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6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676"/>
            <a:ext cx="75977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506095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8480"/>
            <a:ext cx="10560685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99382" y="6465214"/>
            <a:ext cx="3791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5" dirty="0"/>
              <a:t>(I)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74" y="1608730"/>
            <a:ext cx="5158287" cy="4234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0276" y="1674191"/>
            <a:ext cx="4808433" cy="443951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398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(WG8)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2776" y="1751993"/>
            <a:ext cx="10749915" cy="4316095"/>
            <a:chOff x="722776" y="1751993"/>
            <a:chExt cx="10749915" cy="43160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76" y="1751993"/>
              <a:ext cx="5088453" cy="43159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7" y="2849880"/>
              <a:ext cx="6181344" cy="184099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3" y="237743"/>
            <a:ext cx="11411712" cy="6118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E.</a:t>
            </a:r>
            <a:r>
              <a:rPr spc="-15" dirty="0"/>
              <a:t> </a:t>
            </a:r>
            <a:r>
              <a:rPr dirty="0"/>
              <a:t>Oliveri,</a:t>
            </a:r>
            <a:r>
              <a:rPr spc="-20" dirty="0"/>
              <a:t> </a:t>
            </a:r>
            <a:r>
              <a:rPr spc="-10" dirty="0"/>
              <a:t>Survey,</a:t>
            </a:r>
            <a:r>
              <a:rPr spc="-30" dirty="0"/>
              <a:t> </a:t>
            </a:r>
            <a:r>
              <a:rPr dirty="0"/>
              <a:t>DRD1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Meeting</a:t>
            </a:r>
            <a:r>
              <a:rPr spc="-25" dirty="0"/>
              <a:t> </a:t>
            </a:r>
            <a:r>
              <a:rPr dirty="0"/>
              <a:t>1-3</a:t>
            </a:r>
            <a:r>
              <a:rPr spc="-20" dirty="0"/>
              <a:t> </a:t>
            </a:r>
            <a:r>
              <a:rPr dirty="0"/>
              <a:t>March</a:t>
            </a:r>
            <a:r>
              <a:rPr spc="-20" dirty="0"/>
              <a:t> 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78739" y="6523448"/>
            <a:ext cx="3682365" cy="2774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dirty="0">
                <a:latin typeface="Arial Black"/>
                <a:cs typeface="Arial Black"/>
              </a:rPr>
              <a:t>Number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of</a:t>
            </a:r>
            <a:r>
              <a:rPr sz="1400" spc="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Analyzed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Submissions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:</a:t>
            </a:r>
            <a:r>
              <a:rPr sz="1400" spc="-25" dirty="0">
                <a:latin typeface="Arial Black"/>
                <a:cs typeface="Arial Black"/>
              </a:rPr>
              <a:t> 74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008" y="4042409"/>
            <a:ext cx="3426460" cy="0"/>
          </a:xfrm>
          <a:custGeom>
            <a:avLst/>
            <a:gdLst/>
            <a:ahLst/>
            <a:cxnLst/>
            <a:rect l="l" t="t" r="r" b="b"/>
            <a:pathLst>
              <a:path w="3426460">
                <a:moveTo>
                  <a:pt x="0" y="0"/>
                </a:moveTo>
                <a:lnTo>
                  <a:pt x="3425952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008" y="4037838"/>
            <a:ext cx="3426460" cy="0"/>
          </a:xfrm>
          <a:custGeom>
            <a:avLst/>
            <a:gdLst/>
            <a:ahLst/>
            <a:cxnLst/>
            <a:rect l="l" t="t" r="r" b="b"/>
            <a:pathLst>
              <a:path w="3426460">
                <a:moveTo>
                  <a:pt x="0" y="0"/>
                </a:moveTo>
                <a:lnTo>
                  <a:pt x="3425952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744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135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6003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5396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3264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656" y="4042409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9916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7783" y="4042409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5043" y="4042409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52304" y="404240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607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21695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91088" y="4042409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8956" y="404240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8744" y="403783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8135" y="4037838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212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2656" y="4037838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9916" y="4037838"/>
            <a:ext cx="1228725" cy="0"/>
          </a:xfrm>
          <a:custGeom>
            <a:avLst/>
            <a:gdLst/>
            <a:ahLst/>
            <a:cxnLst/>
            <a:rect l="l" t="t" r="r" b="b"/>
            <a:pathLst>
              <a:path w="1228725">
                <a:moveTo>
                  <a:pt x="0" y="0"/>
                </a:moveTo>
                <a:lnTo>
                  <a:pt x="122834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15043" y="4037838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52304" y="4037838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91088" y="403783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58956" y="403783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008" y="3438144"/>
            <a:ext cx="3426460" cy="0"/>
          </a:xfrm>
          <a:custGeom>
            <a:avLst/>
            <a:gdLst/>
            <a:ahLst/>
            <a:cxnLst/>
            <a:rect l="l" t="t" r="r" b="b"/>
            <a:pathLst>
              <a:path w="3426460">
                <a:moveTo>
                  <a:pt x="0" y="0"/>
                </a:moveTo>
                <a:lnTo>
                  <a:pt x="34259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8744" y="3438144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8135" y="3438144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2656" y="3440429"/>
            <a:ext cx="2165985" cy="0"/>
          </a:xfrm>
          <a:custGeom>
            <a:avLst/>
            <a:gdLst/>
            <a:ahLst/>
            <a:cxnLst/>
            <a:rect l="l" t="t" r="r" b="b"/>
            <a:pathLst>
              <a:path w="2165984">
                <a:moveTo>
                  <a:pt x="0" y="0"/>
                </a:moveTo>
                <a:lnTo>
                  <a:pt x="216560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15043" y="3440429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58956" y="344042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72656" y="3435858"/>
            <a:ext cx="2165985" cy="0"/>
          </a:xfrm>
          <a:custGeom>
            <a:avLst/>
            <a:gdLst/>
            <a:ahLst/>
            <a:cxnLst/>
            <a:rect l="l" t="t" r="r" b="b"/>
            <a:pathLst>
              <a:path w="2165984">
                <a:moveTo>
                  <a:pt x="0" y="0"/>
                </a:moveTo>
                <a:lnTo>
                  <a:pt x="216560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5043" y="3435858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58956" y="343585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008" y="2837688"/>
            <a:ext cx="3893820" cy="0"/>
          </a:xfrm>
          <a:custGeom>
            <a:avLst/>
            <a:gdLst/>
            <a:ahLst/>
            <a:cxnLst/>
            <a:rect l="l" t="t" r="r" b="b"/>
            <a:pathLst>
              <a:path w="3893820">
                <a:moveTo>
                  <a:pt x="0" y="0"/>
                </a:moveTo>
                <a:lnTo>
                  <a:pt x="38938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98135" y="2837688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2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2656" y="2835401"/>
            <a:ext cx="4832985" cy="5080"/>
          </a:xfrm>
          <a:custGeom>
            <a:avLst/>
            <a:gdLst/>
            <a:ahLst/>
            <a:cxnLst/>
            <a:rect l="l" t="t" r="r" b="b"/>
            <a:pathLst>
              <a:path w="4832984" h="5080">
                <a:moveTo>
                  <a:pt x="0" y="4572"/>
                </a:moveTo>
                <a:lnTo>
                  <a:pt x="4832604" y="4572"/>
                </a:lnTo>
              </a:path>
              <a:path w="4832984" h="5080">
                <a:moveTo>
                  <a:pt x="0" y="0"/>
                </a:moveTo>
                <a:lnTo>
                  <a:pt x="4832604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008" y="2235707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2656" y="2235707"/>
            <a:ext cx="4832985" cy="0"/>
          </a:xfrm>
          <a:custGeom>
            <a:avLst/>
            <a:gdLst/>
            <a:ahLst/>
            <a:cxnLst/>
            <a:rect l="l" t="t" r="r" b="b"/>
            <a:pathLst>
              <a:path w="4832984">
                <a:moveTo>
                  <a:pt x="0" y="0"/>
                </a:moveTo>
                <a:lnTo>
                  <a:pt x="48326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6008" y="1635251"/>
            <a:ext cx="5768340" cy="0"/>
          </a:xfrm>
          <a:custGeom>
            <a:avLst/>
            <a:gdLst/>
            <a:ahLst/>
            <a:cxnLst/>
            <a:rect l="l" t="t" r="r" b="b"/>
            <a:pathLst>
              <a:path w="5768340">
                <a:moveTo>
                  <a:pt x="0" y="0"/>
                </a:moveTo>
                <a:lnTo>
                  <a:pt x="5768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2656" y="1635251"/>
            <a:ext cx="4832985" cy="0"/>
          </a:xfrm>
          <a:custGeom>
            <a:avLst/>
            <a:gdLst/>
            <a:ahLst/>
            <a:cxnLst/>
            <a:rect l="l" t="t" r="r" b="b"/>
            <a:pathLst>
              <a:path w="4832984">
                <a:moveTo>
                  <a:pt x="0" y="0"/>
                </a:moveTo>
                <a:lnTo>
                  <a:pt x="48326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6008" y="1030986"/>
            <a:ext cx="10779760" cy="5080"/>
          </a:xfrm>
          <a:custGeom>
            <a:avLst/>
            <a:gdLst/>
            <a:ahLst/>
            <a:cxnLst/>
            <a:rect l="l" t="t" r="r" b="b"/>
            <a:pathLst>
              <a:path w="10779760" h="5080">
                <a:moveTo>
                  <a:pt x="0" y="4572"/>
                </a:moveTo>
                <a:lnTo>
                  <a:pt x="10779252" y="4572"/>
                </a:lnTo>
              </a:path>
              <a:path w="10779760" h="5080">
                <a:moveTo>
                  <a:pt x="0" y="0"/>
                </a:moveTo>
                <a:lnTo>
                  <a:pt x="10779252" y="0"/>
                </a:lnTo>
              </a:path>
            </a:pathLst>
          </a:custGeom>
          <a:ln w="45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21436" y="428244"/>
            <a:ext cx="10788650" cy="4223385"/>
            <a:chOff x="821436" y="428244"/>
            <a:chExt cx="10788650" cy="4223385"/>
          </a:xfrm>
        </p:grpSpPr>
        <p:sp>
          <p:nvSpPr>
            <p:cNvPr id="43" name="object 43"/>
            <p:cNvSpPr/>
            <p:nvPr/>
          </p:nvSpPr>
          <p:spPr>
            <a:xfrm>
              <a:off x="826008" y="432816"/>
              <a:ext cx="10779760" cy="4208145"/>
            </a:xfrm>
            <a:custGeom>
              <a:avLst/>
              <a:gdLst/>
              <a:ahLst/>
              <a:cxnLst/>
              <a:rect l="l" t="t" r="r" b="b"/>
              <a:pathLst>
                <a:path w="10779760" h="4208145">
                  <a:moveTo>
                    <a:pt x="0" y="0"/>
                  </a:moveTo>
                  <a:lnTo>
                    <a:pt x="10779252" y="0"/>
                  </a:lnTo>
                </a:path>
                <a:path w="10779760" h="4208145">
                  <a:moveTo>
                    <a:pt x="0" y="0"/>
                  </a:moveTo>
                  <a:lnTo>
                    <a:pt x="0" y="4207764"/>
                  </a:lnTo>
                </a:path>
                <a:path w="10779760" h="4208145">
                  <a:moveTo>
                    <a:pt x="467867" y="0"/>
                  </a:moveTo>
                  <a:lnTo>
                    <a:pt x="467867" y="4207764"/>
                  </a:lnTo>
                </a:path>
                <a:path w="10779760" h="4208145">
                  <a:moveTo>
                    <a:pt x="937260" y="0"/>
                  </a:moveTo>
                  <a:lnTo>
                    <a:pt x="937260" y="4207764"/>
                  </a:lnTo>
                </a:path>
                <a:path w="10779760" h="4208145">
                  <a:moveTo>
                    <a:pt x="1405128" y="0"/>
                  </a:moveTo>
                  <a:lnTo>
                    <a:pt x="1405128" y="4207764"/>
                  </a:lnTo>
                </a:path>
                <a:path w="10779760" h="4208145">
                  <a:moveTo>
                    <a:pt x="1874519" y="0"/>
                  </a:moveTo>
                  <a:lnTo>
                    <a:pt x="1874519" y="4207764"/>
                  </a:lnTo>
                </a:path>
                <a:path w="10779760" h="4208145">
                  <a:moveTo>
                    <a:pt x="2342388" y="0"/>
                  </a:moveTo>
                  <a:lnTo>
                    <a:pt x="2342388" y="4207764"/>
                  </a:lnTo>
                </a:path>
                <a:path w="10779760" h="4208145">
                  <a:moveTo>
                    <a:pt x="2811779" y="0"/>
                  </a:moveTo>
                  <a:lnTo>
                    <a:pt x="2811779" y="4207764"/>
                  </a:lnTo>
                </a:path>
                <a:path w="10779760" h="4208145">
                  <a:moveTo>
                    <a:pt x="3279647" y="0"/>
                  </a:moveTo>
                  <a:lnTo>
                    <a:pt x="3279647" y="4207764"/>
                  </a:lnTo>
                </a:path>
                <a:path w="10779760" h="4208145">
                  <a:moveTo>
                    <a:pt x="3749040" y="0"/>
                  </a:moveTo>
                  <a:lnTo>
                    <a:pt x="3749040" y="4207764"/>
                  </a:lnTo>
                </a:path>
                <a:path w="10779760" h="4208145">
                  <a:moveTo>
                    <a:pt x="4216908" y="0"/>
                  </a:moveTo>
                  <a:lnTo>
                    <a:pt x="4216908" y="4207764"/>
                  </a:lnTo>
                </a:path>
                <a:path w="10779760" h="4208145">
                  <a:moveTo>
                    <a:pt x="4686300" y="0"/>
                  </a:moveTo>
                  <a:lnTo>
                    <a:pt x="4686300" y="4207764"/>
                  </a:lnTo>
                </a:path>
                <a:path w="10779760" h="4208145">
                  <a:moveTo>
                    <a:pt x="5154168" y="0"/>
                  </a:moveTo>
                  <a:lnTo>
                    <a:pt x="5154168" y="4207764"/>
                  </a:lnTo>
                </a:path>
                <a:path w="10779760" h="4208145">
                  <a:moveTo>
                    <a:pt x="5623559" y="0"/>
                  </a:moveTo>
                  <a:lnTo>
                    <a:pt x="5623559" y="4207764"/>
                  </a:lnTo>
                </a:path>
                <a:path w="10779760" h="4208145">
                  <a:moveTo>
                    <a:pt x="6091427" y="0"/>
                  </a:moveTo>
                  <a:lnTo>
                    <a:pt x="6091427" y="4207764"/>
                  </a:lnTo>
                </a:path>
                <a:path w="10779760" h="4208145">
                  <a:moveTo>
                    <a:pt x="6560820" y="0"/>
                  </a:moveTo>
                  <a:lnTo>
                    <a:pt x="6560820" y="4207764"/>
                  </a:lnTo>
                </a:path>
                <a:path w="10779760" h="4208145">
                  <a:moveTo>
                    <a:pt x="7028688" y="0"/>
                  </a:moveTo>
                  <a:lnTo>
                    <a:pt x="7028688" y="4207764"/>
                  </a:lnTo>
                </a:path>
                <a:path w="10779760" h="4208145">
                  <a:moveTo>
                    <a:pt x="7498080" y="0"/>
                  </a:moveTo>
                  <a:lnTo>
                    <a:pt x="7498080" y="4207764"/>
                  </a:lnTo>
                </a:path>
                <a:path w="10779760" h="4208145">
                  <a:moveTo>
                    <a:pt x="7965948" y="0"/>
                  </a:moveTo>
                  <a:lnTo>
                    <a:pt x="7965948" y="4207764"/>
                  </a:lnTo>
                </a:path>
                <a:path w="10779760" h="4208145">
                  <a:moveTo>
                    <a:pt x="8435340" y="0"/>
                  </a:moveTo>
                  <a:lnTo>
                    <a:pt x="8435340" y="4207764"/>
                  </a:lnTo>
                </a:path>
                <a:path w="10779760" h="4208145">
                  <a:moveTo>
                    <a:pt x="8903208" y="0"/>
                  </a:moveTo>
                  <a:lnTo>
                    <a:pt x="8903208" y="4207764"/>
                  </a:lnTo>
                </a:path>
                <a:path w="10779760" h="4208145">
                  <a:moveTo>
                    <a:pt x="9372600" y="0"/>
                  </a:moveTo>
                  <a:lnTo>
                    <a:pt x="9372600" y="4207764"/>
                  </a:lnTo>
                </a:path>
                <a:path w="10779760" h="4208145">
                  <a:moveTo>
                    <a:pt x="9841992" y="0"/>
                  </a:moveTo>
                  <a:lnTo>
                    <a:pt x="9841992" y="4207764"/>
                  </a:lnTo>
                </a:path>
                <a:path w="10779760" h="4208145">
                  <a:moveTo>
                    <a:pt x="10309860" y="0"/>
                  </a:moveTo>
                  <a:lnTo>
                    <a:pt x="10309860" y="4207764"/>
                  </a:lnTo>
                </a:path>
                <a:path w="10779760" h="4208145">
                  <a:moveTo>
                    <a:pt x="10779252" y="0"/>
                  </a:moveTo>
                  <a:lnTo>
                    <a:pt x="10779252" y="420776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88" y="4340352"/>
              <a:ext cx="178308" cy="30022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0" y="4340352"/>
              <a:ext cx="176783" cy="3002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4340352"/>
              <a:ext cx="178307" cy="3002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9" y="4340352"/>
              <a:ext cx="176784" cy="3002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308" y="4040123"/>
              <a:ext cx="178308" cy="6004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4700" y="4340352"/>
              <a:ext cx="176784" cy="3002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2568" y="4340352"/>
              <a:ext cx="178308" cy="3002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1959" y="3137916"/>
              <a:ext cx="176784" cy="150266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9827" y="2535936"/>
              <a:ext cx="178308" cy="21046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9220" y="4040123"/>
              <a:ext cx="176783" cy="60045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7088" y="4040123"/>
              <a:ext cx="178308" cy="6004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6480" y="4040123"/>
              <a:ext cx="176784" cy="6004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4347" y="1033272"/>
              <a:ext cx="178307" cy="36073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739" y="4340352"/>
              <a:ext cx="176783" cy="30022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1607" y="3438144"/>
              <a:ext cx="178308" cy="12024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1000" y="4040123"/>
              <a:ext cx="176783" cy="6004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8867" y="4340352"/>
              <a:ext cx="178307" cy="30022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8259" y="3137916"/>
              <a:ext cx="176784" cy="150266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19" y="3738372"/>
              <a:ext cx="176783" cy="9022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6128" y="4340352"/>
              <a:ext cx="178307" cy="30022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4912" y="4040123"/>
              <a:ext cx="176784" cy="6004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12779" y="3738372"/>
              <a:ext cx="178308" cy="9022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82171" y="2837688"/>
              <a:ext cx="176783" cy="18028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264" y="1031748"/>
              <a:ext cx="10488930" cy="360807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25246" y="4641341"/>
              <a:ext cx="10779760" cy="0"/>
            </a:xfrm>
            <a:custGeom>
              <a:avLst/>
              <a:gdLst/>
              <a:ahLst/>
              <a:cxnLst/>
              <a:rect l="l" t="t" r="r" b="b"/>
              <a:pathLst>
                <a:path w="10779760">
                  <a:moveTo>
                    <a:pt x="0" y="0"/>
                  </a:moveTo>
                  <a:lnTo>
                    <a:pt x="10779252" y="0"/>
                  </a:lnTo>
                </a:path>
              </a:pathLst>
            </a:custGeom>
            <a:ln w="1981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17651" y="310718"/>
            <a:ext cx="180975" cy="44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8121" y="4805679"/>
            <a:ext cx="419963" cy="41783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53566" y="4805679"/>
            <a:ext cx="403072" cy="377189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737232" y="4775834"/>
            <a:ext cx="287655" cy="292100"/>
          </a:xfrm>
          <a:custGeom>
            <a:avLst/>
            <a:gdLst/>
            <a:ahLst/>
            <a:cxnLst/>
            <a:rect l="l" t="t" r="r" b="b"/>
            <a:pathLst>
              <a:path w="287655" h="292100">
                <a:moveTo>
                  <a:pt x="44450" y="195580"/>
                </a:moveTo>
                <a:lnTo>
                  <a:pt x="34925" y="195580"/>
                </a:lnTo>
                <a:lnTo>
                  <a:pt x="31623" y="196850"/>
                </a:lnTo>
                <a:lnTo>
                  <a:pt x="28193" y="198119"/>
                </a:lnTo>
                <a:lnTo>
                  <a:pt x="24892" y="200660"/>
                </a:lnTo>
                <a:lnTo>
                  <a:pt x="21081" y="203200"/>
                </a:lnTo>
                <a:lnTo>
                  <a:pt x="17018" y="207010"/>
                </a:lnTo>
                <a:lnTo>
                  <a:pt x="1650" y="223519"/>
                </a:lnTo>
                <a:lnTo>
                  <a:pt x="762" y="223519"/>
                </a:lnTo>
                <a:lnTo>
                  <a:pt x="254" y="224789"/>
                </a:lnTo>
                <a:lnTo>
                  <a:pt x="0" y="227330"/>
                </a:lnTo>
                <a:lnTo>
                  <a:pt x="508" y="228600"/>
                </a:lnTo>
                <a:lnTo>
                  <a:pt x="64008" y="292100"/>
                </a:lnTo>
                <a:lnTo>
                  <a:pt x="68834" y="292100"/>
                </a:lnTo>
                <a:lnTo>
                  <a:pt x="82557" y="278130"/>
                </a:lnTo>
                <a:lnTo>
                  <a:pt x="67818" y="278130"/>
                </a:lnTo>
                <a:lnTo>
                  <a:pt x="43815" y="254000"/>
                </a:lnTo>
                <a:lnTo>
                  <a:pt x="51011" y="246380"/>
                </a:lnTo>
                <a:lnTo>
                  <a:pt x="36575" y="246380"/>
                </a:lnTo>
                <a:lnTo>
                  <a:pt x="14605" y="224789"/>
                </a:lnTo>
                <a:lnTo>
                  <a:pt x="26543" y="213360"/>
                </a:lnTo>
                <a:lnTo>
                  <a:pt x="28829" y="210819"/>
                </a:lnTo>
                <a:lnTo>
                  <a:pt x="30861" y="209550"/>
                </a:lnTo>
                <a:lnTo>
                  <a:pt x="33019" y="208280"/>
                </a:lnTo>
                <a:lnTo>
                  <a:pt x="60071" y="208280"/>
                </a:lnTo>
                <a:lnTo>
                  <a:pt x="58928" y="205739"/>
                </a:lnTo>
                <a:lnTo>
                  <a:pt x="57658" y="204469"/>
                </a:lnTo>
                <a:lnTo>
                  <a:pt x="56006" y="203200"/>
                </a:lnTo>
                <a:lnTo>
                  <a:pt x="53340" y="200660"/>
                </a:lnTo>
                <a:lnTo>
                  <a:pt x="50418" y="198119"/>
                </a:lnTo>
                <a:lnTo>
                  <a:pt x="47371" y="196850"/>
                </a:lnTo>
                <a:lnTo>
                  <a:pt x="44450" y="195580"/>
                </a:lnTo>
                <a:close/>
              </a:path>
              <a:path w="287655" h="292100">
                <a:moveTo>
                  <a:pt x="95504" y="234950"/>
                </a:moveTo>
                <a:lnTo>
                  <a:pt x="74168" y="234950"/>
                </a:lnTo>
                <a:lnTo>
                  <a:pt x="78486" y="236219"/>
                </a:lnTo>
                <a:lnTo>
                  <a:pt x="80644" y="237489"/>
                </a:lnTo>
                <a:lnTo>
                  <a:pt x="82677" y="240030"/>
                </a:lnTo>
                <a:lnTo>
                  <a:pt x="84581" y="242569"/>
                </a:lnTo>
                <a:lnTo>
                  <a:pt x="85852" y="243839"/>
                </a:lnTo>
                <a:lnTo>
                  <a:pt x="86741" y="246380"/>
                </a:lnTo>
                <a:lnTo>
                  <a:pt x="87503" y="247650"/>
                </a:lnTo>
                <a:lnTo>
                  <a:pt x="87630" y="251460"/>
                </a:lnTo>
                <a:lnTo>
                  <a:pt x="87375" y="254000"/>
                </a:lnTo>
                <a:lnTo>
                  <a:pt x="86741" y="256539"/>
                </a:lnTo>
                <a:lnTo>
                  <a:pt x="85598" y="259080"/>
                </a:lnTo>
                <a:lnTo>
                  <a:pt x="84581" y="260350"/>
                </a:lnTo>
                <a:lnTo>
                  <a:pt x="83058" y="262889"/>
                </a:lnTo>
                <a:lnTo>
                  <a:pt x="81025" y="265430"/>
                </a:lnTo>
                <a:lnTo>
                  <a:pt x="67818" y="278130"/>
                </a:lnTo>
                <a:lnTo>
                  <a:pt x="82557" y="278130"/>
                </a:lnTo>
                <a:lnTo>
                  <a:pt x="90043" y="270510"/>
                </a:lnTo>
                <a:lnTo>
                  <a:pt x="92075" y="267969"/>
                </a:lnTo>
                <a:lnTo>
                  <a:pt x="93725" y="265430"/>
                </a:lnTo>
                <a:lnTo>
                  <a:pt x="95377" y="264160"/>
                </a:lnTo>
                <a:lnTo>
                  <a:pt x="96647" y="261619"/>
                </a:lnTo>
                <a:lnTo>
                  <a:pt x="98679" y="256539"/>
                </a:lnTo>
                <a:lnTo>
                  <a:pt x="99314" y="254000"/>
                </a:lnTo>
                <a:lnTo>
                  <a:pt x="99568" y="251460"/>
                </a:lnTo>
                <a:lnTo>
                  <a:pt x="99949" y="248919"/>
                </a:lnTo>
                <a:lnTo>
                  <a:pt x="99822" y="246380"/>
                </a:lnTo>
                <a:lnTo>
                  <a:pt x="99314" y="243839"/>
                </a:lnTo>
                <a:lnTo>
                  <a:pt x="98933" y="241300"/>
                </a:lnTo>
                <a:lnTo>
                  <a:pt x="98043" y="238760"/>
                </a:lnTo>
                <a:lnTo>
                  <a:pt x="96774" y="236219"/>
                </a:lnTo>
                <a:lnTo>
                  <a:pt x="95504" y="234950"/>
                </a:lnTo>
                <a:close/>
              </a:path>
              <a:path w="287655" h="292100">
                <a:moveTo>
                  <a:pt x="60071" y="208280"/>
                </a:moveTo>
                <a:lnTo>
                  <a:pt x="40640" y="208280"/>
                </a:lnTo>
                <a:lnTo>
                  <a:pt x="45974" y="212089"/>
                </a:lnTo>
                <a:lnTo>
                  <a:pt x="47625" y="213360"/>
                </a:lnTo>
                <a:lnTo>
                  <a:pt x="49022" y="214630"/>
                </a:lnTo>
                <a:lnTo>
                  <a:pt x="50292" y="215900"/>
                </a:lnTo>
                <a:lnTo>
                  <a:pt x="51181" y="218439"/>
                </a:lnTo>
                <a:lnTo>
                  <a:pt x="52197" y="219710"/>
                </a:lnTo>
                <a:lnTo>
                  <a:pt x="52705" y="222250"/>
                </a:lnTo>
                <a:lnTo>
                  <a:pt x="52831" y="226060"/>
                </a:lnTo>
                <a:lnTo>
                  <a:pt x="51689" y="229869"/>
                </a:lnTo>
                <a:lnTo>
                  <a:pt x="50800" y="232410"/>
                </a:lnTo>
                <a:lnTo>
                  <a:pt x="49275" y="233680"/>
                </a:lnTo>
                <a:lnTo>
                  <a:pt x="46990" y="236219"/>
                </a:lnTo>
                <a:lnTo>
                  <a:pt x="36575" y="246380"/>
                </a:lnTo>
                <a:lnTo>
                  <a:pt x="51011" y="246380"/>
                </a:lnTo>
                <a:lnTo>
                  <a:pt x="54610" y="242569"/>
                </a:lnTo>
                <a:lnTo>
                  <a:pt x="57531" y="240030"/>
                </a:lnTo>
                <a:lnTo>
                  <a:pt x="60071" y="238760"/>
                </a:lnTo>
                <a:lnTo>
                  <a:pt x="62484" y="237489"/>
                </a:lnTo>
                <a:lnTo>
                  <a:pt x="64897" y="234950"/>
                </a:lnTo>
                <a:lnTo>
                  <a:pt x="95504" y="234950"/>
                </a:lnTo>
                <a:lnTo>
                  <a:pt x="93853" y="232410"/>
                </a:lnTo>
                <a:lnTo>
                  <a:pt x="91693" y="229869"/>
                </a:lnTo>
                <a:lnTo>
                  <a:pt x="89408" y="227330"/>
                </a:lnTo>
                <a:lnTo>
                  <a:pt x="86868" y="226060"/>
                </a:lnTo>
                <a:lnTo>
                  <a:pt x="61468" y="226060"/>
                </a:lnTo>
                <a:lnTo>
                  <a:pt x="62230" y="224789"/>
                </a:lnTo>
                <a:lnTo>
                  <a:pt x="62737" y="222250"/>
                </a:lnTo>
                <a:lnTo>
                  <a:pt x="62865" y="219710"/>
                </a:lnTo>
                <a:lnTo>
                  <a:pt x="63118" y="218439"/>
                </a:lnTo>
                <a:lnTo>
                  <a:pt x="62865" y="215900"/>
                </a:lnTo>
                <a:lnTo>
                  <a:pt x="62484" y="213360"/>
                </a:lnTo>
                <a:lnTo>
                  <a:pt x="61975" y="212089"/>
                </a:lnTo>
                <a:lnTo>
                  <a:pt x="61087" y="209550"/>
                </a:lnTo>
                <a:lnTo>
                  <a:pt x="60071" y="208280"/>
                </a:lnTo>
                <a:close/>
              </a:path>
              <a:path w="287655" h="292100">
                <a:moveTo>
                  <a:pt x="103124" y="161289"/>
                </a:moveTo>
                <a:lnTo>
                  <a:pt x="97790" y="161289"/>
                </a:lnTo>
                <a:lnTo>
                  <a:pt x="95504" y="163830"/>
                </a:lnTo>
                <a:lnTo>
                  <a:pt x="94234" y="163830"/>
                </a:lnTo>
                <a:lnTo>
                  <a:pt x="92202" y="166369"/>
                </a:lnTo>
                <a:lnTo>
                  <a:pt x="91312" y="167639"/>
                </a:lnTo>
                <a:lnTo>
                  <a:pt x="90678" y="168910"/>
                </a:lnTo>
                <a:lnTo>
                  <a:pt x="89916" y="170180"/>
                </a:lnTo>
                <a:lnTo>
                  <a:pt x="89408" y="171450"/>
                </a:lnTo>
                <a:lnTo>
                  <a:pt x="89027" y="172719"/>
                </a:lnTo>
                <a:lnTo>
                  <a:pt x="88646" y="175260"/>
                </a:lnTo>
                <a:lnTo>
                  <a:pt x="88582" y="177800"/>
                </a:lnTo>
                <a:lnTo>
                  <a:pt x="88646" y="181610"/>
                </a:lnTo>
                <a:lnTo>
                  <a:pt x="89027" y="184150"/>
                </a:lnTo>
                <a:lnTo>
                  <a:pt x="89535" y="187960"/>
                </a:lnTo>
                <a:lnTo>
                  <a:pt x="74549" y="187960"/>
                </a:lnTo>
                <a:lnTo>
                  <a:pt x="122428" y="236219"/>
                </a:lnTo>
                <a:lnTo>
                  <a:pt x="125349" y="236219"/>
                </a:lnTo>
                <a:lnTo>
                  <a:pt x="126618" y="234950"/>
                </a:lnTo>
                <a:lnTo>
                  <a:pt x="129031" y="232410"/>
                </a:lnTo>
                <a:lnTo>
                  <a:pt x="129667" y="231139"/>
                </a:lnTo>
                <a:lnTo>
                  <a:pt x="131064" y="229869"/>
                </a:lnTo>
                <a:lnTo>
                  <a:pt x="131318" y="228600"/>
                </a:lnTo>
                <a:lnTo>
                  <a:pt x="131191" y="227330"/>
                </a:lnTo>
                <a:lnTo>
                  <a:pt x="99694" y="195580"/>
                </a:lnTo>
                <a:lnTo>
                  <a:pt x="99060" y="193039"/>
                </a:lnTo>
                <a:lnTo>
                  <a:pt x="98552" y="190500"/>
                </a:lnTo>
                <a:lnTo>
                  <a:pt x="98171" y="187960"/>
                </a:lnTo>
                <a:lnTo>
                  <a:pt x="97917" y="185419"/>
                </a:lnTo>
                <a:lnTo>
                  <a:pt x="98043" y="180339"/>
                </a:lnTo>
                <a:lnTo>
                  <a:pt x="98298" y="179069"/>
                </a:lnTo>
                <a:lnTo>
                  <a:pt x="99314" y="176530"/>
                </a:lnTo>
                <a:lnTo>
                  <a:pt x="99949" y="175260"/>
                </a:lnTo>
                <a:lnTo>
                  <a:pt x="101600" y="173989"/>
                </a:lnTo>
                <a:lnTo>
                  <a:pt x="102362" y="172719"/>
                </a:lnTo>
                <a:lnTo>
                  <a:pt x="103124" y="172719"/>
                </a:lnTo>
                <a:lnTo>
                  <a:pt x="104648" y="171450"/>
                </a:lnTo>
                <a:lnTo>
                  <a:pt x="105283" y="171450"/>
                </a:lnTo>
                <a:lnTo>
                  <a:pt x="105918" y="170180"/>
                </a:lnTo>
                <a:lnTo>
                  <a:pt x="108077" y="170180"/>
                </a:lnTo>
                <a:lnTo>
                  <a:pt x="108712" y="168910"/>
                </a:lnTo>
                <a:lnTo>
                  <a:pt x="108839" y="168910"/>
                </a:lnTo>
                <a:lnTo>
                  <a:pt x="108839" y="167639"/>
                </a:lnTo>
                <a:lnTo>
                  <a:pt x="108331" y="167639"/>
                </a:lnTo>
                <a:lnTo>
                  <a:pt x="107950" y="166369"/>
                </a:lnTo>
                <a:lnTo>
                  <a:pt x="107568" y="166369"/>
                </a:lnTo>
                <a:lnTo>
                  <a:pt x="105664" y="163830"/>
                </a:lnTo>
                <a:lnTo>
                  <a:pt x="104140" y="162560"/>
                </a:lnTo>
                <a:lnTo>
                  <a:pt x="103631" y="162560"/>
                </a:lnTo>
                <a:lnTo>
                  <a:pt x="103124" y="161289"/>
                </a:lnTo>
                <a:close/>
              </a:path>
              <a:path w="287655" h="292100">
                <a:moveTo>
                  <a:pt x="78993" y="222250"/>
                </a:moveTo>
                <a:lnTo>
                  <a:pt x="71119" y="222250"/>
                </a:lnTo>
                <a:lnTo>
                  <a:pt x="66040" y="223519"/>
                </a:lnTo>
                <a:lnTo>
                  <a:pt x="63627" y="224789"/>
                </a:lnTo>
                <a:lnTo>
                  <a:pt x="61468" y="226060"/>
                </a:lnTo>
                <a:lnTo>
                  <a:pt x="86868" y="226060"/>
                </a:lnTo>
                <a:lnTo>
                  <a:pt x="84200" y="224789"/>
                </a:lnTo>
                <a:lnTo>
                  <a:pt x="81661" y="223519"/>
                </a:lnTo>
                <a:lnTo>
                  <a:pt x="78993" y="222250"/>
                </a:lnTo>
                <a:close/>
              </a:path>
              <a:path w="287655" h="292100">
                <a:moveTo>
                  <a:pt x="165937" y="133350"/>
                </a:moveTo>
                <a:lnTo>
                  <a:pt x="146431" y="133350"/>
                </a:lnTo>
                <a:lnTo>
                  <a:pt x="148209" y="134619"/>
                </a:lnTo>
                <a:lnTo>
                  <a:pt x="151765" y="135889"/>
                </a:lnTo>
                <a:lnTo>
                  <a:pt x="153669" y="138430"/>
                </a:lnTo>
                <a:lnTo>
                  <a:pt x="159131" y="143510"/>
                </a:lnTo>
                <a:lnTo>
                  <a:pt x="148971" y="153669"/>
                </a:lnTo>
                <a:lnTo>
                  <a:pt x="145923" y="157480"/>
                </a:lnTo>
                <a:lnTo>
                  <a:pt x="143637" y="161289"/>
                </a:lnTo>
                <a:lnTo>
                  <a:pt x="141350" y="163830"/>
                </a:lnTo>
                <a:lnTo>
                  <a:pt x="139827" y="167639"/>
                </a:lnTo>
                <a:lnTo>
                  <a:pt x="138303" y="173989"/>
                </a:lnTo>
                <a:lnTo>
                  <a:pt x="138430" y="177800"/>
                </a:lnTo>
                <a:lnTo>
                  <a:pt x="140208" y="184150"/>
                </a:lnTo>
                <a:lnTo>
                  <a:pt x="141986" y="186689"/>
                </a:lnTo>
                <a:lnTo>
                  <a:pt x="146939" y="191769"/>
                </a:lnTo>
                <a:lnTo>
                  <a:pt x="149352" y="193039"/>
                </a:lnTo>
                <a:lnTo>
                  <a:pt x="154431" y="195580"/>
                </a:lnTo>
                <a:lnTo>
                  <a:pt x="162433" y="195580"/>
                </a:lnTo>
                <a:lnTo>
                  <a:pt x="164973" y="194310"/>
                </a:lnTo>
                <a:lnTo>
                  <a:pt x="170306" y="191769"/>
                </a:lnTo>
                <a:lnTo>
                  <a:pt x="172974" y="189230"/>
                </a:lnTo>
                <a:lnTo>
                  <a:pt x="175387" y="186689"/>
                </a:lnTo>
                <a:lnTo>
                  <a:pt x="178308" y="184150"/>
                </a:lnTo>
                <a:lnTo>
                  <a:pt x="158242" y="184150"/>
                </a:lnTo>
                <a:lnTo>
                  <a:pt x="155575" y="182880"/>
                </a:lnTo>
                <a:lnTo>
                  <a:pt x="153035" y="180339"/>
                </a:lnTo>
                <a:lnTo>
                  <a:pt x="151637" y="179069"/>
                </a:lnTo>
                <a:lnTo>
                  <a:pt x="150114" y="175260"/>
                </a:lnTo>
                <a:lnTo>
                  <a:pt x="149479" y="173989"/>
                </a:lnTo>
                <a:lnTo>
                  <a:pt x="149352" y="171450"/>
                </a:lnTo>
                <a:lnTo>
                  <a:pt x="150114" y="167639"/>
                </a:lnTo>
                <a:lnTo>
                  <a:pt x="151003" y="166369"/>
                </a:lnTo>
                <a:lnTo>
                  <a:pt x="152400" y="163830"/>
                </a:lnTo>
                <a:lnTo>
                  <a:pt x="153669" y="161289"/>
                </a:lnTo>
                <a:lnTo>
                  <a:pt x="155575" y="158750"/>
                </a:lnTo>
                <a:lnTo>
                  <a:pt x="157987" y="157480"/>
                </a:lnTo>
                <a:lnTo>
                  <a:pt x="165354" y="149860"/>
                </a:lnTo>
                <a:lnTo>
                  <a:pt x="182691" y="149860"/>
                </a:lnTo>
                <a:lnTo>
                  <a:pt x="165937" y="133350"/>
                </a:lnTo>
                <a:close/>
              </a:path>
              <a:path w="287655" h="292100">
                <a:moveTo>
                  <a:pt x="82423" y="180339"/>
                </a:moveTo>
                <a:lnTo>
                  <a:pt x="79756" y="180339"/>
                </a:lnTo>
                <a:lnTo>
                  <a:pt x="78612" y="181610"/>
                </a:lnTo>
                <a:lnTo>
                  <a:pt x="77978" y="181610"/>
                </a:lnTo>
                <a:lnTo>
                  <a:pt x="77089" y="182880"/>
                </a:lnTo>
                <a:lnTo>
                  <a:pt x="76327" y="184150"/>
                </a:lnTo>
                <a:lnTo>
                  <a:pt x="75692" y="184150"/>
                </a:lnTo>
                <a:lnTo>
                  <a:pt x="74803" y="185419"/>
                </a:lnTo>
                <a:lnTo>
                  <a:pt x="74549" y="186689"/>
                </a:lnTo>
                <a:lnTo>
                  <a:pt x="74168" y="186689"/>
                </a:lnTo>
                <a:lnTo>
                  <a:pt x="74168" y="187960"/>
                </a:lnTo>
                <a:lnTo>
                  <a:pt x="89535" y="187960"/>
                </a:lnTo>
                <a:lnTo>
                  <a:pt x="82423" y="180339"/>
                </a:lnTo>
                <a:close/>
              </a:path>
              <a:path w="287655" h="292100">
                <a:moveTo>
                  <a:pt x="182691" y="149860"/>
                </a:moveTo>
                <a:lnTo>
                  <a:pt x="165354" y="149860"/>
                </a:lnTo>
                <a:lnTo>
                  <a:pt x="175387" y="160019"/>
                </a:lnTo>
                <a:lnTo>
                  <a:pt x="175471" y="161289"/>
                </a:lnTo>
                <a:lnTo>
                  <a:pt x="161290" y="184150"/>
                </a:lnTo>
                <a:lnTo>
                  <a:pt x="178308" y="184150"/>
                </a:lnTo>
                <a:lnTo>
                  <a:pt x="180340" y="181610"/>
                </a:lnTo>
                <a:lnTo>
                  <a:pt x="181610" y="177800"/>
                </a:lnTo>
                <a:lnTo>
                  <a:pt x="183006" y="173989"/>
                </a:lnTo>
                <a:lnTo>
                  <a:pt x="183515" y="170180"/>
                </a:lnTo>
                <a:lnTo>
                  <a:pt x="183387" y="165100"/>
                </a:lnTo>
                <a:lnTo>
                  <a:pt x="195834" y="165100"/>
                </a:lnTo>
                <a:lnTo>
                  <a:pt x="196087" y="163830"/>
                </a:lnTo>
                <a:lnTo>
                  <a:pt x="196215" y="163830"/>
                </a:lnTo>
                <a:lnTo>
                  <a:pt x="196087" y="162560"/>
                </a:lnTo>
                <a:lnTo>
                  <a:pt x="195580" y="162560"/>
                </a:lnTo>
                <a:lnTo>
                  <a:pt x="182691" y="149860"/>
                </a:lnTo>
                <a:close/>
              </a:path>
              <a:path w="287655" h="292100">
                <a:moveTo>
                  <a:pt x="195453" y="165100"/>
                </a:moveTo>
                <a:lnTo>
                  <a:pt x="183387" y="165100"/>
                </a:lnTo>
                <a:lnTo>
                  <a:pt x="188214" y="170180"/>
                </a:lnTo>
                <a:lnTo>
                  <a:pt x="191135" y="170180"/>
                </a:lnTo>
                <a:lnTo>
                  <a:pt x="191769" y="168910"/>
                </a:lnTo>
                <a:lnTo>
                  <a:pt x="192531" y="168910"/>
                </a:lnTo>
                <a:lnTo>
                  <a:pt x="193421" y="167639"/>
                </a:lnTo>
                <a:lnTo>
                  <a:pt x="194437" y="166369"/>
                </a:lnTo>
                <a:lnTo>
                  <a:pt x="195072" y="166369"/>
                </a:lnTo>
                <a:lnTo>
                  <a:pt x="195453" y="165100"/>
                </a:lnTo>
                <a:close/>
              </a:path>
              <a:path w="287655" h="292100">
                <a:moveTo>
                  <a:pt x="101473" y="160019"/>
                </a:moveTo>
                <a:lnTo>
                  <a:pt x="100330" y="160019"/>
                </a:lnTo>
                <a:lnTo>
                  <a:pt x="99822" y="161289"/>
                </a:lnTo>
                <a:lnTo>
                  <a:pt x="102489" y="161289"/>
                </a:lnTo>
                <a:lnTo>
                  <a:pt x="101473" y="160019"/>
                </a:lnTo>
                <a:close/>
              </a:path>
              <a:path w="287655" h="292100">
                <a:moveTo>
                  <a:pt x="152146" y="121919"/>
                </a:moveTo>
                <a:lnTo>
                  <a:pt x="140208" y="121919"/>
                </a:lnTo>
                <a:lnTo>
                  <a:pt x="137033" y="124460"/>
                </a:lnTo>
                <a:lnTo>
                  <a:pt x="133858" y="125730"/>
                </a:lnTo>
                <a:lnTo>
                  <a:pt x="130556" y="128269"/>
                </a:lnTo>
                <a:lnTo>
                  <a:pt x="125349" y="133350"/>
                </a:lnTo>
                <a:lnTo>
                  <a:pt x="123698" y="135889"/>
                </a:lnTo>
                <a:lnTo>
                  <a:pt x="122300" y="137160"/>
                </a:lnTo>
                <a:lnTo>
                  <a:pt x="120777" y="139700"/>
                </a:lnTo>
                <a:lnTo>
                  <a:pt x="119634" y="140969"/>
                </a:lnTo>
                <a:lnTo>
                  <a:pt x="117602" y="146050"/>
                </a:lnTo>
                <a:lnTo>
                  <a:pt x="116840" y="147319"/>
                </a:lnTo>
                <a:lnTo>
                  <a:pt x="116205" y="149860"/>
                </a:lnTo>
                <a:lnTo>
                  <a:pt x="115697" y="151130"/>
                </a:lnTo>
                <a:lnTo>
                  <a:pt x="115443" y="152400"/>
                </a:lnTo>
                <a:lnTo>
                  <a:pt x="115569" y="154939"/>
                </a:lnTo>
                <a:lnTo>
                  <a:pt x="116331" y="156210"/>
                </a:lnTo>
                <a:lnTo>
                  <a:pt x="116967" y="157480"/>
                </a:lnTo>
                <a:lnTo>
                  <a:pt x="118872" y="158750"/>
                </a:lnTo>
                <a:lnTo>
                  <a:pt x="119887" y="160019"/>
                </a:lnTo>
                <a:lnTo>
                  <a:pt x="122936" y="160019"/>
                </a:lnTo>
                <a:lnTo>
                  <a:pt x="123443" y="158750"/>
                </a:lnTo>
                <a:lnTo>
                  <a:pt x="123825" y="158750"/>
                </a:lnTo>
                <a:lnTo>
                  <a:pt x="124079" y="157480"/>
                </a:lnTo>
                <a:lnTo>
                  <a:pt x="124460" y="154939"/>
                </a:lnTo>
                <a:lnTo>
                  <a:pt x="124968" y="153669"/>
                </a:lnTo>
                <a:lnTo>
                  <a:pt x="125603" y="152400"/>
                </a:lnTo>
                <a:lnTo>
                  <a:pt x="126365" y="149860"/>
                </a:lnTo>
                <a:lnTo>
                  <a:pt x="127254" y="148589"/>
                </a:lnTo>
                <a:lnTo>
                  <a:pt x="128397" y="146050"/>
                </a:lnTo>
                <a:lnTo>
                  <a:pt x="129667" y="143510"/>
                </a:lnTo>
                <a:lnTo>
                  <a:pt x="131318" y="140969"/>
                </a:lnTo>
                <a:lnTo>
                  <a:pt x="135381" y="137160"/>
                </a:lnTo>
                <a:lnTo>
                  <a:pt x="137414" y="135889"/>
                </a:lnTo>
                <a:lnTo>
                  <a:pt x="139192" y="134619"/>
                </a:lnTo>
                <a:lnTo>
                  <a:pt x="141097" y="134619"/>
                </a:lnTo>
                <a:lnTo>
                  <a:pt x="142875" y="133350"/>
                </a:lnTo>
                <a:lnTo>
                  <a:pt x="165937" y="133350"/>
                </a:lnTo>
                <a:lnTo>
                  <a:pt x="160781" y="128269"/>
                </a:lnTo>
                <a:lnTo>
                  <a:pt x="157861" y="125730"/>
                </a:lnTo>
                <a:lnTo>
                  <a:pt x="154940" y="124460"/>
                </a:lnTo>
                <a:lnTo>
                  <a:pt x="152146" y="121919"/>
                </a:lnTo>
                <a:close/>
              </a:path>
              <a:path w="287655" h="292100">
                <a:moveTo>
                  <a:pt x="200859" y="85089"/>
                </a:moveTo>
                <a:lnTo>
                  <a:pt x="189611" y="85089"/>
                </a:lnTo>
                <a:lnTo>
                  <a:pt x="201294" y="138430"/>
                </a:lnTo>
                <a:lnTo>
                  <a:pt x="201422" y="139700"/>
                </a:lnTo>
                <a:lnTo>
                  <a:pt x="201675" y="140969"/>
                </a:lnTo>
                <a:lnTo>
                  <a:pt x="201930" y="140969"/>
                </a:lnTo>
                <a:lnTo>
                  <a:pt x="202056" y="142239"/>
                </a:lnTo>
                <a:lnTo>
                  <a:pt x="202311" y="142239"/>
                </a:lnTo>
                <a:lnTo>
                  <a:pt x="202565" y="143510"/>
                </a:lnTo>
                <a:lnTo>
                  <a:pt x="203073" y="144780"/>
                </a:lnTo>
                <a:lnTo>
                  <a:pt x="203708" y="144780"/>
                </a:lnTo>
                <a:lnTo>
                  <a:pt x="206375" y="147319"/>
                </a:lnTo>
                <a:lnTo>
                  <a:pt x="207518" y="148589"/>
                </a:lnTo>
                <a:lnTo>
                  <a:pt x="208534" y="149860"/>
                </a:lnTo>
                <a:lnTo>
                  <a:pt x="211328" y="149860"/>
                </a:lnTo>
                <a:lnTo>
                  <a:pt x="226441" y="134619"/>
                </a:lnTo>
                <a:lnTo>
                  <a:pt x="211709" y="134619"/>
                </a:lnTo>
                <a:lnTo>
                  <a:pt x="200859" y="85089"/>
                </a:lnTo>
                <a:close/>
              </a:path>
              <a:path w="287655" h="292100">
                <a:moveTo>
                  <a:pt x="237617" y="111760"/>
                </a:moveTo>
                <a:lnTo>
                  <a:pt x="233934" y="111760"/>
                </a:lnTo>
                <a:lnTo>
                  <a:pt x="211709" y="134619"/>
                </a:lnTo>
                <a:lnTo>
                  <a:pt x="226441" y="134619"/>
                </a:lnTo>
                <a:lnTo>
                  <a:pt x="241554" y="119380"/>
                </a:lnTo>
                <a:lnTo>
                  <a:pt x="241935" y="118110"/>
                </a:lnTo>
                <a:lnTo>
                  <a:pt x="241808" y="116839"/>
                </a:lnTo>
                <a:lnTo>
                  <a:pt x="241427" y="116839"/>
                </a:lnTo>
                <a:lnTo>
                  <a:pt x="241046" y="115569"/>
                </a:lnTo>
                <a:lnTo>
                  <a:pt x="240665" y="115569"/>
                </a:lnTo>
                <a:lnTo>
                  <a:pt x="239522" y="114300"/>
                </a:lnTo>
                <a:lnTo>
                  <a:pt x="238760" y="113030"/>
                </a:lnTo>
                <a:lnTo>
                  <a:pt x="237617" y="111760"/>
                </a:lnTo>
                <a:close/>
              </a:path>
              <a:path w="287655" h="292100">
                <a:moveTo>
                  <a:pt x="194183" y="71119"/>
                </a:moveTo>
                <a:lnTo>
                  <a:pt x="189611" y="71119"/>
                </a:lnTo>
                <a:lnTo>
                  <a:pt x="161798" y="99060"/>
                </a:lnTo>
                <a:lnTo>
                  <a:pt x="161417" y="99060"/>
                </a:lnTo>
                <a:lnTo>
                  <a:pt x="161290" y="100330"/>
                </a:lnTo>
                <a:lnTo>
                  <a:pt x="161544" y="100330"/>
                </a:lnTo>
                <a:lnTo>
                  <a:pt x="161671" y="101600"/>
                </a:lnTo>
                <a:lnTo>
                  <a:pt x="161925" y="101600"/>
                </a:lnTo>
                <a:lnTo>
                  <a:pt x="163194" y="102869"/>
                </a:lnTo>
                <a:lnTo>
                  <a:pt x="165100" y="105410"/>
                </a:lnTo>
                <a:lnTo>
                  <a:pt x="166243" y="106680"/>
                </a:lnTo>
                <a:lnTo>
                  <a:pt x="168783" y="106680"/>
                </a:lnTo>
                <a:lnTo>
                  <a:pt x="189611" y="85089"/>
                </a:lnTo>
                <a:lnTo>
                  <a:pt x="200859" y="85089"/>
                </a:lnTo>
                <a:lnTo>
                  <a:pt x="200025" y="81280"/>
                </a:lnTo>
                <a:lnTo>
                  <a:pt x="199771" y="80010"/>
                </a:lnTo>
                <a:lnTo>
                  <a:pt x="199644" y="78739"/>
                </a:lnTo>
                <a:lnTo>
                  <a:pt x="199390" y="78739"/>
                </a:lnTo>
                <a:lnTo>
                  <a:pt x="199136" y="77469"/>
                </a:lnTo>
                <a:lnTo>
                  <a:pt x="198881" y="77469"/>
                </a:lnTo>
                <a:lnTo>
                  <a:pt x="198119" y="76200"/>
                </a:lnTo>
                <a:lnTo>
                  <a:pt x="196977" y="73660"/>
                </a:lnTo>
                <a:lnTo>
                  <a:pt x="194183" y="71119"/>
                </a:lnTo>
                <a:close/>
              </a:path>
              <a:path w="287655" h="292100">
                <a:moveTo>
                  <a:pt x="256159" y="104139"/>
                </a:moveTo>
                <a:lnTo>
                  <a:pt x="254000" y="104139"/>
                </a:lnTo>
                <a:lnTo>
                  <a:pt x="254508" y="105410"/>
                </a:lnTo>
                <a:lnTo>
                  <a:pt x="255778" y="105410"/>
                </a:lnTo>
                <a:lnTo>
                  <a:pt x="256159" y="104139"/>
                </a:lnTo>
                <a:close/>
              </a:path>
              <a:path w="287655" h="292100">
                <a:moveTo>
                  <a:pt x="214503" y="48260"/>
                </a:moveTo>
                <a:lnTo>
                  <a:pt x="211836" y="48260"/>
                </a:lnTo>
                <a:lnTo>
                  <a:pt x="209804" y="50800"/>
                </a:lnTo>
                <a:lnTo>
                  <a:pt x="209042" y="50800"/>
                </a:lnTo>
                <a:lnTo>
                  <a:pt x="208153" y="52069"/>
                </a:lnTo>
                <a:lnTo>
                  <a:pt x="207518" y="53339"/>
                </a:lnTo>
                <a:lnTo>
                  <a:pt x="206121" y="54610"/>
                </a:lnTo>
                <a:lnTo>
                  <a:pt x="205994" y="54610"/>
                </a:lnTo>
                <a:lnTo>
                  <a:pt x="205740" y="55880"/>
                </a:lnTo>
                <a:lnTo>
                  <a:pt x="205867" y="57150"/>
                </a:lnTo>
                <a:lnTo>
                  <a:pt x="206248" y="57150"/>
                </a:lnTo>
                <a:lnTo>
                  <a:pt x="253619" y="104139"/>
                </a:lnTo>
                <a:lnTo>
                  <a:pt x="257429" y="104139"/>
                </a:lnTo>
                <a:lnTo>
                  <a:pt x="258064" y="102869"/>
                </a:lnTo>
                <a:lnTo>
                  <a:pt x="260477" y="100330"/>
                </a:lnTo>
                <a:lnTo>
                  <a:pt x="261112" y="100330"/>
                </a:lnTo>
                <a:lnTo>
                  <a:pt x="262509" y="97789"/>
                </a:lnTo>
                <a:lnTo>
                  <a:pt x="262890" y="97789"/>
                </a:lnTo>
                <a:lnTo>
                  <a:pt x="262890" y="96519"/>
                </a:lnTo>
                <a:lnTo>
                  <a:pt x="262636" y="96519"/>
                </a:lnTo>
                <a:lnTo>
                  <a:pt x="262381" y="95250"/>
                </a:lnTo>
                <a:lnTo>
                  <a:pt x="214503" y="48260"/>
                </a:lnTo>
                <a:close/>
              </a:path>
              <a:path w="287655" h="292100">
                <a:moveTo>
                  <a:pt x="216281" y="0"/>
                </a:moveTo>
                <a:lnTo>
                  <a:pt x="214249" y="0"/>
                </a:lnTo>
                <a:lnTo>
                  <a:pt x="213614" y="1269"/>
                </a:lnTo>
                <a:lnTo>
                  <a:pt x="213106" y="1269"/>
                </a:lnTo>
                <a:lnTo>
                  <a:pt x="211709" y="2539"/>
                </a:lnTo>
                <a:lnTo>
                  <a:pt x="209296" y="5080"/>
                </a:lnTo>
                <a:lnTo>
                  <a:pt x="208280" y="6350"/>
                </a:lnTo>
                <a:lnTo>
                  <a:pt x="207899" y="6350"/>
                </a:lnTo>
                <a:lnTo>
                  <a:pt x="207772" y="7619"/>
                </a:lnTo>
                <a:lnTo>
                  <a:pt x="207518" y="7619"/>
                </a:lnTo>
                <a:lnTo>
                  <a:pt x="207644" y="8889"/>
                </a:lnTo>
                <a:lnTo>
                  <a:pt x="278765" y="80010"/>
                </a:lnTo>
                <a:lnTo>
                  <a:pt x="281559" y="80010"/>
                </a:lnTo>
                <a:lnTo>
                  <a:pt x="283591" y="77469"/>
                </a:lnTo>
                <a:lnTo>
                  <a:pt x="286004" y="74930"/>
                </a:lnTo>
                <a:lnTo>
                  <a:pt x="286385" y="74930"/>
                </a:lnTo>
                <a:lnTo>
                  <a:pt x="287274" y="73660"/>
                </a:lnTo>
                <a:lnTo>
                  <a:pt x="287655" y="72389"/>
                </a:lnTo>
                <a:lnTo>
                  <a:pt x="287528" y="71119"/>
                </a:lnTo>
                <a:lnTo>
                  <a:pt x="287147" y="71119"/>
                </a:lnTo>
                <a:lnTo>
                  <a:pt x="216281" y="0"/>
                </a:lnTo>
                <a:close/>
              </a:path>
              <a:path w="287655" h="292100">
                <a:moveTo>
                  <a:pt x="191643" y="69850"/>
                </a:moveTo>
                <a:lnTo>
                  <a:pt x="190754" y="69850"/>
                </a:lnTo>
                <a:lnTo>
                  <a:pt x="190373" y="71119"/>
                </a:lnTo>
                <a:lnTo>
                  <a:pt x="192659" y="71119"/>
                </a:lnTo>
                <a:lnTo>
                  <a:pt x="191643" y="69850"/>
                </a:lnTo>
                <a:close/>
              </a:path>
              <a:path w="287655" h="292100">
                <a:moveTo>
                  <a:pt x="196215" y="27939"/>
                </a:moveTo>
                <a:lnTo>
                  <a:pt x="193294" y="27939"/>
                </a:lnTo>
                <a:lnTo>
                  <a:pt x="191516" y="29210"/>
                </a:lnTo>
                <a:lnTo>
                  <a:pt x="187452" y="33019"/>
                </a:lnTo>
                <a:lnTo>
                  <a:pt x="186436" y="35560"/>
                </a:lnTo>
                <a:lnTo>
                  <a:pt x="186309" y="38100"/>
                </a:lnTo>
                <a:lnTo>
                  <a:pt x="187325" y="40639"/>
                </a:lnTo>
                <a:lnTo>
                  <a:pt x="191389" y="44450"/>
                </a:lnTo>
                <a:lnTo>
                  <a:pt x="193040" y="45719"/>
                </a:lnTo>
                <a:lnTo>
                  <a:pt x="196087" y="45719"/>
                </a:lnTo>
                <a:lnTo>
                  <a:pt x="197739" y="44450"/>
                </a:lnTo>
                <a:lnTo>
                  <a:pt x="199771" y="41910"/>
                </a:lnTo>
                <a:lnTo>
                  <a:pt x="201930" y="40639"/>
                </a:lnTo>
                <a:lnTo>
                  <a:pt x="202946" y="38100"/>
                </a:lnTo>
                <a:lnTo>
                  <a:pt x="203073" y="35560"/>
                </a:lnTo>
                <a:lnTo>
                  <a:pt x="202056" y="33019"/>
                </a:lnTo>
                <a:lnTo>
                  <a:pt x="200025" y="31750"/>
                </a:lnTo>
                <a:lnTo>
                  <a:pt x="197993" y="29210"/>
                </a:lnTo>
                <a:lnTo>
                  <a:pt x="196215" y="279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89785" y="4805679"/>
            <a:ext cx="404113" cy="37846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78176" y="4798948"/>
            <a:ext cx="752601" cy="675639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3531489" y="4775961"/>
            <a:ext cx="368300" cy="373380"/>
          </a:xfrm>
          <a:custGeom>
            <a:avLst/>
            <a:gdLst/>
            <a:ahLst/>
            <a:cxnLst/>
            <a:rect l="l" t="t" r="r" b="b"/>
            <a:pathLst>
              <a:path w="368300" h="373379">
                <a:moveTo>
                  <a:pt x="34925" y="271780"/>
                </a:moveTo>
                <a:lnTo>
                  <a:pt x="32512" y="271780"/>
                </a:lnTo>
                <a:lnTo>
                  <a:pt x="1524" y="303530"/>
                </a:lnTo>
                <a:lnTo>
                  <a:pt x="762" y="303530"/>
                </a:lnTo>
                <a:lnTo>
                  <a:pt x="253" y="304800"/>
                </a:lnTo>
                <a:lnTo>
                  <a:pt x="0" y="307340"/>
                </a:lnTo>
                <a:lnTo>
                  <a:pt x="508" y="308610"/>
                </a:lnTo>
                <a:lnTo>
                  <a:pt x="65150" y="373380"/>
                </a:lnTo>
                <a:lnTo>
                  <a:pt x="68199" y="373380"/>
                </a:lnTo>
                <a:lnTo>
                  <a:pt x="68834" y="372110"/>
                </a:lnTo>
                <a:lnTo>
                  <a:pt x="69596" y="372110"/>
                </a:lnTo>
                <a:lnTo>
                  <a:pt x="72771" y="368300"/>
                </a:lnTo>
                <a:lnTo>
                  <a:pt x="73278" y="368300"/>
                </a:lnTo>
                <a:lnTo>
                  <a:pt x="73660" y="367030"/>
                </a:lnTo>
                <a:lnTo>
                  <a:pt x="74040" y="367030"/>
                </a:lnTo>
                <a:lnTo>
                  <a:pt x="74549" y="365760"/>
                </a:lnTo>
                <a:lnTo>
                  <a:pt x="74422" y="364490"/>
                </a:lnTo>
                <a:lnTo>
                  <a:pt x="45593" y="336550"/>
                </a:lnTo>
                <a:lnTo>
                  <a:pt x="53132" y="328930"/>
                </a:lnTo>
                <a:lnTo>
                  <a:pt x="38100" y="328930"/>
                </a:lnTo>
                <a:lnTo>
                  <a:pt x="14986" y="304800"/>
                </a:lnTo>
                <a:lnTo>
                  <a:pt x="40132" y="280669"/>
                </a:lnTo>
                <a:lnTo>
                  <a:pt x="40386" y="279400"/>
                </a:lnTo>
                <a:lnTo>
                  <a:pt x="40512" y="278130"/>
                </a:lnTo>
                <a:lnTo>
                  <a:pt x="40259" y="278130"/>
                </a:lnTo>
                <a:lnTo>
                  <a:pt x="40005" y="276860"/>
                </a:lnTo>
                <a:lnTo>
                  <a:pt x="38608" y="275590"/>
                </a:lnTo>
                <a:lnTo>
                  <a:pt x="37846" y="274319"/>
                </a:lnTo>
                <a:lnTo>
                  <a:pt x="36575" y="273050"/>
                </a:lnTo>
                <a:lnTo>
                  <a:pt x="35433" y="273050"/>
                </a:lnTo>
                <a:lnTo>
                  <a:pt x="34925" y="271780"/>
                </a:lnTo>
                <a:close/>
              </a:path>
              <a:path w="368300" h="373379">
                <a:moveTo>
                  <a:pt x="65277" y="304800"/>
                </a:moveTo>
                <a:lnTo>
                  <a:pt x="62230" y="304800"/>
                </a:lnTo>
                <a:lnTo>
                  <a:pt x="38100" y="328930"/>
                </a:lnTo>
                <a:lnTo>
                  <a:pt x="53132" y="328930"/>
                </a:lnTo>
                <a:lnTo>
                  <a:pt x="69469" y="312419"/>
                </a:lnTo>
                <a:lnTo>
                  <a:pt x="69596" y="309880"/>
                </a:lnTo>
                <a:lnTo>
                  <a:pt x="69214" y="309880"/>
                </a:lnTo>
                <a:lnTo>
                  <a:pt x="68834" y="308610"/>
                </a:lnTo>
                <a:lnTo>
                  <a:pt x="68452" y="308610"/>
                </a:lnTo>
                <a:lnTo>
                  <a:pt x="66421" y="306069"/>
                </a:lnTo>
                <a:lnTo>
                  <a:pt x="65277" y="304800"/>
                </a:lnTo>
                <a:close/>
              </a:path>
              <a:path w="368300" h="373379">
                <a:moveTo>
                  <a:pt x="74675" y="267969"/>
                </a:moveTo>
                <a:lnTo>
                  <a:pt x="72771" y="267969"/>
                </a:lnTo>
                <a:lnTo>
                  <a:pt x="72389" y="269240"/>
                </a:lnTo>
                <a:lnTo>
                  <a:pt x="71755" y="269240"/>
                </a:lnTo>
                <a:lnTo>
                  <a:pt x="70485" y="270510"/>
                </a:lnTo>
                <a:lnTo>
                  <a:pt x="69723" y="270510"/>
                </a:lnTo>
                <a:lnTo>
                  <a:pt x="68834" y="271780"/>
                </a:lnTo>
                <a:lnTo>
                  <a:pt x="66039" y="274319"/>
                </a:lnTo>
                <a:lnTo>
                  <a:pt x="65912" y="275590"/>
                </a:lnTo>
                <a:lnTo>
                  <a:pt x="65659" y="275590"/>
                </a:lnTo>
                <a:lnTo>
                  <a:pt x="65659" y="276860"/>
                </a:lnTo>
                <a:lnTo>
                  <a:pt x="65912" y="276860"/>
                </a:lnTo>
                <a:lnTo>
                  <a:pt x="113791" y="325119"/>
                </a:lnTo>
                <a:lnTo>
                  <a:pt x="116712" y="325119"/>
                </a:lnTo>
                <a:lnTo>
                  <a:pt x="117983" y="323850"/>
                </a:lnTo>
                <a:lnTo>
                  <a:pt x="120396" y="321310"/>
                </a:lnTo>
                <a:lnTo>
                  <a:pt x="121031" y="320040"/>
                </a:lnTo>
                <a:lnTo>
                  <a:pt x="122427" y="318769"/>
                </a:lnTo>
                <a:lnTo>
                  <a:pt x="122555" y="318769"/>
                </a:lnTo>
                <a:lnTo>
                  <a:pt x="122682" y="316230"/>
                </a:lnTo>
                <a:lnTo>
                  <a:pt x="122300" y="316230"/>
                </a:lnTo>
                <a:lnTo>
                  <a:pt x="74675" y="267969"/>
                </a:lnTo>
                <a:close/>
              </a:path>
              <a:path w="368300" h="373379">
                <a:moveTo>
                  <a:pt x="140843" y="299719"/>
                </a:moveTo>
                <a:lnTo>
                  <a:pt x="138684" y="299719"/>
                </a:lnTo>
                <a:lnTo>
                  <a:pt x="138937" y="300990"/>
                </a:lnTo>
                <a:lnTo>
                  <a:pt x="140462" y="300990"/>
                </a:lnTo>
                <a:lnTo>
                  <a:pt x="140843" y="299719"/>
                </a:lnTo>
                <a:close/>
              </a:path>
              <a:path w="368300" h="373379">
                <a:moveTo>
                  <a:pt x="98298" y="243840"/>
                </a:moveTo>
                <a:lnTo>
                  <a:pt x="96774" y="243840"/>
                </a:lnTo>
                <a:lnTo>
                  <a:pt x="96393" y="245110"/>
                </a:lnTo>
                <a:lnTo>
                  <a:pt x="95885" y="245110"/>
                </a:lnTo>
                <a:lnTo>
                  <a:pt x="94741" y="246380"/>
                </a:lnTo>
                <a:lnTo>
                  <a:pt x="91821" y="248919"/>
                </a:lnTo>
                <a:lnTo>
                  <a:pt x="90677" y="250190"/>
                </a:lnTo>
                <a:lnTo>
                  <a:pt x="90550" y="252730"/>
                </a:lnTo>
                <a:lnTo>
                  <a:pt x="138302" y="299719"/>
                </a:lnTo>
                <a:lnTo>
                  <a:pt x="142112" y="299719"/>
                </a:lnTo>
                <a:lnTo>
                  <a:pt x="143510" y="298450"/>
                </a:lnTo>
                <a:lnTo>
                  <a:pt x="144272" y="297180"/>
                </a:lnTo>
                <a:lnTo>
                  <a:pt x="145161" y="297180"/>
                </a:lnTo>
                <a:lnTo>
                  <a:pt x="145796" y="295910"/>
                </a:lnTo>
                <a:lnTo>
                  <a:pt x="147193" y="293369"/>
                </a:lnTo>
                <a:lnTo>
                  <a:pt x="147574" y="293369"/>
                </a:lnTo>
                <a:lnTo>
                  <a:pt x="147574" y="292100"/>
                </a:lnTo>
                <a:lnTo>
                  <a:pt x="147320" y="292100"/>
                </a:lnTo>
                <a:lnTo>
                  <a:pt x="113919" y="257810"/>
                </a:lnTo>
                <a:lnTo>
                  <a:pt x="113284" y="252730"/>
                </a:lnTo>
                <a:lnTo>
                  <a:pt x="113326" y="251460"/>
                </a:lnTo>
                <a:lnTo>
                  <a:pt x="105156" y="251460"/>
                </a:lnTo>
                <a:lnTo>
                  <a:pt x="98551" y="245110"/>
                </a:lnTo>
                <a:lnTo>
                  <a:pt x="98298" y="243840"/>
                </a:lnTo>
                <a:close/>
              </a:path>
              <a:path w="368300" h="373379">
                <a:moveTo>
                  <a:pt x="151494" y="231140"/>
                </a:moveTo>
                <a:lnTo>
                  <a:pt x="127508" y="231140"/>
                </a:lnTo>
                <a:lnTo>
                  <a:pt x="129412" y="232410"/>
                </a:lnTo>
                <a:lnTo>
                  <a:pt x="131445" y="232410"/>
                </a:lnTo>
                <a:lnTo>
                  <a:pt x="135509" y="234950"/>
                </a:lnTo>
                <a:lnTo>
                  <a:pt x="137668" y="234950"/>
                </a:lnTo>
                <a:lnTo>
                  <a:pt x="139953" y="237490"/>
                </a:lnTo>
                <a:lnTo>
                  <a:pt x="142748" y="240030"/>
                </a:lnTo>
                <a:lnTo>
                  <a:pt x="170687" y="267969"/>
                </a:lnTo>
                <a:lnTo>
                  <a:pt x="173609" y="267969"/>
                </a:lnTo>
                <a:lnTo>
                  <a:pt x="174244" y="266700"/>
                </a:lnTo>
                <a:lnTo>
                  <a:pt x="175513" y="266700"/>
                </a:lnTo>
                <a:lnTo>
                  <a:pt x="177291" y="264160"/>
                </a:lnTo>
                <a:lnTo>
                  <a:pt x="177926" y="264160"/>
                </a:lnTo>
                <a:lnTo>
                  <a:pt x="179324" y="261619"/>
                </a:lnTo>
                <a:lnTo>
                  <a:pt x="179705" y="260350"/>
                </a:lnTo>
                <a:lnTo>
                  <a:pt x="179577" y="260350"/>
                </a:lnTo>
                <a:lnTo>
                  <a:pt x="179450" y="259080"/>
                </a:lnTo>
                <a:lnTo>
                  <a:pt x="179070" y="259080"/>
                </a:lnTo>
                <a:lnTo>
                  <a:pt x="151494" y="231140"/>
                </a:lnTo>
                <a:close/>
              </a:path>
              <a:path w="368300" h="373379">
                <a:moveTo>
                  <a:pt x="56134" y="248919"/>
                </a:moveTo>
                <a:lnTo>
                  <a:pt x="53212" y="248919"/>
                </a:lnTo>
                <a:lnTo>
                  <a:pt x="51435" y="250190"/>
                </a:lnTo>
                <a:lnTo>
                  <a:pt x="49402" y="251460"/>
                </a:lnTo>
                <a:lnTo>
                  <a:pt x="46355" y="255269"/>
                </a:lnTo>
                <a:lnTo>
                  <a:pt x="46227" y="257810"/>
                </a:lnTo>
                <a:lnTo>
                  <a:pt x="46227" y="259080"/>
                </a:lnTo>
                <a:lnTo>
                  <a:pt x="47244" y="260350"/>
                </a:lnTo>
                <a:lnTo>
                  <a:pt x="51308" y="264160"/>
                </a:lnTo>
                <a:lnTo>
                  <a:pt x="52959" y="265430"/>
                </a:lnTo>
                <a:lnTo>
                  <a:pt x="56007" y="265430"/>
                </a:lnTo>
                <a:lnTo>
                  <a:pt x="57658" y="264160"/>
                </a:lnTo>
                <a:lnTo>
                  <a:pt x="59689" y="262890"/>
                </a:lnTo>
                <a:lnTo>
                  <a:pt x="61849" y="260350"/>
                </a:lnTo>
                <a:lnTo>
                  <a:pt x="62864" y="259080"/>
                </a:lnTo>
                <a:lnTo>
                  <a:pt x="62864" y="255269"/>
                </a:lnTo>
                <a:lnTo>
                  <a:pt x="61975" y="254000"/>
                </a:lnTo>
                <a:lnTo>
                  <a:pt x="59944" y="251460"/>
                </a:lnTo>
                <a:lnTo>
                  <a:pt x="57912" y="250190"/>
                </a:lnTo>
                <a:lnTo>
                  <a:pt x="56134" y="248919"/>
                </a:lnTo>
                <a:close/>
              </a:path>
              <a:path w="368300" h="373379">
                <a:moveTo>
                  <a:pt x="128397" y="218440"/>
                </a:moveTo>
                <a:lnTo>
                  <a:pt x="125222" y="218440"/>
                </a:lnTo>
                <a:lnTo>
                  <a:pt x="118872" y="220980"/>
                </a:lnTo>
                <a:lnTo>
                  <a:pt x="104851" y="246380"/>
                </a:lnTo>
                <a:lnTo>
                  <a:pt x="105156" y="251460"/>
                </a:lnTo>
                <a:lnTo>
                  <a:pt x="113326" y="251460"/>
                </a:lnTo>
                <a:lnTo>
                  <a:pt x="113411" y="248919"/>
                </a:lnTo>
                <a:lnTo>
                  <a:pt x="114681" y="241300"/>
                </a:lnTo>
                <a:lnTo>
                  <a:pt x="116077" y="237490"/>
                </a:lnTo>
                <a:lnTo>
                  <a:pt x="119887" y="233680"/>
                </a:lnTo>
                <a:lnTo>
                  <a:pt x="121665" y="233680"/>
                </a:lnTo>
                <a:lnTo>
                  <a:pt x="125475" y="231140"/>
                </a:lnTo>
                <a:lnTo>
                  <a:pt x="151494" y="231140"/>
                </a:lnTo>
                <a:lnTo>
                  <a:pt x="150240" y="229869"/>
                </a:lnTo>
                <a:lnTo>
                  <a:pt x="146812" y="227330"/>
                </a:lnTo>
                <a:lnTo>
                  <a:pt x="143637" y="224790"/>
                </a:lnTo>
                <a:lnTo>
                  <a:pt x="140715" y="222250"/>
                </a:lnTo>
                <a:lnTo>
                  <a:pt x="137795" y="220980"/>
                </a:lnTo>
                <a:lnTo>
                  <a:pt x="134620" y="219710"/>
                </a:lnTo>
                <a:lnTo>
                  <a:pt x="131572" y="219710"/>
                </a:lnTo>
                <a:lnTo>
                  <a:pt x="128397" y="218440"/>
                </a:lnTo>
                <a:close/>
              </a:path>
              <a:path w="368300" h="373379">
                <a:moveTo>
                  <a:pt x="196469" y="243840"/>
                </a:moveTo>
                <a:lnTo>
                  <a:pt x="194945" y="243840"/>
                </a:lnTo>
                <a:lnTo>
                  <a:pt x="195325" y="245110"/>
                </a:lnTo>
                <a:lnTo>
                  <a:pt x="195961" y="245110"/>
                </a:lnTo>
                <a:lnTo>
                  <a:pt x="196469" y="243840"/>
                </a:lnTo>
                <a:close/>
              </a:path>
              <a:path w="368300" h="373379">
                <a:moveTo>
                  <a:pt x="132207" y="165100"/>
                </a:moveTo>
                <a:lnTo>
                  <a:pt x="129666" y="165100"/>
                </a:lnTo>
                <a:lnTo>
                  <a:pt x="127635" y="166369"/>
                </a:lnTo>
                <a:lnTo>
                  <a:pt x="125222" y="168910"/>
                </a:lnTo>
                <a:lnTo>
                  <a:pt x="124206" y="170180"/>
                </a:lnTo>
                <a:lnTo>
                  <a:pt x="123825" y="171450"/>
                </a:lnTo>
                <a:lnTo>
                  <a:pt x="123444" y="171450"/>
                </a:lnTo>
                <a:lnTo>
                  <a:pt x="123444" y="172719"/>
                </a:lnTo>
                <a:lnTo>
                  <a:pt x="194690" y="243840"/>
                </a:lnTo>
                <a:lnTo>
                  <a:pt x="198120" y="243840"/>
                </a:lnTo>
                <a:lnTo>
                  <a:pt x="198755" y="242569"/>
                </a:lnTo>
                <a:lnTo>
                  <a:pt x="201930" y="240030"/>
                </a:lnTo>
                <a:lnTo>
                  <a:pt x="202437" y="238760"/>
                </a:lnTo>
                <a:lnTo>
                  <a:pt x="202819" y="238760"/>
                </a:lnTo>
                <a:lnTo>
                  <a:pt x="203200" y="237490"/>
                </a:lnTo>
                <a:lnTo>
                  <a:pt x="203581" y="237490"/>
                </a:lnTo>
                <a:lnTo>
                  <a:pt x="203581" y="236219"/>
                </a:lnTo>
                <a:lnTo>
                  <a:pt x="203326" y="236219"/>
                </a:lnTo>
                <a:lnTo>
                  <a:pt x="203073" y="234950"/>
                </a:lnTo>
                <a:lnTo>
                  <a:pt x="132207" y="165100"/>
                </a:lnTo>
                <a:close/>
              </a:path>
              <a:path w="368300" h="373379">
                <a:moveTo>
                  <a:pt x="226200" y="154940"/>
                </a:moveTo>
                <a:lnTo>
                  <a:pt x="207518" y="154940"/>
                </a:lnTo>
                <a:lnTo>
                  <a:pt x="212851" y="158750"/>
                </a:lnTo>
                <a:lnTo>
                  <a:pt x="214757" y="160019"/>
                </a:lnTo>
                <a:lnTo>
                  <a:pt x="218439" y="163830"/>
                </a:lnTo>
                <a:lnTo>
                  <a:pt x="208152" y="173990"/>
                </a:lnTo>
                <a:lnTo>
                  <a:pt x="205232" y="177800"/>
                </a:lnTo>
                <a:lnTo>
                  <a:pt x="202946" y="181610"/>
                </a:lnTo>
                <a:lnTo>
                  <a:pt x="200533" y="185419"/>
                </a:lnTo>
                <a:lnTo>
                  <a:pt x="199009" y="189230"/>
                </a:lnTo>
                <a:lnTo>
                  <a:pt x="198374" y="191769"/>
                </a:lnTo>
                <a:lnTo>
                  <a:pt x="197612" y="195580"/>
                </a:lnTo>
                <a:lnTo>
                  <a:pt x="197612" y="198119"/>
                </a:lnTo>
                <a:lnTo>
                  <a:pt x="199389" y="204469"/>
                </a:lnTo>
                <a:lnTo>
                  <a:pt x="201168" y="208280"/>
                </a:lnTo>
                <a:lnTo>
                  <a:pt x="206121" y="212090"/>
                </a:lnTo>
                <a:lnTo>
                  <a:pt x="208534" y="214630"/>
                </a:lnTo>
                <a:lnTo>
                  <a:pt x="211200" y="214630"/>
                </a:lnTo>
                <a:lnTo>
                  <a:pt x="216281" y="217169"/>
                </a:lnTo>
                <a:lnTo>
                  <a:pt x="218948" y="215900"/>
                </a:lnTo>
                <a:lnTo>
                  <a:pt x="224282" y="215900"/>
                </a:lnTo>
                <a:lnTo>
                  <a:pt x="229615" y="213360"/>
                </a:lnTo>
                <a:lnTo>
                  <a:pt x="234696" y="208280"/>
                </a:lnTo>
                <a:lnTo>
                  <a:pt x="237489" y="205740"/>
                </a:lnTo>
                <a:lnTo>
                  <a:pt x="238209" y="204469"/>
                </a:lnTo>
                <a:lnTo>
                  <a:pt x="217550" y="204469"/>
                </a:lnTo>
                <a:lnTo>
                  <a:pt x="214757" y="203200"/>
                </a:lnTo>
                <a:lnTo>
                  <a:pt x="212344" y="200660"/>
                </a:lnTo>
                <a:lnTo>
                  <a:pt x="210947" y="199390"/>
                </a:lnTo>
                <a:lnTo>
                  <a:pt x="209931" y="198119"/>
                </a:lnTo>
                <a:lnTo>
                  <a:pt x="209296" y="196850"/>
                </a:lnTo>
                <a:lnTo>
                  <a:pt x="208787" y="194310"/>
                </a:lnTo>
                <a:lnTo>
                  <a:pt x="208661" y="193040"/>
                </a:lnTo>
                <a:lnTo>
                  <a:pt x="209423" y="189230"/>
                </a:lnTo>
                <a:lnTo>
                  <a:pt x="210312" y="186690"/>
                </a:lnTo>
                <a:lnTo>
                  <a:pt x="211582" y="185419"/>
                </a:lnTo>
                <a:lnTo>
                  <a:pt x="212978" y="182880"/>
                </a:lnTo>
                <a:lnTo>
                  <a:pt x="214884" y="180340"/>
                </a:lnTo>
                <a:lnTo>
                  <a:pt x="217170" y="177800"/>
                </a:lnTo>
                <a:lnTo>
                  <a:pt x="224662" y="170180"/>
                </a:lnTo>
                <a:lnTo>
                  <a:pt x="241168" y="170180"/>
                </a:lnTo>
                <a:lnTo>
                  <a:pt x="226200" y="154940"/>
                </a:lnTo>
                <a:close/>
              </a:path>
              <a:path w="368300" h="373379">
                <a:moveTo>
                  <a:pt x="241168" y="170180"/>
                </a:moveTo>
                <a:lnTo>
                  <a:pt x="224662" y="170180"/>
                </a:lnTo>
                <a:lnTo>
                  <a:pt x="234696" y="180340"/>
                </a:lnTo>
                <a:lnTo>
                  <a:pt x="234759" y="181610"/>
                </a:lnTo>
                <a:lnTo>
                  <a:pt x="234865" y="186690"/>
                </a:lnTo>
                <a:lnTo>
                  <a:pt x="234696" y="189230"/>
                </a:lnTo>
                <a:lnTo>
                  <a:pt x="233934" y="191769"/>
                </a:lnTo>
                <a:lnTo>
                  <a:pt x="233045" y="195580"/>
                </a:lnTo>
                <a:lnTo>
                  <a:pt x="231521" y="198119"/>
                </a:lnTo>
                <a:lnTo>
                  <a:pt x="226440" y="203200"/>
                </a:lnTo>
                <a:lnTo>
                  <a:pt x="223520" y="204469"/>
                </a:lnTo>
                <a:lnTo>
                  <a:pt x="238209" y="204469"/>
                </a:lnTo>
                <a:lnTo>
                  <a:pt x="239649" y="201930"/>
                </a:lnTo>
                <a:lnTo>
                  <a:pt x="242188" y="194310"/>
                </a:lnTo>
                <a:lnTo>
                  <a:pt x="242824" y="190500"/>
                </a:lnTo>
                <a:lnTo>
                  <a:pt x="242697" y="186690"/>
                </a:lnTo>
                <a:lnTo>
                  <a:pt x="254762" y="186690"/>
                </a:lnTo>
                <a:lnTo>
                  <a:pt x="255143" y="185419"/>
                </a:lnTo>
                <a:lnTo>
                  <a:pt x="255397" y="185419"/>
                </a:lnTo>
                <a:lnTo>
                  <a:pt x="255524" y="184150"/>
                </a:lnTo>
                <a:lnTo>
                  <a:pt x="254888" y="184150"/>
                </a:lnTo>
                <a:lnTo>
                  <a:pt x="241168" y="170180"/>
                </a:lnTo>
                <a:close/>
              </a:path>
              <a:path w="368300" h="373379">
                <a:moveTo>
                  <a:pt x="254762" y="186690"/>
                </a:moveTo>
                <a:lnTo>
                  <a:pt x="242697" y="186690"/>
                </a:lnTo>
                <a:lnTo>
                  <a:pt x="247396" y="190500"/>
                </a:lnTo>
                <a:lnTo>
                  <a:pt x="247903" y="191769"/>
                </a:lnTo>
                <a:lnTo>
                  <a:pt x="249809" y="191769"/>
                </a:lnTo>
                <a:lnTo>
                  <a:pt x="250444" y="190500"/>
                </a:lnTo>
                <a:lnTo>
                  <a:pt x="251840" y="189230"/>
                </a:lnTo>
                <a:lnTo>
                  <a:pt x="252730" y="189230"/>
                </a:lnTo>
                <a:lnTo>
                  <a:pt x="254762" y="186690"/>
                </a:lnTo>
                <a:close/>
              </a:path>
              <a:path w="368300" h="373379">
                <a:moveTo>
                  <a:pt x="181990" y="180340"/>
                </a:moveTo>
                <a:lnTo>
                  <a:pt x="179705" y="180340"/>
                </a:lnTo>
                <a:lnTo>
                  <a:pt x="180086" y="181610"/>
                </a:lnTo>
                <a:lnTo>
                  <a:pt x="181228" y="181610"/>
                </a:lnTo>
                <a:lnTo>
                  <a:pt x="181990" y="180340"/>
                </a:lnTo>
                <a:close/>
              </a:path>
              <a:path w="368300" h="373379">
                <a:moveTo>
                  <a:pt x="208407" y="142240"/>
                </a:moveTo>
                <a:lnTo>
                  <a:pt x="202437" y="142240"/>
                </a:lnTo>
                <a:lnTo>
                  <a:pt x="196341" y="144780"/>
                </a:lnTo>
                <a:lnTo>
                  <a:pt x="193166" y="146050"/>
                </a:lnTo>
                <a:lnTo>
                  <a:pt x="189864" y="148590"/>
                </a:lnTo>
                <a:lnTo>
                  <a:pt x="186436" y="152400"/>
                </a:lnTo>
                <a:lnTo>
                  <a:pt x="184658" y="154940"/>
                </a:lnTo>
                <a:lnTo>
                  <a:pt x="183007" y="156210"/>
                </a:lnTo>
                <a:lnTo>
                  <a:pt x="181483" y="158750"/>
                </a:lnTo>
                <a:lnTo>
                  <a:pt x="180086" y="160019"/>
                </a:lnTo>
                <a:lnTo>
                  <a:pt x="178815" y="162560"/>
                </a:lnTo>
                <a:lnTo>
                  <a:pt x="176784" y="166369"/>
                </a:lnTo>
                <a:lnTo>
                  <a:pt x="176022" y="168910"/>
                </a:lnTo>
                <a:lnTo>
                  <a:pt x="175006" y="171450"/>
                </a:lnTo>
                <a:lnTo>
                  <a:pt x="174625" y="175260"/>
                </a:lnTo>
                <a:lnTo>
                  <a:pt x="174878" y="176530"/>
                </a:lnTo>
                <a:lnTo>
                  <a:pt x="175640" y="177800"/>
                </a:lnTo>
                <a:lnTo>
                  <a:pt x="176275" y="177800"/>
                </a:lnTo>
                <a:lnTo>
                  <a:pt x="177673" y="179069"/>
                </a:lnTo>
                <a:lnTo>
                  <a:pt x="179197" y="180340"/>
                </a:lnTo>
                <a:lnTo>
                  <a:pt x="182625" y="180340"/>
                </a:lnTo>
                <a:lnTo>
                  <a:pt x="183387" y="177800"/>
                </a:lnTo>
                <a:lnTo>
                  <a:pt x="184276" y="175260"/>
                </a:lnTo>
                <a:lnTo>
                  <a:pt x="185547" y="171450"/>
                </a:lnTo>
                <a:lnTo>
                  <a:pt x="187706" y="166369"/>
                </a:lnTo>
                <a:lnTo>
                  <a:pt x="188849" y="165100"/>
                </a:lnTo>
                <a:lnTo>
                  <a:pt x="190626" y="162560"/>
                </a:lnTo>
                <a:lnTo>
                  <a:pt x="192659" y="160019"/>
                </a:lnTo>
                <a:lnTo>
                  <a:pt x="194690" y="158750"/>
                </a:lnTo>
                <a:lnTo>
                  <a:pt x="198500" y="156210"/>
                </a:lnTo>
                <a:lnTo>
                  <a:pt x="200278" y="154940"/>
                </a:lnTo>
                <a:lnTo>
                  <a:pt x="226200" y="154940"/>
                </a:lnTo>
                <a:lnTo>
                  <a:pt x="219963" y="148590"/>
                </a:lnTo>
                <a:lnTo>
                  <a:pt x="217043" y="146050"/>
                </a:lnTo>
                <a:lnTo>
                  <a:pt x="214249" y="144780"/>
                </a:lnTo>
                <a:lnTo>
                  <a:pt x="208407" y="142240"/>
                </a:lnTo>
                <a:close/>
              </a:path>
              <a:path w="368300" h="373379">
                <a:moveTo>
                  <a:pt x="264160" y="86360"/>
                </a:moveTo>
                <a:lnTo>
                  <a:pt x="257810" y="86360"/>
                </a:lnTo>
                <a:lnTo>
                  <a:pt x="254635" y="87630"/>
                </a:lnTo>
                <a:lnTo>
                  <a:pt x="251333" y="88900"/>
                </a:lnTo>
                <a:lnTo>
                  <a:pt x="237458" y="111760"/>
                </a:lnTo>
                <a:lnTo>
                  <a:pt x="237489" y="115569"/>
                </a:lnTo>
                <a:lnTo>
                  <a:pt x="237616" y="118110"/>
                </a:lnTo>
                <a:lnTo>
                  <a:pt x="222885" y="118110"/>
                </a:lnTo>
                <a:lnTo>
                  <a:pt x="222885" y="119380"/>
                </a:lnTo>
                <a:lnTo>
                  <a:pt x="223265" y="119380"/>
                </a:lnTo>
                <a:lnTo>
                  <a:pt x="270890" y="167640"/>
                </a:lnTo>
                <a:lnTo>
                  <a:pt x="273938" y="167640"/>
                </a:lnTo>
                <a:lnTo>
                  <a:pt x="275971" y="165100"/>
                </a:lnTo>
                <a:lnTo>
                  <a:pt x="277749" y="163830"/>
                </a:lnTo>
                <a:lnTo>
                  <a:pt x="278384" y="163830"/>
                </a:lnTo>
                <a:lnTo>
                  <a:pt x="279781" y="161290"/>
                </a:lnTo>
                <a:lnTo>
                  <a:pt x="279908" y="158750"/>
                </a:lnTo>
                <a:lnTo>
                  <a:pt x="279526" y="158750"/>
                </a:lnTo>
                <a:lnTo>
                  <a:pt x="246507" y="125730"/>
                </a:lnTo>
                <a:lnTo>
                  <a:pt x="245872" y="120650"/>
                </a:lnTo>
                <a:lnTo>
                  <a:pt x="245872" y="115569"/>
                </a:lnTo>
                <a:lnTo>
                  <a:pt x="258063" y="99060"/>
                </a:lnTo>
                <a:lnTo>
                  <a:pt x="284362" y="99060"/>
                </a:lnTo>
                <a:lnTo>
                  <a:pt x="279400" y="93980"/>
                </a:lnTo>
                <a:lnTo>
                  <a:pt x="276225" y="91440"/>
                </a:lnTo>
                <a:lnTo>
                  <a:pt x="273303" y="90169"/>
                </a:lnTo>
                <a:lnTo>
                  <a:pt x="270256" y="87630"/>
                </a:lnTo>
                <a:lnTo>
                  <a:pt x="267208" y="87630"/>
                </a:lnTo>
                <a:lnTo>
                  <a:pt x="264160" y="86360"/>
                </a:lnTo>
                <a:close/>
              </a:path>
              <a:path w="368300" h="373379">
                <a:moveTo>
                  <a:pt x="131445" y="163830"/>
                </a:moveTo>
                <a:lnTo>
                  <a:pt x="131063" y="165100"/>
                </a:lnTo>
                <a:lnTo>
                  <a:pt x="131825" y="165100"/>
                </a:lnTo>
                <a:lnTo>
                  <a:pt x="131445" y="163830"/>
                </a:lnTo>
                <a:close/>
              </a:path>
              <a:path w="368300" h="373379">
                <a:moveTo>
                  <a:pt x="284362" y="99060"/>
                </a:moveTo>
                <a:lnTo>
                  <a:pt x="259969" y="99060"/>
                </a:lnTo>
                <a:lnTo>
                  <a:pt x="264033" y="100330"/>
                </a:lnTo>
                <a:lnTo>
                  <a:pt x="266064" y="100330"/>
                </a:lnTo>
                <a:lnTo>
                  <a:pt x="270128" y="102869"/>
                </a:lnTo>
                <a:lnTo>
                  <a:pt x="272541" y="105410"/>
                </a:lnTo>
                <a:lnTo>
                  <a:pt x="303275" y="135890"/>
                </a:lnTo>
                <a:lnTo>
                  <a:pt x="305562" y="135890"/>
                </a:lnTo>
                <a:lnTo>
                  <a:pt x="306070" y="134619"/>
                </a:lnTo>
                <a:lnTo>
                  <a:pt x="308101" y="133350"/>
                </a:lnTo>
                <a:lnTo>
                  <a:pt x="310514" y="130810"/>
                </a:lnTo>
                <a:lnTo>
                  <a:pt x="311531" y="129540"/>
                </a:lnTo>
                <a:lnTo>
                  <a:pt x="311785" y="129540"/>
                </a:lnTo>
                <a:lnTo>
                  <a:pt x="312038" y="128269"/>
                </a:lnTo>
                <a:lnTo>
                  <a:pt x="312293" y="128269"/>
                </a:lnTo>
                <a:lnTo>
                  <a:pt x="312165" y="127000"/>
                </a:lnTo>
                <a:lnTo>
                  <a:pt x="311658" y="127000"/>
                </a:lnTo>
                <a:lnTo>
                  <a:pt x="284362" y="99060"/>
                </a:lnTo>
                <a:close/>
              </a:path>
              <a:path w="368300" h="373379">
                <a:moveTo>
                  <a:pt x="231139" y="111760"/>
                </a:moveTo>
                <a:lnTo>
                  <a:pt x="228473" y="111760"/>
                </a:lnTo>
                <a:lnTo>
                  <a:pt x="227837" y="113030"/>
                </a:lnTo>
                <a:lnTo>
                  <a:pt x="227330" y="113030"/>
                </a:lnTo>
                <a:lnTo>
                  <a:pt x="226568" y="114300"/>
                </a:lnTo>
                <a:lnTo>
                  <a:pt x="225806" y="114300"/>
                </a:lnTo>
                <a:lnTo>
                  <a:pt x="224409" y="115569"/>
                </a:lnTo>
                <a:lnTo>
                  <a:pt x="223520" y="116840"/>
                </a:lnTo>
                <a:lnTo>
                  <a:pt x="223265" y="118110"/>
                </a:lnTo>
                <a:lnTo>
                  <a:pt x="237616" y="118110"/>
                </a:lnTo>
                <a:lnTo>
                  <a:pt x="231394" y="113030"/>
                </a:lnTo>
                <a:lnTo>
                  <a:pt x="231139" y="111760"/>
                </a:lnTo>
                <a:close/>
              </a:path>
              <a:path w="368300" h="373379">
                <a:moveTo>
                  <a:pt x="297180" y="0"/>
                </a:moveTo>
                <a:lnTo>
                  <a:pt x="295275" y="0"/>
                </a:lnTo>
                <a:lnTo>
                  <a:pt x="294766" y="1269"/>
                </a:lnTo>
                <a:lnTo>
                  <a:pt x="293624" y="1269"/>
                </a:lnTo>
                <a:lnTo>
                  <a:pt x="292226" y="2540"/>
                </a:lnTo>
                <a:lnTo>
                  <a:pt x="290449" y="5080"/>
                </a:lnTo>
                <a:lnTo>
                  <a:pt x="289306" y="6350"/>
                </a:lnTo>
                <a:lnTo>
                  <a:pt x="288544" y="6350"/>
                </a:lnTo>
                <a:lnTo>
                  <a:pt x="288289" y="7619"/>
                </a:lnTo>
                <a:lnTo>
                  <a:pt x="288036" y="8890"/>
                </a:lnTo>
                <a:lnTo>
                  <a:pt x="288416" y="8890"/>
                </a:lnTo>
                <a:lnTo>
                  <a:pt x="316230" y="36830"/>
                </a:lnTo>
                <a:lnTo>
                  <a:pt x="307594" y="36830"/>
                </a:lnTo>
                <a:lnTo>
                  <a:pt x="300482" y="39369"/>
                </a:lnTo>
                <a:lnTo>
                  <a:pt x="297434" y="41910"/>
                </a:lnTo>
                <a:lnTo>
                  <a:pt x="294639" y="44450"/>
                </a:lnTo>
                <a:lnTo>
                  <a:pt x="291338" y="48260"/>
                </a:lnTo>
                <a:lnTo>
                  <a:pt x="288925" y="50800"/>
                </a:lnTo>
                <a:lnTo>
                  <a:pt x="286385" y="58419"/>
                </a:lnTo>
                <a:lnTo>
                  <a:pt x="286003" y="62230"/>
                </a:lnTo>
                <a:lnTo>
                  <a:pt x="287274" y="71119"/>
                </a:lnTo>
                <a:lnTo>
                  <a:pt x="315468" y="102869"/>
                </a:lnTo>
                <a:lnTo>
                  <a:pt x="327025" y="105410"/>
                </a:lnTo>
                <a:lnTo>
                  <a:pt x="330835" y="105410"/>
                </a:lnTo>
                <a:lnTo>
                  <a:pt x="338455" y="102869"/>
                </a:lnTo>
                <a:lnTo>
                  <a:pt x="342011" y="101600"/>
                </a:lnTo>
                <a:lnTo>
                  <a:pt x="348741" y="93980"/>
                </a:lnTo>
                <a:lnTo>
                  <a:pt x="349461" y="92710"/>
                </a:lnTo>
                <a:lnTo>
                  <a:pt x="327151" y="92710"/>
                </a:lnTo>
                <a:lnTo>
                  <a:pt x="324485" y="91440"/>
                </a:lnTo>
                <a:lnTo>
                  <a:pt x="321690" y="91440"/>
                </a:lnTo>
                <a:lnTo>
                  <a:pt x="319024" y="90169"/>
                </a:lnTo>
                <a:lnTo>
                  <a:pt x="316484" y="87630"/>
                </a:lnTo>
                <a:lnTo>
                  <a:pt x="313816" y="86360"/>
                </a:lnTo>
                <a:lnTo>
                  <a:pt x="298323" y="60960"/>
                </a:lnTo>
                <a:lnTo>
                  <a:pt x="298831" y="58419"/>
                </a:lnTo>
                <a:lnTo>
                  <a:pt x="299212" y="55880"/>
                </a:lnTo>
                <a:lnTo>
                  <a:pt x="300609" y="53340"/>
                </a:lnTo>
                <a:lnTo>
                  <a:pt x="305181" y="48260"/>
                </a:lnTo>
                <a:lnTo>
                  <a:pt x="308228" y="46990"/>
                </a:lnTo>
                <a:lnTo>
                  <a:pt x="312038" y="46990"/>
                </a:lnTo>
                <a:lnTo>
                  <a:pt x="315722" y="45719"/>
                </a:lnTo>
                <a:lnTo>
                  <a:pt x="342410" y="45719"/>
                </a:lnTo>
                <a:lnTo>
                  <a:pt x="297180" y="0"/>
                </a:lnTo>
                <a:close/>
              </a:path>
              <a:path w="368300" h="373379">
                <a:moveTo>
                  <a:pt x="342410" y="45719"/>
                </a:moveTo>
                <a:lnTo>
                  <a:pt x="325500" y="45719"/>
                </a:lnTo>
                <a:lnTo>
                  <a:pt x="344424" y="64769"/>
                </a:lnTo>
                <a:lnTo>
                  <a:pt x="344805" y="68580"/>
                </a:lnTo>
                <a:lnTo>
                  <a:pt x="344805" y="76200"/>
                </a:lnTo>
                <a:lnTo>
                  <a:pt x="344550" y="77469"/>
                </a:lnTo>
                <a:lnTo>
                  <a:pt x="344170" y="80010"/>
                </a:lnTo>
                <a:lnTo>
                  <a:pt x="343788" y="81280"/>
                </a:lnTo>
                <a:lnTo>
                  <a:pt x="343281" y="83819"/>
                </a:lnTo>
                <a:lnTo>
                  <a:pt x="341757" y="86360"/>
                </a:lnTo>
                <a:lnTo>
                  <a:pt x="340740" y="87630"/>
                </a:lnTo>
                <a:lnTo>
                  <a:pt x="337312" y="91440"/>
                </a:lnTo>
                <a:lnTo>
                  <a:pt x="334899" y="92710"/>
                </a:lnTo>
                <a:lnTo>
                  <a:pt x="349461" y="92710"/>
                </a:lnTo>
                <a:lnTo>
                  <a:pt x="350900" y="90169"/>
                </a:lnTo>
                <a:lnTo>
                  <a:pt x="353187" y="82550"/>
                </a:lnTo>
                <a:lnTo>
                  <a:pt x="353568" y="78740"/>
                </a:lnTo>
                <a:lnTo>
                  <a:pt x="353568" y="72390"/>
                </a:lnTo>
                <a:lnTo>
                  <a:pt x="368173" y="72390"/>
                </a:lnTo>
                <a:lnTo>
                  <a:pt x="367919" y="71119"/>
                </a:lnTo>
                <a:lnTo>
                  <a:pt x="367538" y="71119"/>
                </a:lnTo>
                <a:lnTo>
                  <a:pt x="342410" y="45719"/>
                </a:lnTo>
                <a:close/>
              </a:path>
              <a:path w="368300" h="373379">
                <a:moveTo>
                  <a:pt x="367919" y="72390"/>
                </a:moveTo>
                <a:lnTo>
                  <a:pt x="353568" y="72390"/>
                </a:lnTo>
                <a:lnTo>
                  <a:pt x="360045" y="78740"/>
                </a:lnTo>
                <a:lnTo>
                  <a:pt x="362331" y="78740"/>
                </a:lnTo>
                <a:lnTo>
                  <a:pt x="363347" y="77469"/>
                </a:lnTo>
                <a:lnTo>
                  <a:pt x="363982" y="77469"/>
                </a:lnTo>
                <a:lnTo>
                  <a:pt x="366649" y="74930"/>
                </a:lnTo>
                <a:lnTo>
                  <a:pt x="367030" y="74930"/>
                </a:lnTo>
                <a:lnTo>
                  <a:pt x="367791" y="73660"/>
                </a:lnTo>
                <a:lnTo>
                  <a:pt x="367919" y="7239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4025900" y="4793360"/>
            <a:ext cx="812165" cy="425450"/>
            <a:chOff x="4025900" y="4793360"/>
            <a:chExt cx="812165" cy="425450"/>
          </a:xfrm>
        </p:grpSpPr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25900" y="4805933"/>
              <a:ext cx="340360" cy="3175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99152" y="4793360"/>
              <a:ext cx="438785" cy="425450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57953" y="4804917"/>
            <a:ext cx="345567" cy="323850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5508752" y="4805807"/>
            <a:ext cx="266065" cy="240029"/>
          </a:xfrm>
          <a:custGeom>
            <a:avLst/>
            <a:gdLst/>
            <a:ahLst/>
            <a:cxnLst/>
            <a:rect l="l" t="t" r="r" b="b"/>
            <a:pathLst>
              <a:path w="266064" h="240029">
                <a:moveTo>
                  <a:pt x="9271" y="165100"/>
                </a:moveTo>
                <a:lnTo>
                  <a:pt x="6858" y="165100"/>
                </a:lnTo>
                <a:lnTo>
                  <a:pt x="6223" y="166370"/>
                </a:lnTo>
                <a:lnTo>
                  <a:pt x="4190" y="167640"/>
                </a:lnTo>
                <a:lnTo>
                  <a:pt x="3301" y="168910"/>
                </a:lnTo>
                <a:lnTo>
                  <a:pt x="2539" y="168910"/>
                </a:lnTo>
                <a:lnTo>
                  <a:pt x="1777" y="170180"/>
                </a:lnTo>
                <a:lnTo>
                  <a:pt x="1397" y="170180"/>
                </a:lnTo>
                <a:lnTo>
                  <a:pt x="508" y="171450"/>
                </a:lnTo>
                <a:lnTo>
                  <a:pt x="0" y="172720"/>
                </a:lnTo>
                <a:lnTo>
                  <a:pt x="0" y="173990"/>
                </a:lnTo>
                <a:lnTo>
                  <a:pt x="66039" y="240030"/>
                </a:lnTo>
                <a:lnTo>
                  <a:pt x="69087" y="240030"/>
                </a:lnTo>
                <a:lnTo>
                  <a:pt x="71120" y="238760"/>
                </a:lnTo>
                <a:lnTo>
                  <a:pt x="72898" y="236220"/>
                </a:lnTo>
                <a:lnTo>
                  <a:pt x="74549" y="233680"/>
                </a:lnTo>
                <a:lnTo>
                  <a:pt x="75184" y="233680"/>
                </a:lnTo>
                <a:lnTo>
                  <a:pt x="75311" y="231140"/>
                </a:lnTo>
                <a:lnTo>
                  <a:pt x="74802" y="231140"/>
                </a:lnTo>
                <a:lnTo>
                  <a:pt x="9271" y="165100"/>
                </a:lnTo>
                <a:close/>
              </a:path>
              <a:path w="266064" h="240029">
                <a:moveTo>
                  <a:pt x="88137" y="133350"/>
                </a:moveTo>
                <a:lnTo>
                  <a:pt x="78739" y="133350"/>
                </a:lnTo>
                <a:lnTo>
                  <a:pt x="75437" y="134620"/>
                </a:lnTo>
                <a:lnTo>
                  <a:pt x="58165" y="160020"/>
                </a:lnTo>
                <a:lnTo>
                  <a:pt x="58547" y="165100"/>
                </a:lnTo>
                <a:lnTo>
                  <a:pt x="43814" y="165100"/>
                </a:lnTo>
                <a:lnTo>
                  <a:pt x="43942" y="166370"/>
                </a:lnTo>
                <a:lnTo>
                  <a:pt x="44196" y="166370"/>
                </a:lnTo>
                <a:lnTo>
                  <a:pt x="92075" y="214630"/>
                </a:lnTo>
                <a:lnTo>
                  <a:pt x="94361" y="214630"/>
                </a:lnTo>
                <a:lnTo>
                  <a:pt x="95503" y="213360"/>
                </a:lnTo>
                <a:lnTo>
                  <a:pt x="96138" y="213360"/>
                </a:lnTo>
                <a:lnTo>
                  <a:pt x="96900" y="212090"/>
                </a:lnTo>
                <a:lnTo>
                  <a:pt x="97789" y="212090"/>
                </a:lnTo>
                <a:lnTo>
                  <a:pt x="99313" y="209550"/>
                </a:lnTo>
                <a:lnTo>
                  <a:pt x="100330" y="208280"/>
                </a:lnTo>
                <a:lnTo>
                  <a:pt x="100837" y="208280"/>
                </a:lnTo>
                <a:lnTo>
                  <a:pt x="100964" y="205740"/>
                </a:lnTo>
                <a:lnTo>
                  <a:pt x="100457" y="205740"/>
                </a:lnTo>
                <a:lnTo>
                  <a:pt x="67437" y="172720"/>
                </a:lnTo>
                <a:lnTo>
                  <a:pt x="66801" y="167640"/>
                </a:lnTo>
                <a:lnTo>
                  <a:pt x="66801" y="162560"/>
                </a:lnTo>
                <a:lnTo>
                  <a:pt x="77088" y="146050"/>
                </a:lnTo>
                <a:lnTo>
                  <a:pt x="105292" y="146050"/>
                </a:lnTo>
                <a:lnTo>
                  <a:pt x="100330" y="140970"/>
                </a:lnTo>
                <a:lnTo>
                  <a:pt x="97155" y="138430"/>
                </a:lnTo>
                <a:lnTo>
                  <a:pt x="94107" y="137160"/>
                </a:lnTo>
                <a:lnTo>
                  <a:pt x="91186" y="134620"/>
                </a:lnTo>
                <a:lnTo>
                  <a:pt x="88137" y="133350"/>
                </a:lnTo>
                <a:close/>
              </a:path>
              <a:path w="266064" h="240029">
                <a:moveTo>
                  <a:pt x="105292" y="146050"/>
                </a:moveTo>
                <a:lnTo>
                  <a:pt x="84836" y="146050"/>
                </a:lnTo>
                <a:lnTo>
                  <a:pt x="86868" y="147320"/>
                </a:lnTo>
                <a:lnTo>
                  <a:pt x="89026" y="148590"/>
                </a:lnTo>
                <a:lnTo>
                  <a:pt x="91059" y="149860"/>
                </a:lnTo>
                <a:lnTo>
                  <a:pt x="93472" y="151130"/>
                </a:lnTo>
                <a:lnTo>
                  <a:pt x="96138" y="154940"/>
                </a:lnTo>
                <a:lnTo>
                  <a:pt x="123825" y="181610"/>
                </a:lnTo>
                <a:lnTo>
                  <a:pt x="124206" y="182880"/>
                </a:lnTo>
                <a:lnTo>
                  <a:pt x="125984" y="182880"/>
                </a:lnTo>
                <a:lnTo>
                  <a:pt x="127000" y="181610"/>
                </a:lnTo>
                <a:lnTo>
                  <a:pt x="128270" y="181610"/>
                </a:lnTo>
                <a:lnTo>
                  <a:pt x="129032" y="180340"/>
                </a:lnTo>
                <a:lnTo>
                  <a:pt x="129921" y="179070"/>
                </a:lnTo>
                <a:lnTo>
                  <a:pt x="130683" y="179070"/>
                </a:lnTo>
                <a:lnTo>
                  <a:pt x="131445" y="177800"/>
                </a:lnTo>
                <a:lnTo>
                  <a:pt x="131825" y="176530"/>
                </a:lnTo>
                <a:lnTo>
                  <a:pt x="132714" y="176530"/>
                </a:lnTo>
                <a:lnTo>
                  <a:pt x="132842" y="175260"/>
                </a:lnTo>
                <a:lnTo>
                  <a:pt x="133096" y="175260"/>
                </a:lnTo>
                <a:lnTo>
                  <a:pt x="133096" y="173990"/>
                </a:lnTo>
                <a:lnTo>
                  <a:pt x="132587" y="173990"/>
                </a:lnTo>
                <a:lnTo>
                  <a:pt x="105292" y="146050"/>
                </a:lnTo>
                <a:close/>
              </a:path>
              <a:path w="266064" h="240029">
                <a:moveTo>
                  <a:pt x="52324" y="158750"/>
                </a:moveTo>
                <a:lnTo>
                  <a:pt x="49275" y="158750"/>
                </a:lnTo>
                <a:lnTo>
                  <a:pt x="48133" y="160020"/>
                </a:lnTo>
                <a:lnTo>
                  <a:pt x="45974" y="162560"/>
                </a:lnTo>
                <a:lnTo>
                  <a:pt x="45338" y="162560"/>
                </a:lnTo>
                <a:lnTo>
                  <a:pt x="44831" y="163830"/>
                </a:lnTo>
                <a:lnTo>
                  <a:pt x="44450" y="163830"/>
                </a:lnTo>
                <a:lnTo>
                  <a:pt x="43942" y="165100"/>
                </a:lnTo>
                <a:lnTo>
                  <a:pt x="58547" y="165100"/>
                </a:lnTo>
                <a:lnTo>
                  <a:pt x="52324" y="158750"/>
                </a:lnTo>
                <a:close/>
              </a:path>
              <a:path w="266064" h="240029">
                <a:moveTo>
                  <a:pt x="119125" y="45720"/>
                </a:moveTo>
                <a:lnTo>
                  <a:pt x="116712" y="45720"/>
                </a:lnTo>
                <a:lnTo>
                  <a:pt x="116205" y="46990"/>
                </a:lnTo>
                <a:lnTo>
                  <a:pt x="115570" y="46990"/>
                </a:lnTo>
                <a:lnTo>
                  <a:pt x="114173" y="48260"/>
                </a:lnTo>
                <a:lnTo>
                  <a:pt x="112395" y="49530"/>
                </a:lnTo>
                <a:lnTo>
                  <a:pt x="111760" y="50800"/>
                </a:lnTo>
                <a:lnTo>
                  <a:pt x="111378" y="50800"/>
                </a:lnTo>
                <a:lnTo>
                  <a:pt x="110489" y="52070"/>
                </a:lnTo>
                <a:lnTo>
                  <a:pt x="110362" y="53340"/>
                </a:lnTo>
                <a:lnTo>
                  <a:pt x="110109" y="53340"/>
                </a:lnTo>
                <a:lnTo>
                  <a:pt x="109982" y="54610"/>
                </a:lnTo>
                <a:lnTo>
                  <a:pt x="110362" y="54610"/>
                </a:lnTo>
                <a:lnTo>
                  <a:pt x="138175" y="82550"/>
                </a:lnTo>
                <a:lnTo>
                  <a:pt x="129539" y="82550"/>
                </a:lnTo>
                <a:lnTo>
                  <a:pt x="125984" y="83820"/>
                </a:lnTo>
                <a:lnTo>
                  <a:pt x="122555" y="85090"/>
                </a:lnTo>
                <a:lnTo>
                  <a:pt x="119380" y="87630"/>
                </a:lnTo>
                <a:lnTo>
                  <a:pt x="116586" y="90170"/>
                </a:lnTo>
                <a:lnTo>
                  <a:pt x="113284" y="93980"/>
                </a:lnTo>
                <a:lnTo>
                  <a:pt x="110998" y="96520"/>
                </a:lnTo>
                <a:lnTo>
                  <a:pt x="109600" y="100330"/>
                </a:lnTo>
                <a:lnTo>
                  <a:pt x="108331" y="104140"/>
                </a:lnTo>
                <a:lnTo>
                  <a:pt x="107950" y="107950"/>
                </a:lnTo>
                <a:lnTo>
                  <a:pt x="109220" y="116840"/>
                </a:lnTo>
                <a:lnTo>
                  <a:pt x="110744" y="120650"/>
                </a:lnTo>
                <a:lnTo>
                  <a:pt x="113157" y="124460"/>
                </a:lnTo>
                <a:lnTo>
                  <a:pt x="115443" y="128270"/>
                </a:lnTo>
                <a:lnTo>
                  <a:pt x="118745" y="133350"/>
                </a:lnTo>
                <a:lnTo>
                  <a:pt x="126237" y="140970"/>
                </a:lnTo>
                <a:lnTo>
                  <a:pt x="129921" y="143510"/>
                </a:lnTo>
                <a:lnTo>
                  <a:pt x="133731" y="146050"/>
                </a:lnTo>
                <a:lnTo>
                  <a:pt x="137413" y="148590"/>
                </a:lnTo>
                <a:lnTo>
                  <a:pt x="141350" y="149860"/>
                </a:lnTo>
                <a:lnTo>
                  <a:pt x="148971" y="151130"/>
                </a:lnTo>
                <a:lnTo>
                  <a:pt x="152781" y="151130"/>
                </a:lnTo>
                <a:lnTo>
                  <a:pt x="160400" y="148590"/>
                </a:lnTo>
                <a:lnTo>
                  <a:pt x="163957" y="146050"/>
                </a:lnTo>
                <a:lnTo>
                  <a:pt x="170687" y="139700"/>
                </a:lnTo>
                <a:lnTo>
                  <a:pt x="171407" y="138430"/>
                </a:lnTo>
                <a:lnTo>
                  <a:pt x="149098" y="138430"/>
                </a:lnTo>
                <a:lnTo>
                  <a:pt x="143763" y="137160"/>
                </a:lnTo>
                <a:lnTo>
                  <a:pt x="120269" y="106680"/>
                </a:lnTo>
                <a:lnTo>
                  <a:pt x="121285" y="101600"/>
                </a:lnTo>
                <a:lnTo>
                  <a:pt x="122555" y="99060"/>
                </a:lnTo>
                <a:lnTo>
                  <a:pt x="127126" y="93980"/>
                </a:lnTo>
                <a:lnTo>
                  <a:pt x="130301" y="92710"/>
                </a:lnTo>
                <a:lnTo>
                  <a:pt x="133985" y="92710"/>
                </a:lnTo>
                <a:lnTo>
                  <a:pt x="137668" y="91440"/>
                </a:lnTo>
                <a:lnTo>
                  <a:pt x="164356" y="91440"/>
                </a:lnTo>
                <a:lnTo>
                  <a:pt x="119125" y="45720"/>
                </a:lnTo>
                <a:close/>
              </a:path>
              <a:path w="266064" h="240029">
                <a:moveTo>
                  <a:pt x="164356" y="91440"/>
                </a:moveTo>
                <a:lnTo>
                  <a:pt x="147447" y="91440"/>
                </a:lnTo>
                <a:lnTo>
                  <a:pt x="166370" y="110490"/>
                </a:lnTo>
                <a:lnTo>
                  <a:pt x="166750" y="114300"/>
                </a:lnTo>
                <a:lnTo>
                  <a:pt x="166750" y="121920"/>
                </a:lnTo>
                <a:lnTo>
                  <a:pt x="166497" y="123190"/>
                </a:lnTo>
                <a:lnTo>
                  <a:pt x="166115" y="125730"/>
                </a:lnTo>
                <a:lnTo>
                  <a:pt x="165735" y="127000"/>
                </a:lnTo>
                <a:lnTo>
                  <a:pt x="165226" y="129540"/>
                </a:lnTo>
                <a:lnTo>
                  <a:pt x="163702" y="132080"/>
                </a:lnTo>
                <a:lnTo>
                  <a:pt x="162687" y="133350"/>
                </a:lnTo>
                <a:lnTo>
                  <a:pt x="159258" y="137160"/>
                </a:lnTo>
                <a:lnTo>
                  <a:pt x="156845" y="138430"/>
                </a:lnTo>
                <a:lnTo>
                  <a:pt x="171407" y="138430"/>
                </a:lnTo>
                <a:lnTo>
                  <a:pt x="172847" y="135890"/>
                </a:lnTo>
                <a:lnTo>
                  <a:pt x="173989" y="132080"/>
                </a:lnTo>
                <a:lnTo>
                  <a:pt x="175260" y="128270"/>
                </a:lnTo>
                <a:lnTo>
                  <a:pt x="175545" y="124460"/>
                </a:lnTo>
                <a:lnTo>
                  <a:pt x="175513" y="118110"/>
                </a:lnTo>
                <a:lnTo>
                  <a:pt x="189992" y="118110"/>
                </a:lnTo>
                <a:lnTo>
                  <a:pt x="189992" y="116840"/>
                </a:lnTo>
                <a:lnTo>
                  <a:pt x="189484" y="116840"/>
                </a:lnTo>
                <a:lnTo>
                  <a:pt x="164356" y="91440"/>
                </a:lnTo>
                <a:close/>
              </a:path>
              <a:path w="266064" h="240029">
                <a:moveTo>
                  <a:pt x="189864" y="118110"/>
                </a:moveTo>
                <a:lnTo>
                  <a:pt x="175513" y="118110"/>
                </a:lnTo>
                <a:lnTo>
                  <a:pt x="181990" y="124460"/>
                </a:lnTo>
                <a:lnTo>
                  <a:pt x="184785" y="124460"/>
                </a:lnTo>
                <a:lnTo>
                  <a:pt x="185420" y="123190"/>
                </a:lnTo>
                <a:lnTo>
                  <a:pt x="185927" y="123190"/>
                </a:lnTo>
                <a:lnTo>
                  <a:pt x="188595" y="120650"/>
                </a:lnTo>
                <a:lnTo>
                  <a:pt x="188975" y="119380"/>
                </a:lnTo>
                <a:lnTo>
                  <a:pt x="189737" y="119380"/>
                </a:lnTo>
                <a:lnTo>
                  <a:pt x="189864" y="118110"/>
                </a:lnTo>
                <a:close/>
              </a:path>
              <a:path w="266064" h="240029">
                <a:moveTo>
                  <a:pt x="165735" y="44450"/>
                </a:moveTo>
                <a:lnTo>
                  <a:pt x="163702" y="44450"/>
                </a:lnTo>
                <a:lnTo>
                  <a:pt x="163195" y="45720"/>
                </a:lnTo>
                <a:lnTo>
                  <a:pt x="161162" y="46990"/>
                </a:lnTo>
                <a:lnTo>
                  <a:pt x="159385" y="48260"/>
                </a:lnTo>
                <a:lnTo>
                  <a:pt x="158242" y="49530"/>
                </a:lnTo>
                <a:lnTo>
                  <a:pt x="157734" y="50800"/>
                </a:lnTo>
                <a:lnTo>
                  <a:pt x="157480" y="50800"/>
                </a:lnTo>
                <a:lnTo>
                  <a:pt x="157225" y="52070"/>
                </a:lnTo>
                <a:lnTo>
                  <a:pt x="156972" y="52070"/>
                </a:lnTo>
                <a:lnTo>
                  <a:pt x="157225" y="53340"/>
                </a:lnTo>
                <a:lnTo>
                  <a:pt x="205232" y="101600"/>
                </a:lnTo>
                <a:lnTo>
                  <a:pt x="207518" y="101600"/>
                </a:lnTo>
                <a:lnTo>
                  <a:pt x="208661" y="100330"/>
                </a:lnTo>
                <a:lnTo>
                  <a:pt x="209296" y="100330"/>
                </a:lnTo>
                <a:lnTo>
                  <a:pt x="210058" y="99060"/>
                </a:lnTo>
                <a:lnTo>
                  <a:pt x="210947" y="99060"/>
                </a:lnTo>
                <a:lnTo>
                  <a:pt x="212471" y="96520"/>
                </a:lnTo>
                <a:lnTo>
                  <a:pt x="213487" y="95250"/>
                </a:lnTo>
                <a:lnTo>
                  <a:pt x="213995" y="93980"/>
                </a:lnTo>
                <a:lnTo>
                  <a:pt x="214122" y="92710"/>
                </a:lnTo>
                <a:lnTo>
                  <a:pt x="213613" y="92710"/>
                </a:lnTo>
                <a:lnTo>
                  <a:pt x="165735" y="44450"/>
                </a:lnTo>
                <a:close/>
              </a:path>
              <a:path w="266064" h="240029">
                <a:moveTo>
                  <a:pt x="236741" y="11430"/>
                </a:moveTo>
                <a:lnTo>
                  <a:pt x="216281" y="11430"/>
                </a:lnTo>
                <a:lnTo>
                  <a:pt x="218059" y="12700"/>
                </a:lnTo>
                <a:lnTo>
                  <a:pt x="221614" y="13970"/>
                </a:lnTo>
                <a:lnTo>
                  <a:pt x="223393" y="16510"/>
                </a:lnTo>
                <a:lnTo>
                  <a:pt x="228981" y="21590"/>
                </a:lnTo>
                <a:lnTo>
                  <a:pt x="222376" y="27940"/>
                </a:lnTo>
                <a:lnTo>
                  <a:pt x="218694" y="31750"/>
                </a:lnTo>
                <a:lnTo>
                  <a:pt x="215773" y="35560"/>
                </a:lnTo>
                <a:lnTo>
                  <a:pt x="211200" y="41910"/>
                </a:lnTo>
                <a:lnTo>
                  <a:pt x="209676" y="45720"/>
                </a:lnTo>
                <a:lnTo>
                  <a:pt x="208914" y="49530"/>
                </a:lnTo>
                <a:lnTo>
                  <a:pt x="208152" y="52070"/>
                </a:lnTo>
                <a:lnTo>
                  <a:pt x="208280" y="55880"/>
                </a:lnTo>
                <a:lnTo>
                  <a:pt x="209042" y="58420"/>
                </a:lnTo>
                <a:lnTo>
                  <a:pt x="209931" y="62230"/>
                </a:lnTo>
                <a:lnTo>
                  <a:pt x="211709" y="64770"/>
                </a:lnTo>
                <a:lnTo>
                  <a:pt x="216662" y="69850"/>
                </a:lnTo>
                <a:lnTo>
                  <a:pt x="219075" y="71120"/>
                </a:lnTo>
                <a:lnTo>
                  <a:pt x="221742" y="72390"/>
                </a:lnTo>
                <a:lnTo>
                  <a:pt x="224282" y="73660"/>
                </a:lnTo>
                <a:lnTo>
                  <a:pt x="232156" y="73660"/>
                </a:lnTo>
                <a:lnTo>
                  <a:pt x="240157" y="69850"/>
                </a:lnTo>
                <a:lnTo>
                  <a:pt x="242697" y="68580"/>
                </a:lnTo>
                <a:lnTo>
                  <a:pt x="248031" y="62230"/>
                </a:lnTo>
                <a:lnTo>
                  <a:pt x="228092" y="62230"/>
                </a:lnTo>
                <a:lnTo>
                  <a:pt x="225298" y="60960"/>
                </a:lnTo>
                <a:lnTo>
                  <a:pt x="222885" y="58420"/>
                </a:lnTo>
                <a:lnTo>
                  <a:pt x="221487" y="57150"/>
                </a:lnTo>
                <a:lnTo>
                  <a:pt x="220472" y="54610"/>
                </a:lnTo>
                <a:lnTo>
                  <a:pt x="219837" y="53340"/>
                </a:lnTo>
                <a:lnTo>
                  <a:pt x="219328" y="52070"/>
                </a:lnTo>
                <a:lnTo>
                  <a:pt x="219201" y="49530"/>
                </a:lnTo>
                <a:lnTo>
                  <a:pt x="219963" y="45720"/>
                </a:lnTo>
                <a:lnTo>
                  <a:pt x="220852" y="44450"/>
                </a:lnTo>
                <a:lnTo>
                  <a:pt x="222123" y="41910"/>
                </a:lnTo>
                <a:lnTo>
                  <a:pt x="223520" y="39370"/>
                </a:lnTo>
                <a:lnTo>
                  <a:pt x="225425" y="36830"/>
                </a:lnTo>
                <a:lnTo>
                  <a:pt x="235203" y="27940"/>
                </a:lnTo>
                <a:lnTo>
                  <a:pt x="252956" y="27940"/>
                </a:lnTo>
                <a:lnTo>
                  <a:pt x="236741" y="11430"/>
                </a:lnTo>
                <a:close/>
              </a:path>
              <a:path w="266064" h="240029">
                <a:moveTo>
                  <a:pt x="252956" y="27940"/>
                </a:moveTo>
                <a:lnTo>
                  <a:pt x="235203" y="27940"/>
                </a:lnTo>
                <a:lnTo>
                  <a:pt x="245237" y="38100"/>
                </a:lnTo>
                <a:lnTo>
                  <a:pt x="245321" y="39370"/>
                </a:lnTo>
                <a:lnTo>
                  <a:pt x="228092" y="62230"/>
                </a:lnTo>
                <a:lnTo>
                  <a:pt x="248031" y="62230"/>
                </a:lnTo>
                <a:lnTo>
                  <a:pt x="250189" y="59690"/>
                </a:lnTo>
                <a:lnTo>
                  <a:pt x="251460" y="55880"/>
                </a:lnTo>
                <a:lnTo>
                  <a:pt x="252857" y="52070"/>
                </a:lnTo>
                <a:lnTo>
                  <a:pt x="253364" y="48260"/>
                </a:lnTo>
                <a:lnTo>
                  <a:pt x="253237" y="43180"/>
                </a:lnTo>
                <a:lnTo>
                  <a:pt x="265938" y="43180"/>
                </a:lnTo>
                <a:lnTo>
                  <a:pt x="266064" y="41910"/>
                </a:lnTo>
                <a:lnTo>
                  <a:pt x="265938" y="40640"/>
                </a:lnTo>
                <a:lnTo>
                  <a:pt x="265430" y="40640"/>
                </a:lnTo>
                <a:lnTo>
                  <a:pt x="252956" y="27940"/>
                </a:lnTo>
                <a:close/>
              </a:path>
              <a:path w="266064" h="240029">
                <a:moveTo>
                  <a:pt x="265302" y="43180"/>
                </a:moveTo>
                <a:lnTo>
                  <a:pt x="253237" y="43180"/>
                </a:lnTo>
                <a:lnTo>
                  <a:pt x="257937" y="48260"/>
                </a:lnTo>
                <a:lnTo>
                  <a:pt x="261620" y="48260"/>
                </a:lnTo>
                <a:lnTo>
                  <a:pt x="263271" y="45720"/>
                </a:lnTo>
                <a:lnTo>
                  <a:pt x="265302" y="43180"/>
                </a:lnTo>
                <a:close/>
              </a:path>
              <a:path w="266064" h="240029">
                <a:moveTo>
                  <a:pt x="149225" y="25400"/>
                </a:moveTo>
                <a:lnTo>
                  <a:pt x="144525" y="25400"/>
                </a:lnTo>
                <a:lnTo>
                  <a:pt x="142875" y="26670"/>
                </a:lnTo>
                <a:lnTo>
                  <a:pt x="140843" y="27940"/>
                </a:lnTo>
                <a:lnTo>
                  <a:pt x="138684" y="30480"/>
                </a:lnTo>
                <a:lnTo>
                  <a:pt x="137668" y="31750"/>
                </a:lnTo>
                <a:lnTo>
                  <a:pt x="137668" y="35560"/>
                </a:lnTo>
                <a:lnTo>
                  <a:pt x="138557" y="36830"/>
                </a:lnTo>
                <a:lnTo>
                  <a:pt x="142621" y="40640"/>
                </a:lnTo>
                <a:lnTo>
                  <a:pt x="144399" y="41910"/>
                </a:lnTo>
                <a:lnTo>
                  <a:pt x="147320" y="41910"/>
                </a:lnTo>
                <a:lnTo>
                  <a:pt x="149098" y="40640"/>
                </a:lnTo>
                <a:lnTo>
                  <a:pt x="153162" y="36830"/>
                </a:lnTo>
                <a:lnTo>
                  <a:pt x="154177" y="34290"/>
                </a:lnTo>
                <a:lnTo>
                  <a:pt x="154305" y="33020"/>
                </a:lnTo>
                <a:lnTo>
                  <a:pt x="154305" y="31750"/>
                </a:lnTo>
                <a:lnTo>
                  <a:pt x="149225" y="25400"/>
                </a:lnTo>
                <a:close/>
              </a:path>
              <a:path w="266064" h="240029">
                <a:moveTo>
                  <a:pt x="221869" y="0"/>
                </a:moveTo>
                <a:lnTo>
                  <a:pt x="209931" y="0"/>
                </a:lnTo>
                <a:lnTo>
                  <a:pt x="206883" y="2540"/>
                </a:lnTo>
                <a:lnTo>
                  <a:pt x="203708" y="3810"/>
                </a:lnTo>
                <a:lnTo>
                  <a:pt x="200406" y="6350"/>
                </a:lnTo>
                <a:lnTo>
                  <a:pt x="196976" y="10160"/>
                </a:lnTo>
                <a:lnTo>
                  <a:pt x="195199" y="11430"/>
                </a:lnTo>
                <a:lnTo>
                  <a:pt x="193548" y="12700"/>
                </a:lnTo>
                <a:lnTo>
                  <a:pt x="192024" y="15240"/>
                </a:lnTo>
                <a:lnTo>
                  <a:pt x="190626" y="17780"/>
                </a:lnTo>
                <a:lnTo>
                  <a:pt x="189357" y="19050"/>
                </a:lnTo>
                <a:lnTo>
                  <a:pt x="188340" y="21590"/>
                </a:lnTo>
                <a:lnTo>
                  <a:pt x="187451" y="24130"/>
                </a:lnTo>
                <a:lnTo>
                  <a:pt x="186562" y="25400"/>
                </a:lnTo>
                <a:lnTo>
                  <a:pt x="185547" y="29210"/>
                </a:lnTo>
                <a:lnTo>
                  <a:pt x="185293" y="30480"/>
                </a:lnTo>
                <a:lnTo>
                  <a:pt x="185293" y="31750"/>
                </a:lnTo>
                <a:lnTo>
                  <a:pt x="185165" y="31750"/>
                </a:lnTo>
                <a:lnTo>
                  <a:pt x="185420" y="33020"/>
                </a:lnTo>
                <a:lnTo>
                  <a:pt x="186182" y="34290"/>
                </a:lnTo>
                <a:lnTo>
                  <a:pt x="186817" y="35560"/>
                </a:lnTo>
                <a:lnTo>
                  <a:pt x="188213" y="36830"/>
                </a:lnTo>
                <a:lnTo>
                  <a:pt x="189737" y="38100"/>
                </a:lnTo>
                <a:lnTo>
                  <a:pt x="192786" y="38100"/>
                </a:lnTo>
                <a:lnTo>
                  <a:pt x="193167" y="36830"/>
                </a:lnTo>
                <a:lnTo>
                  <a:pt x="193548" y="36830"/>
                </a:lnTo>
                <a:lnTo>
                  <a:pt x="193928" y="35560"/>
                </a:lnTo>
                <a:lnTo>
                  <a:pt x="194818" y="31750"/>
                </a:lnTo>
                <a:lnTo>
                  <a:pt x="196087" y="27940"/>
                </a:lnTo>
                <a:lnTo>
                  <a:pt x="198247" y="24130"/>
                </a:lnTo>
                <a:lnTo>
                  <a:pt x="199389" y="21590"/>
                </a:lnTo>
                <a:lnTo>
                  <a:pt x="201168" y="19050"/>
                </a:lnTo>
                <a:lnTo>
                  <a:pt x="203200" y="17780"/>
                </a:lnTo>
                <a:lnTo>
                  <a:pt x="205232" y="15240"/>
                </a:lnTo>
                <a:lnTo>
                  <a:pt x="209042" y="12700"/>
                </a:lnTo>
                <a:lnTo>
                  <a:pt x="210820" y="12700"/>
                </a:lnTo>
                <a:lnTo>
                  <a:pt x="212725" y="11430"/>
                </a:lnTo>
                <a:lnTo>
                  <a:pt x="236741" y="11430"/>
                </a:lnTo>
                <a:lnTo>
                  <a:pt x="230505" y="5080"/>
                </a:lnTo>
                <a:lnTo>
                  <a:pt x="227711" y="3810"/>
                </a:lnTo>
                <a:lnTo>
                  <a:pt x="224789" y="2540"/>
                </a:lnTo>
                <a:lnTo>
                  <a:pt x="22186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57315" y="4776342"/>
            <a:ext cx="285369" cy="28956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74205" y="4792853"/>
            <a:ext cx="238378" cy="224789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6854570" y="4782311"/>
            <a:ext cx="323850" cy="337820"/>
          </a:xfrm>
          <a:custGeom>
            <a:avLst/>
            <a:gdLst/>
            <a:ahLst/>
            <a:cxnLst/>
            <a:rect l="l" t="t" r="r" b="b"/>
            <a:pathLst>
              <a:path w="323850" h="337820">
                <a:moveTo>
                  <a:pt x="55752" y="336550"/>
                </a:moveTo>
                <a:lnTo>
                  <a:pt x="47371" y="336550"/>
                </a:lnTo>
                <a:lnTo>
                  <a:pt x="47751" y="337819"/>
                </a:lnTo>
                <a:lnTo>
                  <a:pt x="54609" y="337819"/>
                </a:lnTo>
                <a:lnTo>
                  <a:pt x="55752" y="336550"/>
                </a:lnTo>
                <a:close/>
              </a:path>
              <a:path w="323850" h="337820">
                <a:moveTo>
                  <a:pt x="9398" y="248919"/>
                </a:moveTo>
                <a:lnTo>
                  <a:pt x="6350" y="248919"/>
                </a:lnTo>
                <a:lnTo>
                  <a:pt x="5079" y="250189"/>
                </a:lnTo>
                <a:lnTo>
                  <a:pt x="4318" y="251459"/>
                </a:lnTo>
                <a:lnTo>
                  <a:pt x="3428" y="251459"/>
                </a:lnTo>
                <a:lnTo>
                  <a:pt x="1904" y="254000"/>
                </a:lnTo>
                <a:lnTo>
                  <a:pt x="1397" y="254000"/>
                </a:lnTo>
                <a:lnTo>
                  <a:pt x="507" y="255269"/>
                </a:lnTo>
                <a:lnTo>
                  <a:pt x="380" y="256539"/>
                </a:lnTo>
                <a:lnTo>
                  <a:pt x="0" y="256539"/>
                </a:lnTo>
                <a:lnTo>
                  <a:pt x="126" y="257809"/>
                </a:lnTo>
                <a:lnTo>
                  <a:pt x="51561" y="309880"/>
                </a:lnTo>
                <a:lnTo>
                  <a:pt x="53339" y="311150"/>
                </a:lnTo>
                <a:lnTo>
                  <a:pt x="54482" y="312419"/>
                </a:lnTo>
                <a:lnTo>
                  <a:pt x="55625" y="314959"/>
                </a:lnTo>
                <a:lnTo>
                  <a:pt x="56260" y="316230"/>
                </a:lnTo>
                <a:lnTo>
                  <a:pt x="56515" y="317500"/>
                </a:lnTo>
                <a:lnTo>
                  <a:pt x="52324" y="326389"/>
                </a:lnTo>
                <a:lnTo>
                  <a:pt x="51307" y="326389"/>
                </a:lnTo>
                <a:lnTo>
                  <a:pt x="50292" y="327659"/>
                </a:lnTo>
                <a:lnTo>
                  <a:pt x="48132" y="327659"/>
                </a:lnTo>
                <a:lnTo>
                  <a:pt x="47244" y="328930"/>
                </a:lnTo>
                <a:lnTo>
                  <a:pt x="44069" y="328930"/>
                </a:lnTo>
                <a:lnTo>
                  <a:pt x="43560" y="330200"/>
                </a:lnTo>
                <a:lnTo>
                  <a:pt x="42799" y="330200"/>
                </a:lnTo>
                <a:lnTo>
                  <a:pt x="42672" y="331469"/>
                </a:lnTo>
                <a:lnTo>
                  <a:pt x="42925" y="331469"/>
                </a:lnTo>
                <a:lnTo>
                  <a:pt x="43052" y="332739"/>
                </a:lnTo>
                <a:lnTo>
                  <a:pt x="43814" y="332739"/>
                </a:lnTo>
                <a:lnTo>
                  <a:pt x="44323" y="334009"/>
                </a:lnTo>
                <a:lnTo>
                  <a:pt x="44957" y="335280"/>
                </a:lnTo>
                <a:lnTo>
                  <a:pt x="46862" y="336550"/>
                </a:lnTo>
                <a:lnTo>
                  <a:pt x="56769" y="336550"/>
                </a:lnTo>
                <a:lnTo>
                  <a:pt x="57911" y="335280"/>
                </a:lnTo>
                <a:lnTo>
                  <a:pt x="59054" y="335280"/>
                </a:lnTo>
                <a:lnTo>
                  <a:pt x="60071" y="334009"/>
                </a:lnTo>
                <a:lnTo>
                  <a:pt x="61213" y="332739"/>
                </a:lnTo>
                <a:lnTo>
                  <a:pt x="65024" y="328930"/>
                </a:lnTo>
                <a:lnTo>
                  <a:pt x="67055" y="326389"/>
                </a:lnTo>
                <a:lnTo>
                  <a:pt x="68072" y="323850"/>
                </a:lnTo>
                <a:lnTo>
                  <a:pt x="69214" y="320039"/>
                </a:lnTo>
                <a:lnTo>
                  <a:pt x="69596" y="317500"/>
                </a:lnTo>
                <a:lnTo>
                  <a:pt x="69087" y="314959"/>
                </a:lnTo>
                <a:lnTo>
                  <a:pt x="68706" y="312419"/>
                </a:lnTo>
                <a:lnTo>
                  <a:pt x="67690" y="309880"/>
                </a:lnTo>
                <a:lnTo>
                  <a:pt x="64134" y="304800"/>
                </a:lnTo>
                <a:lnTo>
                  <a:pt x="61975" y="300989"/>
                </a:lnTo>
                <a:lnTo>
                  <a:pt x="59308" y="298450"/>
                </a:lnTo>
                <a:lnTo>
                  <a:pt x="9398" y="248919"/>
                </a:lnTo>
                <a:close/>
              </a:path>
              <a:path w="323850" h="337820">
                <a:moveTo>
                  <a:pt x="88519" y="303530"/>
                </a:moveTo>
                <a:lnTo>
                  <a:pt x="85851" y="303530"/>
                </a:lnTo>
                <a:lnTo>
                  <a:pt x="86359" y="304800"/>
                </a:lnTo>
                <a:lnTo>
                  <a:pt x="87883" y="304800"/>
                </a:lnTo>
                <a:lnTo>
                  <a:pt x="88519" y="303530"/>
                </a:lnTo>
                <a:close/>
              </a:path>
              <a:path w="323850" h="337820">
                <a:moveTo>
                  <a:pt x="56133" y="203200"/>
                </a:moveTo>
                <a:lnTo>
                  <a:pt x="52324" y="203200"/>
                </a:lnTo>
                <a:lnTo>
                  <a:pt x="51688" y="204469"/>
                </a:lnTo>
                <a:lnTo>
                  <a:pt x="50037" y="205739"/>
                </a:lnTo>
                <a:lnTo>
                  <a:pt x="46100" y="209550"/>
                </a:lnTo>
                <a:lnTo>
                  <a:pt x="44830" y="210819"/>
                </a:lnTo>
                <a:lnTo>
                  <a:pt x="44450" y="212089"/>
                </a:lnTo>
                <a:lnTo>
                  <a:pt x="43814" y="212089"/>
                </a:lnTo>
                <a:lnTo>
                  <a:pt x="43687" y="214630"/>
                </a:lnTo>
                <a:lnTo>
                  <a:pt x="44069" y="215900"/>
                </a:lnTo>
                <a:lnTo>
                  <a:pt x="84454" y="300989"/>
                </a:lnTo>
                <a:lnTo>
                  <a:pt x="85471" y="303530"/>
                </a:lnTo>
                <a:lnTo>
                  <a:pt x="89153" y="303530"/>
                </a:lnTo>
                <a:lnTo>
                  <a:pt x="90804" y="302259"/>
                </a:lnTo>
                <a:lnTo>
                  <a:pt x="93599" y="299719"/>
                </a:lnTo>
                <a:lnTo>
                  <a:pt x="94106" y="298450"/>
                </a:lnTo>
                <a:lnTo>
                  <a:pt x="94742" y="298450"/>
                </a:lnTo>
                <a:lnTo>
                  <a:pt x="94996" y="297180"/>
                </a:lnTo>
                <a:lnTo>
                  <a:pt x="95250" y="297180"/>
                </a:lnTo>
                <a:lnTo>
                  <a:pt x="95376" y="294639"/>
                </a:lnTo>
                <a:lnTo>
                  <a:pt x="94996" y="294639"/>
                </a:lnTo>
                <a:lnTo>
                  <a:pt x="84200" y="271780"/>
                </a:lnTo>
                <a:lnTo>
                  <a:pt x="93212" y="262889"/>
                </a:lnTo>
                <a:lnTo>
                  <a:pt x="79248" y="262889"/>
                </a:lnTo>
                <a:lnTo>
                  <a:pt x="57023" y="217169"/>
                </a:lnTo>
                <a:lnTo>
                  <a:pt x="85732" y="217169"/>
                </a:lnTo>
                <a:lnTo>
                  <a:pt x="56133" y="203200"/>
                </a:lnTo>
                <a:close/>
              </a:path>
              <a:path w="323850" h="337820">
                <a:moveTo>
                  <a:pt x="85732" y="217169"/>
                </a:moveTo>
                <a:lnTo>
                  <a:pt x="57150" y="217169"/>
                </a:lnTo>
                <a:lnTo>
                  <a:pt x="102997" y="238759"/>
                </a:lnTo>
                <a:lnTo>
                  <a:pt x="79248" y="262889"/>
                </a:lnTo>
                <a:lnTo>
                  <a:pt x="93212" y="262889"/>
                </a:lnTo>
                <a:lnTo>
                  <a:pt x="112522" y="243839"/>
                </a:lnTo>
                <a:lnTo>
                  <a:pt x="142239" y="243839"/>
                </a:lnTo>
                <a:lnTo>
                  <a:pt x="85732" y="217169"/>
                </a:lnTo>
                <a:close/>
              </a:path>
              <a:path w="323850" h="337820">
                <a:moveTo>
                  <a:pt x="143255" y="243839"/>
                </a:moveTo>
                <a:lnTo>
                  <a:pt x="112522" y="243839"/>
                </a:lnTo>
                <a:lnTo>
                  <a:pt x="135000" y="255269"/>
                </a:lnTo>
                <a:lnTo>
                  <a:pt x="137922" y="255269"/>
                </a:lnTo>
                <a:lnTo>
                  <a:pt x="138429" y="254000"/>
                </a:lnTo>
                <a:lnTo>
                  <a:pt x="139192" y="254000"/>
                </a:lnTo>
                <a:lnTo>
                  <a:pt x="139826" y="252730"/>
                </a:lnTo>
                <a:lnTo>
                  <a:pt x="140715" y="252730"/>
                </a:lnTo>
                <a:lnTo>
                  <a:pt x="143763" y="248919"/>
                </a:lnTo>
                <a:lnTo>
                  <a:pt x="144272" y="248919"/>
                </a:lnTo>
                <a:lnTo>
                  <a:pt x="144906" y="247650"/>
                </a:lnTo>
                <a:lnTo>
                  <a:pt x="145160" y="247650"/>
                </a:lnTo>
                <a:lnTo>
                  <a:pt x="145287" y="246380"/>
                </a:lnTo>
                <a:lnTo>
                  <a:pt x="145033" y="245109"/>
                </a:lnTo>
                <a:lnTo>
                  <a:pt x="144018" y="245109"/>
                </a:lnTo>
                <a:lnTo>
                  <a:pt x="143255" y="243839"/>
                </a:lnTo>
                <a:close/>
              </a:path>
              <a:path w="323850" h="337820">
                <a:moveTo>
                  <a:pt x="136778" y="137159"/>
                </a:moveTo>
                <a:lnTo>
                  <a:pt x="124968" y="137159"/>
                </a:lnTo>
                <a:lnTo>
                  <a:pt x="121920" y="138430"/>
                </a:lnTo>
                <a:lnTo>
                  <a:pt x="119252" y="139700"/>
                </a:lnTo>
                <a:lnTo>
                  <a:pt x="117094" y="140969"/>
                </a:lnTo>
                <a:lnTo>
                  <a:pt x="114807" y="142239"/>
                </a:lnTo>
                <a:lnTo>
                  <a:pt x="112902" y="143509"/>
                </a:lnTo>
                <a:lnTo>
                  <a:pt x="111505" y="144780"/>
                </a:lnTo>
                <a:lnTo>
                  <a:pt x="108457" y="147319"/>
                </a:lnTo>
                <a:lnTo>
                  <a:pt x="107060" y="148589"/>
                </a:lnTo>
                <a:lnTo>
                  <a:pt x="91567" y="165100"/>
                </a:lnTo>
                <a:lnTo>
                  <a:pt x="91058" y="166369"/>
                </a:lnTo>
                <a:lnTo>
                  <a:pt x="90804" y="168909"/>
                </a:lnTo>
                <a:lnTo>
                  <a:pt x="91439" y="170180"/>
                </a:lnTo>
                <a:lnTo>
                  <a:pt x="155828" y="233680"/>
                </a:lnTo>
                <a:lnTo>
                  <a:pt x="156209" y="234950"/>
                </a:lnTo>
                <a:lnTo>
                  <a:pt x="157733" y="234950"/>
                </a:lnTo>
                <a:lnTo>
                  <a:pt x="158242" y="233680"/>
                </a:lnTo>
                <a:lnTo>
                  <a:pt x="158876" y="233680"/>
                </a:lnTo>
                <a:lnTo>
                  <a:pt x="160908" y="232409"/>
                </a:lnTo>
                <a:lnTo>
                  <a:pt x="162686" y="229869"/>
                </a:lnTo>
                <a:lnTo>
                  <a:pt x="163829" y="228600"/>
                </a:lnTo>
                <a:lnTo>
                  <a:pt x="164337" y="228600"/>
                </a:lnTo>
                <a:lnTo>
                  <a:pt x="164719" y="227330"/>
                </a:lnTo>
                <a:lnTo>
                  <a:pt x="164973" y="227330"/>
                </a:lnTo>
                <a:lnTo>
                  <a:pt x="165100" y="226059"/>
                </a:lnTo>
                <a:lnTo>
                  <a:pt x="164973" y="224789"/>
                </a:lnTo>
                <a:lnTo>
                  <a:pt x="140080" y="200659"/>
                </a:lnTo>
                <a:lnTo>
                  <a:pt x="147827" y="193039"/>
                </a:lnTo>
                <a:lnTo>
                  <a:pt x="132714" y="193039"/>
                </a:lnTo>
                <a:lnTo>
                  <a:pt x="105409" y="165100"/>
                </a:lnTo>
                <a:lnTo>
                  <a:pt x="113792" y="157480"/>
                </a:lnTo>
                <a:lnTo>
                  <a:pt x="115315" y="156209"/>
                </a:lnTo>
                <a:lnTo>
                  <a:pt x="118872" y="152400"/>
                </a:lnTo>
                <a:lnTo>
                  <a:pt x="120776" y="151130"/>
                </a:lnTo>
                <a:lnTo>
                  <a:pt x="122935" y="151130"/>
                </a:lnTo>
                <a:lnTo>
                  <a:pt x="125349" y="149859"/>
                </a:lnTo>
                <a:lnTo>
                  <a:pt x="154897" y="149859"/>
                </a:lnTo>
                <a:lnTo>
                  <a:pt x="154050" y="148589"/>
                </a:lnTo>
                <a:lnTo>
                  <a:pt x="150622" y="146050"/>
                </a:lnTo>
                <a:lnTo>
                  <a:pt x="148081" y="142239"/>
                </a:lnTo>
                <a:lnTo>
                  <a:pt x="145414" y="140969"/>
                </a:lnTo>
                <a:lnTo>
                  <a:pt x="142621" y="139700"/>
                </a:lnTo>
                <a:lnTo>
                  <a:pt x="136778" y="137159"/>
                </a:lnTo>
                <a:close/>
              </a:path>
              <a:path w="323850" h="337820">
                <a:moveTo>
                  <a:pt x="154897" y="149859"/>
                </a:moveTo>
                <a:lnTo>
                  <a:pt x="133350" y="149859"/>
                </a:lnTo>
                <a:lnTo>
                  <a:pt x="136271" y="151130"/>
                </a:lnTo>
                <a:lnTo>
                  <a:pt x="139064" y="152400"/>
                </a:lnTo>
                <a:lnTo>
                  <a:pt x="141858" y="154939"/>
                </a:lnTo>
                <a:lnTo>
                  <a:pt x="143890" y="157480"/>
                </a:lnTo>
                <a:lnTo>
                  <a:pt x="145542" y="160019"/>
                </a:lnTo>
                <a:lnTo>
                  <a:pt x="146557" y="162559"/>
                </a:lnTo>
                <a:lnTo>
                  <a:pt x="147700" y="165100"/>
                </a:lnTo>
                <a:lnTo>
                  <a:pt x="148208" y="166369"/>
                </a:lnTo>
                <a:lnTo>
                  <a:pt x="148335" y="171450"/>
                </a:lnTo>
                <a:lnTo>
                  <a:pt x="147700" y="173989"/>
                </a:lnTo>
                <a:lnTo>
                  <a:pt x="146684" y="176530"/>
                </a:lnTo>
                <a:lnTo>
                  <a:pt x="145542" y="179069"/>
                </a:lnTo>
                <a:lnTo>
                  <a:pt x="143636" y="181609"/>
                </a:lnTo>
                <a:lnTo>
                  <a:pt x="140843" y="185419"/>
                </a:lnTo>
                <a:lnTo>
                  <a:pt x="132714" y="193039"/>
                </a:lnTo>
                <a:lnTo>
                  <a:pt x="147827" y="193039"/>
                </a:lnTo>
                <a:lnTo>
                  <a:pt x="160527" y="163830"/>
                </a:lnTo>
                <a:lnTo>
                  <a:pt x="159765" y="160019"/>
                </a:lnTo>
                <a:lnTo>
                  <a:pt x="158242" y="156209"/>
                </a:lnTo>
                <a:lnTo>
                  <a:pt x="156590" y="152400"/>
                </a:lnTo>
                <a:lnTo>
                  <a:pt x="154897" y="149859"/>
                </a:lnTo>
                <a:close/>
              </a:path>
              <a:path w="323850" h="337820">
                <a:moveTo>
                  <a:pt x="173608" y="85089"/>
                </a:moveTo>
                <a:lnTo>
                  <a:pt x="171069" y="85089"/>
                </a:lnTo>
                <a:lnTo>
                  <a:pt x="170433" y="86359"/>
                </a:lnTo>
                <a:lnTo>
                  <a:pt x="169163" y="86359"/>
                </a:lnTo>
                <a:lnTo>
                  <a:pt x="168401" y="87630"/>
                </a:lnTo>
                <a:lnTo>
                  <a:pt x="167512" y="87630"/>
                </a:lnTo>
                <a:lnTo>
                  <a:pt x="163575" y="91439"/>
                </a:lnTo>
                <a:lnTo>
                  <a:pt x="161798" y="93980"/>
                </a:lnTo>
                <a:lnTo>
                  <a:pt x="161544" y="95250"/>
                </a:lnTo>
                <a:lnTo>
                  <a:pt x="161162" y="95250"/>
                </a:lnTo>
                <a:lnTo>
                  <a:pt x="161289" y="97789"/>
                </a:lnTo>
                <a:lnTo>
                  <a:pt x="161544" y="97789"/>
                </a:lnTo>
                <a:lnTo>
                  <a:pt x="201929" y="184150"/>
                </a:lnTo>
                <a:lnTo>
                  <a:pt x="202437" y="185419"/>
                </a:lnTo>
                <a:lnTo>
                  <a:pt x="202946" y="185419"/>
                </a:lnTo>
                <a:lnTo>
                  <a:pt x="203326" y="186689"/>
                </a:lnTo>
                <a:lnTo>
                  <a:pt x="205994" y="186689"/>
                </a:lnTo>
                <a:lnTo>
                  <a:pt x="206628" y="185419"/>
                </a:lnTo>
                <a:lnTo>
                  <a:pt x="208279" y="184150"/>
                </a:lnTo>
                <a:lnTo>
                  <a:pt x="211074" y="181609"/>
                </a:lnTo>
                <a:lnTo>
                  <a:pt x="211581" y="181609"/>
                </a:lnTo>
                <a:lnTo>
                  <a:pt x="212089" y="180339"/>
                </a:lnTo>
                <a:lnTo>
                  <a:pt x="212471" y="180339"/>
                </a:lnTo>
                <a:lnTo>
                  <a:pt x="212725" y="179069"/>
                </a:lnTo>
                <a:lnTo>
                  <a:pt x="212725" y="177800"/>
                </a:lnTo>
                <a:lnTo>
                  <a:pt x="212471" y="176530"/>
                </a:lnTo>
                <a:lnTo>
                  <a:pt x="201675" y="154939"/>
                </a:lnTo>
                <a:lnTo>
                  <a:pt x="210687" y="146050"/>
                </a:lnTo>
                <a:lnTo>
                  <a:pt x="196723" y="146050"/>
                </a:lnTo>
                <a:lnTo>
                  <a:pt x="174498" y="100330"/>
                </a:lnTo>
                <a:lnTo>
                  <a:pt x="205898" y="100330"/>
                </a:lnTo>
                <a:lnTo>
                  <a:pt x="173608" y="85089"/>
                </a:lnTo>
                <a:close/>
              </a:path>
              <a:path w="323850" h="337820">
                <a:moveTo>
                  <a:pt x="205898" y="100330"/>
                </a:moveTo>
                <a:lnTo>
                  <a:pt x="174625" y="100330"/>
                </a:lnTo>
                <a:lnTo>
                  <a:pt x="220472" y="121919"/>
                </a:lnTo>
                <a:lnTo>
                  <a:pt x="196723" y="146050"/>
                </a:lnTo>
                <a:lnTo>
                  <a:pt x="210687" y="146050"/>
                </a:lnTo>
                <a:lnTo>
                  <a:pt x="229997" y="127000"/>
                </a:lnTo>
                <a:lnTo>
                  <a:pt x="260730" y="127000"/>
                </a:lnTo>
                <a:lnTo>
                  <a:pt x="259714" y="125730"/>
                </a:lnTo>
                <a:lnTo>
                  <a:pt x="205898" y="100330"/>
                </a:lnTo>
                <a:close/>
              </a:path>
              <a:path w="323850" h="337820">
                <a:moveTo>
                  <a:pt x="261493" y="127000"/>
                </a:moveTo>
                <a:lnTo>
                  <a:pt x="229997" y="127000"/>
                </a:lnTo>
                <a:lnTo>
                  <a:pt x="252349" y="137159"/>
                </a:lnTo>
                <a:lnTo>
                  <a:pt x="255904" y="137159"/>
                </a:lnTo>
                <a:lnTo>
                  <a:pt x="257301" y="135889"/>
                </a:lnTo>
                <a:lnTo>
                  <a:pt x="261238" y="132080"/>
                </a:lnTo>
                <a:lnTo>
                  <a:pt x="261747" y="130809"/>
                </a:lnTo>
                <a:lnTo>
                  <a:pt x="262381" y="129539"/>
                </a:lnTo>
                <a:lnTo>
                  <a:pt x="262762" y="129539"/>
                </a:lnTo>
                <a:lnTo>
                  <a:pt x="262762" y="128269"/>
                </a:lnTo>
                <a:lnTo>
                  <a:pt x="262000" y="128269"/>
                </a:lnTo>
                <a:lnTo>
                  <a:pt x="261493" y="127000"/>
                </a:lnTo>
                <a:close/>
              </a:path>
              <a:path w="323850" h="337820">
                <a:moveTo>
                  <a:pt x="224789" y="38100"/>
                </a:moveTo>
                <a:lnTo>
                  <a:pt x="218439" y="38100"/>
                </a:lnTo>
                <a:lnTo>
                  <a:pt x="217550" y="39369"/>
                </a:lnTo>
                <a:lnTo>
                  <a:pt x="216661" y="39369"/>
                </a:lnTo>
                <a:lnTo>
                  <a:pt x="215646" y="40639"/>
                </a:lnTo>
                <a:lnTo>
                  <a:pt x="209169" y="46989"/>
                </a:lnTo>
                <a:lnTo>
                  <a:pt x="208660" y="48259"/>
                </a:lnTo>
                <a:lnTo>
                  <a:pt x="208406" y="49530"/>
                </a:lnTo>
                <a:lnTo>
                  <a:pt x="208279" y="50800"/>
                </a:lnTo>
                <a:lnTo>
                  <a:pt x="208787" y="52069"/>
                </a:lnTo>
                <a:lnTo>
                  <a:pt x="273303" y="116839"/>
                </a:lnTo>
                <a:lnTo>
                  <a:pt x="275717" y="116839"/>
                </a:lnTo>
                <a:lnTo>
                  <a:pt x="276225" y="115569"/>
                </a:lnTo>
                <a:lnTo>
                  <a:pt x="277622" y="115569"/>
                </a:lnTo>
                <a:lnTo>
                  <a:pt x="280161" y="113030"/>
                </a:lnTo>
                <a:lnTo>
                  <a:pt x="281812" y="110489"/>
                </a:lnTo>
                <a:lnTo>
                  <a:pt x="282194" y="110489"/>
                </a:lnTo>
                <a:lnTo>
                  <a:pt x="282448" y="109219"/>
                </a:lnTo>
                <a:lnTo>
                  <a:pt x="282701" y="109219"/>
                </a:lnTo>
                <a:lnTo>
                  <a:pt x="282575" y="107950"/>
                </a:lnTo>
                <a:lnTo>
                  <a:pt x="282321" y="107950"/>
                </a:lnTo>
                <a:lnTo>
                  <a:pt x="233172" y="58419"/>
                </a:lnTo>
                <a:lnTo>
                  <a:pt x="225298" y="50800"/>
                </a:lnTo>
                <a:lnTo>
                  <a:pt x="265175" y="50800"/>
                </a:lnTo>
                <a:lnTo>
                  <a:pt x="226313" y="39369"/>
                </a:lnTo>
                <a:lnTo>
                  <a:pt x="224789" y="38100"/>
                </a:lnTo>
                <a:close/>
              </a:path>
              <a:path w="323850" h="337820">
                <a:moveTo>
                  <a:pt x="314451" y="76200"/>
                </a:moveTo>
                <a:lnTo>
                  <a:pt x="310769" y="76200"/>
                </a:lnTo>
                <a:lnTo>
                  <a:pt x="312165" y="77469"/>
                </a:lnTo>
                <a:lnTo>
                  <a:pt x="314451" y="76200"/>
                </a:lnTo>
                <a:close/>
              </a:path>
              <a:path w="323850" h="337820">
                <a:moveTo>
                  <a:pt x="265175" y="50800"/>
                </a:moveTo>
                <a:lnTo>
                  <a:pt x="225298" y="50800"/>
                </a:lnTo>
                <a:lnTo>
                  <a:pt x="228346" y="52069"/>
                </a:lnTo>
                <a:lnTo>
                  <a:pt x="231521" y="53339"/>
                </a:lnTo>
                <a:lnTo>
                  <a:pt x="238125" y="55880"/>
                </a:lnTo>
                <a:lnTo>
                  <a:pt x="241300" y="55880"/>
                </a:lnTo>
                <a:lnTo>
                  <a:pt x="244348" y="57150"/>
                </a:lnTo>
                <a:lnTo>
                  <a:pt x="303910" y="74930"/>
                </a:lnTo>
                <a:lnTo>
                  <a:pt x="305943" y="76200"/>
                </a:lnTo>
                <a:lnTo>
                  <a:pt x="315468" y="76200"/>
                </a:lnTo>
                <a:lnTo>
                  <a:pt x="317246" y="74930"/>
                </a:lnTo>
                <a:lnTo>
                  <a:pt x="319150" y="73659"/>
                </a:lnTo>
                <a:lnTo>
                  <a:pt x="322072" y="71119"/>
                </a:lnTo>
                <a:lnTo>
                  <a:pt x="322579" y="69850"/>
                </a:lnTo>
                <a:lnTo>
                  <a:pt x="322960" y="69850"/>
                </a:lnTo>
                <a:lnTo>
                  <a:pt x="323342" y="68580"/>
                </a:lnTo>
                <a:lnTo>
                  <a:pt x="323850" y="67309"/>
                </a:lnTo>
                <a:lnTo>
                  <a:pt x="323850" y="66039"/>
                </a:lnTo>
                <a:lnTo>
                  <a:pt x="323596" y="64769"/>
                </a:lnTo>
                <a:lnTo>
                  <a:pt x="323342" y="64769"/>
                </a:lnTo>
                <a:lnTo>
                  <a:pt x="322833" y="63500"/>
                </a:lnTo>
                <a:lnTo>
                  <a:pt x="304673" y="63500"/>
                </a:lnTo>
                <a:lnTo>
                  <a:pt x="302132" y="62230"/>
                </a:lnTo>
                <a:lnTo>
                  <a:pt x="299720" y="60959"/>
                </a:lnTo>
                <a:lnTo>
                  <a:pt x="297306" y="60959"/>
                </a:lnTo>
                <a:lnTo>
                  <a:pt x="294767" y="59689"/>
                </a:lnTo>
                <a:lnTo>
                  <a:pt x="292353" y="58419"/>
                </a:lnTo>
                <a:lnTo>
                  <a:pt x="289813" y="58419"/>
                </a:lnTo>
                <a:lnTo>
                  <a:pt x="287274" y="57150"/>
                </a:lnTo>
                <a:lnTo>
                  <a:pt x="284606" y="57150"/>
                </a:lnTo>
                <a:lnTo>
                  <a:pt x="281939" y="55880"/>
                </a:lnTo>
                <a:lnTo>
                  <a:pt x="279400" y="54609"/>
                </a:lnTo>
                <a:lnTo>
                  <a:pt x="276605" y="53339"/>
                </a:lnTo>
                <a:lnTo>
                  <a:pt x="273811" y="53339"/>
                </a:lnTo>
                <a:lnTo>
                  <a:pt x="265175" y="50800"/>
                </a:lnTo>
                <a:close/>
              </a:path>
              <a:path w="323850" h="337820">
                <a:moveTo>
                  <a:pt x="259079" y="0"/>
                </a:moveTo>
                <a:lnTo>
                  <a:pt x="256031" y="0"/>
                </a:lnTo>
                <a:lnTo>
                  <a:pt x="254000" y="1269"/>
                </a:lnTo>
                <a:lnTo>
                  <a:pt x="253237" y="2539"/>
                </a:lnTo>
                <a:lnTo>
                  <a:pt x="251586" y="3809"/>
                </a:lnTo>
                <a:lnTo>
                  <a:pt x="250571" y="5080"/>
                </a:lnTo>
                <a:lnTo>
                  <a:pt x="250189" y="6350"/>
                </a:lnTo>
                <a:lnTo>
                  <a:pt x="249935" y="8889"/>
                </a:lnTo>
                <a:lnTo>
                  <a:pt x="287274" y="45719"/>
                </a:lnTo>
                <a:lnTo>
                  <a:pt x="289940" y="48259"/>
                </a:lnTo>
                <a:lnTo>
                  <a:pt x="292861" y="52069"/>
                </a:lnTo>
                <a:lnTo>
                  <a:pt x="298957" y="57150"/>
                </a:lnTo>
                <a:lnTo>
                  <a:pt x="301878" y="59689"/>
                </a:lnTo>
                <a:lnTo>
                  <a:pt x="304673" y="63500"/>
                </a:lnTo>
                <a:lnTo>
                  <a:pt x="322833" y="63500"/>
                </a:lnTo>
                <a:lnTo>
                  <a:pt x="322199" y="62230"/>
                </a:lnTo>
                <a:lnTo>
                  <a:pt x="25907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99197" y="4776723"/>
            <a:ext cx="349885" cy="354330"/>
          </a:xfrm>
          <a:custGeom>
            <a:avLst/>
            <a:gdLst/>
            <a:ahLst/>
            <a:cxnLst/>
            <a:rect l="l" t="t" r="r" b="b"/>
            <a:pathLst>
              <a:path w="349884" h="354329">
                <a:moveTo>
                  <a:pt x="40258" y="256286"/>
                </a:moveTo>
                <a:lnTo>
                  <a:pt x="37210" y="256539"/>
                </a:lnTo>
                <a:lnTo>
                  <a:pt x="34162" y="257428"/>
                </a:lnTo>
                <a:lnTo>
                  <a:pt x="31242" y="258190"/>
                </a:lnTo>
                <a:lnTo>
                  <a:pt x="28575" y="259333"/>
                </a:lnTo>
                <a:lnTo>
                  <a:pt x="26288" y="260731"/>
                </a:lnTo>
                <a:lnTo>
                  <a:pt x="24129" y="262255"/>
                </a:lnTo>
                <a:lnTo>
                  <a:pt x="22225" y="263525"/>
                </a:lnTo>
                <a:lnTo>
                  <a:pt x="0" y="288036"/>
                </a:lnTo>
                <a:lnTo>
                  <a:pt x="634" y="289432"/>
                </a:lnTo>
                <a:lnTo>
                  <a:pt x="65150" y="353949"/>
                </a:lnTo>
                <a:lnTo>
                  <a:pt x="65531" y="354202"/>
                </a:lnTo>
                <a:lnTo>
                  <a:pt x="65785" y="354202"/>
                </a:lnTo>
                <a:lnTo>
                  <a:pt x="66167" y="354330"/>
                </a:lnTo>
                <a:lnTo>
                  <a:pt x="73151" y="348488"/>
                </a:lnTo>
                <a:lnTo>
                  <a:pt x="74041" y="347344"/>
                </a:lnTo>
                <a:lnTo>
                  <a:pt x="74168" y="346837"/>
                </a:lnTo>
                <a:lnTo>
                  <a:pt x="74422" y="346456"/>
                </a:lnTo>
                <a:lnTo>
                  <a:pt x="74422" y="345186"/>
                </a:lnTo>
                <a:lnTo>
                  <a:pt x="49402" y="320167"/>
                </a:lnTo>
                <a:lnTo>
                  <a:pt x="56896" y="312674"/>
                </a:lnTo>
                <a:lnTo>
                  <a:pt x="42036" y="312674"/>
                </a:lnTo>
                <a:lnTo>
                  <a:pt x="14731" y="285369"/>
                </a:lnTo>
                <a:lnTo>
                  <a:pt x="24637" y="275463"/>
                </a:lnTo>
                <a:lnTo>
                  <a:pt x="26288" y="274065"/>
                </a:lnTo>
                <a:lnTo>
                  <a:pt x="30099" y="271271"/>
                </a:lnTo>
                <a:lnTo>
                  <a:pt x="32257" y="270256"/>
                </a:lnTo>
                <a:lnTo>
                  <a:pt x="37083" y="268986"/>
                </a:lnTo>
                <a:lnTo>
                  <a:pt x="63705" y="268986"/>
                </a:lnTo>
                <a:lnTo>
                  <a:pt x="63373" y="268477"/>
                </a:lnTo>
                <a:lnTo>
                  <a:pt x="57403" y="262508"/>
                </a:lnTo>
                <a:lnTo>
                  <a:pt x="54736" y="260476"/>
                </a:lnTo>
                <a:lnTo>
                  <a:pt x="51816" y="259080"/>
                </a:lnTo>
                <a:lnTo>
                  <a:pt x="49022" y="257682"/>
                </a:lnTo>
                <a:lnTo>
                  <a:pt x="46100" y="256920"/>
                </a:lnTo>
                <a:lnTo>
                  <a:pt x="43179" y="256667"/>
                </a:lnTo>
                <a:lnTo>
                  <a:pt x="40258" y="256286"/>
                </a:lnTo>
                <a:close/>
              </a:path>
              <a:path w="349884" h="354329">
                <a:moveTo>
                  <a:pt x="63705" y="268986"/>
                </a:moveTo>
                <a:lnTo>
                  <a:pt x="37083" y="268986"/>
                </a:lnTo>
                <a:lnTo>
                  <a:pt x="39750" y="269113"/>
                </a:lnTo>
                <a:lnTo>
                  <a:pt x="42672" y="270001"/>
                </a:lnTo>
                <a:lnTo>
                  <a:pt x="57530" y="286765"/>
                </a:lnTo>
                <a:lnTo>
                  <a:pt x="57504" y="291845"/>
                </a:lnTo>
                <a:lnTo>
                  <a:pt x="57023" y="294131"/>
                </a:lnTo>
                <a:lnTo>
                  <a:pt x="55879" y="296671"/>
                </a:lnTo>
                <a:lnTo>
                  <a:pt x="54863" y="299212"/>
                </a:lnTo>
                <a:lnTo>
                  <a:pt x="52831" y="301751"/>
                </a:lnTo>
                <a:lnTo>
                  <a:pt x="50165" y="304545"/>
                </a:lnTo>
                <a:lnTo>
                  <a:pt x="42036" y="312674"/>
                </a:lnTo>
                <a:lnTo>
                  <a:pt x="56896" y="312674"/>
                </a:lnTo>
                <a:lnTo>
                  <a:pt x="61341" y="308228"/>
                </a:lnTo>
                <a:lnTo>
                  <a:pt x="64516" y="304038"/>
                </a:lnTo>
                <a:lnTo>
                  <a:pt x="66421" y="299974"/>
                </a:lnTo>
                <a:lnTo>
                  <a:pt x="68452" y="295909"/>
                </a:lnTo>
                <a:lnTo>
                  <a:pt x="69469" y="291845"/>
                </a:lnTo>
                <a:lnTo>
                  <a:pt x="69596" y="287781"/>
                </a:lnTo>
                <a:lnTo>
                  <a:pt x="69746" y="285369"/>
                </a:lnTo>
                <a:lnTo>
                  <a:pt x="69776" y="283337"/>
                </a:lnTo>
                <a:lnTo>
                  <a:pt x="69087" y="279781"/>
                </a:lnTo>
                <a:lnTo>
                  <a:pt x="65785" y="272161"/>
                </a:lnTo>
                <a:lnTo>
                  <a:pt x="63705" y="268986"/>
                </a:lnTo>
                <a:close/>
              </a:path>
              <a:path w="349884" h="354329">
                <a:moveTo>
                  <a:pt x="119379" y="218439"/>
                </a:moveTo>
                <a:lnTo>
                  <a:pt x="107060" y="218439"/>
                </a:lnTo>
                <a:lnTo>
                  <a:pt x="98932" y="222250"/>
                </a:lnTo>
                <a:lnTo>
                  <a:pt x="94996" y="224789"/>
                </a:lnTo>
                <a:lnTo>
                  <a:pt x="91058" y="228600"/>
                </a:lnTo>
                <a:lnTo>
                  <a:pt x="86995" y="232410"/>
                </a:lnTo>
                <a:lnTo>
                  <a:pt x="80118" y="251460"/>
                </a:lnTo>
                <a:lnTo>
                  <a:pt x="80772" y="259080"/>
                </a:lnTo>
                <a:lnTo>
                  <a:pt x="82042" y="262889"/>
                </a:lnTo>
                <a:lnTo>
                  <a:pt x="84200" y="266700"/>
                </a:lnTo>
                <a:lnTo>
                  <a:pt x="86486" y="271780"/>
                </a:lnTo>
                <a:lnTo>
                  <a:pt x="89534" y="275589"/>
                </a:lnTo>
                <a:lnTo>
                  <a:pt x="93345" y="279400"/>
                </a:lnTo>
                <a:lnTo>
                  <a:pt x="101473" y="287019"/>
                </a:lnTo>
                <a:lnTo>
                  <a:pt x="105536" y="288289"/>
                </a:lnTo>
                <a:lnTo>
                  <a:pt x="109600" y="290830"/>
                </a:lnTo>
                <a:lnTo>
                  <a:pt x="113792" y="292100"/>
                </a:lnTo>
                <a:lnTo>
                  <a:pt x="126110" y="292100"/>
                </a:lnTo>
                <a:lnTo>
                  <a:pt x="130175" y="290830"/>
                </a:lnTo>
                <a:lnTo>
                  <a:pt x="134238" y="288289"/>
                </a:lnTo>
                <a:lnTo>
                  <a:pt x="138175" y="285750"/>
                </a:lnTo>
                <a:lnTo>
                  <a:pt x="142112" y="281939"/>
                </a:lnTo>
                <a:lnTo>
                  <a:pt x="143467" y="280669"/>
                </a:lnTo>
                <a:lnTo>
                  <a:pt x="121030" y="280669"/>
                </a:lnTo>
                <a:lnTo>
                  <a:pt x="118236" y="279400"/>
                </a:lnTo>
                <a:lnTo>
                  <a:pt x="115443" y="279400"/>
                </a:lnTo>
                <a:lnTo>
                  <a:pt x="109854" y="276860"/>
                </a:lnTo>
                <a:lnTo>
                  <a:pt x="107060" y="274319"/>
                </a:lnTo>
                <a:lnTo>
                  <a:pt x="104394" y="273050"/>
                </a:lnTo>
                <a:lnTo>
                  <a:pt x="99059" y="266700"/>
                </a:lnTo>
                <a:lnTo>
                  <a:pt x="96900" y="264160"/>
                </a:lnTo>
                <a:lnTo>
                  <a:pt x="95250" y="261619"/>
                </a:lnTo>
                <a:lnTo>
                  <a:pt x="93472" y="259080"/>
                </a:lnTo>
                <a:lnTo>
                  <a:pt x="92455" y="255269"/>
                </a:lnTo>
                <a:lnTo>
                  <a:pt x="91948" y="252730"/>
                </a:lnTo>
                <a:lnTo>
                  <a:pt x="91567" y="250189"/>
                </a:lnTo>
                <a:lnTo>
                  <a:pt x="91821" y="247650"/>
                </a:lnTo>
                <a:lnTo>
                  <a:pt x="103631" y="231139"/>
                </a:lnTo>
                <a:lnTo>
                  <a:pt x="106552" y="231139"/>
                </a:lnTo>
                <a:lnTo>
                  <a:pt x="109347" y="229869"/>
                </a:lnTo>
                <a:lnTo>
                  <a:pt x="138514" y="229869"/>
                </a:lnTo>
                <a:lnTo>
                  <a:pt x="135890" y="227330"/>
                </a:lnTo>
                <a:lnTo>
                  <a:pt x="131825" y="223519"/>
                </a:lnTo>
                <a:lnTo>
                  <a:pt x="127634" y="222250"/>
                </a:lnTo>
                <a:lnTo>
                  <a:pt x="123571" y="219710"/>
                </a:lnTo>
                <a:lnTo>
                  <a:pt x="119379" y="218439"/>
                </a:lnTo>
                <a:close/>
              </a:path>
              <a:path w="349884" h="354329">
                <a:moveTo>
                  <a:pt x="138514" y="229869"/>
                </a:moveTo>
                <a:lnTo>
                  <a:pt x="112268" y="229869"/>
                </a:lnTo>
                <a:lnTo>
                  <a:pt x="117855" y="231139"/>
                </a:lnTo>
                <a:lnTo>
                  <a:pt x="123444" y="233680"/>
                </a:lnTo>
                <a:lnTo>
                  <a:pt x="126110" y="236219"/>
                </a:lnTo>
                <a:lnTo>
                  <a:pt x="128777" y="237489"/>
                </a:lnTo>
                <a:lnTo>
                  <a:pt x="131445" y="241300"/>
                </a:lnTo>
                <a:lnTo>
                  <a:pt x="134111" y="243839"/>
                </a:lnTo>
                <a:lnTo>
                  <a:pt x="136398" y="246380"/>
                </a:lnTo>
                <a:lnTo>
                  <a:pt x="138049" y="248919"/>
                </a:lnTo>
                <a:lnTo>
                  <a:pt x="139826" y="251460"/>
                </a:lnTo>
                <a:lnTo>
                  <a:pt x="140843" y="255269"/>
                </a:lnTo>
                <a:lnTo>
                  <a:pt x="141350" y="257810"/>
                </a:lnTo>
                <a:lnTo>
                  <a:pt x="141541" y="259080"/>
                </a:lnTo>
                <a:lnTo>
                  <a:pt x="141604" y="261619"/>
                </a:lnTo>
                <a:lnTo>
                  <a:pt x="141477" y="262889"/>
                </a:lnTo>
                <a:lnTo>
                  <a:pt x="123825" y="280669"/>
                </a:lnTo>
                <a:lnTo>
                  <a:pt x="143467" y="280669"/>
                </a:lnTo>
                <a:lnTo>
                  <a:pt x="153161" y="260350"/>
                </a:lnTo>
                <a:lnTo>
                  <a:pt x="152400" y="251460"/>
                </a:lnTo>
                <a:lnTo>
                  <a:pt x="151129" y="247650"/>
                </a:lnTo>
                <a:lnTo>
                  <a:pt x="148971" y="243839"/>
                </a:lnTo>
                <a:lnTo>
                  <a:pt x="146684" y="238760"/>
                </a:lnTo>
                <a:lnTo>
                  <a:pt x="143636" y="234950"/>
                </a:lnTo>
                <a:lnTo>
                  <a:pt x="139826" y="231139"/>
                </a:lnTo>
                <a:lnTo>
                  <a:pt x="138514" y="229869"/>
                </a:lnTo>
                <a:close/>
              </a:path>
              <a:path w="349884" h="354329">
                <a:moveTo>
                  <a:pt x="114173" y="163830"/>
                </a:moveTo>
                <a:lnTo>
                  <a:pt x="111759" y="163830"/>
                </a:lnTo>
                <a:lnTo>
                  <a:pt x="111251" y="165100"/>
                </a:lnTo>
                <a:lnTo>
                  <a:pt x="109220" y="166369"/>
                </a:lnTo>
                <a:lnTo>
                  <a:pt x="106806" y="168910"/>
                </a:lnTo>
                <a:lnTo>
                  <a:pt x="105791" y="170180"/>
                </a:lnTo>
                <a:lnTo>
                  <a:pt x="105536" y="170180"/>
                </a:lnTo>
                <a:lnTo>
                  <a:pt x="105282" y="171450"/>
                </a:lnTo>
                <a:lnTo>
                  <a:pt x="105028" y="171450"/>
                </a:lnTo>
                <a:lnTo>
                  <a:pt x="105282" y="172719"/>
                </a:lnTo>
                <a:lnTo>
                  <a:pt x="176275" y="243839"/>
                </a:lnTo>
                <a:lnTo>
                  <a:pt x="178561" y="243839"/>
                </a:lnTo>
                <a:lnTo>
                  <a:pt x="179704" y="242569"/>
                </a:lnTo>
                <a:lnTo>
                  <a:pt x="180340" y="242569"/>
                </a:lnTo>
                <a:lnTo>
                  <a:pt x="181101" y="241300"/>
                </a:lnTo>
                <a:lnTo>
                  <a:pt x="181991" y="241300"/>
                </a:lnTo>
                <a:lnTo>
                  <a:pt x="182879" y="240030"/>
                </a:lnTo>
                <a:lnTo>
                  <a:pt x="184530" y="237489"/>
                </a:lnTo>
                <a:lnTo>
                  <a:pt x="185038" y="236219"/>
                </a:lnTo>
                <a:lnTo>
                  <a:pt x="185293" y="236219"/>
                </a:lnTo>
                <a:lnTo>
                  <a:pt x="185166" y="234950"/>
                </a:lnTo>
                <a:lnTo>
                  <a:pt x="184657" y="234950"/>
                </a:lnTo>
                <a:lnTo>
                  <a:pt x="114173" y="163830"/>
                </a:lnTo>
                <a:close/>
              </a:path>
              <a:path w="349884" h="354329">
                <a:moveTo>
                  <a:pt x="207147" y="153669"/>
                </a:moveTo>
                <a:lnTo>
                  <a:pt x="187325" y="153669"/>
                </a:lnTo>
                <a:lnTo>
                  <a:pt x="189102" y="154939"/>
                </a:lnTo>
                <a:lnTo>
                  <a:pt x="192658" y="156210"/>
                </a:lnTo>
                <a:lnTo>
                  <a:pt x="194436" y="158750"/>
                </a:lnTo>
                <a:lnTo>
                  <a:pt x="196342" y="160019"/>
                </a:lnTo>
                <a:lnTo>
                  <a:pt x="200025" y="163830"/>
                </a:lnTo>
                <a:lnTo>
                  <a:pt x="189737" y="173989"/>
                </a:lnTo>
                <a:lnTo>
                  <a:pt x="186817" y="177800"/>
                </a:lnTo>
                <a:lnTo>
                  <a:pt x="182245" y="184150"/>
                </a:lnTo>
                <a:lnTo>
                  <a:pt x="180721" y="187960"/>
                </a:lnTo>
                <a:lnTo>
                  <a:pt x="179958" y="191769"/>
                </a:lnTo>
                <a:lnTo>
                  <a:pt x="179197" y="194310"/>
                </a:lnTo>
                <a:lnTo>
                  <a:pt x="179324" y="198119"/>
                </a:lnTo>
                <a:lnTo>
                  <a:pt x="181101" y="204469"/>
                </a:lnTo>
                <a:lnTo>
                  <a:pt x="182879" y="207010"/>
                </a:lnTo>
                <a:lnTo>
                  <a:pt x="185547" y="209550"/>
                </a:lnTo>
                <a:lnTo>
                  <a:pt x="187705" y="212089"/>
                </a:lnTo>
                <a:lnTo>
                  <a:pt x="195325" y="215900"/>
                </a:lnTo>
                <a:lnTo>
                  <a:pt x="203200" y="215900"/>
                </a:lnTo>
                <a:lnTo>
                  <a:pt x="211200" y="212089"/>
                </a:lnTo>
                <a:lnTo>
                  <a:pt x="219201" y="204469"/>
                </a:lnTo>
                <a:lnTo>
                  <a:pt x="199135" y="204469"/>
                </a:lnTo>
                <a:lnTo>
                  <a:pt x="196469" y="203200"/>
                </a:lnTo>
                <a:lnTo>
                  <a:pt x="192531" y="199389"/>
                </a:lnTo>
                <a:lnTo>
                  <a:pt x="191007" y="195580"/>
                </a:lnTo>
                <a:lnTo>
                  <a:pt x="190373" y="194310"/>
                </a:lnTo>
                <a:lnTo>
                  <a:pt x="190246" y="191769"/>
                </a:lnTo>
                <a:lnTo>
                  <a:pt x="191007" y="187960"/>
                </a:lnTo>
                <a:lnTo>
                  <a:pt x="191897" y="186689"/>
                </a:lnTo>
                <a:lnTo>
                  <a:pt x="193294" y="184150"/>
                </a:lnTo>
                <a:lnTo>
                  <a:pt x="194563" y="181610"/>
                </a:lnTo>
                <a:lnTo>
                  <a:pt x="196469" y="179069"/>
                </a:lnTo>
                <a:lnTo>
                  <a:pt x="206248" y="170180"/>
                </a:lnTo>
                <a:lnTo>
                  <a:pt x="223723" y="170180"/>
                </a:lnTo>
                <a:lnTo>
                  <a:pt x="207147" y="153669"/>
                </a:lnTo>
                <a:close/>
              </a:path>
              <a:path w="349884" h="354329">
                <a:moveTo>
                  <a:pt x="223723" y="170180"/>
                </a:moveTo>
                <a:lnTo>
                  <a:pt x="206248" y="170180"/>
                </a:lnTo>
                <a:lnTo>
                  <a:pt x="216280" y="180339"/>
                </a:lnTo>
                <a:lnTo>
                  <a:pt x="216365" y="181610"/>
                </a:lnTo>
                <a:lnTo>
                  <a:pt x="199135" y="204469"/>
                </a:lnTo>
                <a:lnTo>
                  <a:pt x="219201" y="204469"/>
                </a:lnTo>
                <a:lnTo>
                  <a:pt x="221233" y="201930"/>
                </a:lnTo>
                <a:lnTo>
                  <a:pt x="222503" y="198119"/>
                </a:lnTo>
                <a:lnTo>
                  <a:pt x="223900" y="194310"/>
                </a:lnTo>
                <a:lnTo>
                  <a:pt x="224408" y="190500"/>
                </a:lnTo>
                <a:lnTo>
                  <a:pt x="224281" y="185419"/>
                </a:lnTo>
                <a:lnTo>
                  <a:pt x="236727" y="185419"/>
                </a:lnTo>
                <a:lnTo>
                  <a:pt x="236981" y="184150"/>
                </a:lnTo>
                <a:lnTo>
                  <a:pt x="236981" y="182880"/>
                </a:lnTo>
                <a:lnTo>
                  <a:pt x="236474" y="182880"/>
                </a:lnTo>
                <a:lnTo>
                  <a:pt x="223723" y="170180"/>
                </a:lnTo>
                <a:close/>
              </a:path>
              <a:path w="349884" h="354329">
                <a:moveTo>
                  <a:pt x="236347" y="185419"/>
                </a:moveTo>
                <a:lnTo>
                  <a:pt x="224281" y="185419"/>
                </a:lnTo>
                <a:lnTo>
                  <a:pt x="229488" y="190500"/>
                </a:lnTo>
                <a:lnTo>
                  <a:pt x="232028" y="190500"/>
                </a:lnTo>
                <a:lnTo>
                  <a:pt x="233425" y="189230"/>
                </a:lnTo>
                <a:lnTo>
                  <a:pt x="234315" y="187960"/>
                </a:lnTo>
                <a:lnTo>
                  <a:pt x="236347" y="185419"/>
                </a:lnTo>
                <a:close/>
              </a:path>
              <a:path w="349884" h="354329">
                <a:moveTo>
                  <a:pt x="192912" y="142239"/>
                </a:moveTo>
                <a:lnTo>
                  <a:pt x="181101" y="142239"/>
                </a:lnTo>
                <a:lnTo>
                  <a:pt x="174751" y="146050"/>
                </a:lnTo>
                <a:lnTo>
                  <a:pt x="171450" y="148589"/>
                </a:lnTo>
                <a:lnTo>
                  <a:pt x="168021" y="152400"/>
                </a:lnTo>
                <a:lnTo>
                  <a:pt x="166243" y="153669"/>
                </a:lnTo>
                <a:lnTo>
                  <a:pt x="164592" y="154939"/>
                </a:lnTo>
                <a:lnTo>
                  <a:pt x="163195" y="157480"/>
                </a:lnTo>
                <a:lnTo>
                  <a:pt x="161671" y="160019"/>
                </a:lnTo>
                <a:lnTo>
                  <a:pt x="160527" y="161289"/>
                </a:lnTo>
                <a:lnTo>
                  <a:pt x="158496" y="166369"/>
                </a:lnTo>
                <a:lnTo>
                  <a:pt x="157733" y="167639"/>
                </a:lnTo>
                <a:lnTo>
                  <a:pt x="157099" y="170180"/>
                </a:lnTo>
                <a:lnTo>
                  <a:pt x="156591" y="171450"/>
                </a:lnTo>
                <a:lnTo>
                  <a:pt x="156336" y="172719"/>
                </a:lnTo>
                <a:lnTo>
                  <a:pt x="156463" y="175260"/>
                </a:lnTo>
                <a:lnTo>
                  <a:pt x="157225" y="176530"/>
                </a:lnTo>
                <a:lnTo>
                  <a:pt x="157860" y="177800"/>
                </a:lnTo>
                <a:lnTo>
                  <a:pt x="159257" y="179069"/>
                </a:lnTo>
                <a:lnTo>
                  <a:pt x="160781" y="180339"/>
                </a:lnTo>
                <a:lnTo>
                  <a:pt x="163575" y="180339"/>
                </a:lnTo>
                <a:lnTo>
                  <a:pt x="164337" y="179069"/>
                </a:lnTo>
                <a:lnTo>
                  <a:pt x="164719" y="179069"/>
                </a:lnTo>
                <a:lnTo>
                  <a:pt x="164973" y="177800"/>
                </a:lnTo>
                <a:lnTo>
                  <a:pt x="165861" y="173989"/>
                </a:lnTo>
                <a:lnTo>
                  <a:pt x="166497" y="172719"/>
                </a:lnTo>
                <a:lnTo>
                  <a:pt x="167258" y="170180"/>
                </a:lnTo>
                <a:lnTo>
                  <a:pt x="168148" y="168910"/>
                </a:lnTo>
                <a:lnTo>
                  <a:pt x="169291" y="166369"/>
                </a:lnTo>
                <a:lnTo>
                  <a:pt x="170560" y="163830"/>
                </a:lnTo>
                <a:lnTo>
                  <a:pt x="172211" y="161289"/>
                </a:lnTo>
                <a:lnTo>
                  <a:pt x="174371" y="160019"/>
                </a:lnTo>
                <a:lnTo>
                  <a:pt x="176275" y="157480"/>
                </a:lnTo>
                <a:lnTo>
                  <a:pt x="178307" y="156210"/>
                </a:lnTo>
                <a:lnTo>
                  <a:pt x="180085" y="154939"/>
                </a:lnTo>
                <a:lnTo>
                  <a:pt x="181991" y="154939"/>
                </a:lnTo>
                <a:lnTo>
                  <a:pt x="183769" y="153669"/>
                </a:lnTo>
                <a:lnTo>
                  <a:pt x="207147" y="153669"/>
                </a:lnTo>
                <a:lnTo>
                  <a:pt x="204597" y="151130"/>
                </a:lnTo>
                <a:lnTo>
                  <a:pt x="201675" y="147319"/>
                </a:lnTo>
                <a:lnTo>
                  <a:pt x="195833" y="144780"/>
                </a:lnTo>
                <a:lnTo>
                  <a:pt x="192912" y="142239"/>
                </a:lnTo>
                <a:close/>
              </a:path>
              <a:path w="349884" h="354329">
                <a:moveTo>
                  <a:pt x="212471" y="110489"/>
                </a:moveTo>
                <a:lnTo>
                  <a:pt x="210947" y="110489"/>
                </a:lnTo>
                <a:lnTo>
                  <a:pt x="210566" y="111760"/>
                </a:lnTo>
                <a:lnTo>
                  <a:pt x="209423" y="111760"/>
                </a:lnTo>
                <a:lnTo>
                  <a:pt x="208915" y="113030"/>
                </a:lnTo>
                <a:lnTo>
                  <a:pt x="208279" y="113030"/>
                </a:lnTo>
                <a:lnTo>
                  <a:pt x="207518" y="114300"/>
                </a:lnTo>
                <a:lnTo>
                  <a:pt x="206628" y="114300"/>
                </a:lnTo>
                <a:lnTo>
                  <a:pt x="205994" y="115569"/>
                </a:lnTo>
                <a:lnTo>
                  <a:pt x="205612" y="115569"/>
                </a:lnTo>
                <a:lnTo>
                  <a:pt x="205231" y="116839"/>
                </a:lnTo>
                <a:lnTo>
                  <a:pt x="204724" y="116839"/>
                </a:lnTo>
                <a:lnTo>
                  <a:pt x="204597" y="118110"/>
                </a:lnTo>
                <a:lnTo>
                  <a:pt x="204850" y="119380"/>
                </a:lnTo>
                <a:lnTo>
                  <a:pt x="252856" y="167639"/>
                </a:lnTo>
                <a:lnTo>
                  <a:pt x="254634" y="167639"/>
                </a:lnTo>
                <a:lnTo>
                  <a:pt x="255016" y="166369"/>
                </a:lnTo>
                <a:lnTo>
                  <a:pt x="255650" y="166369"/>
                </a:lnTo>
                <a:lnTo>
                  <a:pt x="257682" y="165100"/>
                </a:lnTo>
                <a:lnTo>
                  <a:pt x="258445" y="163830"/>
                </a:lnTo>
                <a:lnTo>
                  <a:pt x="259333" y="162560"/>
                </a:lnTo>
                <a:lnTo>
                  <a:pt x="259969" y="162560"/>
                </a:lnTo>
                <a:lnTo>
                  <a:pt x="261366" y="160019"/>
                </a:lnTo>
                <a:lnTo>
                  <a:pt x="261747" y="160019"/>
                </a:lnTo>
                <a:lnTo>
                  <a:pt x="261747" y="158750"/>
                </a:lnTo>
                <a:lnTo>
                  <a:pt x="261493" y="158750"/>
                </a:lnTo>
                <a:lnTo>
                  <a:pt x="228092" y="124460"/>
                </a:lnTo>
                <a:lnTo>
                  <a:pt x="227456" y="119380"/>
                </a:lnTo>
                <a:lnTo>
                  <a:pt x="227499" y="118110"/>
                </a:lnTo>
                <a:lnTo>
                  <a:pt x="219328" y="118110"/>
                </a:lnTo>
                <a:lnTo>
                  <a:pt x="212471" y="110489"/>
                </a:lnTo>
                <a:close/>
              </a:path>
              <a:path w="349884" h="354329">
                <a:moveTo>
                  <a:pt x="264855" y="97789"/>
                </a:moveTo>
                <a:lnTo>
                  <a:pt x="241680" y="97789"/>
                </a:lnTo>
                <a:lnTo>
                  <a:pt x="245618" y="99060"/>
                </a:lnTo>
                <a:lnTo>
                  <a:pt x="249681" y="101600"/>
                </a:lnTo>
                <a:lnTo>
                  <a:pt x="251841" y="102869"/>
                </a:lnTo>
                <a:lnTo>
                  <a:pt x="254126" y="104139"/>
                </a:lnTo>
                <a:lnTo>
                  <a:pt x="256921" y="106680"/>
                </a:lnTo>
                <a:lnTo>
                  <a:pt x="284860" y="134619"/>
                </a:lnTo>
                <a:lnTo>
                  <a:pt x="287781" y="134619"/>
                </a:lnTo>
                <a:lnTo>
                  <a:pt x="288417" y="133350"/>
                </a:lnTo>
                <a:lnTo>
                  <a:pt x="289686" y="133350"/>
                </a:lnTo>
                <a:lnTo>
                  <a:pt x="292100" y="130810"/>
                </a:lnTo>
                <a:lnTo>
                  <a:pt x="293116" y="129539"/>
                </a:lnTo>
                <a:lnTo>
                  <a:pt x="293497" y="128269"/>
                </a:lnTo>
                <a:lnTo>
                  <a:pt x="293624" y="125730"/>
                </a:lnTo>
                <a:lnTo>
                  <a:pt x="293243" y="125730"/>
                </a:lnTo>
                <a:lnTo>
                  <a:pt x="264855" y="97789"/>
                </a:lnTo>
                <a:close/>
              </a:path>
              <a:path w="349884" h="354329">
                <a:moveTo>
                  <a:pt x="242570" y="85089"/>
                </a:moveTo>
                <a:lnTo>
                  <a:pt x="239395" y="85089"/>
                </a:lnTo>
                <a:lnTo>
                  <a:pt x="233045" y="87630"/>
                </a:lnTo>
                <a:lnTo>
                  <a:pt x="219024" y="113030"/>
                </a:lnTo>
                <a:lnTo>
                  <a:pt x="219328" y="118110"/>
                </a:lnTo>
                <a:lnTo>
                  <a:pt x="227499" y="118110"/>
                </a:lnTo>
                <a:lnTo>
                  <a:pt x="227583" y="115569"/>
                </a:lnTo>
                <a:lnTo>
                  <a:pt x="228853" y="107950"/>
                </a:lnTo>
                <a:lnTo>
                  <a:pt x="230250" y="104139"/>
                </a:lnTo>
                <a:lnTo>
                  <a:pt x="232409" y="102869"/>
                </a:lnTo>
                <a:lnTo>
                  <a:pt x="234060" y="100330"/>
                </a:lnTo>
                <a:lnTo>
                  <a:pt x="235838" y="99060"/>
                </a:lnTo>
                <a:lnTo>
                  <a:pt x="239649" y="97789"/>
                </a:lnTo>
                <a:lnTo>
                  <a:pt x="264855" y="97789"/>
                </a:lnTo>
                <a:lnTo>
                  <a:pt x="260984" y="93980"/>
                </a:lnTo>
                <a:lnTo>
                  <a:pt x="257809" y="91439"/>
                </a:lnTo>
                <a:lnTo>
                  <a:pt x="254888" y="88900"/>
                </a:lnTo>
                <a:lnTo>
                  <a:pt x="251968" y="87630"/>
                </a:lnTo>
                <a:lnTo>
                  <a:pt x="248920" y="86360"/>
                </a:lnTo>
                <a:lnTo>
                  <a:pt x="245745" y="86360"/>
                </a:lnTo>
                <a:lnTo>
                  <a:pt x="242570" y="85089"/>
                </a:lnTo>
                <a:close/>
              </a:path>
              <a:path w="349884" h="354329">
                <a:moveTo>
                  <a:pt x="278765" y="0"/>
                </a:moveTo>
                <a:lnTo>
                  <a:pt x="276478" y="0"/>
                </a:lnTo>
                <a:lnTo>
                  <a:pt x="275208" y="1269"/>
                </a:lnTo>
                <a:lnTo>
                  <a:pt x="273811" y="1269"/>
                </a:lnTo>
                <a:lnTo>
                  <a:pt x="272033" y="3810"/>
                </a:lnTo>
                <a:lnTo>
                  <a:pt x="271399" y="3810"/>
                </a:lnTo>
                <a:lnTo>
                  <a:pt x="271018" y="5080"/>
                </a:lnTo>
                <a:lnTo>
                  <a:pt x="270128" y="6350"/>
                </a:lnTo>
                <a:lnTo>
                  <a:pt x="269748" y="7619"/>
                </a:lnTo>
                <a:lnTo>
                  <a:pt x="270001" y="8889"/>
                </a:lnTo>
                <a:lnTo>
                  <a:pt x="297815" y="36830"/>
                </a:lnTo>
                <a:lnTo>
                  <a:pt x="289178" y="36830"/>
                </a:lnTo>
                <a:lnTo>
                  <a:pt x="285623" y="38100"/>
                </a:lnTo>
                <a:lnTo>
                  <a:pt x="269367" y="54610"/>
                </a:lnTo>
                <a:lnTo>
                  <a:pt x="267970" y="58419"/>
                </a:lnTo>
                <a:lnTo>
                  <a:pt x="285876" y="93980"/>
                </a:lnTo>
                <a:lnTo>
                  <a:pt x="308609" y="105410"/>
                </a:lnTo>
                <a:lnTo>
                  <a:pt x="312420" y="104139"/>
                </a:lnTo>
                <a:lnTo>
                  <a:pt x="316229" y="104139"/>
                </a:lnTo>
                <a:lnTo>
                  <a:pt x="320040" y="102869"/>
                </a:lnTo>
                <a:lnTo>
                  <a:pt x="323723" y="100330"/>
                </a:lnTo>
                <a:lnTo>
                  <a:pt x="327151" y="96519"/>
                </a:lnTo>
                <a:lnTo>
                  <a:pt x="330326" y="93980"/>
                </a:lnTo>
                <a:lnTo>
                  <a:pt x="331046" y="92710"/>
                </a:lnTo>
                <a:lnTo>
                  <a:pt x="308736" y="92710"/>
                </a:lnTo>
                <a:lnTo>
                  <a:pt x="300735" y="88900"/>
                </a:lnTo>
                <a:lnTo>
                  <a:pt x="295401" y="85089"/>
                </a:lnTo>
                <a:lnTo>
                  <a:pt x="292861" y="82550"/>
                </a:lnTo>
                <a:lnTo>
                  <a:pt x="290449" y="81280"/>
                </a:lnTo>
                <a:lnTo>
                  <a:pt x="279907" y="59689"/>
                </a:lnTo>
                <a:lnTo>
                  <a:pt x="280924" y="54610"/>
                </a:lnTo>
                <a:lnTo>
                  <a:pt x="282194" y="52069"/>
                </a:lnTo>
                <a:lnTo>
                  <a:pt x="284479" y="50800"/>
                </a:lnTo>
                <a:lnTo>
                  <a:pt x="286893" y="48260"/>
                </a:lnTo>
                <a:lnTo>
                  <a:pt x="289941" y="46989"/>
                </a:lnTo>
                <a:lnTo>
                  <a:pt x="297306" y="44450"/>
                </a:lnTo>
                <a:lnTo>
                  <a:pt x="323538" y="44450"/>
                </a:lnTo>
                <a:lnTo>
                  <a:pt x="315862" y="36830"/>
                </a:lnTo>
                <a:lnTo>
                  <a:pt x="297815" y="36830"/>
                </a:lnTo>
                <a:lnTo>
                  <a:pt x="293243" y="35560"/>
                </a:lnTo>
                <a:lnTo>
                  <a:pt x="314583" y="35560"/>
                </a:lnTo>
                <a:lnTo>
                  <a:pt x="278765" y="0"/>
                </a:lnTo>
                <a:close/>
              </a:path>
              <a:path w="349884" h="354329">
                <a:moveTo>
                  <a:pt x="323538" y="44450"/>
                </a:moveTo>
                <a:lnTo>
                  <a:pt x="301878" y="44450"/>
                </a:lnTo>
                <a:lnTo>
                  <a:pt x="307085" y="45719"/>
                </a:lnTo>
                <a:lnTo>
                  <a:pt x="326008" y="64769"/>
                </a:lnTo>
                <a:lnTo>
                  <a:pt x="326390" y="67310"/>
                </a:lnTo>
                <a:lnTo>
                  <a:pt x="326453" y="73660"/>
                </a:lnTo>
                <a:lnTo>
                  <a:pt x="326262" y="77469"/>
                </a:lnTo>
                <a:lnTo>
                  <a:pt x="325881" y="78739"/>
                </a:lnTo>
                <a:lnTo>
                  <a:pt x="325374" y="81280"/>
                </a:lnTo>
                <a:lnTo>
                  <a:pt x="324866" y="82550"/>
                </a:lnTo>
                <a:lnTo>
                  <a:pt x="323342" y="85089"/>
                </a:lnTo>
                <a:lnTo>
                  <a:pt x="322452" y="86360"/>
                </a:lnTo>
                <a:lnTo>
                  <a:pt x="321182" y="87630"/>
                </a:lnTo>
                <a:lnTo>
                  <a:pt x="319024" y="90169"/>
                </a:lnTo>
                <a:lnTo>
                  <a:pt x="316483" y="91439"/>
                </a:lnTo>
                <a:lnTo>
                  <a:pt x="311403" y="92710"/>
                </a:lnTo>
                <a:lnTo>
                  <a:pt x="331046" y="92710"/>
                </a:lnTo>
                <a:lnTo>
                  <a:pt x="332485" y="90169"/>
                </a:lnTo>
                <a:lnTo>
                  <a:pt x="333628" y="85089"/>
                </a:lnTo>
                <a:lnTo>
                  <a:pt x="334899" y="81280"/>
                </a:lnTo>
                <a:lnTo>
                  <a:pt x="335184" y="77469"/>
                </a:lnTo>
                <a:lnTo>
                  <a:pt x="335152" y="71119"/>
                </a:lnTo>
                <a:lnTo>
                  <a:pt x="349630" y="71119"/>
                </a:lnTo>
                <a:lnTo>
                  <a:pt x="349123" y="69850"/>
                </a:lnTo>
                <a:lnTo>
                  <a:pt x="323538" y="44450"/>
                </a:lnTo>
                <a:close/>
              </a:path>
              <a:path w="349884" h="354329">
                <a:moveTo>
                  <a:pt x="349757" y="71119"/>
                </a:moveTo>
                <a:lnTo>
                  <a:pt x="335152" y="71119"/>
                </a:lnTo>
                <a:lnTo>
                  <a:pt x="341629" y="78739"/>
                </a:lnTo>
                <a:lnTo>
                  <a:pt x="343534" y="78739"/>
                </a:lnTo>
                <a:lnTo>
                  <a:pt x="343916" y="77469"/>
                </a:lnTo>
                <a:lnTo>
                  <a:pt x="345567" y="77469"/>
                </a:lnTo>
                <a:lnTo>
                  <a:pt x="346963" y="76200"/>
                </a:lnTo>
                <a:lnTo>
                  <a:pt x="347725" y="74930"/>
                </a:lnTo>
                <a:lnTo>
                  <a:pt x="348233" y="73660"/>
                </a:lnTo>
                <a:lnTo>
                  <a:pt x="349123" y="73660"/>
                </a:lnTo>
                <a:lnTo>
                  <a:pt x="349376" y="72389"/>
                </a:lnTo>
                <a:lnTo>
                  <a:pt x="349757" y="72389"/>
                </a:lnTo>
                <a:lnTo>
                  <a:pt x="349757" y="711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7700264" y="4775708"/>
            <a:ext cx="887094" cy="439420"/>
            <a:chOff x="7700264" y="4775708"/>
            <a:chExt cx="887094" cy="439420"/>
          </a:xfrm>
        </p:grpSpPr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00264" y="4775708"/>
              <a:ext cx="417956" cy="42291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2765" y="4804537"/>
              <a:ext cx="434339" cy="410210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71763" y="4805934"/>
            <a:ext cx="283590" cy="26288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132696" y="4775961"/>
            <a:ext cx="859408" cy="563879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081514" y="4800091"/>
            <a:ext cx="1313179" cy="725169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4505705" y="5924803"/>
            <a:ext cx="314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Duplicates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likely)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Removed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94" name="object 94"/>
          <p:cNvSpPr txBox="1"/>
          <p:nvPr/>
        </p:nvSpPr>
        <p:spPr>
          <a:xfrm>
            <a:off x="78739" y="6523448"/>
            <a:ext cx="3682365" cy="2774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dirty="0">
                <a:latin typeface="Arial Black"/>
                <a:cs typeface="Arial Black"/>
              </a:rPr>
              <a:t>Number</a:t>
            </a:r>
            <a:r>
              <a:rPr sz="1400" spc="-2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of</a:t>
            </a:r>
            <a:r>
              <a:rPr sz="1400" spc="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Analyzed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Submissions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:</a:t>
            </a:r>
            <a:r>
              <a:rPr sz="1400" spc="-25" dirty="0">
                <a:latin typeface="Arial Black"/>
                <a:cs typeface="Arial Black"/>
              </a:rPr>
              <a:t> 74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C0D854-1FD2-B243-7275-E657498D8EA7}"/>
              </a:ext>
            </a:extLst>
          </p:cNvPr>
          <p:cNvSpPr txBox="1"/>
          <p:nvPr/>
        </p:nvSpPr>
        <p:spPr>
          <a:xfrm>
            <a:off x="2520696" y="65383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Bari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Ferrara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GSSI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Lecce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LNF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Padova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Pavia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Roma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Roma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ToV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Roma3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Trieste</a:t>
            </a:r>
            <a:endParaRPr lang="en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(II)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237" y="1674139"/>
            <a:ext cx="5953631" cy="4040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009" y="1732840"/>
            <a:ext cx="4556485" cy="404918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(WG1)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860" y="2628519"/>
            <a:ext cx="6942999" cy="3095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80046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0088" y="1808884"/>
            <a:ext cx="11313795" cy="4490085"/>
            <a:chOff x="380088" y="1808884"/>
            <a:chExt cx="11313795" cy="449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088" y="1808884"/>
              <a:ext cx="5119283" cy="2948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8" y="3645395"/>
              <a:ext cx="7850124" cy="2653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9" y="3840479"/>
              <a:ext cx="7280148" cy="2083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75203" y="3037077"/>
              <a:ext cx="4942205" cy="803275"/>
            </a:xfrm>
            <a:custGeom>
              <a:avLst/>
              <a:gdLst/>
              <a:ahLst/>
              <a:cxnLst/>
              <a:rect l="l" t="t" r="r" b="b"/>
              <a:pathLst>
                <a:path w="4942205" h="803275">
                  <a:moveTo>
                    <a:pt x="4897374" y="727075"/>
                  </a:moveTo>
                  <a:lnTo>
                    <a:pt x="4865624" y="727075"/>
                  </a:lnTo>
                  <a:lnTo>
                    <a:pt x="4903724" y="803275"/>
                  </a:lnTo>
                  <a:lnTo>
                    <a:pt x="4935474" y="739775"/>
                  </a:lnTo>
                  <a:lnTo>
                    <a:pt x="4897374" y="739775"/>
                  </a:lnTo>
                  <a:lnTo>
                    <a:pt x="4897374" y="727075"/>
                  </a:lnTo>
                  <a:close/>
                </a:path>
                <a:path w="4942205" h="803275">
                  <a:moveTo>
                    <a:pt x="4897374" y="6350"/>
                  </a:moveTo>
                  <a:lnTo>
                    <a:pt x="4897374" y="739775"/>
                  </a:lnTo>
                  <a:lnTo>
                    <a:pt x="4910074" y="739775"/>
                  </a:lnTo>
                  <a:lnTo>
                    <a:pt x="4910074" y="12700"/>
                  </a:lnTo>
                  <a:lnTo>
                    <a:pt x="4903724" y="12700"/>
                  </a:lnTo>
                  <a:lnTo>
                    <a:pt x="4897374" y="6350"/>
                  </a:lnTo>
                  <a:close/>
                </a:path>
                <a:path w="4942205" h="803275">
                  <a:moveTo>
                    <a:pt x="4941824" y="727075"/>
                  </a:moveTo>
                  <a:lnTo>
                    <a:pt x="4910074" y="727075"/>
                  </a:lnTo>
                  <a:lnTo>
                    <a:pt x="4910074" y="739775"/>
                  </a:lnTo>
                  <a:lnTo>
                    <a:pt x="4935474" y="739775"/>
                  </a:lnTo>
                  <a:lnTo>
                    <a:pt x="4941824" y="727075"/>
                  </a:lnTo>
                  <a:close/>
                </a:path>
                <a:path w="4942205" h="803275">
                  <a:moveTo>
                    <a:pt x="491007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897374" y="12700"/>
                  </a:lnTo>
                  <a:lnTo>
                    <a:pt x="4897374" y="6350"/>
                  </a:lnTo>
                  <a:lnTo>
                    <a:pt x="4910074" y="6350"/>
                  </a:lnTo>
                  <a:lnTo>
                    <a:pt x="4910074" y="0"/>
                  </a:lnTo>
                  <a:close/>
                </a:path>
                <a:path w="4942205" h="803275">
                  <a:moveTo>
                    <a:pt x="4910074" y="6350"/>
                  </a:moveTo>
                  <a:lnTo>
                    <a:pt x="4897374" y="6350"/>
                  </a:lnTo>
                  <a:lnTo>
                    <a:pt x="4903724" y="12700"/>
                  </a:lnTo>
                  <a:lnTo>
                    <a:pt x="4910074" y="12700"/>
                  </a:lnTo>
                  <a:lnTo>
                    <a:pt x="4910074" y="63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598554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722" y="1673112"/>
            <a:ext cx="4305926" cy="4576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037" y="3215407"/>
            <a:ext cx="5985549" cy="26980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2458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(WG4)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669" y="1733763"/>
            <a:ext cx="5397494" cy="4292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200" y="3122439"/>
            <a:ext cx="5633763" cy="1847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160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(WG5)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378" y="1535860"/>
            <a:ext cx="3447113" cy="49609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4243" y="1532361"/>
            <a:ext cx="5163263" cy="47549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(WG6)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34" y="1466552"/>
            <a:ext cx="4571798" cy="48018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3719" y="2118551"/>
            <a:ext cx="5416206" cy="41434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Survey</a:t>
            </a:r>
            <a:r>
              <a:rPr spc="-229" dirty="0"/>
              <a:t> </a:t>
            </a:r>
            <a:r>
              <a:rPr spc="-45" dirty="0"/>
              <a:t>Skeleton</a:t>
            </a:r>
            <a:r>
              <a:rPr spc="-200" dirty="0"/>
              <a:t> </a:t>
            </a:r>
            <a:r>
              <a:rPr spc="-20" dirty="0"/>
              <a:t>(WG7)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436" y="1477207"/>
            <a:ext cx="5337458" cy="4752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6018" y="2623508"/>
            <a:ext cx="5797217" cy="2452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659" y="144009"/>
            <a:ext cx="2934816" cy="11153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122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Calibri-Light</vt:lpstr>
      <vt:lpstr>Office Theme</vt:lpstr>
      <vt:lpstr>Survey Skeleton (I)</vt:lpstr>
      <vt:lpstr>Survey Skeleton (II)</vt:lpstr>
      <vt:lpstr>Survey Skeleton (WG1)</vt:lpstr>
      <vt:lpstr>Survey Skeleton (WG2)</vt:lpstr>
      <vt:lpstr>Survey Skeleton (WG3)</vt:lpstr>
      <vt:lpstr>Survey Skeleton (WG4)</vt:lpstr>
      <vt:lpstr>Survey Skeleton (WG5)</vt:lpstr>
      <vt:lpstr>Survey Skeleton (WG6)</vt:lpstr>
      <vt:lpstr>Survey Skeleton (WG7)</vt:lpstr>
      <vt:lpstr>Survey Skeleton (WG8)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Eraldo Oliveri</dc:creator>
  <cp:lastModifiedBy>Anna Colaleo</cp:lastModifiedBy>
  <cp:revision>1</cp:revision>
  <dcterms:created xsi:type="dcterms:W3CDTF">2023-03-31T11:59:23Z</dcterms:created>
  <dcterms:modified xsi:type="dcterms:W3CDTF">2023-03-31T12:04:34Z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2023-03-31T00:00:00Z</vt:filetime>
  </property>
  <property fmtid="{D5CDD505-2E9C-101B-9397-08002B2CF9AE}" pid="5" name="Producer">
    <vt:lpwstr>Microsoft® PowerPoint® 2016</vt:lpwstr>
  </property>
</Properties>
</file>