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96" r:id="rId2"/>
    <p:sldMasterId id="2147484015" r:id="rId3"/>
    <p:sldMasterId id="2147484068" r:id="rId4"/>
    <p:sldMasterId id="2147484084" r:id="rId5"/>
    <p:sldMasterId id="2147484110" r:id="rId6"/>
    <p:sldMasterId id="2147484140" r:id="rId7"/>
    <p:sldMasterId id="2147484159" r:id="rId8"/>
    <p:sldMasterId id="2147484161" r:id="rId9"/>
    <p:sldMasterId id="2147484176" r:id="rId10"/>
    <p:sldMasterId id="2147484200" r:id="rId11"/>
    <p:sldMasterId id="2147484212" r:id="rId12"/>
  </p:sldMasterIdLst>
  <p:notesMasterIdLst>
    <p:notesMasterId r:id="rId42"/>
  </p:notesMasterIdLst>
  <p:sldIdLst>
    <p:sldId id="265" r:id="rId13"/>
    <p:sldId id="1972" r:id="rId14"/>
    <p:sldId id="2119" r:id="rId15"/>
    <p:sldId id="3413" r:id="rId16"/>
    <p:sldId id="13390" r:id="rId17"/>
    <p:sldId id="2148" r:id="rId18"/>
    <p:sldId id="13438" r:id="rId19"/>
    <p:sldId id="13403" r:id="rId20"/>
    <p:sldId id="2065" r:id="rId21"/>
    <p:sldId id="13580" r:id="rId22"/>
    <p:sldId id="394" r:id="rId23"/>
    <p:sldId id="397" r:id="rId24"/>
    <p:sldId id="1168" r:id="rId25"/>
    <p:sldId id="400" r:id="rId26"/>
    <p:sldId id="403" r:id="rId27"/>
    <p:sldId id="406" r:id="rId28"/>
    <p:sldId id="508" r:id="rId29"/>
    <p:sldId id="505" r:id="rId30"/>
    <p:sldId id="532" r:id="rId31"/>
    <p:sldId id="13581" r:id="rId32"/>
    <p:sldId id="13578" r:id="rId33"/>
    <p:sldId id="2112" r:id="rId34"/>
    <p:sldId id="3412" r:id="rId35"/>
    <p:sldId id="268" r:id="rId36"/>
    <p:sldId id="1938" r:id="rId37"/>
    <p:sldId id="1936" r:id="rId38"/>
    <p:sldId id="2087" r:id="rId39"/>
    <p:sldId id="2088" r:id="rId40"/>
    <p:sldId id="2089"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6227E7-74F7-C46C-D9DD-3492401A2F24}" name="Mimmo della Volpe" initials="MdV" userId="Mimmo della Volp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88" autoAdjust="0"/>
    <p:restoredTop sz="95993" autoAdjust="0"/>
  </p:normalViewPr>
  <p:slideViewPr>
    <p:cSldViewPr snapToGrid="0">
      <p:cViewPr varScale="1">
        <p:scale>
          <a:sx n="92" d="100"/>
          <a:sy n="92" d="100"/>
        </p:scale>
        <p:origin x="1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40DB6-9C28-4F89-A9A5-6EAB49181D57}" type="datetimeFigureOut">
              <a:rPr lang="zh-CN" altLang="en-US" smtClean="0"/>
              <a:t>2024/9/24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F1B80-C495-419B-A890-10E34F88D34E}" type="slidenum">
              <a:rPr lang="zh-CN" altLang="en-US" smtClean="0"/>
              <a:t>‹#›</a:t>
            </a:fld>
            <a:endParaRPr lang="zh-CN" altLang="en-US"/>
          </a:p>
        </p:txBody>
      </p:sp>
    </p:spTree>
    <p:extLst>
      <p:ext uri="{BB962C8B-B14F-4D97-AF65-F5344CB8AC3E}">
        <p14:creationId xmlns:p14="http://schemas.microsoft.com/office/powerpoint/2010/main" val="4236305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Good afternoon everyone</a:t>
            </a:r>
            <a:r>
              <a:rPr lang="zh-CN" altLang="en-US" dirty="0"/>
              <a:t>， </a:t>
            </a:r>
            <a:r>
              <a:rPr lang="en-US" altLang="zh-CN" dirty="0"/>
              <a:t>My name is </a:t>
            </a:r>
            <a:r>
              <a:rPr lang="en-US" altLang="zh-CN" dirty="0" err="1"/>
              <a:t>Shoushan</a:t>
            </a:r>
            <a:r>
              <a:rPr lang="en-US" altLang="zh-CN" dirty="0"/>
              <a:t>.</a:t>
            </a:r>
            <a:r>
              <a:rPr lang="zh-CN" altLang="en-US" dirty="0"/>
              <a:t> </a:t>
            </a:r>
            <a:r>
              <a:rPr lang="en-US" altLang="zh-CN" dirty="0"/>
              <a:t>Thank you very much for giving me an</a:t>
            </a:r>
            <a:r>
              <a:rPr lang="zh-CN" altLang="en-US" dirty="0"/>
              <a:t> </a:t>
            </a:r>
            <a:r>
              <a:rPr lang="en-US" altLang="zh-CN" sz="1200" kern="1200" dirty="0">
                <a:solidFill>
                  <a:schemeClr val="tx1"/>
                </a:solidFill>
                <a:latin typeface="+mn-lt"/>
                <a:ea typeface="+mn-ea"/>
                <a:cs typeface="+mn-cs"/>
              </a:rPr>
              <a:t>opportunity to introduce the LHAASO charged cosmic ray measurement here.</a:t>
            </a:r>
            <a:endParaRPr lang="zh-CN" altLang="zh-CN" sz="1200" kern="1200" dirty="0">
              <a:solidFill>
                <a:schemeClr val="tx1"/>
              </a:solidFill>
              <a:latin typeface="+mn-lt"/>
              <a:ea typeface="+mn-ea"/>
              <a:cs typeface="+mn-cs"/>
            </a:endParaRPr>
          </a:p>
          <a:p>
            <a:endParaRPr lang="zh-CN" altLang="en-US" dirty="0"/>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1</a:t>
            </a:fld>
            <a:endParaRPr lang="zh-CN" altLang="en-US"/>
          </a:p>
        </p:txBody>
      </p:sp>
    </p:spTree>
    <p:extLst>
      <p:ext uri="{BB962C8B-B14F-4D97-AF65-F5344CB8AC3E}">
        <p14:creationId xmlns:p14="http://schemas.microsoft.com/office/powerpoint/2010/main" val="1489527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r>
              <a:rPr lang="en-US" altLang="zh-CN" dirty="0"/>
              <a:t>Ok, let me turn to introduce CR spectra around the knee. </a:t>
            </a:r>
            <a:endParaRPr lang="zh-CN" altLang="en-US" dirty="0"/>
          </a:p>
        </p:txBody>
      </p:sp>
      <p:sp>
        <p:nvSpPr>
          <p:cNvPr id="1048702" name="灯片编号占位符 3"/>
          <p:cNvSpPr>
            <a:spLocks noGrp="1"/>
          </p:cNvSpPr>
          <p:nvPr>
            <p:ph type="sldNum" sz="quarter" idx="5"/>
          </p:nvPr>
        </p:nvSpPr>
        <p:spPr/>
        <p:txBody>
          <a:bodyPr/>
          <a:lstStyle/>
          <a:p>
            <a:pPr marL="0" marR="0" lvl="0" indent="0" algn="r" defTabSz="1218954"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18954"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6670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Cuts for High quality shower measurement: For Cherenkov telescopes require at least 7 fired pixels in each image. </a:t>
            </a:r>
            <a:r>
              <a:rPr lang="en-US" altLang="zh-CN" b="1" i="0" u="none" strike="noStrike" baseline="0" dirty="0" err="1">
                <a:solidFill>
                  <a:srgbClr val="000000"/>
                </a:solidFill>
                <a:latin typeface="Times New Roman" panose="02020603050405020304" pitchFamily="18" charset="0"/>
                <a:cs typeface="Times New Roman" panose="02020603050405020304" pitchFamily="18" charset="0"/>
              </a:rPr>
              <a:t>FoV</a:t>
            </a:r>
            <a:r>
              <a:rPr lang="en-US" altLang="zh-CN" b="1" dirty="0">
                <a:solidFill>
                  <a:srgbClr val="000000"/>
                </a:solidFill>
                <a:latin typeface="Times New Roman" panose="02020603050405020304" pitchFamily="18" charset="0"/>
                <a:cs typeface="Times New Roman" panose="02020603050405020304" pitchFamily="18" charset="0"/>
              </a:rPr>
              <a:t>:</a:t>
            </a:r>
            <a:r>
              <a:rPr lang="zh-CN" altLang="en-US" b="1" dirty="0">
                <a:solidFill>
                  <a:srgbClr val="000000"/>
                </a:solidFill>
                <a:latin typeface="Times New Roman" panose="02020603050405020304" pitchFamily="18" charset="0"/>
                <a:cs typeface="Times New Roman" panose="02020603050405020304" pitchFamily="18" charset="0"/>
              </a:rPr>
              <a:t> </a:t>
            </a:r>
            <a:r>
              <a:rPr lang="en-US" altLang="zh-CN" b="1" dirty="0">
                <a:solidFill>
                  <a:srgbClr val="000000"/>
                </a:solidFill>
                <a:latin typeface="Times New Roman" panose="02020603050405020304" pitchFamily="18" charset="0"/>
                <a:cs typeface="Times New Roman" panose="02020603050405020304" pitchFamily="18" charset="0"/>
              </a:rPr>
              <a:t>10°× 10° out of 16°× 16° </a:t>
            </a:r>
            <a:br>
              <a:rPr lang="en-US" altLang="zh-CN" b="1" dirty="0">
                <a:solidFill>
                  <a:srgbClr val="000000"/>
                </a:solidFill>
                <a:latin typeface="Times New Roman" panose="02020603050405020304" pitchFamily="18" charset="0"/>
                <a:cs typeface="Times New Roman" panose="02020603050405020304" pitchFamily="18" charset="0"/>
              </a:rPr>
            </a:br>
            <a:r>
              <a:rPr lang="en-US" altLang="zh-CN" b="1" i="0" u="none" strike="noStrike" baseline="0" dirty="0">
                <a:solidFill>
                  <a:srgbClr val="000000"/>
                </a:solidFill>
                <a:latin typeface="Times New Roman" panose="02020603050405020304" pitchFamily="18" charset="0"/>
                <a:cs typeface="Times New Roman" panose="02020603050405020304" pitchFamily="18" charset="0"/>
              </a:rPr>
              <a:t>for the centroid of the image to contain full image in the camera</a:t>
            </a:r>
            <a:r>
              <a:rPr lang="zh-CN" altLang="en-US" b="1" i="0" u="none" strike="noStrike" baseline="0" dirty="0">
                <a:solidFill>
                  <a:srgbClr val="000000"/>
                </a:solidFill>
                <a:latin typeface="Times New Roman" panose="02020603050405020304" pitchFamily="18" charset="0"/>
                <a:cs typeface="Times New Roman" panose="02020603050405020304" pitchFamily="18" charset="0"/>
              </a:rPr>
              <a:t>，</a:t>
            </a:r>
            <a:r>
              <a:rPr lang="en-US" altLang="zh-CN" b="1" i="0" u="none" strike="noStrike" baseline="0" dirty="0">
                <a:solidFill>
                  <a:srgbClr val="000000"/>
                </a:solidFill>
                <a:latin typeface="Times New Roman" panose="02020603050405020304" pitchFamily="18" charset="0"/>
                <a:cs typeface="Times New Roman" panose="02020603050405020304" pitchFamily="18" charset="0"/>
              </a:rPr>
              <a:t>impact parameter Rp range from  150 – 300 m</a:t>
            </a:r>
            <a:r>
              <a:rPr lang="zh-CN" altLang="en-US" b="1" i="0" u="none" strike="noStrike" baseline="0" dirty="0">
                <a:solidFill>
                  <a:srgbClr val="000000"/>
                </a:solidFill>
                <a:latin typeface="Times New Roman" panose="02020603050405020304" pitchFamily="18" charset="0"/>
                <a:cs typeface="Times New Roman" panose="02020603050405020304" pitchFamily="18" charset="0"/>
              </a:rPr>
              <a:t>，</a:t>
            </a:r>
            <a:r>
              <a:rPr lang="en-US" altLang="zh-CN" b="1" dirty="0">
                <a:solidFill>
                  <a:srgbClr val="C00000"/>
                </a:solidFill>
                <a:latin typeface="Times New Roman" panose="02020603050405020304" pitchFamily="18" charset="0"/>
                <a:cs typeface="Times New Roman" panose="02020603050405020304" pitchFamily="18" charset="0"/>
              </a:rPr>
              <a:t>KM2A</a:t>
            </a:r>
            <a:r>
              <a:rPr lang="zh-CN" altLang="en-US" b="1" dirty="0">
                <a:solidFill>
                  <a:srgbClr val="C00000"/>
                </a:solidFill>
                <a:latin typeface="Times New Roman" panose="02020603050405020304" pitchFamily="18" charset="0"/>
                <a:cs typeface="Times New Roman" panose="02020603050405020304" pitchFamily="18" charset="0"/>
              </a:rPr>
              <a:t>：</a:t>
            </a:r>
            <a:r>
              <a:rPr lang="en-US" altLang="zh-CN" b="1" dirty="0">
                <a:solidFill>
                  <a:srgbClr val="000000"/>
                </a:solidFill>
                <a:latin typeface="Times New Roman" panose="02020603050405020304" pitchFamily="18" charset="0"/>
                <a:cs typeface="Times New Roman" panose="02020603050405020304" pitchFamily="18" charset="0"/>
              </a:rPr>
              <a:t>Number of fired EDs &gt; 20</a:t>
            </a:r>
            <a:r>
              <a:rPr lang="zh-CN" altLang="en-US" sz="1200" b="1" i="0" u="none" strike="noStrike" baseline="0" dirty="0">
                <a:solidFill>
                  <a:srgbClr val="000000"/>
                </a:solidFill>
                <a:latin typeface="Times New Roman" panose="02020603050405020304" pitchFamily="18" charset="0"/>
                <a:cs typeface="Times New Roman" panose="02020603050405020304" pitchFamily="18" charset="0"/>
              </a:rPr>
              <a:t>，</a:t>
            </a:r>
            <a:r>
              <a:rPr lang="en-US" altLang="zh-CN" sz="1200" b="1" i="0" u="none" strike="noStrike" baseline="0" dirty="0">
                <a:solidFill>
                  <a:srgbClr val="000000"/>
                </a:solidFill>
                <a:latin typeface="Times New Roman" panose="02020603050405020304" pitchFamily="18" charset="0"/>
                <a:cs typeface="Times New Roman" panose="02020603050405020304" pitchFamily="18" charset="0"/>
              </a:rPr>
              <a:t>core location at least 50 m away from the edge of the KM2A detector array.</a:t>
            </a:r>
            <a:r>
              <a:rPr lang="zh-CN" altLang="en-US" sz="1200" b="1" i="0" u="none" strike="noStrike" baseline="0" dirty="0">
                <a:solidFill>
                  <a:srgbClr val="000000"/>
                </a:solidFill>
                <a:latin typeface="Times New Roman" panose="02020603050405020304" pitchFamily="18" charset="0"/>
                <a:cs typeface="Times New Roman" panose="02020603050405020304" pitchFamily="18" charset="0"/>
              </a:rPr>
              <a:t> </a:t>
            </a:r>
            <a:r>
              <a:rPr lang="en-US" altLang="zh-CN" sz="1200" b="1" i="0" u="none" strike="noStrike" baseline="0" dirty="0">
                <a:solidFill>
                  <a:srgbClr val="000000"/>
                </a:solidFill>
                <a:latin typeface="Times New Roman" panose="02020603050405020304" pitchFamily="18" charset="0"/>
                <a:cs typeface="Times New Roman" panose="02020603050405020304" pitchFamily="18" charset="0"/>
              </a:rPr>
              <a:t>Muon contents in KM2A and shower core and direction reconstructed by EDs of KM2A. </a:t>
            </a:r>
            <a:endParaRPr lang="en-US" altLang="zh-CN" b="1" i="0" u="none" strike="noStrike" baseline="0" dirty="0">
              <a:solidFill>
                <a:srgbClr val="000000"/>
              </a:solidFill>
              <a:latin typeface="Times New Roman" panose="02020603050405020304" pitchFamily="18" charset="0"/>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11</a:t>
            </a:fld>
            <a:endParaRPr lang="zh-CN" altLang="en-US"/>
          </a:p>
        </p:txBody>
      </p:sp>
    </p:spTree>
    <p:extLst>
      <p:ext uri="{BB962C8B-B14F-4D97-AF65-F5344CB8AC3E}">
        <p14:creationId xmlns:p14="http://schemas.microsoft.com/office/powerpoint/2010/main" val="347061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angular distance between the centroid of the image and the shower direction is related to the </a:t>
            </a:r>
            <a:r>
              <a:rPr lang="en-US" altLang="zh-CN" dirty="0" err="1"/>
              <a:t>Xmax</a:t>
            </a:r>
            <a:r>
              <a:rPr lang="en-US" altLang="zh-CN" dirty="0"/>
              <a:t>.  </a:t>
            </a:r>
          </a:p>
          <a:p>
            <a:r>
              <a:rPr lang="en-US" altLang="zh-CN" dirty="0"/>
              <a:t>This the proton shower and the </a:t>
            </a:r>
            <a:r>
              <a:rPr lang="en-US" altLang="zh-CN" dirty="0" err="1"/>
              <a:t>Xmax</a:t>
            </a:r>
            <a:r>
              <a:rPr lang="en-US" altLang="zh-CN" dirty="0"/>
              <a:t> is deeper than that of iron.</a:t>
            </a:r>
          </a:p>
          <a:p>
            <a:r>
              <a:rPr lang="en-US" altLang="zh-CN" dirty="0" err="1"/>
              <a:t>Xmax</a:t>
            </a:r>
            <a:r>
              <a:rPr lang="en-US" altLang="zh-CN" dirty="0"/>
              <a:t> is a good mass sensitivity parameter, so, we define angular distance as one of the component discriminators and normalize it using Rp and shower energy.</a:t>
            </a:r>
            <a:endParaRPr lang="zh-CN" altLang="en-US" dirty="0"/>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12</a:t>
            </a:fld>
            <a:endParaRPr lang="zh-CN" altLang="en-US"/>
          </a:p>
        </p:txBody>
      </p:sp>
    </p:spTree>
    <p:extLst>
      <p:ext uri="{BB962C8B-B14F-4D97-AF65-F5344CB8AC3E}">
        <p14:creationId xmlns:p14="http://schemas.microsoft.com/office/powerpoint/2010/main" val="2579973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Muon content is a powerful component discriminator. We define the parameter of </a:t>
            </a:r>
            <a:r>
              <a:rPr lang="en-US" altLang="zh-CN" dirty="0" err="1"/>
              <a:t>Pue</a:t>
            </a:r>
            <a:r>
              <a:rPr lang="en-US" altLang="zh-CN" dirty="0"/>
              <a:t>, the ratio of muon density to particle density in the shower, which is almost independent of the shower energy.  </a:t>
            </a:r>
            <a:endParaRPr lang="zh-CN" altLang="en-US" dirty="0"/>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13</a:t>
            </a:fld>
            <a:endParaRPr lang="zh-CN" altLang="en-US"/>
          </a:p>
        </p:txBody>
      </p:sp>
    </p:spTree>
    <p:extLst>
      <p:ext uri="{BB962C8B-B14F-4D97-AF65-F5344CB8AC3E}">
        <p14:creationId xmlns:p14="http://schemas.microsoft.com/office/powerpoint/2010/main" val="4213763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Proton Shower selection uses the parameters of shower maximum depth and muon content we defined before.</a:t>
            </a:r>
          </a:p>
          <a:p>
            <a:r>
              <a:rPr lang="en-US" altLang="zh-CN" dirty="0"/>
              <a:t>The purity is more than 90% with a selection efficiency of 25%. </a:t>
            </a:r>
            <a:r>
              <a:rPr lang="en-US" altLang="zh-CN" dirty="0">
                <a:effectLst/>
              </a:rPr>
              <a:t>You can see, the contamination dominates by Helium. </a:t>
            </a:r>
            <a:endParaRPr lang="en-US" altLang="zh-CN" dirty="0"/>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14</a:t>
            </a:fld>
            <a:endParaRPr lang="zh-CN" altLang="en-US"/>
          </a:p>
        </p:txBody>
      </p:sp>
    </p:spTree>
    <p:extLst>
      <p:ext uri="{BB962C8B-B14F-4D97-AF65-F5344CB8AC3E}">
        <p14:creationId xmlns:p14="http://schemas.microsoft.com/office/powerpoint/2010/main" val="3282091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use Cherenkov photons and Number of muons to reconstruction shower energy. </a:t>
            </a:r>
          </a:p>
          <a:p>
            <a:r>
              <a:rPr lang="en-US" altLang="zh-CN" dirty="0"/>
              <a:t>The energy resolution is about 15% with systematic bias less than 2%.</a:t>
            </a:r>
          </a:p>
          <a:p>
            <a:r>
              <a:rPr lang="en-US" altLang="zh-CN" dirty="0"/>
              <a:t>And the uncertainty is mainly due to hadronic interaction models: about 1.4%.</a:t>
            </a:r>
            <a:endParaRPr lang="zh-CN" altLang="en-US" dirty="0"/>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15</a:t>
            </a:fld>
            <a:endParaRPr lang="zh-CN" altLang="en-US"/>
          </a:p>
        </p:txBody>
      </p:sp>
    </p:spTree>
    <p:extLst>
      <p:ext uri="{BB962C8B-B14F-4D97-AF65-F5344CB8AC3E}">
        <p14:creationId xmlns:p14="http://schemas.microsoft.com/office/powerpoint/2010/main" val="324263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test our method using different composition models. </a:t>
            </a:r>
            <a:r>
              <a:rPr lang="en-US" altLang="zh-CN" dirty="0">
                <a:effectLst/>
              </a:rPr>
              <a:t>Helium is the main contamination in the proton samples.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ffectLst/>
              </a:rPr>
              <a:t>The difference in the ratio of proton to helium  between </a:t>
            </a:r>
            <a:r>
              <a:rPr lang="en-US" altLang="zh-CN" dirty="0"/>
              <a:t>different composition models is more than </a:t>
            </a:r>
            <a:r>
              <a:rPr kumimoji="0" lang="en-US" altLang="zh-CN" sz="1200" b="1" i="0" u="none" strike="noStrike" kern="1200" cap="none" spc="14"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1.5 times. </a:t>
            </a:r>
          </a:p>
          <a:p>
            <a:pPr marL="0" marR="0" lvl="0" indent="0" algn="l" defTabSz="914400" rtl="0" eaLnBrk="1" fontAlgn="auto" latinLnBrk="0" hangingPunct="1">
              <a:lnSpc>
                <a:spcPts val="2688"/>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Pure-proton</a:t>
            </a:r>
            <a:r>
              <a:rPr kumimoji="0" lang="en-US" altLang="zh-CN" sz="1200" b="1" i="0" u="none" strike="noStrike" kern="1200" cap="none" spc="-36"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spectra</a:t>
            </a:r>
            <a:r>
              <a:rPr kumimoji="0" lang="en-US" altLang="zh-CN" sz="1200" b="1" i="0" u="none" strike="noStrike" kern="1200" cap="none" spc="-29"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can be reproduced well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under 4 assumption</a:t>
            </a:r>
            <a:r>
              <a:rPr kumimoji="0" lang="en-US" altLang="zh-CN" sz="1200" b="1" i="0" u="none" strike="noStrike" kern="1200" cap="none" spc="-36"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zh-CN" sz="1200" b="1" i="0" u="none" strike="noStrike" kern="1200" cap="none" spc="1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of</a:t>
            </a:r>
            <a:r>
              <a:rPr kumimoji="0" lang="en-US" altLang="zh-CN" sz="1200" b="1" i="0" u="none" strike="noStrike" kern="1200" cap="none" spc="-19"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composition</a:t>
            </a:r>
            <a:r>
              <a:rPr kumimoji="0" lang="en-US" altLang="zh-CN" sz="1200" b="1" i="0" u="none" strike="noStrike" kern="1200" cap="none" spc="-39"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mixtures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14"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16</a:t>
            </a:fld>
            <a:endParaRPr lang="zh-CN" altLang="en-US"/>
          </a:p>
        </p:txBody>
      </p:sp>
    </p:spTree>
    <p:extLst>
      <p:ext uri="{BB962C8B-B14F-4D97-AF65-F5344CB8AC3E}">
        <p14:creationId xmlns:p14="http://schemas.microsoft.com/office/powerpoint/2010/main" val="86152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rPr>
              <a:t>For Light component events selection, we use the dual cuts to maintain the proton to helium ratio after selection almost the same as before.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rPr>
              <a:t>The purity of light component is about 90% with a selection efficiency of 60%.  </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F5E3C-2326-4FA5-9B15-E95770268E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1002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different composition models, the</a:t>
            </a:r>
            <a:r>
              <a:rPr lang="en-US" altLang="zh-CN" sz="1200" b="1" dirty="0">
                <a:solidFill>
                  <a:srgbClr val="060607"/>
                </a:solidFill>
                <a:highlight>
                  <a:srgbClr val="FFFFFF"/>
                </a:highlight>
                <a:latin typeface="Times New Roman" panose="02020603050405020304" pitchFamily="18" charset="0"/>
                <a:ea typeface="等线" panose="02010600030101010101" pitchFamily="2" charset="-122"/>
                <a:cs typeface="Times New Roman" panose="02020603050405020304" pitchFamily="18" charset="0"/>
              </a:rPr>
              <a:t> P to He ratio after composition selection still keep the same as before</a:t>
            </a:r>
          </a:p>
          <a:p>
            <a:r>
              <a:rPr lang="en-US" altLang="zh-CN" dirty="0"/>
              <a:t>It is very important for measuring the helium spectrum. The helium spectrum can be obtained by subtracting  the proton spectrum from the light component spectrum. </a:t>
            </a:r>
            <a:endParaRPr lang="zh-CN" altLang="en-US" dirty="0"/>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18</a:t>
            </a:fld>
            <a:endParaRPr lang="zh-CN" altLang="en-US"/>
          </a:p>
        </p:txBody>
      </p:sp>
    </p:spTree>
    <p:extLst>
      <p:ext uri="{BB962C8B-B14F-4D97-AF65-F5344CB8AC3E}">
        <p14:creationId xmlns:p14="http://schemas.microsoft.com/office/powerpoint/2010/main" val="1146204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dirty="0">
                <a:solidFill>
                  <a:schemeClr val="tx1"/>
                </a:solidFill>
                <a:latin typeface="Arial (Body)"/>
                <a:cs typeface="Times New Roman" panose="02020603050405020304" pitchFamily="18" charset="0"/>
              </a:rPr>
              <a:t>LHAASO has accurately measured the knee of all particle energy spectrum and composition.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The systematic uncertainties are sufficiently small.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Thus,  the results unveil  a clear correlation between the flux and the composition at the knee.</a:t>
            </a:r>
            <a:endParaRPr lang="en-US" altLang="zh-CN" sz="1800" b="1" dirty="0">
              <a:solidFill>
                <a:schemeClr val="tx1"/>
              </a:solidFill>
              <a:latin typeface="Arial (Body)"/>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553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r>
              <a:rPr lang="en-US" altLang="zh-CN" dirty="0"/>
              <a:t>First is the introduction </a:t>
            </a:r>
            <a:endParaRPr lang="zh-CN" altLang="en-US" dirty="0"/>
          </a:p>
        </p:txBody>
      </p:sp>
      <p:sp>
        <p:nvSpPr>
          <p:cNvPr id="1048702" name="灯片编号占位符 3"/>
          <p:cNvSpPr>
            <a:spLocks noGrp="1"/>
          </p:cNvSpPr>
          <p:nvPr>
            <p:ph type="sldNum" sz="quarter" idx="5"/>
          </p:nvPr>
        </p:nvSpPr>
        <p:spPr/>
        <p:txBody>
          <a:bodyPr/>
          <a:lstStyle/>
          <a:p>
            <a:pPr marL="0" marR="0" lvl="0" indent="0" algn="r" defTabSz="1218954"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18954"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220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effectLst/>
              </a:rPr>
              <a:t>We use Muon contents in muon detectors and particles in Scintillator detectors to reconstruct shower energy, which is almost independent of the primary CR component.</a:t>
            </a:r>
          </a:p>
          <a:p>
            <a:r>
              <a:rPr kumimoji="0" lang="en-US" altLang="zh-CN"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So the systematic uncertainties are very small. </a:t>
            </a:r>
            <a:endParaRPr lang="zh-CN" altLang="en-US" dirty="0"/>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20</a:t>
            </a:fld>
            <a:endParaRPr lang="zh-CN" altLang="en-US"/>
          </a:p>
        </p:txBody>
      </p:sp>
    </p:spTree>
    <p:extLst>
      <p:ext uri="{BB962C8B-B14F-4D97-AF65-F5344CB8AC3E}">
        <p14:creationId xmlns:p14="http://schemas.microsoft.com/office/powerpoint/2010/main" val="3837480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also plan to measure the</a:t>
            </a:r>
            <a:r>
              <a:rPr lang="en-US" altLang="zh-CN" sz="1200" b="1" dirty="0">
                <a:solidFill>
                  <a:prstClr val="black"/>
                </a:solidFill>
                <a:latin typeface="Times New Roman" panose="02020603050405020304" pitchFamily="18" charset="0"/>
                <a:cs typeface="Times New Roman" panose="02020603050405020304" pitchFamily="18" charset="0"/>
              </a:rPr>
              <a:t> iron spectrum from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100 </a:t>
            </a:r>
            <a:r>
              <a:rPr kumimoji="0" lang="en-US" altLang="zh-CN" sz="1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TeV</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to several </a:t>
            </a:r>
            <a:r>
              <a:rPr kumimoji="0" lang="en-US" altLang="zh-CN" sz="1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PeVs</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which can answer the question raised by Dump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weather the bumps of proton and helium below 100TeV depends on Charge Z. </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157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endParaRPr lang="zh-CN" altLang="en-US"/>
          </a:p>
        </p:txBody>
      </p:sp>
      <p:sp>
        <p:nvSpPr>
          <p:cNvPr id="1048702" name="灯片编号占位符 3"/>
          <p:cNvSpPr>
            <a:spLocks noGrp="1"/>
          </p:cNvSpPr>
          <p:nvPr>
            <p:ph type="sldNum" sz="quarter" idx="5"/>
          </p:nvPr>
        </p:nvSpPr>
        <p:spPr/>
        <p:txBody>
          <a:bodyPr/>
          <a:lstStyle/>
          <a:p>
            <a:pPr marL="0" marR="0" lvl="0" indent="0" algn="r" defTabSz="1218954"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18954"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7510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78"/>
              </a:lnSpc>
              <a:spcBef>
                <a:spcPct val="0"/>
              </a:spcBef>
              <a:spcAft>
                <a:spcPct val="0"/>
              </a:spcAft>
              <a:buClrTx/>
              <a:buSzTx/>
              <a:buFontTx/>
              <a:buNone/>
              <a:tabLst/>
              <a:defRPr/>
            </a:pPr>
            <a:r>
              <a:rPr lang="en-US" altLang="zh-CN" dirty="0"/>
              <a:t>Show </a:t>
            </a:r>
            <a:r>
              <a:rPr lang="en-US" altLang="zh-CN" sz="1200" kern="1200" dirty="0">
                <a:solidFill>
                  <a:schemeClr val="tx1"/>
                </a:solidFill>
                <a:latin typeface="+mn-lt"/>
                <a:ea typeface="+mn-ea"/>
                <a:cs typeface="+mn-cs"/>
              </a:rPr>
              <a:t>you photos of </a:t>
            </a:r>
            <a:r>
              <a:rPr lang="en-US" altLang="zh-CN" sz="1200" kern="1200" noProof="0" dirty="0">
                <a:solidFill>
                  <a:schemeClr val="tx1"/>
                </a:solidFill>
                <a:latin typeface="+mn-lt"/>
                <a:ea typeface="+mn-ea"/>
                <a:cs typeface="+mn-cs"/>
              </a:rPr>
              <a:t>Scintillator counters (ED) and muon counters (MD), Water Cherenkov Detector Array, a Wide </a:t>
            </a:r>
            <a:r>
              <a:rPr lang="en-US" altLang="zh-CN" sz="1200" kern="1200" noProof="0" dirty="0" err="1">
                <a:solidFill>
                  <a:schemeClr val="tx1"/>
                </a:solidFill>
                <a:latin typeface="+mn-lt"/>
                <a:ea typeface="+mn-ea"/>
                <a:cs typeface="+mn-cs"/>
              </a:rPr>
              <a:t>FoV</a:t>
            </a:r>
            <a:r>
              <a:rPr lang="en-US" altLang="zh-CN" sz="1200" kern="1200" noProof="0" dirty="0">
                <a:solidFill>
                  <a:schemeClr val="tx1"/>
                </a:solidFill>
                <a:latin typeface="+mn-lt"/>
                <a:ea typeface="+mn-ea"/>
                <a:cs typeface="+mn-cs"/>
              </a:rPr>
              <a:t> Cherenkov Telescope.</a:t>
            </a:r>
            <a:endParaRPr lang="zh-CN" alt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865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i="0" dirty="0">
                <a:solidFill>
                  <a:srgbClr val="141414"/>
                </a:solidFill>
                <a:effectLst/>
                <a:latin typeface="苹方-简-常规体"/>
              </a:rPr>
              <a:t>The Big Earth Bag is a muon detector, typically buried underground and covered by about 2.5 meters of soil. The spacing between muon detectors is about 30 meters. These rectangular small squares are scintillation detectors with a spacing of  about 15 meters.</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661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Muon detectors play a crucial role in identifying gamma rays and cosmic rays. This is an example of 1 </a:t>
            </a:r>
            <a:r>
              <a:rPr lang="en-US" altLang="zh-CN" dirty="0" err="1"/>
              <a:t>PeV</a:t>
            </a:r>
            <a:r>
              <a:rPr lang="en-US" altLang="zh-CN" dirty="0"/>
              <a:t> cosmic ray event. The circle represents the muon, you can see a large number of muons in this event. In </a:t>
            </a:r>
            <a:r>
              <a:rPr lang="en-US" altLang="zh-CN" dirty="0" err="1"/>
              <a:t>constrast</a:t>
            </a:r>
            <a:r>
              <a:rPr lang="en-US" altLang="zh-CN" dirty="0"/>
              <a:t>, the 1 </a:t>
            </a:r>
            <a:r>
              <a:rPr lang="en-US" altLang="zh-CN" dirty="0" err="1"/>
              <a:t>PeV</a:t>
            </a:r>
            <a:r>
              <a:rPr lang="en-US" altLang="zh-CN" dirty="0"/>
              <a:t> gamma ray events from Crab measured by LHAASO showed only a few muons.</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9730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water </a:t>
            </a:r>
            <a:r>
              <a:rPr lang="en-US" altLang="zh-CN" sz="1200" kern="1200" dirty="0">
                <a:solidFill>
                  <a:schemeClr val="tx1"/>
                </a:solidFill>
                <a:latin typeface="+mn-lt"/>
                <a:ea typeface="+mn-ea"/>
                <a:cs typeface="+mn-cs"/>
              </a:rPr>
              <a:t>Cherenkov detector array (WCDA) has three large pools and 3120 units. The size of each unit is 5 meters by 5 meters, and the water depth is about 4.4 meters. There are two types of PMTs In each unit. </a:t>
            </a:r>
            <a:r>
              <a:rPr lang="en-US" altLang="zh-CN" sz="1200" kern="1200" noProof="0" dirty="0">
                <a:solidFill>
                  <a:schemeClr val="tx1"/>
                </a:solidFill>
                <a:latin typeface="+mn-lt"/>
                <a:ea typeface="+mn-ea"/>
                <a:cs typeface="+mn-cs"/>
              </a:rPr>
              <a:t>8 inches and 1.5 inches for WCDA-1. 20</a:t>
            </a:r>
            <a:r>
              <a:rPr lang="zh-CN" altLang="en-US" sz="1200" kern="1200" noProof="0" dirty="0">
                <a:solidFill>
                  <a:schemeClr val="tx1"/>
                </a:solidFill>
                <a:latin typeface="+mn-lt"/>
                <a:ea typeface="+mn-ea"/>
                <a:cs typeface="+mn-cs"/>
              </a:rPr>
              <a:t> </a:t>
            </a:r>
            <a:r>
              <a:rPr lang="en-US" altLang="zh-CN" sz="1200" kern="1200" noProof="0" dirty="0">
                <a:solidFill>
                  <a:schemeClr val="tx1"/>
                </a:solidFill>
                <a:latin typeface="+mn-lt"/>
                <a:ea typeface="+mn-ea"/>
                <a:cs typeface="+mn-cs"/>
              </a:rPr>
              <a:t>inches and 3 inches for WCDA-2 and WCDA-3.</a:t>
            </a:r>
          </a:p>
        </p:txBody>
      </p:sp>
      <p:sp>
        <p:nvSpPr>
          <p:cNvPr id="1048702" name="灯片编号占位符 3"/>
          <p:cNvSpPr>
            <a:spLocks noGrp="1"/>
          </p:cNvSpPr>
          <p:nvPr>
            <p:ph type="sldNum" sz="quarter" idx="5"/>
          </p:nvPr>
        </p:nvSpPr>
        <p:spPr/>
        <p:txBody>
          <a:bodyPr/>
          <a:lstStyle/>
          <a:p>
            <a:pPr marL="0" marR="0" lvl="0" indent="0" algn="r" defTabSz="1218954"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18954"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1588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r>
              <a:rPr lang="en-US" altLang="zh-CN" dirty="0"/>
              <a:t>Here show you a big event measured by WCDA, triggering three pools. This is the </a:t>
            </a:r>
            <a:r>
              <a:rPr lang="en-US" altLang="zh-CN" b="0" i="0" dirty="0">
                <a:solidFill>
                  <a:srgbClr val="3B3B3B"/>
                </a:solidFill>
                <a:effectLst/>
                <a:latin typeface="PingFangSC-regular"/>
              </a:rPr>
              <a:t>interior</a:t>
            </a:r>
            <a:r>
              <a:rPr lang="en-US" altLang="zh-CN" dirty="0"/>
              <a:t> of the WCDA, big PMT and small PMT. </a:t>
            </a:r>
            <a:endParaRPr lang="zh-CN" altLang="en-US" dirty="0"/>
          </a:p>
        </p:txBody>
      </p:sp>
      <p:sp>
        <p:nvSpPr>
          <p:cNvPr id="1048702" name="灯片编号占位符 3"/>
          <p:cNvSpPr>
            <a:spLocks noGrp="1"/>
          </p:cNvSpPr>
          <p:nvPr>
            <p:ph type="sldNum" sz="quarter" idx="5"/>
          </p:nvPr>
        </p:nvSpPr>
        <p:spPr/>
        <p:txBody>
          <a:bodyPr/>
          <a:lstStyle/>
          <a:p>
            <a:pPr marL="0" marR="0" lvl="0" indent="0" algn="r" defTabSz="1218954"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18954"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0458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Ok, 18 wide field of view </a:t>
            </a:r>
            <a:r>
              <a:rPr lang="en-US" altLang="zh-CN" sz="1200" kern="1200" dirty="0">
                <a:solidFill>
                  <a:schemeClr val="tx1"/>
                </a:solidFill>
                <a:latin typeface="+mn-lt"/>
                <a:ea typeface="+mn-ea"/>
                <a:cs typeface="+mn-cs"/>
              </a:rPr>
              <a:t>Cherenkov telescopes. Each telescope has a </a:t>
            </a:r>
            <a:r>
              <a:rPr lang="en-US" altLang="zh-CN" sz="1200" kern="1200" noProof="0" dirty="0">
                <a:solidFill>
                  <a:schemeClr val="tx1"/>
                </a:solidFill>
                <a:latin typeface="+mn-lt"/>
                <a:ea typeface="+mn-ea"/>
                <a:cs typeface="+mn-cs"/>
              </a:rPr>
              <a:t>5 m2 spherical mirror, 32×32  </a:t>
            </a:r>
            <a:r>
              <a:rPr lang="en-US" altLang="zh-CN" sz="1200" kern="1200" noProof="0" dirty="0" err="1">
                <a:solidFill>
                  <a:schemeClr val="tx1"/>
                </a:solidFill>
                <a:latin typeface="+mn-lt"/>
                <a:ea typeface="+mn-ea"/>
                <a:cs typeface="+mn-cs"/>
              </a:rPr>
              <a:t>SiPMs</a:t>
            </a:r>
            <a:r>
              <a:rPr lang="en-US" altLang="zh-CN" sz="1200" kern="1200" noProof="0" dirty="0">
                <a:solidFill>
                  <a:schemeClr val="tx1"/>
                </a:solidFill>
                <a:latin typeface="+mn-lt"/>
                <a:ea typeface="+mn-ea"/>
                <a:cs typeface="+mn-cs"/>
              </a:rPr>
              <a:t> array and covering a field of view of 16 degree by 16 degree, with pixel size of 0.5 degree by 0.5 degree. </a:t>
            </a:r>
            <a:r>
              <a:rPr lang="en-US" altLang="zh-CN" dirty="0">
                <a:effectLst/>
              </a:rPr>
              <a:t>The main scientific goals of these telescopes is to measure cosmic ray composition and energy spectrum. </a:t>
            </a:r>
            <a:endParaRPr lang="en-US" altLang="zh-CN" sz="1200" kern="1200" noProof="0" dirty="0">
              <a:solidFill>
                <a:schemeClr val="tx1"/>
              </a:solidFill>
              <a:latin typeface="+mn-lt"/>
              <a:ea typeface="+mn-ea"/>
              <a:cs typeface="+mn-cs"/>
            </a:endParaRPr>
          </a:p>
          <a:p>
            <a:endParaRPr lang="zh-CN" altLang="en-US" dirty="0"/>
          </a:p>
        </p:txBody>
      </p:sp>
      <p:sp>
        <p:nvSpPr>
          <p:cNvPr id="1048702" name="灯片编号占位符 3"/>
          <p:cNvSpPr>
            <a:spLocks noGrp="1"/>
          </p:cNvSpPr>
          <p:nvPr>
            <p:ph type="sldNum" sz="quarter" idx="5"/>
          </p:nvPr>
        </p:nvSpPr>
        <p:spPr/>
        <p:txBody>
          <a:bodyPr/>
          <a:lstStyle/>
          <a:p>
            <a:pPr marL="0" marR="0" lvl="0" indent="0" algn="r" defTabSz="1218954"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18954"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4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r>
              <a:rPr lang="en-US" altLang="zh-CN" dirty="0"/>
              <a:t>Although the Cosmic ray was discovered in 1912, many things, such as source acceleration mechanism of cosmic rays remain unknow.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Individual energy spectra play am important role to solve the mystery. Especially, proton, helium, iron spectra etc. around the knee.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Because the knee indicates the energy limit for cosmic ray acceleration by astrophysical sources. </a:t>
            </a:r>
          </a:p>
        </p:txBody>
      </p:sp>
      <p:sp>
        <p:nvSpPr>
          <p:cNvPr id="1048702" name="灯片编号占位符 3"/>
          <p:cNvSpPr>
            <a:spLocks noGrp="1"/>
          </p:cNvSpPr>
          <p:nvPr>
            <p:ph type="sldNum" sz="quarter" idx="5"/>
          </p:nvPr>
        </p:nvSpPr>
        <p:spPr/>
        <p:txBody>
          <a:bodyPr/>
          <a:lstStyle/>
          <a:p>
            <a:pPr marL="0" marR="0" lvl="0" indent="0" algn="r" defTabSz="1218954"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18954"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671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Previous ground-based array experiments, such as </a:t>
            </a:r>
            <a:r>
              <a:rPr lang="en-US" altLang="zh-CN" sz="1200" kern="1200" dirty="0">
                <a:solidFill>
                  <a:schemeClr val="tx1"/>
                </a:solidFill>
                <a:latin typeface="+mn-lt"/>
                <a:ea typeface="+mn-ea"/>
                <a:cs typeface="+mn-cs"/>
              </a:rPr>
              <a:t>KASCADE, have resolved the single component energy spectrum of cosmic rays through the unfolding method. But its </a:t>
            </a:r>
            <a:r>
              <a:rPr lang="en-US" altLang="zh-CN" sz="1200" kern="1200" noProof="0" dirty="0">
                <a:solidFill>
                  <a:schemeClr val="tx1"/>
                </a:solidFill>
                <a:latin typeface="+mn-lt"/>
                <a:ea typeface="+mn-ea"/>
                <a:cs typeface="+mn-cs"/>
              </a:rPr>
              <a:t> results strongly depend on the hadronic interaction models.  You can see </a:t>
            </a:r>
            <a:r>
              <a:rPr lang="en-US" altLang="zh-CN" sz="1200" kern="1200" noProof="0" dirty="0" err="1">
                <a:solidFill>
                  <a:schemeClr val="tx1"/>
                </a:solidFill>
                <a:latin typeface="+mn-lt"/>
                <a:ea typeface="+mn-ea"/>
                <a:cs typeface="+mn-cs"/>
              </a:rPr>
              <a:t>QGSJet</a:t>
            </a:r>
            <a:r>
              <a:rPr lang="en-US" altLang="zh-CN" sz="1200" kern="1200" noProof="0" dirty="0">
                <a:solidFill>
                  <a:schemeClr val="tx1"/>
                </a:solidFill>
                <a:latin typeface="+mn-lt"/>
                <a:ea typeface="+mn-ea"/>
                <a:cs typeface="+mn-cs"/>
              </a:rPr>
              <a:t> and SYBLL, big difference.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Individual components of CRs energy spectrum measurement are very important,</a:t>
            </a:r>
            <a:r>
              <a:rPr kumimoji="0" lang="zh-CN" altLang="en-US" sz="1200" b="1"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 </a:t>
            </a:r>
            <a:r>
              <a:rPr kumimoji="0" lang="en-US" altLang="zh-CN" sz="1200" b="1"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but not easy. </a:t>
            </a:r>
            <a:endParaRPr kumimoji="0" lang="en-US" altLang="zh-CN"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972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effectLst/>
              </a:rPr>
              <a:t>The Large High Altitude Air Shower Observatory (LHAASO) is a detector array designed to address this challenge. </a:t>
            </a:r>
            <a:r>
              <a:rPr lang="en-US" altLang="zh-CN" dirty="0"/>
              <a:t>LHAASO consists of 18 Cherenkov telescopes, about 5200 scintillator detectors and about 1200 muon detectors and 78,000 square meter water Cherenkov detector array. Its physics topics include gamma ray astronomy, charged CRs measurement and new physics frontier. </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152406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r>
              <a:rPr lang="en-US" altLang="zh-CN" dirty="0"/>
              <a:t>LHAASO has the world’s largest muon detector array, and thus has the strongest component discrimination ability.</a:t>
            </a:r>
            <a:endParaRPr lang="zh-CN" altLang="en-US" dirty="0"/>
          </a:p>
        </p:txBody>
      </p:sp>
      <p:sp>
        <p:nvSpPr>
          <p:cNvPr id="1048702" name="灯片编号占位符 3"/>
          <p:cNvSpPr>
            <a:spLocks noGrp="1"/>
          </p:cNvSpPr>
          <p:nvPr>
            <p:ph type="sldNum" sz="quarter" idx="5"/>
          </p:nvPr>
        </p:nvSpPr>
        <p:spPr/>
        <p:txBody>
          <a:bodyPr/>
          <a:lstStyle/>
          <a:p>
            <a:pPr marL="0" marR="0" lvl="0" indent="0" algn="r" defTabSz="1218954"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18954"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3760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LHAASO was in operation in July 2021, it is located on </a:t>
            </a:r>
            <a:r>
              <a:rPr lang="en-US" altLang="zh-CN" dirty="0" err="1"/>
              <a:t>Haizi</a:t>
            </a:r>
            <a:r>
              <a:rPr lang="en-US" altLang="zh-CN" dirty="0"/>
              <a:t> mountain Sichuan China. The altitude is about 4400 meters. It is easy to reach LHAASO site. The distance between </a:t>
            </a:r>
            <a:r>
              <a:rPr lang="en-US" altLang="zh-CN" dirty="0" err="1"/>
              <a:t>Daocheng</a:t>
            </a:r>
            <a:r>
              <a:rPr lang="en-US" altLang="zh-CN" dirty="0"/>
              <a:t> Airport and LHAASO site is about 10 kilometers. The detector array has an area of 1.3 square kilometers. The center is a water Cherenkov detector array, and the outside is a muon detector and scintillator detector array.</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46972-B515-4B97-9D77-36CB3324C2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31274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LHAASO has </a:t>
            </a:r>
            <a:r>
              <a:rPr lang="en-US" altLang="zh-CN" b="0" i="0" dirty="0">
                <a:solidFill>
                  <a:srgbClr val="000000"/>
                </a:solidFill>
                <a:effectLst/>
                <a:latin typeface="Arial" panose="020B0604020202020204" pitchFamily="34" charset="0"/>
              </a:rPr>
              <a:t>established</a:t>
            </a:r>
            <a:r>
              <a:rPr lang="en-US" altLang="zh-CN" dirty="0"/>
              <a:t> a </a:t>
            </a:r>
            <a:r>
              <a:rPr lang="en-US" altLang="zh-CN" sz="1200" dirty="0">
                <a:latin typeface="Aharoni" panose="02010803020104030203" pitchFamily="2" charset="-79"/>
                <a:ea typeface="黑体" panose="02010609060101010101" pitchFamily="49" charset="-122"/>
                <a:cs typeface="Aharoni" panose="02010803020104030203" pitchFamily="2" charset="-79"/>
              </a:rPr>
              <a:t>Multi-Messenger</a:t>
            </a:r>
            <a:r>
              <a:rPr lang="zh-CN" altLang="en-US" sz="1200" dirty="0">
                <a:latin typeface="Aharoni" panose="02010803020104030203" pitchFamily="2" charset="-79"/>
                <a:ea typeface="黑体" panose="02010609060101010101" pitchFamily="49" charset="-122"/>
                <a:cs typeface="Aharoni" panose="02010803020104030203" pitchFamily="2" charset="-79"/>
              </a:rPr>
              <a:t> </a:t>
            </a:r>
            <a:r>
              <a:rPr lang="en-US" altLang="zh-CN" sz="1200" dirty="0">
                <a:latin typeface="Aharoni" panose="02010803020104030203" pitchFamily="2" charset="-79"/>
                <a:ea typeface="黑体" panose="02010609060101010101" pitchFamily="49" charset="-122"/>
                <a:cs typeface="Aharoni" panose="02010803020104030203" pitchFamily="2" charset="-79"/>
              </a:rPr>
              <a:t>Collaboration Network. It has signed MOUs with neutrino telescopes: Antares and KM3net and Baikal-GVD, Cherenkov telescope array: CTA-LST, MAGIC and VERITAS, Space borne experiment: </a:t>
            </a:r>
            <a:r>
              <a:rPr lang="en-US" altLang="zh-CN" sz="1200" dirty="0" err="1">
                <a:latin typeface="Aharoni" panose="02010803020104030203" pitchFamily="2" charset="-79"/>
                <a:ea typeface="黑体" panose="02010609060101010101" pitchFamily="49" charset="-122"/>
                <a:cs typeface="Aharoni" panose="02010803020104030203" pitchFamily="2" charset="-79"/>
              </a:rPr>
              <a:t>eRosita</a:t>
            </a:r>
            <a:r>
              <a:rPr lang="en-US" altLang="zh-CN" sz="1200" dirty="0">
                <a:latin typeface="Aharoni" panose="02010803020104030203" pitchFamily="2" charset="-79"/>
                <a:ea typeface="黑体" panose="02010609060101010101" pitchFamily="49" charset="-122"/>
                <a:cs typeface="Aharoni" panose="02010803020104030203" pitchFamily="2" charset="-79"/>
              </a:rPr>
              <a:t> and DAMPE. LHAASO collaborates with 300 scientists from 6 countries and 32 institutions.</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433040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LHAASO runs very stably. The duty cycle is very high. The observation time for Cherenkov telescope is about 1400hours per year. </a:t>
            </a:r>
            <a:endParaRPr lang="zh-CN" altLang="en-US" dirty="0"/>
          </a:p>
        </p:txBody>
      </p:sp>
      <p:sp>
        <p:nvSpPr>
          <p:cNvPr id="4" name="Slide Number Placeholder 3"/>
          <p:cNvSpPr>
            <a:spLocks noGrp="1"/>
          </p:cNvSpPr>
          <p:nvPr>
            <p:ph type="sldNum" sz="quarter" idx="5"/>
          </p:nvPr>
        </p:nvSpPr>
        <p:spPr/>
        <p:txBody>
          <a:bodyPr/>
          <a:lstStyle/>
          <a:p>
            <a:fld id="{76EF1B80-C495-419B-A890-10E34F88D34E}" type="slidenum">
              <a:rPr lang="zh-CN" altLang="en-US" smtClean="0"/>
              <a:t>9</a:t>
            </a:fld>
            <a:endParaRPr lang="zh-CN" altLang="en-US"/>
          </a:p>
        </p:txBody>
      </p:sp>
    </p:spTree>
    <p:extLst>
      <p:ext uri="{BB962C8B-B14F-4D97-AF65-F5344CB8AC3E}">
        <p14:creationId xmlns:p14="http://schemas.microsoft.com/office/powerpoint/2010/main" val="1840981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12.xml"/><Relationship Id="rId1" Type="http://schemas.openxmlformats.org/officeDocument/2006/relationships/tags" Target="../tags/tag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extLst>
              <a:ext uri="{28A0092B-C50C-407E-A947-70E740481C1C}">
                <a14:useLocalDpi xmlns:a14="http://schemas.microsoft.com/office/drawing/2010/main"/>
              </a:ext>
            </a:extLst>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133883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404B8BB1-C928-448B-A9AF-9D4B11BBBEAD}" type="datetimeFigureOut">
              <a:rPr lang="zh-CN" altLang="en-US"/>
              <a:pPr>
                <a:defRPr/>
              </a:pPr>
              <a:t>2024/9/24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BA4EB3E-0320-4FE9-88DF-3AD47BF2F9CA}" type="slidenum">
              <a:rPr lang="zh-CN" altLang="en-US"/>
              <a:pPr>
                <a:defRPr/>
              </a:pPr>
              <a:t>‹#›</a:t>
            </a:fld>
            <a:endParaRPr lang="zh-CN" altLang="en-US"/>
          </a:p>
        </p:txBody>
      </p:sp>
    </p:spTree>
    <p:extLst>
      <p:ext uri="{BB962C8B-B14F-4D97-AF65-F5344CB8AC3E}">
        <p14:creationId xmlns:p14="http://schemas.microsoft.com/office/powerpoint/2010/main" val="9390606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a:spLocks noGrp="1"/>
          </p:cNvSpPr>
          <p:nvPr>
            <p:ph type="title"/>
          </p:nvPr>
        </p:nvSpPr>
        <p:spPr>
          <a:xfrm>
            <a:off x="839787" y="457200"/>
            <a:ext cx="3932239" cy="1600200"/>
          </a:xfrm>
          <a:prstGeom prst="rect">
            <a:avLst/>
          </a:prstGeom>
        </p:spPr>
        <p:txBody>
          <a:bodyPr anchor="b"/>
          <a:lstStyle>
            <a:lvl1pPr>
              <a:defRPr sz="3200"/>
            </a:lvl1pPr>
          </a:lstStyle>
          <a:p>
            <a:r>
              <a:t>标题文本</a:t>
            </a:r>
          </a:p>
        </p:txBody>
      </p:sp>
      <p:sp>
        <p:nvSpPr>
          <p:cNvPr id="73" name="正文级别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74" name="文本占位符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280978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a:spLocks noGrp="1"/>
          </p:cNvSpPr>
          <p:nvPr>
            <p:ph type="title"/>
          </p:nvPr>
        </p:nvSpPr>
        <p:spPr>
          <a:xfrm>
            <a:off x="839787" y="457200"/>
            <a:ext cx="3932239" cy="1600200"/>
          </a:xfrm>
          <a:prstGeom prst="rect">
            <a:avLst/>
          </a:prstGeom>
        </p:spPr>
        <p:txBody>
          <a:bodyPr anchor="b"/>
          <a:lstStyle>
            <a:lvl1pPr>
              <a:defRPr sz="3200"/>
            </a:lvl1pPr>
          </a:lstStyle>
          <a:p>
            <a:r>
              <a:t>标题文本</a:t>
            </a:r>
          </a:p>
        </p:txBody>
      </p:sp>
      <p:sp>
        <p:nvSpPr>
          <p:cNvPr id="83" name="图片占位符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正文级别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8958037"/>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2C0CB8-88AB-729E-EAAE-FD7E5212632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207429A-F226-63F8-719E-481ABFD49E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E889D5-987F-BD19-1A31-4967FD7A90C3}"/>
              </a:ext>
            </a:extLst>
          </p:cNvPr>
          <p:cNvSpPr>
            <a:spLocks noGrp="1"/>
          </p:cNvSpPr>
          <p:nvPr>
            <p:ph type="dt" sz="half" idx="10"/>
          </p:nvPr>
        </p:nvSpPr>
        <p:spPr>
          <a:xfrm>
            <a:off x="838200" y="6521049"/>
            <a:ext cx="2743200" cy="365125"/>
          </a:xfrm>
        </p:spPr>
        <p:txBody>
          <a:bodyPr/>
          <a:lstStyle/>
          <a:p>
            <a:fld id="{804D8312-E83B-4DC2-844C-F7BE0B5D1CC2}" type="datetime1">
              <a:rPr lang="zh-CN" altLang="en-US" smtClean="0"/>
              <a:t>2024/9/24</a:t>
            </a:fld>
            <a:endParaRPr lang="zh-CN" altLang="en-US"/>
          </a:p>
        </p:txBody>
      </p:sp>
      <p:sp>
        <p:nvSpPr>
          <p:cNvPr id="5" name="页脚占位符 4">
            <a:extLst>
              <a:ext uri="{FF2B5EF4-FFF2-40B4-BE49-F238E27FC236}">
                <a16:creationId xmlns:a16="http://schemas.microsoft.com/office/drawing/2014/main" id="{01C29B77-070B-7277-1243-42657C798D20}"/>
              </a:ext>
            </a:extLst>
          </p:cNvPr>
          <p:cNvSpPr>
            <a:spLocks noGrp="1"/>
          </p:cNvSpPr>
          <p:nvPr>
            <p:ph type="ftr" sz="quarter" idx="11"/>
          </p:nvPr>
        </p:nvSpPr>
        <p:spPr>
          <a:xfrm>
            <a:off x="4038600" y="6521049"/>
            <a:ext cx="4114800" cy="365125"/>
          </a:xfrm>
        </p:spPr>
        <p:txBody>
          <a:bodyPr/>
          <a:lstStyle/>
          <a:p>
            <a:endParaRPr lang="zh-CN" altLang="en-US"/>
          </a:p>
        </p:txBody>
      </p:sp>
      <p:sp>
        <p:nvSpPr>
          <p:cNvPr id="6" name="灯片编号占位符 5">
            <a:extLst>
              <a:ext uri="{FF2B5EF4-FFF2-40B4-BE49-F238E27FC236}">
                <a16:creationId xmlns:a16="http://schemas.microsoft.com/office/drawing/2014/main" id="{7A08F172-6909-1B8E-DBBB-4C54CC07324E}"/>
              </a:ext>
            </a:extLst>
          </p:cNvPr>
          <p:cNvSpPr>
            <a:spLocks noGrp="1"/>
          </p:cNvSpPr>
          <p:nvPr>
            <p:ph type="sldNum" sz="quarter" idx="12"/>
          </p:nvPr>
        </p:nvSpPr>
        <p:spPr>
          <a:xfrm>
            <a:off x="8610600" y="6521049"/>
            <a:ext cx="2743200" cy="365125"/>
          </a:xfrm>
        </p:spPr>
        <p:txBody>
          <a:bodyPr/>
          <a:lstStyle/>
          <a:p>
            <a:fld id="{A172A8A0-C5FB-4538-B875-3822A40A0CEE}" type="slidenum">
              <a:rPr lang="zh-CN" altLang="en-US" smtClean="0"/>
              <a:t>‹#›</a:t>
            </a:fld>
            <a:endParaRPr lang="zh-CN" altLang="en-US"/>
          </a:p>
        </p:txBody>
      </p:sp>
      <p:sp>
        <p:nvSpPr>
          <p:cNvPr id="7" name="矩形 6">
            <a:extLst>
              <a:ext uri="{FF2B5EF4-FFF2-40B4-BE49-F238E27FC236}">
                <a16:creationId xmlns:a16="http://schemas.microsoft.com/office/drawing/2014/main" id="{FCAF5AF0-0848-2FC1-BCCD-32D3D5E25D0A}"/>
              </a:ext>
            </a:extLst>
          </p:cNvPr>
          <p:cNvSpPr/>
          <p:nvPr userDrawn="1"/>
        </p:nvSpPr>
        <p:spPr>
          <a:xfrm>
            <a:off x="0" y="6559160"/>
            <a:ext cx="12192000" cy="29883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81B8668-47FD-1539-3B7F-9EB6493D51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928" r="7089" b="49608"/>
          <a:stretch/>
        </p:blipFill>
        <p:spPr>
          <a:xfrm>
            <a:off x="10472389" y="3560"/>
            <a:ext cx="1762822" cy="694745"/>
          </a:xfrm>
          <a:prstGeom prst="rect">
            <a:avLst/>
          </a:prstGeom>
        </p:spPr>
      </p:pic>
      <p:sp>
        <p:nvSpPr>
          <p:cNvPr id="9" name="矩形 8">
            <a:extLst>
              <a:ext uri="{FF2B5EF4-FFF2-40B4-BE49-F238E27FC236}">
                <a16:creationId xmlns:a16="http://schemas.microsoft.com/office/drawing/2014/main" id="{FD6E8B2F-6F88-A715-6732-DFB7A289F104}"/>
              </a:ext>
            </a:extLst>
          </p:cNvPr>
          <p:cNvSpPr/>
          <p:nvPr userDrawn="1"/>
        </p:nvSpPr>
        <p:spPr>
          <a:xfrm>
            <a:off x="0" y="685180"/>
            <a:ext cx="12204000" cy="9130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34245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7BA911-4980-F193-3DD5-5AA299FF3B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52BE128-FAB1-8552-23D6-42F78FAD59D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1A5F68-5453-4D5E-A0CE-FA9D85424A1D}"/>
              </a:ext>
            </a:extLst>
          </p:cNvPr>
          <p:cNvSpPr>
            <a:spLocks noGrp="1"/>
          </p:cNvSpPr>
          <p:nvPr>
            <p:ph type="dt" sz="half" idx="10"/>
          </p:nvPr>
        </p:nvSpPr>
        <p:spPr>
          <a:xfrm>
            <a:off x="838200" y="6451605"/>
            <a:ext cx="2743200" cy="365125"/>
          </a:xfrm>
        </p:spPr>
        <p:txBody>
          <a:bodyPr/>
          <a:lstStyle/>
          <a:p>
            <a:fld id="{A4F1838B-A93B-4721-9C2E-8C5721B5A778}" type="datetime1">
              <a:rPr lang="zh-CN" altLang="en-US" smtClean="0"/>
              <a:t>2024/9/24</a:t>
            </a:fld>
            <a:endParaRPr lang="zh-CN" altLang="en-US"/>
          </a:p>
        </p:txBody>
      </p:sp>
      <p:sp>
        <p:nvSpPr>
          <p:cNvPr id="5" name="页脚占位符 4">
            <a:extLst>
              <a:ext uri="{FF2B5EF4-FFF2-40B4-BE49-F238E27FC236}">
                <a16:creationId xmlns:a16="http://schemas.microsoft.com/office/drawing/2014/main" id="{DB2AB9AF-0D6A-C1EF-15B6-187AE4065E0D}"/>
              </a:ext>
            </a:extLst>
          </p:cNvPr>
          <p:cNvSpPr>
            <a:spLocks noGrp="1"/>
          </p:cNvSpPr>
          <p:nvPr>
            <p:ph type="ftr" sz="quarter" idx="11"/>
          </p:nvPr>
        </p:nvSpPr>
        <p:spPr>
          <a:xfrm>
            <a:off x="4038600" y="6451605"/>
            <a:ext cx="4114800" cy="365125"/>
          </a:xfrm>
        </p:spPr>
        <p:txBody>
          <a:bodyPr/>
          <a:lstStyle/>
          <a:p>
            <a:endParaRPr lang="zh-CN" altLang="en-US"/>
          </a:p>
        </p:txBody>
      </p:sp>
      <p:sp>
        <p:nvSpPr>
          <p:cNvPr id="6" name="灯片编号占位符 5">
            <a:extLst>
              <a:ext uri="{FF2B5EF4-FFF2-40B4-BE49-F238E27FC236}">
                <a16:creationId xmlns:a16="http://schemas.microsoft.com/office/drawing/2014/main" id="{1763E2EA-42A8-78EF-986D-CC154448726C}"/>
              </a:ext>
            </a:extLst>
          </p:cNvPr>
          <p:cNvSpPr>
            <a:spLocks noGrp="1"/>
          </p:cNvSpPr>
          <p:nvPr>
            <p:ph type="sldNum" sz="quarter" idx="12"/>
          </p:nvPr>
        </p:nvSpPr>
        <p:spPr>
          <a:xfrm>
            <a:off x="8610600" y="6451605"/>
            <a:ext cx="2743200" cy="365125"/>
          </a:xfrm>
        </p:spPr>
        <p:txBody>
          <a:bodyPr/>
          <a:lstStyle>
            <a:lvl1pPr>
              <a:defRPr sz="1600"/>
            </a:lvl1pPr>
          </a:lstStyle>
          <a:p>
            <a:fld id="{A172A8A0-C5FB-4538-B875-3822A40A0CEE}" type="slidenum">
              <a:rPr lang="zh-CN" altLang="en-US" smtClean="0"/>
              <a:pPr/>
              <a:t>‹#›</a:t>
            </a:fld>
            <a:endParaRPr lang="zh-CN" altLang="en-US" dirty="0"/>
          </a:p>
        </p:txBody>
      </p:sp>
    </p:spTree>
    <p:extLst>
      <p:ext uri="{BB962C8B-B14F-4D97-AF65-F5344CB8AC3E}">
        <p14:creationId xmlns:p14="http://schemas.microsoft.com/office/powerpoint/2010/main" val="23166202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6E33F0-DBBF-9858-A957-AF3745DC5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4A8D2BD-3F8C-29F3-515A-B325D9F8AC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340F90-CDE6-5EEA-9CE1-B6CA62F6CC89}"/>
              </a:ext>
            </a:extLst>
          </p:cNvPr>
          <p:cNvSpPr>
            <a:spLocks noGrp="1"/>
          </p:cNvSpPr>
          <p:nvPr>
            <p:ph type="dt" sz="half" idx="10"/>
          </p:nvPr>
        </p:nvSpPr>
        <p:spPr/>
        <p:txBody>
          <a:bodyPr/>
          <a:lstStyle/>
          <a:p>
            <a:fld id="{5C058FC6-0DF8-4381-BE85-7CE05DF14B8E}" type="datetime1">
              <a:rPr lang="zh-CN" altLang="en-US" smtClean="0"/>
              <a:t>2024/9/24</a:t>
            </a:fld>
            <a:endParaRPr lang="zh-CN" altLang="en-US"/>
          </a:p>
        </p:txBody>
      </p:sp>
      <p:sp>
        <p:nvSpPr>
          <p:cNvPr id="5" name="页脚占位符 4">
            <a:extLst>
              <a:ext uri="{FF2B5EF4-FFF2-40B4-BE49-F238E27FC236}">
                <a16:creationId xmlns:a16="http://schemas.microsoft.com/office/drawing/2014/main" id="{491A84AD-957C-CB21-038F-6AE718B64E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D908FD-8952-91D2-8512-AE9C64BEFA45}"/>
              </a:ext>
            </a:extLst>
          </p:cNvPr>
          <p:cNvSpPr>
            <a:spLocks noGrp="1"/>
          </p:cNvSpPr>
          <p:nvPr>
            <p:ph type="sldNum" sz="quarter" idx="12"/>
          </p:nvPr>
        </p:nvSpPr>
        <p:spPr/>
        <p:txBody>
          <a:bodyPr/>
          <a:lstStyle/>
          <a:p>
            <a:fld id="{A172A8A0-C5FB-4538-B875-3822A40A0CEE}" type="slidenum">
              <a:rPr lang="zh-CN" altLang="en-US" smtClean="0"/>
              <a:t>‹#›</a:t>
            </a:fld>
            <a:endParaRPr lang="zh-CN" altLang="en-US"/>
          </a:p>
        </p:txBody>
      </p:sp>
    </p:spTree>
    <p:extLst>
      <p:ext uri="{BB962C8B-B14F-4D97-AF65-F5344CB8AC3E}">
        <p14:creationId xmlns:p14="http://schemas.microsoft.com/office/powerpoint/2010/main" val="40669362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022761-9C5C-A4D5-419F-DC71157FAA6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FBEE6F-0955-D737-3816-6AE378F8EAC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EF2E9B-6629-0FA1-6560-0999B6E35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99BA21-60B9-79E2-0A14-C0D725180CBB}"/>
              </a:ext>
            </a:extLst>
          </p:cNvPr>
          <p:cNvSpPr>
            <a:spLocks noGrp="1"/>
          </p:cNvSpPr>
          <p:nvPr>
            <p:ph type="dt" sz="half" idx="10"/>
          </p:nvPr>
        </p:nvSpPr>
        <p:spPr/>
        <p:txBody>
          <a:bodyPr/>
          <a:lstStyle/>
          <a:p>
            <a:fld id="{BFB0C800-C8E8-4CD9-B4A9-D8B88B4D8503}" type="datetime1">
              <a:rPr lang="zh-CN" altLang="en-US" smtClean="0"/>
              <a:t>2024/9/24</a:t>
            </a:fld>
            <a:endParaRPr lang="zh-CN" altLang="en-US"/>
          </a:p>
        </p:txBody>
      </p:sp>
      <p:sp>
        <p:nvSpPr>
          <p:cNvPr id="6" name="页脚占位符 5">
            <a:extLst>
              <a:ext uri="{FF2B5EF4-FFF2-40B4-BE49-F238E27FC236}">
                <a16:creationId xmlns:a16="http://schemas.microsoft.com/office/drawing/2014/main" id="{C3ADDC87-BCA7-BC2D-A33A-BFD3A4DF5B9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9FFFE6-097E-17B1-3538-F234DD1BEF42}"/>
              </a:ext>
            </a:extLst>
          </p:cNvPr>
          <p:cNvSpPr>
            <a:spLocks noGrp="1"/>
          </p:cNvSpPr>
          <p:nvPr>
            <p:ph type="sldNum" sz="quarter" idx="12"/>
          </p:nvPr>
        </p:nvSpPr>
        <p:spPr/>
        <p:txBody>
          <a:bodyPr/>
          <a:lstStyle/>
          <a:p>
            <a:fld id="{A172A8A0-C5FB-4538-B875-3822A40A0CEE}" type="slidenum">
              <a:rPr lang="zh-CN" altLang="en-US" smtClean="0"/>
              <a:t>‹#›</a:t>
            </a:fld>
            <a:endParaRPr lang="zh-CN" altLang="en-US"/>
          </a:p>
        </p:txBody>
      </p:sp>
    </p:spTree>
    <p:extLst>
      <p:ext uri="{BB962C8B-B14F-4D97-AF65-F5344CB8AC3E}">
        <p14:creationId xmlns:p14="http://schemas.microsoft.com/office/powerpoint/2010/main" val="3131604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7E3BB2-7DEB-6499-F44D-A7D8F949EF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37D7857-441B-E926-F076-71020EAAA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D0D9531-DF42-2938-3DAB-27C25E798F2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16A6B7-3268-FC0F-BAE4-A50B9A8CD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DC792B0-5CD7-8417-703C-CC24AFDB0A6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79496F5-6FFD-B70C-7D06-46D875919F1B}"/>
              </a:ext>
            </a:extLst>
          </p:cNvPr>
          <p:cNvSpPr>
            <a:spLocks noGrp="1"/>
          </p:cNvSpPr>
          <p:nvPr>
            <p:ph type="dt" sz="half" idx="10"/>
          </p:nvPr>
        </p:nvSpPr>
        <p:spPr/>
        <p:txBody>
          <a:bodyPr/>
          <a:lstStyle/>
          <a:p>
            <a:fld id="{B5DCEFB5-20BB-4D27-91E4-6886C9C32EA8}" type="datetime1">
              <a:rPr lang="zh-CN" altLang="en-US" smtClean="0"/>
              <a:t>2024/9/24</a:t>
            </a:fld>
            <a:endParaRPr lang="zh-CN" altLang="en-US"/>
          </a:p>
        </p:txBody>
      </p:sp>
      <p:sp>
        <p:nvSpPr>
          <p:cNvPr id="8" name="页脚占位符 7">
            <a:extLst>
              <a:ext uri="{FF2B5EF4-FFF2-40B4-BE49-F238E27FC236}">
                <a16:creationId xmlns:a16="http://schemas.microsoft.com/office/drawing/2014/main" id="{CEFB5BAA-3267-50FE-9C17-F0F4ACBBD85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352E2A6-2B1B-CB1D-9A67-F8B7104924A2}"/>
              </a:ext>
            </a:extLst>
          </p:cNvPr>
          <p:cNvSpPr>
            <a:spLocks noGrp="1"/>
          </p:cNvSpPr>
          <p:nvPr>
            <p:ph type="sldNum" sz="quarter" idx="12"/>
          </p:nvPr>
        </p:nvSpPr>
        <p:spPr/>
        <p:txBody>
          <a:bodyPr/>
          <a:lstStyle/>
          <a:p>
            <a:fld id="{A172A8A0-C5FB-4538-B875-3822A40A0CEE}" type="slidenum">
              <a:rPr lang="zh-CN" altLang="en-US" smtClean="0"/>
              <a:t>‹#›</a:t>
            </a:fld>
            <a:endParaRPr lang="zh-CN" altLang="en-US"/>
          </a:p>
        </p:txBody>
      </p:sp>
    </p:spTree>
    <p:extLst>
      <p:ext uri="{BB962C8B-B14F-4D97-AF65-F5344CB8AC3E}">
        <p14:creationId xmlns:p14="http://schemas.microsoft.com/office/powerpoint/2010/main" val="33735361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B72FEC-C04E-E480-E68D-A58ED809F19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32E1807-5297-0A63-E15F-0E3ABF276BA0}"/>
              </a:ext>
            </a:extLst>
          </p:cNvPr>
          <p:cNvSpPr>
            <a:spLocks noGrp="1"/>
          </p:cNvSpPr>
          <p:nvPr>
            <p:ph type="dt" sz="half" idx="10"/>
          </p:nvPr>
        </p:nvSpPr>
        <p:spPr/>
        <p:txBody>
          <a:bodyPr/>
          <a:lstStyle/>
          <a:p>
            <a:fld id="{8C1D9C2D-0B76-4342-B022-18BFBA759312}" type="datetime1">
              <a:rPr lang="zh-CN" altLang="en-US" smtClean="0"/>
              <a:t>2024/9/24</a:t>
            </a:fld>
            <a:endParaRPr lang="zh-CN" altLang="en-US"/>
          </a:p>
        </p:txBody>
      </p:sp>
      <p:sp>
        <p:nvSpPr>
          <p:cNvPr id="4" name="页脚占位符 3">
            <a:extLst>
              <a:ext uri="{FF2B5EF4-FFF2-40B4-BE49-F238E27FC236}">
                <a16:creationId xmlns:a16="http://schemas.microsoft.com/office/drawing/2014/main" id="{28B804D1-02E1-38D4-665C-6814B1F554E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673C4-0B1B-D93A-94E5-F28F80EF8796}"/>
              </a:ext>
            </a:extLst>
          </p:cNvPr>
          <p:cNvSpPr>
            <a:spLocks noGrp="1"/>
          </p:cNvSpPr>
          <p:nvPr>
            <p:ph type="sldNum" sz="quarter" idx="12"/>
          </p:nvPr>
        </p:nvSpPr>
        <p:spPr/>
        <p:txBody>
          <a:bodyPr/>
          <a:lstStyle/>
          <a:p>
            <a:fld id="{A172A8A0-C5FB-4538-B875-3822A40A0CEE}" type="slidenum">
              <a:rPr lang="zh-CN" altLang="en-US" smtClean="0"/>
              <a:t>‹#›</a:t>
            </a:fld>
            <a:endParaRPr lang="zh-CN" altLang="en-US"/>
          </a:p>
        </p:txBody>
      </p:sp>
    </p:spTree>
    <p:extLst>
      <p:ext uri="{BB962C8B-B14F-4D97-AF65-F5344CB8AC3E}">
        <p14:creationId xmlns:p14="http://schemas.microsoft.com/office/powerpoint/2010/main" val="41829631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87E4E45-B12B-35E9-5876-6B6BE4DABE14}"/>
              </a:ext>
            </a:extLst>
          </p:cNvPr>
          <p:cNvSpPr>
            <a:spLocks noGrp="1"/>
          </p:cNvSpPr>
          <p:nvPr>
            <p:ph type="dt" sz="half" idx="10"/>
          </p:nvPr>
        </p:nvSpPr>
        <p:spPr/>
        <p:txBody>
          <a:bodyPr/>
          <a:lstStyle/>
          <a:p>
            <a:fld id="{3D115CFF-A57A-447D-A490-4FD0095D944F}" type="datetime1">
              <a:rPr lang="zh-CN" altLang="en-US" smtClean="0"/>
              <a:t>2024/9/24</a:t>
            </a:fld>
            <a:endParaRPr lang="zh-CN" altLang="en-US"/>
          </a:p>
        </p:txBody>
      </p:sp>
      <p:sp>
        <p:nvSpPr>
          <p:cNvPr id="3" name="页脚占位符 2">
            <a:extLst>
              <a:ext uri="{FF2B5EF4-FFF2-40B4-BE49-F238E27FC236}">
                <a16:creationId xmlns:a16="http://schemas.microsoft.com/office/drawing/2014/main" id="{11B13A95-AF24-ADD8-2C85-148B6513AED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E1941D-178D-B98C-0BAB-F91F3999011F}"/>
              </a:ext>
            </a:extLst>
          </p:cNvPr>
          <p:cNvSpPr>
            <a:spLocks noGrp="1"/>
          </p:cNvSpPr>
          <p:nvPr>
            <p:ph type="sldNum" sz="quarter" idx="12"/>
          </p:nvPr>
        </p:nvSpPr>
        <p:spPr/>
        <p:txBody>
          <a:bodyPr/>
          <a:lstStyle/>
          <a:p>
            <a:fld id="{A172A8A0-C5FB-4538-B875-3822A40A0CEE}" type="slidenum">
              <a:rPr lang="zh-CN" altLang="en-US" smtClean="0"/>
              <a:t>‹#›</a:t>
            </a:fld>
            <a:endParaRPr lang="zh-CN" altLang="en-US"/>
          </a:p>
        </p:txBody>
      </p:sp>
    </p:spTree>
    <p:extLst>
      <p:ext uri="{BB962C8B-B14F-4D97-AF65-F5344CB8AC3E}">
        <p14:creationId xmlns:p14="http://schemas.microsoft.com/office/powerpoint/2010/main" val="9660766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0B09F-F932-3CA2-9C78-77DE7EBBDE7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4BA9BFD-218F-85C3-9AB1-43CFC77C4F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9BEEFFA-0654-50C2-A5D3-013CEC9A4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BDBBCB-2A88-4E4E-1CCC-54CC4FF48B71}"/>
              </a:ext>
            </a:extLst>
          </p:cNvPr>
          <p:cNvSpPr>
            <a:spLocks noGrp="1"/>
          </p:cNvSpPr>
          <p:nvPr>
            <p:ph type="dt" sz="half" idx="10"/>
          </p:nvPr>
        </p:nvSpPr>
        <p:spPr/>
        <p:txBody>
          <a:bodyPr/>
          <a:lstStyle/>
          <a:p>
            <a:fld id="{08D22AF0-3DD4-467C-9694-469638A4ACAC}" type="datetime1">
              <a:rPr lang="zh-CN" altLang="en-US" smtClean="0"/>
              <a:t>2024/9/24</a:t>
            </a:fld>
            <a:endParaRPr lang="zh-CN" altLang="en-US"/>
          </a:p>
        </p:txBody>
      </p:sp>
      <p:sp>
        <p:nvSpPr>
          <p:cNvPr id="6" name="页脚占位符 5">
            <a:extLst>
              <a:ext uri="{FF2B5EF4-FFF2-40B4-BE49-F238E27FC236}">
                <a16:creationId xmlns:a16="http://schemas.microsoft.com/office/drawing/2014/main" id="{401DE3A5-F633-75F3-5BFC-AF2E7BDFCF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D91554-41B9-EE14-1A20-59B895300513}"/>
              </a:ext>
            </a:extLst>
          </p:cNvPr>
          <p:cNvSpPr>
            <a:spLocks noGrp="1"/>
          </p:cNvSpPr>
          <p:nvPr>
            <p:ph type="sldNum" sz="quarter" idx="12"/>
          </p:nvPr>
        </p:nvSpPr>
        <p:spPr/>
        <p:txBody>
          <a:bodyPr/>
          <a:lstStyle/>
          <a:p>
            <a:fld id="{A172A8A0-C5FB-4538-B875-3822A40A0CEE}" type="slidenum">
              <a:rPr lang="zh-CN" altLang="en-US" smtClean="0"/>
              <a:t>‹#›</a:t>
            </a:fld>
            <a:endParaRPr lang="zh-CN" altLang="en-US"/>
          </a:p>
        </p:txBody>
      </p:sp>
    </p:spTree>
    <p:extLst>
      <p:ext uri="{BB962C8B-B14F-4D97-AF65-F5344CB8AC3E}">
        <p14:creationId xmlns:p14="http://schemas.microsoft.com/office/powerpoint/2010/main" val="218281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BB2F6B3-2E29-4912-9E99-36284B0E88C9}" type="datetimeFigureOut">
              <a:rPr lang="zh-CN" altLang="en-US"/>
              <a:pPr>
                <a:defRPr/>
              </a:pPr>
              <a:t>2024/9/24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659A1FDA-97BE-46F9-BADC-30A212CA0515}" type="slidenum">
              <a:rPr lang="zh-CN" altLang="en-US"/>
              <a:pPr>
                <a:defRPr/>
              </a:pPr>
              <a:t>‹#›</a:t>
            </a:fld>
            <a:endParaRPr lang="zh-CN" altLang="en-US"/>
          </a:p>
        </p:txBody>
      </p:sp>
    </p:spTree>
    <p:extLst>
      <p:ext uri="{BB962C8B-B14F-4D97-AF65-F5344CB8AC3E}">
        <p14:creationId xmlns:p14="http://schemas.microsoft.com/office/powerpoint/2010/main" val="10971001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23633-7BD6-F647-F110-1F8C374A2F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65ED98-D864-1BBA-4F62-4A7818CC9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642F03-4BE9-ED1E-0A63-87152F028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9276D79-6F85-923E-DE07-7955E4912A08}"/>
              </a:ext>
            </a:extLst>
          </p:cNvPr>
          <p:cNvSpPr>
            <a:spLocks noGrp="1"/>
          </p:cNvSpPr>
          <p:nvPr>
            <p:ph type="dt" sz="half" idx="10"/>
          </p:nvPr>
        </p:nvSpPr>
        <p:spPr/>
        <p:txBody>
          <a:bodyPr/>
          <a:lstStyle/>
          <a:p>
            <a:fld id="{681E148D-9E0C-427A-AF1B-0E01FDFEBD20}" type="datetime1">
              <a:rPr lang="zh-CN" altLang="en-US" smtClean="0"/>
              <a:t>2024/9/24</a:t>
            </a:fld>
            <a:endParaRPr lang="zh-CN" altLang="en-US"/>
          </a:p>
        </p:txBody>
      </p:sp>
      <p:sp>
        <p:nvSpPr>
          <p:cNvPr id="6" name="页脚占位符 5">
            <a:extLst>
              <a:ext uri="{FF2B5EF4-FFF2-40B4-BE49-F238E27FC236}">
                <a16:creationId xmlns:a16="http://schemas.microsoft.com/office/drawing/2014/main" id="{DC4D4FE1-E8F5-6410-3CDB-5C17172D5B8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798F08-5915-8068-DF75-CC9F99F127CC}"/>
              </a:ext>
            </a:extLst>
          </p:cNvPr>
          <p:cNvSpPr>
            <a:spLocks noGrp="1"/>
          </p:cNvSpPr>
          <p:nvPr>
            <p:ph type="sldNum" sz="quarter" idx="12"/>
          </p:nvPr>
        </p:nvSpPr>
        <p:spPr/>
        <p:txBody>
          <a:bodyPr/>
          <a:lstStyle/>
          <a:p>
            <a:fld id="{A172A8A0-C5FB-4538-B875-3822A40A0CEE}" type="slidenum">
              <a:rPr lang="zh-CN" altLang="en-US" smtClean="0"/>
              <a:t>‹#›</a:t>
            </a:fld>
            <a:endParaRPr lang="zh-CN" altLang="en-US"/>
          </a:p>
        </p:txBody>
      </p:sp>
    </p:spTree>
    <p:extLst>
      <p:ext uri="{BB962C8B-B14F-4D97-AF65-F5344CB8AC3E}">
        <p14:creationId xmlns:p14="http://schemas.microsoft.com/office/powerpoint/2010/main" val="4121253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CC21F3-E5F3-7C6B-3C6D-44DEB143C7E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F501AA-3575-A9C1-76A1-AE57474B844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2E3C87-D870-C4A4-54AE-FBC56EFCCAE5}"/>
              </a:ext>
            </a:extLst>
          </p:cNvPr>
          <p:cNvSpPr>
            <a:spLocks noGrp="1"/>
          </p:cNvSpPr>
          <p:nvPr>
            <p:ph type="dt" sz="half" idx="10"/>
          </p:nvPr>
        </p:nvSpPr>
        <p:spPr/>
        <p:txBody>
          <a:bodyPr/>
          <a:lstStyle/>
          <a:p>
            <a:fld id="{DA3ACF0C-1491-4649-9F58-1ED5965B9154}" type="datetime1">
              <a:rPr lang="zh-CN" altLang="en-US" smtClean="0"/>
              <a:t>2024/9/24</a:t>
            </a:fld>
            <a:endParaRPr lang="zh-CN" altLang="en-US"/>
          </a:p>
        </p:txBody>
      </p:sp>
      <p:sp>
        <p:nvSpPr>
          <p:cNvPr id="5" name="页脚占位符 4">
            <a:extLst>
              <a:ext uri="{FF2B5EF4-FFF2-40B4-BE49-F238E27FC236}">
                <a16:creationId xmlns:a16="http://schemas.microsoft.com/office/drawing/2014/main" id="{D6DF7EB1-34A5-5986-3E63-64340D1453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E90D70-1238-A388-BC4B-A2F37A9E35E1}"/>
              </a:ext>
            </a:extLst>
          </p:cNvPr>
          <p:cNvSpPr>
            <a:spLocks noGrp="1"/>
          </p:cNvSpPr>
          <p:nvPr>
            <p:ph type="sldNum" sz="quarter" idx="12"/>
          </p:nvPr>
        </p:nvSpPr>
        <p:spPr/>
        <p:txBody>
          <a:bodyPr/>
          <a:lstStyle/>
          <a:p>
            <a:fld id="{A172A8A0-C5FB-4538-B875-3822A40A0CEE}" type="slidenum">
              <a:rPr lang="zh-CN" altLang="en-US" smtClean="0"/>
              <a:t>‹#›</a:t>
            </a:fld>
            <a:endParaRPr lang="zh-CN" altLang="en-US"/>
          </a:p>
        </p:txBody>
      </p:sp>
    </p:spTree>
    <p:extLst>
      <p:ext uri="{BB962C8B-B14F-4D97-AF65-F5344CB8AC3E}">
        <p14:creationId xmlns:p14="http://schemas.microsoft.com/office/powerpoint/2010/main" val="17181617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E9BCBD-3285-0A37-C4A3-31F53069918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2FB308D-5947-EC30-732B-2A3AE5578D9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497FBD-FAE0-36E7-7477-6CB27047E2AB}"/>
              </a:ext>
            </a:extLst>
          </p:cNvPr>
          <p:cNvSpPr>
            <a:spLocks noGrp="1"/>
          </p:cNvSpPr>
          <p:nvPr>
            <p:ph type="dt" sz="half" idx="10"/>
          </p:nvPr>
        </p:nvSpPr>
        <p:spPr/>
        <p:txBody>
          <a:bodyPr/>
          <a:lstStyle/>
          <a:p>
            <a:fld id="{5977013F-BD99-4E94-9DAD-7AFC356EB9BA}" type="datetime1">
              <a:rPr lang="zh-CN" altLang="en-US" smtClean="0"/>
              <a:t>2024/9/24</a:t>
            </a:fld>
            <a:endParaRPr lang="zh-CN" altLang="en-US"/>
          </a:p>
        </p:txBody>
      </p:sp>
      <p:sp>
        <p:nvSpPr>
          <p:cNvPr id="5" name="页脚占位符 4">
            <a:extLst>
              <a:ext uri="{FF2B5EF4-FFF2-40B4-BE49-F238E27FC236}">
                <a16:creationId xmlns:a16="http://schemas.microsoft.com/office/drawing/2014/main" id="{E5AB43FE-5A77-89E3-DE92-F2D2A0E3B6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4B8894-F9F5-22AA-F073-D827EBF36B07}"/>
              </a:ext>
            </a:extLst>
          </p:cNvPr>
          <p:cNvSpPr>
            <a:spLocks noGrp="1"/>
          </p:cNvSpPr>
          <p:nvPr>
            <p:ph type="sldNum" sz="quarter" idx="12"/>
          </p:nvPr>
        </p:nvSpPr>
        <p:spPr/>
        <p:txBody>
          <a:bodyPr/>
          <a:lstStyle/>
          <a:p>
            <a:fld id="{A172A8A0-C5FB-4538-B875-3822A40A0CEE}" type="slidenum">
              <a:rPr lang="zh-CN" altLang="en-US" smtClean="0"/>
              <a:t>‹#›</a:t>
            </a:fld>
            <a:endParaRPr lang="zh-CN" altLang="en-US"/>
          </a:p>
        </p:txBody>
      </p:sp>
    </p:spTree>
    <p:extLst>
      <p:ext uri="{BB962C8B-B14F-4D97-AF65-F5344CB8AC3E}">
        <p14:creationId xmlns:p14="http://schemas.microsoft.com/office/powerpoint/2010/main" val="14867694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26117574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515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9/24/2024</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369055711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54BE312-EF07-411A-9CC8-406A7981DDA9}" type="datetimeFigureOut">
              <a:rPr lang="zh-CN" altLang="en-US"/>
              <a:pPr>
                <a:defRPr/>
              </a:pPr>
              <a:t>2024/9/24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683F49C-2119-4E59-9B35-F2F2CBA1A6DC}" type="slidenum">
              <a:rPr lang="zh-CN" altLang="en-US"/>
              <a:pPr>
                <a:defRPr/>
              </a:pPr>
              <a:t>‹#›</a:t>
            </a:fld>
            <a:endParaRPr lang="zh-CN" altLang="en-US"/>
          </a:p>
        </p:txBody>
      </p:sp>
    </p:spTree>
    <p:extLst>
      <p:ext uri="{BB962C8B-B14F-4D97-AF65-F5344CB8AC3E}">
        <p14:creationId xmlns:p14="http://schemas.microsoft.com/office/powerpoint/2010/main" val="419817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74E5678-E2D4-4BF0-BBDA-1B06B409F7BB}" type="datetimeFigureOut">
              <a:rPr lang="zh-CN" altLang="en-US"/>
              <a:pPr>
                <a:defRPr/>
              </a:pPr>
              <a:t>2024/9/24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8D73E26-D6FE-4369-ADB1-84B9EBA471B3}" type="slidenum">
              <a:rPr lang="zh-CN" altLang="en-US"/>
              <a:pPr>
                <a:defRPr/>
              </a:pPr>
              <a:t>‹#›</a:t>
            </a:fld>
            <a:endParaRPr lang="zh-CN" altLang="en-US"/>
          </a:p>
        </p:txBody>
      </p:sp>
    </p:spTree>
    <p:extLst>
      <p:ext uri="{BB962C8B-B14F-4D97-AF65-F5344CB8AC3E}">
        <p14:creationId xmlns:p14="http://schemas.microsoft.com/office/powerpoint/2010/main" val="1587455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A146D87-75A8-466F-AEBF-C58A146A2957}" type="datetimeFigureOut">
              <a:rPr lang="zh-CN" altLang="en-US"/>
              <a:pPr>
                <a:defRPr/>
              </a:pPr>
              <a:t>2024/9/24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4303A68-7BBB-4281-B29B-D1120C45B61C}" type="slidenum">
              <a:rPr lang="zh-CN" altLang="en-US"/>
              <a:pPr>
                <a:defRPr/>
              </a:pPr>
              <a:t>‹#›</a:t>
            </a:fld>
            <a:endParaRPr lang="zh-CN" altLang="en-US"/>
          </a:p>
        </p:txBody>
      </p:sp>
    </p:spTree>
    <p:extLst>
      <p:ext uri="{BB962C8B-B14F-4D97-AF65-F5344CB8AC3E}">
        <p14:creationId xmlns:p14="http://schemas.microsoft.com/office/powerpoint/2010/main" val="385417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3035108-55DC-4A92-8EB6-02BAD7C45F02}" type="datetimeFigureOut">
              <a:rPr lang="zh-CN" altLang="en-US"/>
              <a:pPr>
                <a:defRPr/>
              </a:pPr>
              <a:t>2024/9/24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1515C25-537F-400C-B746-ED7100F34870}" type="slidenum">
              <a:rPr lang="zh-CN" altLang="en-US"/>
              <a:pPr>
                <a:defRPr/>
              </a:pPr>
              <a:t>‹#›</a:t>
            </a:fld>
            <a:endParaRPr lang="zh-CN" altLang="en-US"/>
          </a:p>
        </p:txBody>
      </p:sp>
    </p:spTree>
    <p:extLst>
      <p:ext uri="{BB962C8B-B14F-4D97-AF65-F5344CB8AC3E}">
        <p14:creationId xmlns:p14="http://schemas.microsoft.com/office/powerpoint/2010/main" val="531144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AAE82C8-75C5-450F-9784-A25631E24328}" type="datetimeFigureOut">
              <a:rPr lang="zh-CN" altLang="en-US"/>
              <a:pPr>
                <a:defRPr/>
              </a:pPr>
              <a:t>2024/9/24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5765660-5089-47E6-BA8F-85AABCFD5A96}" type="slidenum">
              <a:rPr lang="zh-CN" altLang="en-US"/>
              <a:pPr>
                <a:defRPr/>
              </a:pPr>
              <a:t>‹#›</a:t>
            </a:fld>
            <a:endParaRPr lang="zh-CN" altLang="en-US"/>
          </a:p>
        </p:txBody>
      </p:sp>
    </p:spTree>
    <p:extLst>
      <p:ext uri="{BB962C8B-B14F-4D97-AF65-F5344CB8AC3E}">
        <p14:creationId xmlns:p14="http://schemas.microsoft.com/office/powerpoint/2010/main" val="3207716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14D62DA-72F2-4A18-8CBE-A73AFAEE6EC6}" type="datetimeFigureOut">
              <a:rPr lang="zh-CN" altLang="en-US"/>
              <a:pPr>
                <a:defRPr/>
              </a:pPr>
              <a:t>2024/9/24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A9F5156-7115-49CC-BE15-04398DF9D38F}" type="slidenum">
              <a:rPr lang="zh-CN" altLang="en-US"/>
              <a:pPr>
                <a:defRPr/>
              </a:pPr>
              <a:t>‹#›</a:t>
            </a:fld>
            <a:endParaRPr lang="zh-CN" altLang="en-US"/>
          </a:p>
        </p:txBody>
      </p:sp>
    </p:spTree>
    <p:extLst>
      <p:ext uri="{BB962C8B-B14F-4D97-AF65-F5344CB8AC3E}">
        <p14:creationId xmlns:p14="http://schemas.microsoft.com/office/powerpoint/2010/main" val="3546867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表格占位符 2"/>
          <p:cNvSpPr>
            <a:spLocks noGrp="1"/>
          </p:cNvSpPr>
          <p:nvPr>
            <p:ph type="tbl" idx="1"/>
          </p:nvPr>
        </p:nvSpPr>
        <p:spPr>
          <a:xfrm>
            <a:off x="609600" y="1600201"/>
            <a:ext cx="10972800" cy="4525963"/>
          </a:xfrm>
        </p:spPr>
        <p:txBody>
          <a:bodyPr rtlCol="0">
            <a:normAutofit/>
          </a:bodyPr>
          <a:lstStyle/>
          <a:p>
            <a:pPr lvl="0"/>
            <a:endParaRPr lang="zh-CN" altLang="en-US" noProof="0"/>
          </a:p>
        </p:txBody>
      </p:sp>
      <p:sp>
        <p:nvSpPr>
          <p:cNvPr id="4" name="日期占位符 3"/>
          <p:cNvSpPr>
            <a:spLocks noGrp="1"/>
          </p:cNvSpPr>
          <p:nvPr>
            <p:ph type="dt" sz="half" idx="10"/>
          </p:nvPr>
        </p:nvSpPr>
        <p:spPr/>
        <p:txBody>
          <a:bodyPr/>
          <a:lstStyle>
            <a:lvl1pPr>
              <a:defRPr/>
            </a:lvl1pPr>
          </a:lstStyle>
          <a:p>
            <a:pPr>
              <a:defRPr/>
            </a:pPr>
            <a:fld id="{AC09E362-52BC-42AF-9E1C-DC8FD2D522BB}" type="datetimeFigureOut">
              <a:rPr lang="zh-CN" altLang="en-US"/>
              <a:pPr>
                <a:defRPr/>
              </a:pPr>
              <a:t>2024/9/24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7715627-886D-4013-A0E4-88D75E4B5B80}" type="slidenum">
              <a:rPr lang="zh-CN" altLang="en-US"/>
              <a:pPr>
                <a:defRPr/>
              </a:pPr>
              <a:t>‹#›</a:t>
            </a:fld>
            <a:endParaRPr lang="zh-CN" altLang="en-US"/>
          </a:p>
        </p:txBody>
      </p:sp>
    </p:spTree>
    <p:extLst>
      <p:ext uri="{BB962C8B-B14F-4D97-AF65-F5344CB8AC3E}">
        <p14:creationId xmlns:p14="http://schemas.microsoft.com/office/powerpoint/2010/main" val="584888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4357B4EF-3E38-493A-8BD0-516A676B9863}" type="datetimeFigureOut">
              <a:rPr lang="zh-CN" altLang="en-US"/>
              <a:pPr>
                <a:defRPr/>
              </a:pPr>
              <a:t>2024/9/24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FD8FDB7-EF2D-4A2A-91B9-33ED37F9D374}" type="slidenum">
              <a:rPr lang="zh-CN" altLang="en-US"/>
              <a:pPr>
                <a:defRPr/>
              </a:pPr>
              <a:t>‹#›</a:t>
            </a:fld>
            <a:endParaRPr lang="zh-CN" altLang="en-US"/>
          </a:p>
        </p:txBody>
      </p:sp>
    </p:spTree>
    <p:extLst>
      <p:ext uri="{BB962C8B-B14F-4D97-AF65-F5344CB8AC3E}">
        <p14:creationId xmlns:p14="http://schemas.microsoft.com/office/powerpoint/2010/main" val="417235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349331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48590" name="标题 1"/>
          <p:cNvSpPr>
            <a:spLocks noGrp="1"/>
          </p:cNvSpPr>
          <p:nvPr>
            <p:ph type="title"/>
          </p:nvPr>
        </p:nvSpPr>
        <p:spPr>
          <a:xfrm>
            <a:off x="1107503" y="92054"/>
            <a:ext cx="10510125" cy="659612"/>
          </a:xfrm>
        </p:spPr>
        <p:txBody>
          <a:bodyPr lIns="91400" tIns="45699" rIns="91400" bIns="45699"/>
          <a:lstStyle>
            <a:lvl1pPr algn="l">
              <a:defRPr sz="2998" b="1">
                <a:solidFill>
                  <a:srgbClr val="005DA2"/>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591" name="日期占位符 2"/>
          <p:cNvSpPr>
            <a:spLocks noGrp="1"/>
          </p:cNvSpPr>
          <p:nvPr>
            <p:ph type="dt" sz="half" idx="10"/>
          </p:nvPr>
        </p:nvSpPr>
        <p:spPr>
          <a:xfrm>
            <a:off x="837765" y="6354879"/>
            <a:ext cx="2741772" cy="365040"/>
          </a:xfrm>
        </p:spPr>
        <p:txBody>
          <a:bodyPr lIns="91400" tIns="45699" rIns="91400" bIns="45699"/>
          <a:lstStyle/>
          <a:p>
            <a:fld id="{263DB197-84B0-484E-9C0F-88358ECCB797}" type="datetimeFigureOut">
              <a:rPr lang="zh-CN" altLang="en-US" smtClean="0"/>
              <a:pPr/>
              <a:t>2024/9/24</a:t>
            </a:fld>
            <a:endParaRPr lang="zh-CN" altLang="en-US"/>
          </a:p>
        </p:txBody>
      </p:sp>
      <p:sp>
        <p:nvSpPr>
          <p:cNvPr id="1048592" name="页脚占位符 3"/>
          <p:cNvSpPr>
            <a:spLocks noGrp="1"/>
          </p:cNvSpPr>
          <p:nvPr>
            <p:ph type="ftr" sz="quarter" idx="11"/>
          </p:nvPr>
        </p:nvSpPr>
        <p:spPr>
          <a:xfrm>
            <a:off x="4036502" y="6354879"/>
            <a:ext cx="4112657" cy="365040"/>
          </a:xfrm>
        </p:spPr>
        <p:txBody>
          <a:bodyPr lIns="91400" tIns="45699" rIns="91400" bIns="45699"/>
          <a:lstStyle/>
          <a:p>
            <a:endParaRPr lang="zh-CN" altLang="en-US"/>
          </a:p>
        </p:txBody>
      </p:sp>
      <p:sp>
        <p:nvSpPr>
          <p:cNvPr id="1048593" name="灯片编号占位符 4"/>
          <p:cNvSpPr>
            <a:spLocks noGrp="1"/>
          </p:cNvSpPr>
          <p:nvPr>
            <p:ph type="sldNum" sz="quarter" idx="12"/>
          </p:nvPr>
        </p:nvSpPr>
        <p:spPr>
          <a:xfrm>
            <a:off x="8606118" y="6354879"/>
            <a:ext cx="2741772" cy="365040"/>
          </a:xfrm>
        </p:spPr>
        <p:txBody>
          <a:bodyPr lIns="91400" tIns="45699" rIns="91400" bIns="45699"/>
          <a:lstStyle/>
          <a:p>
            <a:fld id="{E077DA78-E013-4A8C-AD75-63A150561B10}" type="slidenum">
              <a:rPr lang="zh-CN" altLang="en-US" smtClean="0"/>
              <a:pPr/>
              <a:t>‹#›</a:t>
            </a:fld>
            <a:endParaRPr lang="zh-CN" altLang="en-US"/>
          </a:p>
        </p:txBody>
      </p:sp>
      <p:sp>
        <p:nvSpPr>
          <p:cNvPr id="1048594" name="矩形 5"/>
          <p:cNvSpPr/>
          <p:nvPr userDrawn="1"/>
        </p:nvSpPr>
        <p:spPr>
          <a:xfrm>
            <a:off x="338362" y="260654"/>
            <a:ext cx="479741" cy="48005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p>
        </p:txBody>
      </p:sp>
      <p:sp>
        <p:nvSpPr>
          <p:cNvPr id="1048595" name="矩形 6"/>
          <p:cNvSpPr/>
          <p:nvPr userDrawn="1"/>
        </p:nvSpPr>
        <p:spPr>
          <a:xfrm>
            <a:off x="571745" y="456691"/>
            <a:ext cx="386767" cy="38701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gradFill>
                <a:gsLst>
                  <a:gs pos="0">
                    <a:srgbClr val="66CCFF"/>
                  </a:gs>
                  <a:gs pos="52000">
                    <a:schemeClr val="bg1"/>
                  </a:gs>
                  <a:gs pos="100000">
                    <a:srgbClr val="0070C0"/>
                  </a:gs>
                </a:gsLst>
                <a:lin ang="0" scaled="1"/>
              </a:gradFill>
            </a:endParaRPr>
          </a:p>
        </p:txBody>
      </p:sp>
      <p:cxnSp>
        <p:nvCxnSpPr>
          <p:cNvPr id="3145729" name="直接连接符 8"/>
          <p:cNvCxnSpPr>
            <a:cxnSpLocks/>
          </p:cNvCxnSpPr>
          <p:nvPr userDrawn="1"/>
        </p:nvCxnSpPr>
        <p:spPr>
          <a:xfrm>
            <a:off x="1054457" y="811379"/>
            <a:ext cx="1113282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08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48594"/>
                                        </p:tgtEl>
                                        <p:attrNameLst>
                                          <p:attrName>style.visibility</p:attrName>
                                        </p:attrNameLst>
                                      </p:cBhvr>
                                      <p:to>
                                        <p:strVal val="visible"/>
                                      </p:to>
                                    </p:set>
                                    <p:anim calcmode="lin" valueType="num">
                                      <p:cBhvr>
                                        <p:cTn id="7" dur="300" fill="hold"/>
                                        <p:tgtEl>
                                          <p:spTgt spid="1048594"/>
                                        </p:tgtEl>
                                        <p:attrNameLst>
                                          <p:attrName>ppt_w</p:attrName>
                                        </p:attrNameLst>
                                      </p:cBhvr>
                                      <p:tavLst>
                                        <p:tav tm="0">
                                          <p:val>
                                            <p:fltVal val="0"/>
                                          </p:val>
                                        </p:tav>
                                        <p:tav tm="100000">
                                          <p:val>
                                            <p:strVal val="#ppt_w"/>
                                          </p:val>
                                        </p:tav>
                                      </p:tavLst>
                                    </p:anim>
                                    <p:anim calcmode="lin" valueType="num">
                                      <p:cBhvr>
                                        <p:cTn id="8" dur="300" fill="hold"/>
                                        <p:tgtEl>
                                          <p:spTgt spid="1048594"/>
                                        </p:tgtEl>
                                        <p:attrNameLst>
                                          <p:attrName>ppt_h</p:attrName>
                                        </p:attrNameLst>
                                      </p:cBhvr>
                                      <p:tavLst>
                                        <p:tav tm="0">
                                          <p:val>
                                            <p:fltVal val="0"/>
                                          </p:val>
                                        </p:tav>
                                        <p:tav tm="100000">
                                          <p:val>
                                            <p:strVal val="#ppt_h"/>
                                          </p:val>
                                        </p:tav>
                                      </p:tavLst>
                                    </p:anim>
                                    <p:anim calcmode="lin" valueType="num">
                                      <p:cBhvr>
                                        <p:cTn id="9" dur="300" fill="hold"/>
                                        <p:tgtEl>
                                          <p:spTgt spid="1048594"/>
                                        </p:tgtEl>
                                        <p:attrNameLst>
                                          <p:attrName>style.rotation</p:attrName>
                                        </p:attrNameLst>
                                      </p:cBhvr>
                                      <p:tavLst>
                                        <p:tav tm="0">
                                          <p:val>
                                            <p:fltVal val="90"/>
                                          </p:val>
                                        </p:tav>
                                        <p:tav tm="100000">
                                          <p:val>
                                            <p:fltVal val="0"/>
                                          </p:val>
                                        </p:tav>
                                      </p:tavLst>
                                    </p:anim>
                                    <p:animEffect transition="in" filter="fade">
                                      <p:cBhvr>
                                        <p:cTn id="10" dur="300"/>
                                        <p:tgtEl>
                                          <p:spTgt spid="104859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48595"/>
                                        </p:tgtEl>
                                        <p:attrNameLst>
                                          <p:attrName>style.visibility</p:attrName>
                                        </p:attrNameLst>
                                      </p:cBhvr>
                                      <p:to>
                                        <p:strVal val="visible"/>
                                      </p:to>
                                    </p:set>
                                    <p:anim calcmode="lin" valueType="num">
                                      <p:cBhvr>
                                        <p:cTn id="13" dur="300" fill="hold"/>
                                        <p:tgtEl>
                                          <p:spTgt spid="1048595"/>
                                        </p:tgtEl>
                                        <p:attrNameLst>
                                          <p:attrName>ppt_w</p:attrName>
                                        </p:attrNameLst>
                                      </p:cBhvr>
                                      <p:tavLst>
                                        <p:tav tm="0">
                                          <p:val>
                                            <p:fltVal val="0"/>
                                          </p:val>
                                        </p:tav>
                                        <p:tav tm="100000">
                                          <p:val>
                                            <p:strVal val="#ppt_w"/>
                                          </p:val>
                                        </p:tav>
                                      </p:tavLst>
                                    </p:anim>
                                    <p:anim calcmode="lin" valueType="num">
                                      <p:cBhvr>
                                        <p:cTn id="14" dur="300" fill="hold"/>
                                        <p:tgtEl>
                                          <p:spTgt spid="1048595"/>
                                        </p:tgtEl>
                                        <p:attrNameLst>
                                          <p:attrName>ppt_h</p:attrName>
                                        </p:attrNameLst>
                                      </p:cBhvr>
                                      <p:tavLst>
                                        <p:tav tm="0">
                                          <p:val>
                                            <p:fltVal val="0"/>
                                          </p:val>
                                        </p:tav>
                                        <p:tav tm="100000">
                                          <p:val>
                                            <p:strVal val="#ppt_h"/>
                                          </p:val>
                                        </p:tav>
                                      </p:tavLst>
                                    </p:anim>
                                    <p:anim calcmode="lin" valueType="num">
                                      <p:cBhvr>
                                        <p:cTn id="15" dur="300" fill="hold"/>
                                        <p:tgtEl>
                                          <p:spTgt spid="1048595"/>
                                        </p:tgtEl>
                                        <p:attrNameLst>
                                          <p:attrName>style.rotation</p:attrName>
                                        </p:attrNameLst>
                                      </p:cBhvr>
                                      <p:tavLst>
                                        <p:tav tm="0">
                                          <p:val>
                                            <p:fltVal val="90"/>
                                          </p:val>
                                        </p:tav>
                                        <p:tav tm="100000">
                                          <p:val>
                                            <p:fltVal val="0"/>
                                          </p:val>
                                        </p:tav>
                                      </p:tavLst>
                                    </p:anim>
                                    <p:animEffect transition="in" filter="fade">
                                      <p:cBhvr>
                                        <p:cTn id="16" dur="300"/>
                                        <p:tgtEl>
                                          <p:spTgt spid="1048595"/>
                                        </p:tgtEl>
                                      </p:cBhvr>
                                    </p:animEffect>
                                  </p:childTnLst>
                                </p:cTn>
                              </p:par>
                              <p:par>
                                <p:cTn id="17" presetID="22" presetClass="entr" presetSubtype="8" fill="hold" nodeType="withEffect">
                                  <p:stCondLst>
                                    <p:cond delay="0"/>
                                  </p:stCondLst>
                                  <p:childTnLst>
                                    <p:set>
                                      <p:cBhvr>
                                        <p:cTn id="18" dur="1" fill="hold">
                                          <p:stCondLst>
                                            <p:cond delay="0"/>
                                          </p:stCondLst>
                                        </p:cTn>
                                        <p:tgtEl>
                                          <p:spTgt spid="3145729"/>
                                        </p:tgtEl>
                                        <p:attrNameLst>
                                          <p:attrName>style.visibility</p:attrName>
                                        </p:attrNameLst>
                                      </p:cBhvr>
                                      <p:to>
                                        <p:strVal val="visible"/>
                                      </p:to>
                                    </p:set>
                                    <p:animEffect transition="in" filter="wipe(left)">
                                      <p:cBhvr>
                                        <p:cTn id="19" dur="300"/>
                                        <p:tgtEl>
                                          <p:spTgt spid="3145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4" grpId="0" bldLvl="0" animBg="1"/>
      <p:bldP spid="1048595" grpId="0" bldLvl="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4A618-A9C2-7E1E-AB47-C533EC3EF8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E74481-3ADA-8AC7-D8C5-7D3B1F425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FFA0CB-35BF-C312-8244-C67EE06CD744}"/>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A3C184BA-1810-D8B5-FCA9-37C1E88CEB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6142DD-C6D9-68E5-751F-5AC07D15A51C}"/>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2292370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92079D-C018-4AB6-E914-9C0D1A31748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4BFAD1-6CBE-7D3F-840B-662B8A649E5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0D35E6-FAE7-7CF1-530C-4644D1DF95BF}"/>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761E9F05-2082-B8A7-25E8-48EEED96A6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84B54E-AF86-F8A5-D64D-D8D5397846B0}"/>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338108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DA94C9-08AB-8D51-43BD-7232FFDD60D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EA52695-81B4-9D94-6177-5004F9D7D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09EFD5D-7017-0639-6E26-D57A6D5AB3E3}"/>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BCA846CD-05C1-BCAD-E5C6-37DCB415AC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61F750-C2FA-BE56-4D4B-62619D39D6B8}"/>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3971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E41B27-C73F-E633-5CAA-5367D7E807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A483E3-72F5-E552-5E1A-5E88D086EA9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49A8333-2AEF-FBAD-1E2F-67318C040E9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BD8BEB5-97A6-C148-CCBE-09C42DA08D85}"/>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6" name="页脚占位符 5">
            <a:extLst>
              <a:ext uri="{FF2B5EF4-FFF2-40B4-BE49-F238E27FC236}">
                <a16:creationId xmlns:a16="http://schemas.microsoft.com/office/drawing/2014/main" id="{C71FC988-1248-A0BA-61A1-C9AB07784F5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D5B4C97-E50A-37C3-69AF-7DCB7751548F}"/>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637473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0EC614-DDB2-BE9A-F5AA-C0961E934B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8F0482-7455-3A46-9E3B-5AD2305D99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F9113EE-897B-405C-7A5F-21DA6D8537F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F531849-ED6E-48ED-F35F-18977B001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57665B4-5A88-F7C0-347C-517AE50AF0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20B442F-8EB7-C403-6AEC-1D9397302FE8}"/>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8" name="页脚占位符 7">
            <a:extLst>
              <a:ext uri="{FF2B5EF4-FFF2-40B4-BE49-F238E27FC236}">
                <a16:creationId xmlns:a16="http://schemas.microsoft.com/office/drawing/2014/main" id="{6140C91C-7DFB-6D9E-B4D0-746B69C7FDE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C3AB6F2-11FC-D55F-1B03-0B59BE7F0845}"/>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748894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E13A1A-BFB5-E147-0852-097503E363A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A689B7-227B-D8D2-A29E-DD7EC97DCC14}"/>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4" name="页脚占位符 3">
            <a:extLst>
              <a:ext uri="{FF2B5EF4-FFF2-40B4-BE49-F238E27FC236}">
                <a16:creationId xmlns:a16="http://schemas.microsoft.com/office/drawing/2014/main" id="{FB78A384-9660-5FE8-51CD-C617ED08AC8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A91CD1A-39FB-072B-9F55-7AEDD231DD2E}"/>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1744731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26D6044-5B30-8434-C914-EE856C47C7ED}"/>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3" name="页脚占位符 2">
            <a:extLst>
              <a:ext uri="{FF2B5EF4-FFF2-40B4-BE49-F238E27FC236}">
                <a16:creationId xmlns:a16="http://schemas.microsoft.com/office/drawing/2014/main" id="{55ABA7DF-514C-0CD0-D1C6-A5E3BBF07A3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37A523-598D-2A38-2F8C-8F89EE640029}"/>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171241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740442-BFAF-1157-6079-DFC72569AE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801654C-9D41-0599-D616-A43E16D355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3713ABD-124F-ABCE-9303-65495472D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48985DF-227A-7729-79B9-AD70BD384D22}"/>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6" name="页脚占位符 5">
            <a:extLst>
              <a:ext uri="{FF2B5EF4-FFF2-40B4-BE49-F238E27FC236}">
                <a16:creationId xmlns:a16="http://schemas.microsoft.com/office/drawing/2014/main" id="{52AFDDB7-7998-0516-C3B9-649A1315B6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EB9297-5B9A-CEA6-AF7A-93D8FE08F52D}"/>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885893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ACCC14-0BAE-5684-DAAD-B8784CAA3CF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F829D6-CA72-9855-7A40-56B2D0C36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B97C0D-2654-7391-CC95-E35A4C77DE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89D414F-B1CE-7B06-13E6-3F57D62D8D58}"/>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6" name="页脚占位符 5">
            <a:extLst>
              <a:ext uri="{FF2B5EF4-FFF2-40B4-BE49-F238E27FC236}">
                <a16:creationId xmlns:a16="http://schemas.microsoft.com/office/drawing/2014/main" id="{6364B99D-A5B9-2216-269D-F18D82CB6F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9A966-6AB0-17BC-0A5D-B0A3020FCAF7}"/>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250642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892375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CF9F3F-8942-B605-7E32-8517B81AC3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B094512-FE9C-A39D-BD7E-18E3686348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D42F75-2E11-29B2-B198-C1F0E27B4F73}"/>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B2CAA3D2-9612-98FC-60FE-D0F9431DCA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A810C5-B7A7-264A-D28E-AFD56EDE6455}"/>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1480407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39A0AE-F7A9-E644-222C-8CE35C2938B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D06240-5306-F92F-1BAC-73FC0851F12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BCE109-FF4C-33C4-DE22-406F59F86F2A}"/>
              </a:ext>
            </a:extLst>
          </p:cNvPr>
          <p:cNvSpPr>
            <a:spLocks noGrp="1"/>
          </p:cNvSpPr>
          <p:nvPr>
            <p:ph type="dt" sz="half" idx="10"/>
          </p:nvPr>
        </p:nvSpPr>
        <p:spPr/>
        <p:txBody>
          <a:bodyPr/>
          <a:lstStyle/>
          <a:p>
            <a:fld id="{EDA0D73B-2AB5-4884-A2C2-E4D4BE7133F0}"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7B2DD289-3D6B-1311-D79A-AAEF8C8A9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90F45D-7265-ACB0-5B95-E02EBC7C2A4C}"/>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2477029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467041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58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3A7497-4B13-4B00-B1D0-3D6088214A5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256C1A-0252-408C-BC93-8D2228E464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C897F2-2EB3-44B2-8AF5-CD49DF54776A}"/>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81D51190-3AC0-4DF6-8FCD-F580E9CBF4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4413A9-1069-4186-99FD-8CCCF175611D}"/>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2457561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74A8A-F1C5-4747-9BA6-7172A992DE67}"/>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293C0E21-F4F8-448F-8550-939EC6720202}"/>
              </a:ext>
            </a:extLst>
          </p:cNvPr>
          <p:cNvSpPr>
            <a:spLocks noGrp="1"/>
          </p:cNvSpPr>
          <p:nvPr>
            <p:ph idx="1"/>
          </p:nvPr>
        </p:nvSpPr>
        <p:spPr/>
        <p:txBody>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4DF2BD85-DB7F-4E7E-B3A0-25B896FFC42E}"/>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D157CEC2-2D9B-4192-8A7B-EBBCD53A9A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156C62-25C5-4609-9AD4-E84411CD7B32}"/>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pic>
        <p:nvPicPr>
          <p:cNvPr id="8" name="图片 7">
            <a:extLst>
              <a:ext uri="{FF2B5EF4-FFF2-40B4-BE49-F238E27FC236}">
                <a16:creationId xmlns:a16="http://schemas.microsoft.com/office/drawing/2014/main" id="{17F19F7A-9928-4D20-91AA-1AD9445510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5630" y="230188"/>
            <a:ext cx="1905266" cy="905001"/>
          </a:xfrm>
          <a:prstGeom prst="rect">
            <a:avLst/>
          </a:prstGeom>
        </p:spPr>
      </p:pic>
      <p:cxnSp>
        <p:nvCxnSpPr>
          <p:cNvPr id="10" name="直接连接符 9">
            <a:extLst>
              <a:ext uri="{FF2B5EF4-FFF2-40B4-BE49-F238E27FC236}">
                <a16:creationId xmlns:a16="http://schemas.microsoft.com/office/drawing/2014/main" id="{CA899E0A-3404-4C2D-B41C-780E647F0CC3}"/>
              </a:ext>
            </a:extLst>
          </p:cNvPr>
          <p:cNvCxnSpPr/>
          <p:nvPr userDrawn="1"/>
        </p:nvCxnSpPr>
        <p:spPr>
          <a:xfrm>
            <a:off x="838200" y="1377179"/>
            <a:ext cx="10515600" cy="0"/>
          </a:xfrm>
          <a:prstGeom prst="line">
            <a:avLst/>
          </a:prstGeom>
          <a:ln w="38100"/>
          <a:effectLst>
            <a:outerShdw blurRad="50800" dist="38100" dir="5400000" algn="t" rotWithShape="0">
              <a:prstClr val="black">
                <a:alpha val="40000"/>
              </a:prstClr>
            </a:outerShdw>
          </a:effectLst>
          <a:scene3d>
            <a:camera prst="perspectiveRelaxedModerately"/>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668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B7C1A-A361-44CE-8109-48FFD6B465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27BBB-0CF9-4A99-BFE9-5BB7DDE75CBF}"/>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4" name="页脚占位符 3">
            <a:extLst>
              <a:ext uri="{FF2B5EF4-FFF2-40B4-BE49-F238E27FC236}">
                <a16:creationId xmlns:a16="http://schemas.microsoft.com/office/drawing/2014/main" id="{FE58CD65-4684-4876-AC39-937259646D5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E38276A-652C-45FB-9E6B-3A9EE909DA54}"/>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1798920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2B0F8A-BB86-4018-AA76-4E78B73C4BA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ED7D635-94F3-48DA-B032-D4A98C3C88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DA86BF2-8910-4475-ABB9-A5B5C5DCF299}"/>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2BA718A9-90A8-4DA5-AF80-A586FDCCD4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2803E7-B6EA-41A3-B7F7-CBCC5DEB3CC4}"/>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2125562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6651FD-3570-450E-A6CB-7B88DAD6ABB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FAF7508-A815-4CCD-962C-5EAE7D65469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2908D44-132A-4FA8-91E1-C60AE745608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D99C51E-8E80-4DFE-B619-E9C1475BC568}"/>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6" name="页脚占位符 5">
            <a:extLst>
              <a:ext uri="{FF2B5EF4-FFF2-40B4-BE49-F238E27FC236}">
                <a16:creationId xmlns:a16="http://schemas.microsoft.com/office/drawing/2014/main" id="{35B86D1B-6A2E-4967-B9BE-06BE63C945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1FE7349-7FEC-4C28-9C4C-C7D7805F54EF}"/>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2832562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4BB181-0C46-4F71-BAE2-87727D8B153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6CD91CD-932F-4B7F-AFF0-846B914E0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2B6EB-8158-4F1B-AB6A-72F77ED047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9950A1A-28B8-4DE2-B0B4-A96F57BB0C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9C3B803-19D5-442E-BA0A-4F8712B321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B32A524-832A-48F7-9C86-80A2654C2550}"/>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8" name="页脚占位符 7">
            <a:extLst>
              <a:ext uri="{FF2B5EF4-FFF2-40B4-BE49-F238E27FC236}">
                <a16:creationId xmlns:a16="http://schemas.microsoft.com/office/drawing/2014/main" id="{EE269B5A-29A3-40D5-8E5F-CF3FF37D834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8EF487-30F7-417A-A958-A9005FD642B1}"/>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306179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BE3450-B00C-4083-A665-4ACEFA817E0E}" type="datetimeFigureOut">
              <a:rPr lang="zh-CN" altLang="en-US" smtClean="0"/>
              <a:pPr/>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694649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0865F1-BC09-49DD-BB6B-AA74EF9DDA8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DE4AE-835B-4DB0-B663-A932EC554E4E}"/>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4" name="页脚占位符 3">
            <a:extLst>
              <a:ext uri="{FF2B5EF4-FFF2-40B4-BE49-F238E27FC236}">
                <a16:creationId xmlns:a16="http://schemas.microsoft.com/office/drawing/2014/main" id="{2CACE48E-281A-4646-88ED-E55AED5B3B8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09C1F57-B4C3-40C8-94EF-12046C710ED0}"/>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3748305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1D7A5F-89BB-4D1A-BC3D-5E4645059568}"/>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3" name="页脚占位符 2">
            <a:extLst>
              <a:ext uri="{FF2B5EF4-FFF2-40B4-BE49-F238E27FC236}">
                <a16:creationId xmlns:a16="http://schemas.microsoft.com/office/drawing/2014/main" id="{D63D4A7F-61FC-48C6-B898-DB3C4F091B1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3888C3-BC8C-45B9-955D-5462DB0A5DBC}"/>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3339123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7C8AC-B08C-4C22-81C2-7E8B860590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C717667-EAFB-4DA7-8C18-ECF12672C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7C7D9D3-0213-47E2-948F-C3D0543CC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25EE3FB-47D0-4D8E-8338-E1E756FA117B}"/>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6" name="页脚占位符 5">
            <a:extLst>
              <a:ext uri="{FF2B5EF4-FFF2-40B4-BE49-F238E27FC236}">
                <a16:creationId xmlns:a16="http://schemas.microsoft.com/office/drawing/2014/main" id="{923FC6FF-362E-41F3-8FDB-24392598670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EFC2E4E-8E3B-4FA9-92E6-6797D86FDE4B}"/>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1978539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7FD8B5-A580-429D-96B5-9C8127AF4B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6CAF4A-CCD3-4957-904E-C0FF91FECD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BF395B-321C-45B3-94BE-A8F23213B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74DB054-4839-4EE5-BE5D-8883D0369915}"/>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6" name="页脚占位符 5">
            <a:extLst>
              <a:ext uri="{FF2B5EF4-FFF2-40B4-BE49-F238E27FC236}">
                <a16:creationId xmlns:a16="http://schemas.microsoft.com/office/drawing/2014/main" id="{8E8F48FF-DFA6-4546-B360-E04810207FF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B5E260-C307-4315-B3D5-8F31C57889D7}"/>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1711437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B96402-7270-4956-BAFC-64320A4ED0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2905C23-B3CB-47FF-9532-2AA4510AD0D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7A002C-6938-4762-839B-1F1C263B49C3}"/>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C4434B98-9649-438E-8C50-EDCAC792DB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B21839-06D3-4D58-B0E8-7F1D61190681}"/>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4176549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44F883D-CA88-4634-B736-20FAD8627CF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39C3DAA-4CAB-4C89-8BB3-A16A4A363DC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1AB0E5-43C5-4E44-BA1D-D13C007247B9}"/>
              </a:ext>
            </a:extLst>
          </p:cNvPr>
          <p:cNvSpPr>
            <a:spLocks noGrp="1"/>
          </p:cNvSpPr>
          <p:nvPr>
            <p:ph type="dt" sz="half" idx="10"/>
          </p:nvPr>
        </p:nvSpPr>
        <p:spPr/>
        <p:txBody>
          <a:bodyPr/>
          <a:lstStyle/>
          <a:p>
            <a:fld id="{40A3C4C9-2CD8-468E-9713-36C616309006}"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130C7254-226A-4CD5-A2E9-371B776C17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EFB08F-C0F9-43CD-B7DC-3834BBF070E4}"/>
              </a:ext>
            </a:extLst>
          </p:cNvPr>
          <p:cNvSpPr>
            <a:spLocks noGrp="1"/>
          </p:cNvSpPr>
          <p:nvPr>
            <p:ph type="sldNum" sz="quarter" idx="12"/>
          </p:nvPr>
        </p:nvSpPr>
        <p:spPr/>
        <p:txBody>
          <a:body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179740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539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46236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3">
        <a:schemeClr val="bg2"/>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857213" y="2357431"/>
            <a:ext cx="10363200" cy="1470025"/>
          </a:xfrm>
        </p:spPr>
        <p:txBody>
          <a:bodyPr anchor="b"/>
          <a:lstStyle>
            <a:lvl1pPr algn="l">
              <a:defRPr sz="4800"/>
            </a:lvl1pPr>
          </a:lstStyle>
          <a:p>
            <a:r>
              <a:rPr kumimoji="0" lang="zh-CN" altLang="en-US"/>
              <a:t>单击此处编辑母版标题样式</a:t>
            </a:r>
            <a:endParaRPr kumimoji="0" lang="en-US"/>
          </a:p>
        </p:txBody>
      </p:sp>
      <p:sp>
        <p:nvSpPr>
          <p:cNvPr id="3" name="副标题 2"/>
          <p:cNvSpPr>
            <a:spLocks noGrp="1"/>
          </p:cNvSpPr>
          <p:nvPr>
            <p:ph type="subTitle" idx="1"/>
          </p:nvPr>
        </p:nvSpPr>
        <p:spPr>
          <a:xfrm>
            <a:off x="952464" y="3962416"/>
            <a:ext cx="8893821"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pic>
        <p:nvPicPr>
          <p:cNvPr id="7" name="图片 6"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381003" y="531705"/>
            <a:ext cx="3524232" cy="1674991"/>
          </a:xfrm>
          <a:prstGeom prst="rect">
            <a:avLst/>
          </a:prstGeom>
        </p:spPr>
      </p:pic>
      <p:pic>
        <p:nvPicPr>
          <p:cNvPr id="8" name="图片 7" descr="微信图片_20180324091109.jpg"/>
          <p:cNvPicPr>
            <a:picLocks noChangeAspect="1"/>
          </p:cNvPicPr>
          <p:nvPr userDrawn="1"/>
        </p:nvPicPr>
        <p:blipFill>
          <a:blip r:embed="rId3" cstate="print"/>
          <a:srcRect l="18750" t="37500" r="18750" b="31250"/>
          <a:stretch>
            <a:fillRect/>
          </a:stretch>
        </p:blipFill>
        <p:spPr>
          <a:xfrm>
            <a:off x="11144285" y="5857892"/>
            <a:ext cx="857256" cy="642942"/>
          </a:xfrm>
          <a:prstGeom prst="rect">
            <a:avLst/>
          </a:prstGeom>
        </p:spPr>
      </p:pic>
    </p:spTree>
    <p:extLst>
      <p:ext uri="{BB962C8B-B14F-4D97-AF65-F5344CB8AC3E}">
        <p14:creationId xmlns:p14="http://schemas.microsoft.com/office/powerpoint/2010/main" val="299201704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095472" y="274638"/>
            <a:ext cx="9486928" cy="796908"/>
          </a:xfrm>
        </p:spPr>
        <p:txBody>
          <a:bodyPr/>
          <a:lstStyle/>
          <a:p>
            <a:r>
              <a:rPr kumimoji="0" lang="zh-CN" altLang="en-US"/>
              <a:t>单击此处编辑母版标题样式</a:t>
            </a:r>
            <a:endParaRPr kumimoji="0" lang="en-US"/>
          </a:p>
        </p:txBody>
      </p:sp>
      <p:sp>
        <p:nvSpPr>
          <p:cNvPr id="3" name="内容占位符 2"/>
          <p:cNvSpPr>
            <a:spLocks noGrp="1"/>
          </p:cNvSpPr>
          <p:nvPr>
            <p:ph idx="1"/>
          </p:nvPr>
        </p:nvSpPr>
        <p:spPr>
          <a:xfrm>
            <a:off x="609600" y="1142984"/>
            <a:ext cx="10972800" cy="5429288"/>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pic>
        <p:nvPicPr>
          <p:cNvPr id="7" name="图片 6"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Tree>
    <p:extLst>
      <p:ext uri="{BB962C8B-B14F-4D97-AF65-F5344CB8AC3E}">
        <p14:creationId xmlns:p14="http://schemas.microsoft.com/office/powerpoint/2010/main" val="1028136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BE3450-B00C-4083-A665-4ACEFA817E0E}" type="datetimeFigureOut">
              <a:rPr lang="zh-CN" altLang="en-US" smtClean="0"/>
              <a:pPr/>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2780705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2924181"/>
            <a:ext cx="10363200" cy="1362075"/>
          </a:xfrm>
        </p:spPr>
        <p:txBody>
          <a:bodyPr anchor="t"/>
          <a:lstStyle>
            <a:lvl1pPr algn="l">
              <a:defRPr sz="44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914400" y="1428748"/>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pic>
        <p:nvPicPr>
          <p:cNvPr id="7" name="图片 6"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Tree>
    <p:extLst>
      <p:ext uri="{BB962C8B-B14F-4D97-AF65-F5344CB8AC3E}">
        <p14:creationId xmlns:p14="http://schemas.microsoft.com/office/powerpoint/2010/main" val="166520670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095472" y="274638"/>
            <a:ext cx="9486928" cy="796908"/>
          </a:xfrm>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666712" y="1214422"/>
            <a:ext cx="5384800" cy="535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6191251" y="1214422"/>
            <a:ext cx="5384800" cy="535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pic>
        <p:nvPicPr>
          <p:cNvPr id="8" name="图片 7"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Tree>
    <p:extLst>
      <p:ext uri="{BB962C8B-B14F-4D97-AF65-F5344CB8AC3E}">
        <p14:creationId xmlns:p14="http://schemas.microsoft.com/office/powerpoint/2010/main" val="2994267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095472" y="274638"/>
            <a:ext cx="9486928" cy="1143000"/>
          </a:xfrm>
        </p:spPr>
        <p:txBody>
          <a:bodyPr/>
          <a:lstStyle>
            <a:lvl1pPr>
              <a:defRPr/>
            </a:lvl1pPr>
          </a:lstStyle>
          <a:p>
            <a:r>
              <a:rPr kumimoji="0" lang="zh-CN" altLang="en-US" dirty="0"/>
              <a:t>单击此处编辑母版标题样式</a:t>
            </a:r>
            <a:endParaRPr kumimoji="0" lang="en-US" dirty="0"/>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4" name="内容占位符 3"/>
          <p:cNvSpPr>
            <a:spLocks noGrp="1"/>
          </p:cNvSpPr>
          <p:nvPr>
            <p:ph sz="half" idx="2"/>
          </p:nvPr>
        </p:nvSpPr>
        <p:spPr>
          <a:xfrm>
            <a:off x="609600" y="2174875"/>
            <a:ext cx="5386917" cy="4397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dirty="0"/>
              <a:t>单击此处编辑母版文本样式</a:t>
            </a:r>
          </a:p>
          <a:p>
            <a:pPr lvl="1" eaLnBrk="1" latinLnBrk="0" hangingPunct="1"/>
            <a:r>
              <a:rPr lang="zh-CN" altLang="en-US" dirty="0"/>
              <a:t>第二级</a:t>
            </a:r>
          </a:p>
          <a:p>
            <a:pPr lvl="2" eaLnBrk="1" latinLnBrk="0" hangingPunct="1"/>
            <a:r>
              <a:rPr lang="zh-CN" altLang="en-US" dirty="0"/>
              <a:t>第三级</a:t>
            </a:r>
          </a:p>
          <a:p>
            <a:pPr lvl="3" eaLnBrk="1" latinLnBrk="0" hangingPunct="1"/>
            <a:r>
              <a:rPr lang="zh-CN" altLang="en-US" dirty="0"/>
              <a:t>第四级</a:t>
            </a:r>
          </a:p>
          <a:p>
            <a:pPr lvl="4" eaLnBrk="1" latinLnBrk="0" hangingPunct="1"/>
            <a:r>
              <a:rPr lang="zh-CN" altLang="en-US" dirty="0"/>
              <a:t>第五级</a:t>
            </a:r>
            <a:endParaRPr kumimoji="0" lang="en-US" dirty="0"/>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6" name="内容占位符 5"/>
          <p:cNvSpPr>
            <a:spLocks noGrp="1"/>
          </p:cNvSpPr>
          <p:nvPr>
            <p:ph sz="quarter" idx="4"/>
          </p:nvPr>
        </p:nvSpPr>
        <p:spPr>
          <a:xfrm>
            <a:off x="6193368" y="2174875"/>
            <a:ext cx="5389033" cy="4397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pic>
        <p:nvPicPr>
          <p:cNvPr id="10" name="图片 9"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Tree>
    <p:extLst>
      <p:ext uri="{BB962C8B-B14F-4D97-AF65-F5344CB8AC3E}">
        <p14:creationId xmlns:p14="http://schemas.microsoft.com/office/powerpoint/2010/main" val="2841579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095472" y="274638"/>
            <a:ext cx="9486928" cy="868346"/>
          </a:xfrm>
        </p:spPr>
        <p:txBody>
          <a:bodyPr/>
          <a:lstStyle/>
          <a:p>
            <a:r>
              <a:rPr kumimoji="0" lang="zh-CN" altLang="en-US"/>
              <a:t>单击此处编辑母版标题样式</a:t>
            </a:r>
            <a:endParaRPr kumimoji="0" lang="en-US"/>
          </a:p>
        </p:txBody>
      </p:sp>
      <p:pic>
        <p:nvPicPr>
          <p:cNvPr id="6" name="图片 5"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Tree>
    <p:extLst>
      <p:ext uri="{BB962C8B-B14F-4D97-AF65-F5344CB8AC3E}">
        <p14:creationId xmlns:p14="http://schemas.microsoft.com/office/powerpoint/2010/main" val="1916815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Tree>
    <p:extLst>
      <p:ext uri="{BB962C8B-B14F-4D97-AF65-F5344CB8AC3E}">
        <p14:creationId xmlns:p14="http://schemas.microsoft.com/office/powerpoint/2010/main" val="3764229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613843" y="1071546"/>
            <a:ext cx="6815667" cy="5049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7572111" y="1071547"/>
            <a:ext cx="4011084" cy="3429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2" name="标题 1"/>
          <p:cNvSpPr>
            <a:spLocks noGrp="1"/>
          </p:cNvSpPr>
          <p:nvPr>
            <p:ph type="title"/>
          </p:nvPr>
        </p:nvSpPr>
        <p:spPr>
          <a:xfrm>
            <a:off x="2095472" y="160606"/>
            <a:ext cx="9488792" cy="696626"/>
          </a:xfrm>
        </p:spPr>
        <p:txBody>
          <a:bodyPr anchor="ctr"/>
          <a:lstStyle>
            <a:lvl1pPr algn="ctr">
              <a:defRPr sz="3600" b="0"/>
            </a:lvl1pPr>
          </a:lstStyle>
          <a:p>
            <a:r>
              <a:rPr kumimoji="0" lang="zh-CN" altLang="en-US"/>
              <a:t>单击此处编辑母版标题样式</a:t>
            </a:r>
            <a:endParaRPr kumimoji="0" lang="en-US"/>
          </a:p>
        </p:txBody>
      </p:sp>
      <p:pic>
        <p:nvPicPr>
          <p:cNvPr id="8" name="图片 7"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Tree>
    <p:extLst>
      <p:ext uri="{BB962C8B-B14F-4D97-AF65-F5344CB8AC3E}">
        <p14:creationId xmlns:p14="http://schemas.microsoft.com/office/powerpoint/2010/main" val="2624501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668032" y="642918"/>
            <a:ext cx="1047757" cy="4572032"/>
          </a:xfrm>
        </p:spPr>
        <p:txBody>
          <a:bodyPr vert="eaVert"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590563" y="1112844"/>
            <a:ext cx="8553459" cy="5459428"/>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9429774" y="1000108"/>
            <a:ext cx="1219157" cy="421484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pic>
        <p:nvPicPr>
          <p:cNvPr id="8" name="图片 7"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Tree>
    <p:extLst>
      <p:ext uri="{BB962C8B-B14F-4D97-AF65-F5344CB8AC3E}">
        <p14:creationId xmlns:p14="http://schemas.microsoft.com/office/powerpoint/2010/main" val="33845327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p:nvPr>
        </p:nvSpPr>
        <p:spPr>
          <a:xfrm>
            <a:off x="609600" y="1285861"/>
            <a:ext cx="10972800" cy="4840303"/>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pic>
        <p:nvPicPr>
          <p:cNvPr id="7" name="图片 6"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
        <p:nvSpPr>
          <p:cNvPr id="8" name="标题 7"/>
          <p:cNvSpPr>
            <a:spLocks noGrp="1"/>
          </p:cNvSpPr>
          <p:nvPr>
            <p:ph type="title"/>
          </p:nvPr>
        </p:nvSpPr>
        <p:spPr>
          <a:xfrm>
            <a:off x="2095472" y="274638"/>
            <a:ext cx="9486928" cy="868346"/>
          </a:xfrm>
        </p:spPr>
        <p:txBody>
          <a:bodyPr/>
          <a:lstStyle/>
          <a:p>
            <a:r>
              <a:rPr lang="zh-CN" altLang="en-US"/>
              <a:t>单击此处编辑母版标题样式</a:t>
            </a:r>
          </a:p>
        </p:txBody>
      </p:sp>
    </p:spTree>
    <p:extLst>
      <p:ext uri="{BB962C8B-B14F-4D97-AF65-F5344CB8AC3E}">
        <p14:creationId xmlns:p14="http://schemas.microsoft.com/office/powerpoint/2010/main" val="2383680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525024" y="274640"/>
            <a:ext cx="2057376"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720748"/>
            <a:ext cx="8820173"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pic>
        <p:nvPicPr>
          <p:cNvPr id="7" name="图片 6" descr="logo-full-transp.pn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95251" y="94718"/>
            <a:ext cx="1904971" cy="905391"/>
          </a:xfrm>
          <a:prstGeom prst="rect">
            <a:avLst/>
          </a:prstGeom>
        </p:spPr>
      </p:pic>
    </p:spTree>
    <p:extLst>
      <p:ext uri="{BB962C8B-B14F-4D97-AF65-F5344CB8AC3E}">
        <p14:creationId xmlns:p14="http://schemas.microsoft.com/office/powerpoint/2010/main" val="4198191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697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48590" name="标题 1"/>
          <p:cNvSpPr>
            <a:spLocks noGrp="1"/>
          </p:cNvSpPr>
          <p:nvPr>
            <p:ph type="title"/>
          </p:nvPr>
        </p:nvSpPr>
        <p:spPr>
          <a:xfrm>
            <a:off x="1107503" y="92054"/>
            <a:ext cx="10510125" cy="659612"/>
          </a:xfrm>
        </p:spPr>
        <p:txBody>
          <a:bodyPr lIns="91400" tIns="45699" rIns="91400" bIns="45699"/>
          <a:lstStyle>
            <a:lvl1pPr algn="l">
              <a:defRPr sz="2998" b="1">
                <a:solidFill>
                  <a:srgbClr val="005DA2"/>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591" name="日期占位符 2"/>
          <p:cNvSpPr>
            <a:spLocks noGrp="1"/>
          </p:cNvSpPr>
          <p:nvPr>
            <p:ph type="dt" sz="half" idx="10"/>
          </p:nvPr>
        </p:nvSpPr>
        <p:spPr>
          <a:xfrm>
            <a:off x="837765" y="6354879"/>
            <a:ext cx="2741772" cy="365040"/>
          </a:xfrm>
        </p:spPr>
        <p:txBody>
          <a:bodyPr lIns="91400" tIns="45699" rIns="91400" bIns="45699"/>
          <a:lstStyle/>
          <a:p>
            <a:fld id="{263DB197-84B0-484E-9C0F-88358ECCB797}" type="datetimeFigureOut">
              <a:rPr lang="zh-CN" altLang="en-US" smtClean="0"/>
              <a:pPr/>
              <a:t>2024/9/24</a:t>
            </a:fld>
            <a:endParaRPr lang="zh-CN" altLang="en-US"/>
          </a:p>
        </p:txBody>
      </p:sp>
      <p:sp>
        <p:nvSpPr>
          <p:cNvPr id="1048592" name="页脚占位符 3"/>
          <p:cNvSpPr>
            <a:spLocks noGrp="1"/>
          </p:cNvSpPr>
          <p:nvPr>
            <p:ph type="ftr" sz="quarter" idx="11"/>
          </p:nvPr>
        </p:nvSpPr>
        <p:spPr>
          <a:xfrm>
            <a:off x="4036502" y="6354879"/>
            <a:ext cx="4112657" cy="365040"/>
          </a:xfrm>
        </p:spPr>
        <p:txBody>
          <a:bodyPr lIns="91400" tIns="45699" rIns="91400" bIns="45699"/>
          <a:lstStyle/>
          <a:p>
            <a:endParaRPr lang="zh-CN" altLang="en-US"/>
          </a:p>
        </p:txBody>
      </p:sp>
      <p:sp>
        <p:nvSpPr>
          <p:cNvPr id="1048593" name="灯片编号占位符 4"/>
          <p:cNvSpPr>
            <a:spLocks noGrp="1"/>
          </p:cNvSpPr>
          <p:nvPr>
            <p:ph type="sldNum" sz="quarter" idx="12"/>
          </p:nvPr>
        </p:nvSpPr>
        <p:spPr>
          <a:xfrm>
            <a:off x="8606118" y="6354879"/>
            <a:ext cx="2741772" cy="365040"/>
          </a:xfrm>
        </p:spPr>
        <p:txBody>
          <a:bodyPr lIns="91400" tIns="45699" rIns="91400" bIns="45699"/>
          <a:lstStyle/>
          <a:p>
            <a:fld id="{E077DA78-E013-4A8C-AD75-63A150561B10}" type="slidenum">
              <a:rPr lang="zh-CN" altLang="en-US" smtClean="0"/>
              <a:pPr/>
              <a:t>‹#›</a:t>
            </a:fld>
            <a:endParaRPr lang="zh-CN" altLang="en-US"/>
          </a:p>
        </p:txBody>
      </p:sp>
      <p:sp>
        <p:nvSpPr>
          <p:cNvPr id="1048594" name="矩形 5"/>
          <p:cNvSpPr/>
          <p:nvPr userDrawn="1"/>
        </p:nvSpPr>
        <p:spPr>
          <a:xfrm>
            <a:off x="338362" y="260654"/>
            <a:ext cx="479741" cy="48005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p>
        </p:txBody>
      </p:sp>
      <p:sp>
        <p:nvSpPr>
          <p:cNvPr id="1048595" name="矩形 6"/>
          <p:cNvSpPr/>
          <p:nvPr userDrawn="1"/>
        </p:nvSpPr>
        <p:spPr>
          <a:xfrm>
            <a:off x="571745" y="456691"/>
            <a:ext cx="386767" cy="38701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gradFill>
                <a:gsLst>
                  <a:gs pos="0">
                    <a:srgbClr val="66CCFF"/>
                  </a:gs>
                  <a:gs pos="52000">
                    <a:schemeClr val="bg1"/>
                  </a:gs>
                  <a:gs pos="100000">
                    <a:srgbClr val="0070C0"/>
                  </a:gs>
                </a:gsLst>
                <a:lin ang="0" scaled="1"/>
              </a:gradFill>
            </a:endParaRPr>
          </a:p>
        </p:txBody>
      </p:sp>
      <p:cxnSp>
        <p:nvCxnSpPr>
          <p:cNvPr id="3145729" name="直接连接符 8"/>
          <p:cNvCxnSpPr>
            <a:cxnSpLocks/>
          </p:cNvCxnSpPr>
          <p:nvPr userDrawn="1"/>
        </p:nvCxnSpPr>
        <p:spPr>
          <a:xfrm>
            <a:off x="1054457" y="811379"/>
            <a:ext cx="1113282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48594"/>
                                        </p:tgtEl>
                                        <p:attrNameLst>
                                          <p:attrName>style.visibility</p:attrName>
                                        </p:attrNameLst>
                                      </p:cBhvr>
                                      <p:to>
                                        <p:strVal val="visible"/>
                                      </p:to>
                                    </p:set>
                                    <p:anim calcmode="lin" valueType="num">
                                      <p:cBhvr>
                                        <p:cTn id="7" dur="300" fill="hold"/>
                                        <p:tgtEl>
                                          <p:spTgt spid="1048594"/>
                                        </p:tgtEl>
                                        <p:attrNameLst>
                                          <p:attrName>ppt_w</p:attrName>
                                        </p:attrNameLst>
                                      </p:cBhvr>
                                      <p:tavLst>
                                        <p:tav tm="0">
                                          <p:val>
                                            <p:fltVal val="0"/>
                                          </p:val>
                                        </p:tav>
                                        <p:tav tm="100000">
                                          <p:val>
                                            <p:strVal val="#ppt_w"/>
                                          </p:val>
                                        </p:tav>
                                      </p:tavLst>
                                    </p:anim>
                                    <p:anim calcmode="lin" valueType="num">
                                      <p:cBhvr>
                                        <p:cTn id="8" dur="300" fill="hold"/>
                                        <p:tgtEl>
                                          <p:spTgt spid="1048594"/>
                                        </p:tgtEl>
                                        <p:attrNameLst>
                                          <p:attrName>ppt_h</p:attrName>
                                        </p:attrNameLst>
                                      </p:cBhvr>
                                      <p:tavLst>
                                        <p:tav tm="0">
                                          <p:val>
                                            <p:fltVal val="0"/>
                                          </p:val>
                                        </p:tav>
                                        <p:tav tm="100000">
                                          <p:val>
                                            <p:strVal val="#ppt_h"/>
                                          </p:val>
                                        </p:tav>
                                      </p:tavLst>
                                    </p:anim>
                                    <p:anim calcmode="lin" valueType="num">
                                      <p:cBhvr>
                                        <p:cTn id="9" dur="300" fill="hold"/>
                                        <p:tgtEl>
                                          <p:spTgt spid="1048594"/>
                                        </p:tgtEl>
                                        <p:attrNameLst>
                                          <p:attrName>style.rotation</p:attrName>
                                        </p:attrNameLst>
                                      </p:cBhvr>
                                      <p:tavLst>
                                        <p:tav tm="0">
                                          <p:val>
                                            <p:fltVal val="90"/>
                                          </p:val>
                                        </p:tav>
                                        <p:tav tm="100000">
                                          <p:val>
                                            <p:fltVal val="0"/>
                                          </p:val>
                                        </p:tav>
                                      </p:tavLst>
                                    </p:anim>
                                    <p:animEffect transition="in" filter="fade">
                                      <p:cBhvr>
                                        <p:cTn id="10" dur="300"/>
                                        <p:tgtEl>
                                          <p:spTgt spid="104859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48595"/>
                                        </p:tgtEl>
                                        <p:attrNameLst>
                                          <p:attrName>style.visibility</p:attrName>
                                        </p:attrNameLst>
                                      </p:cBhvr>
                                      <p:to>
                                        <p:strVal val="visible"/>
                                      </p:to>
                                    </p:set>
                                    <p:anim calcmode="lin" valueType="num">
                                      <p:cBhvr>
                                        <p:cTn id="13" dur="300" fill="hold"/>
                                        <p:tgtEl>
                                          <p:spTgt spid="1048595"/>
                                        </p:tgtEl>
                                        <p:attrNameLst>
                                          <p:attrName>ppt_w</p:attrName>
                                        </p:attrNameLst>
                                      </p:cBhvr>
                                      <p:tavLst>
                                        <p:tav tm="0">
                                          <p:val>
                                            <p:fltVal val="0"/>
                                          </p:val>
                                        </p:tav>
                                        <p:tav tm="100000">
                                          <p:val>
                                            <p:strVal val="#ppt_w"/>
                                          </p:val>
                                        </p:tav>
                                      </p:tavLst>
                                    </p:anim>
                                    <p:anim calcmode="lin" valueType="num">
                                      <p:cBhvr>
                                        <p:cTn id="14" dur="300" fill="hold"/>
                                        <p:tgtEl>
                                          <p:spTgt spid="1048595"/>
                                        </p:tgtEl>
                                        <p:attrNameLst>
                                          <p:attrName>ppt_h</p:attrName>
                                        </p:attrNameLst>
                                      </p:cBhvr>
                                      <p:tavLst>
                                        <p:tav tm="0">
                                          <p:val>
                                            <p:fltVal val="0"/>
                                          </p:val>
                                        </p:tav>
                                        <p:tav tm="100000">
                                          <p:val>
                                            <p:strVal val="#ppt_h"/>
                                          </p:val>
                                        </p:tav>
                                      </p:tavLst>
                                    </p:anim>
                                    <p:anim calcmode="lin" valueType="num">
                                      <p:cBhvr>
                                        <p:cTn id="15" dur="300" fill="hold"/>
                                        <p:tgtEl>
                                          <p:spTgt spid="1048595"/>
                                        </p:tgtEl>
                                        <p:attrNameLst>
                                          <p:attrName>style.rotation</p:attrName>
                                        </p:attrNameLst>
                                      </p:cBhvr>
                                      <p:tavLst>
                                        <p:tav tm="0">
                                          <p:val>
                                            <p:fltVal val="90"/>
                                          </p:val>
                                        </p:tav>
                                        <p:tav tm="100000">
                                          <p:val>
                                            <p:fltVal val="0"/>
                                          </p:val>
                                        </p:tav>
                                      </p:tavLst>
                                    </p:anim>
                                    <p:animEffect transition="in" filter="fade">
                                      <p:cBhvr>
                                        <p:cTn id="16" dur="300"/>
                                        <p:tgtEl>
                                          <p:spTgt spid="1048595"/>
                                        </p:tgtEl>
                                      </p:cBhvr>
                                    </p:animEffect>
                                  </p:childTnLst>
                                </p:cTn>
                              </p:par>
                              <p:par>
                                <p:cTn id="17" presetID="22" presetClass="entr" presetSubtype="8" fill="hold" nodeType="withEffect">
                                  <p:stCondLst>
                                    <p:cond delay="0"/>
                                  </p:stCondLst>
                                  <p:childTnLst>
                                    <p:set>
                                      <p:cBhvr>
                                        <p:cTn id="18" dur="1" fill="hold">
                                          <p:stCondLst>
                                            <p:cond delay="0"/>
                                          </p:stCondLst>
                                        </p:cTn>
                                        <p:tgtEl>
                                          <p:spTgt spid="3145729"/>
                                        </p:tgtEl>
                                        <p:attrNameLst>
                                          <p:attrName>style.visibility</p:attrName>
                                        </p:attrNameLst>
                                      </p:cBhvr>
                                      <p:to>
                                        <p:strVal val="visible"/>
                                      </p:to>
                                    </p:set>
                                    <p:animEffect transition="in" filter="wipe(left)">
                                      <p:cBhvr>
                                        <p:cTn id="19" dur="300"/>
                                        <p:tgtEl>
                                          <p:spTgt spid="3145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4" grpId="0" bldLvl="0" animBg="1"/>
      <p:bldP spid="1048595" grpId="0" bldLvl="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097153" name="Picture 4"/>
          <p:cNvPicPr>
            <a:picLocks noChangeAspect="1" noChangeArrowheads="1"/>
          </p:cNvPicPr>
          <p:nvPr userDrawn="1"/>
        </p:nvPicPr>
        <p:blipFill>
          <a:blip r:embed="rId2" cstate="print"/>
          <a:stretch>
            <a:fillRect/>
          </a:stretch>
        </p:blipFill>
        <p:spPr bwMode="auto">
          <a:xfrm>
            <a:off x="4" y="-11877"/>
            <a:ext cx="12184067" cy="6854370"/>
          </a:xfrm>
          <a:prstGeom prst="rect">
            <a:avLst/>
          </a:prstGeom>
          <a:noFill/>
        </p:spPr>
      </p:pic>
    </p:spTree>
    <p:extLst>
      <p:ext uri="{BB962C8B-B14F-4D97-AF65-F5344CB8AC3E}">
        <p14:creationId xmlns:p14="http://schemas.microsoft.com/office/powerpoint/2010/main" val="1103011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2097152" name="Picture 4"/>
          <p:cNvPicPr>
            <a:picLocks noChangeAspect="1" noChangeArrowheads="1"/>
          </p:cNvPicPr>
          <p:nvPr userDrawn="1"/>
        </p:nvPicPr>
        <p:blipFill>
          <a:blip r:embed="rId2" cstate="print"/>
          <a:stretch>
            <a:fillRect/>
          </a:stretch>
        </p:blipFill>
        <p:spPr bwMode="auto">
          <a:xfrm>
            <a:off x="4" y="-11877"/>
            <a:ext cx="12184067" cy="6854370"/>
          </a:xfrm>
          <a:prstGeom prst="rect">
            <a:avLst/>
          </a:prstGeom>
          <a:noFill/>
        </p:spPr>
      </p:pic>
      <p:sp>
        <p:nvSpPr>
          <p:cNvPr id="1048576" name="矩形 5"/>
          <p:cNvSpPr/>
          <p:nvPr userDrawn="1"/>
        </p:nvSpPr>
        <p:spPr>
          <a:xfrm>
            <a:off x="338362" y="260654"/>
            <a:ext cx="479741" cy="48005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p>
        </p:txBody>
      </p:sp>
      <p:sp>
        <p:nvSpPr>
          <p:cNvPr id="1048577" name="矩形 6"/>
          <p:cNvSpPr/>
          <p:nvPr userDrawn="1"/>
        </p:nvSpPr>
        <p:spPr>
          <a:xfrm>
            <a:off x="571745" y="456691"/>
            <a:ext cx="386767" cy="38701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gradFill>
                <a:gsLst>
                  <a:gs pos="0">
                    <a:srgbClr val="66CCFF"/>
                  </a:gs>
                  <a:gs pos="52000">
                    <a:schemeClr val="bg1"/>
                  </a:gs>
                  <a:gs pos="100000">
                    <a:srgbClr val="0070C0"/>
                  </a:gs>
                </a:gsLst>
                <a:lin ang="0" scaled="1"/>
              </a:gradFill>
            </a:endParaRPr>
          </a:p>
        </p:txBody>
      </p:sp>
      <p:cxnSp>
        <p:nvCxnSpPr>
          <p:cNvPr id="3145728" name="直接连接符 7"/>
          <p:cNvCxnSpPr>
            <a:cxnSpLocks/>
          </p:cNvCxnSpPr>
          <p:nvPr userDrawn="1"/>
        </p:nvCxnSpPr>
        <p:spPr>
          <a:xfrm>
            <a:off x="1054457" y="811379"/>
            <a:ext cx="1113282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578" name="标题 3"/>
          <p:cNvSpPr>
            <a:spLocks noGrp="1"/>
          </p:cNvSpPr>
          <p:nvPr>
            <p:ph type="title"/>
          </p:nvPr>
        </p:nvSpPr>
        <p:spPr>
          <a:xfrm>
            <a:off x="1111944" y="59681"/>
            <a:ext cx="8457605" cy="748492"/>
          </a:xfrm>
          <a:prstGeom prst="rect">
            <a:avLst/>
          </a:prstGeom>
        </p:spPr>
        <p:txBody>
          <a:bodyPr lIns="121910" tIns="60955" rIns="121910" bIns="60955"/>
          <a:lstStyle>
            <a:lvl1pPr algn="l">
              <a:defRPr sz="2998" b="1">
                <a:latin typeface="微软雅黑" panose="020B0503020204020204" pitchFamily="34" charset="-122"/>
                <a:ea typeface="微软雅黑" panose="020B0503020204020204" pitchFamily="34" charset="-122"/>
              </a:defRPr>
            </a:lvl1pPr>
          </a:lstStyle>
          <a:p>
            <a:r>
              <a:rPr lang="zh-CN" altLang="en-US"/>
              <a:t>单击此处编辑母版标题样式</a:t>
            </a:r>
          </a:p>
        </p:txBody>
      </p:sp>
    </p:spTree>
    <p:extLst>
      <p:ext uri="{BB962C8B-B14F-4D97-AF65-F5344CB8AC3E}">
        <p14:creationId xmlns:p14="http://schemas.microsoft.com/office/powerpoint/2010/main" val="80625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48576"/>
                                        </p:tgtEl>
                                        <p:attrNameLst>
                                          <p:attrName>style.visibility</p:attrName>
                                        </p:attrNameLst>
                                      </p:cBhvr>
                                      <p:to>
                                        <p:strVal val="visible"/>
                                      </p:to>
                                    </p:set>
                                    <p:anim calcmode="lin" valueType="num">
                                      <p:cBhvr>
                                        <p:cTn id="7" dur="300" fill="hold"/>
                                        <p:tgtEl>
                                          <p:spTgt spid="1048576"/>
                                        </p:tgtEl>
                                        <p:attrNameLst>
                                          <p:attrName>ppt_w</p:attrName>
                                        </p:attrNameLst>
                                      </p:cBhvr>
                                      <p:tavLst>
                                        <p:tav tm="0">
                                          <p:val>
                                            <p:fltVal val="0"/>
                                          </p:val>
                                        </p:tav>
                                        <p:tav tm="100000">
                                          <p:val>
                                            <p:strVal val="#ppt_w"/>
                                          </p:val>
                                        </p:tav>
                                      </p:tavLst>
                                    </p:anim>
                                    <p:anim calcmode="lin" valueType="num">
                                      <p:cBhvr>
                                        <p:cTn id="8" dur="300" fill="hold"/>
                                        <p:tgtEl>
                                          <p:spTgt spid="1048576"/>
                                        </p:tgtEl>
                                        <p:attrNameLst>
                                          <p:attrName>ppt_h</p:attrName>
                                        </p:attrNameLst>
                                      </p:cBhvr>
                                      <p:tavLst>
                                        <p:tav tm="0">
                                          <p:val>
                                            <p:fltVal val="0"/>
                                          </p:val>
                                        </p:tav>
                                        <p:tav tm="100000">
                                          <p:val>
                                            <p:strVal val="#ppt_h"/>
                                          </p:val>
                                        </p:tav>
                                      </p:tavLst>
                                    </p:anim>
                                    <p:anim calcmode="lin" valueType="num">
                                      <p:cBhvr>
                                        <p:cTn id="9" dur="300" fill="hold"/>
                                        <p:tgtEl>
                                          <p:spTgt spid="1048576"/>
                                        </p:tgtEl>
                                        <p:attrNameLst>
                                          <p:attrName>style.rotation</p:attrName>
                                        </p:attrNameLst>
                                      </p:cBhvr>
                                      <p:tavLst>
                                        <p:tav tm="0">
                                          <p:val>
                                            <p:fltVal val="90"/>
                                          </p:val>
                                        </p:tav>
                                        <p:tav tm="100000">
                                          <p:val>
                                            <p:fltVal val="0"/>
                                          </p:val>
                                        </p:tav>
                                      </p:tavLst>
                                    </p:anim>
                                    <p:animEffect transition="in" filter="fade">
                                      <p:cBhvr>
                                        <p:cTn id="10" dur="300"/>
                                        <p:tgtEl>
                                          <p:spTgt spid="104857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48577"/>
                                        </p:tgtEl>
                                        <p:attrNameLst>
                                          <p:attrName>style.visibility</p:attrName>
                                        </p:attrNameLst>
                                      </p:cBhvr>
                                      <p:to>
                                        <p:strVal val="visible"/>
                                      </p:to>
                                    </p:set>
                                    <p:anim calcmode="lin" valueType="num">
                                      <p:cBhvr>
                                        <p:cTn id="13" dur="300" fill="hold"/>
                                        <p:tgtEl>
                                          <p:spTgt spid="1048577"/>
                                        </p:tgtEl>
                                        <p:attrNameLst>
                                          <p:attrName>ppt_w</p:attrName>
                                        </p:attrNameLst>
                                      </p:cBhvr>
                                      <p:tavLst>
                                        <p:tav tm="0">
                                          <p:val>
                                            <p:fltVal val="0"/>
                                          </p:val>
                                        </p:tav>
                                        <p:tav tm="100000">
                                          <p:val>
                                            <p:strVal val="#ppt_w"/>
                                          </p:val>
                                        </p:tav>
                                      </p:tavLst>
                                    </p:anim>
                                    <p:anim calcmode="lin" valueType="num">
                                      <p:cBhvr>
                                        <p:cTn id="14" dur="300" fill="hold"/>
                                        <p:tgtEl>
                                          <p:spTgt spid="1048577"/>
                                        </p:tgtEl>
                                        <p:attrNameLst>
                                          <p:attrName>ppt_h</p:attrName>
                                        </p:attrNameLst>
                                      </p:cBhvr>
                                      <p:tavLst>
                                        <p:tav tm="0">
                                          <p:val>
                                            <p:fltVal val="0"/>
                                          </p:val>
                                        </p:tav>
                                        <p:tav tm="100000">
                                          <p:val>
                                            <p:strVal val="#ppt_h"/>
                                          </p:val>
                                        </p:tav>
                                      </p:tavLst>
                                    </p:anim>
                                    <p:anim calcmode="lin" valueType="num">
                                      <p:cBhvr>
                                        <p:cTn id="15" dur="300" fill="hold"/>
                                        <p:tgtEl>
                                          <p:spTgt spid="1048577"/>
                                        </p:tgtEl>
                                        <p:attrNameLst>
                                          <p:attrName>style.rotation</p:attrName>
                                        </p:attrNameLst>
                                      </p:cBhvr>
                                      <p:tavLst>
                                        <p:tav tm="0">
                                          <p:val>
                                            <p:fltVal val="90"/>
                                          </p:val>
                                        </p:tav>
                                        <p:tav tm="100000">
                                          <p:val>
                                            <p:fltVal val="0"/>
                                          </p:val>
                                        </p:tav>
                                      </p:tavLst>
                                    </p:anim>
                                    <p:animEffect transition="in" filter="fade">
                                      <p:cBhvr>
                                        <p:cTn id="16" dur="300"/>
                                        <p:tgtEl>
                                          <p:spTgt spid="1048577"/>
                                        </p:tgtEl>
                                      </p:cBhvr>
                                    </p:animEffect>
                                  </p:childTnLst>
                                </p:cTn>
                              </p:par>
                              <p:par>
                                <p:cTn id="17" presetID="22" presetClass="entr" presetSubtype="8" fill="hold" nodeType="withEffect">
                                  <p:stCondLst>
                                    <p:cond delay="0"/>
                                  </p:stCondLst>
                                  <p:childTnLst>
                                    <p:set>
                                      <p:cBhvr>
                                        <p:cTn id="18" dur="1" fill="hold">
                                          <p:stCondLst>
                                            <p:cond delay="0"/>
                                          </p:stCondLst>
                                        </p:cTn>
                                        <p:tgtEl>
                                          <p:spTgt spid="3145728"/>
                                        </p:tgtEl>
                                        <p:attrNameLst>
                                          <p:attrName>style.visibility</p:attrName>
                                        </p:attrNameLst>
                                      </p:cBhvr>
                                      <p:to>
                                        <p:strVal val="visible"/>
                                      </p:to>
                                    </p:set>
                                    <p:animEffect transition="in" filter="wipe(left)">
                                      <p:cBhvr>
                                        <p:cTn id="19" dur="300"/>
                                        <p:tgtEl>
                                          <p:spTgt spid="3145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76" grpId="0" animBg="1"/>
      <p:bldP spid="1048577"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478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48590" name="标题 1"/>
          <p:cNvSpPr>
            <a:spLocks noGrp="1"/>
          </p:cNvSpPr>
          <p:nvPr>
            <p:ph type="title"/>
          </p:nvPr>
        </p:nvSpPr>
        <p:spPr>
          <a:xfrm>
            <a:off x="1107503" y="92054"/>
            <a:ext cx="10510125" cy="659612"/>
          </a:xfrm>
        </p:spPr>
        <p:txBody>
          <a:bodyPr lIns="91400" tIns="45699" rIns="91400" bIns="45699"/>
          <a:lstStyle>
            <a:lvl1pPr algn="l">
              <a:defRPr sz="2998" b="1">
                <a:solidFill>
                  <a:srgbClr val="005DA2"/>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591" name="日期占位符 2"/>
          <p:cNvSpPr>
            <a:spLocks noGrp="1"/>
          </p:cNvSpPr>
          <p:nvPr>
            <p:ph type="dt" sz="half" idx="10"/>
          </p:nvPr>
        </p:nvSpPr>
        <p:spPr>
          <a:xfrm>
            <a:off x="837765" y="6354879"/>
            <a:ext cx="2741772" cy="365040"/>
          </a:xfrm>
        </p:spPr>
        <p:txBody>
          <a:bodyPr lIns="91400" tIns="45699" rIns="91400" bIns="45699"/>
          <a:lstStyle/>
          <a:p>
            <a:fld id="{263DB197-84B0-484E-9C0F-88358ECCB797}" type="datetimeFigureOut">
              <a:rPr lang="zh-CN" altLang="en-US" smtClean="0"/>
              <a:pPr/>
              <a:t>2024/9/24</a:t>
            </a:fld>
            <a:endParaRPr lang="zh-CN" altLang="en-US"/>
          </a:p>
        </p:txBody>
      </p:sp>
      <p:sp>
        <p:nvSpPr>
          <p:cNvPr id="1048592" name="页脚占位符 3"/>
          <p:cNvSpPr>
            <a:spLocks noGrp="1"/>
          </p:cNvSpPr>
          <p:nvPr>
            <p:ph type="ftr" sz="quarter" idx="11"/>
          </p:nvPr>
        </p:nvSpPr>
        <p:spPr>
          <a:xfrm>
            <a:off x="4036502" y="6354879"/>
            <a:ext cx="4112657" cy="365040"/>
          </a:xfrm>
        </p:spPr>
        <p:txBody>
          <a:bodyPr lIns="91400" tIns="45699" rIns="91400" bIns="45699"/>
          <a:lstStyle/>
          <a:p>
            <a:endParaRPr lang="zh-CN" altLang="en-US"/>
          </a:p>
        </p:txBody>
      </p:sp>
      <p:sp>
        <p:nvSpPr>
          <p:cNvPr id="1048593" name="灯片编号占位符 4"/>
          <p:cNvSpPr>
            <a:spLocks noGrp="1"/>
          </p:cNvSpPr>
          <p:nvPr>
            <p:ph type="sldNum" sz="quarter" idx="12"/>
          </p:nvPr>
        </p:nvSpPr>
        <p:spPr>
          <a:xfrm>
            <a:off x="8606118" y="6354879"/>
            <a:ext cx="2741772" cy="365040"/>
          </a:xfrm>
        </p:spPr>
        <p:txBody>
          <a:bodyPr lIns="91400" tIns="45699" rIns="91400" bIns="45699"/>
          <a:lstStyle/>
          <a:p>
            <a:fld id="{E077DA78-E013-4A8C-AD75-63A150561B10}" type="slidenum">
              <a:rPr lang="zh-CN" altLang="en-US" smtClean="0"/>
              <a:pPr/>
              <a:t>‹#›</a:t>
            </a:fld>
            <a:endParaRPr lang="zh-CN" altLang="en-US"/>
          </a:p>
        </p:txBody>
      </p:sp>
      <p:sp>
        <p:nvSpPr>
          <p:cNvPr id="1048594" name="矩形 5"/>
          <p:cNvSpPr/>
          <p:nvPr userDrawn="1"/>
        </p:nvSpPr>
        <p:spPr>
          <a:xfrm>
            <a:off x="338362" y="260654"/>
            <a:ext cx="479741" cy="48005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p>
        </p:txBody>
      </p:sp>
      <p:sp>
        <p:nvSpPr>
          <p:cNvPr id="1048595" name="矩形 6"/>
          <p:cNvSpPr/>
          <p:nvPr userDrawn="1"/>
        </p:nvSpPr>
        <p:spPr>
          <a:xfrm>
            <a:off x="571745" y="456691"/>
            <a:ext cx="386767" cy="38701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gradFill>
                <a:gsLst>
                  <a:gs pos="0">
                    <a:srgbClr val="66CCFF"/>
                  </a:gs>
                  <a:gs pos="52000">
                    <a:schemeClr val="bg1"/>
                  </a:gs>
                  <a:gs pos="100000">
                    <a:srgbClr val="0070C0"/>
                  </a:gs>
                </a:gsLst>
                <a:lin ang="0" scaled="1"/>
              </a:gradFill>
            </a:endParaRPr>
          </a:p>
        </p:txBody>
      </p:sp>
      <p:cxnSp>
        <p:nvCxnSpPr>
          <p:cNvPr id="3145729" name="直接连接符 8"/>
          <p:cNvCxnSpPr>
            <a:cxnSpLocks/>
          </p:cNvCxnSpPr>
          <p:nvPr userDrawn="1"/>
        </p:nvCxnSpPr>
        <p:spPr>
          <a:xfrm>
            <a:off x="1054457" y="811379"/>
            <a:ext cx="1113282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0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48594"/>
                                        </p:tgtEl>
                                        <p:attrNameLst>
                                          <p:attrName>style.visibility</p:attrName>
                                        </p:attrNameLst>
                                      </p:cBhvr>
                                      <p:to>
                                        <p:strVal val="visible"/>
                                      </p:to>
                                    </p:set>
                                    <p:anim calcmode="lin" valueType="num">
                                      <p:cBhvr>
                                        <p:cTn id="7" dur="300" fill="hold"/>
                                        <p:tgtEl>
                                          <p:spTgt spid="1048594"/>
                                        </p:tgtEl>
                                        <p:attrNameLst>
                                          <p:attrName>ppt_w</p:attrName>
                                        </p:attrNameLst>
                                      </p:cBhvr>
                                      <p:tavLst>
                                        <p:tav tm="0">
                                          <p:val>
                                            <p:fltVal val="0"/>
                                          </p:val>
                                        </p:tav>
                                        <p:tav tm="100000">
                                          <p:val>
                                            <p:strVal val="#ppt_w"/>
                                          </p:val>
                                        </p:tav>
                                      </p:tavLst>
                                    </p:anim>
                                    <p:anim calcmode="lin" valueType="num">
                                      <p:cBhvr>
                                        <p:cTn id="8" dur="300" fill="hold"/>
                                        <p:tgtEl>
                                          <p:spTgt spid="1048594"/>
                                        </p:tgtEl>
                                        <p:attrNameLst>
                                          <p:attrName>ppt_h</p:attrName>
                                        </p:attrNameLst>
                                      </p:cBhvr>
                                      <p:tavLst>
                                        <p:tav tm="0">
                                          <p:val>
                                            <p:fltVal val="0"/>
                                          </p:val>
                                        </p:tav>
                                        <p:tav tm="100000">
                                          <p:val>
                                            <p:strVal val="#ppt_h"/>
                                          </p:val>
                                        </p:tav>
                                      </p:tavLst>
                                    </p:anim>
                                    <p:anim calcmode="lin" valueType="num">
                                      <p:cBhvr>
                                        <p:cTn id="9" dur="300" fill="hold"/>
                                        <p:tgtEl>
                                          <p:spTgt spid="1048594"/>
                                        </p:tgtEl>
                                        <p:attrNameLst>
                                          <p:attrName>style.rotation</p:attrName>
                                        </p:attrNameLst>
                                      </p:cBhvr>
                                      <p:tavLst>
                                        <p:tav tm="0">
                                          <p:val>
                                            <p:fltVal val="90"/>
                                          </p:val>
                                        </p:tav>
                                        <p:tav tm="100000">
                                          <p:val>
                                            <p:fltVal val="0"/>
                                          </p:val>
                                        </p:tav>
                                      </p:tavLst>
                                    </p:anim>
                                    <p:animEffect transition="in" filter="fade">
                                      <p:cBhvr>
                                        <p:cTn id="10" dur="300"/>
                                        <p:tgtEl>
                                          <p:spTgt spid="104859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48595"/>
                                        </p:tgtEl>
                                        <p:attrNameLst>
                                          <p:attrName>style.visibility</p:attrName>
                                        </p:attrNameLst>
                                      </p:cBhvr>
                                      <p:to>
                                        <p:strVal val="visible"/>
                                      </p:to>
                                    </p:set>
                                    <p:anim calcmode="lin" valueType="num">
                                      <p:cBhvr>
                                        <p:cTn id="13" dur="300" fill="hold"/>
                                        <p:tgtEl>
                                          <p:spTgt spid="1048595"/>
                                        </p:tgtEl>
                                        <p:attrNameLst>
                                          <p:attrName>ppt_w</p:attrName>
                                        </p:attrNameLst>
                                      </p:cBhvr>
                                      <p:tavLst>
                                        <p:tav tm="0">
                                          <p:val>
                                            <p:fltVal val="0"/>
                                          </p:val>
                                        </p:tav>
                                        <p:tav tm="100000">
                                          <p:val>
                                            <p:strVal val="#ppt_w"/>
                                          </p:val>
                                        </p:tav>
                                      </p:tavLst>
                                    </p:anim>
                                    <p:anim calcmode="lin" valueType="num">
                                      <p:cBhvr>
                                        <p:cTn id="14" dur="300" fill="hold"/>
                                        <p:tgtEl>
                                          <p:spTgt spid="1048595"/>
                                        </p:tgtEl>
                                        <p:attrNameLst>
                                          <p:attrName>ppt_h</p:attrName>
                                        </p:attrNameLst>
                                      </p:cBhvr>
                                      <p:tavLst>
                                        <p:tav tm="0">
                                          <p:val>
                                            <p:fltVal val="0"/>
                                          </p:val>
                                        </p:tav>
                                        <p:tav tm="100000">
                                          <p:val>
                                            <p:strVal val="#ppt_h"/>
                                          </p:val>
                                        </p:tav>
                                      </p:tavLst>
                                    </p:anim>
                                    <p:anim calcmode="lin" valueType="num">
                                      <p:cBhvr>
                                        <p:cTn id="15" dur="300" fill="hold"/>
                                        <p:tgtEl>
                                          <p:spTgt spid="1048595"/>
                                        </p:tgtEl>
                                        <p:attrNameLst>
                                          <p:attrName>style.rotation</p:attrName>
                                        </p:attrNameLst>
                                      </p:cBhvr>
                                      <p:tavLst>
                                        <p:tav tm="0">
                                          <p:val>
                                            <p:fltVal val="90"/>
                                          </p:val>
                                        </p:tav>
                                        <p:tav tm="100000">
                                          <p:val>
                                            <p:fltVal val="0"/>
                                          </p:val>
                                        </p:tav>
                                      </p:tavLst>
                                    </p:anim>
                                    <p:animEffect transition="in" filter="fade">
                                      <p:cBhvr>
                                        <p:cTn id="16" dur="300"/>
                                        <p:tgtEl>
                                          <p:spTgt spid="1048595"/>
                                        </p:tgtEl>
                                      </p:cBhvr>
                                    </p:animEffect>
                                  </p:childTnLst>
                                </p:cTn>
                              </p:par>
                              <p:par>
                                <p:cTn id="17" presetID="22" presetClass="entr" presetSubtype="8" fill="hold" nodeType="withEffect">
                                  <p:stCondLst>
                                    <p:cond delay="0"/>
                                  </p:stCondLst>
                                  <p:childTnLst>
                                    <p:set>
                                      <p:cBhvr>
                                        <p:cTn id="18" dur="1" fill="hold">
                                          <p:stCondLst>
                                            <p:cond delay="0"/>
                                          </p:stCondLst>
                                        </p:cTn>
                                        <p:tgtEl>
                                          <p:spTgt spid="3145729"/>
                                        </p:tgtEl>
                                        <p:attrNameLst>
                                          <p:attrName>style.visibility</p:attrName>
                                        </p:attrNameLst>
                                      </p:cBhvr>
                                      <p:to>
                                        <p:strVal val="visible"/>
                                      </p:to>
                                    </p:set>
                                    <p:animEffect transition="in" filter="wipe(left)">
                                      <p:cBhvr>
                                        <p:cTn id="19" dur="300"/>
                                        <p:tgtEl>
                                          <p:spTgt spid="3145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4" grpId="0" bldLvl="0" animBg="1"/>
      <p:bldP spid="1048595" grpId="0" bldLvl="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2097264" name="Picture 4"/>
          <p:cNvPicPr>
            <a:picLocks noChangeAspect="1" noChangeArrowheads="1"/>
          </p:cNvPicPr>
          <p:nvPr userDrawn="1"/>
        </p:nvPicPr>
        <p:blipFill>
          <a:blip r:embed="rId2" cstate="print"/>
          <a:stretch>
            <a:fillRect/>
          </a:stretch>
        </p:blipFill>
        <p:spPr bwMode="auto">
          <a:xfrm>
            <a:off x="4" y="-11877"/>
            <a:ext cx="12184067" cy="6854370"/>
          </a:xfrm>
          <a:prstGeom prst="rect">
            <a:avLst/>
          </a:prstGeom>
          <a:noFill/>
        </p:spPr>
      </p:pic>
      <p:sp>
        <p:nvSpPr>
          <p:cNvPr id="1049021" name="标题 1"/>
          <p:cNvSpPr>
            <a:spLocks noGrp="1"/>
          </p:cNvSpPr>
          <p:nvPr>
            <p:ph type="title"/>
          </p:nvPr>
        </p:nvSpPr>
        <p:spPr>
          <a:xfrm>
            <a:off x="609604" y="274639"/>
            <a:ext cx="10972800" cy="1143000"/>
          </a:xfrm>
          <a:prstGeom prst="rect">
            <a:avLst/>
          </a:prstGeom>
        </p:spPr>
        <p:txBody>
          <a:bodyPr lIns="121910" tIns="60955" rIns="121910" bIns="60955"/>
          <a:lstStyle/>
          <a:p>
            <a:r>
              <a:rPr lang="zh-CN" altLang="en-US"/>
              <a:t>单击此处编辑母版标题样式</a:t>
            </a:r>
          </a:p>
        </p:txBody>
      </p:sp>
      <p:sp>
        <p:nvSpPr>
          <p:cNvPr id="1049022" name="日期占位符 2"/>
          <p:cNvSpPr>
            <a:spLocks noGrp="1"/>
          </p:cNvSpPr>
          <p:nvPr>
            <p:ph type="dt" sz="half" idx="10"/>
          </p:nvPr>
        </p:nvSpPr>
        <p:spPr>
          <a:xfrm>
            <a:off x="609600" y="6356351"/>
            <a:ext cx="2844800" cy="365125"/>
          </a:xfrm>
          <a:prstGeom prst="rect">
            <a:avLst/>
          </a:prstGeom>
        </p:spPr>
        <p:txBody>
          <a:bodyPr lIns="121910" tIns="60955" rIns="121910" bIns="60955"/>
          <a:lstStyle/>
          <a:p>
            <a:fld id="{DF659192-60C8-49F5-94DF-1E29C3FCC85C}" type="datetimeFigureOut">
              <a:rPr lang="zh-CN" altLang="en-US" smtClean="0"/>
              <a:pPr/>
              <a:t>2024/9/24</a:t>
            </a:fld>
            <a:endParaRPr lang="zh-CN" altLang="en-US"/>
          </a:p>
        </p:txBody>
      </p:sp>
      <p:sp>
        <p:nvSpPr>
          <p:cNvPr id="1049023" name="页脚占位符 3"/>
          <p:cNvSpPr>
            <a:spLocks noGrp="1"/>
          </p:cNvSpPr>
          <p:nvPr>
            <p:ph type="ftr" sz="quarter" idx="11"/>
          </p:nvPr>
        </p:nvSpPr>
        <p:spPr>
          <a:xfrm>
            <a:off x="4165604" y="6356351"/>
            <a:ext cx="3860800" cy="365125"/>
          </a:xfrm>
          <a:prstGeom prst="rect">
            <a:avLst/>
          </a:prstGeom>
        </p:spPr>
        <p:txBody>
          <a:bodyPr lIns="121910" tIns="60955" rIns="121910" bIns="60955"/>
          <a:lstStyle/>
          <a:p>
            <a:endParaRPr lang="zh-CN" altLang="en-US"/>
          </a:p>
        </p:txBody>
      </p:sp>
      <p:sp>
        <p:nvSpPr>
          <p:cNvPr id="1049024" name="灯片编号占位符 4"/>
          <p:cNvSpPr>
            <a:spLocks noGrp="1"/>
          </p:cNvSpPr>
          <p:nvPr>
            <p:ph type="sldNum" sz="quarter" idx="12"/>
          </p:nvPr>
        </p:nvSpPr>
        <p:spPr>
          <a:xfrm>
            <a:off x="8737600" y="6356351"/>
            <a:ext cx="2844800" cy="365125"/>
          </a:xfrm>
          <a:prstGeom prst="rect">
            <a:avLst/>
          </a:prstGeom>
        </p:spPr>
        <p:txBody>
          <a:bodyPr lIns="121910" tIns="60955" rIns="121910" bIns="60955"/>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35815855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998" name="日期占位符 1"/>
          <p:cNvSpPr>
            <a:spLocks noGrp="1"/>
          </p:cNvSpPr>
          <p:nvPr>
            <p:ph type="dt" sz="half" idx="10"/>
          </p:nvPr>
        </p:nvSpPr>
        <p:spPr>
          <a:xfrm>
            <a:off x="609600" y="6356351"/>
            <a:ext cx="2844800" cy="365125"/>
          </a:xfrm>
          <a:prstGeom prst="rect">
            <a:avLst/>
          </a:prstGeom>
        </p:spPr>
        <p:txBody>
          <a:bodyPr lIns="121910" tIns="60955" rIns="121910" bIns="60955"/>
          <a:lstStyle/>
          <a:p>
            <a:fld id="{DF659192-60C8-49F5-94DF-1E29C3FCC85C}" type="datetimeFigureOut">
              <a:rPr lang="zh-CN" altLang="en-US" smtClean="0"/>
              <a:pPr/>
              <a:t>2024/9/24</a:t>
            </a:fld>
            <a:endParaRPr lang="zh-CN" altLang="en-US"/>
          </a:p>
        </p:txBody>
      </p:sp>
      <p:sp>
        <p:nvSpPr>
          <p:cNvPr id="1048999" name="页脚占位符 2"/>
          <p:cNvSpPr>
            <a:spLocks noGrp="1"/>
          </p:cNvSpPr>
          <p:nvPr>
            <p:ph type="ftr" sz="quarter" idx="11"/>
          </p:nvPr>
        </p:nvSpPr>
        <p:spPr>
          <a:xfrm>
            <a:off x="4165604" y="6356351"/>
            <a:ext cx="3860800" cy="365125"/>
          </a:xfrm>
          <a:prstGeom prst="rect">
            <a:avLst/>
          </a:prstGeom>
        </p:spPr>
        <p:txBody>
          <a:bodyPr lIns="121910" tIns="60955" rIns="121910" bIns="60955"/>
          <a:lstStyle/>
          <a:p>
            <a:endParaRPr lang="zh-CN" altLang="en-US"/>
          </a:p>
        </p:txBody>
      </p:sp>
      <p:sp>
        <p:nvSpPr>
          <p:cNvPr id="1049000" name="灯片编号占位符 3"/>
          <p:cNvSpPr>
            <a:spLocks noGrp="1"/>
          </p:cNvSpPr>
          <p:nvPr>
            <p:ph type="sldNum" sz="quarter" idx="12"/>
          </p:nvPr>
        </p:nvSpPr>
        <p:spPr>
          <a:xfrm>
            <a:off x="8737600" y="6356351"/>
            <a:ext cx="2844800" cy="365125"/>
          </a:xfrm>
          <a:prstGeom prst="rect">
            <a:avLst/>
          </a:prstGeom>
        </p:spPr>
        <p:txBody>
          <a:bodyPr lIns="121910" tIns="60955" rIns="121910" bIns="60955"/>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1137531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025" name="标题 1"/>
          <p:cNvSpPr>
            <a:spLocks noGrp="1"/>
          </p:cNvSpPr>
          <p:nvPr>
            <p:ph type="title"/>
          </p:nvPr>
        </p:nvSpPr>
        <p:spPr>
          <a:xfrm>
            <a:off x="609607" y="273054"/>
            <a:ext cx="4011084" cy="1162051"/>
          </a:xfrm>
          <a:prstGeom prst="rect">
            <a:avLst/>
          </a:prstGeom>
        </p:spPr>
        <p:txBody>
          <a:bodyPr lIns="121910" tIns="60955" rIns="121910" bIns="60955" anchor="b"/>
          <a:lstStyle>
            <a:lvl1pPr algn="l">
              <a:defRPr sz="2024" b="1"/>
            </a:lvl1pPr>
          </a:lstStyle>
          <a:p>
            <a:r>
              <a:rPr lang="zh-CN" altLang="en-US"/>
              <a:t>单击此处编辑母版标题样式</a:t>
            </a:r>
          </a:p>
        </p:txBody>
      </p:sp>
      <p:sp>
        <p:nvSpPr>
          <p:cNvPr id="1049026" name="内容占位符 2"/>
          <p:cNvSpPr>
            <a:spLocks noGrp="1"/>
          </p:cNvSpPr>
          <p:nvPr>
            <p:ph idx="1"/>
          </p:nvPr>
        </p:nvSpPr>
        <p:spPr>
          <a:xfrm>
            <a:off x="4766733" y="273051"/>
            <a:ext cx="6815667" cy="5853114"/>
          </a:xfrm>
          <a:prstGeom prst="rect">
            <a:avLst/>
          </a:prstGeom>
        </p:spPr>
        <p:txBody>
          <a:bodyPr lIns="121910" tIns="60955" rIns="121910" bIns="60955"/>
          <a:lstStyle>
            <a:lvl1pPr>
              <a:defRPr sz="3223"/>
            </a:lvl1pPr>
            <a:lvl2pPr>
              <a:defRPr sz="2774"/>
            </a:lvl2pPr>
            <a:lvl3pPr>
              <a:defRPr sz="2399"/>
            </a:lvl3pPr>
            <a:lvl4pPr>
              <a:defRPr sz="2024"/>
            </a:lvl4pPr>
            <a:lvl5pPr>
              <a:defRPr sz="2024"/>
            </a:lvl5pPr>
            <a:lvl6pPr>
              <a:defRPr sz="2024"/>
            </a:lvl6pPr>
            <a:lvl7pPr>
              <a:defRPr sz="2024"/>
            </a:lvl7pPr>
            <a:lvl8pPr>
              <a:defRPr sz="2024"/>
            </a:lvl8pPr>
            <a:lvl9pPr>
              <a:defRPr sz="202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27" name="文本占位符 3"/>
          <p:cNvSpPr>
            <a:spLocks noGrp="1"/>
          </p:cNvSpPr>
          <p:nvPr>
            <p:ph type="body" sz="half" idx="2"/>
          </p:nvPr>
        </p:nvSpPr>
        <p:spPr>
          <a:xfrm>
            <a:off x="609607" y="1435107"/>
            <a:ext cx="4011084" cy="4691063"/>
          </a:xfrm>
          <a:prstGeom prst="rect">
            <a:avLst/>
          </a:prstGeom>
        </p:spPr>
        <p:txBody>
          <a:bodyPr lIns="121910" tIns="60955" rIns="121910" bIns="60955"/>
          <a:lstStyle>
            <a:lvl1pPr marL="0" indent="0">
              <a:buNone/>
              <a:defRPr sz="1424"/>
            </a:lvl1pPr>
            <a:lvl2pPr marL="456865" indent="0">
              <a:buNone/>
              <a:defRPr sz="1124"/>
            </a:lvl2pPr>
            <a:lvl3pPr marL="914205" indent="0">
              <a:buNone/>
              <a:defRPr sz="974"/>
            </a:lvl3pPr>
            <a:lvl4pPr marL="1370594" indent="0">
              <a:buNone/>
              <a:defRPr sz="900"/>
            </a:lvl4pPr>
            <a:lvl5pPr marL="1827459" indent="0">
              <a:buNone/>
              <a:defRPr sz="900"/>
            </a:lvl5pPr>
            <a:lvl6pPr marL="2284800" indent="0">
              <a:buNone/>
              <a:defRPr sz="900"/>
            </a:lvl6pPr>
            <a:lvl7pPr marL="2741663" indent="0">
              <a:buNone/>
              <a:defRPr sz="900"/>
            </a:lvl7pPr>
            <a:lvl8pPr marL="3198052" indent="0">
              <a:buNone/>
              <a:defRPr sz="900"/>
            </a:lvl8pPr>
            <a:lvl9pPr marL="3655393" indent="0">
              <a:buNone/>
              <a:defRPr sz="900"/>
            </a:lvl9pPr>
          </a:lstStyle>
          <a:p>
            <a:pPr lvl="0"/>
            <a:r>
              <a:rPr lang="zh-CN" altLang="en-US"/>
              <a:t>单击此处编辑母版文本样式</a:t>
            </a:r>
          </a:p>
        </p:txBody>
      </p:sp>
      <p:sp>
        <p:nvSpPr>
          <p:cNvPr id="1049028" name="日期占位符 4"/>
          <p:cNvSpPr>
            <a:spLocks noGrp="1"/>
          </p:cNvSpPr>
          <p:nvPr>
            <p:ph type="dt" sz="half" idx="10"/>
          </p:nvPr>
        </p:nvSpPr>
        <p:spPr>
          <a:xfrm>
            <a:off x="609600" y="6356351"/>
            <a:ext cx="2844800" cy="365125"/>
          </a:xfrm>
          <a:prstGeom prst="rect">
            <a:avLst/>
          </a:prstGeom>
        </p:spPr>
        <p:txBody>
          <a:bodyPr lIns="121910" tIns="60955" rIns="121910" bIns="60955"/>
          <a:lstStyle/>
          <a:p>
            <a:fld id="{DF659192-60C8-49F5-94DF-1E29C3FCC85C}" type="datetimeFigureOut">
              <a:rPr lang="zh-CN" altLang="en-US" smtClean="0"/>
              <a:pPr/>
              <a:t>2024/9/24</a:t>
            </a:fld>
            <a:endParaRPr lang="zh-CN" altLang="en-US"/>
          </a:p>
        </p:txBody>
      </p:sp>
      <p:sp>
        <p:nvSpPr>
          <p:cNvPr id="1049029" name="页脚占位符 5"/>
          <p:cNvSpPr>
            <a:spLocks noGrp="1"/>
          </p:cNvSpPr>
          <p:nvPr>
            <p:ph type="ftr" sz="quarter" idx="11"/>
          </p:nvPr>
        </p:nvSpPr>
        <p:spPr>
          <a:xfrm>
            <a:off x="4165604" y="6356351"/>
            <a:ext cx="3860800" cy="365125"/>
          </a:xfrm>
          <a:prstGeom prst="rect">
            <a:avLst/>
          </a:prstGeom>
        </p:spPr>
        <p:txBody>
          <a:bodyPr lIns="121910" tIns="60955" rIns="121910" bIns="60955"/>
          <a:lstStyle/>
          <a:p>
            <a:endParaRPr lang="zh-CN" altLang="en-US"/>
          </a:p>
        </p:txBody>
      </p:sp>
      <p:sp>
        <p:nvSpPr>
          <p:cNvPr id="1049030" name="灯片编号占位符 6"/>
          <p:cNvSpPr>
            <a:spLocks noGrp="1"/>
          </p:cNvSpPr>
          <p:nvPr>
            <p:ph type="sldNum" sz="quarter" idx="12"/>
          </p:nvPr>
        </p:nvSpPr>
        <p:spPr>
          <a:xfrm>
            <a:off x="8737600" y="6356351"/>
            <a:ext cx="2844800" cy="365125"/>
          </a:xfrm>
          <a:prstGeom prst="rect">
            <a:avLst/>
          </a:prstGeom>
        </p:spPr>
        <p:txBody>
          <a:bodyPr lIns="121910" tIns="60955" rIns="121910" bIns="60955"/>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28873356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051" name="标题 1"/>
          <p:cNvSpPr>
            <a:spLocks noGrp="1"/>
          </p:cNvSpPr>
          <p:nvPr>
            <p:ph type="title"/>
          </p:nvPr>
        </p:nvSpPr>
        <p:spPr>
          <a:xfrm>
            <a:off x="2389717" y="4800601"/>
            <a:ext cx="7315200" cy="566739"/>
          </a:xfrm>
          <a:prstGeom prst="rect">
            <a:avLst/>
          </a:prstGeom>
        </p:spPr>
        <p:txBody>
          <a:bodyPr lIns="121910" tIns="60955" rIns="121910" bIns="60955" anchor="b"/>
          <a:lstStyle>
            <a:lvl1pPr algn="l">
              <a:defRPr sz="2024" b="1"/>
            </a:lvl1pPr>
          </a:lstStyle>
          <a:p>
            <a:r>
              <a:rPr lang="zh-CN" altLang="en-US"/>
              <a:t>单击此处编辑母版标题样式</a:t>
            </a:r>
          </a:p>
        </p:txBody>
      </p:sp>
      <p:sp>
        <p:nvSpPr>
          <p:cNvPr id="1049052" name="图片占位符 2"/>
          <p:cNvSpPr>
            <a:spLocks noGrp="1"/>
          </p:cNvSpPr>
          <p:nvPr>
            <p:ph type="pic" idx="1"/>
          </p:nvPr>
        </p:nvSpPr>
        <p:spPr>
          <a:xfrm>
            <a:off x="2389717" y="612779"/>
            <a:ext cx="7315200" cy="4114800"/>
          </a:xfrm>
          <a:prstGeom prst="rect">
            <a:avLst/>
          </a:prstGeom>
        </p:spPr>
        <p:txBody>
          <a:bodyPr lIns="121910" tIns="60955" rIns="121910" bIns="60955"/>
          <a:lstStyle>
            <a:lvl1pPr marL="0" indent="0">
              <a:buNone/>
              <a:defRPr sz="3223"/>
            </a:lvl1pPr>
            <a:lvl2pPr marL="456865" indent="0">
              <a:buNone/>
              <a:defRPr sz="2774"/>
            </a:lvl2pPr>
            <a:lvl3pPr marL="914205" indent="0">
              <a:buNone/>
              <a:defRPr sz="2399"/>
            </a:lvl3pPr>
            <a:lvl4pPr marL="1370594" indent="0">
              <a:buNone/>
              <a:defRPr sz="2024"/>
            </a:lvl4pPr>
            <a:lvl5pPr marL="1827459" indent="0">
              <a:buNone/>
              <a:defRPr sz="2024"/>
            </a:lvl5pPr>
            <a:lvl6pPr marL="2284800" indent="0">
              <a:buNone/>
              <a:defRPr sz="2024"/>
            </a:lvl6pPr>
            <a:lvl7pPr marL="2741663" indent="0">
              <a:buNone/>
              <a:defRPr sz="2024"/>
            </a:lvl7pPr>
            <a:lvl8pPr marL="3198052" indent="0">
              <a:buNone/>
              <a:defRPr sz="2024"/>
            </a:lvl8pPr>
            <a:lvl9pPr marL="3655393" indent="0">
              <a:buNone/>
              <a:defRPr sz="2024"/>
            </a:lvl9pPr>
          </a:lstStyle>
          <a:p>
            <a:endParaRPr lang="zh-CN" altLang="en-US"/>
          </a:p>
        </p:txBody>
      </p:sp>
      <p:sp>
        <p:nvSpPr>
          <p:cNvPr id="1049053" name="文本占位符 3"/>
          <p:cNvSpPr>
            <a:spLocks noGrp="1"/>
          </p:cNvSpPr>
          <p:nvPr>
            <p:ph type="body" sz="half" idx="2"/>
          </p:nvPr>
        </p:nvSpPr>
        <p:spPr>
          <a:xfrm>
            <a:off x="2389717" y="5367343"/>
            <a:ext cx="7315200" cy="804863"/>
          </a:xfrm>
          <a:prstGeom prst="rect">
            <a:avLst/>
          </a:prstGeom>
        </p:spPr>
        <p:txBody>
          <a:bodyPr lIns="121910" tIns="60955" rIns="121910" bIns="60955"/>
          <a:lstStyle>
            <a:lvl1pPr marL="0" indent="0">
              <a:buNone/>
              <a:defRPr sz="1424"/>
            </a:lvl1pPr>
            <a:lvl2pPr marL="456865" indent="0">
              <a:buNone/>
              <a:defRPr sz="1124"/>
            </a:lvl2pPr>
            <a:lvl3pPr marL="914205" indent="0">
              <a:buNone/>
              <a:defRPr sz="974"/>
            </a:lvl3pPr>
            <a:lvl4pPr marL="1370594" indent="0">
              <a:buNone/>
              <a:defRPr sz="900"/>
            </a:lvl4pPr>
            <a:lvl5pPr marL="1827459" indent="0">
              <a:buNone/>
              <a:defRPr sz="900"/>
            </a:lvl5pPr>
            <a:lvl6pPr marL="2284800" indent="0">
              <a:buNone/>
              <a:defRPr sz="900"/>
            </a:lvl6pPr>
            <a:lvl7pPr marL="2741663" indent="0">
              <a:buNone/>
              <a:defRPr sz="900"/>
            </a:lvl7pPr>
            <a:lvl8pPr marL="3198052" indent="0">
              <a:buNone/>
              <a:defRPr sz="900"/>
            </a:lvl8pPr>
            <a:lvl9pPr marL="3655393" indent="0">
              <a:buNone/>
              <a:defRPr sz="900"/>
            </a:lvl9pPr>
          </a:lstStyle>
          <a:p>
            <a:pPr lvl="0"/>
            <a:r>
              <a:rPr lang="zh-CN" altLang="en-US"/>
              <a:t>单击此处编辑母版文本样式</a:t>
            </a:r>
          </a:p>
        </p:txBody>
      </p:sp>
      <p:sp>
        <p:nvSpPr>
          <p:cNvPr id="1049054" name="日期占位符 4"/>
          <p:cNvSpPr>
            <a:spLocks noGrp="1"/>
          </p:cNvSpPr>
          <p:nvPr>
            <p:ph type="dt" sz="half" idx="10"/>
          </p:nvPr>
        </p:nvSpPr>
        <p:spPr>
          <a:xfrm>
            <a:off x="609600" y="6356351"/>
            <a:ext cx="2844800" cy="365125"/>
          </a:xfrm>
          <a:prstGeom prst="rect">
            <a:avLst/>
          </a:prstGeom>
        </p:spPr>
        <p:txBody>
          <a:bodyPr lIns="121910" tIns="60955" rIns="121910" bIns="60955"/>
          <a:lstStyle/>
          <a:p>
            <a:fld id="{DF659192-60C8-49F5-94DF-1E29C3FCC85C}" type="datetimeFigureOut">
              <a:rPr lang="zh-CN" altLang="en-US" smtClean="0"/>
              <a:pPr/>
              <a:t>2024/9/24</a:t>
            </a:fld>
            <a:endParaRPr lang="zh-CN" altLang="en-US"/>
          </a:p>
        </p:txBody>
      </p:sp>
      <p:sp>
        <p:nvSpPr>
          <p:cNvPr id="1049055" name="页脚占位符 5"/>
          <p:cNvSpPr>
            <a:spLocks noGrp="1"/>
          </p:cNvSpPr>
          <p:nvPr>
            <p:ph type="ftr" sz="quarter" idx="11"/>
          </p:nvPr>
        </p:nvSpPr>
        <p:spPr>
          <a:xfrm>
            <a:off x="4165604" y="6356351"/>
            <a:ext cx="3860800" cy="365125"/>
          </a:xfrm>
          <a:prstGeom prst="rect">
            <a:avLst/>
          </a:prstGeom>
        </p:spPr>
        <p:txBody>
          <a:bodyPr lIns="121910" tIns="60955" rIns="121910" bIns="60955"/>
          <a:lstStyle/>
          <a:p>
            <a:endParaRPr lang="zh-CN" altLang="en-US"/>
          </a:p>
        </p:txBody>
      </p:sp>
      <p:sp>
        <p:nvSpPr>
          <p:cNvPr id="1049056" name="灯片编号占位符 6"/>
          <p:cNvSpPr>
            <a:spLocks noGrp="1"/>
          </p:cNvSpPr>
          <p:nvPr>
            <p:ph type="sldNum" sz="quarter" idx="12"/>
          </p:nvPr>
        </p:nvSpPr>
        <p:spPr>
          <a:xfrm>
            <a:off x="8737600" y="6356351"/>
            <a:ext cx="2844800" cy="365125"/>
          </a:xfrm>
          <a:prstGeom prst="rect">
            <a:avLst/>
          </a:prstGeom>
        </p:spPr>
        <p:txBody>
          <a:bodyPr lIns="121910" tIns="60955" rIns="121910" bIns="60955"/>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3665309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011" name="标题 1"/>
          <p:cNvSpPr>
            <a:spLocks noGrp="1"/>
          </p:cNvSpPr>
          <p:nvPr>
            <p:ph type="title"/>
          </p:nvPr>
        </p:nvSpPr>
        <p:spPr>
          <a:xfrm>
            <a:off x="609604" y="274639"/>
            <a:ext cx="10972800" cy="1143000"/>
          </a:xfrm>
          <a:prstGeom prst="rect">
            <a:avLst/>
          </a:prstGeom>
        </p:spPr>
        <p:txBody>
          <a:bodyPr lIns="121910" tIns="60955" rIns="121910" bIns="60955"/>
          <a:lstStyle/>
          <a:p>
            <a:r>
              <a:rPr lang="zh-CN" altLang="en-US"/>
              <a:t>单击此处编辑母版标题样式</a:t>
            </a:r>
          </a:p>
        </p:txBody>
      </p:sp>
      <p:sp>
        <p:nvSpPr>
          <p:cNvPr id="1049012" name="竖排文字占位符 2"/>
          <p:cNvSpPr>
            <a:spLocks noGrp="1"/>
          </p:cNvSpPr>
          <p:nvPr>
            <p:ph type="body" orient="vert" idx="1"/>
          </p:nvPr>
        </p:nvSpPr>
        <p:spPr>
          <a:xfrm>
            <a:off x="609604" y="1600206"/>
            <a:ext cx="10972800" cy="4525963"/>
          </a:xfrm>
          <a:prstGeom prst="rect">
            <a:avLst/>
          </a:prstGeom>
        </p:spPr>
        <p:txBody>
          <a:bodyPr vert="eaVert" lIns="121910" tIns="60955" rIns="121910" bIns="609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13" name="日期占位符 3"/>
          <p:cNvSpPr>
            <a:spLocks noGrp="1"/>
          </p:cNvSpPr>
          <p:nvPr>
            <p:ph type="dt" sz="half" idx="10"/>
          </p:nvPr>
        </p:nvSpPr>
        <p:spPr>
          <a:xfrm>
            <a:off x="609600" y="6356351"/>
            <a:ext cx="2844800" cy="365125"/>
          </a:xfrm>
          <a:prstGeom prst="rect">
            <a:avLst/>
          </a:prstGeom>
        </p:spPr>
        <p:txBody>
          <a:bodyPr lIns="121910" tIns="60955" rIns="121910" bIns="60955"/>
          <a:lstStyle/>
          <a:p>
            <a:fld id="{DF659192-60C8-49F5-94DF-1E29C3FCC85C}" type="datetimeFigureOut">
              <a:rPr lang="zh-CN" altLang="en-US" smtClean="0"/>
              <a:pPr/>
              <a:t>2024/9/24</a:t>
            </a:fld>
            <a:endParaRPr lang="zh-CN" altLang="en-US"/>
          </a:p>
        </p:txBody>
      </p:sp>
      <p:sp>
        <p:nvSpPr>
          <p:cNvPr id="1049014" name="页脚占位符 4"/>
          <p:cNvSpPr>
            <a:spLocks noGrp="1"/>
          </p:cNvSpPr>
          <p:nvPr>
            <p:ph type="ftr" sz="quarter" idx="11"/>
          </p:nvPr>
        </p:nvSpPr>
        <p:spPr>
          <a:xfrm>
            <a:off x="4165604" y="6356351"/>
            <a:ext cx="3860800" cy="365125"/>
          </a:xfrm>
          <a:prstGeom prst="rect">
            <a:avLst/>
          </a:prstGeom>
        </p:spPr>
        <p:txBody>
          <a:bodyPr lIns="121910" tIns="60955" rIns="121910" bIns="60955"/>
          <a:lstStyle/>
          <a:p>
            <a:endParaRPr lang="zh-CN" altLang="en-US"/>
          </a:p>
        </p:txBody>
      </p:sp>
      <p:sp>
        <p:nvSpPr>
          <p:cNvPr id="1049015" name="灯片编号占位符 5"/>
          <p:cNvSpPr>
            <a:spLocks noGrp="1"/>
          </p:cNvSpPr>
          <p:nvPr>
            <p:ph type="sldNum" sz="quarter" idx="12"/>
          </p:nvPr>
        </p:nvSpPr>
        <p:spPr>
          <a:xfrm>
            <a:off x="8737600" y="6356351"/>
            <a:ext cx="2844800" cy="365125"/>
          </a:xfrm>
          <a:prstGeom prst="rect">
            <a:avLst/>
          </a:prstGeom>
        </p:spPr>
        <p:txBody>
          <a:bodyPr lIns="121910" tIns="60955" rIns="121910" bIns="60955"/>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322378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1049041" name="竖排标题 1"/>
          <p:cNvSpPr>
            <a:spLocks noGrp="1"/>
          </p:cNvSpPr>
          <p:nvPr>
            <p:ph type="title" orient="vert"/>
          </p:nvPr>
        </p:nvSpPr>
        <p:spPr>
          <a:xfrm>
            <a:off x="8839204" y="206380"/>
            <a:ext cx="2743200" cy="4387851"/>
          </a:xfrm>
          <a:prstGeom prst="rect">
            <a:avLst/>
          </a:prstGeom>
        </p:spPr>
        <p:txBody>
          <a:bodyPr vert="eaVert" lIns="121910" tIns="60955" rIns="121910" bIns="60955"/>
          <a:lstStyle/>
          <a:p>
            <a:r>
              <a:rPr lang="zh-CN" altLang="en-US"/>
              <a:t>单击此处编辑母版标题样式</a:t>
            </a:r>
          </a:p>
        </p:txBody>
      </p:sp>
      <p:sp>
        <p:nvSpPr>
          <p:cNvPr id="1049042" name="竖排文字占位符 2"/>
          <p:cNvSpPr>
            <a:spLocks noGrp="1"/>
          </p:cNvSpPr>
          <p:nvPr>
            <p:ph type="body" orient="vert" idx="1"/>
          </p:nvPr>
        </p:nvSpPr>
        <p:spPr>
          <a:xfrm>
            <a:off x="609600" y="206380"/>
            <a:ext cx="8026400" cy="4387851"/>
          </a:xfrm>
          <a:prstGeom prst="rect">
            <a:avLst/>
          </a:prstGeom>
        </p:spPr>
        <p:txBody>
          <a:bodyPr vert="eaVert" lIns="121910" tIns="60955" rIns="121910" bIns="6095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43" name="日期占位符 3"/>
          <p:cNvSpPr>
            <a:spLocks noGrp="1"/>
          </p:cNvSpPr>
          <p:nvPr>
            <p:ph type="dt" sz="half" idx="10"/>
          </p:nvPr>
        </p:nvSpPr>
        <p:spPr>
          <a:xfrm>
            <a:off x="609600" y="6356351"/>
            <a:ext cx="2844800" cy="365125"/>
          </a:xfrm>
          <a:prstGeom prst="rect">
            <a:avLst/>
          </a:prstGeom>
        </p:spPr>
        <p:txBody>
          <a:bodyPr lIns="121910" tIns="60955" rIns="121910" bIns="60955"/>
          <a:lstStyle/>
          <a:p>
            <a:fld id="{DF659192-60C8-49F5-94DF-1E29C3FCC85C}" type="datetimeFigureOut">
              <a:rPr lang="zh-CN" altLang="en-US" smtClean="0"/>
              <a:pPr/>
              <a:t>2024/9/24</a:t>
            </a:fld>
            <a:endParaRPr lang="zh-CN" altLang="en-US"/>
          </a:p>
        </p:txBody>
      </p:sp>
      <p:sp>
        <p:nvSpPr>
          <p:cNvPr id="1049044" name="页脚占位符 4"/>
          <p:cNvSpPr>
            <a:spLocks noGrp="1"/>
          </p:cNvSpPr>
          <p:nvPr>
            <p:ph type="ftr" sz="quarter" idx="11"/>
          </p:nvPr>
        </p:nvSpPr>
        <p:spPr>
          <a:xfrm>
            <a:off x="4165604" y="6356351"/>
            <a:ext cx="3860800" cy="365125"/>
          </a:xfrm>
          <a:prstGeom prst="rect">
            <a:avLst/>
          </a:prstGeom>
        </p:spPr>
        <p:txBody>
          <a:bodyPr lIns="121910" tIns="60955" rIns="121910" bIns="60955"/>
          <a:lstStyle/>
          <a:p>
            <a:endParaRPr lang="zh-CN" altLang="en-US"/>
          </a:p>
        </p:txBody>
      </p:sp>
      <p:sp>
        <p:nvSpPr>
          <p:cNvPr id="1049045" name="灯片编号占位符 5"/>
          <p:cNvSpPr>
            <a:spLocks noGrp="1"/>
          </p:cNvSpPr>
          <p:nvPr>
            <p:ph type="sldNum" sz="quarter" idx="12"/>
          </p:nvPr>
        </p:nvSpPr>
        <p:spPr>
          <a:xfrm>
            <a:off x="8737600" y="6356351"/>
            <a:ext cx="2844800" cy="365125"/>
          </a:xfrm>
          <a:prstGeom prst="rect">
            <a:avLst/>
          </a:prstGeom>
        </p:spPr>
        <p:txBody>
          <a:bodyPr lIns="121910" tIns="60955" rIns="121910" bIns="60955"/>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107647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2A249A66-E437-40DF-94F4-843372162526}" type="datetimeFigureOut">
              <a:rPr lang="zh-CN" altLang="en-US"/>
              <a:pPr>
                <a:defRPr/>
              </a:pPr>
              <a:t>2024/9/24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76E57EA-F767-4295-9C8B-498865C853E3}" type="slidenum">
              <a:rPr lang="zh-CN" altLang="en-US"/>
              <a:pPr>
                <a:defRPr/>
              </a:pPr>
              <a:t>‹#›</a:t>
            </a:fld>
            <a:endParaRPr lang="zh-CN" altLang="en-US"/>
          </a:p>
        </p:txBody>
      </p:sp>
    </p:spTree>
    <p:extLst>
      <p:ext uri="{BB962C8B-B14F-4D97-AF65-F5344CB8AC3E}">
        <p14:creationId xmlns:p14="http://schemas.microsoft.com/office/powerpoint/2010/main" val="414452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7548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1048896" name="标题 1"/>
          <p:cNvSpPr>
            <a:spLocks noGrp="1"/>
          </p:cNvSpPr>
          <p:nvPr>
            <p:ph type="title"/>
          </p:nvPr>
        </p:nvSpPr>
        <p:spPr>
          <a:xfrm>
            <a:off x="838204" y="365126"/>
            <a:ext cx="10515600" cy="1325563"/>
          </a:xfrm>
          <a:prstGeom prst="rect">
            <a:avLst/>
          </a:prstGeom>
        </p:spPr>
        <p:txBody>
          <a:bodyPr lIns="91432" tIns="45716" rIns="91432" bIns="45716"/>
          <a:lstStyle/>
          <a:p>
            <a:r>
              <a:rPr lang="zh-CN" altLang="en-US"/>
              <a:t>单击此处编辑母版标题样式</a:t>
            </a:r>
          </a:p>
        </p:txBody>
      </p:sp>
      <p:sp>
        <p:nvSpPr>
          <p:cNvPr id="1048897" name="内容占位符 2"/>
          <p:cNvSpPr>
            <a:spLocks noGrp="1"/>
          </p:cNvSpPr>
          <p:nvPr>
            <p:ph idx="1"/>
          </p:nvPr>
        </p:nvSpPr>
        <p:spPr>
          <a:xfrm>
            <a:off x="838204" y="1825625"/>
            <a:ext cx="10515600" cy="4351338"/>
          </a:xfrm>
          <a:prstGeom prst="rect">
            <a:avLst/>
          </a:prstGeom>
        </p:spPr>
        <p:txBody>
          <a:bodyPr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898" name="日期占位符 3"/>
          <p:cNvSpPr>
            <a:spLocks noGrp="1"/>
          </p:cNvSpPr>
          <p:nvPr>
            <p:ph type="dt" sz="half" idx="10"/>
          </p:nvPr>
        </p:nvSpPr>
        <p:spPr>
          <a:xfrm>
            <a:off x="838200" y="6356351"/>
            <a:ext cx="2743200" cy="365125"/>
          </a:xfrm>
          <a:prstGeom prst="rect">
            <a:avLst/>
          </a:prstGeom>
        </p:spPr>
        <p:txBody>
          <a:bodyPr lIns="91432" tIns="45716" rIns="91432" bIns="45716"/>
          <a:lstStyle/>
          <a:p>
            <a:fld id="{530820CF-B880-4189-942D-D702A7CBA730}" type="datetimeFigureOut">
              <a:rPr lang="zh-CN" altLang="en-US" smtClean="0"/>
              <a:pPr/>
              <a:t>2024/9/24</a:t>
            </a:fld>
            <a:endParaRPr lang="zh-CN" altLang="en-US"/>
          </a:p>
        </p:txBody>
      </p:sp>
      <p:sp>
        <p:nvSpPr>
          <p:cNvPr id="1048899" name="页脚占位符 4"/>
          <p:cNvSpPr>
            <a:spLocks noGrp="1"/>
          </p:cNvSpPr>
          <p:nvPr>
            <p:ph type="ftr" sz="quarter" idx="11"/>
          </p:nvPr>
        </p:nvSpPr>
        <p:spPr>
          <a:xfrm>
            <a:off x="4038604" y="6356351"/>
            <a:ext cx="4114800" cy="365125"/>
          </a:xfrm>
          <a:prstGeom prst="rect">
            <a:avLst/>
          </a:prstGeom>
        </p:spPr>
        <p:txBody>
          <a:bodyPr lIns="91432" tIns="45716" rIns="91432" bIns="45716"/>
          <a:lstStyle/>
          <a:p>
            <a:endParaRPr lang="zh-CN" altLang="en-US"/>
          </a:p>
        </p:txBody>
      </p:sp>
      <p:sp>
        <p:nvSpPr>
          <p:cNvPr id="1048900" name="灯片编号占位符 5"/>
          <p:cNvSpPr>
            <a:spLocks noGrp="1"/>
          </p:cNvSpPr>
          <p:nvPr>
            <p:ph type="sldNum" sz="quarter" idx="12"/>
          </p:nvPr>
        </p:nvSpPr>
        <p:spPr>
          <a:xfrm>
            <a:off x="8610604" y="6356351"/>
            <a:ext cx="2743200" cy="365125"/>
          </a:xfrm>
          <a:prstGeom prst="rect">
            <a:avLst/>
          </a:prstGeom>
        </p:spPr>
        <p:txBody>
          <a:bodyPr lIns="91432" tIns="45716" rIns="91432" bIns="45716"/>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661220527"/>
      </p:ext>
    </p:extLst>
  </p:cSld>
  <p:clrMapOvr>
    <a:masterClrMapping/>
  </p:clrMapOvr>
  <p:transition spd="slow">
    <p:push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49001" name="矩形 19"/>
          <p:cNvSpPr/>
          <p:nvPr userDrawn="1"/>
        </p:nvSpPr>
        <p:spPr>
          <a:xfrm>
            <a:off x="6" y="6"/>
            <a:ext cx="1501255" cy="107812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algn="ctr"/>
            <a:endParaRPr lang="zh-CN" altLang="en-US" sz="1349"/>
          </a:p>
        </p:txBody>
      </p:sp>
      <p:sp>
        <p:nvSpPr>
          <p:cNvPr id="1049002" name="标题 1"/>
          <p:cNvSpPr>
            <a:spLocks noGrp="1"/>
          </p:cNvSpPr>
          <p:nvPr>
            <p:ph type="title"/>
          </p:nvPr>
        </p:nvSpPr>
        <p:spPr>
          <a:xfrm>
            <a:off x="1588828" y="287329"/>
            <a:ext cx="10515600" cy="790798"/>
          </a:xfrm>
        </p:spPr>
        <p:txBody>
          <a:bodyPr lIns="91400" tIns="45699" rIns="91400" bIns="45699"/>
          <a:lstStyle>
            <a:lvl1pPr algn="l">
              <a:defRPr>
                <a:solidFill>
                  <a:srgbClr val="0000FF"/>
                </a:solidFill>
              </a:defRPr>
            </a:lvl1pPr>
          </a:lstStyle>
          <a:p>
            <a:r>
              <a:rPr lang="zh-CN" altLang="en-US" dirty="0"/>
              <a:t>单击此处编辑母版标题样式</a:t>
            </a:r>
          </a:p>
        </p:txBody>
      </p:sp>
      <p:sp>
        <p:nvSpPr>
          <p:cNvPr id="1049003" name="日期占位符 3"/>
          <p:cNvSpPr>
            <a:spLocks noGrp="1"/>
          </p:cNvSpPr>
          <p:nvPr>
            <p:ph type="dt" sz="half" idx="10"/>
          </p:nvPr>
        </p:nvSpPr>
        <p:spPr>
          <a:xfrm>
            <a:off x="838203" y="6356060"/>
            <a:ext cx="2743200" cy="365108"/>
          </a:xfrm>
        </p:spPr>
        <p:txBody>
          <a:bodyPr lIns="91400" tIns="45699" rIns="91400" bIns="45699"/>
          <a:lstStyle/>
          <a:p>
            <a:fld id="{28DB2B03-8B1D-435A-8239-B1B7C1A59085}" type="datetimeFigureOut">
              <a:rPr lang="zh-CN" altLang="en-US" smtClean="0"/>
              <a:pPr/>
              <a:t>2024/9/24</a:t>
            </a:fld>
            <a:endParaRPr lang="zh-CN" altLang="en-US"/>
          </a:p>
        </p:txBody>
      </p:sp>
      <p:sp>
        <p:nvSpPr>
          <p:cNvPr id="1049004" name="页脚占位符 4"/>
          <p:cNvSpPr>
            <a:spLocks noGrp="1"/>
          </p:cNvSpPr>
          <p:nvPr>
            <p:ph type="ftr" sz="quarter" idx="11"/>
          </p:nvPr>
        </p:nvSpPr>
        <p:spPr>
          <a:xfrm>
            <a:off x="4038604" y="6356060"/>
            <a:ext cx="4114800" cy="365108"/>
          </a:xfrm>
        </p:spPr>
        <p:txBody>
          <a:bodyPr lIns="91400" tIns="45699" rIns="91400" bIns="45699"/>
          <a:lstStyle/>
          <a:p>
            <a:endParaRPr lang="zh-CN" altLang="en-US"/>
          </a:p>
        </p:txBody>
      </p:sp>
      <p:sp>
        <p:nvSpPr>
          <p:cNvPr id="1049005" name="灯片编号占位符 5"/>
          <p:cNvSpPr>
            <a:spLocks noGrp="1"/>
          </p:cNvSpPr>
          <p:nvPr>
            <p:ph type="sldNum" sz="quarter" idx="12"/>
          </p:nvPr>
        </p:nvSpPr>
        <p:spPr>
          <a:xfrm>
            <a:off x="8610604" y="6356060"/>
            <a:ext cx="2743200" cy="365108"/>
          </a:xfrm>
        </p:spPr>
        <p:txBody>
          <a:bodyPr lIns="91400" tIns="45699" rIns="91400" bIns="45699"/>
          <a:lstStyle/>
          <a:p>
            <a:fld id="{C316D139-F786-4568-ADCC-715A780593E5}" type="slidenum">
              <a:rPr lang="zh-CN" altLang="en-US" smtClean="0"/>
              <a:pPr/>
              <a:t>‹#›</a:t>
            </a:fld>
            <a:endParaRPr lang="zh-CN" altLang="en-US"/>
          </a:p>
        </p:txBody>
      </p:sp>
      <p:sp>
        <p:nvSpPr>
          <p:cNvPr id="1049006" name="矩形 8"/>
          <p:cNvSpPr/>
          <p:nvPr userDrawn="1"/>
        </p:nvSpPr>
        <p:spPr>
          <a:xfrm rot="10800000">
            <a:off x="11076387" y="6280430"/>
            <a:ext cx="1115616" cy="44073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algn="ctr"/>
            <a:endParaRPr lang="zh-CN" altLang="en-US" sz="1349"/>
          </a:p>
        </p:txBody>
      </p:sp>
      <p:sp>
        <p:nvSpPr>
          <p:cNvPr id="1049007" name="灯片编号占位符 5"/>
          <p:cNvSpPr txBox="1"/>
          <p:nvPr userDrawn="1"/>
        </p:nvSpPr>
        <p:spPr>
          <a:xfrm>
            <a:off x="11267383" y="6348401"/>
            <a:ext cx="888460" cy="304785"/>
          </a:xfrm>
          <a:prstGeom prst="rect">
            <a:avLst/>
          </a:prstGeom>
          <a:effectLst>
            <a:outerShdw blurRad="152400" dist="317500" dir="5400000" sx="90000" sy="-19000" rotWithShape="0">
              <a:prstClr val="black">
                <a:alpha val="15000"/>
              </a:prstClr>
            </a:outerShdw>
          </a:effectLst>
        </p:spPr>
        <p:txBody>
          <a:bodyPr lIns="68514" tIns="34256" rIns="68514" bIns="34256"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049" dirty="0">
                <a:effectLst/>
                <a:latin typeface="微软雅黑" panose="020B0503020204020204" pitchFamily="34" charset="-122"/>
                <a:ea typeface="微软雅黑" panose="020B0503020204020204" pitchFamily="34" charset="-122"/>
              </a:rPr>
              <a:t> </a:t>
            </a:r>
            <a:fld id="{2EEF1883-7A0E-4F66-9932-E581691AD397}" type="slidenum">
              <a:rPr lang="zh-CN" altLang="en-US" sz="1124" dirty="0" smtClean="0">
                <a:effectLst/>
                <a:latin typeface="微软雅黑" panose="020B0503020204020204" pitchFamily="34" charset="-122"/>
                <a:ea typeface="微软雅黑" panose="020B0503020204020204" pitchFamily="34" charset="-122"/>
              </a:rPr>
              <a:pPr algn="ctr"/>
              <a:t>‹#›</a:t>
            </a:fld>
            <a:r>
              <a:rPr lang="zh-CN" altLang="en-US" sz="1049" dirty="0">
                <a:effectLst/>
              </a:rPr>
              <a:t>  </a:t>
            </a:r>
            <a:endParaRPr lang="zh-CN" altLang="en-US" sz="1049" dirty="0">
              <a:effectLst/>
              <a:latin typeface="微软雅黑" panose="020B0503020204020204" pitchFamily="34" charset="-122"/>
              <a:ea typeface="微软雅黑" panose="020B0503020204020204" pitchFamily="34" charset="-122"/>
            </a:endParaRPr>
          </a:p>
        </p:txBody>
      </p:sp>
      <p:sp>
        <p:nvSpPr>
          <p:cNvPr id="1049008" name="矩形 14"/>
          <p:cNvSpPr/>
          <p:nvPr userDrawn="1"/>
        </p:nvSpPr>
        <p:spPr>
          <a:xfrm>
            <a:off x="0" y="1078124"/>
            <a:ext cx="12192000" cy="12766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algn="ctr"/>
            <a:endParaRPr lang="zh-CN" altLang="en-US" sz="1349">
              <a:solidFill>
                <a:prstClr val="white"/>
              </a:solidFill>
            </a:endParaRPr>
          </a:p>
        </p:txBody>
      </p:sp>
      <p:sp>
        <p:nvSpPr>
          <p:cNvPr id="1049009" name="矩形 15"/>
          <p:cNvSpPr/>
          <p:nvPr userDrawn="1"/>
        </p:nvSpPr>
        <p:spPr>
          <a:xfrm>
            <a:off x="6" y="1081001"/>
            <a:ext cx="1501255" cy="124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algn="ctr"/>
            <a:endParaRPr lang="zh-CN" altLang="en-US" sz="1349">
              <a:solidFill>
                <a:prstClr val="white"/>
              </a:solidFill>
            </a:endParaRPr>
          </a:p>
        </p:txBody>
      </p:sp>
      <p:sp>
        <p:nvSpPr>
          <p:cNvPr id="1049010" name="TextBox 6"/>
          <p:cNvSpPr txBox="1"/>
          <p:nvPr userDrawn="1"/>
        </p:nvSpPr>
        <p:spPr>
          <a:xfrm>
            <a:off x="6" y="295971"/>
            <a:ext cx="1501255" cy="403760"/>
          </a:xfrm>
          <a:prstGeom prst="rect">
            <a:avLst/>
          </a:prstGeom>
          <a:solidFill>
            <a:srgbClr val="0000FF"/>
          </a:solidFill>
        </p:spPr>
        <p:txBody>
          <a:bodyPr wrap="square" lIns="68514" tIns="34256" rIns="68514" bIns="34256" rtlCol="0">
            <a:spAutoFit/>
          </a:bodyPr>
          <a:lstStyle/>
          <a:p>
            <a:pPr algn="ctr"/>
            <a:r>
              <a:rPr lang="zh-CN" altLang="en-US" sz="2174" b="1" dirty="0">
                <a:solidFill>
                  <a:schemeClr val="bg1"/>
                </a:solidFill>
                <a:latin typeface="微软雅黑" panose="020B0503020204020204" pitchFamily="34" charset="-122"/>
                <a:ea typeface="微软雅黑" panose="020B0503020204020204" pitchFamily="34" charset="-122"/>
              </a:rPr>
              <a:t>概况</a:t>
            </a:r>
          </a:p>
        </p:txBody>
      </p:sp>
    </p:spTree>
    <p:extLst>
      <p:ext uri="{BB962C8B-B14F-4D97-AF65-F5344CB8AC3E}">
        <p14:creationId xmlns:p14="http://schemas.microsoft.com/office/powerpoint/2010/main" val="2440719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1049046" name="灯片编号占位符 2"/>
          <p:cNvSpPr>
            <a:spLocks noGrp="1"/>
          </p:cNvSpPr>
          <p:nvPr>
            <p:ph type="sldNum" sz="quarter" idx="12"/>
          </p:nvPr>
        </p:nvSpPr>
        <p:spPr>
          <a:xfrm>
            <a:off x="9072880" y="6492363"/>
            <a:ext cx="2743200" cy="365108"/>
          </a:xfrm>
        </p:spPr>
        <p:txBody>
          <a:bodyPr lIns="91400" tIns="45699" rIns="91400" bIns="45699"/>
          <a:lstStyle>
            <a:lvl1pPr algn="r">
              <a:defRPr sz="1049" b="0">
                <a:latin typeface="仿宋_GB2312" panose="02010609030101010101" charset="-122"/>
                <a:ea typeface="仿宋_GB2312" panose="02010609030101010101" charset="-122"/>
              </a:defRPr>
            </a:lvl1pPr>
          </a:lstStyle>
          <a:p>
            <a:fld id="{341D1296-2E93-47A3-B509-9CB210ECFEC1}" type="slidenum">
              <a:rPr lang="zh-CN" altLang="en-US" smtClean="0"/>
              <a:pPr/>
              <a:t>‹#›</a:t>
            </a:fld>
            <a:endParaRPr lang="zh-CN" altLang="en-US"/>
          </a:p>
        </p:txBody>
      </p:sp>
      <p:grpSp>
        <p:nvGrpSpPr>
          <p:cNvPr id="225" name="组合 1"/>
          <p:cNvGrpSpPr/>
          <p:nvPr userDrawn="1"/>
        </p:nvGrpSpPr>
        <p:grpSpPr>
          <a:xfrm>
            <a:off x="375369" y="1"/>
            <a:ext cx="140967" cy="908678"/>
            <a:chOff x="281524" y="0"/>
            <a:chExt cx="105725" cy="721610"/>
          </a:xfrm>
          <a:gradFill flip="none" rotWithShape="1">
            <a:gsLst>
              <a:gs pos="0">
                <a:srgbClr val="1A7BAE">
                  <a:shade val="30000"/>
                  <a:satMod val="115000"/>
                </a:srgbClr>
              </a:gs>
              <a:gs pos="50000">
                <a:srgbClr val="1A7BAE">
                  <a:shade val="67500"/>
                  <a:satMod val="115000"/>
                </a:srgbClr>
              </a:gs>
              <a:gs pos="100000">
                <a:srgbClr val="1A7BAE">
                  <a:shade val="100000"/>
                  <a:satMod val="115000"/>
                </a:srgbClr>
              </a:gs>
            </a:gsLst>
            <a:lin ang="5400000" scaled="1"/>
          </a:gradFill>
        </p:grpSpPr>
        <p:sp>
          <p:nvSpPr>
            <p:cNvPr id="1049047"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1049048"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grpSp>
        <p:nvGrpSpPr>
          <p:cNvPr id="226" name="组合 6"/>
          <p:cNvGrpSpPr/>
          <p:nvPr userDrawn="1"/>
        </p:nvGrpSpPr>
        <p:grpSpPr>
          <a:xfrm rot="10800000">
            <a:off x="11735677" y="6617162"/>
            <a:ext cx="140967" cy="240525"/>
            <a:chOff x="281524" y="0"/>
            <a:chExt cx="105725" cy="721610"/>
          </a:xfrm>
          <a:solidFill>
            <a:srgbClr val="1A7BAE"/>
          </a:solidFill>
        </p:grpSpPr>
        <p:sp>
          <p:nvSpPr>
            <p:cNvPr id="1049049"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1049050"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cxnSp>
        <p:nvCxnSpPr>
          <p:cNvPr id="3145747" name="直接连接符 7"/>
          <p:cNvCxnSpPr>
            <a:cxnSpLocks/>
          </p:cNvCxnSpPr>
          <p:nvPr userDrawn="1"/>
        </p:nvCxnSpPr>
        <p:spPr>
          <a:xfrm>
            <a:off x="695400" y="908678"/>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336060"/>
      </p:ext>
    </p:extLst>
  </p:cSld>
  <p:clrMapOvr>
    <a:masterClrMapping/>
  </p:clrMapOvr>
  <p:transition spd="slow">
    <p:push dir="u"/>
  </p:transition>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1049016" name="灯片编号占位符 3"/>
          <p:cNvSpPr>
            <a:spLocks noGrp="1"/>
          </p:cNvSpPr>
          <p:nvPr>
            <p:ph type="sldNum" sz="quarter" idx="12"/>
          </p:nvPr>
        </p:nvSpPr>
        <p:spPr>
          <a:xfrm>
            <a:off x="9072880" y="6492363"/>
            <a:ext cx="2743200" cy="365108"/>
          </a:xfrm>
        </p:spPr>
        <p:txBody>
          <a:bodyPr lIns="91400" tIns="45699" rIns="91400" bIns="45699"/>
          <a:lstStyle>
            <a:lvl1pPr algn="r">
              <a:defRPr sz="1049" b="0">
                <a:latin typeface="仿宋_GB2312" panose="02010609030101010101" charset="-122"/>
                <a:ea typeface="仿宋_GB2312" panose="02010609030101010101" charset="-122"/>
              </a:defRPr>
            </a:lvl1pPr>
          </a:lstStyle>
          <a:p>
            <a:fld id="{341D1296-2E93-47A3-B509-9CB210ECFEC1}" type="slidenum">
              <a:rPr lang="zh-CN" altLang="en-US" smtClean="0"/>
              <a:pPr/>
              <a:t>‹#›</a:t>
            </a:fld>
            <a:endParaRPr lang="zh-CN" altLang="en-US"/>
          </a:p>
        </p:txBody>
      </p:sp>
      <p:grpSp>
        <p:nvGrpSpPr>
          <p:cNvPr id="217" name="组合 1"/>
          <p:cNvGrpSpPr/>
          <p:nvPr userDrawn="1"/>
        </p:nvGrpSpPr>
        <p:grpSpPr>
          <a:xfrm>
            <a:off x="375369" y="5"/>
            <a:ext cx="140967" cy="962102"/>
            <a:chOff x="281524" y="0"/>
            <a:chExt cx="105725" cy="721610"/>
          </a:xfrm>
          <a:gradFill>
            <a:gsLst>
              <a:gs pos="0">
                <a:srgbClr val="9EE256"/>
              </a:gs>
              <a:gs pos="100000">
                <a:srgbClr val="52762D"/>
              </a:gs>
            </a:gsLst>
            <a:lin ang="5400000" scaled="0"/>
          </a:gradFill>
        </p:grpSpPr>
        <p:sp>
          <p:nvSpPr>
            <p:cNvPr id="1049017"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1049018"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grpSp>
        <p:nvGrpSpPr>
          <p:cNvPr id="218" name="组合 6"/>
          <p:cNvGrpSpPr/>
          <p:nvPr userDrawn="1"/>
        </p:nvGrpSpPr>
        <p:grpSpPr>
          <a:xfrm rot="10800000">
            <a:off x="11735677" y="6617162"/>
            <a:ext cx="140967" cy="240525"/>
            <a:chOff x="281524" y="0"/>
            <a:chExt cx="105725" cy="721610"/>
          </a:xfrm>
          <a:solidFill>
            <a:srgbClr val="95BC49"/>
          </a:solidFill>
        </p:grpSpPr>
        <p:sp>
          <p:nvSpPr>
            <p:cNvPr id="1049019"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1049020"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cxnSp>
        <p:nvCxnSpPr>
          <p:cNvPr id="3145746" name="直接连接符 7"/>
          <p:cNvCxnSpPr>
            <a:cxnSpLocks/>
          </p:cNvCxnSpPr>
          <p:nvPr userDrawn="1"/>
        </p:nvCxnSpPr>
        <p:spPr>
          <a:xfrm>
            <a:off x="695400" y="908678"/>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599324"/>
      </p:ext>
    </p:extLst>
  </p:cSld>
  <p:clrMapOvr>
    <a:masterClrMapping/>
  </p:clrMapOvr>
  <p:transition spd="slow">
    <p:push dir="u"/>
  </p:transition>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
        <p:nvSpPr>
          <p:cNvPr id="1049057" name="矩形 11"/>
          <p:cNvSpPr/>
          <p:nvPr userDrawn="1"/>
        </p:nvSpPr>
        <p:spPr>
          <a:xfrm>
            <a:off x="0" y="3608857"/>
            <a:ext cx="12192000" cy="1800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algn="ctr"/>
            <a:endParaRPr lang="zh-CN" altLang="en-US" sz="1349"/>
          </a:p>
        </p:txBody>
      </p:sp>
      <p:pic>
        <p:nvPicPr>
          <p:cNvPr id="2097265" name="Picture 2" descr="C:\Documents and Settings\yangweizhou\桌面\2.jpg"/>
          <p:cNvPicPr>
            <a:picLocks noChangeAspect="1" noChangeArrowheads="1"/>
          </p:cNvPicPr>
          <p:nvPr userDrawn="1"/>
        </p:nvPicPr>
        <p:blipFill rotWithShape="1">
          <a:blip r:embed="rId2" cstate="print"/>
          <a:srcRect b="20467"/>
          <a:stretch>
            <a:fillRect/>
          </a:stretch>
        </p:blipFill>
        <p:spPr bwMode="auto">
          <a:xfrm>
            <a:off x="0" y="0"/>
            <a:ext cx="12192000" cy="6857682"/>
          </a:xfrm>
          <a:prstGeom prst="rect">
            <a:avLst/>
          </a:prstGeom>
          <a:noFill/>
        </p:spPr>
      </p:pic>
    </p:spTree>
    <p:extLst>
      <p:ext uri="{BB962C8B-B14F-4D97-AF65-F5344CB8AC3E}">
        <p14:creationId xmlns:p14="http://schemas.microsoft.com/office/powerpoint/2010/main" val="1341806783"/>
      </p:ext>
    </p:extLst>
  </p:cSld>
  <p:clrMapOvr>
    <a:masterClrMapping/>
  </p:clrMapOvr>
  <p:transition spd="slow">
    <p:push dir="u"/>
  </p:transition>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49031" name="矩形 6"/>
          <p:cNvSpPr/>
          <p:nvPr userDrawn="1"/>
        </p:nvSpPr>
        <p:spPr>
          <a:xfrm>
            <a:off x="6" y="6"/>
            <a:ext cx="1501255" cy="107812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lvl="0" algn="ctr"/>
            <a:endParaRPr lang="zh-CN" altLang="en-US" sz="1349"/>
          </a:p>
        </p:txBody>
      </p:sp>
      <p:sp>
        <p:nvSpPr>
          <p:cNvPr id="1049032" name="标题 1"/>
          <p:cNvSpPr>
            <a:spLocks noGrp="1"/>
          </p:cNvSpPr>
          <p:nvPr>
            <p:ph type="title"/>
          </p:nvPr>
        </p:nvSpPr>
        <p:spPr>
          <a:xfrm>
            <a:off x="1588828" y="287329"/>
            <a:ext cx="10515600" cy="790798"/>
          </a:xfrm>
        </p:spPr>
        <p:txBody>
          <a:bodyPr lIns="91400" tIns="45699" rIns="91400" bIns="45699">
            <a:normAutofit/>
          </a:bodyPr>
          <a:lstStyle>
            <a:lvl1pPr algn="l">
              <a:defRPr lang="zh-CN" altLang="en-US" sz="3298" b="1" kern="1200" dirty="0">
                <a:solidFill>
                  <a:srgbClr val="C55A11"/>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1049033" name="日期占位符 3"/>
          <p:cNvSpPr>
            <a:spLocks noGrp="1"/>
          </p:cNvSpPr>
          <p:nvPr>
            <p:ph type="dt" sz="half" idx="10"/>
          </p:nvPr>
        </p:nvSpPr>
        <p:spPr>
          <a:xfrm>
            <a:off x="838203" y="6356060"/>
            <a:ext cx="2743200" cy="365108"/>
          </a:xfrm>
        </p:spPr>
        <p:txBody>
          <a:bodyPr lIns="91400" tIns="45699" rIns="91400" bIns="45699"/>
          <a:lstStyle/>
          <a:p>
            <a:fld id="{28DB2B03-8B1D-435A-8239-B1B7C1A59085}" type="datetimeFigureOut">
              <a:rPr lang="zh-CN" altLang="en-US" smtClean="0"/>
              <a:pPr/>
              <a:t>2024/9/24</a:t>
            </a:fld>
            <a:endParaRPr lang="zh-CN" altLang="en-US"/>
          </a:p>
        </p:txBody>
      </p:sp>
      <p:sp>
        <p:nvSpPr>
          <p:cNvPr id="1049034" name="页脚占位符 4"/>
          <p:cNvSpPr>
            <a:spLocks noGrp="1"/>
          </p:cNvSpPr>
          <p:nvPr>
            <p:ph type="ftr" sz="quarter" idx="11"/>
          </p:nvPr>
        </p:nvSpPr>
        <p:spPr>
          <a:xfrm>
            <a:off x="4038604" y="6356060"/>
            <a:ext cx="4114800" cy="365108"/>
          </a:xfrm>
        </p:spPr>
        <p:txBody>
          <a:bodyPr lIns="91400" tIns="45699" rIns="91400" bIns="45699"/>
          <a:lstStyle/>
          <a:p>
            <a:endParaRPr lang="zh-CN" altLang="en-US"/>
          </a:p>
        </p:txBody>
      </p:sp>
      <p:sp>
        <p:nvSpPr>
          <p:cNvPr id="1049035" name="灯片编号占位符 5"/>
          <p:cNvSpPr>
            <a:spLocks noGrp="1"/>
          </p:cNvSpPr>
          <p:nvPr>
            <p:ph type="sldNum" sz="quarter" idx="12"/>
          </p:nvPr>
        </p:nvSpPr>
        <p:spPr>
          <a:xfrm>
            <a:off x="8610604" y="6356060"/>
            <a:ext cx="2743200" cy="365108"/>
          </a:xfrm>
        </p:spPr>
        <p:txBody>
          <a:bodyPr lIns="91400" tIns="45699" rIns="91400" bIns="45699"/>
          <a:lstStyle/>
          <a:p>
            <a:fld id="{C316D139-F786-4568-ADCC-715A780593E5}" type="slidenum">
              <a:rPr lang="zh-CN" altLang="en-US" smtClean="0"/>
              <a:pPr/>
              <a:t>‹#›</a:t>
            </a:fld>
            <a:endParaRPr lang="zh-CN" altLang="en-US"/>
          </a:p>
        </p:txBody>
      </p:sp>
      <p:sp>
        <p:nvSpPr>
          <p:cNvPr id="1049036" name="矩形 8"/>
          <p:cNvSpPr/>
          <p:nvPr userDrawn="1"/>
        </p:nvSpPr>
        <p:spPr>
          <a:xfrm rot="10800000">
            <a:off x="11076387" y="6280430"/>
            <a:ext cx="1115616" cy="44073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lvl="0" algn="ctr"/>
            <a:endParaRPr lang="zh-CN" altLang="en-US" sz="1349"/>
          </a:p>
        </p:txBody>
      </p:sp>
      <p:sp>
        <p:nvSpPr>
          <p:cNvPr id="1049037" name="灯片编号占位符 5"/>
          <p:cNvSpPr txBox="1"/>
          <p:nvPr userDrawn="1"/>
        </p:nvSpPr>
        <p:spPr>
          <a:xfrm>
            <a:off x="11267383" y="6348401"/>
            <a:ext cx="888460" cy="304785"/>
          </a:xfrm>
          <a:prstGeom prst="rect">
            <a:avLst/>
          </a:prstGeom>
          <a:effectLst>
            <a:outerShdw blurRad="152400" dist="317500" dir="5400000" sx="90000" sy="-19000" rotWithShape="0">
              <a:prstClr val="black">
                <a:alpha val="15000"/>
              </a:prstClr>
            </a:outerShdw>
          </a:effectLst>
        </p:spPr>
        <p:txBody>
          <a:bodyPr lIns="68514" tIns="34256" rIns="68514" bIns="34256"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049" dirty="0">
                <a:effectLst/>
                <a:latin typeface="微软雅黑" panose="020B0503020204020204" pitchFamily="34" charset="-122"/>
                <a:ea typeface="微软雅黑" panose="020B0503020204020204" pitchFamily="34" charset="-122"/>
              </a:rPr>
              <a:t> </a:t>
            </a:r>
            <a:fld id="{2EEF1883-7A0E-4F66-9932-E581691AD397}" type="slidenum">
              <a:rPr lang="zh-CN" altLang="en-US" sz="1124" dirty="0" smtClean="0">
                <a:effectLst/>
                <a:latin typeface="微软雅黑" panose="020B0503020204020204" pitchFamily="34" charset="-122"/>
                <a:ea typeface="微软雅黑" panose="020B0503020204020204" pitchFamily="34" charset="-122"/>
              </a:rPr>
              <a:pPr algn="ctr"/>
              <a:t>‹#›</a:t>
            </a:fld>
            <a:r>
              <a:rPr lang="zh-CN" altLang="en-US" sz="1049" dirty="0">
                <a:effectLst/>
              </a:rPr>
              <a:t>  </a:t>
            </a:r>
            <a:endParaRPr lang="zh-CN" altLang="en-US" sz="1049" dirty="0">
              <a:effectLst/>
              <a:latin typeface="微软雅黑" panose="020B0503020204020204" pitchFamily="34" charset="-122"/>
              <a:ea typeface="微软雅黑" panose="020B0503020204020204" pitchFamily="34" charset="-122"/>
            </a:endParaRPr>
          </a:p>
        </p:txBody>
      </p:sp>
      <p:sp>
        <p:nvSpPr>
          <p:cNvPr id="1049038" name="TextBox 6"/>
          <p:cNvSpPr txBox="1"/>
          <p:nvPr userDrawn="1"/>
        </p:nvSpPr>
        <p:spPr>
          <a:xfrm>
            <a:off x="6" y="130722"/>
            <a:ext cx="1501255" cy="484423"/>
          </a:xfrm>
          <a:prstGeom prst="rect">
            <a:avLst/>
          </a:prstGeom>
          <a:noFill/>
        </p:spPr>
        <p:txBody>
          <a:bodyPr wrap="square" lIns="68514" tIns="34256" rIns="68514" bIns="34256" rtlCol="0">
            <a:spAutoFit/>
          </a:bodyPr>
          <a:lstStyle/>
          <a:p>
            <a:pPr algn="ctr"/>
            <a:r>
              <a:rPr lang="zh-CN" altLang="en-US" sz="1349" b="1" dirty="0">
                <a:solidFill>
                  <a:schemeClr val="bg1"/>
                </a:solidFill>
                <a:latin typeface="微软雅黑" panose="020B0503020204020204" pitchFamily="34" charset="-122"/>
                <a:ea typeface="微软雅黑" panose="020B0503020204020204" pitchFamily="34" charset="-122"/>
              </a:rPr>
              <a:t>未来</a:t>
            </a:r>
            <a:endParaRPr lang="en-US" altLang="zh-CN" sz="1349" b="1" dirty="0">
              <a:solidFill>
                <a:schemeClr val="bg1"/>
              </a:solidFill>
              <a:latin typeface="微软雅黑" panose="020B0503020204020204" pitchFamily="34" charset="-122"/>
              <a:ea typeface="微软雅黑" panose="020B0503020204020204" pitchFamily="34" charset="-122"/>
            </a:endParaRPr>
          </a:p>
          <a:p>
            <a:pPr algn="ctr"/>
            <a:r>
              <a:rPr lang="zh-CN" altLang="en-US" sz="1349" b="1" dirty="0">
                <a:solidFill>
                  <a:schemeClr val="bg1"/>
                </a:solidFill>
                <a:latin typeface="微软雅黑" panose="020B0503020204020204" pitchFamily="34" charset="-122"/>
                <a:ea typeface="微软雅黑" panose="020B0503020204020204" pitchFamily="34" charset="-122"/>
              </a:rPr>
              <a:t>发展</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sp>
        <p:nvSpPr>
          <p:cNvPr id="1049039" name="矩形 13"/>
          <p:cNvSpPr/>
          <p:nvPr userDrawn="1"/>
        </p:nvSpPr>
        <p:spPr>
          <a:xfrm>
            <a:off x="0" y="1078124"/>
            <a:ext cx="12192000" cy="127668"/>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algn="ctr"/>
            <a:endParaRPr lang="zh-CN" altLang="en-US" sz="1349">
              <a:solidFill>
                <a:prstClr val="white"/>
              </a:solidFill>
            </a:endParaRPr>
          </a:p>
        </p:txBody>
      </p:sp>
      <p:sp>
        <p:nvSpPr>
          <p:cNvPr id="1049040" name="矩形 16"/>
          <p:cNvSpPr/>
          <p:nvPr userDrawn="1"/>
        </p:nvSpPr>
        <p:spPr>
          <a:xfrm>
            <a:off x="6" y="1081001"/>
            <a:ext cx="1501255" cy="124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algn="ctr"/>
            <a:endParaRPr lang="zh-CN" altLang="en-US" sz="1349">
              <a:solidFill>
                <a:prstClr val="white"/>
              </a:solidFill>
            </a:endParaRPr>
          </a:p>
        </p:txBody>
      </p:sp>
    </p:spTree>
    <p:extLst>
      <p:ext uri="{BB962C8B-B14F-4D97-AF65-F5344CB8AC3E}">
        <p14:creationId xmlns:p14="http://schemas.microsoft.com/office/powerpoint/2010/main" val="26157684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48988" name="日期占位符 3"/>
          <p:cNvSpPr>
            <a:spLocks noGrp="1"/>
          </p:cNvSpPr>
          <p:nvPr>
            <p:ph type="dt" sz="half" idx="10"/>
          </p:nvPr>
        </p:nvSpPr>
        <p:spPr>
          <a:xfrm>
            <a:off x="838203" y="6356060"/>
            <a:ext cx="2743200" cy="365108"/>
          </a:xfrm>
        </p:spPr>
        <p:txBody>
          <a:bodyPr lIns="91400" tIns="45699" rIns="91400" bIns="45699"/>
          <a:lstStyle/>
          <a:p>
            <a:fld id="{28DB2B03-8B1D-435A-8239-B1B7C1A59085}" type="datetimeFigureOut">
              <a:rPr lang="zh-CN" altLang="en-US" smtClean="0"/>
              <a:pPr/>
              <a:t>2024/9/24</a:t>
            </a:fld>
            <a:endParaRPr lang="zh-CN" altLang="en-US"/>
          </a:p>
        </p:txBody>
      </p:sp>
      <p:sp>
        <p:nvSpPr>
          <p:cNvPr id="1048989" name="页脚占位符 4"/>
          <p:cNvSpPr>
            <a:spLocks noGrp="1"/>
          </p:cNvSpPr>
          <p:nvPr>
            <p:ph type="ftr" sz="quarter" idx="11"/>
          </p:nvPr>
        </p:nvSpPr>
        <p:spPr>
          <a:xfrm>
            <a:off x="4038604" y="6356060"/>
            <a:ext cx="4114800" cy="365108"/>
          </a:xfrm>
        </p:spPr>
        <p:txBody>
          <a:bodyPr lIns="91400" tIns="45699" rIns="91400" bIns="45699"/>
          <a:lstStyle/>
          <a:p>
            <a:endParaRPr lang="zh-CN" altLang="en-US"/>
          </a:p>
        </p:txBody>
      </p:sp>
      <p:sp>
        <p:nvSpPr>
          <p:cNvPr id="1048990" name="灯片编号占位符 5"/>
          <p:cNvSpPr>
            <a:spLocks noGrp="1"/>
          </p:cNvSpPr>
          <p:nvPr>
            <p:ph type="sldNum" sz="quarter" idx="12"/>
          </p:nvPr>
        </p:nvSpPr>
        <p:spPr>
          <a:xfrm>
            <a:off x="8610604" y="6356060"/>
            <a:ext cx="2743200" cy="365108"/>
          </a:xfrm>
        </p:spPr>
        <p:txBody>
          <a:bodyPr lIns="91400" tIns="45699" rIns="91400" bIns="45699"/>
          <a:lstStyle/>
          <a:p>
            <a:fld id="{C316D139-F786-4568-ADCC-715A780593E5}" type="slidenum">
              <a:rPr lang="zh-CN" altLang="en-US" smtClean="0"/>
              <a:pPr/>
              <a:t>‹#›</a:t>
            </a:fld>
            <a:endParaRPr lang="zh-CN" altLang="en-US"/>
          </a:p>
        </p:txBody>
      </p:sp>
      <p:sp>
        <p:nvSpPr>
          <p:cNvPr id="1048991" name="矩形 8"/>
          <p:cNvSpPr/>
          <p:nvPr userDrawn="1"/>
        </p:nvSpPr>
        <p:spPr>
          <a:xfrm rot="10800000">
            <a:off x="11076387" y="6280430"/>
            <a:ext cx="1115616" cy="440739"/>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lvl="0" algn="ctr"/>
            <a:endParaRPr lang="zh-CN" altLang="en-US" sz="1349"/>
          </a:p>
        </p:txBody>
      </p:sp>
      <p:sp>
        <p:nvSpPr>
          <p:cNvPr id="1048992" name="灯片编号占位符 5"/>
          <p:cNvSpPr txBox="1"/>
          <p:nvPr userDrawn="1"/>
        </p:nvSpPr>
        <p:spPr>
          <a:xfrm>
            <a:off x="11267383" y="6348401"/>
            <a:ext cx="888460" cy="304785"/>
          </a:xfrm>
          <a:prstGeom prst="rect">
            <a:avLst/>
          </a:prstGeom>
          <a:effectLst>
            <a:outerShdw blurRad="152400" dist="317500" dir="5400000" sx="90000" sy="-19000" rotWithShape="0">
              <a:prstClr val="black">
                <a:alpha val="15000"/>
              </a:prstClr>
            </a:outerShdw>
          </a:effectLst>
        </p:spPr>
        <p:txBody>
          <a:bodyPr lIns="68514" tIns="34256" rIns="68514" bIns="34256"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049" dirty="0">
                <a:effectLst/>
                <a:latin typeface="微软雅黑" panose="020B0503020204020204" pitchFamily="34" charset="-122"/>
                <a:ea typeface="微软雅黑" panose="020B0503020204020204" pitchFamily="34" charset="-122"/>
              </a:rPr>
              <a:t> </a:t>
            </a:r>
            <a:fld id="{2EEF1883-7A0E-4F66-9932-E581691AD397}" type="slidenum">
              <a:rPr lang="zh-CN" altLang="en-US" sz="1124" dirty="0" smtClean="0">
                <a:effectLst/>
                <a:latin typeface="微软雅黑" panose="020B0503020204020204" pitchFamily="34" charset="-122"/>
                <a:ea typeface="微软雅黑" panose="020B0503020204020204" pitchFamily="34" charset="-122"/>
              </a:rPr>
              <a:pPr algn="ctr"/>
              <a:t>‹#›</a:t>
            </a:fld>
            <a:r>
              <a:rPr lang="zh-CN" altLang="en-US" sz="1049" dirty="0">
                <a:effectLst/>
              </a:rPr>
              <a:t>  </a:t>
            </a:r>
            <a:endParaRPr lang="zh-CN" altLang="en-US" sz="1049" dirty="0">
              <a:effectLst/>
              <a:latin typeface="微软雅黑" panose="020B0503020204020204" pitchFamily="34" charset="-122"/>
              <a:ea typeface="微软雅黑" panose="020B0503020204020204" pitchFamily="34" charset="-122"/>
            </a:endParaRPr>
          </a:p>
        </p:txBody>
      </p:sp>
      <p:sp>
        <p:nvSpPr>
          <p:cNvPr id="1048993" name="矩形 18"/>
          <p:cNvSpPr/>
          <p:nvPr userDrawn="1"/>
        </p:nvSpPr>
        <p:spPr>
          <a:xfrm>
            <a:off x="6" y="6"/>
            <a:ext cx="1501255" cy="10781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lvl="0" algn="ctr"/>
            <a:endParaRPr lang="zh-CN" altLang="en-US" sz="1349"/>
          </a:p>
        </p:txBody>
      </p:sp>
      <p:sp>
        <p:nvSpPr>
          <p:cNvPr id="1048994" name="标题 1"/>
          <p:cNvSpPr>
            <a:spLocks noGrp="1"/>
          </p:cNvSpPr>
          <p:nvPr>
            <p:ph type="title"/>
          </p:nvPr>
        </p:nvSpPr>
        <p:spPr>
          <a:xfrm>
            <a:off x="1588828" y="287329"/>
            <a:ext cx="10515600" cy="790798"/>
          </a:xfrm>
        </p:spPr>
        <p:txBody>
          <a:bodyPr lIns="91400" tIns="45699" rIns="91400" bIns="45699">
            <a:normAutofit/>
          </a:bodyPr>
          <a:lstStyle>
            <a:lvl1pPr algn="l">
              <a:defRPr lang="zh-CN" altLang="en-US" sz="3298" b="1" kern="1200" dirty="0">
                <a:solidFill>
                  <a:srgbClr val="00B050"/>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1048995" name="TextBox 6"/>
          <p:cNvSpPr txBox="1"/>
          <p:nvPr userDrawn="1"/>
        </p:nvSpPr>
        <p:spPr>
          <a:xfrm>
            <a:off x="6" y="277463"/>
            <a:ext cx="1501255" cy="403760"/>
          </a:xfrm>
          <a:prstGeom prst="rect">
            <a:avLst/>
          </a:prstGeom>
          <a:noFill/>
        </p:spPr>
        <p:txBody>
          <a:bodyPr wrap="square" lIns="68514" tIns="34256" rIns="68514" bIns="34256" rtlCol="0">
            <a:spAutoFit/>
          </a:bodyPr>
          <a:lstStyle/>
          <a:p>
            <a:pPr algn="ctr"/>
            <a:r>
              <a:rPr lang="zh-CN" altLang="en-US" sz="2174" b="1" dirty="0">
                <a:solidFill>
                  <a:schemeClr val="bg1"/>
                </a:solidFill>
                <a:latin typeface="微软雅黑" panose="020B0503020204020204" pitchFamily="34" charset="-122"/>
                <a:ea typeface="微软雅黑" panose="020B0503020204020204" pitchFamily="34" charset="-122"/>
              </a:rPr>
              <a:t>科研</a:t>
            </a:r>
            <a:endParaRPr lang="en-US" altLang="zh-CN" sz="2174" b="1" dirty="0">
              <a:solidFill>
                <a:schemeClr val="bg1"/>
              </a:solidFill>
              <a:latin typeface="微软雅黑" panose="020B0503020204020204" pitchFamily="34" charset="-122"/>
              <a:ea typeface="微软雅黑" panose="020B0503020204020204" pitchFamily="34" charset="-122"/>
            </a:endParaRPr>
          </a:p>
        </p:txBody>
      </p:sp>
      <p:sp>
        <p:nvSpPr>
          <p:cNvPr id="1048996" name="矩形 21"/>
          <p:cNvSpPr/>
          <p:nvPr userDrawn="1"/>
        </p:nvSpPr>
        <p:spPr>
          <a:xfrm>
            <a:off x="0" y="1078124"/>
            <a:ext cx="12192000" cy="1276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lvl="0" algn="ctr"/>
            <a:endParaRPr lang="zh-CN" altLang="en-US" sz="1349"/>
          </a:p>
        </p:txBody>
      </p:sp>
      <p:sp>
        <p:nvSpPr>
          <p:cNvPr id="1048997" name="矩形 22"/>
          <p:cNvSpPr/>
          <p:nvPr userDrawn="1"/>
        </p:nvSpPr>
        <p:spPr>
          <a:xfrm>
            <a:off x="6" y="1081001"/>
            <a:ext cx="1501255" cy="124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4" tIns="34256" rIns="68514" bIns="34256" rtlCol="0" anchor="ctr"/>
          <a:lstStyle/>
          <a:p>
            <a:pPr algn="ctr"/>
            <a:endParaRPr lang="zh-CN" altLang="en-US" sz="1349">
              <a:solidFill>
                <a:prstClr val="white"/>
              </a:solidFill>
            </a:endParaRPr>
          </a:p>
        </p:txBody>
      </p:sp>
    </p:spTree>
    <p:extLst>
      <p:ext uri="{BB962C8B-B14F-4D97-AF65-F5344CB8AC3E}">
        <p14:creationId xmlns:p14="http://schemas.microsoft.com/office/powerpoint/2010/main" val="3321596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9/24/2024</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118767327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61209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C4D1F9E3-FA7B-4FD2-AA2B-BDA97E53C3A2}" type="datetimeFigureOut">
              <a:rPr lang="zh-CN" altLang="en-US"/>
              <a:pPr>
                <a:defRPr/>
              </a:pPr>
              <a:t>2024/9/24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1811A1F-1F0B-4A87-852E-8296AAA6FB1F}" type="slidenum">
              <a:rPr lang="zh-CN" altLang="en-US"/>
              <a:pPr>
                <a:defRPr/>
              </a:pPr>
              <a:t>‹#›</a:t>
            </a:fld>
            <a:endParaRPr lang="zh-CN" altLang="en-US"/>
          </a:p>
        </p:txBody>
      </p:sp>
    </p:spTree>
    <p:extLst>
      <p:ext uri="{BB962C8B-B14F-4D97-AF65-F5344CB8AC3E}">
        <p14:creationId xmlns:p14="http://schemas.microsoft.com/office/powerpoint/2010/main" val="25601801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19538958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3237020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36476087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3882880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21238441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7650089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23547774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10328719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2118251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626C6D4-25A9-4401-95B8-6A46A74E7429}"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260652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F9CA6F8C-8C8E-497C-90BE-4853EC8D93B9}" type="datetimeFigureOut">
              <a:rPr lang="zh-CN" altLang="en-US"/>
              <a:pPr>
                <a:defRPr/>
              </a:pPr>
              <a:t>2024/9/24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8227F4F-9D59-47E8-A480-543380CE6313}" type="slidenum">
              <a:rPr lang="zh-CN" altLang="en-US"/>
              <a:pPr>
                <a:defRPr/>
              </a:pPr>
              <a:t>‹#›</a:t>
            </a:fld>
            <a:endParaRPr lang="zh-CN" altLang="en-US"/>
          </a:p>
        </p:txBody>
      </p:sp>
    </p:spTree>
    <p:extLst>
      <p:ext uri="{BB962C8B-B14F-4D97-AF65-F5344CB8AC3E}">
        <p14:creationId xmlns:p14="http://schemas.microsoft.com/office/powerpoint/2010/main" val="5353631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48590" name="标题 1"/>
          <p:cNvSpPr>
            <a:spLocks noGrp="1"/>
          </p:cNvSpPr>
          <p:nvPr>
            <p:ph type="title"/>
          </p:nvPr>
        </p:nvSpPr>
        <p:spPr>
          <a:xfrm>
            <a:off x="1107503" y="92054"/>
            <a:ext cx="10510125" cy="659612"/>
          </a:xfrm>
        </p:spPr>
        <p:txBody>
          <a:bodyPr lIns="91400" tIns="45699" rIns="91400" bIns="45699"/>
          <a:lstStyle>
            <a:lvl1pPr algn="l">
              <a:defRPr sz="2998" b="1">
                <a:solidFill>
                  <a:srgbClr val="005DA2"/>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591" name="日期占位符 2"/>
          <p:cNvSpPr>
            <a:spLocks noGrp="1"/>
          </p:cNvSpPr>
          <p:nvPr>
            <p:ph type="dt" sz="half" idx="10"/>
          </p:nvPr>
        </p:nvSpPr>
        <p:spPr>
          <a:xfrm>
            <a:off x="837765" y="6354879"/>
            <a:ext cx="2741772" cy="365040"/>
          </a:xfrm>
        </p:spPr>
        <p:txBody>
          <a:bodyPr lIns="91400" tIns="45699" rIns="91400" bIns="45699"/>
          <a:lstStyle/>
          <a:p>
            <a:fld id="{263DB197-84B0-484E-9C0F-88358ECCB797}" type="datetimeFigureOut">
              <a:rPr lang="zh-CN" altLang="en-US" smtClean="0"/>
              <a:pPr/>
              <a:t>2024/9/24</a:t>
            </a:fld>
            <a:endParaRPr lang="zh-CN" altLang="en-US"/>
          </a:p>
        </p:txBody>
      </p:sp>
      <p:sp>
        <p:nvSpPr>
          <p:cNvPr id="1048592" name="页脚占位符 3"/>
          <p:cNvSpPr>
            <a:spLocks noGrp="1"/>
          </p:cNvSpPr>
          <p:nvPr>
            <p:ph type="ftr" sz="quarter" idx="11"/>
          </p:nvPr>
        </p:nvSpPr>
        <p:spPr>
          <a:xfrm>
            <a:off x="4036502" y="6354879"/>
            <a:ext cx="4112657" cy="365040"/>
          </a:xfrm>
        </p:spPr>
        <p:txBody>
          <a:bodyPr lIns="91400" tIns="45699" rIns="91400" bIns="45699"/>
          <a:lstStyle/>
          <a:p>
            <a:endParaRPr lang="zh-CN" altLang="en-US"/>
          </a:p>
        </p:txBody>
      </p:sp>
      <p:sp>
        <p:nvSpPr>
          <p:cNvPr id="1048593" name="灯片编号占位符 4"/>
          <p:cNvSpPr>
            <a:spLocks noGrp="1"/>
          </p:cNvSpPr>
          <p:nvPr>
            <p:ph type="sldNum" sz="quarter" idx="12"/>
          </p:nvPr>
        </p:nvSpPr>
        <p:spPr>
          <a:xfrm>
            <a:off x="8606118" y="6354879"/>
            <a:ext cx="2741772" cy="365040"/>
          </a:xfrm>
        </p:spPr>
        <p:txBody>
          <a:bodyPr lIns="91400" tIns="45699" rIns="91400" bIns="45699"/>
          <a:lstStyle/>
          <a:p>
            <a:fld id="{E077DA78-E013-4A8C-AD75-63A150561B10}" type="slidenum">
              <a:rPr lang="zh-CN" altLang="en-US" smtClean="0"/>
              <a:pPr/>
              <a:t>‹#›</a:t>
            </a:fld>
            <a:endParaRPr lang="zh-CN" altLang="en-US"/>
          </a:p>
        </p:txBody>
      </p:sp>
      <p:sp>
        <p:nvSpPr>
          <p:cNvPr id="1048594" name="矩形 5"/>
          <p:cNvSpPr/>
          <p:nvPr userDrawn="1"/>
        </p:nvSpPr>
        <p:spPr>
          <a:xfrm>
            <a:off x="338362" y="260654"/>
            <a:ext cx="479741" cy="48005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p>
        </p:txBody>
      </p:sp>
      <p:sp>
        <p:nvSpPr>
          <p:cNvPr id="1048595" name="矩形 6"/>
          <p:cNvSpPr/>
          <p:nvPr userDrawn="1"/>
        </p:nvSpPr>
        <p:spPr>
          <a:xfrm>
            <a:off x="571745" y="456691"/>
            <a:ext cx="386767" cy="38701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gradFill>
                <a:gsLst>
                  <a:gs pos="0">
                    <a:srgbClr val="66CCFF"/>
                  </a:gs>
                  <a:gs pos="52000">
                    <a:schemeClr val="bg1"/>
                  </a:gs>
                  <a:gs pos="100000">
                    <a:srgbClr val="0070C0"/>
                  </a:gs>
                </a:gsLst>
                <a:lin ang="0" scaled="1"/>
              </a:gradFill>
            </a:endParaRPr>
          </a:p>
        </p:txBody>
      </p:sp>
      <p:cxnSp>
        <p:nvCxnSpPr>
          <p:cNvPr id="3145729" name="直接连接符 8"/>
          <p:cNvCxnSpPr>
            <a:cxnSpLocks/>
          </p:cNvCxnSpPr>
          <p:nvPr userDrawn="1"/>
        </p:nvCxnSpPr>
        <p:spPr>
          <a:xfrm>
            <a:off x="1054457" y="811379"/>
            <a:ext cx="1113282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09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48594"/>
                                        </p:tgtEl>
                                        <p:attrNameLst>
                                          <p:attrName>style.visibility</p:attrName>
                                        </p:attrNameLst>
                                      </p:cBhvr>
                                      <p:to>
                                        <p:strVal val="visible"/>
                                      </p:to>
                                    </p:set>
                                    <p:anim calcmode="lin" valueType="num">
                                      <p:cBhvr>
                                        <p:cTn id="7" dur="300" fill="hold"/>
                                        <p:tgtEl>
                                          <p:spTgt spid="1048594"/>
                                        </p:tgtEl>
                                        <p:attrNameLst>
                                          <p:attrName>ppt_w</p:attrName>
                                        </p:attrNameLst>
                                      </p:cBhvr>
                                      <p:tavLst>
                                        <p:tav tm="0">
                                          <p:val>
                                            <p:fltVal val="0"/>
                                          </p:val>
                                        </p:tav>
                                        <p:tav tm="100000">
                                          <p:val>
                                            <p:strVal val="#ppt_w"/>
                                          </p:val>
                                        </p:tav>
                                      </p:tavLst>
                                    </p:anim>
                                    <p:anim calcmode="lin" valueType="num">
                                      <p:cBhvr>
                                        <p:cTn id="8" dur="300" fill="hold"/>
                                        <p:tgtEl>
                                          <p:spTgt spid="1048594"/>
                                        </p:tgtEl>
                                        <p:attrNameLst>
                                          <p:attrName>ppt_h</p:attrName>
                                        </p:attrNameLst>
                                      </p:cBhvr>
                                      <p:tavLst>
                                        <p:tav tm="0">
                                          <p:val>
                                            <p:fltVal val="0"/>
                                          </p:val>
                                        </p:tav>
                                        <p:tav tm="100000">
                                          <p:val>
                                            <p:strVal val="#ppt_h"/>
                                          </p:val>
                                        </p:tav>
                                      </p:tavLst>
                                    </p:anim>
                                    <p:anim calcmode="lin" valueType="num">
                                      <p:cBhvr>
                                        <p:cTn id="9" dur="300" fill="hold"/>
                                        <p:tgtEl>
                                          <p:spTgt spid="1048594"/>
                                        </p:tgtEl>
                                        <p:attrNameLst>
                                          <p:attrName>style.rotation</p:attrName>
                                        </p:attrNameLst>
                                      </p:cBhvr>
                                      <p:tavLst>
                                        <p:tav tm="0">
                                          <p:val>
                                            <p:fltVal val="90"/>
                                          </p:val>
                                        </p:tav>
                                        <p:tav tm="100000">
                                          <p:val>
                                            <p:fltVal val="0"/>
                                          </p:val>
                                        </p:tav>
                                      </p:tavLst>
                                    </p:anim>
                                    <p:animEffect transition="in" filter="fade">
                                      <p:cBhvr>
                                        <p:cTn id="10" dur="300"/>
                                        <p:tgtEl>
                                          <p:spTgt spid="104859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48595"/>
                                        </p:tgtEl>
                                        <p:attrNameLst>
                                          <p:attrName>style.visibility</p:attrName>
                                        </p:attrNameLst>
                                      </p:cBhvr>
                                      <p:to>
                                        <p:strVal val="visible"/>
                                      </p:to>
                                    </p:set>
                                    <p:anim calcmode="lin" valueType="num">
                                      <p:cBhvr>
                                        <p:cTn id="13" dur="300" fill="hold"/>
                                        <p:tgtEl>
                                          <p:spTgt spid="1048595"/>
                                        </p:tgtEl>
                                        <p:attrNameLst>
                                          <p:attrName>ppt_w</p:attrName>
                                        </p:attrNameLst>
                                      </p:cBhvr>
                                      <p:tavLst>
                                        <p:tav tm="0">
                                          <p:val>
                                            <p:fltVal val="0"/>
                                          </p:val>
                                        </p:tav>
                                        <p:tav tm="100000">
                                          <p:val>
                                            <p:strVal val="#ppt_w"/>
                                          </p:val>
                                        </p:tav>
                                      </p:tavLst>
                                    </p:anim>
                                    <p:anim calcmode="lin" valueType="num">
                                      <p:cBhvr>
                                        <p:cTn id="14" dur="300" fill="hold"/>
                                        <p:tgtEl>
                                          <p:spTgt spid="1048595"/>
                                        </p:tgtEl>
                                        <p:attrNameLst>
                                          <p:attrName>ppt_h</p:attrName>
                                        </p:attrNameLst>
                                      </p:cBhvr>
                                      <p:tavLst>
                                        <p:tav tm="0">
                                          <p:val>
                                            <p:fltVal val="0"/>
                                          </p:val>
                                        </p:tav>
                                        <p:tav tm="100000">
                                          <p:val>
                                            <p:strVal val="#ppt_h"/>
                                          </p:val>
                                        </p:tav>
                                      </p:tavLst>
                                    </p:anim>
                                    <p:anim calcmode="lin" valueType="num">
                                      <p:cBhvr>
                                        <p:cTn id="15" dur="300" fill="hold"/>
                                        <p:tgtEl>
                                          <p:spTgt spid="1048595"/>
                                        </p:tgtEl>
                                        <p:attrNameLst>
                                          <p:attrName>style.rotation</p:attrName>
                                        </p:attrNameLst>
                                      </p:cBhvr>
                                      <p:tavLst>
                                        <p:tav tm="0">
                                          <p:val>
                                            <p:fltVal val="90"/>
                                          </p:val>
                                        </p:tav>
                                        <p:tav tm="100000">
                                          <p:val>
                                            <p:fltVal val="0"/>
                                          </p:val>
                                        </p:tav>
                                      </p:tavLst>
                                    </p:anim>
                                    <p:animEffect transition="in" filter="fade">
                                      <p:cBhvr>
                                        <p:cTn id="16" dur="300"/>
                                        <p:tgtEl>
                                          <p:spTgt spid="1048595"/>
                                        </p:tgtEl>
                                      </p:cBhvr>
                                    </p:animEffect>
                                  </p:childTnLst>
                                </p:cTn>
                              </p:par>
                              <p:par>
                                <p:cTn id="17" presetID="22" presetClass="entr" presetSubtype="8" fill="hold" nodeType="withEffect">
                                  <p:stCondLst>
                                    <p:cond delay="0"/>
                                  </p:stCondLst>
                                  <p:childTnLst>
                                    <p:set>
                                      <p:cBhvr>
                                        <p:cTn id="18" dur="1" fill="hold">
                                          <p:stCondLst>
                                            <p:cond delay="0"/>
                                          </p:stCondLst>
                                        </p:cTn>
                                        <p:tgtEl>
                                          <p:spTgt spid="3145729"/>
                                        </p:tgtEl>
                                        <p:attrNameLst>
                                          <p:attrName>style.visibility</p:attrName>
                                        </p:attrNameLst>
                                      </p:cBhvr>
                                      <p:to>
                                        <p:strVal val="visible"/>
                                      </p:to>
                                    </p:set>
                                    <p:animEffect transition="in" filter="wipe(left)">
                                      <p:cBhvr>
                                        <p:cTn id="19" dur="300"/>
                                        <p:tgtEl>
                                          <p:spTgt spid="3145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4" grpId="0" bldLvl="0" animBg="1"/>
      <p:bldP spid="1048595" grpId="0" bldLvl="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1967698"/>
            <a:ext cx="6577780" cy="1461836"/>
          </a:xfrm>
          <a:prstGeom prst="rect">
            <a:avLst/>
          </a:prstGeom>
          <a:solidFill>
            <a:srgbClr val="000099"/>
          </a:solidFill>
        </p:spPr>
        <p:txBody>
          <a:bodyPr anchor="ctr">
            <a:normAutofit/>
          </a:bodyPr>
          <a:lstStyle>
            <a:lvl1pPr algn="l">
              <a:defRPr sz="8000" b="1">
                <a:solidFill>
                  <a:schemeClr val="bg1"/>
                </a:solidFill>
                <a:latin typeface="+mn-lt"/>
              </a:defRPr>
            </a:lvl1pPr>
          </a:lstStyle>
          <a:p>
            <a:r>
              <a:rPr lang="en-US" altLang="zh-CN" dirty="0"/>
              <a:t>Title</a:t>
            </a:r>
            <a:endParaRPr lang="en-US" dirty="0"/>
          </a:p>
        </p:txBody>
      </p:sp>
      <p:sp>
        <p:nvSpPr>
          <p:cNvPr id="3" name="Subtitle 2"/>
          <p:cNvSpPr>
            <a:spLocks noGrp="1"/>
          </p:cNvSpPr>
          <p:nvPr>
            <p:ph type="subTitle" idx="1" hasCustomPrompt="1"/>
          </p:nvPr>
        </p:nvSpPr>
        <p:spPr>
          <a:xfrm>
            <a:off x="2172929" y="3669178"/>
            <a:ext cx="6105832" cy="1595999"/>
          </a:xfrm>
          <a:prstGeom prst="rect">
            <a:avLst/>
          </a:prstGeom>
        </p:spPr>
        <p:txBody>
          <a:bodyPr>
            <a:normAutofit/>
          </a:bodyPr>
          <a:lstStyle>
            <a:lvl1pPr marL="609585" marR="0" indent="-609585" algn="l" defTabSz="1219170" rtl="0" eaLnBrk="1" fontAlgn="auto" latinLnBrk="0" hangingPunct="1">
              <a:lnSpc>
                <a:spcPct val="90000"/>
              </a:lnSpc>
              <a:spcBef>
                <a:spcPts val="1333"/>
              </a:spcBef>
              <a:spcAft>
                <a:spcPts val="0"/>
              </a:spcAft>
              <a:buClrTx/>
              <a:buSzTx/>
              <a:buFont typeface="Wingdings" panose="05000000000000000000" pitchFamily="2" charset="2"/>
              <a:buChar char="u"/>
              <a:defRPr sz="3733" b="1">
                <a:solidFill>
                  <a:schemeClr val="tx1"/>
                </a:solidFill>
                <a:latin typeface="+mn-lt"/>
                <a:ea typeface="黑体" panose="02010609060101010101" pitchFamily="49" charset="-122"/>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ltLang="zh-CN" dirty="0"/>
              <a:t>Sub-title</a:t>
            </a:r>
          </a:p>
          <a:p>
            <a:endParaRPr lang="en-US" dirty="0"/>
          </a:p>
          <a:p>
            <a:endParaRPr lang="en-US" dirty="0"/>
          </a:p>
        </p:txBody>
      </p:sp>
      <p:grpSp>
        <p:nvGrpSpPr>
          <p:cNvPr id="22" name="组合 21"/>
          <p:cNvGrpSpPr/>
          <p:nvPr userDrawn="1"/>
        </p:nvGrpSpPr>
        <p:grpSpPr>
          <a:xfrm>
            <a:off x="0" y="917687"/>
            <a:ext cx="12192000" cy="110847"/>
            <a:chOff x="0" y="846225"/>
            <a:chExt cx="9144000" cy="110846"/>
          </a:xfrm>
        </p:grpSpPr>
        <p:grpSp>
          <p:nvGrpSpPr>
            <p:cNvPr id="23" name="组合 22"/>
            <p:cNvGrpSpPr/>
            <p:nvPr userDrawn="1"/>
          </p:nvGrpSpPr>
          <p:grpSpPr>
            <a:xfrm>
              <a:off x="0" y="846225"/>
              <a:ext cx="9144000" cy="110846"/>
              <a:chOff x="0" y="846225"/>
              <a:chExt cx="9144000" cy="110846"/>
            </a:xfrm>
          </p:grpSpPr>
          <p:grpSp>
            <p:nvGrpSpPr>
              <p:cNvPr id="25" name="组合 24"/>
              <p:cNvGrpSpPr/>
              <p:nvPr userDrawn="1"/>
            </p:nvGrpSpPr>
            <p:grpSpPr>
              <a:xfrm>
                <a:off x="875653" y="846225"/>
                <a:ext cx="8268347" cy="110438"/>
                <a:chOff x="875653" y="846225"/>
                <a:chExt cx="8268347" cy="110438"/>
              </a:xfrm>
            </p:grpSpPr>
            <p:sp>
              <p:nvSpPr>
                <p:cNvPr id="29" name="矩形 28"/>
                <p:cNvSpPr/>
                <p:nvPr userDrawn="1"/>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直角三角形 29"/>
                <p:cNvSpPr/>
                <p:nvPr userDrawn="1"/>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8" name="矩形 27"/>
              <p:cNvSpPr/>
              <p:nvPr userDrawn="1"/>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24" name="直接连接符 23"/>
            <p:cNvCxnSpPr>
              <a:stCxn id="30" idx="2"/>
            </p:cNvCxnSpPr>
            <p:nvPr userDrawn="1"/>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789" y="108728"/>
            <a:ext cx="1272156" cy="633385"/>
          </a:xfrm>
          <a:prstGeom prst="rect">
            <a:avLst/>
          </a:prstGeom>
        </p:spPr>
      </p:pic>
      <p:sp>
        <p:nvSpPr>
          <p:cNvPr id="26" name="矩形 25"/>
          <p:cNvSpPr/>
          <p:nvPr userDrawn="1"/>
        </p:nvSpPr>
        <p:spPr>
          <a:xfrm>
            <a:off x="1" y="6586929"/>
            <a:ext cx="10914276" cy="26832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b="1">
              <a:latin typeface="Calibri" panose="020F0502020204030204" pitchFamily="34" charset="0"/>
              <a:cs typeface="Calibri" panose="020F0502020204030204" pitchFamily="34" charset="0"/>
            </a:endParaRPr>
          </a:p>
        </p:txBody>
      </p:sp>
      <p:sp>
        <p:nvSpPr>
          <p:cNvPr id="32" name="矩形 31"/>
          <p:cNvSpPr/>
          <p:nvPr userDrawn="1"/>
        </p:nvSpPr>
        <p:spPr>
          <a:xfrm>
            <a:off x="10914282" y="6588019"/>
            <a:ext cx="1277721" cy="2672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b="1">
              <a:solidFill>
                <a:schemeClr val="bg1"/>
              </a:solidFill>
              <a:latin typeface="Calibri" panose="020F0502020204030204" pitchFamily="34" charset="0"/>
              <a:cs typeface="Calibri" panose="020F0502020204030204" pitchFamily="34" charset="0"/>
            </a:endParaRPr>
          </a:p>
        </p:txBody>
      </p:sp>
      <p:sp>
        <p:nvSpPr>
          <p:cNvPr id="33" name="Slide Number Placeholder 5"/>
          <p:cNvSpPr txBox="1"/>
          <p:nvPr userDrawn="1"/>
        </p:nvSpPr>
        <p:spPr>
          <a:xfrm>
            <a:off x="10311538" y="6588019"/>
            <a:ext cx="1796516" cy="267236"/>
          </a:xfrm>
          <a:prstGeom prst="rect">
            <a:avLst/>
          </a:prstGeom>
        </p:spPr>
        <p:txBody>
          <a:bodyPr vert="horz" lIns="121920" tIns="60960" rIns="121920" bIns="6096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2133" b="1" smtClean="0">
                <a:latin typeface="Calibri" panose="020F0502020204030204" pitchFamily="34" charset="0"/>
                <a:cs typeface="Calibri" panose="020F0502020204030204" pitchFamily="34" charset="0"/>
              </a:rPr>
              <a:t>‹#›</a:t>
            </a:fld>
            <a:endParaRPr lang="zh-CN" altLang="en-US" sz="2133" b="1" dirty="0">
              <a:latin typeface="Calibri" panose="020F0502020204030204" pitchFamily="34" charset="0"/>
              <a:cs typeface="Calibri" panose="020F0502020204030204" pitchFamily="34" charset="0"/>
            </a:endParaRPr>
          </a:p>
        </p:txBody>
      </p:sp>
      <p:sp>
        <p:nvSpPr>
          <p:cNvPr id="34" name="直角三角形 33"/>
          <p:cNvSpPr/>
          <p:nvPr userDrawn="1"/>
        </p:nvSpPr>
        <p:spPr>
          <a:xfrm flipV="1">
            <a:off x="10909481" y="6588019"/>
            <a:ext cx="526943" cy="267236"/>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b="1">
              <a:latin typeface="Calibri" panose="020F0502020204030204" pitchFamily="34" charset="0"/>
              <a:cs typeface="Calibri" panose="020F0502020204030204" pitchFamily="34" charset="0"/>
            </a:endParaRPr>
          </a:p>
        </p:txBody>
      </p:sp>
      <p:cxnSp>
        <p:nvCxnSpPr>
          <p:cNvPr id="35" name="直接连接符 34"/>
          <p:cNvCxnSpPr/>
          <p:nvPr userDrawn="1"/>
        </p:nvCxnSpPr>
        <p:spPr>
          <a:xfrm>
            <a:off x="11445105" y="6588019"/>
            <a:ext cx="0" cy="2672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userDrawn="1"/>
        </p:nvSpPr>
        <p:spPr>
          <a:xfrm>
            <a:off x="0" y="6567603"/>
            <a:ext cx="10715413"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lang="en-US" altLang="zh-CN" sz="2133" b="1" dirty="0">
                <a:solidFill>
                  <a:schemeClr val="bg1"/>
                </a:solidFill>
                <a:latin typeface="Calibri" panose="020F0502020204030204" pitchFamily="34" charset="0"/>
                <a:ea typeface="楷体" panose="02010609060101010101" pitchFamily="49" charset="-122"/>
                <a:cs typeface="Calibri" panose="020F0502020204030204" pitchFamily="34" charset="0"/>
              </a:rPr>
              <a:t>LHAASO ·</a:t>
            </a:r>
            <a:r>
              <a:rPr lang="zh-CN" altLang="en-US" sz="2133" b="1" dirty="0">
                <a:solidFill>
                  <a:schemeClr val="bg1"/>
                </a:solidFill>
                <a:latin typeface="Calibri" panose="020F0502020204030204" pitchFamily="34" charset="0"/>
                <a:ea typeface="楷体" panose="02010609060101010101" pitchFamily="49" charset="-122"/>
                <a:cs typeface="Calibri" panose="020F0502020204030204" pitchFamily="34" charset="0"/>
              </a:rPr>
              <a:t>性能工艺测试会</a:t>
            </a:r>
            <a:endParaRPr lang="zh-CN" altLang="en-US" sz="2133"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234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仅标题">
    <p:bg>
      <p:bgPr>
        <a:solidFill>
          <a:schemeClr val="bg1"/>
        </a:solidFill>
        <a:effectLst/>
      </p:bgPr>
    </p:bg>
    <p:spTree>
      <p:nvGrpSpPr>
        <p:cNvPr id="1" name=""/>
        <p:cNvGrpSpPr/>
        <p:nvPr/>
      </p:nvGrpSpPr>
      <p:grpSpPr>
        <a:xfrm>
          <a:off x="0" y="0"/>
          <a:ext cx="0" cy="0"/>
          <a:chOff x="0" y="0"/>
          <a:chExt cx="0" cy="0"/>
        </a:xfrm>
      </p:grpSpPr>
      <p:sp>
        <p:nvSpPr>
          <p:cNvPr id="6" name="灯片编号占位符 4">
            <a:extLst>
              <a:ext uri="{FF2B5EF4-FFF2-40B4-BE49-F238E27FC236}">
                <a16:creationId xmlns:a16="http://schemas.microsoft.com/office/drawing/2014/main" id="{D85C86FB-5377-44A7-8D98-91507BE9AD25}"/>
              </a:ext>
            </a:extLst>
          </p:cNvPr>
          <p:cNvSpPr>
            <a:spLocks noGrp="1"/>
          </p:cNvSpPr>
          <p:nvPr>
            <p:ph type="sldNum" sz="quarter" idx="12"/>
          </p:nvPr>
        </p:nvSpPr>
        <p:spPr>
          <a:xfrm>
            <a:off x="9061752" y="6525376"/>
            <a:ext cx="2844800" cy="288000"/>
          </a:xfrm>
        </p:spPr>
        <p:txBody>
          <a:bodyPr/>
          <a:lstStyle>
            <a:lvl1pPr>
              <a:defRPr sz="1800">
                <a:solidFill>
                  <a:schemeClr val="tx1"/>
                </a:solidFill>
                <a:latin typeface="Cambria Math" panose="02040503050406030204" pitchFamily="18" charset="0"/>
              </a:defRPr>
            </a:lvl1pPr>
          </a:lstStyle>
          <a:p>
            <a:fld id="{0C913308-F349-4B6D-A68A-DD1791B4A57B}" type="slidenum">
              <a:rPr lang="zh-CN" altLang="en-US" smtClean="0"/>
              <a:pPr/>
              <a:t>‹#›</a:t>
            </a:fld>
            <a:endParaRPr lang="zh-CN" altLang="en-US" dirty="0"/>
          </a:p>
        </p:txBody>
      </p:sp>
      <p:cxnSp>
        <p:nvCxnSpPr>
          <p:cNvPr id="8" name="直接连接符 7">
            <a:extLst>
              <a:ext uri="{FF2B5EF4-FFF2-40B4-BE49-F238E27FC236}">
                <a16:creationId xmlns:a16="http://schemas.microsoft.com/office/drawing/2014/main" id="{9AB78125-4C3B-4A79-A8D7-F1703ACFBF5B}"/>
              </a:ext>
            </a:extLst>
          </p:cNvPr>
          <p:cNvCxnSpPr>
            <a:cxnSpLocks/>
          </p:cNvCxnSpPr>
          <p:nvPr userDrawn="1"/>
        </p:nvCxnSpPr>
        <p:spPr>
          <a:xfrm>
            <a:off x="23664" y="620632"/>
            <a:ext cx="12144672" cy="0"/>
          </a:xfrm>
          <a:prstGeom prst="line">
            <a:avLst/>
          </a:prstGeom>
          <a:ln w="127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F5E2282D-2D0F-4B3D-B8EE-53AE9CF95108}"/>
              </a:ext>
            </a:extLst>
          </p:cNvPr>
          <p:cNvCxnSpPr>
            <a:cxnSpLocks/>
          </p:cNvCxnSpPr>
          <p:nvPr userDrawn="1"/>
        </p:nvCxnSpPr>
        <p:spPr>
          <a:xfrm>
            <a:off x="23664" y="584632"/>
            <a:ext cx="12144672" cy="0"/>
          </a:xfrm>
          <a:prstGeom prst="line">
            <a:avLst/>
          </a:prstGeom>
          <a:ln w="12700"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C8C9313D-FE09-425D-A35B-7E1AAFBB82AD}"/>
              </a:ext>
            </a:extLst>
          </p:cNvPr>
          <p:cNvPicPr>
            <a:picLocks noChangeAspect="1"/>
          </p:cNvPicPr>
          <p:nvPr userDrawn="1"/>
        </p:nvPicPr>
        <p:blipFill>
          <a:blip r:embed="rId2"/>
          <a:stretch>
            <a:fillRect/>
          </a:stretch>
        </p:blipFill>
        <p:spPr>
          <a:xfrm>
            <a:off x="9253149" y="44624"/>
            <a:ext cx="2925391" cy="504000"/>
          </a:xfrm>
          <a:prstGeom prst="rect">
            <a:avLst/>
          </a:prstGeom>
        </p:spPr>
      </p:pic>
      <p:cxnSp>
        <p:nvCxnSpPr>
          <p:cNvPr id="12" name="直接连接符 11">
            <a:extLst>
              <a:ext uri="{FF2B5EF4-FFF2-40B4-BE49-F238E27FC236}">
                <a16:creationId xmlns:a16="http://schemas.microsoft.com/office/drawing/2014/main" id="{FC57D78F-C56E-45FA-B438-EBF6718E44D7}"/>
              </a:ext>
            </a:extLst>
          </p:cNvPr>
          <p:cNvCxnSpPr>
            <a:cxnSpLocks/>
          </p:cNvCxnSpPr>
          <p:nvPr userDrawn="1"/>
        </p:nvCxnSpPr>
        <p:spPr>
          <a:xfrm>
            <a:off x="62368" y="6502484"/>
            <a:ext cx="12067264" cy="0"/>
          </a:xfrm>
          <a:prstGeom prst="line">
            <a:avLst/>
          </a:prstGeom>
          <a:ln w="127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标题 6">
            <a:extLst>
              <a:ext uri="{FF2B5EF4-FFF2-40B4-BE49-F238E27FC236}">
                <a16:creationId xmlns:a16="http://schemas.microsoft.com/office/drawing/2014/main" id="{3D2B7B60-A92C-443B-AC7A-CBA8CB02B3BF}"/>
              </a:ext>
            </a:extLst>
          </p:cNvPr>
          <p:cNvSpPr>
            <a:spLocks noGrp="1"/>
          </p:cNvSpPr>
          <p:nvPr>
            <p:ph type="title"/>
          </p:nvPr>
        </p:nvSpPr>
        <p:spPr>
          <a:xfrm>
            <a:off x="20840" y="48318"/>
            <a:ext cx="5222112" cy="504000"/>
          </a:xfrm>
          <a:gradFill flip="none" rotWithShape="1">
            <a:gsLst>
              <a:gs pos="0">
                <a:schemeClr val="accent1">
                  <a:lumMod val="5000"/>
                  <a:lumOff val="95000"/>
                </a:schemeClr>
              </a:gs>
              <a:gs pos="43000">
                <a:schemeClr val="accent1">
                  <a:lumMod val="45000"/>
                  <a:lumOff val="55000"/>
                </a:schemeClr>
              </a:gs>
              <a:gs pos="88000">
                <a:schemeClr val="accent1">
                  <a:lumMod val="45000"/>
                  <a:lumOff val="55000"/>
                </a:schemeClr>
              </a:gs>
              <a:gs pos="100000">
                <a:schemeClr val="accent1">
                  <a:lumMod val="30000"/>
                  <a:lumOff val="70000"/>
                </a:schemeClr>
              </a:gs>
            </a:gsLst>
            <a:lin ang="5400000" scaled="1"/>
            <a:tileRect/>
          </a:gradFill>
        </p:spPr>
        <p:txBody>
          <a:bodyPr>
            <a:noAutofit/>
          </a:bodyPr>
          <a:lstStyle>
            <a:lvl1pPr>
              <a:defRPr sz="2800">
                <a:latin typeface="Cambria Math" panose="02040503050406030204" pitchFamily="18" charset="0"/>
              </a:defRPr>
            </a:lvl1pPr>
          </a:lstStyle>
          <a:p>
            <a:r>
              <a:rPr lang="zh-CN" altLang="en-US" dirty="0"/>
              <a:t>单击此处编辑母版标题样式</a:t>
            </a:r>
          </a:p>
        </p:txBody>
      </p:sp>
    </p:spTree>
    <p:extLst>
      <p:ext uri="{BB962C8B-B14F-4D97-AF65-F5344CB8AC3E}">
        <p14:creationId xmlns:p14="http://schemas.microsoft.com/office/powerpoint/2010/main" val="18657380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808427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a:spLocks noGrp="1"/>
          </p:cNvSpPr>
          <p:nvPr>
            <p:ph type="title"/>
          </p:nvPr>
        </p:nvSpPr>
        <p:spPr>
          <a:prstGeom prst="rect">
            <a:avLst/>
          </a:prstGeom>
        </p:spPr>
        <p:txBody>
          <a:bodyPr/>
          <a:lstStyle/>
          <a:p>
            <a:r>
              <a:t>标题文本</a:t>
            </a:r>
          </a:p>
        </p:txBody>
      </p:sp>
      <p:sp>
        <p:nvSpPr>
          <p:cNvPr id="21"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507854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a:spLocks noGrp="1"/>
          </p:cNvSpPr>
          <p:nvPr>
            <p:ph type="title"/>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434029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a:spLocks noGrp="1"/>
          </p:cNvSpPr>
          <p:nvPr>
            <p:ph type="title"/>
          </p:nvPr>
        </p:nvSpPr>
        <p:spPr>
          <a:prstGeom prst="rect">
            <a:avLst/>
          </a:prstGeom>
        </p:spPr>
        <p:txBody>
          <a:bodyPr/>
          <a:lstStyle/>
          <a:p>
            <a:r>
              <a:t>标题文本</a:t>
            </a:r>
          </a:p>
        </p:txBody>
      </p:sp>
      <p:sp>
        <p:nvSpPr>
          <p:cNvPr id="39" name="正文级别 1…"/>
          <p:cNvSpPr txBox="1">
            <a:spLocks noGrp="1"/>
          </p:cNvSpPr>
          <p:nvPr>
            <p:ph type="body" sz="half" idx="1"/>
          </p:nvPr>
        </p:nvSpPr>
        <p:spPr>
          <a:xfrm>
            <a:off x="838200" y="1825625"/>
            <a:ext cx="5181600" cy="43513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865574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a:spLocks noGrp="1"/>
          </p:cNvSpPr>
          <p:nvPr>
            <p:ph type="title"/>
          </p:nvPr>
        </p:nvSpPr>
        <p:spPr>
          <a:xfrm>
            <a:off x="839787" y="365125"/>
            <a:ext cx="10515601" cy="1325563"/>
          </a:xfrm>
          <a:prstGeom prst="rect">
            <a:avLst/>
          </a:prstGeom>
        </p:spPr>
        <p:txBody>
          <a:bodyPr/>
          <a:lstStyle/>
          <a:p>
            <a:r>
              <a:t>标题文本</a:t>
            </a:r>
          </a:p>
        </p:txBody>
      </p:sp>
      <p:sp>
        <p:nvSpPr>
          <p:cNvPr id="48" name="正文级别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49" name="文本占位符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515264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a:spLocks noGrp="1"/>
          </p:cNvSpPr>
          <p:nvPr>
            <p:ph type="title"/>
          </p:nvPr>
        </p:nvSpPr>
        <p:spPr>
          <a:prstGeom prst="rect">
            <a:avLst/>
          </a:prstGeom>
        </p:spPr>
        <p:txBody>
          <a:bodyPr/>
          <a:lstStyle/>
          <a:p>
            <a:r>
              <a:t>标题文本</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599709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817620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theme" Target="../theme/theme10.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5" Type="http://schemas.openxmlformats.org/officeDocument/2006/relationships/tags" Target="../tags/tag3.xml"/><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5.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7.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7.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9.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E3450-B00C-4083-A665-4ACEFA817E0E}" type="datetimeFigureOut">
              <a:rPr lang="zh-CN" altLang="en-US" smtClean="0"/>
              <a:pPr/>
              <a:t>2024/9/24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528952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89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标题文本</a:t>
            </a:r>
          </a:p>
        </p:txBody>
      </p:sp>
      <p:sp>
        <p:nvSpPr>
          <p:cNvPr id="3" name="正文级别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99694390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等线 Light"/>
          <a:ea typeface="等线 Light"/>
          <a:cs typeface="等线 Light"/>
          <a:sym typeface="等线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等线 Light"/>
          <a:ea typeface="等线 Light"/>
          <a:cs typeface="等线 Light"/>
          <a:sym typeface="等线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等线 Light"/>
          <a:ea typeface="等线 Light"/>
          <a:cs typeface="等线 Light"/>
          <a:sym typeface="等线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等线 Light"/>
          <a:ea typeface="等线 Light"/>
          <a:cs typeface="等线 Light"/>
          <a:sym typeface="等线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等线 Light"/>
          <a:ea typeface="等线 Light"/>
          <a:cs typeface="等线 Light"/>
          <a:sym typeface="等线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等线 Light"/>
          <a:ea typeface="等线 Light"/>
          <a:cs typeface="等线 Light"/>
          <a:sym typeface="等线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等线 Light"/>
          <a:ea typeface="等线 Light"/>
          <a:cs typeface="等线 Light"/>
          <a:sym typeface="等线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等线 Light"/>
          <a:ea typeface="等线 Light"/>
          <a:cs typeface="等线 Light"/>
          <a:sym typeface="等线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等线 Light"/>
          <a:ea typeface="等线 Light"/>
          <a:cs typeface="等线 Light"/>
          <a:sym typeface="等线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等线"/>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等线"/>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等线"/>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等线"/>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等线"/>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等线"/>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等线"/>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等线"/>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等线"/>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等线"/>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等线"/>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等线"/>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等线"/>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等线"/>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等线"/>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等线"/>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等线"/>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等线"/>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3423DA4-08AF-FD93-CAA7-9A45500574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A9B3A01-D35D-AAE0-A562-9A8FE50930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3B3776-B8FC-60C0-8A4C-B6BDF84AAA09}"/>
              </a:ext>
            </a:extLst>
          </p:cNvPr>
          <p:cNvSpPr>
            <a:spLocks noGrp="1"/>
          </p:cNvSpPr>
          <p:nvPr>
            <p:ph type="dt" sz="half" idx="2"/>
          </p:nvPr>
        </p:nvSpPr>
        <p:spPr>
          <a:xfrm>
            <a:off x="838200" y="648018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C6F1D-969F-4784-9BE7-F05B4FE400D2}" type="datetime1">
              <a:rPr lang="zh-CN" altLang="en-US" smtClean="0"/>
              <a:t>2024/9/24</a:t>
            </a:fld>
            <a:endParaRPr lang="zh-CN" altLang="en-US"/>
          </a:p>
        </p:txBody>
      </p:sp>
      <p:sp>
        <p:nvSpPr>
          <p:cNvPr id="5" name="页脚占位符 4">
            <a:extLst>
              <a:ext uri="{FF2B5EF4-FFF2-40B4-BE49-F238E27FC236}">
                <a16:creationId xmlns:a16="http://schemas.microsoft.com/office/drawing/2014/main" id="{B6E76244-A120-E8E2-2E2B-9D7D88C85CAF}"/>
              </a:ext>
            </a:extLst>
          </p:cNvPr>
          <p:cNvSpPr>
            <a:spLocks noGrp="1"/>
          </p:cNvSpPr>
          <p:nvPr>
            <p:ph type="ftr" sz="quarter" idx="3"/>
          </p:nvPr>
        </p:nvSpPr>
        <p:spPr>
          <a:xfrm>
            <a:off x="4038600" y="648018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E781F2F-0B02-B6B8-C6B4-57FE9D2B3D43}"/>
              </a:ext>
            </a:extLst>
          </p:cNvPr>
          <p:cNvSpPr>
            <a:spLocks noGrp="1"/>
          </p:cNvSpPr>
          <p:nvPr>
            <p:ph type="sldNum" sz="quarter" idx="4"/>
          </p:nvPr>
        </p:nvSpPr>
        <p:spPr>
          <a:xfrm>
            <a:off x="8610600" y="6480185"/>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172A8A0-C5FB-4538-B875-3822A40A0CEE}" type="slidenum">
              <a:rPr lang="zh-CN" altLang="en-US" smtClean="0"/>
              <a:pPr/>
              <a:t>‹#›</a:t>
            </a:fld>
            <a:endParaRPr lang="zh-CN" altLang="en-US" dirty="0"/>
          </a:p>
        </p:txBody>
      </p:sp>
    </p:spTree>
    <p:extLst>
      <p:ext uri="{BB962C8B-B14F-4D97-AF65-F5344CB8AC3E}">
        <p14:creationId xmlns:p14="http://schemas.microsoft.com/office/powerpoint/2010/main" val="647888436"/>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44465902"/>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1000"/>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pitchFamily="34" charset="-122"/>
          <a:cs typeface="+mn-cs"/>
        </a:defRPr>
      </a:lvl1pPr>
      <a:lvl2pPr marL="774900" indent="-3429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94EED89F-E5A0-4B69-9614-756150FB5743}" type="datetimeFigureOut">
              <a:rPr lang="zh-CN" altLang="en-US"/>
              <a:pPr>
                <a:defRPr/>
              </a:pPr>
              <a:t>2024/9/24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F3909FA5-70C1-4A6D-93FE-01112FB29845}" type="slidenum">
              <a:rPr lang="zh-CN" altLang="en-US"/>
              <a:pPr>
                <a:defRPr/>
              </a:pPr>
              <a:t>‹#›</a:t>
            </a:fld>
            <a:endParaRPr lang="zh-CN" altLang="en-US"/>
          </a:p>
        </p:txBody>
      </p:sp>
    </p:spTree>
    <p:extLst>
      <p:ext uri="{BB962C8B-B14F-4D97-AF65-F5344CB8AC3E}">
        <p14:creationId xmlns:p14="http://schemas.microsoft.com/office/powerpoint/2010/main" val="2441172964"/>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F9EFC6F-20CA-E733-490B-A9CF8B8004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850379-D380-CA07-5CD7-76A81C070E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0563ECC-03B9-40CD-47A4-AF9E1ADBF2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0D73B-2AB5-4884-A2C2-E4D4BE7133F0}"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C0C163DA-0D18-9464-F0DB-F22388C61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896019C-878E-40AB-99A2-103B6398E5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169686889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731114306"/>
      </p:ext>
    </p:extLst>
  </p:cSld>
  <p:clrMap bg1="lt1" tx1="dk1" bg2="lt2" tx2="dk2" accent1="accent1" accent2="accent2" accent3="accent3" accent4="accent4" accent5="accent5" accent6="accent6" hlink="hlink" folHlink="folHlink"/>
  <p:sldLayoutIdLst>
    <p:sldLayoutId id="2147484069" r:id="rId1"/>
    <p:sldLayoutId id="2147484070" r:id="rId2"/>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1000"/>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pitchFamily="34" charset="-122"/>
          <a:cs typeface="+mn-cs"/>
        </a:defRPr>
      </a:lvl1pPr>
      <a:lvl2pPr marL="774900" indent="-3429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A62C38A-D7B2-47E3-B982-362EB2BB7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4176EFF-5310-4212-9982-BF0C481B6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E0518A0-8BF2-4B6D-8277-7E80B295F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3C4C9-2CD8-468E-9713-36C616309006}"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E470E07F-11CC-4BC7-86E6-AE013D003E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7FBAA74-FD6C-45BC-B7A5-C1926D0EE3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A2506-711B-47C6-B281-E4F59CD8F1F2}" type="slidenum">
              <a:rPr lang="zh-CN" altLang="en-US" smtClean="0"/>
              <a:t>‹#›</a:t>
            </a:fld>
            <a:endParaRPr lang="zh-CN" altLang="en-US"/>
          </a:p>
        </p:txBody>
      </p:sp>
    </p:spTree>
    <p:extLst>
      <p:ext uri="{BB962C8B-B14F-4D97-AF65-F5344CB8AC3E}">
        <p14:creationId xmlns:p14="http://schemas.microsoft.com/office/powerpoint/2010/main" val="309005390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14">
            <a:duotone>
              <a:schemeClr val="accent1"/>
              <a:srgbClr val="FFFFFF"/>
            </a:duotone>
            <a:lum bright="12000" contrast="40000"/>
          </a:blip>
          <a:stretch>
            <a:fillRect/>
          </a:stretch>
        </p:blipFill>
        <p:spPr>
          <a:xfrm>
            <a:off x="8890413" y="4915144"/>
            <a:ext cx="3301588" cy="1942857"/>
          </a:xfrm>
          <a:prstGeom prst="rect">
            <a:avLst/>
          </a:prstGeom>
          <a:noFill/>
          <a:ln>
            <a:noFill/>
          </a:ln>
        </p:spPr>
      </p:pic>
      <p:sp>
        <p:nvSpPr>
          <p:cNvPr id="10" name="矩形 9"/>
          <p:cNvSpPr/>
          <p:nvPr/>
        </p:nvSpPr>
        <p:spPr>
          <a:xfrm>
            <a:off x="0" y="0"/>
            <a:ext cx="1219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sz="1800"/>
          </a:p>
        </p:txBody>
      </p:sp>
      <p:sp>
        <p:nvSpPr>
          <p:cNvPr id="11" name="矩形 10"/>
          <p:cNvSpPr/>
          <p:nvPr/>
        </p:nvSpPr>
        <p:spPr>
          <a:xfrm>
            <a:off x="0" y="40951"/>
            <a:ext cx="6096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sz="1800"/>
          </a:p>
        </p:txBody>
      </p:sp>
      <p:pic>
        <p:nvPicPr>
          <p:cNvPr id="9" name="图片 8"/>
          <p:cNvPicPr>
            <a:picLocks noChangeAspect="1"/>
          </p:cNvPicPr>
          <p:nvPr/>
        </p:nvPicPr>
        <p:blipFill>
          <a:blip r:embed="rId15">
            <a:duotone>
              <a:schemeClr val="accent1"/>
              <a:srgbClr val="FFFFFF"/>
            </a:duotone>
            <a:lum bright="35000" contrast="40000"/>
          </a:blip>
          <a:stretch>
            <a:fillRect/>
          </a:stretch>
        </p:blipFill>
        <p:spPr>
          <a:xfrm>
            <a:off x="0" y="6420446"/>
            <a:ext cx="12192000" cy="437555"/>
          </a:xfrm>
          <a:prstGeom prst="rect">
            <a:avLst/>
          </a:prstGeom>
          <a:noFill/>
          <a:ln>
            <a:noFill/>
          </a:ln>
          <a:effectLst/>
        </p:spPr>
      </p:pic>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1"/>
            <a:ext cx="10972800" cy="4525963"/>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609600" y="6356351"/>
            <a:ext cx="28448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fld id="{530820CF-B880-4189-942D-D702A7CBA730}" type="datetimeFigureOut">
              <a:rPr lang="zh-CN" altLang="en-US" smtClean="0"/>
              <a:pPr/>
              <a:t>2024/9/24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466025589"/>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216445"/>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Lst>
  <p:txStyles>
    <p:titleStyle>
      <a:lvl1pPr algn="ctr" defTabSz="913728" rtl="0" eaLnBrk="1" latinLnBrk="0" hangingPunct="1">
        <a:spcBef>
          <a:spcPct val="0"/>
        </a:spcBef>
        <a:buNone/>
        <a:defRPr sz="4498" kern="1200">
          <a:solidFill>
            <a:schemeClr val="tx1"/>
          </a:solidFill>
          <a:latin typeface="+mj-lt"/>
          <a:ea typeface="+mj-ea"/>
          <a:cs typeface="+mj-cs"/>
        </a:defRPr>
      </a:lvl1pPr>
    </p:titleStyle>
    <p:bodyStyle>
      <a:lvl1pPr marL="342648" indent="-342648" algn="l" defTabSz="913728" rtl="0" eaLnBrk="1" latinLnBrk="0" hangingPunct="1">
        <a:spcBef>
          <a:spcPct val="20000"/>
        </a:spcBef>
        <a:buFont typeface="Arial" panose="020B0604020202020204" pitchFamily="34" charset="0"/>
        <a:buChar char="•"/>
        <a:defRPr sz="3223" kern="1200">
          <a:solidFill>
            <a:schemeClr val="tx1"/>
          </a:solidFill>
          <a:latin typeface="+mn-lt"/>
          <a:ea typeface="+mn-ea"/>
          <a:cs typeface="+mn-cs"/>
        </a:defRPr>
      </a:lvl1pPr>
      <a:lvl2pPr marL="742880" indent="-285541" algn="l" defTabSz="913728" rtl="0" eaLnBrk="1" latinLnBrk="0" hangingPunct="1">
        <a:spcBef>
          <a:spcPct val="20000"/>
        </a:spcBef>
        <a:buFont typeface="Arial" panose="020B0604020202020204" pitchFamily="34" charset="0"/>
        <a:buChar char="–"/>
        <a:defRPr sz="2774" kern="1200">
          <a:solidFill>
            <a:schemeClr val="tx1"/>
          </a:solidFill>
          <a:latin typeface="+mn-lt"/>
          <a:ea typeface="+mn-ea"/>
          <a:cs typeface="+mn-cs"/>
        </a:defRPr>
      </a:lvl2pPr>
      <a:lvl3pPr marL="1142161" indent="-228433" algn="l" defTabSz="913728"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026" indent="-228433" algn="l" defTabSz="913728"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4pPr>
      <a:lvl5pPr marL="2056366" indent="-228433" algn="l" defTabSz="913728"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5pPr>
      <a:lvl6pPr marL="2513231" indent="-228433" algn="l" defTabSz="913728"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6pPr>
      <a:lvl7pPr marL="2969620" indent="-228433" algn="l" defTabSz="913728"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7pPr>
      <a:lvl8pPr marL="3426961" indent="-228433" algn="l" defTabSz="913728"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8pPr>
      <a:lvl9pPr marL="3883825" indent="-228433" algn="l" defTabSz="913728"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9pPr>
    </p:bodyStyle>
    <p:otherStyle>
      <a:defPPr>
        <a:defRPr lang="zh-CN"/>
      </a:defPPr>
      <a:lvl1pPr marL="0" algn="l" defTabSz="913728" rtl="0" eaLnBrk="1" latinLnBrk="0" hangingPunct="1">
        <a:defRPr sz="1799" kern="1200">
          <a:solidFill>
            <a:schemeClr val="tx1"/>
          </a:solidFill>
          <a:latin typeface="+mn-lt"/>
          <a:ea typeface="+mn-ea"/>
          <a:cs typeface="+mn-cs"/>
        </a:defRPr>
      </a:lvl1pPr>
      <a:lvl2pPr marL="456865" algn="l" defTabSz="913728" rtl="0" eaLnBrk="1" latinLnBrk="0" hangingPunct="1">
        <a:defRPr sz="1799" kern="1200">
          <a:solidFill>
            <a:schemeClr val="tx1"/>
          </a:solidFill>
          <a:latin typeface="+mn-lt"/>
          <a:ea typeface="+mn-ea"/>
          <a:cs typeface="+mn-cs"/>
        </a:defRPr>
      </a:lvl2pPr>
      <a:lvl3pPr marL="914205" algn="l" defTabSz="913728" rtl="0" eaLnBrk="1" latinLnBrk="0" hangingPunct="1">
        <a:defRPr sz="1799" kern="1200">
          <a:solidFill>
            <a:schemeClr val="tx1"/>
          </a:solidFill>
          <a:latin typeface="+mn-lt"/>
          <a:ea typeface="+mn-ea"/>
          <a:cs typeface="+mn-cs"/>
        </a:defRPr>
      </a:lvl3pPr>
      <a:lvl4pPr marL="1370594" algn="l" defTabSz="913728" rtl="0" eaLnBrk="1" latinLnBrk="0" hangingPunct="1">
        <a:defRPr sz="1799" kern="1200">
          <a:solidFill>
            <a:schemeClr val="tx1"/>
          </a:solidFill>
          <a:latin typeface="+mn-lt"/>
          <a:ea typeface="+mn-ea"/>
          <a:cs typeface="+mn-cs"/>
        </a:defRPr>
      </a:lvl4pPr>
      <a:lvl5pPr marL="1827459" algn="l" defTabSz="913728" rtl="0" eaLnBrk="1" latinLnBrk="0" hangingPunct="1">
        <a:defRPr sz="1799" kern="1200">
          <a:solidFill>
            <a:schemeClr val="tx1"/>
          </a:solidFill>
          <a:latin typeface="+mn-lt"/>
          <a:ea typeface="+mn-ea"/>
          <a:cs typeface="+mn-cs"/>
        </a:defRPr>
      </a:lvl5pPr>
      <a:lvl6pPr marL="2284800" algn="l" defTabSz="913728" rtl="0" eaLnBrk="1" latinLnBrk="0" hangingPunct="1">
        <a:defRPr sz="1799" kern="1200">
          <a:solidFill>
            <a:schemeClr val="tx1"/>
          </a:solidFill>
          <a:latin typeface="+mn-lt"/>
          <a:ea typeface="+mn-ea"/>
          <a:cs typeface="+mn-cs"/>
        </a:defRPr>
      </a:lvl6pPr>
      <a:lvl7pPr marL="2741663" algn="l" defTabSz="913728" rtl="0" eaLnBrk="1" latinLnBrk="0" hangingPunct="1">
        <a:defRPr sz="1799" kern="1200">
          <a:solidFill>
            <a:schemeClr val="tx1"/>
          </a:solidFill>
          <a:latin typeface="+mn-lt"/>
          <a:ea typeface="+mn-ea"/>
          <a:cs typeface="+mn-cs"/>
        </a:defRPr>
      </a:lvl7pPr>
      <a:lvl8pPr marL="3198052" algn="l" defTabSz="913728" rtl="0" eaLnBrk="1" latinLnBrk="0" hangingPunct="1">
        <a:defRPr sz="1799" kern="1200">
          <a:solidFill>
            <a:schemeClr val="tx1"/>
          </a:solidFill>
          <a:latin typeface="+mn-lt"/>
          <a:ea typeface="+mn-ea"/>
          <a:cs typeface="+mn-cs"/>
        </a:defRPr>
      </a:lvl8pPr>
      <a:lvl9pPr marL="3655393" algn="l" defTabSz="913728"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marL="0" algn="ctr" defTabSz="914400" rtl="0" eaLnBrk="1" hangingPunct="0">
              <a:defRPr sz="1800" kern="1200">
                <a:solidFill>
                  <a:schemeClr val="tx1">
                    <a:tint val="75000"/>
                  </a:schemeClr>
                </a:solidFill>
                <a:latin typeface="Arial" pitchFamily="34" charset="0"/>
                <a:ea typeface="Arial" pitchFamily="34" charset="0"/>
                <a:cs typeface="Arial" pitchFamily="34" charset="0"/>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marL="0" algn="l" defTabSz="914400" rtl="0" eaLnBrk="1" hangingPunct="0">
              <a:defRPr sz="1800" kern="1200">
                <a:solidFill>
                  <a:schemeClr val="tx1">
                    <a:tint val="75000"/>
                  </a:schemeClr>
                </a:solidFill>
                <a:latin typeface="Arial" pitchFamily="34" charset="0"/>
                <a:ea typeface="Arial" pitchFamily="34" charset="0"/>
                <a:cs typeface="Arial" pitchFamily="34" charset="0"/>
              </a:defRPr>
            </a:lvl1pPr>
          </a:lstStyle>
          <a:p>
            <a:fld id="{1D8BD707-D9CF-40AE-B4C6-C98DA3205C09}" type="datetimeFigureOut">
              <a:rPr lang="en-US"/>
              <a:t>9/24/2024</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marL="0" algn="r" defTabSz="914400" rtl="0" eaLnBrk="1" hangingPunct="0">
              <a:defRPr sz="1800" kern="1200">
                <a:solidFill>
                  <a:schemeClr val="tx1">
                    <a:tint val="75000"/>
                  </a:schemeClr>
                </a:solidFill>
                <a:latin typeface="Arial" pitchFamily="34" charset="0"/>
                <a:ea typeface="Arial" pitchFamily="34" charset="0"/>
                <a:cs typeface="Arial" pitchFamily="34" charset="0"/>
              </a:defRPr>
            </a:lvl1pPr>
          </a:lstStyle>
          <a:p>
            <a:fld id="{B6F15528-21DE-4FAA-801E-634DDDAF4B2B}" type="slidenum">
              <a:t>‹#›</a:t>
            </a:fld>
            <a:endParaRPr/>
          </a:p>
        </p:txBody>
      </p:sp>
    </p:spTree>
    <p:extLst>
      <p:ext uri="{BB962C8B-B14F-4D97-AF65-F5344CB8AC3E}">
        <p14:creationId xmlns:p14="http://schemas.microsoft.com/office/powerpoint/2010/main" val="3272368146"/>
      </p:ext>
    </p:extLst>
  </p:cSld>
  <p:clrMap bg1="lt1" tx1="dk1" bg2="lt2" tx2="dk2" accent1="accent1" accent2="accent2" accent3="accent3" accent4="accent4" accent5="accent5" accent6="accent6" hlink="hlink" folHlink="folHlink"/>
  <p:sldLayoutIdLst>
    <p:sldLayoutId id="214748416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6C6D4-25A9-4401-95B8-6A46A74E7429}" type="datetimeFigureOut">
              <a:rPr lang="zh-CN" altLang="en-US" smtClean="0"/>
              <a:t>2024/9/24</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F6763E-0985-4004-8A42-B1DC95639765}" type="slidenum">
              <a:rPr lang="zh-CN" altLang="en-US" smtClean="0"/>
              <a:t>‹#›</a:t>
            </a:fld>
            <a:endParaRPr lang="zh-CN" altLang="en-US"/>
          </a:p>
        </p:txBody>
      </p:sp>
    </p:spTree>
    <p:extLst>
      <p:ext uri="{BB962C8B-B14F-4D97-AF65-F5344CB8AC3E}">
        <p14:creationId xmlns:p14="http://schemas.microsoft.com/office/powerpoint/2010/main" val="2994392275"/>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8.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8.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421.png"/><Relationship Id="rId2" Type="http://schemas.openxmlformats.org/officeDocument/2006/relationships/notesSlide" Target="../notesSlides/notesSlide17.xml"/><Relationship Id="rId1" Type="http://schemas.openxmlformats.org/officeDocument/2006/relationships/slideLayout" Target="../slideLayouts/slideLayout10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9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90.xml"/><Relationship Id="rId6" Type="http://schemas.openxmlformats.org/officeDocument/2006/relationships/image" Target="../media/image1150.png"/><Relationship Id="rId11" Type="http://schemas.openxmlformats.org/officeDocument/2006/relationships/image" Target="../media/image63.png"/><Relationship Id="rId5" Type="http://schemas.openxmlformats.org/officeDocument/2006/relationships/image" Target="../media/image770.png"/><Relationship Id="rId10" Type="http://schemas.openxmlformats.org/officeDocument/2006/relationships/image" Target="../media/image62.png"/><Relationship Id="rId4" Type="http://schemas.openxmlformats.org/officeDocument/2006/relationships/image" Target="../media/image113.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9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emf"/><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20.png"/><Relationship Id="rId5" Type="http://schemas.openxmlformats.org/officeDocument/2006/relationships/image" Target="../media/image85.png"/><Relationship Id="rId4" Type="http://schemas.openxmlformats.org/officeDocument/2006/relationships/image" Target="../media/image84.tmp"/></Relationships>
</file>

<file path=ppt/slides/_rels/slide2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80.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530B62D9-6667-1AA5-1152-BAA9B51F981F}"/>
              </a:ext>
            </a:extLst>
          </p:cNvPr>
          <p:cNvGrpSpPr/>
          <p:nvPr/>
        </p:nvGrpSpPr>
        <p:grpSpPr>
          <a:xfrm>
            <a:off x="0" y="604158"/>
            <a:ext cx="12192000" cy="2998939"/>
            <a:chOff x="0" y="1437446"/>
            <a:chExt cx="9144000" cy="2030729"/>
          </a:xfrm>
          <a:solidFill>
            <a:srgbClr val="0070C0"/>
          </a:solidFill>
        </p:grpSpPr>
        <p:sp>
          <p:nvSpPr>
            <p:cNvPr id="4" name="矩形 3">
              <a:extLst>
                <a:ext uri="{FF2B5EF4-FFF2-40B4-BE49-F238E27FC236}">
                  <a16:creationId xmlns:a16="http://schemas.microsoft.com/office/drawing/2014/main" id="{AF403E2D-0528-37EF-4EA3-AC6AC128A033}"/>
                </a:ext>
              </a:extLst>
            </p:cNvPr>
            <p:cNvSpPr/>
            <p:nvPr/>
          </p:nvSpPr>
          <p:spPr>
            <a:xfrm>
              <a:off x="1" y="1437446"/>
              <a:ext cx="9143999" cy="1797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66680DDA-5053-85AA-82FC-4B173BCCCEBC}"/>
                </a:ext>
              </a:extLst>
            </p:cNvPr>
            <p:cNvGrpSpPr/>
            <p:nvPr/>
          </p:nvGrpSpPr>
          <p:grpSpPr>
            <a:xfrm>
              <a:off x="0" y="3282755"/>
              <a:ext cx="4459544" cy="185420"/>
              <a:chOff x="-44" y="5824"/>
              <a:chExt cx="5299" cy="292"/>
            </a:xfrm>
            <a:grpFill/>
          </p:grpSpPr>
          <p:sp>
            <p:nvSpPr>
              <p:cNvPr id="6" name="任意多边形 9">
                <a:extLst>
                  <a:ext uri="{FF2B5EF4-FFF2-40B4-BE49-F238E27FC236}">
                    <a16:creationId xmlns:a16="http://schemas.microsoft.com/office/drawing/2014/main" id="{95A26E5B-AE17-DFA6-A7A5-6FE7811919E3}"/>
                  </a:ext>
                </a:extLst>
              </p:cNvPr>
              <p:cNvSpPr/>
              <p:nvPr/>
            </p:nvSpPr>
            <p:spPr>
              <a:xfrm>
                <a:off x="-44" y="5824"/>
                <a:ext cx="2448" cy="292"/>
              </a:xfrm>
              <a:custGeom>
                <a:avLst/>
                <a:gdLst>
                  <a:gd name="connsiteX0" fmla="*/ 0 w 2448"/>
                  <a:gd name="connsiteY0" fmla="*/ 0 h 292"/>
                  <a:gd name="connsiteX1" fmla="*/ 2448 w 2448"/>
                  <a:gd name="connsiteY1" fmla="*/ 2 h 292"/>
                  <a:gd name="connsiteX2" fmla="*/ 2128 w 2448"/>
                  <a:gd name="connsiteY2" fmla="*/ 292 h 292"/>
                  <a:gd name="connsiteX3" fmla="*/ 0 w 2448"/>
                  <a:gd name="connsiteY3" fmla="*/ 292 h 292"/>
                  <a:gd name="connsiteX4" fmla="*/ 0 w 2448"/>
                  <a:gd name="connsiteY4" fmla="*/ 0 h 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 h="292">
                    <a:moveTo>
                      <a:pt x="0" y="0"/>
                    </a:moveTo>
                    <a:lnTo>
                      <a:pt x="2448" y="2"/>
                    </a:lnTo>
                    <a:lnTo>
                      <a:pt x="2128" y="292"/>
                    </a:lnTo>
                    <a:lnTo>
                      <a:pt x="0" y="2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1">
                <a:extLst>
                  <a:ext uri="{FF2B5EF4-FFF2-40B4-BE49-F238E27FC236}">
                    <a16:creationId xmlns:a16="http://schemas.microsoft.com/office/drawing/2014/main" id="{63B8C317-CF3D-6585-F15E-506E62208B39}"/>
                  </a:ext>
                </a:extLst>
              </p:cNvPr>
              <p:cNvSpPr/>
              <p:nvPr/>
            </p:nvSpPr>
            <p:spPr>
              <a:xfrm>
                <a:off x="2198" y="5826"/>
                <a:ext cx="1638" cy="290"/>
              </a:xfrm>
              <a:custGeom>
                <a:avLst/>
                <a:gdLst>
                  <a:gd name="connsiteX0" fmla="*/ 313 w 1638"/>
                  <a:gd name="connsiteY0" fmla="*/ 1 h 290"/>
                  <a:gd name="connsiteX1" fmla="*/ 1638 w 1638"/>
                  <a:gd name="connsiteY1" fmla="*/ 0 h 290"/>
                  <a:gd name="connsiteX2" fmla="*/ 1320 w 1638"/>
                  <a:gd name="connsiteY2" fmla="*/ 290 h 290"/>
                  <a:gd name="connsiteX3" fmla="*/ 0 w 1638"/>
                  <a:gd name="connsiteY3" fmla="*/ 286 h 290"/>
                  <a:gd name="connsiteX4" fmla="*/ 313 w 1638"/>
                  <a:gd name="connsiteY4" fmla="*/ 1 h 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 h="290">
                    <a:moveTo>
                      <a:pt x="313" y="1"/>
                    </a:moveTo>
                    <a:lnTo>
                      <a:pt x="1638" y="0"/>
                    </a:lnTo>
                    <a:lnTo>
                      <a:pt x="1320" y="290"/>
                    </a:lnTo>
                    <a:lnTo>
                      <a:pt x="0" y="286"/>
                    </a:lnTo>
                    <a:lnTo>
                      <a:pt x="313"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多边形 13">
                <a:extLst>
                  <a:ext uri="{FF2B5EF4-FFF2-40B4-BE49-F238E27FC236}">
                    <a16:creationId xmlns:a16="http://schemas.microsoft.com/office/drawing/2014/main" id="{2E17E56E-FA48-025A-2CD5-71EA2EA05F43}"/>
                  </a:ext>
                </a:extLst>
              </p:cNvPr>
              <p:cNvSpPr/>
              <p:nvPr/>
            </p:nvSpPr>
            <p:spPr>
              <a:xfrm>
                <a:off x="3617" y="5826"/>
                <a:ext cx="1638" cy="290"/>
              </a:xfrm>
              <a:custGeom>
                <a:avLst/>
                <a:gdLst>
                  <a:gd name="connsiteX0" fmla="*/ 313 w 1638"/>
                  <a:gd name="connsiteY0" fmla="*/ 1 h 290"/>
                  <a:gd name="connsiteX1" fmla="*/ 1638 w 1638"/>
                  <a:gd name="connsiteY1" fmla="*/ 0 h 290"/>
                  <a:gd name="connsiteX2" fmla="*/ 1320 w 1638"/>
                  <a:gd name="connsiteY2" fmla="*/ 290 h 290"/>
                  <a:gd name="connsiteX3" fmla="*/ 0 w 1638"/>
                  <a:gd name="connsiteY3" fmla="*/ 286 h 290"/>
                  <a:gd name="connsiteX4" fmla="*/ 313 w 1638"/>
                  <a:gd name="connsiteY4" fmla="*/ 1 h 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 h="290">
                    <a:moveTo>
                      <a:pt x="313" y="1"/>
                    </a:moveTo>
                    <a:lnTo>
                      <a:pt x="1638" y="0"/>
                    </a:lnTo>
                    <a:lnTo>
                      <a:pt x="1320" y="290"/>
                    </a:lnTo>
                    <a:lnTo>
                      <a:pt x="0" y="286"/>
                    </a:lnTo>
                    <a:lnTo>
                      <a:pt x="313"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8" name="TextBox 8">
            <a:extLst>
              <a:ext uri="{FF2B5EF4-FFF2-40B4-BE49-F238E27FC236}">
                <a16:creationId xmlns:a16="http://schemas.microsoft.com/office/drawing/2014/main" id="{00032B0C-06AE-7EA0-7300-C03427C89854}"/>
              </a:ext>
            </a:extLst>
          </p:cNvPr>
          <p:cNvSpPr txBox="1"/>
          <p:nvPr/>
        </p:nvSpPr>
        <p:spPr>
          <a:xfrm>
            <a:off x="258589" y="823137"/>
            <a:ext cx="11674821" cy="2215886"/>
          </a:xfrm>
          <a:prstGeom prst="rect">
            <a:avLst/>
          </a:prstGeom>
          <a:noFill/>
        </p:spPr>
        <p:txBody>
          <a:bodyPr wrap="square" lIns="91338" tIns="45668" rIns="91338" bIns="45668" rtlCol="0">
            <a:spAutoFit/>
          </a:bodyPr>
          <a:lstStyle/>
          <a:p>
            <a:pPr algn="ctr"/>
            <a:r>
              <a:rPr lang="en-US" altLang="zh-CN" sz="4600" b="1" dirty="0">
                <a:solidFill>
                  <a:schemeClr val="bg1"/>
                </a:solidFill>
                <a:latin typeface="Times New Roman" panose="02020603050405020304" pitchFamily="18" charset="0"/>
                <a:cs typeface="Times New Roman" panose="02020603050405020304" pitchFamily="18" charset="0"/>
              </a:rPr>
              <a:t>Results and Prospects of LHAASO </a:t>
            </a:r>
          </a:p>
          <a:p>
            <a:pPr algn="ctr"/>
            <a:r>
              <a:rPr lang="en-US" altLang="zh-CN" sz="4600" b="1" dirty="0">
                <a:solidFill>
                  <a:schemeClr val="bg1"/>
                </a:solidFill>
                <a:latin typeface="Times New Roman" panose="02020603050405020304" pitchFamily="18" charset="0"/>
                <a:cs typeface="Times New Roman" panose="02020603050405020304" pitchFamily="18" charset="0"/>
              </a:rPr>
              <a:t>Cosmic Ray Composition </a:t>
            </a:r>
          </a:p>
          <a:p>
            <a:pPr algn="ctr"/>
            <a:r>
              <a:rPr lang="en-US" altLang="zh-CN" sz="4600" b="1" dirty="0">
                <a:solidFill>
                  <a:schemeClr val="bg1"/>
                </a:solidFill>
                <a:latin typeface="Times New Roman" panose="02020603050405020304" pitchFamily="18" charset="0"/>
                <a:cs typeface="Times New Roman" panose="02020603050405020304" pitchFamily="18" charset="0"/>
              </a:rPr>
              <a:t>and Energy Spectra Measurement</a:t>
            </a:r>
            <a:endParaRPr lang="zh-CN" altLang="zh-CN" sz="4600" b="1" dirty="0">
              <a:solidFill>
                <a:schemeClr val="bg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E9E3E2D6-FF61-81F9-2190-F9E05FA080B9}"/>
              </a:ext>
            </a:extLst>
          </p:cNvPr>
          <p:cNvSpPr txBox="1"/>
          <p:nvPr/>
        </p:nvSpPr>
        <p:spPr>
          <a:xfrm>
            <a:off x="334963" y="3766694"/>
            <a:ext cx="11522076" cy="1085682"/>
          </a:xfrm>
          <a:prstGeom prst="rect">
            <a:avLst/>
          </a:prstGeom>
          <a:noFill/>
        </p:spPr>
        <p:txBody>
          <a:bodyPr wrap="square" rtlCol="0">
            <a:spAutoFit/>
          </a:bodyPr>
          <a:lstStyle/>
          <a:p>
            <a:pPr algn="ctr">
              <a:lnSpc>
                <a:spcPct val="120000"/>
              </a:lnSpc>
            </a:pPr>
            <a:r>
              <a:rPr lang="en-US" altLang="zh-CN" sz="3200" b="1" dirty="0" err="1">
                <a:solidFill>
                  <a:srgbClr val="002060"/>
                </a:solidFill>
                <a:latin typeface="Arial" panose="020B0604020202020204" pitchFamily="34" charset="0"/>
                <a:ea typeface="方正姚体" panose="02010601030101010101" pitchFamily="2" charset="-122"/>
                <a:cs typeface="Arial" panose="020B0604020202020204" pitchFamily="34" charset="0"/>
              </a:rPr>
              <a:t>Shoushan</a:t>
            </a:r>
            <a:r>
              <a:rPr lang="en-US" altLang="zh-CN" sz="3200" b="1" dirty="0">
                <a:solidFill>
                  <a:srgbClr val="002060"/>
                </a:solidFill>
                <a:latin typeface="Arial" panose="020B0604020202020204" pitchFamily="34" charset="0"/>
                <a:ea typeface="方正姚体" panose="02010601030101010101" pitchFamily="2" charset="-122"/>
                <a:cs typeface="Arial" panose="020B0604020202020204" pitchFamily="34" charset="0"/>
              </a:rPr>
              <a:t> Zhang </a:t>
            </a:r>
          </a:p>
          <a:p>
            <a:pPr algn="ctr">
              <a:lnSpc>
                <a:spcPct val="120000"/>
              </a:lnSpc>
            </a:pPr>
            <a:r>
              <a:rPr lang="en-US" altLang="zh-CN" sz="2400" b="1" dirty="0">
                <a:solidFill>
                  <a:srgbClr val="002060"/>
                </a:solidFill>
                <a:latin typeface="Arial" panose="020B0604020202020204" pitchFamily="34" charset="0"/>
                <a:ea typeface="方正姚体" panose="02010601030101010101" pitchFamily="2" charset="-122"/>
                <a:cs typeface="Arial" panose="020B0604020202020204" pitchFamily="34" charset="0"/>
              </a:rPr>
              <a:t>on behalf of the LHAASO collaboration</a:t>
            </a:r>
          </a:p>
        </p:txBody>
      </p:sp>
      <p:sp>
        <p:nvSpPr>
          <p:cNvPr id="16" name="TextBox 15">
            <a:extLst>
              <a:ext uri="{FF2B5EF4-FFF2-40B4-BE49-F238E27FC236}">
                <a16:creationId xmlns:a16="http://schemas.microsoft.com/office/drawing/2014/main" id="{A2AA19C6-ED8E-4760-ADCA-D385F909DE97}"/>
              </a:ext>
            </a:extLst>
          </p:cNvPr>
          <p:cNvSpPr txBox="1"/>
          <p:nvPr/>
        </p:nvSpPr>
        <p:spPr>
          <a:xfrm>
            <a:off x="2532098" y="5172184"/>
            <a:ext cx="7385756" cy="461665"/>
          </a:xfrm>
          <a:prstGeom prst="rect">
            <a:avLst/>
          </a:prstGeom>
          <a:noFill/>
        </p:spPr>
        <p:txBody>
          <a:bodyPr wrap="square">
            <a:spAutoFit/>
          </a:bodyPr>
          <a:lstStyle/>
          <a:p>
            <a:pPr algn="ctr"/>
            <a:r>
              <a:rPr lang="en-US" altLang="zh-CN" sz="2400" b="1" dirty="0">
                <a:latin typeface="Arial" panose="020B0604020202020204" pitchFamily="34" charset="0"/>
                <a:ea typeface="方正姚体" panose="02010601030101010101" pitchFamily="2" charset="-122"/>
                <a:cs typeface="Arial" panose="020B0604020202020204" pitchFamily="34" charset="0"/>
              </a:rPr>
              <a:t>Institute of High Energy Physics</a:t>
            </a:r>
            <a:r>
              <a:rPr lang="zh-CN" altLang="en-US" sz="2400" b="1" dirty="0">
                <a:latin typeface="Arial" panose="020B0604020202020204" pitchFamily="34" charset="0"/>
                <a:ea typeface="方正姚体" panose="02010601030101010101" pitchFamily="2" charset="-122"/>
                <a:cs typeface="Arial" panose="020B0604020202020204" pitchFamily="34" charset="0"/>
              </a:rPr>
              <a:t>，</a:t>
            </a:r>
            <a:r>
              <a:rPr lang="en-US" altLang="zh-CN" sz="2400" b="1" dirty="0">
                <a:latin typeface="Arial" panose="020B0604020202020204" pitchFamily="34" charset="0"/>
                <a:ea typeface="方正姚体" panose="02010601030101010101" pitchFamily="2" charset="-122"/>
                <a:cs typeface="Arial" panose="020B0604020202020204" pitchFamily="34" charset="0"/>
              </a:rPr>
              <a:t>CAS</a:t>
            </a:r>
            <a:r>
              <a:rPr lang="zh-CN" altLang="en-US" sz="2400" b="1" dirty="0">
                <a:latin typeface="Arial" panose="020B0604020202020204" pitchFamily="34" charset="0"/>
                <a:ea typeface="方正姚体" panose="02010601030101010101" pitchFamily="2" charset="-122"/>
                <a:cs typeface="Arial" panose="020B0604020202020204" pitchFamily="34" charset="0"/>
              </a:rPr>
              <a:t>，</a:t>
            </a:r>
            <a:r>
              <a:rPr lang="en-US" altLang="zh-CN" sz="2400" b="1" dirty="0">
                <a:latin typeface="Arial" panose="020B0604020202020204" pitchFamily="34" charset="0"/>
                <a:ea typeface="方正姚体" panose="02010601030101010101" pitchFamily="2" charset="-122"/>
                <a:cs typeface="Arial" panose="020B0604020202020204" pitchFamily="34" charset="0"/>
              </a:rPr>
              <a:t>China</a:t>
            </a:r>
            <a:endParaRPr lang="zh-CN" altLang="en-US" sz="2400" b="1" dirty="0">
              <a:latin typeface="方正姚体" panose="02010601030101010101" pitchFamily="2" charset="-122"/>
              <a:ea typeface="方正姚体" panose="02010601030101010101" pitchFamily="2" charset="-122"/>
            </a:endParaRPr>
          </a:p>
        </p:txBody>
      </p:sp>
      <p:sp>
        <p:nvSpPr>
          <p:cNvPr id="19" name="矩形 10">
            <a:extLst>
              <a:ext uri="{FF2B5EF4-FFF2-40B4-BE49-F238E27FC236}">
                <a16:creationId xmlns:a16="http://schemas.microsoft.com/office/drawing/2014/main" id="{F6BFE34B-D608-46CC-A25C-5886A3D9918B}"/>
              </a:ext>
            </a:extLst>
          </p:cNvPr>
          <p:cNvSpPr/>
          <p:nvPr/>
        </p:nvSpPr>
        <p:spPr>
          <a:xfrm>
            <a:off x="291469" y="6061183"/>
            <a:ext cx="11821099" cy="734047"/>
          </a:xfrm>
          <a:prstGeom prst="rect">
            <a:avLst/>
          </a:prstGeom>
        </p:spPr>
        <p:txBody>
          <a:bodyPr wrap="square">
            <a:spAutoFit/>
          </a:bodyPr>
          <a:lstStyle/>
          <a:p>
            <a:pPr algn="ctr">
              <a:lnSpc>
                <a:spcPct val="120000"/>
              </a:lnSpc>
            </a:pPr>
            <a:r>
              <a:rPr lang="en-US" altLang="zh-CN" b="1" dirty="0">
                <a:solidFill>
                  <a:schemeClr val="accent3">
                    <a:lumMod val="75000"/>
                  </a:schemeClr>
                </a:solidFill>
              </a:rPr>
              <a:t> The 9th Roma International Conference on Astro-Particle Physics (RICAP-2024)</a:t>
            </a:r>
          </a:p>
          <a:p>
            <a:pPr algn="ctr">
              <a:lnSpc>
                <a:spcPct val="120000"/>
              </a:lnSpc>
            </a:pPr>
            <a:r>
              <a:rPr lang="en-US" altLang="zh-CN" b="1" dirty="0">
                <a:solidFill>
                  <a:schemeClr val="accent3">
                    <a:lumMod val="75000"/>
                  </a:schemeClr>
                </a:solidFill>
              </a:rPr>
              <a:t>23  - 27 September., 2024  Roma, Italy</a:t>
            </a:r>
          </a:p>
        </p:txBody>
      </p:sp>
    </p:spTree>
    <p:extLst>
      <p:ext uri="{BB962C8B-B14F-4D97-AF65-F5344CB8AC3E}">
        <p14:creationId xmlns:p14="http://schemas.microsoft.com/office/powerpoint/2010/main" val="353041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a:extLst>
              <a:ext uri="{FF2B5EF4-FFF2-40B4-BE49-F238E27FC236}">
                <a16:creationId xmlns:a16="http://schemas.microsoft.com/office/drawing/2014/main" id="{4ECDB2C7-D3DA-4226-860B-6026573EE7CA}"/>
              </a:ext>
            </a:extLst>
          </p:cNvPr>
          <p:cNvSpPr txBox="1">
            <a:spLocks/>
          </p:cNvSpPr>
          <p:nvPr/>
        </p:nvSpPr>
        <p:spPr>
          <a:xfrm>
            <a:off x="1117690" y="2174322"/>
            <a:ext cx="10572092" cy="35651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457200" algn="l" defTabSz="914400" rtl="0" eaLnBrk="1" fontAlgn="auto" latinLnBrk="0" hangingPunct="1">
              <a:lnSpc>
                <a:spcPct val="100000"/>
              </a:lnSpc>
              <a:spcBef>
                <a:spcPts val="1200"/>
              </a:spcBef>
              <a:spcAft>
                <a:spcPts val="1200"/>
              </a:spcAft>
              <a:buClrTx/>
              <a:buSzTx/>
              <a:buFont typeface="Wingdings" panose="05000000000000000000" pitchFamily="2" charset="2"/>
              <a:buChar char="p"/>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CR Spectra around the Knees</a:t>
            </a:r>
          </a:p>
          <a:p>
            <a:pPr marL="742950" marR="0" lvl="1"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Pure Protons  </a:t>
            </a:r>
          </a:p>
          <a:p>
            <a:pPr marL="742950" marR="0" lvl="1"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Light Component (H + He)  </a:t>
            </a:r>
          </a:p>
          <a:p>
            <a:pPr marL="742950" marR="0" lvl="1"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All Particle Spectrum and Composition </a:t>
            </a:r>
          </a:p>
        </p:txBody>
      </p:sp>
      <p:sp>
        <p:nvSpPr>
          <p:cNvPr id="4" name="灯片编号占位符 1">
            <a:extLst>
              <a:ext uri="{FF2B5EF4-FFF2-40B4-BE49-F238E27FC236}">
                <a16:creationId xmlns:a16="http://schemas.microsoft.com/office/drawing/2014/main" id="{73221467-8D84-4715-8FA0-7714AF351345}"/>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092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bject 1"/>
          <p:cNvSpPr/>
          <p:nvPr/>
        </p:nvSpPr>
        <p:spPr>
          <a:xfrm>
            <a:off x="33356" y="-13932"/>
            <a:ext cx="12192000" cy="6858000"/>
          </a:xfrm>
          <a:prstGeom prst="rect">
            <a:avLst/>
          </a:prstGeom>
          <a:blipFill>
            <a:blip r:embed="rId3"/>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Arial" pitchFamily="34" charset="0"/>
            </a:endParaRPr>
          </a:p>
        </p:txBody>
      </p:sp>
      <p:sp>
        <p:nvSpPr>
          <p:cNvPr id="3" name="object 3"/>
          <p:cNvSpPr txBox="1"/>
          <p:nvPr/>
        </p:nvSpPr>
        <p:spPr>
          <a:xfrm>
            <a:off x="131237" y="91154"/>
            <a:ext cx="8661636" cy="398186"/>
          </a:xfrm>
          <a:prstGeom prst="rect">
            <a:avLst/>
          </a:prstGeom>
        </p:spPr>
        <p:txBody>
          <a:bodyPr vert="horz" wrap="square" lIns="0" tIns="0" rIns="0" bIns="0" rtlCol="0">
            <a:spAutoFit/>
          </a:bodyPr>
          <a:lstStyle/>
          <a:p>
            <a:pPr marL="0" marR="0" lvl="0" indent="0" algn="l" defTabSz="914400" rtl="0" eaLnBrk="1" fontAlgn="auto" latinLnBrk="0" hangingPunct="1">
              <a:lnSpc>
                <a:spcPts val="3131"/>
              </a:lnSpc>
              <a:spcBef>
                <a:spcPct val="0"/>
              </a:spcBef>
              <a:spcAft>
                <a:spcPct val="0"/>
              </a:spcAft>
              <a:buClrTx/>
              <a:buSzTx/>
              <a:buFontTx/>
              <a:buNone/>
              <a:tabLst/>
              <a:defRPr/>
            </a:pPr>
            <a:r>
              <a:rPr kumimoji="0"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Hybrid Measurement of CR</a:t>
            </a:r>
            <a:r>
              <a:rPr kumimoji="0" sz="2800" b="1" i="0" u="none" strike="noStrike" kern="1200" cap="none" spc="1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Showers around the Knee</a:t>
            </a:r>
          </a:p>
        </p:txBody>
      </p:sp>
      <p:sp>
        <p:nvSpPr>
          <p:cNvPr id="4" name="object 4"/>
          <p:cNvSpPr txBox="1"/>
          <p:nvPr/>
        </p:nvSpPr>
        <p:spPr>
          <a:xfrm>
            <a:off x="9499981" y="759896"/>
            <a:ext cx="1067536" cy="718145"/>
          </a:xfrm>
          <a:prstGeom prst="rect">
            <a:avLst/>
          </a:prstGeom>
        </p:spPr>
        <p:txBody>
          <a:bodyPr vert="horz" wrap="square" lIns="0" tIns="0" rIns="0" bIns="0" rtlCol="0">
            <a:spAutoFit/>
          </a:bodyPr>
          <a:lstStyle/>
          <a:p>
            <a:pPr marL="106679" marR="0" lvl="0" indent="0" algn="l" defTabSz="914400" rtl="0" eaLnBrk="1" fontAlgn="auto" latinLnBrk="0" hangingPunct="1">
              <a:lnSpc>
                <a:spcPts val="1787"/>
              </a:lnSpc>
              <a:spcBef>
                <a:spcPct val="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KM2A</a:t>
            </a:r>
          </a:p>
          <a:p>
            <a:pPr marL="19811" marR="0" lvl="0" indent="0" algn="l" defTabSz="914400" rtl="0" eaLnBrk="1" fontAlgn="auto" latinLnBrk="0" hangingPunct="1">
              <a:lnSpc>
                <a:spcPts val="1787"/>
              </a:lnSpc>
              <a:spcBef>
                <a:spcPts val="132"/>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measures</a:t>
            </a:r>
          </a:p>
          <a:p>
            <a:pPr marL="0" marR="0" lvl="0" indent="0" algn="l" defTabSz="914400" rtl="0" eaLnBrk="1" fontAlgn="auto" latinLnBrk="0" hangingPunct="1">
              <a:lnSpc>
                <a:spcPts val="1787"/>
              </a:lnSpc>
              <a:spcBef>
                <a:spcPts val="132"/>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μ-content</a:t>
            </a:r>
          </a:p>
        </p:txBody>
      </p:sp>
      <p:sp>
        <p:nvSpPr>
          <p:cNvPr id="15" name="object 15"/>
          <p:cNvSpPr txBox="1"/>
          <p:nvPr/>
        </p:nvSpPr>
        <p:spPr>
          <a:xfrm>
            <a:off x="2567940" y="2515179"/>
            <a:ext cx="751519" cy="205184"/>
          </a:xfrm>
          <a:prstGeom prst="rect">
            <a:avLst/>
          </a:prstGeom>
        </p:spPr>
        <p:txBody>
          <a:bodyPr vert="horz" wrap="square" lIns="0" tIns="0" rIns="0" bIns="0" rtlCol="0">
            <a:spAutoFit/>
          </a:bodyPr>
          <a:lstStyle/>
          <a:p>
            <a:pPr marL="0" marR="0" lvl="0" indent="0" algn="l" defTabSz="914400" rtl="0" eaLnBrk="1" fontAlgn="auto" latinLnBrk="0" hangingPunct="1">
              <a:lnSpc>
                <a:spcPts val="1572"/>
              </a:lnSpc>
              <a:spcBef>
                <a:spcPct val="0"/>
              </a:spcBef>
              <a:spcAft>
                <a:spcPct val="0"/>
              </a:spcAft>
              <a:buClrTx/>
              <a:buSzTx/>
              <a:buFontTx/>
              <a:buNone/>
              <a:tabLst/>
              <a:defRPr/>
            </a:pPr>
            <a:r>
              <a:rPr kumimoji="0" sz="1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KM2A</a:t>
            </a:r>
          </a:p>
        </p:txBody>
      </p:sp>
      <p:sp>
        <p:nvSpPr>
          <p:cNvPr id="16" name="object 16"/>
          <p:cNvSpPr txBox="1"/>
          <p:nvPr/>
        </p:nvSpPr>
        <p:spPr>
          <a:xfrm>
            <a:off x="2137918" y="2943534"/>
            <a:ext cx="640457" cy="230832"/>
          </a:xfrm>
          <a:prstGeom prst="rect">
            <a:avLst/>
          </a:prstGeom>
        </p:spPr>
        <p:txBody>
          <a:bodyPr vert="horz" wrap="square" lIns="0" tIns="0" rIns="0" bIns="0" rtlCol="0">
            <a:spAutoFit/>
          </a:bodyPr>
          <a:lstStyle/>
          <a:p>
            <a:pPr marL="0" marR="0" lvl="0" indent="0" algn="l" defTabSz="914400" rtl="0" eaLnBrk="1" fontAlgn="auto" latinLnBrk="0" hangingPunct="1">
              <a:lnSpc>
                <a:spcPts val="1787"/>
              </a:lnSpc>
              <a:spcBef>
                <a:spcPct val="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Y’</a:t>
            </a:r>
          </a:p>
        </p:txBody>
      </p:sp>
      <p:sp>
        <p:nvSpPr>
          <p:cNvPr id="17" name="object 17"/>
          <p:cNvSpPr txBox="1"/>
          <p:nvPr/>
        </p:nvSpPr>
        <p:spPr>
          <a:xfrm>
            <a:off x="3814571" y="3437048"/>
            <a:ext cx="1028280" cy="401328"/>
          </a:xfrm>
          <a:prstGeom prst="rect">
            <a:avLst/>
          </a:prstGeom>
        </p:spPr>
        <p:txBody>
          <a:bodyPr vert="horz" wrap="square" lIns="0" tIns="0" rIns="0" bIns="0" rtlCol="0">
            <a:spAutoFit/>
          </a:bodyPr>
          <a:lstStyle/>
          <a:p>
            <a:pPr marL="0" marR="0" lvl="0" indent="0" algn="l" defTabSz="914400" rtl="0" eaLnBrk="1" fontAlgn="auto" latinLnBrk="0" hangingPunct="1">
              <a:lnSpc>
                <a:spcPts val="1790"/>
              </a:lnSpc>
              <a:spcBef>
                <a:spcPct val="0"/>
              </a:spcBef>
              <a:spcAft>
                <a:spcPct val="0"/>
              </a:spcAft>
              <a:buClrTx/>
              <a:buSzTx/>
              <a:buFontTx/>
              <a:buNone/>
              <a:tabLst/>
              <a:defRPr/>
            </a:pPr>
            <a:r>
              <a:rPr kumimoji="0" sz="1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a:t>
            </a:r>
          </a:p>
          <a:p>
            <a:pPr marL="152400" marR="0" lvl="0" indent="0" algn="l" defTabSz="914400" rtl="0" eaLnBrk="1" fontAlgn="auto" latinLnBrk="0" hangingPunct="1">
              <a:lnSpc>
                <a:spcPts val="1201"/>
              </a:lnSpc>
              <a:spcBef>
                <a:spcPct val="0"/>
              </a:spcBef>
              <a:spcAft>
                <a:spcPct val="0"/>
              </a:spcAft>
              <a:buClrTx/>
              <a:buSzTx/>
              <a:buFontTx/>
              <a:buNone/>
              <a:tabLst/>
              <a:defRPr/>
            </a:pPr>
            <a:endParaRPr kumimoji="0" sz="1600" b="0" i="0" u="none" strike="noStrike" kern="1200" cap="none" spc="0" normalizeH="0" baseline="0" noProof="0" dirty="0">
              <a:ln>
                <a:noFill/>
              </a:ln>
              <a:solidFill>
                <a:srgbClr val="FF0000"/>
              </a:solidFill>
              <a:effectLst/>
              <a:uLnTx/>
              <a:uFillTx/>
              <a:latin typeface="STKaiti"/>
              <a:cs typeface="STKaiti"/>
            </a:endParaRPr>
          </a:p>
        </p:txBody>
      </p:sp>
      <p:sp>
        <p:nvSpPr>
          <p:cNvPr id="18" name="object 18"/>
          <p:cNvSpPr txBox="1"/>
          <p:nvPr/>
        </p:nvSpPr>
        <p:spPr>
          <a:xfrm>
            <a:off x="9418955" y="3686866"/>
            <a:ext cx="1028280" cy="974626"/>
          </a:xfrm>
          <a:prstGeom prst="rect">
            <a:avLst/>
          </a:prstGeom>
        </p:spPr>
        <p:txBody>
          <a:bodyPr vert="horz" wrap="square" lIns="0" tIns="0" rIns="0" bIns="0" rtlCol="0">
            <a:spAutoFit/>
          </a:bodyPr>
          <a:lstStyle/>
          <a:p>
            <a:pPr marL="86867" marR="0" lvl="0" indent="0" algn="l" defTabSz="914400" rtl="0" eaLnBrk="1" fontAlgn="auto" latinLnBrk="0" hangingPunct="1">
              <a:lnSpc>
                <a:spcPts val="1787"/>
              </a:lnSpc>
              <a:spcBef>
                <a:spcPct val="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KM2A</a:t>
            </a:r>
          </a:p>
          <a:p>
            <a:pPr marL="0" marR="0" lvl="0" indent="0" algn="l" defTabSz="914400" rtl="0" eaLnBrk="1" fontAlgn="auto" latinLnBrk="0" hangingPunct="1">
              <a:lnSpc>
                <a:spcPts val="1790"/>
              </a:lnSpc>
              <a:spcBef>
                <a:spcPts val="13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measures</a:t>
            </a:r>
          </a:p>
          <a:p>
            <a:pPr marL="77723" marR="0" lvl="0" indent="0" algn="l" defTabSz="914400" rtl="0" eaLnBrk="1" fontAlgn="auto" latinLnBrk="0" hangingPunct="1">
              <a:lnSpc>
                <a:spcPts val="1787"/>
              </a:lnSpc>
              <a:spcBef>
                <a:spcPts val="134"/>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shower</a:t>
            </a:r>
          </a:p>
          <a:p>
            <a:pPr marL="137159" marR="0" lvl="0" indent="0" algn="l" defTabSz="914400" rtl="0" eaLnBrk="1" fontAlgn="auto" latinLnBrk="0" hangingPunct="1">
              <a:lnSpc>
                <a:spcPts val="1787"/>
              </a:lnSpc>
              <a:spcBef>
                <a:spcPts val="182"/>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GEO</a:t>
            </a:r>
          </a:p>
        </p:txBody>
      </p:sp>
      <p:sp>
        <p:nvSpPr>
          <p:cNvPr id="19" name="object 19"/>
          <p:cNvSpPr txBox="1"/>
          <p:nvPr/>
        </p:nvSpPr>
        <p:spPr>
          <a:xfrm>
            <a:off x="2298192" y="3961455"/>
            <a:ext cx="795918" cy="205184"/>
          </a:xfrm>
          <a:prstGeom prst="rect">
            <a:avLst/>
          </a:prstGeom>
        </p:spPr>
        <p:txBody>
          <a:bodyPr vert="horz" wrap="square" lIns="0" tIns="0" rIns="0" bIns="0" rtlCol="0">
            <a:spAutoFit/>
          </a:bodyPr>
          <a:lstStyle/>
          <a:p>
            <a:pPr marL="0" marR="0" lvl="0" indent="0" algn="l" defTabSz="914400" rtl="0" eaLnBrk="1" fontAlgn="auto" latinLnBrk="0" hangingPunct="1">
              <a:lnSpc>
                <a:spcPts val="1572"/>
              </a:lnSpc>
              <a:spcBef>
                <a:spcPct val="0"/>
              </a:spcBef>
              <a:spcAft>
                <a:spcPct val="0"/>
              </a:spcAft>
              <a:buClrTx/>
              <a:buSzTx/>
              <a:buFontTx/>
              <a:buNone/>
              <a:tabLst/>
              <a:defRPr/>
            </a:pPr>
            <a:r>
              <a:rPr kumimoji="0" sz="1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WCDA</a:t>
            </a:r>
          </a:p>
        </p:txBody>
      </p:sp>
      <p:sp>
        <p:nvSpPr>
          <p:cNvPr id="20" name="object 20"/>
          <p:cNvSpPr txBox="1"/>
          <p:nvPr/>
        </p:nvSpPr>
        <p:spPr>
          <a:xfrm>
            <a:off x="6238621" y="4594535"/>
            <a:ext cx="988885" cy="474489"/>
          </a:xfrm>
          <a:prstGeom prst="rect">
            <a:avLst/>
          </a:prstGeom>
        </p:spPr>
        <p:txBody>
          <a:bodyPr vert="horz" wrap="square" lIns="0" tIns="0" rIns="0" bIns="0" rtlCol="0">
            <a:spAutoFit/>
          </a:bodyPr>
          <a:lstStyle/>
          <a:p>
            <a:pPr marL="0" marR="0" lvl="0" indent="0" algn="l" defTabSz="914400" rtl="0" eaLnBrk="1" fontAlgn="auto" latinLnBrk="0" hangingPunct="1">
              <a:lnSpc>
                <a:spcPts val="1787"/>
              </a:lnSpc>
              <a:spcBef>
                <a:spcPct val="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WFCTA</a:t>
            </a:r>
          </a:p>
          <a:p>
            <a:pPr marL="111251" marR="0" lvl="0" indent="0" algn="l" defTabSz="914400" rtl="0" eaLnBrk="1" fontAlgn="auto" latinLnBrk="0" hangingPunct="1">
              <a:lnSpc>
                <a:spcPts val="1787"/>
              </a:lnSpc>
              <a:spcBef>
                <a:spcPts val="135"/>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image</a:t>
            </a:r>
          </a:p>
        </p:txBody>
      </p:sp>
      <p:sp>
        <p:nvSpPr>
          <p:cNvPr id="23" name="object 23"/>
          <p:cNvSpPr txBox="1"/>
          <p:nvPr/>
        </p:nvSpPr>
        <p:spPr>
          <a:xfrm>
            <a:off x="11562588" y="6578161"/>
            <a:ext cx="596056" cy="571723"/>
          </a:xfrm>
          <a:prstGeom prst="rect">
            <a:avLst/>
          </a:prstGeom>
        </p:spPr>
        <p:txBody>
          <a:bodyPr vert="horz" wrap="square" lIns="0" tIns="0" rIns="0" bIns="0" rtlCol="0">
            <a:spAutoFit/>
          </a:bodyPr>
          <a:lstStyle/>
          <a:p>
            <a:pPr marL="0" marR="0" lvl="0" indent="0" algn="l" defTabSz="914400" rtl="0" eaLnBrk="1" fontAlgn="auto" latinLnBrk="0" hangingPunct="1">
              <a:lnSpc>
                <a:spcPts val="1801"/>
              </a:lnSpc>
              <a:spcBef>
                <a:spcPct val="0"/>
              </a:spcBef>
              <a:spcAft>
                <a:spcPct val="0"/>
              </a:spcAft>
              <a:buClrTx/>
              <a:buSzTx/>
              <a:buFontTx/>
              <a:buNone/>
              <a:tabLst/>
              <a:defRPr/>
            </a:pPr>
            <a:r>
              <a:rPr kumimoji="0" sz="1800" b="0" i="0" u="none" strike="noStrike" kern="1200" cap="none" spc="0" normalizeH="0" baseline="0" noProof="0">
                <a:ln>
                  <a:noFill/>
                </a:ln>
                <a:solidFill>
                  <a:srgbClr val="000000"/>
                </a:solidFill>
                <a:effectLst/>
                <a:uLnTx/>
                <a:uFillTx/>
                <a:latin typeface="ONSHEB+CambriaMath"/>
                <a:cs typeface="ONSHEB+CambriaMath"/>
              </a:rPr>
              <a:t>46</a:t>
            </a:r>
          </a:p>
        </p:txBody>
      </p:sp>
      <p:sp>
        <p:nvSpPr>
          <p:cNvPr id="25" name="TextBox 24">
            <a:extLst>
              <a:ext uri="{FF2B5EF4-FFF2-40B4-BE49-F238E27FC236}">
                <a16:creationId xmlns:a16="http://schemas.microsoft.com/office/drawing/2014/main" id="{8B8EE6A6-675A-461D-8856-0A5715FE06F6}"/>
              </a:ext>
            </a:extLst>
          </p:cNvPr>
          <p:cNvSpPr txBox="1"/>
          <p:nvPr/>
        </p:nvSpPr>
        <p:spPr>
          <a:xfrm>
            <a:off x="162227" y="696063"/>
            <a:ext cx="4752673" cy="1477328"/>
          </a:xfrm>
          <a:prstGeom prst="rect">
            <a:avLst/>
          </a:prstGeom>
          <a:noFill/>
        </p:spPr>
        <p:txBody>
          <a:bodyPr wrap="square">
            <a:spAutoFit/>
          </a:bodyPr>
          <a:lstStyle/>
          <a:p>
            <a:pPr marL="285750" indent="-285750" algn="l">
              <a:buFont typeface="Wingdings" panose="05000000000000000000" pitchFamily="2" charset="2"/>
              <a:buChar char="Ø"/>
            </a:pPr>
            <a:r>
              <a:rPr lang="en-US" altLang="zh-CN" sz="1800" b="1" i="0" u="none" strike="noStrike" baseline="0" dirty="0">
                <a:solidFill>
                  <a:srgbClr val="C00000"/>
                </a:solidFill>
                <a:latin typeface="Times New Roman" panose="02020603050405020304" pitchFamily="18" charset="0"/>
                <a:cs typeface="Times New Roman" panose="02020603050405020304" pitchFamily="18" charset="0"/>
              </a:rPr>
              <a:t>WFCTA: Cherenkov telescopes</a:t>
            </a:r>
          </a:p>
          <a:p>
            <a:pPr marL="800100" lvl="1" indent="-342900">
              <a:buFont typeface="+mj-lt"/>
              <a:buAutoNum type="arabicPeriod"/>
            </a:pPr>
            <a:r>
              <a:rPr lang="en-US" altLang="zh-CN" b="1" i="0" u="none" strike="noStrike" baseline="0" dirty="0">
                <a:solidFill>
                  <a:srgbClr val="000000"/>
                </a:solidFill>
                <a:latin typeface="Times New Roman" panose="02020603050405020304" pitchFamily="18" charset="0"/>
                <a:cs typeface="Times New Roman" panose="02020603050405020304" pitchFamily="18" charset="0"/>
              </a:rPr>
              <a:t>Number of pixels</a:t>
            </a:r>
            <a:r>
              <a:rPr lang="zh-CN" altLang="en-US" b="1" i="0" u="none" strike="noStrike" baseline="0" dirty="0">
                <a:solidFill>
                  <a:srgbClr val="000000"/>
                </a:solidFill>
                <a:latin typeface="Times New Roman" panose="02020603050405020304" pitchFamily="18" charset="0"/>
                <a:cs typeface="Times New Roman" panose="02020603050405020304" pitchFamily="18" charset="0"/>
              </a:rPr>
              <a:t>：</a:t>
            </a:r>
            <a:r>
              <a:rPr lang="en-US" altLang="zh-CN" b="1" i="0" u="none" strike="noStrike" baseline="0" dirty="0" err="1">
                <a:solidFill>
                  <a:srgbClr val="000000"/>
                </a:solidFill>
                <a:latin typeface="Times New Roman" panose="02020603050405020304" pitchFamily="18" charset="0"/>
                <a:cs typeface="Times New Roman" panose="02020603050405020304" pitchFamily="18" charset="0"/>
              </a:rPr>
              <a:t>Npix</a:t>
            </a:r>
            <a:r>
              <a:rPr lang="zh-CN" altLang="en-US" b="1" i="0" u="none" strike="noStrike" baseline="0" dirty="0">
                <a:solidFill>
                  <a:srgbClr val="000000"/>
                </a:solidFill>
                <a:latin typeface="Times New Roman" panose="02020603050405020304" pitchFamily="18" charset="0"/>
                <a:cs typeface="Times New Roman" panose="02020603050405020304" pitchFamily="18" charset="0"/>
              </a:rPr>
              <a:t>≥</a:t>
            </a:r>
            <a:r>
              <a:rPr lang="en-US" altLang="zh-CN" b="1" i="0" u="none" strike="noStrike" baseline="0" dirty="0">
                <a:solidFill>
                  <a:srgbClr val="000000"/>
                </a:solidFill>
                <a:latin typeface="Times New Roman" panose="02020603050405020304" pitchFamily="18" charset="0"/>
                <a:cs typeface="Times New Roman" panose="02020603050405020304" pitchFamily="18" charset="0"/>
              </a:rPr>
              <a:t>7</a:t>
            </a:r>
          </a:p>
          <a:p>
            <a:pPr marL="800100" lvl="1" indent="-342900">
              <a:buFont typeface="+mj-lt"/>
              <a:buAutoNum type="arabicPeriod"/>
            </a:pPr>
            <a:r>
              <a:rPr lang="en-US" altLang="zh-CN" b="1" i="0" u="none" strike="noStrike" baseline="0" dirty="0" err="1">
                <a:solidFill>
                  <a:srgbClr val="000000"/>
                </a:solidFill>
                <a:latin typeface="Times New Roman" panose="02020603050405020304" pitchFamily="18" charset="0"/>
                <a:cs typeface="Times New Roman" panose="02020603050405020304" pitchFamily="18" charset="0"/>
              </a:rPr>
              <a:t>FoV</a:t>
            </a:r>
            <a:r>
              <a:rPr lang="en-US" altLang="zh-CN" b="1" dirty="0">
                <a:solidFill>
                  <a:srgbClr val="000000"/>
                </a:solidFill>
                <a:latin typeface="Times New Roman" panose="02020603050405020304" pitchFamily="18" charset="0"/>
                <a:cs typeface="Times New Roman" panose="02020603050405020304" pitchFamily="18" charset="0"/>
              </a:rPr>
              <a:t>:</a:t>
            </a:r>
            <a:r>
              <a:rPr lang="zh-CN" altLang="en-US" b="1" dirty="0">
                <a:solidFill>
                  <a:srgbClr val="000000"/>
                </a:solidFill>
                <a:latin typeface="Times New Roman" panose="02020603050405020304" pitchFamily="18" charset="0"/>
                <a:cs typeface="Times New Roman" panose="02020603050405020304" pitchFamily="18" charset="0"/>
              </a:rPr>
              <a:t> </a:t>
            </a:r>
            <a:r>
              <a:rPr lang="en-US" altLang="zh-CN" b="1" dirty="0">
                <a:solidFill>
                  <a:srgbClr val="000000"/>
                </a:solidFill>
                <a:latin typeface="Times New Roman" panose="02020603050405020304" pitchFamily="18" charset="0"/>
                <a:cs typeface="Times New Roman" panose="02020603050405020304" pitchFamily="18" charset="0"/>
              </a:rPr>
              <a:t>10°× 10° out of 16°× 16° </a:t>
            </a:r>
            <a:br>
              <a:rPr lang="en-US" altLang="zh-CN" b="1" dirty="0">
                <a:solidFill>
                  <a:srgbClr val="000000"/>
                </a:solidFill>
                <a:latin typeface="Times New Roman" panose="02020603050405020304" pitchFamily="18" charset="0"/>
                <a:cs typeface="Times New Roman" panose="02020603050405020304" pitchFamily="18" charset="0"/>
              </a:rPr>
            </a:br>
            <a:r>
              <a:rPr lang="en-US" altLang="zh-CN" b="1" i="0" u="none" strike="noStrike" baseline="0" dirty="0">
                <a:solidFill>
                  <a:srgbClr val="000000"/>
                </a:solidFill>
                <a:latin typeface="Times New Roman" panose="02020603050405020304" pitchFamily="18" charset="0"/>
                <a:cs typeface="Times New Roman" panose="02020603050405020304" pitchFamily="18" charset="0"/>
              </a:rPr>
              <a:t>for the centroid of the image </a:t>
            </a:r>
          </a:p>
          <a:p>
            <a:pPr marL="800100" lvl="1" indent="-342900">
              <a:buFont typeface="+mj-lt"/>
              <a:buAutoNum type="arabicPeriod"/>
            </a:pPr>
            <a:r>
              <a:rPr lang="en-US" altLang="zh-CN" b="1" i="0" u="none" strike="noStrike" baseline="0" dirty="0">
                <a:solidFill>
                  <a:srgbClr val="000000"/>
                </a:solidFill>
                <a:latin typeface="Times New Roman" panose="02020603050405020304" pitchFamily="18" charset="0"/>
                <a:cs typeface="Times New Roman" panose="02020603050405020304" pitchFamily="18" charset="0"/>
              </a:rPr>
              <a:t>R</a:t>
            </a:r>
            <a:r>
              <a:rPr lang="en-US" altLang="zh-CN" b="1" i="0" u="none" strike="noStrike" baseline="-25000" dirty="0">
                <a:solidFill>
                  <a:srgbClr val="000000"/>
                </a:solidFill>
                <a:latin typeface="Times New Roman" panose="02020603050405020304" pitchFamily="18" charset="0"/>
                <a:cs typeface="Times New Roman" panose="02020603050405020304" pitchFamily="18" charset="0"/>
              </a:rPr>
              <a:t>p</a:t>
            </a:r>
            <a:r>
              <a:rPr lang="en-US" altLang="zh-CN" b="1" i="0" u="none" strike="noStrike" baseline="0" dirty="0">
                <a:solidFill>
                  <a:srgbClr val="000000"/>
                </a:solidFill>
                <a:latin typeface="Times New Roman" panose="02020603050405020304" pitchFamily="18" charset="0"/>
                <a:cs typeface="Times New Roman" panose="02020603050405020304" pitchFamily="18" charset="0"/>
              </a:rPr>
              <a:t>: 150 – 300 m</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63D65DC-56F7-4DAF-8E96-3B69D5E32F94}"/>
                  </a:ext>
                </a:extLst>
              </p:cNvPr>
              <p:cNvSpPr txBox="1"/>
              <p:nvPr/>
            </p:nvSpPr>
            <p:spPr>
              <a:xfrm>
                <a:off x="4681945" y="696063"/>
                <a:ext cx="4102236" cy="1540743"/>
              </a:xfrm>
              <a:prstGeom prst="rect">
                <a:avLst/>
              </a:prstGeom>
              <a:solidFill>
                <a:schemeClr val="bg1"/>
              </a:solidFill>
            </p:spPr>
            <p:txBody>
              <a:bodyPr wrap="square">
                <a:spAutoFit/>
              </a:bodyPr>
              <a:lstStyle/>
              <a:p>
                <a:pPr marL="285750" indent="-285750" algn="l">
                  <a:buFont typeface="Wingdings" panose="05000000000000000000" pitchFamily="2" charset="2"/>
                  <a:buChar char="Ø"/>
                </a:pPr>
                <a:r>
                  <a:rPr lang="en-US" altLang="zh-CN" b="1" dirty="0">
                    <a:solidFill>
                      <a:srgbClr val="C00000"/>
                    </a:solidFill>
                    <a:latin typeface="Times New Roman" panose="02020603050405020304" pitchFamily="18" charset="0"/>
                    <a:cs typeface="Times New Roman" panose="02020603050405020304" pitchFamily="18" charset="0"/>
                  </a:rPr>
                  <a:t>KM2A</a:t>
                </a:r>
                <a:r>
                  <a:rPr lang="en-US" altLang="zh-CN" sz="1800" b="1" i="0" u="none" strike="noStrike" baseline="0" dirty="0">
                    <a:solidFill>
                      <a:srgbClr val="C00000"/>
                    </a:solidFill>
                    <a:latin typeface="Times New Roman" panose="02020603050405020304" pitchFamily="18" charset="0"/>
                    <a:cs typeface="Times New Roman" panose="02020603050405020304" pitchFamily="18" charset="0"/>
                  </a:rPr>
                  <a:t>:</a:t>
                </a:r>
              </a:p>
              <a:p>
                <a:pPr marL="800100" lvl="1" indent="-342900">
                  <a:buFont typeface="+mj-lt"/>
                  <a:buAutoNum type="arabicPeriod"/>
                </a:pPr>
                <a:r>
                  <a:rPr lang="en-US" altLang="zh-CN" b="1" dirty="0">
                    <a:solidFill>
                      <a:srgbClr val="000000"/>
                    </a:solidFill>
                    <a:latin typeface="Times New Roman" panose="02020603050405020304" pitchFamily="18" charset="0"/>
                    <a:cs typeface="Times New Roman" panose="02020603050405020304" pitchFamily="18" charset="0"/>
                  </a:rPr>
                  <a:t>Core (</a:t>
                </a:r>
                <a:r>
                  <a:rPr lang="en-US" altLang="zh-CN" b="1" dirty="0" err="1">
                    <a:solidFill>
                      <a:srgbClr val="000000"/>
                    </a:solidFill>
                    <a:latin typeface="Times New Roman" panose="02020603050405020304" pitchFamily="18" charset="0"/>
                    <a:cs typeface="Times New Roman" panose="02020603050405020304" pitchFamily="18" charset="0"/>
                  </a:rPr>
                  <a:t>x,y</a:t>
                </a:r>
                <a:r>
                  <a:rPr lang="en-US" altLang="zh-CN" b="1" dirty="0">
                    <a:solidFill>
                      <a:srgbClr val="000000"/>
                    </a:solidFill>
                    <a:latin typeface="Times New Roman" panose="02020603050405020304" pitchFamily="18" charset="0"/>
                    <a:cs typeface="Times New Roman" panose="02020603050405020304" pitchFamily="18" charset="0"/>
                  </a:rPr>
                  <a:t>)</a:t>
                </a:r>
              </a:p>
              <a:p>
                <a:pPr marL="1257300" lvl="2" indent="-342900">
                  <a:buFont typeface="Arial" panose="020B0604020202020204" pitchFamily="34" charset="0"/>
                  <a:buChar char="•"/>
                </a:pPr>
                <a14:m>
                  <m:oMath xmlns:m="http://schemas.openxmlformats.org/officeDocument/2006/math">
                    <m:rad>
                      <m:radPr>
                        <m:degHide m:val="on"/>
                        <m:ctrlPr>
                          <a:rPr lang="en-US" altLang="zh-CN" i="1" u="none" strike="noStrike" baseline="0" smtClean="0">
                            <a:solidFill>
                              <a:srgbClr val="000000"/>
                            </a:solidFill>
                            <a:latin typeface="Cambria Math" panose="02040503050406030204" pitchFamily="18" charset="0"/>
                            <a:cs typeface="Times New Roman" panose="02020603050405020304" pitchFamily="18" charset="0"/>
                          </a:rPr>
                        </m:ctrlPr>
                      </m:radPr>
                      <m:deg/>
                      <m:e>
                        <m:sSup>
                          <m:sSupPr>
                            <m:ctrlPr>
                              <a:rPr lang="en-US" altLang="zh-CN" i="1">
                                <a:solidFill>
                                  <a:srgbClr val="000000"/>
                                </a:solidFill>
                                <a:latin typeface="Cambria Math" panose="02040503050406030204" pitchFamily="18" charset="0"/>
                                <a:cs typeface="Times New Roman" panose="02020603050405020304" pitchFamily="18" charset="0"/>
                              </a:rPr>
                            </m:ctrlPr>
                          </m:sSupPr>
                          <m:e>
                            <m:r>
                              <a:rPr lang="en-US" altLang="zh-CN" b="0" i="1">
                                <a:solidFill>
                                  <a:srgbClr val="000000"/>
                                </a:solidFill>
                                <a:latin typeface="Cambria Math" panose="02040503050406030204" pitchFamily="18" charset="0"/>
                                <a:cs typeface="Times New Roman" panose="02020603050405020304" pitchFamily="18" charset="0"/>
                              </a:rPr>
                              <m:t>𝑥</m:t>
                            </m:r>
                          </m:e>
                          <m:sup>
                            <m:r>
                              <a:rPr lang="en-US" altLang="zh-CN" b="0" i="1">
                                <a:solidFill>
                                  <a:srgbClr val="000000"/>
                                </a:solidFill>
                                <a:latin typeface="Cambria Math" panose="02040503050406030204" pitchFamily="18" charset="0"/>
                                <a:cs typeface="Times New Roman" panose="02020603050405020304" pitchFamily="18" charset="0"/>
                              </a:rPr>
                              <m:t>2</m:t>
                            </m:r>
                          </m:sup>
                        </m:sSup>
                        <m:r>
                          <a:rPr lang="en-US" altLang="zh-CN" b="0" i="1" smtClean="0">
                            <a:solidFill>
                              <a:srgbClr val="000000"/>
                            </a:solidFill>
                            <a:latin typeface="Cambria Math" panose="02040503050406030204" pitchFamily="18" charset="0"/>
                            <a:cs typeface="Times New Roman" panose="02020603050405020304" pitchFamily="18" charset="0"/>
                          </a:rPr>
                          <m:t>+</m:t>
                        </m:r>
                        <m:r>
                          <a:rPr lang="en-US" altLang="zh-CN" b="0" i="1">
                            <a:solidFill>
                              <a:srgbClr val="000000"/>
                            </a:solidFill>
                            <a:latin typeface="Cambria Math" panose="02040503050406030204" pitchFamily="18" charset="0"/>
                            <a:cs typeface="Times New Roman" panose="02020603050405020304" pitchFamily="18" charset="0"/>
                          </a:rPr>
                          <m:t>𝑦</m:t>
                        </m:r>
                        <m:r>
                          <a:rPr lang="en-US" altLang="zh-CN" b="0" i="1" smtClean="0">
                            <a:solidFill>
                              <a:srgbClr val="000000"/>
                            </a:solidFill>
                            <a:latin typeface="Cambria Math" panose="02040503050406030204" pitchFamily="18" charset="0"/>
                            <a:cs typeface="Times New Roman" panose="02020603050405020304" pitchFamily="18" charset="0"/>
                          </a:rPr>
                          <m:t>²</m:t>
                        </m:r>
                      </m:e>
                    </m:rad>
                    <m:r>
                      <a:rPr lang="en-US" altLang="zh-CN" b="0" i="1" u="none" strike="noStrike" baseline="0" smtClean="0">
                        <a:solidFill>
                          <a:srgbClr val="000000"/>
                        </a:solidFill>
                        <a:latin typeface="Cambria Math" panose="02040503050406030204" pitchFamily="18" charset="0"/>
                        <a:cs typeface="Times New Roman" panose="02020603050405020304" pitchFamily="18" charset="0"/>
                      </a:rPr>
                      <m:t>&lt;470 </m:t>
                    </m:r>
                    <m:r>
                      <a:rPr lang="en-US" altLang="zh-CN" b="0" i="1" u="none" strike="noStrike" baseline="0" smtClean="0">
                        <a:solidFill>
                          <a:srgbClr val="000000"/>
                        </a:solidFill>
                        <a:latin typeface="Cambria Math" panose="02040503050406030204" pitchFamily="18" charset="0"/>
                        <a:cs typeface="Times New Roman" panose="02020603050405020304" pitchFamily="18" charset="0"/>
                      </a:rPr>
                      <m:t>𝑚</m:t>
                    </m:r>
                  </m:oMath>
                </a14:m>
                <a:r>
                  <a:rPr lang="en-US" altLang="zh-CN" i="0" u="none" strike="noStrike" baseline="0" dirty="0">
                    <a:solidFill>
                      <a:srgbClr val="000000"/>
                    </a:solidFill>
                    <a:latin typeface="Times New Roman" panose="02020603050405020304" pitchFamily="18" charset="0"/>
                    <a:cs typeface="Times New Roman" panose="02020603050405020304" pitchFamily="18" charset="0"/>
                  </a:rPr>
                  <a:t> </a:t>
                </a:r>
              </a:p>
              <a:p>
                <a:pPr marL="1257300" lvl="2" indent="-342900">
                  <a:buFont typeface="Arial" panose="020B0604020202020204" pitchFamily="34" charset="0"/>
                  <a:buChar char="•"/>
                </a:pPr>
                <a:r>
                  <a:rPr lang="en-US" altLang="zh-CN" i="0" u="none" strike="noStrike" baseline="0" dirty="0">
                    <a:solidFill>
                      <a:srgbClr val="000000"/>
                    </a:solidFill>
                    <a:latin typeface="Times New Roman" panose="02020603050405020304" pitchFamily="18" charset="0"/>
                    <a:cs typeface="Times New Roman" panose="02020603050405020304" pitchFamily="18" charset="0"/>
                  </a:rPr>
                  <a:t>!|x’|&lt;200m &amp; !|x’|&lt;160m </a:t>
                </a:r>
              </a:p>
              <a:p>
                <a:pPr marL="800100" lvl="1" indent="-342900">
                  <a:buFont typeface="+mj-lt"/>
                  <a:buAutoNum type="arabicPeriod"/>
                </a:pPr>
                <a:r>
                  <a:rPr lang="en-US" altLang="zh-CN" b="1" dirty="0">
                    <a:solidFill>
                      <a:srgbClr val="000000"/>
                    </a:solidFill>
                    <a:latin typeface="Times New Roman" panose="02020603050405020304" pitchFamily="18" charset="0"/>
                    <a:cs typeface="Times New Roman" panose="02020603050405020304" pitchFamily="18" charset="0"/>
                  </a:rPr>
                  <a:t>Number of fired EDs &gt; 20</a:t>
                </a:r>
                <a:endParaRPr lang="en-US" altLang="zh-CN" b="1" i="0" u="none" strike="noStrike" baseline="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263D65DC-56F7-4DAF-8E96-3B69D5E32F94}"/>
                  </a:ext>
                </a:extLst>
              </p:cNvPr>
              <p:cNvSpPr txBox="1">
                <a:spLocks noRot="1" noChangeAspect="1" noMove="1" noResize="1" noEditPoints="1" noAdjustHandles="1" noChangeArrowheads="1" noChangeShapeType="1" noTextEdit="1"/>
              </p:cNvSpPr>
              <p:nvPr/>
            </p:nvSpPr>
            <p:spPr>
              <a:xfrm>
                <a:off x="4681945" y="696063"/>
                <a:ext cx="4102236" cy="1540743"/>
              </a:xfrm>
              <a:prstGeom prst="rect">
                <a:avLst/>
              </a:prstGeom>
              <a:blipFill>
                <a:blip r:embed="rId4"/>
                <a:stretch>
                  <a:fillRect l="-892" t="-1976" b="-5138"/>
                </a:stretch>
              </a:blipFill>
            </p:spPr>
            <p:txBody>
              <a:bodyPr/>
              <a:lstStyle/>
              <a:p>
                <a:r>
                  <a:rPr lang="zh-CN" altLang="en-US">
                    <a:noFill/>
                  </a:rPr>
                  <a:t> </a:t>
                </a:r>
              </a:p>
            </p:txBody>
          </p:sp>
        </mc:Fallback>
      </mc:AlternateContent>
      <p:pic>
        <p:nvPicPr>
          <p:cNvPr id="29" name="Picture 28">
            <a:extLst>
              <a:ext uri="{FF2B5EF4-FFF2-40B4-BE49-F238E27FC236}">
                <a16:creationId xmlns:a16="http://schemas.microsoft.com/office/drawing/2014/main" id="{B6110FAF-DEFC-47E4-8AA5-3BFD44CD9433}"/>
              </a:ext>
            </a:extLst>
          </p:cNvPr>
          <p:cNvPicPr>
            <a:picLocks noChangeAspect="1"/>
          </p:cNvPicPr>
          <p:nvPr/>
        </p:nvPicPr>
        <p:blipFill>
          <a:blip r:embed="rId5"/>
          <a:stretch>
            <a:fillRect/>
          </a:stretch>
        </p:blipFill>
        <p:spPr>
          <a:xfrm>
            <a:off x="457201" y="2164163"/>
            <a:ext cx="4547650" cy="4202543"/>
          </a:xfrm>
          <a:prstGeom prst="rect">
            <a:avLst/>
          </a:prstGeom>
        </p:spPr>
      </p:pic>
      <p:sp>
        <p:nvSpPr>
          <p:cNvPr id="30" name="Rectangle 29">
            <a:extLst>
              <a:ext uri="{FF2B5EF4-FFF2-40B4-BE49-F238E27FC236}">
                <a16:creationId xmlns:a16="http://schemas.microsoft.com/office/drawing/2014/main" id="{94498E33-E9E2-45D1-8A0F-8D7EC945A478}"/>
              </a:ext>
            </a:extLst>
          </p:cNvPr>
          <p:cNvSpPr/>
          <p:nvPr/>
        </p:nvSpPr>
        <p:spPr>
          <a:xfrm>
            <a:off x="33357" y="6421160"/>
            <a:ext cx="12158644" cy="385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bject 22"/>
          <p:cNvSpPr txBox="1"/>
          <p:nvPr/>
        </p:nvSpPr>
        <p:spPr>
          <a:xfrm>
            <a:off x="2815588" y="6312253"/>
            <a:ext cx="939983" cy="230832"/>
          </a:xfrm>
          <a:prstGeom prst="rect">
            <a:avLst/>
          </a:prstGeom>
        </p:spPr>
        <p:txBody>
          <a:bodyPr vert="horz" wrap="square" lIns="0" tIns="0" rIns="0" bIns="0" rtlCol="0">
            <a:spAutoFit/>
          </a:bodyPr>
          <a:lstStyle/>
          <a:p>
            <a:pPr marL="0" marR="0" lvl="0" indent="0" algn="l" defTabSz="914400" rtl="0" eaLnBrk="1" fontAlgn="auto" latinLnBrk="0" hangingPunct="1">
              <a:lnSpc>
                <a:spcPts val="1787"/>
              </a:lnSpc>
              <a:spcBef>
                <a:spcPct val="0"/>
              </a:spcBef>
              <a:spcAft>
                <a:spcPct val="0"/>
              </a:spcAft>
              <a:buClrTx/>
              <a:buSzTx/>
              <a:buFontTx/>
              <a:buNone/>
              <a:tabLst/>
              <a:defRPr/>
            </a:pPr>
            <a:r>
              <a:rPr lang="en-US" sz="1600" b="1" dirty="0">
                <a:solidFill>
                  <a:srgbClr val="000000"/>
                </a:solidFill>
                <a:latin typeface="STKaiti"/>
                <a:cs typeface="STKaiti"/>
              </a:rPr>
              <a:t>X (m)</a:t>
            </a:r>
            <a:endParaRPr kumimoji="0" sz="1600" b="1" i="0" u="none" strike="noStrike" kern="1200" cap="none" spc="0" normalizeH="0" baseline="0" noProof="0" dirty="0">
              <a:ln>
                <a:noFill/>
              </a:ln>
              <a:solidFill>
                <a:srgbClr val="000000"/>
              </a:solidFill>
              <a:effectLst/>
              <a:uLnTx/>
              <a:uFillTx/>
              <a:latin typeface="STKaiti"/>
              <a:cs typeface="STKaiti"/>
            </a:endParaRPr>
          </a:p>
        </p:txBody>
      </p:sp>
      <p:sp>
        <p:nvSpPr>
          <p:cNvPr id="21" name="object 21"/>
          <p:cNvSpPr txBox="1"/>
          <p:nvPr/>
        </p:nvSpPr>
        <p:spPr>
          <a:xfrm>
            <a:off x="2937702" y="4715876"/>
            <a:ext cx="869024" cy="205184"/>
          </a:xfrm>
          <a:prstGeom prst="rect">
            <a:avLst/>
          </a:prstGeom>
          <a:ln>
            <a:noFill/>
          </a:ln>
        </p:spPr>
        <p:txBody>
          <a:bodyPr vert="horz" wrap="square" lIns="0" tIns="0" rIns="0" bIns="0" rtlCol="0">
            <a:spAutoFit/>
          </a:bodyPr>
          <a:lstStyle/>
          <a:p>
            <a:pPr marL="0" marR="0" lvl="0" indent="0" algn="l" defTabSz="914400" rtl="0" eaLnBrk="1" fontAlgn="auto" latinLnBrk="0" hangingPunct="1">
              <a:lnSpc>
                <a:spcPts val="1572"/>
              </a:lnSpc>
              <a:spcBef>
                <a:spcPct val="0"/>
              </a:spcBef>
              <a:spcAft>
                <a:spcPct val="0"/>
              </a:spcAft>
              <a:buClrTx/>
              <a:buSzTx/>
              <a:buFontTx/>
              <a:buNone/>
              <a:tabLst/>
              <a:defRPr/>
            </a:pPr>
            <a:r>
              <a:rPr kumimoji="0" sz="1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WFCTA</a:t>
            </a:r>
          </a:p>
        </p:txBody>
      </p:sp>
      <p:sp>
        <p:nvSpPr>
          <p:cNvPr id="31" name="object 22">
            <a:extLst>
              <a:ext uri="{FF2B5EF4-FFF2-40B4-BE49-F238E27FC236}">
                <a16:creationId xmlns:a16="http://schemas.microsoft.com/office/drawing/2014/main" id="{2368DC42-BF1D-4CEF-8B13-0DBA4DD6A456}"/>
              </a:ext>
            </a:extLst>
          </p:cNvPr>
          <p:cNvSpPr txBox="1"/>
          <p:nvPr/>
        </p:nvSpPr>
        <p:spPr>
          <a:xfrm>
            <a:off x="233746" y="4039216"/>
            <a:ext cx="550025" cy="230832"/>
          </a:xfrm>
          <a:prstGeom prst="rect">
            <a:avLst/>
          </a:prstGeom>
        </p:spPr>
        <p:txBody>
          <a:bodyPr vert="horz" wrap="square" lIns="0" tIns="0" rIns="0" bIns="0" rtlCol="0">
            <a:spAutoFit/>
          </a:bodyPr>
          <a:lstStyle/>
          <a:p>
            <a:pPr marL="0" marR="0" lvl="0" indent="0" algn="l" defTabSz="914400" rtl="0" eaLnBrk="1" fontAlgn="auto" latinLnBrk="0" hangingPunct="1">
              <a:lnSpc>
                <a:spcPts val="1787"/>
              </a:lnSpc>
              <a:spcBef>
                <a:spcPct val="0"/>
              </a:spcBef>
              <a:spcAft>
                <a:spcPct val="0"/>
              </a:spcAft>
              <a:buClrTx/>
              <a:buSzTx/>
              <a:buFontTx/>
              <a:buNone/>
              <a:tabLst/>
              <a:defRPr/>
            </a:pPr>
            <a:r>
              <a:rPr lang="en-US" sz="1600" b="1" dirty="0">
                <a:solidFill>
                  <a:srgbClr val="000000"/>
                </a:solidFill>
                <a:latin typeface="STKaiti"/>
                <a:cs typeface="STKaiti"/>
              </a:rPr>
              <a:t>Y</a:t>
            </a:r>
            <a:r>
              <a:rPr kumimoji="0" lang="en-US" sz="1600" b="1" i="0" u="none" strike="noStrike" kern="1200" cap="none" spc="0" normalizeH="0" baseline="0" noProof="0" dirty="0">
                <a:ln>
                  <a:noFill/>
                </a:ln>
                <a:solidFill>
                  <a:srgbClr val="000000"/>
                </a:solidFill>
                <a:effectLst/>
                <a:uLnTx/>
                <a:uFillTx/>
                <a:latin typeface="STKaiti"/>
                <a:cs typeface="STKaiti"/>
              </a:rPr>
              <a:t>(m)</a:t>
            </a:r>
            <a:endParaRPr kumimoji="0" sz="1600" b="1" i="0" u="none" strike="noStrike" kern="1200" cap="none" spc="0" normalizeH="0" baseline="0" noProof="0" dirty="0">
              <a:ln>
                <a:noFill/>
              </a:ln>
              <a:solidFill>
                <a:srgbClr val="000000"/>
              </a:solidFill>
              <a:effectLst/>
              <a:uLnTx/>
              <a:uFillTx/>
              <a:latin typeface="STKaiti"/>
              <a:cs typeface="STKaiti"/>
            </a:endParaRPr>
          </a:p>
        </p:txBody>
      </p:sp>
      <p:sp>
        <p:nvSpPr>
          <p:cNvPr id="34" name="TextBox 33">
            <a:extLst>
              <a:ext uri="{FF2B5EF4-FFF2-40B4-BE49-F238E27FC236}">
                <a16:creationId xmlns:a16="http://schemas.microsoft.com/office/drawing/2014/main" id="{BBE382E8-CA9F-4AA7-B304-7083E0B5F04B}"/>
              </a:ext>
            </a:extLst>
          </p:cNvPr>
          <p:cNvSpPr txBox="1"/>
          <p:nvPr/>
        </p:nvSpPr>
        <p:spPr>
          <a:xfrm>
            <a:off x="2458146" y="4007433"/>
            <a:ext cx="659027" cy="307777"/>
          </a:xfrm>
          <a:prstGeom prst="rect">
            <a:avLst/>
          </a:prstGeom>
          <a:noFill/>
        </p:spPr>
        <p:txBody>
          <a:bodyPr wrap="none" rtlCol="0">
            <a:spAutoFit/>
          </a:bodyPr>
          <a:lstStyle/>
          <a:p>
            <a:r>
              <a:rPr lang="en-US" altLang="zh-CN" sz="1400" b="1" dirty="0"/>
              <a:t>WCDA</a:t>
            </a:r>
            <a:endParaRPr lang="zh-CN" altLang="en-US" sz="1400" b="1" dirty="0"/>
          </a:p>
        </p:txBody>
      </p:sp>
      <p:sp>
        <p:nvSpPr>
          <p:cNvPr id="35" name="TextBox 34">
            <a:extLst>
              <a:ext uri="{FF2B5EF4-FFF2-40B4-BE49-F238E27FC236}">
                <a16:creationId xmlns:a16="http://schemas.microsoft.com/office/drawing/2014/main" id="{97EB66B9-D3C3-4DF7-9100-845F131E953E}"/>
              </a:ext>
            </a:extLst>
          </p:cNvPr>
          <p:cNvSpPr txBox="1"/>
          <p:nvPr/>
        </p:nvSpPr>
        <p:spPr>
          <a:xfrm>
            <a:off x="2552821" y="2731641"/>
            <a:ext cx="769763" cy="369332"/>
          </a:xfrm>
          <a:prstGeom prst="rect">
            <a:avLst/>
          </a:prstGeom>
          <a:noFill/>
        </p:spPr>
        <p:txBody>
          <a:bodyPr wrap="none" rtlCol="0">
            <a:spAutoFit/>
          </a:bodyPr>
          <a:lstStyle/>
          <a:p>
            <a:r>
              <a:rPr lang="en-US" altLang="zh-CN" b="1" dirty="0"/>
              <a:t>KM2A</a:t>
            </a:r>
            <a:endParaRPr lang="zh-CN" altLang="en-US" b="1" dirty="0"/>
          </a:p>
        </p:txBody>
      </p:sp>
      <p:cxnSp>
        <p:nvCxnSpPr>
          <p:cNvPr id="41" name="Straight Arrow Connector 40">
            <a:extLst>
              <a:ext uri="{FF2B5EF4-FFF2-40B4-BE49-F238E27FC236}">
                <a16:creationId xmlns:a16="http://schemas.microsoft.com/office/drawing/2014/main" id="{CA470D0F-1C62-4D3C-AF0A-B04BE7565E11}"/>
              </a:ext>
            </a:extLst>
          </p:cNvPr>
          <p:cNvCxnSpPr>
            <a:cxnSpLocks/>
          </p:cNvCxnSpPr>
          <p:nvPr/>
        </p:nvCxnSpPr>
        <p:spPr>
          <a:xfrm flipH="1" flipV="1">
            <a:off x="3027437" y="4491719"/>
            <a:ext cx="179472" cy="205631"/>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43" name="灯片编号占位符 1">
            <a:extLst>
              <a:ext uri="{FF2B5EF4-FFF2-40B4-BE49-F238E27FC236}">
                <a16:creationId xmlns:a16="http://schemas.microsoft.com/office/drawing/2014/main" id="{F3A312E2-11AF-4A94-9DFF-6F057DED3F25}"/>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2" name="Rectangle 1">
            <a:extLst>
              <a:ext uri="{FF2B5EF4-FFF2-40B4-BE49-F238E27FC236}">
                <a16:creationId xmlns:a16="http://schemas.microsoft.com/office/drawing/2014/main" id="{4D3E8BAF-89F2-4C18-91B9-BEC01E74C2E7}"/>
              </a:ext>
            </a:extLst>
          </p:cNvPr>
          <p:cNvSpPr/>
          <p:nvPr/>
        </p:nvSpPr>
        <p:spPr>
          <a:xfrm>
            <a:off x="5527221" y="3567793"/>
            <a:ext cx="2318658" cy="23839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3C29CCB-891C-4CBD-A67C-1786570F7F4C}"/>
              </a:ext>
            </a:extLst>
          </p:cNvPr>
          <p:cNvPicPr>
            <a:picLocks noChangeAspect="1"/>
          </p:cNvPicPr>
          <p:nvPr/>
        </p:nvPicPr>
        <p:blipFill rotWithShape="1">
          <a:blip r:embed="rId3"/>
          <a:srcRect b="6072"/>
          <a:stretch/>
        </p:blipFill>
        <p:spPr>
          <a:xfrm>
            <a:off x="45" y="26"/>
            <a:ext cx="12191910" cy="6441596"/>
          </a:xfrm>
          <a:prstGeom prst="rect">
            <a:avLst/>
          </a:prstGeom>
        </p:spPr>
      </p:pic>
      <p:sp>
        <p:nvSpPr>
          <p:cNvPr id="26" name="灯片编号占位符 1">
            <a:extLst>
              <a:ext uri="{FF2B5EF4-FFF2-40B4-BE49-F238E27FC236}">
                <a16:creationId xmlns:a16="http://schemas.microsoft.com/office/drawing/2014/main" id="{214D1D58-1BCF-4497-B404-225EB7F8713F}"/>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标题 1">
            <a:extLst>
              <a:ext uri="{FF2B5EF4-FFF2-40B4-BE49-F238E27FC236}">
                <a16:creationId xmlns:a16="http://schemas.microsoft.com/office/drawing/2014/main" id="{9CA11EA1-1B24-4D5D-A84D-645902FE7A39}"/>
              </a:ext>
            </a:extLst>
          </p:cNvPr>
          <p:cNvSpPr>
            <a:spLocks noGrp="1"/>
          </p:cNvSpPr>
          <p:nvPr>
            <p:ph type="title"/>
          </p:nvPr>
        </p:nvSpPr>
        <p:spPr>
          <a:xfrm>
            <a:off x="0" y="0"/>
            <a:ext cx="5814026" cy="620486"/>
          </a:xfrm>
          <a:solidFill>
            <a:srgbClr val="00B0F0"/>
          </a:solidFill>
        </p:spPr>
        <p:txBody>
          <a:bodyPr>
            <a:noAutofit/>
          </a:bodyPr>
          <a:lstStyle/>
          <a:p>
            <a:pPr algn="ctr"/>
            <a:r>
              <a:rPr lang="en-US" altLang="zh-CN" sz="3200" b="1" dirty="0">
                <a:solidFill>
                  <a:schemeClr val="tx1"/>
                </a:solidFill>
              </a:rPr>
              <a:t>Xmax Measurement by WFCTA</a:t>
            </a:r>
            <a:endParaRPr lang="zh-CN" altLang="en-US" sz="3200" b="1" dirty="0">
              <a:solidFill>
                <a:schemeClr val="tx1"/>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EEA725C-612F-4546-9CDB-B4F4EE49C8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Cambria Math" panose="02040503050406030204" pitchFamily="18" charset="0"/>
                <a:ea typeface="华文楷体" panose="0201060004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华文楷体" panose="02010600040101010101" pitchFamily="2" charset="-122"/>
              <a:cs typeface="+mn-cs"/>
            </a:endParaRPr>
          </a:p>
        </p:txBody>
      </p:sp>
      <p:sp>
        <p:nvSpPr>
          <p:cNvPr id="3" name="标题 2">
            <a:extLst>
              <a:ext uri="{FF2B5EF4-FFF2-40B4-BE49-F238E27FC236}">
                <a16:creationId xmlns:a16="http://schemas.microsoft.com/office/drawing/2014/main" id="{4B13B8E7-BD3D-43BA-A648-D216BC010964}"/>
              </a:ext>
            </a:extLst>
          </p:cNvPr>
          <p:cNvSpPr>
            <a:spLocks noGrp="1"/>
          </p:cNvSpPr>
          <p:nvPr>
            <p:ph type="title"/>
          </p:nvPr>
        </p:nvSpPr>
        <p:spPr>
          <a:solidFill>
            <a:srgbClr val="00B0F0"/>
          </a:solidFill>
        </p:spPr>
        <p:txBody>
          <a:bodyPr/>
          <a:lstStyle/>
          <a:p>
            <a:pPr algn="ctr"/>
            <a:r>
              <a:rPr lang="en-US" altLang="zh-CN" sz="3200" b="1" dirty="0"/>
              <a:t>Muon Content in Showers</a:t>
            </a:r>
            <a:endParaRPr lang="zh-CN" altLang="en-US" sz="3200" b="1"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C6AD5C1-F96C-4874-AFAC-D508026FB2F8}"/>
                  </a:ext>
                </a:extLst>
              </p:cNvPr>
              <p:cNvSpPr txBox="1"/>
              <p:nvPr/>
            </p:nvSpPr>
            <p:spPr>
              <a:xfrm>
                <a:off x="1652495" y="678452"/>
                <a:ext cx="9271256" cy="1881349"/>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𝑃</m:t>
                          </m:r>
                        </m:e>
                        <m:sub>
                          <m:r>
                            <m:rPr>
                              <m:sty m:val="p"/>
                            </m:rP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t>μ</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𝑒</m:t>
                          </m:r>
                        </m:sub>
                      </m:sSub>
                      <m:r>
                        <a:rPr kumimoji="0" lang="en-US" altLang="zh-CN" sz="2400" b="0" i="0"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func>
                        <m:funcPr>
                          <m:ctrlP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funcPr>
                        <m:fName>
                          <m:sSub>
                            <m:sSubPr>
                              <m:ctrlP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m:rPr>
                                  <m:sty m:val="p"/>
                                </m:rPr>
                                <a:rPr kumimoji="0" lang="en-US" altLang="zh-CN" sz="2400" b="0" i="0" u="none" strike="noStrike" kern="1200" cap="none" spc="0" normalizeH="0" baseline="0" noProof="0" dirty="0">
                                  <a:ln>
                                    <a:noFill/>
                                  </a:ln>
                                  <a:solidFill>
                                    <a:prstClr val="black"/>
                                  </a:solidFill>
                                  <a:effectLst/>
                                  <a:uLnTx/>
                                  <a:uFillTx/>
                                  <a:latin typeface="Cambria Math" panose="02040503050406030204" pitchFamily="18" charset="0"/>
                                  <a:cs typeface="+mn-cs"/>
                                </a:rPr>
                                <m:t>log</m:t>
                              </m:r>
                            </m:e>
                            <m:sub>
                              <m: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t>10</m:t>
                              </m:r>
                            </m:sub>
                          </m:sSub>
                        </m:fName>
                        <m:e>
                          <m:f>
                            <m:fPr>
                              <m:ctrlP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fPr>
                            <m:num>
                              <m:sSub>
                                <m:sSubPr>
                                  <m:ctrlP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t>𝜌</m:t>
                                  </m:r>
                                </m:e>
                                <m:sub>
                                  <m: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t>𝜇</m:t>
                                  </m:r>
                                </m:sub>
                              </m:sSub>
                            </m:num>
                            <m:den>
                              <m:sSubSup>
                                <m:sSubSupPr>
                                  <m:ctrlP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SupPr>
                                <m:e>
                                  <m: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t>𝜌</m:t>
                                  </m:r>
                                </m:e>
                                <m:sub>
                                  <m: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t>𝑒</m:t>
                                  </m:r>
                                </m:sub>
                                <m:sup>
                                  <m: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rPr>
                                    <m:t>0.</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83</m:t>
                                  </m:r>
                                </m:sup>
                              </m:sSubSup>
                            </m:den>
                          </m:f>
                        </m:e>
                      </m:func>
                    </m:oMath>
                  </m:oMathPara>
                </a14:m>
                <a:endPar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ea typeface="华文楷体" panose="02010600040101010101" pitchFamily="2" charset="-122"/>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14:m>
                  <m:oMath xmlns:m="http://schemas.openxmlformats.org/officeDocument/2006/math">
                    <m:sSub>
                      <m:sSubPr>
                        <m:ctrlP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𝜌</m:t>
                        </m:r>
                      </m:e>
                      <m:sub>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𝜇</m:t>
                        </m:r>
                      </m:sub>
                    </m:sSub>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𝑚𝑢𝑜𝑛</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𝑑𝑒𝑛𝑠𝑖𝑡𝑦</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𝑖𝑛</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𝑡h𝑒</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𝑟𝑖𝑛𝑔</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𝑏𝑒𝑡𝑤𝑒𝑒𝑛</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40</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𝑚</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𝑎𝑛𝑑</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200</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𝑚</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oMath>
                </a14:m>
                <a:r>
                  <a:rPr kumimoji="0" lang="en-US" altLang="zh-CN" sz="2400" b="0" i="0" u="none" strike="noStrike" kern="1200" cap="none" spc="0" normalizeH="0" baseline="0" noProof="0" dirty="0">
                    <a:ln>
                      <a:noFill/>
                    </a:ln>
                    <a:solidFill>
                      <a:prstClr val="black"/>
                    </a:solidFill>
                    <a:effectLst/>
                    <a:uLnTx/>
                    <a:uFillTx/>
                    <a:latin typeface="Candara" panose="020E0502030303020204"/>
                    <a:ea typeface="华文楷体" panose="02010600040101010101" pitchFamily="2" charset="-122"/>
                    <a:cs typeface="+mn-cs"/>
                  </a:rPr>
                  <a:t>from the core</a:t>
                </a:r>
              </a:p>
              <a:p>
                <a:pPr marL="0" marR="0" lvl="0" indent="0" algn="l" defTabSz="4572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𝜌</m:t>
                          </m:r>
                        </m:e>
                        <m:sub>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𝑒</m:t>
                          </m:r>
                        </m:sub>
                      </m:sSub>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𝐸𝑀</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𝑝𝑎𝑟𝑡𝑖𝑐𝑙𝑒</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𝑑𝑒𝑛𝑠𝑖𝑡𝑦</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𝑖𝑛</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𝑡h𝑒</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𝑟𝑖𝑛𝑔</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𝑏𝑒𝑡𝑤𝑒𝑒𝑛</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40</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𝑚</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𝑎𝑛𝑑</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200</m:t>
                      </m:r>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𝑚</m:t>
                      </m:r>
                    </m:oMath>
                  </m:oMathPara>
                </a14:m>
                <a:endParaRPr kumimoji="0" lang="zh-CN" altLang="en-US" sz="2400" b="0" i="0" u="none" strike="noStrike" kern="1200" cap="none" spc="0" normalizeH="0" baseline="0" noProof="0" dirty="0">
                  <a:ln>
                    <a:noFill/>
                  </a:ln>
                  <a:solidFill>
                    <a:prstClr val="black"/>
                  </a:solidFill>
                  <a:effectLst/>
                  <a:uLnTx/>
                  <a:uFillTx/>
                  <a:latin typeface="Candara" panose="020E0502030303020204"/>
                  <a:ea typeface="华文楷体" panose="02010600040101010101" pitchFamily="2" charset="-122"/>
                  <a:cs typeface="+mn-cs"/>
                </a:endParaRPr>
              </a:p>
            </p:txBody>
          </p:sp>
        </mc:Choice>
        <mc:Fallback xmlns="">
          <p:sp>
            <p:nvSpPr>
              <p:cNvPr id="10" name="文本框 9">
                <a:extLst>
                  <a:ext uri="{FF2B5EF4-FFF2-40B4-BE49-F238E27FC236}">
                    <a16:creationId xmlns:a16="http://schemas.microsoft.com/office/drawing/2014/main" id="{9C6AD5C1-F96C-4874-AFAC-D508026FB2F8}"/>
                  </a:ext>
                </a:extLst>
              </p:cNvPr>
              <p:cNvSpPr txBox="1">
                <a:spLocks noRot="1" noChangeAspect="1" noMove="1" noResize="1" noEditPoints="1" noAdjustHandles="1" noChangeArrowheads="1" noChangeShapeType="1" noTextEdit="1"/>
              </p:cNvSpPr>
              <p:nvPr/>
            </p:nvSpPr>
            <p:spPr>
              <a:xfrm>
                <a:off x="1652495" y="678452"/>
                <a:ext cx="9271256" cy="1881349"/>
              </a:xfrm>
              <a:prstGeom prst="rect">
                <a:avLst/>
              </a:prstGeom>
              <a:blipFill>
                <a:blip r:embed="rId3"/>
                <a:stretch>
                  <a:fillRect l="-197" r="-131"/>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563015D2-1A75-4F7F-A08E-27CA8C9F127F}"/>
              </a:ext>
            </a:extLst>
          </p:cNvPr>
          <p:cNvPicPr>
            <a:picLocks noChangeAspect="1"/>
          </p:cNvPicPr>
          <p:nvPr/>
        </p:nvPicPr>
        <p:blipFill>
          <a:blip r:embed="rId4"/>
          <a:stretch>
            <a:fillRect/>
          </a:stretch>
        </p:blipFill>
        <p:spPr>
          <a:xfrm>
            <a:off x="6194688" y="3243841"/>
            <a:ext cx="4156085" cy="2998993"/>
          </a:xfrm>
          <a:prstGeom prst="rect">
            <a:avLst/>
          </a:prstGeom>
        </p:spPr>
      </p:pic>
      <p:pic>
        <p:nvPicPr>
          <p:cNvPr id="5" name="Picture 4">
            <a:extLst>
              <a:ext uri="{FF2B5EF4-FFF2-40B4-BE49-F238E27FC236}">
                <a16:creationId xmlns:a16="http://schemas.microsoft.com/office/drawing/2014/main" id="{376C0881-7394-4031-87F1-E8B14E89E534}"/>
              </a:ext>
            </a:extLst>
          </p:cNvPr>
          <p:cNvPicPr>
            <a:picLocks noChangeAspect="1"/>
          </p:cNvPicPr>
          <p:nvPr/>
        </p:nvPicPr>
        <p:blipFill>
          <a:blip r:embed="rId5"/>
          <a:stretch>
            <a:fillRect/>
          </a:stretch>
        </p:blipFill>
        <p:spPr>
          <a:xfrm>
            <a:off x="1256501" y="3059414"/>
            <a:ext cx="3896644" cy="3367845"/>
          </a:xfrm>
          <a:prstGeom prst="rect">
            <a:avLst/>
          </a:prstGeom>
        </p:spPr>
      </p:pic>
    </p:spTree>
    <p:extLst>
      <p:ext uri="{BB962C8B-B14F-4D97-AF65-F5344CB8AC3E}">
        <p14:creationId xmlns:p14="http://schemas.microsoft.com/office/powerpoint/2010/main" val="3259197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23CC1FE-7E67-434D-8ECA-A635FC467746}"/>
              </a:ext>
            </a:extLst>
          </p:cNvPr>
          <p:cNvGrpSpPr/>
          <p:nvPr/>
        </p:nvGrpSpPr>
        <p:grpSpPr>
          <a:xfrm>
            <a:off x="45" y="25"/>
            <a:ext cx="12191910" cy="6857975"/>
            <a:chOff x="45" y="25"/>
            <a:chExt cx="12191910" cy="6857975"/>
          </a:xfrm>
        </p:grpSpPr>
        <p:pic>
          <p:nvPicPr>
            <p:cNvPr id="29" name="Picture 28">
              <a:extLst>
                <a:ext uri="{FF2B5EF4-FFF2-40B4-BE49-F238E27FC236}">
                  <a16:creationId xmlns:a16="http://schemas.microsoft.com/office/drawing/2014/main" id="{BF81BB85-AA20-402F-9077-B5ADD4C951CB}"/>
                </a:ext>
              </a:extLst>
            </p:cNvPr>
            <p:cNvPicPr>
              <a:picLocks noChangeAspect="1"/>
            </p:cNvPicPr>
            <p:nvPr/>
          </p:nvPicPr>
          <p:blipFill rotWithShape="1">
            <a:blip r:embed="rId3"/>
            <a:srcRect/>
            <a:stretch/>
          </p:blipFill>
          <p:spPr>
            <a:xfrm>
              <a:off x="45" y="25"/>
              <a:ext cx="12191910" cy="6857975"/>
            </a:xfrm>
            <a:prstGeom prst="rect">
              <a:avLst/>
            </a:prstGeom>
          </p:spPr>
        </p:pic>
        <p:sp>
          <p:nvSpPr>
            <p:cNvPr id="30" name="Rectangle 29">
              <a:extLst>
                <a:ext uri="{FF2B5EF4-FFF2-40B4-BE49-F238E27FC236}">
                  <a16:creationId xmlns:a16="http://schemas.microsoft.com/office/drawing/2014/main" id="{1F67DCED-BBCE-4C00-8FB0-D41A45B7CEB6}"/>
                </a:ext>
              </a:extLst>
            </p:cNvPr>
            <p:cNvSpPr/>
            <p:nvPr/>
          </p:nvSpPr>
          <p:spPr>
            <a:xfrm>
              <a:off x="11413671" y="6547757"/>
              <a:ext cx="449036" cy="212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灯片编号占位符 1">
            <a:extLst>
              <a:ext uri="{FF2B5EF4-FFF2-40B4-BE49-F238E27FC236}">
                <a16:creationId xmlns:a16="http://schemas.microsoft.com/office/drawing/2014/main" id="{5453443B-AEDC-49B2-9C78-5199FE12F26A}"/>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3"/>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cs typeface="Arial" pitchFamily="34" charset="0"/>
            </a:endParaRPr>
          </a:p>
        </p:txBody>
      </p:sp>
      <p:sp>
        <p:nvSpPr>
          <p:cNvPr id="3" name="object 3"/>
          <p:cNvSpPr txBox="1"/>
          <p:nvPr/>
        </p:nvSpPr>
        <p:spPr>
          <a:xfrm>
            <a:off x="112166" y="48513"/>
            <a:ext cx="6273607" cy="513346"/>
          </a:xfrm>
          <a:prstGeom prst="rect">
            <a:avLst/>
          </a:prstGeom>
        </p:spPr>
        <p:txBody>
          <a:bodyPr vert="horz" wrap="square" lIns="0" tIns="0" rIns="0" bIns="0" rtlCol="0">
            <a:spAutoFit/>
          </a:bodyPr>
          <a:lstStyle/>
          <a:p>
            <a:pPr marL="0" marR="0" lvl="0" indent="0" algn="l" defTabSz="914400" rtl="0" eaLnBrk="1" fontAlgn="auto" latinLnBrk="0" hangingPunct="1">
              <a:lnSpc>
                <a:spcPts val="4032"/>
              </a:lnSpc>
              <a:spcBef>
                <a:spcPct val="0"/>
              </a:spcBef>
              <a:spcAft>
                <a:spcPct val="0"/>
              </a:spcAft>
              <a:buClrTx/>
              <a:buSzTx/>
              <a:buFontTx/>
              <a:buNone/>
              <a:tabLst/>
              <a:defRPr/>
            </a:pPr>
            <a:r>
              <a:rPr kumimoji="0"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Proton</a:t>
            </a:r>
            <a:r>
              <a:rPr kumimoji="0" sz="3600" b="1" i="0" u="none" strike="noStrike" kern="1200" cap="none" spc="-27"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Energy</a:t>
            </a:r>
            <a:r>
              <a:rPr kumimoji="0" sz="3600" b="1" i="0" u="none" strike="noStrike" kern="1200" cap="none" spc="-4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Reconstruction</a:t>
            </a:r>
          </a:p>
        </p:txBody>
      </p:sp>
      <p:sp>
        <p:nvSpPr>
          <p:cNvPr id="4" name="object 4"/>
          <p:cNvSpPr txBox="1"/>
          <p:nvPr/>
        </p:nvSpPr>
        <p:spPr>
          <a:xfrm>
            <a:off x="345703" y="855632"/>
            <a:ext cx="3776335" cy="641201"/>
          </a:xfrm>
          <a:prstGeom prst="rect">
            <a:avLst/>
          </a:prstGeom>
        </p:spPr>
        <p:txBody>
          <a:bodyPr vert="horz" wrap="square" lIns="0" tIns="0" rIns="0" bIns="0" rtlCol="0">
            <a:spAutoFit/>
          </a:bodyPr>
          <a:lstStyle/>
          <a:p>
            <a:pPr marL="0" marR="0" lvl="0" indent="0" algn="l" defTabSz="914400" rtl="0" eaLnBrk="1" fontAlgn="auto" latinLnBrk="0" hangingPunct="1">
              <a:lnSpc>
                <a:spcPts val="2244"/>
              </a:lnSpc>
              <a:spcBef>
                <a:spcPct val="0"/>
              </a:spcBef>
              <a:spcAft>
                <a:spcPct val="0"/>
              </a:spcAft>
              <a:buClrTx/>
              <a:buSzTx/>
              <a:buFontTx/>
              <a:buNone/>
              <a:tabLst/>
              <a:defRPr/>
            </a:pPr>
            <a:r>
              <a:rPr kumimoji="0" sz="2000" b="0" i="0" u="none" strike="noStrike" kern="1200" cap="none" spc="0" normalizeH="0" baseline="0" noProof="0" dirty="0">
                <a:ln>
                  <a:noFill/>
                </a:ln>
                <a:solidFill>
                  <a:srgbClr val="000000"/>
                </a:solidFill>
                <a:effectLst/>
                <a:uLnTx/>
                <a:uFillTx/>
                <a:latin typeface="MMORUL+ArialMT"/>
                <a:cs typeface="MMORUL+ArialMT"/>
              </a:rPr>
              <a:t>•</a:t>
            </a:r>
            <a:r>
              <a:rPr kumimoji="0" sz="2000" b="0" i="0" u="none" strike="noStrike" kern="1200" cap="none" spc="1500" normalizeH="0" baseline="0" noProof="0" dirty="0">
                <a:ln>
                  <a:noFill/>
                </a:ln>
                <a:solidFill>
                  <a:srgbClr val="000000"/>
                </a:solidFill>
                <a:effectLst/>
                <a:uLnTx/>
                <a:uFillTx/>
                <a:latin typeface="Times New Roman"/>
                <a:cs typeface="Times New Roman"/>
              </a:rPr>
              <a:t> </a:t>
            </a:r>
            <a:r>
              <a:rPr kumimoji="0" sz="2000" b="1" i="0" u="none" strike="noStrike" kern="1200" cap="none" spc="0" normalizeH="0" baseline="0" noProof="0" dirty="0">
                <a:ln>
                  <a:noFill/>
                </a:ln>
                <a:solidFill>
                  <a:srgbClr val="000000"/>
                </a:solidFill>
                <a:effectLst/>
                <a:uLnTx/>
                <a:uFillTx/>
                <a:latin typeface="ONSHEB+CambriaMath"/>
                <a:cs typeface="ONSHEB+CambriaMath"/>
              </a:rPr>
              <a:t>Energy Resolution</a:t>
            </a:r>
            <a:r>
              <a:rPr kumimoji="0" sz="2000" b="1" i="0" u="none" strike="noStrike" kern="1200" cap="none" spc="0" normalizeH="0" baseline="0" noProof="0" dirty="0">
                <a:ln>
                  <a:noFill/>
                </a:ln>
                <a:solidFill>
                  <a:srgbClr val="000000"/>
                </a:solidFill>
                <a:effectLst/>
                <a:uLnTx/>
                <a:uFillTx/>
                <a:latin typeface="STKaiti"/>
                <a:cs typeface="STKaiti"/>
              </a:rPr>
              <a:t>：</a:t>
            </a:r>
            <a:r>
              <a:rPr kumimoji="0" sz="2000" b="1" i="0" u="none" strike="noStrike" kern="1200" cap="none" spc="0" normalizeH="0" baseline="0" noProof="0" dirty="0">
                <a:ln>
                  <a:noFill/>
                </a:ln>
                <a:solidFill>
                  <a:srgbClr val="000000"/>
                </a:solidFill>
                <a:effectLst/>
                <a:uLnTx/>
                <a:uFillTx/>
                <a:latin typeface="ONSHEB+CambriaMath"/>
                <a:cs typeface="ONSHEB+CambriaMath"/>
              </a:rPr>
              <a:t>&lt;15%</a:t>
            </a:r>
          </a:p>
          <a:p>
            <a:pPr marL="0" marR="0" lvl="0" indent="0" algn="l" defTabSz="914400" rtl="0" eaLnBrk="1" fontAlgn="auto" latinLnBrk="0" hangingPunct="1">
              <a:lnSpc>
                <a:spcPts val="2244"/>
              </a:lnSpc>
              <a:spcBef>
                <a:spcPts val="596"/>
              </a:spcBef>
              <a:spcAft>
                <a:spcPct val="0"/>
              </a:spcAft>
              <a:buClrTx/>
              <a:buSzTx/>
              <a:buFontTx/>
              <a:buNone/>
              <a:tabLst/>
              <a:defRPr/>
            </a:pPr>
            <a:r>
              <a:rPr kumimoji="0" sz="2000" b="1" i="0" u="none" strike="noStrike" kern="1200" cap="none" spc="0" normalizeH="0" baseline="0" noProof="0" dirty="0">
                <a:ln>
                  <a:noFill/>
                </a:ln>
                <a:solidFill>
                  <a:srgbClr val="000000"/>
                </a:solidFill>
                <a:effectLst/>
                <a:uLnTx/>
                <a:uFillTx/>
                <a:latin typeface="MMORUL+ArialMT"/>
                <a:cs typeface="MMORUL+ArialMT"/>
              </a:rPr>
              <a:t>•</a:t>
            </a:r>
            <a:r>
              <a:rPr kumimoji="0" sz="2000" b="1" i="0" u="none" strike="noStrike" kern="1200" cap="none" spc="1500" normalizeH="0" baseline="0" noProof="0" dirty="0">
                <a:ln>
                  <a:noFill/>
                </a:ln>
                <a:solidFill>
                  <a:srgbClr val="000000"/>
                </a:solidFill>
                <a:effectLst/>
                <a:uLnTx/>
                <a:uFillTx/>
                <a:latin typeface="Times New Roman"/>
                <a:cs typeface="Times New Roman"/>
              </a:rPr>
              <a:t> </a:t>
            </a:r>
            <a:r>
              <a:rPr kumimoji="0" sz="2000" b="1" i="0" u="none" strike="noStrike" kern="1200" cap="none" spc="0" normalizeH="0" baseline="0" noProof="0" dirty="0">
                <a:ln>
                  <a:noFill/>
                </a:ln>
                <a:solidFill>
                  <a:srgbClr val="000000"/>
                </a:solidFill>
                <a:effectLst/>
                <a:uLnTx/>
                <a:uFillTx/>
                <a:latin typeface="ONSHEB+CambriaMath"/>
                <a:cs typeface="ONSHEB+CambriaMath"/>
              </a:rPr>
              <a:t>Systematic</a:t>
            </a:r>
            <a:r>
              <a:rPr kumimoji="0" sz="2000" b="1" i="0" u="none" strike="noStrike" kern="1200" cap="none" spc="-12" normalizeH="0" baseline="0" noProof="0" dirty="0">
                <a:ln>
                  <a:noFill/>
                </a:ln>
                <a:solidFill>
                  <a:srgbClr val="000000"/>
                </a:solidFill>
                <a:effectLst/>
                <a:uLnTx/>
                <a:uFillTx/>
                <a:latin typeface="ONSHEB+CambriaMath"/>
                <a:cs typeface="ONSHEB+CambriaMath"/>
              </a:rPr>
              <a:t> </a:t>
            </a:r>
            <a:r>
              <a:rPr kumimoji="0" sz="2000" b="1" i="0" u="none" strike="noStrike" kern="1200" cap="none" spc="0" normalizeH="0" baseline="0" noProof="0" dirty="0">
                <a:ln>
                  <a:noFill/>
                </a:ln>
                <a:solidFill>
                  <a:srgbClr val="000000"/>
                </a:solidFill>
                <a:effectLst/>
                <a:uLnTx/>
                <a:uFillTx/>
                <a:latin typeface="ONSHEB+CambriaMath"/>
                <a:cs typeface="ONSHEB+CambriaMath"/>
              </a:rPr>
              <a:t>Bias</a:t>
            </a:r>
            <a:r>
              <a:rPr kumimoji="0" sz="2000" b="1" i="0" u="none" strike="noStrike" kern="1200" cap="none" spc="0" normalizeH="0" baseline="0" noProof="0" dirty="0">
                <a:ln>
                  <a:noFill/>
                </a:ln>
                <a:solidFill>
                  <a:srgbClr val="000000"/>
                </a:solidFill>
                <a:effectLst/>
                <a:uLnTx/>
                <a:uFillTx/>
                <a:latin typeface="STKaiti"/>
                <a:cs typeface="STKaiti"/>
              </a:rPr>
              <a:t>：</a:t>
            </a:r>
            <a:r>
              <a:rPr kumimoji="0" sz="2000" b="1" i="0" u="none" strike="noStrike" kern="1200" cap="none" spc="0" normalizeH="0" baseline="0" noProof="0" dirty="0">
                <a:ln>
                  <a:noFill/>
                </a:ln>
                <a:solidFill>
                  <a:srgbClr val="000000"/>
                </a:solidFill>
                <a:effectLst/>
                <a:uLnTx/>
                <a:uFillTx/>
                <a:latin typeface="ONSHEB+CambriaMath"/>
                <a:cs typeface="ONSHEB+CambriaMath"/>
              </a:rPr>
              <a:t>&lt;2%</a:t>
            </a:r>
          </a:p>
        </p:txBody>
      </p:sp>
      <p:sp>
        <p:nvSpPr>
          <p:cNvPr id="5" name="object 5"/>
          <p:cNvSpPr txBox="1"/>
          <p:nvPr/>
        </p:nvSpPr>
        <p:spPr>
          <a:xfrm>
            <a:off x="719935" y="1610559"/>
            <a:ext cx="4041687" cy="260071"/>
          </a:xfrm>
          <a:prstGeom prst="rect">
            <a:avLst/>
          </a:prstGeom>
        </p:spPr>
        <p:txBody>
          <a:bodyPr vert="horz" wrap="square" lIns="0" tIns="0" rIns="0" bIns="0" rtlCol="0">
            <a:spAutoFit/>
          </a:bodyPr>
          <a:lstStyle/>
          <a:p>
            <a:pPr marL="0" marR="0" lvl="0" indent="0" algn="l" defTabSz="914400" rtl="0" eaLnBrk="1" fontAlgn="auto" latinLnBrk="0" hangingPunct="1">
              <a:lnSpc>
                <a:spcPts val="2005"/>
              </a:lnSpc>
              <a:spcBef>
                <a:spcPct val="0"/>
              </a:spcBef>
              <a:spcAft>
                <a:spcPct val="0"/>
              </a:spcAft>
              <a:buClrTx/>
              <a:buSzTx/>
              <a:buFontTx/>
              <a:buNone/>
              <a:tabLst/>
              <a:defRPr/>
            </a:pPr>
            <a:r>
              <a:rPr kumimoji="0" sz="2000" b="1" i="0" u="none" strike="noStrike" kern="1200" cap="none" spc="0" normalizeH="0" baseline="0" noProof="0" dirty="0">
                <a:ln>
                  <a:noFill/>
                </a:ln>
                <a:solidFill>
                  <a:srgbClr val="000000"/>
                </a:solidFill>
                <a:effectLst/>
                <a:uLnTx/>
                <a:uFillTx/>
                <a:latin typeface="ONSHEB+CambriaMath"/>
                <a:cs typeface="ONSHEB+CambriaMath"/>
              </a:rPr>
              <a:t>(independent</a:t>
            </a:r>
            <a:r>
              <a:rPr kumimoji="0" sz="2000" b="1" i="0" u="none" strike="noStrike" kern="1200" cap="none" spc="-27" normalizeH="0" baseline="0" noProof="0" dirty="0">
                <a:ln>
                  <a:noFill/>
                </a:ln>
                <a:solidFill>
                  <a:srgbClr val="000000"/>
                </a:solidFill>
                <a:effectLst/>
                <a:uLnTx/>
                <a:uFillTx/>
                <a:latin typeface="ONSHEB+CambriaMath"/>
                <a:cs typeface="ONSHEB+CambriaMath"/>
              </a:rPr>
              <a:t> </a:t>
            </a:r>
            <a:r>
              <a:rPr kumimoji="0" sz="2000" b="1" i="0" u="none" strike="noStrike" kern="1200" cap="none" spc="0" normalizeH="0" baseline="0" noProof="0" dirty="0">
                <a:ln>
                  <a:noFill/>
                </a:ln>
                <a:solidFill>
                  <a:srgbClr val="000000"/>
                </a:solidFill>
                <a:effectLst/>
                <a:uLnTx/>
                <a:uFillTx/>
                <a:latin typeface="ONSHEB+CambriaMath"/>
                <a:cs typeface="ONSHEB+CambriaMath"/>
              </a:rPr>
              <a:t>of</a:t>
            </a:r>
            <a:r>
              <a:rPr kumimoji="0" sz="2000" b="1" i="0" u="none" strike="noStrike" kern="1200" cap="none" spc="-14" normalizeH="0" baseline="0" noProof="0" dirty="0">
                <a:ln>
                  <a:noFill/>
                </a:ln>
                <a:solidFill>
                  <a:srgbClr val="000000"/>
                </a:solidFill>
                <a:effectLst/>
                <a:uLnTx/>
                <a:uFillTx/>
                <a:latin typeface="ONSHEB+CambriaMath"/>
                <a:cs typeface="ONSHEB+CambriaMath"/>
              </a:rPr>
              <a:t> </a:t>
            </a:r>
            <a:r>
              <a:rPr kumimoji="0" sz="2000" b="1" i="0" u="none" strike="noStrike" kern="1200" cap="none" spc="0" normalizeH="0" baseline="0" noProof="0" dirty="0">
                <a:ln>
                  <a:noFill/>
                </a:ln>
                <a:solidFill>
                  <a:srgbClr val="000000"/>
                </a:solidFill>
                <a:effectLst/>
                <a:uLnTx/>
                <a:uFillTx/>
                <a:latin typeface="ONSHEB+CambriaMath"/>
                <a:cs typeface="ONSHEB+CambriaMath"/>
              </a:rPr>
              <a:t>shower energy)</a:t>
            </a:r>
          </a:p>
        </p:txBody>
      </p:sp>
      <p:sp>
        <p:nvSpPr>
          <p:cNvPr id="6" name="object 6"/>
          <p:cNvSpPr txBox="1"/>
          <p:nvPr/>
        </p:nvSpPr>
        <p:spPr>
          <a:xfrm>
            <a:off x="345701" y="1984356"/>
            <a:ext cx="4790153" cy="666849"/>
          </a:xfrm>
          <a:prstGeom prst="rect">
            <a:avLst/>
          </a:prstGeom>
        </p:spPr>
        <p:txBody>
          <a:bodyPr vert="horz" wrap="square" lIns="0" tIns="0" rIns="0" bIns="0" rtlCol="0">
            <a:spAutoFit/>
          </a:bodyPr>
          <a:lstStyle/>
          <a:p>
            <a:pPr marL="0" marR="0" lvl="0" indent="0" algn="l" defTabSz="914400" rtl="0" eaLnBrk="1" fontAlgn="auto" latinLnBrk="0" hangingPunct="1">
              <a:lnSpc>
                <a:spcPts val="2241"/>
              </a:lnSpc>
              <a:spcBef>
                <a:spcPct val="0"/>
              </a:spcBef>
              <a:spcAft>
                <a:spcPct val="0"/>
              </a:spcAft>
              <a:buClrTx/>
              <a:buSzTx/>
              <a:buFontTx/>
              <a:buNone/>
              <a:tabLst/>
              <a:defRPr/>
            </a:pPr>
            <a:r>
              <a:rPr kumimoji="0" sz="2000" b="0" i="0" u="none" strike="noStrike" kern="1200" cap="none" spc="0" normalizeH="0" baseline="0" noProof="0" dirty="0">
                <a:ln>
                  <a:noFill/>
                </a:ln>
                <a:solidFill>
                  <a:srgbClr val="000000"/>
                </a:solidFill>
                <a:effectLst/>
                <a:uLnTx/>
                <a:uFillTx/>
                <a:latin typeface="MMORUL+ArialMT"/>
                <a:cs typeface="MMORUL+ArialMT"/>
              </a:rPr>
              <a:t>•</a:t>
            </a:r>
            <a:r>
              <a:rPr kumimoji="0" sz="2000" b="0" i="0" u="none" strike="noStrike" kern="1200" cap="none" spc="1500" normalizeH="0" baseline="0" noProof="0" dirty="0">
                <a:ln>
                  <a:noFill/>
                </a:ln>
                <a:solidFill>
                  <a:srgbClr val="000000"/>
                </a:solidFill>
                <a:effectLst/>
                <a:uLnTx/>
                <a:uFillTx/>
                <a:latin typeface="Times New Roman"/>
                <a:cs typeface="Times New Roman"/>
              </a:rPr>
              <a:t> </a:t>
            </a:r>
            <a:r>
              <a:rPr kumimoji="0" sz="2000" b="1" i="0" u="none" strike="noStrike" kern="1200" cap="none" spc="0" normalizeH="0" baseline="0" noProof="0" dirty="0">
                <a:ln>
                  <a:noFill/>
                </a:ln>
                <a:solidFill>
                  <a:srgbClr val="000000"/>
                </a:solidFill>
                <a:effectLst/>
                <a:uLnTx/>
                <a:uFillTx/>
                <a:latin typeface="ONSHEB+CambriaMath"/>
                <a:cs typeface="ONSHEB+CambriaMath"/>
              </a:rPr>
              <a:t>Uncertainty</a:t>
            </a:r>
            <a:r>
              <a:rPr kumimoji="0" sz="2000" b="1" i="0" u="none" strike="noStrike" kern="1200" cap="none" spc="-27" normalizeH="0" baseline="0" noProof="0" dirty="0">
                <a:ln>
                  <a:noFill/>
                </a:ln>
                <a:solidFill>
                  <a:srgbClr val="000000"/>
                </a:solidFill>
                <a:effectLst/>
                <a:uLnTx/>
                <a:uFillTx/>
                <a:latin typeface="ONSHEB+CambriaMath"/>
                <a:cs typeface="ONSHEB+CambriaMath"/>
              </a:rPr>
              <a:t> </a:t>
            </a:r>
            <a:r>
              <a:rPr kumimoji="0" sz="2000" b="1" i="0" u="none" strike="noStrike" kern="1200" cap="none" spc="0" normalizeH="0" baseline="0" noProof="0" dirty="0">
                <a:ln>
                  <a:noFill/>
                </a:ln>
                <a:solidFill>
                  <a:srgbClr val="000000"/>
                </a:solidFill>
                <a:effectLst/>
                <a:uLnTx/>
                <a:uFillTx/>
                <a:latin typeface="ONSHEB+CambriaMath"/>
                <a:cs typeface="ONSHEB+CambriaMath"/>
              </a:rPr>
              <a:t>mainly</a:t>
            </a:r>
            <a:r>
              <a:rPr kumimoji="0" sz="2000" b="1" i="0" u="none" strike="noStrike" kern="1200" cap="none" spc="-13" normalizeH="0" baseline="0" noProof="0" dirty="0">
                <a:ln>
                  <a:noFill/>
                </a:ln>
                <a:solidFill>
                  <a:srgbClr val="000000"/>
                </a:solidFill>
                <a:effectLst/>
                <a:uLnTx/>
                <a:uFillTx/>
                <a:latin typeface="ONSHEB+CambriaMath"/>
                <a:cs typeface="ONSHEB+CambriaMath"/>
              </a:rPr>
              <a:t> </a:t>
            </a:r>
            <a:r>
              <a:rPr kumimoji="0" sz="2000" b="1" i="0" u="none" strike="noStrike" kern="1200" cap="none" spc="0" normalizeH="0" baseline="0" noProof="0" dirty="0">
                <a:ln>
                  <a:noFill/>
                </a:ln>
                <a:solidFill>
                  <a:srgbClr val="000000"/>
                </a:solidFill>
                <a:effectLst/>
                <a:uLnTx/>
                <a:uFillTx/>
                <a:latin typeface="ONSHEB+CambriaMath"/>
                <a:cs typeface="ONSHEB+CambriaMath"/>
              </a:rPr>
              <a:t>due</a:t>
            </a:r>
            <a:r>
              <a:rPr kumimoji="0" sz="2000" b="1" i="0" u="none" strike="noStrike" kern="1200" cap="none" spc="-17" normalizeH="0" baseline="0" noProof="0" dirty="0">
                <a:ln>
                  <a:noFill/>
                </a:ln>
                <a:solidFill>
                  <a:srgbClr val="000000"/>
                </a:solidFill>
                <a:effectLst/>
                <a:uLnTx/>
                <a:uFillTx/>
                <a:latin typeface="ONSHEB+CambriaMath"/>
                <a:cs typeface="ONSHEB+CambriaMath"/>
              </a:rPr>
              <a:t> </a:t>
            </a:r>
            <a:r>
              <a:rPr kumimoji="0" sz="2000" b="1" i="0" u="none" strike="noStrike" kern="1200" cap="none" spc="0" normalizeH="0" baseline="0" noProof="0" dirty="0">
                <a:ln>
                  <a:noFill/>
                </a:ln>
                <a:solidFill>
                  <a:srgbClr val="000000"/>
                </a:solidFill>
                <a:effectLst/>
                <a:uLnTx/>
                <a:uFillTx/>
                <a:latin typeface="ONSHEB+CambriaMath"/>
                <a:cs typeface="ONSHEB+CambriaMath"/>
              </a:rPr>
              <a:t>to </a:t>
            </a:r>
            <a:r>
              <a:rPr kumimoji="0" sz="2000" b="1" i="0" u="none" strike="noStrike" kern="1200" cap="none" spc="-16" normalizeH="0" baseline="0" noProof="0" dirty="0">
                <a:ln>
                  <a:noFill/>
                </a:ln>
                <a:solidFill>
                  <a:srgbClr val="C00000"/>
                </a:solidFill>
                <a:effectLst/>
                <a:uLnTx/>
                <a:uFillTx/>
                <a:latin typeface="ONSHEB+CambriaMath"/>
                <a:cs typeface="ONSHEB+CambriaMath"/>
              </a:rPr>
              <a:t>hadronic</a:t>
            </a:r>
          </a:p>
          <a:p>
            <a:pPr marL="342900" marR="0" lvl="0" indent="0" algn="l" defTabSz="914400" rtl="0" eaLnBrk="1" fontAlgn="auto" latinLnBrk="0" hangingPunct="1">
              <a:lnSpc>
                <a:spcPts val="2244"/>
              </a:lnSpc>
              <a:spcBef>
                <a:spcPts val="762"/>
              </a:spcBef>
              <a:spcAft>
                <a:spcPct val="0"/>
              </a:spcAft>
              <a:buClrTx/>
              <a:buSzTx/>
              <a:buFontTx/>
              <a:buNone/>
              <a:tabLst/>
              <a:defRPr/>
            </a:pPr>
            <a:r>
              <a:rPr kumimoji="0" sz="2000" b="1" i="0" u="none" strike="noStrike" kern="1200" cap="none" spc="-16" normalizeH="0" baseline="0" noProof="0" dirty="0">
                <a:ln>
                  <a:noFill/>
                </a:ln>
                <a:solidFill>
                  <a:srgbClr val="C00000"/>
                </a:solidFill>
                <a:effectLst/>
                <a:uLnTx/>
                <a:uFillTx/>
                <a:latin typeface="ONSHEB+CambriaMath"/>
                <a:cs typeface="ONSHEB+CambriaMath"/>
              </a:rPr>
              <a:t>interaction</a:t>
            </a:r>
            <a:r>
              <a:rPr kumimoji="0" sz="2000" b="1" i="0" u="none" strike="noStrike" kern="1200" cap="none" spc="-40" normalizeH="0" baseline="0" noProof="0" dirty="0">
                <a:ln>
                  <a:noFill/>
                </a:ln>
                <a:solidFill>
                  <a:srgbClr val="C00000"/>
                </a:solidFill>
                <a:effectLst/>
                <a:uLnTx/>
                <a:uFillTx/>
                <a:latin typeface="ONSHEB+CambriaMath"/>
                <a:cs typeface="ONSHEB+CambriaMath"/>
              </a:rPr>
              <a:t> </a:t>
            </a:r>
            <a:r>
              <a:rPr kumimoji="0" sz="2000" b="1" i="0" u="none" strike="noStrike" kern="1200" cap="none" spc="-11" normalizeH="0" baseline="0" noProof="0" dirty="0">
                <a:ln>
                  <a:noFill/>
                </a:ln>
                <a:solidFill>
                  <a:srgbClr val="C00000"/>
                </a:solidFill>
                <a:effectLst/>
                <a:uLnTx/>
                <a:uFillTx/>
                <a:latin typeface="ONSHEB+CambriaMath"/>
                <a:cs typeface="ONSHEB+CambriaMath"/>
              </a:rPr>
              <a:t>models</a:t>
            </a:r>
            <a:r>
              <a:rPr kumimoji="0" sz="2000" b="1" i="0" u="none" strike="noStrike" kern="1200" cap="none" spc="0" normalizeH="0" baseline="0" noProof="0" dirty="0">
                <a:ln>
                  <a:noFill/>
                </a:ln>
                <a:solidFill>
                  <a:srgbClr val="000000"/>
                </a:solidFill>
                <a:effectLst/>
                <a:uLnTx/>
                <a:uFillTx/>
                <a:latin typeface="STKaiti"/>
                <a:cs typeface="STKaiti"/>
              </a:rPr>
              <a:t>：</a:t>
            </a:r>
            <a:r>
              <a:rPr kumimoji="0"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sz="2000" b="1" i="0" u="none" strike="noStrike" kern="1200" cap="none" spc="0" normalizeH="0" baseline="0" noProof="0" dirty="0">
                <a:ln>
                  <a:noFill/>
                </a:ln>
                <a:solidFill>
                  <a:srgbClr val="000000"/>
                </a:solidFill>
                <a:effectLst/>
                <a:uLnTx/>
                <a:uFillTx/>
                <a:latin typeface="ONSHEB+CambriaMath"/>
                <a:cs typeface="ONSHEB+CambriaMath"/>
              </a:rPr>
              <a:t>1.4%</a:t>
            </a:r>
          </a:p>
        </p:txBody>
      </p:sp>
      <p:sp>
        <p:nvSpPr>
          <p:cNvPr id="10" name="灯片编号占位符 1">
            <a:extLst>
              <a:ext uri="{FF2B5EF4-FFF2-40B4-BE49-F238E27FC236}">
                <a16:creationId xmlns:a16="http://schemas.microsoft.com/office/drawing/2014/main" id="{3D469D9D-F61F-4B6D-8D3B-33184E2B7971}"/>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9" name="矩形 14">
                <a:extLst>
                  <a:ext uri="{FF2B5EF4-FFF2-40B4-BE49-F238E27FC236}">
                    <a16:creationId xmlns:a16="http://schemas.microsoft.com/office/drawing/2014/main" id="{ED3A1039-A974-46C0-A24F-AFD3983C31A2}"/>
                  </a:ext>
                </a:extLst>
              </p:cNvPr>
              <p:cNvSpPr/>
              <p:nvPr/>
            </p:nvSpPr>
            <p:spPr>
              <a:xfrm>
                <a:off x="609782" y="2732527"/>
                <a:ext cx="3949106" cy="73456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altLang="zh-CN"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sub>
                      </m:sSub>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altLang="zh-CN"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𝑝h</m:t>
                          </m:r>
                        </m:sub>
                        <m:sup/>
                      </m:sSubSup>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𝐶</m:t>
                      </m:r>
                      <m:sSubSup>
                        <m:sSubSupPr>
                          <m:ctrlPr>
                            <a:rPr kumimoji="0" lang="en-US" altLang="zh-CN"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𝑢</m:t>
                          </m:r>
                        </m:sub>
                        <m:sup/>
                      </m:sSubSup>
                    </m:oMath>
                  </m:oMathPara>
                </a14:m>
                <a:endParaRPr kumimoji="0" lang="en-US" altLang="zh-CN"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e>
                      <m: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𝑟𝑒𝑐</m:t>
                        </m:r>
                      </m:sub>
                    </m:s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sSub>
                      <m:sSubPr>
                        <m:ctrlPr>
                          <a:rPr kumimoji="0" lang="en-US" altLang="zh-CN"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sub>
                    </m:s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en-US" altLang="zh-CN"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p>
            </p:txBody>
          </p:sp>
        </mc:Choice>
        <mc:Fallback xmlns="">
          <p:sp>
            <p:nvSpPr>
              <p:cNvPr id="9" name="矩形 14">
                <a:extLst>
                  <a:ext uri="{FF2B5EF4-FFF2-40B4-BE49-F238E27FC236}">
                    <a16:creationId xmlns:a16="http://schemas.microsoft.com/office/drawing/2014/main" id="{ED3A1039-A974-46C0-A24F-AFD3983C31A2}"/>
                  </a:ext>
                </a:extLst>
              </p:cNvPr>
              <p:cNvSpPr>
                <a:spLocks noRot="1" noChangeAspect="1" noMove="1" noResize="1" noEditPoints="1" noAdjustHandles="1" noChangeArrowheads="1" noChangeShapeType="1" noTextEdit="1"/>
              </p:cNvSpPr>
              <p:nvPr/>
            </p:nvSpPr>
            <p:spPr>
              <a:xfrm>
                <a:off x="609782" y="2732527"/>
                <a:ext cx="3949106" cy="734560"/>
              </a:xfrm>
              <a:prstGeom prst="rect">
                <a:avLst/>
              </a:prstGeom>
              <a:blipFill>
                <a:blip r:embed="rId4"/>
                <a:stretch>
                  <a:fillRect/>
                </a:stretch>
              </a:blipFill>
              <a:ln>
                <a:noFill/>
              </a:ln>
            </p:spPr>
            <p:txBody>
              <a:bodyPr/>
              <a:lstStyle/>
              <a:p>
                <a:r>
                  <a:rPr lang="zh-CN" altLang="en-US">
                    <a:noFill/>
                  </a:rPr>
                  <a:t> </a:t>
                </a:r>
              </a:p>
            </p:txBody>
          </p:sp>
        </mc:Fallback>
      </mc:AlternateContent>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85082C-2BDE-4C69-A89C-493D708BA77C}"/>
              </a:ext>
            </a:extLst>
          </p:cNvPr>
          <p:cNvSpPr/>
          <p:nvPr/>
        </p:nvSpPr>
        <p:spPr>
          <a:xfrm>
            <a:off x="0" y="-22543"/>
            <a:ext cx="12192000" cy="6498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object 3"/>
          <p:cNvSpPr txBox="1"/>
          <p:nvPr/>
        </p:nvSpPr>
        <p:spPr>
          <a:xfrm>
            <a:off x="112166" y="-1476"/>
            <a:ext cx="6806127" cy="577081"/>
          </a:xfrm>
          <a:prstGeom prst="rect">
            <a:avLst/>
          </a:prstGeom>
        </p:spPr>
        <p:txBody>
          <a:bodyPr vert="horz" wrap="square" lIns="0" tIns="0" rIns="0" bIns="0" rtlCol="0">
            <a:spAutoFit/>
          </a:bodyPr>
          <a:lstStyle/>
          <a:p>
            <a:pPr marL="0" marR="0" lvl="0" indent="0" algn="l" defTabSz="914400" rtl="0" eaLnBrk="1" fontAlgn="auto" latinLnBrk="0" hangingPunct="1">
              <a:lnSpc>
                <a:spcPts val="4478"/>
              </a:lnSpc>
              <a:spcBef>
                <a:spcPct val="0"/>
              </a:spcBef>
              <a:spcAft>
                <a:spcPct val="0"/>
              </a:spcAft>
              <a:buClrTx/>
              <a:buSzTx/>
              <a:buFontTx/>
              <a:buNone/>
              <a:tabLst/>
              <a:defRPr/>
            </a:pPr>
            <a:r>
              <a:rPr kumimoji="0"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Tests using generated samples</a:t>
            </a:r>
          </a:p>
        </p:txBody>
      </p:sp>
      <p:pic>
        <p:nvPicPr>
          <p:cNvPr id="11" name="图片 16">
            <a:extLst>
              <a:ext uri="{FF2B5EF4-FFF2-40B4-BE49-F238E27FC236}">
                <a16:creationId xmlns:a16="http://schemas.microsoft.com/office/drawing/2014/main" id="{1C7D08AF-3193-4D7E-8C4A-9C0AC69CEB38}"/>
              </a:ext>
            </a:extLst>
          </p:cNvPr>
          <p:cNvPicPr>
            <a:picLocks noChangeAspect="1"/>
          </p:cNvPicPr>
          <p:nvPr/>
        </p:nvPicPr>
        <p:blipFill>
          <a:blip r:embed="rId3"/>
          <a:stretch>
            <a:fillRect/>
          </a:stretch>
        </p:blipFill>
        <p:spPr>
          <a:xfrm>
            <a:off x="6096000" y="1503589"/>
            <a:ext cx="5926515" cy="2750004"/>
          </a:xfrm>
          <a:prstGeom prst="rect">
            <a:avLst/>
          </a:prstGeom>
        </p:spPr>
      </p:pic>
      <p:pic>
        <p:nvPicPr>
          <p:cNvPr id="12" name="图片 4">
            <a:extLst>
              <a:ext uri="{FF2B5EF4-FFF2-40B4-BE49-F238E27FC236}">
                <a16:creationId xmlns:a16="http://schemas.microsoft.com/office/drawing/2014/main" id="{54CDB142-5DE2-4E4D-9804-21BFA5634E37}"/>
              </a:ext>
            </a:extLst>
          </p:cNvPr>
          <p:cNvPicPr>
            <a:picLocks noChangeAspect="1"/>
          </p:cNvPicPr>
          <p:nvPr/>
        </p:nvPicPr>
        <p:blipFill>
          <a:blip r:embed="rId4"/>
          <a:stretch>
            <a:fillRect/>
          </a:stretch>
        </p:blipFill>
        <p:spPr>
          <a:xfrm>
            <a:off x="231352" y="1472584"/>
            <a:ext cx="5367206" cy="3948290"/>
          </a:xfrm>
          <a:prstGeom prst="rect">
            <a:avLst/>
          </a:prstGeom>
        </p:spPr>
      </p:pic>
      <p:pic>
        <p:nvPicPr>
          <p:cNvPr id="13" name="图片 5">
            <a:extLst>
              <a:ext uri="{FF2B5EF4-FFF2-40B4-BE49-F238E27FC236}">
                <a16:creationId xmlns:a16="http://schemas.microsoft.com/office/drawing/2014/main" id="{C0A55DBD-F373-48BA-BCCD-0CA5080C3749}"/>
              </a:ext>
            </a:extLst>
          </p:cNvPr>
          <p:cNvPicPr>
            <a:picLocks noChangeAspect="1"/>
          </p:cNvPicPr>
          <p:nvPr/>
        </p:nvPicPr>
        <p:blipFill>
          <a:blip r:embed="rId5"/>
          <a:stretch>
            <a:fillRect/>
          </a:stretch>
        </p:blipFill>
        <p:spPr>
          <a:xfrm>
            <a:off x="6120491" y="3927021"/>
            <a:ext cx="5926516" cy="2407363"/>
          </a:xfrm>
          <a:prstGeom prst="rect">
            <a:avLst/>
          </a:prstGeom>
        </p:spPr>
      </p:pic>
      <p:sp>
        <p:nvSpPr>
          <p:cNvPr id="6" name="object 6"/>
          <p:cNvSpPr txBox="1"/>
          <p:nvPr/>
        </p:nvSpPr>
        <p:spPr>
          <a:xfrm>
            <a:off x="1448689" y="4337295"/>
            <a:ext cx="2115058" cy="346249"/>
          </a:xfrm>
          <a:prstGeom prst="rect">
            <a:avLst/>
          </a:prstGeom>
        </p:spPr>
        <p:txBody>
          <a:bodyPr vert="horz" wrap="square" lIns="0" tIns="0" rIns="0" bIns="0" rtlCol="0">
            <a:spAutoFit/>
          </a:bodyPr>
          <a:lstStyle/>
          <a:p>
            <a:pPr marL="0" marR="0" lvl="0" indent="0" algn="l" defTabSz="914400" rtl="0" eaLnBrk="1" fontAlgn="auto" latinLnBrk="0" hangingPunct="1">
              <a:lnSpc>
                <a:spcPts val="2690"/>
              </a:lnSpc>
              <a:spcBef>
                <a:spcPct val="0"/>
              </a:spcBef>
              <a:spcAft>
                <a:spcPct val="0"/>
              </a:spcAft>
              <a:buClrTx/>
              <a:buSzTx/>
              <a:buFontTx/>
              <a:buNone/>
              <a:tabLst/>
              <a:defRPr/>
            </a:pPr>
            <a:r>
              <a:rPr kumimoji="0"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factor</a:t>
            </a:r>
            <a:r>
              <a:rPr kumimoji="0" sz="2400" b="1" i="0" u="none" strike="noStrike" kern="1200" cap="none" spc="-45"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12"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of</a:t>
            </a:r>
            <a:r>
              <a:rPr kumimoji="0" sz="2400" b="1" i="0" u="none" strike="noStrike" kern="1200" cap="none" spc="-19"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14"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1.5</a:t>
            </a:r>
          </a:p>
        </p:txBody>
      </p:sp>
      <p:sp>
        <p:nvSpPr>
          <p:cNvPr id="4" name="object 4"/>
          <p:cNvSpPr txBox="1"/>
          <p:nvPr/>
        </p:nvSpPr>
        <p:spPr>
          <a:xfrm>
            <a:off x="6683394" y="674322"/>
            <a:ext cx="5339121" cy="782265"/>
          </a:xfrm>
          <a:prstGeom prst="rect">
            <a:avLst/>
          </a:prstGeom>
        </p:spPr>
        <p:txBody>
          <a:bodyPr vert="horz" wrap="square" lIns="0" tIns="0" rIns="0" bIns="0" rtlCol="0">
            <a:spAutoFit/>
          </a:bodyPr>
          <a:lstStyle/>
          <a:p>
            <a:pPr marL="0" marR="0" lvl="0" indent="0" algn="l" defTabSz="914400" rtl="0" eaLnBrk="1" fontAlgn="auto" latinLnBrk="0" hangingPunct="1">
              <a:lnSpc>
                <a:spcPts val="2688"/>
              </a:lnSpc>
              <a:spcBef>
                <a:spcPct val="0"/>
              </a:spcBef>
              <a:spcAft>
                <a:spcPct val="0"/>
              </a:spcAft>
              <a:buClrTx/>
              <a:buSzTx/>
              <a:buFontTx/>
              <a:buNone/>
              <a:tabLst/>
              <a:defRPr/>
            </a:pPr>
            <a:r>
              <a:rPr lang="en-US" sz="2400" b="1" dirty="0">
                <a:solidFill>
                  <a:srgbClr val="000000"/>
                </a:solidFill>
                <a:latin typeface="Times New Roman" panose="02020603050405020304" pitchFamily="18" charset="0"/>
                <a:cs typeface="Times New Roman" panose="02020603050405020304" pitchFamily="18" charset="0"/>
              </a:rPr>
              <a:t>R</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e-produced</a:t>
            </a:r>
            <a:r>
              <a:rPr kumimoji="0" sz="2400" b="1" i="0" u="none" strike="noStrike" kern="1200" cap="none" spc="-45"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pure-proton</a:t>
            </a:r>
            <a:r>
              <a:rPr kumimoji="0" sz="2400" b="1" i="0" u="none" strike="noStrike" kern="1200" cap="none" spc="-36"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spectra</a:t>
            </a:r>
            <a:r>
              <a:rPr kumimoji="0" sz="2400" b="1" i="0" u="none" strike="noStrike" kern="1200" cap="none" spc="-29"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under</a:t>
            </a:r>
          </a:p>
          <a:p>
            <a:pPr marL="0" marR="0" lvl="0" indent="0" algn="l" defTabSz="914400" rtl="0" eaLnBrk="1" fontAlgn="auto" latinLnBrk="0" hangingPunct="1">
              <a:lnSpc>
                <a:spcPts val="2688"/>
              </a:lnSpc>
              <a:spcBef>
                <a:spcPts val="719"/>
              </a:spcBef>
              <a:spcAft>
                <a:spcPct val="0"/>
              </a:spcAft>
              <a:buClrTx/>
              <a:buSzTx/>
              <a:buFontTx/>
              <a:buNone/>
              <a:tabLst/>
              <a:defRPr/>
            </a:pP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 assumption</a:t>
            </a:r>
            <a:r>
              <a:rPr kumimoji="0" sz="2400" b="1" i="0" u="none" strike="noStrike" kern="1200" cap="none" spc="-36"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1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of</a:t>
            </a:r>
            <a:r>
              <a:rPr kumimoji="0" sz="2400" b="1" i="0" u="none" strike="noStrike" kern="1200" cap="none" spc="-19"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composition</a:t>
            </a:r>
            <a:r>
              <a:rPr kumimoji="0" sz="2400" b="1" i="0" u="none" strike="noStrike" kern="1200" cap="none" spc="-39"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mixtures</a:t>
            </a:r>
          </a:p>
        </p:txBody>
      </p:sp>
      <p:sp>
        <p:nvSpPr>
          <p:cNvPr id="5" name="object 5"/>
          <p:cNvSpPr txBox="1"/>
          <p:nvPr/>
        </p:nvSpPr>
        <p:spPr>
          <a:xfrm>
            <a:off x="702830" y="690319"/>
            <a:ext cx="4499275" cy="782265"/>
          </a:xfrm>
          <a:prstGeom prst="rect">
            <a:avLst/>
          </a:prstGeom>
        </p:spPr>
        <p:txBody>
          <a:bodyPr vert="horz" wrap="square" lIns="0" tIns="0" rIns="0" bIns="0" rtlCol="0">
            <a:spAutoFit/>
          </a:bodyPr>
          <a:lstStyle/>
          <a:p>
            <a:pPr marL="0" marR="0" lvl="0" indent="0" algn="l" defTabSz="914400" rtl="0" eaLnBrk="1" fontAlgn="auto" latinLnBrk="0" hangingPunct="1">
              <a:lnSpc>
                <a:spcPts val="2688"/>
              </a:lnSpc>
              <a:spcBef>
                <a:spcPct val="0"/>
              </a:spcBef>
              <a:spcAft>
                <a:spcPct val="0"/>
              </a:spcAft>
              <a:buClrTx/>
              <a:buSzTx/>
              <a:buFontTx/>
              <a:buNone/>
              <a:tabLst/>
              <a:defRPr/>
            </a:pP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Ratio</a:t>
            </a:r>
            <a:r>
              <a:rPr kumimoji="0" sz="2400" b="1" i="0" u="none" strike="noStrike" kern="1200" cap="none" spc="-39"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1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of</a:t>
            </a:r>
            <a:r>
              <a:rPr kumimoji="0" sz="2400" b="1" i="0" u="none" strike="noStrike" kern="1200" cap="none" spc="-19"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proton</a:t>
            </a:r>
            <a:r>
              <a:rPr kumimoji="0" sz="2400" b="1" i="0" u="none" strike="noStrike" kern="1200" cap="none" spc="-36"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12"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vs</a:t>
            </a:r>
            <a:r>
              <a:rPr kumimoji="0" sz="2400" b="1" i="0" u="none" strike="noStrike" kern="1200" cap="none" spc="-38"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Helium</a:t>
            </a:r>
            <a:r>
              <a:rPr kumimoji="0" sz="2400" b="1" i="0" u="none" strike="noStrike" kern="1200" cap="none" spc="-42"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nuclei</a:t>
            </a:r>
          </a:p>
          <a:p>
            <a:pPr marL="0" marR="0" lvl="0" indent="0" algn="l" defTabSz="914400" rtl="0" eaLnBrk="1" fontAlgn="auto" latinLnBrk="0" hangingPunct="1">
              <a:lnSpc>
                <a:spcPts val="2688"/>
              </a:lnSpc>
              <a:spcBef>
                <a:spcPts val="720"/>
              </a:spcBef>
              <a:spcAft>
                <a:spcPct val="0"/>
              </a:spcAft>
              <a:buClrTx/>
              <a:buSzTx/>
              <a:buFontTx/>
              <a:buNone/>
              <a:tabLst/>
              <a:defRPr/>
            </a:pPr>
            <a:r>
              <a:rPr kumimoji="0" sz="2400" b="1" i="0" u="none" strike="noStrike" kern="1200" cap="none" spc="12"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in</a:t>
            </a:r>
            <a:r>
              <a:rPr kumimoji="0" sz="2400" b="1" i="0" u="none" strike="noStrike" kern="1200" cap="none" spc="-26"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composition</a:t>
            </a:r>
            <a:r>
              <a:rPr kumimoji="0" sz="2400" b="1" i="0" u="none" strike="noStrike" kern="1200" cap="none" spc="-36"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assumptions</a:t>
            </a:r>
          </a:p>
        </p:txBody>
      </p:sp>
      <p:sp>
        <p:nvSpPr>
          <p:cNvPr id="8" name="object 8"/>
          <p:cNvSpPr txBox="1"/>
          <p:nvPr/>
        </p:nvSpPr>
        <p:spPr>
          <a:xfrm>
            <a:off x="318211" y="6188019"/>
            <a:ext cx="9404060" cy="786445"/>
          </a:xfrm>
          <a:prstGeom prst="rect">
            <a:avLst/>
          </a:prstGeom>
        </p:spPr>
        <p:txBody>
          <a:bodyPr vert="horz" wrap="square" lIns="0" tIns="0" rIns="0" bIns="0" rtlCol="0">
            <a:spAutoFit/>
          </a:bodyPr>
          <a:lstStyle/>
          <a:p>
            <a:pPr marL="0" marR="0" lvl="0" indent="0" algn="l" defTabSz="914400" rtl="0" eaLnBrk="1" fontAlgn="auto" latinLnBrk="0" hangingPunct="1">
              <a:lnSpc>
                <a:spcPts val="1572"/>
              </a:lnSpc>
              <a:spcBef>
                <a:spcPct val="0"/>
              </a:spcBef>
              <a:spcAft>
                <a:spcPct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STKaiti"/>
                <a:cs typeface="STKaiti"/>
              </a:rPr>
              <a:t>GSF Model: </a:t>
            </a:r>
            <a:r>
              <a:rPr kumimoji="0" sz="1400" b="0" i="0" u="none" strike="noStrike" kern="1200" cap="none" spc="0" normalizeH="0" baseline="0" noProof="0" dirty="0">
                <a:ln>
                  <a:noFill/>
                </a:ln>
                <a:solidFill>
                  <a:srgbClr val="7F7F7F"/>
                </a:solidFill>
                <a:effectLst/>
                <a:uLnTx/>
                <a:uFillTx/>
                <a:latin typeface="STKaiti"/>
                <a:cs typeface="STKaiti"/>
              </a:rPr>
              <a:t>H. P. </a:t>
            </a:r>
            <a:r>
              <a:rPr kumimoji="0" sz="1400" b="0" i="0" u="none" strike="noStrike" kern="1200" cap="none" spc="0" normalizeH="0" baseline="0" noProof="0" dirty="0" err="1">
                <a:ln>
                  <a:noFill/>
                </a:ln>
                <a:solidFill>
                  <a:srgbClr val="7F7F7F"/>
                </a:solidFill>
                <a:effectLst/>
                <a:uLnTx/>
                <a:uFillTx/>
                <a:latin typeface="STKaiti"/>
                <a:cs typeface="STKaiti"/>
              </a:rPr>
              <a:t>Dembinski</a:t>
            </a:r>
            <a:r>
              <a:rPr kumimoji="0" sz="1400" b="0" i="0" u="none" strike="noStrike" kern="1200" cap="none" spc="0" normalizeH="0" baseline="0" noProof="0" dirty="0">
                <a:ln>
                  <a:noFill/>
                </a:ln>
                <a:solidFill>
                  <a:srgbClr val="7F7F7F"/>
                </a:solidFill>
                <a:effectLst/>
                <a:uLnTx/>
                <a:uFillTx/>
                <a:latin typeface="STKaiti"/>
                <a:cs typeface="STKaiti"/>
              </a:rPr>
              <a:t>, R. Engel, A. </a:t>
            </a:r>
            <a:r>
              <a:rPr kumimoji="0" sz="1400" b="0" i="0" u="none" strike="noStrike" kern="1200" cap="none" spc="0" normalizeH="0" baseline="0" noProof="0" dirty="0" err="1">
                <a:ln>
                  <a:noFill/>
                </a:ln>
                <a:solidFill>
                  <a:srgbClr val="7F7F7F"/>
                </a:solidFill>
                <a:effectLst/>
                <a:uLnTx/>
                <a:uFillTx/>
                <a:latin typeface="STKaiti"/>
                <a:cs typeface="STKaiti"/>
              </a:rPr>
              <a:t>Fedynitch</a:t>
            </a:r>
            <a:r>
              <a:rPr kumimoji="0" sz="1400" b="0" i="0" u="none" strike="noStrike" kern="1200" cap="none" spc="0" normalizeH="0" baseline="0" noProof="0" dirty="0">
                <a:ln>
                  <a:noFill/>
                </a:ln>
                <a:solidFill>
                  <a:srgbClr val="7F7F7F"/>
                </a:solidFill>
                <a:effectLst/>
                <a:uLnTx/>
                <a:uFillTx/>
                <a:latin typeface="STKaiti"/>
                <a:cs typeface="STKaiti"/>
              </a:rPr>
              <a:t>, T. </a:t>
            </a:r>
            <a:r>
              <a:rPr kumimoji="0" sz="1400" b="0" i="0" u="none" strike="noStrike" kern="1200" cap="none" spc="0" normalizeH="0" baseline="0" noProof="0" dirty="0" err="1">
                <a:ln>
                  <a:noFill/>
                </a:ln>
                <a:solidFill>
                  <a:srgbClr val="7F7F7F"/>
                </a:solidFill>
                <a:effectLst/>
                <a:uLnTx/>
                <a:uFillTx/>
                <a:latin typeface="STKaiti"/>
                <a:cs typeface="STKaiti"/>
              </a:rPr>
              <a:t>Gaisser</a:t>
            </a:r>
            <a:r>
              <a:rPr kumimoji="0" sz="1400" b="0" i="0" u="none" strike="noStrike" kern="1200" cap="none" spc="0" normalizeH="0" baseline="0" noProof="0" dirty="0">
                <a:ln>
                  <a:noFill/>
                </a:ln>
                <a:solidFill>
                  <a:srgbClr val="7F7F7F"/>
                </a:solidFill>
                <a:effectLst/>
                <a:uLnTx/>
                <a:uFillTx/>
                <a:latin typeface="STKaiti"/>
                <a:cs typeface="STKaiti"/>
              </a:rPr>
              <a:t>, F. </a:t>
            </a:r>
            <a:r>
              <a:rPr kumimoji="0" sz="1400" b="0" i="0" u="none" strike="noStrike" kern="1200" cap="none" spc="0" normalizeH="0" baseline="0" noProof="0" dirty="0" err="1">
                <a:ln>
                  <a:noFill/>
                </a:ln>
                <a:solidFill>
                  <a:srgbClr val="7F7F7F"/>
                </a:solidFill>
                <a:effectLst/>
                <a:uLnTx/>
                <a:uFillTx/>
                <a:latin typeface="STKaiti"/>
                <a:cs typeface="STKaiti"/>
              </a:rPr>
              <a:t>Riehn</a:t>
            </a:r>
            <a:r>
              <a:rPr kumimoji="0" sz="1400" b="0" i="0" u="none" strike="noStrike" kern="1200" cap="none" spc="0" normalizeH="0" baseline="0" noProof="0" dirty="0">
                <a:ln>
                  <a:noFill/>
                </a:ln>
                <a:solidFill>
                  <a:srgbClr val="7F7F7F"/>
                </a:solidFill>
                <a:effectLst/>
                <a:uLnTx/>
                <a:uFillTx/>
                <a:latin typeface="STKaiti"/>
                <a:cs typeface="STKaiti"/>
              </a:rPr>
              <a:t>,</a:t>
            </a:r>
            <a:r>
              <a:rPr kumimoji="0" sz="1400" b="0" i="0" u="none" strike="noStrike" kern="1200" cap="none" spc="-15"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and</a:t>
            </a:r>
            <a:r>
              <a:rPr kumimoji="0" sz="1400" b="0" i="0" u="none" strike="noStrike" kern="1200" cap="none" spc="12"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T. </a:t>
            </a:r>
            <a:r>
              <a:rPr kumimoji="0" sz="1400" b="0" i="0" u="none" strike="noStrike" kern="1200" cap="none" spc="0" normalizeH="0" baseline="0" noProof="0" dirty="0" err="1">
                <a:ln>
                  <a:noFill/>
                </a:ln>
                <a:solidFill>
                  <a:srgbClr val="7F7F7F"/>
                </a:solidFill>
                <a:effectLst/>
                <a:uLnTx/>
                <a:uFillTx/>
                <a:latin typeface="STKaiti"/>
                <a:cs typeface="STKaiti"/>
              </a:rPr>
              <a:t>Stanev</a:t>
            </a:r>
            <a:r>
              <a:rPr kumimoji="0" sz="1400" b="0" i="0" u="none" strike="noStrike" kern="1200" cap="none" spc="0"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err="1">
                <a:ln>
                  <a:noFill/>
                </a:ln>
                <a:solidFill>
                  <a:srgbClr val="7F7F7F"/>
                </a:solidFill>
                <a:effectLst/>
                <a:uLnTx/>
                <a:uFillTx/>
                <a:latin typeface="STKaiti"/>
                <a:cs typeface="STKaiti"/>
              </a:rPr>
              <a:t>PoS</a:t>
            </a:r>
            <a:r>
              <a:rPr kumimoji="0" sz="1400" b="0" i="0" u="none" strike="noStrike" kern="1200" cap="none" spc="0" normalizeH="0" baseline="0" noProof="0" dirty="0">
                <a:ln>
                  <a:noFill/>
                </a:ln>
                <a:solidFill>
                  <a:srgbClr val="7F7F7F"/>
                </a:solidFill>
                <a:effectLst/>
                <a:uLnTx/>
                <a:uFillTx/>
                <a:latin typeface="STKaiti"/>
                <a:cs typeface="STKaiti"/>
              </a:rPr>
              <a:t> ICRC2017,</a:t>
            </a:r>
            <a:r>
              <a:rPr kumimoji="0" sz="1400" b="0" i="0" u="none" strike="noStrike" kern="1200" cap="none" spc="14"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533 (2018)</a:t>
            </a:r>
          </a:p>
          <a:p>
            <a:pPr marL="0" marR="0" lvl="0" indent="0" algn="l" defTabSz="914400" rtl="0" eaLnBrk="1" fontAlgn="auto" latinLnBrk="0" hangingPunct="1">
              <a:lnSpc>
                <a:spcPts val="1572"/>
              </a:lnSpc>
              <a:spcBef>
                <a:spcPts val="947"/>
              </a:spcBef>
              <a:spcAft>
                <a:spcPct val="0"/>
              </a:spcAft>
              <a:buClrTx/>
              <a:buSzTx/>
              <a:buFontTx/>
              <a:buNone/>
              <a:tabLst/>
              <a:defRPr/>
            </a:pPr>
            <a:r>
              <a:rPr kumimoji="0" sz="1400" b="0" i="0" u="none" strike="noStrike" kern="1200" cap="none" spc="15" normalizeH="0" baseline="0" noProof="0" dirty="0">
                <a:ln>
                  <a:noFill/>
                </a:ln>
                <a:solidFill>
                  <a:srgbClr val="000000"/>
                </a:solidFill>
                <a:effectLst/>
                <a:uLnTx/>
                <a:uFillTx/>
                <a:latin typeface="STKaiti"/>
                <a:cs typeface="STKaiti"/>
              </a:rPr>
              <a:t>BXJ</a:t>
            </a:r>
            <a:r>
              <a:rPr kumimoji="0" sz="1400" b="0" i="0" u="none" strike="noStrike" kern="1200" cap="none" spc="-51" normalizeH="0" baseline="0" noProof="0" dirty="0">
                <a:ln>
                  <a:noFill/>
                </a:ln>
                <a:solidFill>
                  <a:srgbClr val="000000"/>
                </a:solidFill>
                <a:effectLst/>
                <a:uLnTx/>
                <a:uFillTx/>
                <a:latin typeface="STKaiti"/>
                <a:cs typeface="STKaiti"/>
              </a:rPr>
              <a:t> </a:t>
            </a:r>
            <a:r>
              <a:rPr kumimoji="0" sz="1400" b="0" i="0" u="none" strike="noStrike" kern="1200" cap="none" spc="0" normalizeH="0" baseline="0" noProof="0" dirty="0">
                <a:ln>
                  <a:noFill/>
                </a:ln>
                <a:solidFill>
                  <a:srgbClr val="000000"/>
                </a:solidFill>
                <a:effectLst/>
                <a:uLnTx/>
                <a:uFillTx/>
                <a:latin typeface="STKaiti"/>
                <a:cs typeface="STKaiti"/>
              </a:rPr>
              <a:t>Model:</a:t>
            </a:r>
            <a:r>
              <a:rPr kumimoji="0" sz="1400" b="0" i="0" u="none" strike="noStrike" kern="1200" cap="none" spc="-20" normalizeH="0" baseline="0" noProof="0" dirty="0">
                <a:ln>
                  <a:noFill/>
                </a:ln>
                <a:solidFill>
                  <a:srgbClr val="000000"/>
                </a:solidFill>
                <a:effectLst/>
                <a:uLnTx/>
                <a:uFillTx/>
                <a:latin typeface="STKaiti"/>
                <a:cs typeface="STKaiti"/>
              </a:rPr>
              <a:t> </a:t>
            </a:r>
            <a:r>
              <a:rPr kumimoji="0" sz="1400" b="0" i="0" u="none" strike="noStrike" kern="1200" cap="none" spc="0" normalizeH="0" baseline="0" noProof="0" dirty="0" err="1">
                <a:ln>
                  <a:noFill/>
                </a:ln>
                <a:solidFill>
                  <a:srgbClr val="7F7F7F"/>
                </a:solidFill>
                <a:effectLst/>
                <a:uLnTx/>
                <a:uFillTx/>
                <a:latin typeface="STKaiti"/>
                <a:cs typeface="STKaiti"/>
              </a:rPr>
              <a:t>Lv</a:t>
            </a:r>
            <a:r>
              <a:rPr kumimoji="0" sz="1400" b="0" i="0" u="none" strike="noStrike" kern="1200" cap="none" spc="0" normalizeH="0" baseline="0" noProof="0" dirty="0">
                <a:ln>
                  <a:noFill/>
                </a:ln>
                <a:solidFill>
                  <a:srgbClr val="7F7F7F"/>
                </a:solidFill>
                <a:effectLst/>
                <a:uLnTx/>
                <a:uFillTx/>
                <a:latin typeface="STKaiti"/>
                <a:cs typeface="STKaiti"/>
              </a:rPr>
              <a:t> X.-J.,</a:t>
            </a:r>
            <a:r>
              <a:rPr kumimoji="0" sz="1400" b="0" i="0" u="none" strike="noStrike" kern="1200" cap="none" spc="-27"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Bi X.-J.,</a:t>
            </a:r>
            <a:r>
              <a:rPr kumimoji="0" sz="1400" b="0" i="0" u="none" strike="noStrike" kern="1200" cap="none" spc="-16"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Fang</a:t>
            </a:r>
            <a:r>
              <a:rPr kumimoji="0" sz="1400" b="0" i="0" u="none" strike="noStrike" kern="1200" cap="none" spc="-29"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K., et al.</a:t>
            </a:r>
            <a:r>
              <a:rPr kumimoji="0" sz="1400" b="0" i="0" u="none" strike="noStrike" kern="1200" cap="none" spc="-11"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a:t>
            </a:r>
            <a:r>
              <a:rPr kumimoji="0" sz="1400" b="0" i="0" u="none" strike="noStrike" kern="1200" cap="none" spc="12"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arXiv:2403.11832. (2024)</a:t>
            </a:r>
          </a:p>
        </p:txBody>
      </p:sp>
      <p:sp>
        <p:nvSpPr>
          <p:cNvPr id="7" name="object 7"/>
          <p:cNvSpPr txBox="1"/>
          <p:nvPr/>
        </p:nvSpPr>
        <p:spPr>
          <a:xfrm>
            <a:off x="318211" y="5547939"/>
            <a:ext cx="6698217" cy="786445"/>
          </a:xfrm>
          <a:prstGeom prst="rect">
            <a:avLst/>
          </a:prstGeom>
        </p:spPr>
        <p:txBody>
          <a:bodyPr vert="horz" wrap="square" lIns="0" tIns="0" rIns="0" bIns="0" rtlCol="0">
            <a:spAutoFit/>
          </a:bodyPr>
          <a:lstStyle/>
          <a:p>
            <a:pPr marL="0" marR="0" lvl="0" indent="0" algn="l" defTabSz="914400" rtl="0" eaLnBrk="1" fontAlgn="auto" latinLnBrk="0" hangingPunct="1">
              <a:lnSpc>
                <a:spcPts val="1572"/>
              </a:lnSpc>
              <a:spcBef>
                <a:spcPct val="0"/>
              </a:spcBef>
              <a:spcAft>
                <a:spcPct val="0"/>
              </a:spcAft>
              <a:buClrTx/>
              <a:buSzTx/>
              <a:buFontTx/>
              <a:buNone/>
              <a:tabLst/>
              <a:defRPr/>
            </a:pPr>
            <a:r>
              <a:rPr kumimoji="0" sz="1400" b="0" i="0" u="none" strike="noStrike" kern="1200" cap="none" spc="0" normalizeH="0" baseline="0" noProof="0" dirty="0" err="1">
                <a:ln>
                  <a:noFill/>
                </a:ln>
                <a:solidFill>
                  <a:srgbClr val="000000"/>
                </a:solidFill>
                <a:effectLst/>
                <a:uLnTx/>
                <a:uFillTx/>
                <a:latin typeface="STKaiti"/>
                <a:cs typeface="STKaiti"/>
              </a:rPr>
              <a:t>Gaisser</a:t>
            </a:r>
            <a:r>
              <a:rPr kumimoji="0" sz="1400" b="0" i="0" u="none" strike="noStrike" kern="1200" cap="none" spc="-38" normalizeH="0" baseline="0" noProof="0" dirty="0">
                <a:ln>
                  <a:noFill/>
                </a:ln>
                <a:solidFill>
                  <a:srgbClr val="000000"/>
                </a:solidFill>
                <a:effectLst/>
                <a:uLnTx/>
                <a:uFillTx/>
                <a:latin typeface="STKaiti"/>
                <a:cs typeface="STKaiti"/>
              </a:rPr>
              <a:t> </a:t>
            </a:r>
            <a:r>
              <a:rPr kumimoji="0" sz="1400" b="0" i="0" u="none" strike="noStrike" kern="1200" cap="none" spc="0" normalizeH="0" baseline="0" noProof="0" dirty="0">
                <a:ln>
                  <a:noFill/>
                </a:ln>
                <a:solidFill>
                  <a:srgbClr val="000000"/>
                </a:solidFill>
                <a:effectLst/>
                <a:uLnTx/>
                <a:uFillTx/>
                <a:latin typeface="STKaiti"/>
                <a:cs typeface="STKaiti"/>
              </a:rPr>
              <a:t>Model:</a:t>
            </a:r>
            <a:r>
              <a:rPr kumimoji="0" sz="1400" b="0" i="0" u="none" strike="noStrike" kern="1200" cap="none" spc="-35" normalizeH="0" baseline="0" noProof="0" dirty="0">
                <a:ln>
                  <a:noFill/>
                </a:ln>
                <a:solidFill>
                  <a:srgbClr val="000000"/>
                </a:solidFill>
                <a:effectLst/>
                <a:uLnTx/>
                <a:uFillTx/>
                <a:latin typeface="STKaiti"/>
                <a:cs typeface="STKaiti"/>
              </a:rPr>
              <a:t> </a:t>
            </a:r>
            <a:r>
              <a:rPr kumimoji="0" sz="1400" b="0" i="0" u="none" strike="noStrike" kern="1200" cap="none" spc="0" normalizeH="0" baseline="0" noProof="0" dirty="0" err="1">
                <a:ln>
                  <a:noFill/>
                </a:ln>
                <a:solidFill>
                  <a:srgbClr val="7F7F7F"/>
                </a:solidFill>
                <a:effectLst/>
                <a:uLnTx/>
                <a:uFillTx/>
                <a:latin typeface="STKaiti"/>
                <a:cs typeface="STKaiti"/>
              </a:rPr>
              <a:t>Gaisser</a:t>
            </a:r>
            <a:r>
              <a:rPr kumimoji="0" sz="1400" b="0" i="0" u="none" strike="noStrike" kern="1200" cap="none" spc="0" normalizeH="0" baseline="0" noProof="0" dirty="0">
                <a:ln>
                  <a:noFill/>
                </a:ln>
                <a:solidFill>
                  <a:srgbClr val="7F7F7F"/>
                </a:solidFill>
                <a:effectLst/>
                <a:uLnTx/>
                <a:uFillTx/>
                <a:latin typeface="STKaiti"/>
                <a:cs typeface="STKaiti"/>
              </a:rPr>
              <a:t>,</a:t>
            </a:r>
            <a:r>
              <a:rPr kumimoji="0" sz="1400" b="0" i="0" u="none" strike="noStrike" kern="1200" cap="none" spc="-26"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T.K., </a:t>
            </a:r>
            <a:r>
              <a:rPr kumimoji="0" sz="1400" b="0" i="0" u="none" strike="noStrike" kern="1200" cap="none" spc="0" normalizeH="0" baseline="0" noProof="0" dirty="0" err="1">
                <a:ln>
                  <a:noFill/>
                </a:ln>
                <a:solidFill>
                  <a:srgbClr val="7F7F7F"/>
                </a:solidFill>
                <a:effectLst/>
                <a:uLnTx/>
                <a:uFillTx/>
                <a:latin typeface="STKaiti"/>
                <a:cs typeface="STKaiti"/>
              </a:rPr>
              <a:t>Stanev</a:t>
            </a:r>
            <a:r>
              <a:rPr kumimoji="0" sz="1400" b="0" i="0" u="none" strike="noStrike" kern="1200" cap="none" spc="0" normalizeH="0" baseline="0" noProof="0" dirty="0">
                <a:ln>
                  <a:noFill/>
                </a:ln>
                <a:solidFill>
                  <a:srgbClr val="7F7F7F"/>
                </a:solidFill>
                <a:effectLst/>
                <a:uLnTx/>
                <a:uFillTx/>
                <a:latin typeface="STKaiti"/>
                <a:cs typeface="STKaiti"/>
              </a:rPr>
              <a:t>,</a:t>
            </a:r>
            <a:r>
              <a:rPr kumimoji="0" sz="1400" b="0" i="0" u="none" strike="noStrike" kern="1200" cap="none" spc="-15"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T. &amp; </a:t>
            </a:r>
            <a:r>
              <a:rPr kumimoji="0" sz="1400" b="0" i="0" u="none" strike="noStrike" kern="1200" cap="none" spc="0" normalizeH="0" baseline="0" noProof="0" dirty="0" err="1">
                <a:ln>
                  <a:noFill/>
                </a:ln>
                <a:solidFill>
                  <a:srgbClr val="7F7F7F"/>
                </a:solidFill>
                <a:effectLst/>
                <a:uLnTx/>
                <a:uFillTx/>
                <a:latin typeface="STKaiti"/>
                <a:cs typeface="STKaiti"/>
              </a:rPr>
              <a:t>Tilav</a:t>
            </a:r>
            <a:r>
              <a:rPr kumimoji="0" sz="1400" b="0" i="0" u="none" strike="noStrike" kern="1200" cap="none" spc="0" normalizeH="0" baseline="0" noProof="0" dirty="0">
                <a:ln>
                  <a:noFill/>
                </a:ln>
                <a:solidFill>
                  <a:srgbClr val="7F7F7F"/>
                </a:solidFill>
                <a:effectLst/>
                <a:uLnTx/>
                <a:uFillTx/>
                <a:latin typeface="STKaiti"/>
                <a:cs typeface="STKaiti"/>
              </a:rPr>
              <a:t>,</a:t>
            </a:r>
            <a:r>
              <a:rPr kumimoji="0" sz="1400" b="0" i="0" u="none" strike="noStrike" kern="1200" cap="none" spc="-15"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S.</a:t>
            </a:r>
            <a:r>
              <a:rPr kumimoji="0" sz="1400" b="0" i="0" u="none" strike="noStrike" kern="1200" cap="none" spc="11"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Front.</a:t>
            </a:r>
            <a:r>
              <a:rPr kumimoji="0" sz="1400" b="0" i="0" u="none" strike="noStrike" kern="1200" cap="none" spc="-22"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Phys.</a:t>
            </a:r>
            <a:r>
              <a:rPr kumimoji="0" sz="1400" b="0" i="0" u="none" strike="noStrike" kern="1200" cap="none" spc="-15"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8, 748–758</a:t>
            </a:r>
            <a:r>
              <a:rPr kumimoji="0" sz="1400" b="0" i="0" u="none" strike="noStrike" kern="1200" cap="none" spc="11"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(2013)</a:t>
            </a:r>
          </a:p>
          <a:p>
            <a:pPr marL="0" marR="0" lvl="0" indent="0" algn="l" defTabSz="914400" rtl="0" eaLnBrk="1" fontAlgn="auto" latinLnBrk="0" hangingPunct="1">
              <a:lnSpc>
                <a:spcPts val="1572"/>
              </a:lnSpc>
              <a:spcBef>
                <a:spcPts val="947"/>
              </a:spcBef>
              <a:spcAft>
                <a:spcPct val="0"/>
              </a:spcAft>
              <a:buClrTx/>
              <a:buSzTx/>
              <a:buFontTx/>
              <a:buNone/>
              <a:tabLst/>
              <a:defRPr/>
            </a:pPr>
            <a:r>
              <a:rPr kumimoji="0" sz="1400" b="0" i="0" u="none" strike="noStrike" kern="1200" cap="none" spc="0" normalizeH="0" baseline="0" noProof="0" dirty="0" err="1">
                <a:ln>
                  <a:noFill/>
                </a:ln>
                <a:solidFill>
                  <a:srgbClr val="000000"/>
                </a:solidFill>
                <a:effectLst/>
                <a:uLnTx/>
                <a:uFillTx/>
                <a:latin typeface="STKaiti"/>
                <a:cs typeface="STKaiti"/>
              </a:rPr>
              <a:t>Horandel</a:t>
            </a:r>
            <a:r>
              <a:rPr kumimoji="0" sz="1400" b="0" i="0" u="none" strike="noStrike" kern="1200" cap="none" spc="-39" normalizeH="0" baseline="0" noProof="0" dirty="0">
                <a:ln>
                  <a:noFill/>
                </a:ln>
                <a:solidFill>
                  <a:srgbClr val="000000"/>
                </a:solidFill>
                <a:effectLst/>
                <a:uLnTx/>
                <a:uFillTx/>
                <a:latin typeface="STKaiti"/>
                <a:cs typeface="STKaiti"/>
              </a:rPr>
              <a:t> </a:t>
            </a:r>
            <a:r>
              <a:rPr kumimoji="0" sz="1400" b="0" i="0" u="none" strike="noStrike" kern="1200" cap="none" spc="0" normalizeH="0" baseline="0" noProof="0" dirty="0">
                <a:ln>
                  <a:noFill/>
                </a:ln>
                <a:solidFill>
                  <a:srgbClr val="000000"/>
                </a:solidFill>
                <a:effectLst/>
                <a:uLnTx/>
                <a:uFillTx/>
                <a:latin typeface="STKaiti"/>
                <a:cs typeface="STKaiti"/>
              </a:rPr>
              <a:t>Model:</a:t>
            </a:r>
            <a:r>
              <a:rPr kumimoji="0" sz="1400" b="0" i="0" u="none" strike="noStrike" kern="1200" cap="none" spc="-29" normalizeH="0" baseline="0" noProof="0" dirty="0">
                <a:ln>
                  <a:noFill/>
                </a:ln>
                <a:solidFill>
                  <a:srgbClr val="000000"/>
                </a:solidFill>
                <a:effectLst/>
                <a:uLnTx/>
                <a:uFillTx/>
                <a:latin typeface="STKaiti"/>
                <a:cs typeface="STKaiti"/>
              </a:rPr>
              <a:t> </a:t>
            </a:r>
            <a:r>
              <a:rPr kumimoji="0" sz="1400" b="0" i="0" u="none" strike="noStrike" kern="1200" cap="none" spc="0" normalizeH="0" baseline="0" noProof="0" dirty="0" err="1">
                <a:ln>
                  <a:noFill/>
                </a:ln>
                <a:solidFill>
                  <a:srgbClr val="7F7F7F"/>
                </a:solidFill>
                <a:effectLst/>
                <a:uLnTx/>
                <a:uFillTx/>
                <a:latin typeface="STKaiti"/>
                <a:cs typeface="STKaiti"/>
              </a:rPr>
              <a:t>Horandel</a:t>
            </a:r>
            <a:r>
              <a:rPr kumimoji="0" sz="1400" b="0" i="0" u="none" strike="noStrike" kern="1200" cap="none" spc="-38"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J R. </a:t>
            </a:r>
            <a:r>
              <a:rPr kumimoji="0" sz="1400" b="0" i="0" u="none" strike="noStrike" kern="1200" cap="none" spc="0" normalizeH="0" baseline="0" noProof="0" dirty="0" err="1">
                <a:ln>
                  <a:noFill/>
                </a:ln>
                <a:solidFill>
                  <a:srgbClr val="7F7F7F"/>
                </a:solidFill>
                <a:effectLst/>
                <a:uLnTx/>
                <a:uFillTx/>
                <a:latin typeface="STKaiti"/>
                <a:cs typeface="STKaiti"/>
              </a:rPr>
              <a:t>Astroparticle</a:t>
            </a:r>
            <a:r>
              <a:rPr kumimoji="0" sz="1400" b="0" i="0" u="none" strike="noStrike" kern="1200" cap="none" spc="-24"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Physics,</a:t>
            </a:r>
            <a:r>
              <a:rPr kumimoji="0" sz="1400" b="0" i="0" u="none" strike="noStrike" kern="1200" cap="none" spc="-21"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2003,</a:t>
            </a:r>
            <a:r>
              <a:rPr kumimoji="0" sz="1400" b="0" i="0" u="none" strike="noStrike" kern="1200" cap="none" spc="11" normalizeH="0" baseline="0" noProof="0" dirty="0">
                <a:ln>
                  <a:noFill/>
                </a:ln>
                <a:solidFill>
                  <a:srgbClr val="7F7F7F"/>
                </a:solidFill>
                <a:effectLst/>
                <a:uLnTx/>
                <a:uFillTx/>
                <a:latin typeface="STKaiti"/>
                <a:cs typeface="STKaiti"/>
              </a:rPr>
              <a:t> </a:t>
            </a:r>
            <a:r>
              <a:rPr kumimoji="0" sz="1400" b="0" i="0" u="none" strike="noStrike" kern="1200" cap="none" spc="0" normalizeH="0" baseline="0" noProof="0" dirty="0">
                <a:ln>
                  <a:noFill/>
                </a:ln>
                <a:solidFill>
                  <a:srgbClr val="7F7F7F"/>
                </a:solidFill>
                <a:effectLst/>
                <a:uLnTx/>
                <a:uFillTx/>
                <a:latin typeface="STKaiti"/>
                <a:cs typeface="STKaiti"/>
              </a:rPr>
              <a:t>19(2):193–220</a:t>
            </a:r>
          </a:p>
        </p:txBody>
      </p:sp>
      <p:sp>
        <p:nvSpPr>
          <p:cNvPr id="14" name="Arrow: Right 13">
            <a:extLst>
              <a:ext uri="{FF2B5EF4-FFF2-40B4-BE49-F238E27FC236}">
                <a16:creationId xmlns:a16="http://schemas.microsoft.com/office/drawing/2014/main" id="{BBA1A2F6-1BB2-44FA-BB67-29BEAE338F3D}"/>
              </a:ext>
            </a:extLst>
          </p:cNvPr>
          <p:cNvSpPr/>
          <p:nvPr/>
        </p:nvSpPr>
        <p:spPr>
          <a:xfrm>
            <a:off x="5636362" y="3227249"/>
            <a:ext cx="521933" cy="342900"/>
          </a:xfrm>
          <a:prstGeom prst="rightArrow">
            <a:avLst/>
          </a:prstGeom>
          <a:solidFill>
            <a:srgbClr val="C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Arrow: Right 15">
            <a:extLst>
              <a:ext uri="{FF2B5EF4-FFF2-40B4-BE49-F238E27FC236}">
                <a16:creationId xmlns:a16="http://schemas.microsoft.com/office/drawing/2014/main" id="{A0CB0A7B-8E82-4D60-B714-713115BC7528}"/>
              </a:ext>
            </a:extLst>
          </p:cNvPr>
          <p:cNvSpPr/>
          <p:nvPr/>
        </p:nvSpPr>
        <p:spPr>
          <a:xfrm rot="16200000">
            <a:off x="2025080" y="3128722"/>
            <a:ext cx="812865" cy="324117"/>
          </a:xfrm>
          <a:prstGeom prst="rightArrow">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Arrow: Right 17">
            <a:extLst>
              <a:ext uri="{FF2B5EF4-FFF2-40B4-BE49-F238E27FC236}">
                <a16:creationId xmlns:a16="http://schemas.microsoft.com/office/drawing/2014/main" id="{7DAEDFF8-D242-40B6-A59D-67688E2007AE}"/>
              </a:ext>
            </a:extLst>
          </p:cNvPr>
          <p:cNvSpPr/>
          <p:nvPr/>
        </p:nvSpPr>
        <p:spPr>
          <a:xfrm rot="16200000">
            <a:off x="4013306" y="3918084"/>
            <a:ext cx="812865" cy="324117"/>
          </a:xfrm>
          <a:prstGeom prst="rightArrow">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Arrow: Right 18">
            <a:extLst>
              <a:ext uri="{FF2B5EF4-FFF2-40B4-BE49-F238E27FC236}">
                <a16:creationId xmlns:a16="http://schemas.microsoft.com/office/drawing/2014/main" id="{B7E1DEEB-B46D-4C1F-902B-7ABDB3678E61}"/>
              </a:ext>
            </a:extLst>
          </p:cNvPr>
          <p:cNvSpPr/>
          <p:nvPr/>
        </p:nvSpPr>
        <p:spPr>
          <a:xfrm rot="16200000">
            <a:off x="2946738" y="3408091"/>
            <a:ext cx="812865" cy="324117"/>
          </a:xfrm>
          <a:prstGeom prst="rightArrow">
            <a:avLst/>
          </a:prstGeom>
          <a:solidFill>
            <a:srgbClr val="C0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灯片编号占位符 1">
            <a:extLst>
              <a:ext uri="{FF2B5EF4-FFF2-40B4-BE49-F238E27FC236}">
                <a16:creationId xmlns:a16="http://schemas.microsoft.com/office/drawing/2014/main" id="{3EE1DDE2-F84E-4340-9751-7F50D5E4C5FE}"/>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0149F12-284F-DD32-DB9B-929760E82B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Text Box 42">
            <a:extLst>
              <a:ext uri="{FF2B5EF4-FFF2-40B4-BE49-F238E27FC236}">
                <a16:creationId xmlns:a16="http://schemas.microsoft.com/office/drawing/2014/main" id="{B68B69E0-1141-C460-FE00-8216BA347C34}"/>
              </a:ext>
            </a:extLst>
          </p:cNvPr>
          <p:cNvSpPr txBox="1">
            <a:spLocks noChangeArrowheads="1"/>
          </p:cNvSpPr>
          <p:nvPr/>
        </p:nvSpPr>
        <p:spPr bwMode="auto">
          <a:xfrm>
            <a:off x="0" y="50609"/>
            <a:ext cx="8163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altLang="zh-CN" sz="3200" b="1" i="0" u="none" strike="noStrike" kern="1200" cap="none" spc="0" normalizeH="0" baseline="0" noProof="0" dirty="0">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rPr>
              <a:t>Light component (</a:t>
            </a:r>
            <a:r>
              <a:rPr kumimoji="0" lang="en-US" altLang="zh-CN" sz="3200" b="1" i="0" u="none" strike="noStrike" kern="1200" cap="none" spc="0" normalizeH="0" baseline="0" noProof="0" dirty="0" err="1">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rPr>
              <a:t>H+He</a:t>
            </a:r>
            <a:r>
              <a:rPr kumimoji="0" lang="en-US" altLang="zh-CN" sz="3200" b="1" i="0" u="none" strike="noStrike" kern="1200" cap="none" spc="0" normalizeH="0" baseline="0" noProof="0" dirty="0">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rPr>
              <a:t>) events selection</a:t>
            </a:r>
          </a:p>
        </p:txBody>
      </p:sp>
      <p:pic>
        <p:nvPicPr>
          <p:cNvPr id="5" name="图片 4">
            <a:extLst>
              <a:ext uri="{FF2B5EF4-FFF2-40B4-BE49-F238E27FC236}">
                <a16:creationId xmlns:a16="http://schemas.microsoft.com/office/drawing/2014/main" id="{0E6C15EC-4E53-9E5B-027B-7E1071FCB664}"/>
              </a:ext>
            </a:extLst>
          </p:cNvPr>
          <p:cNvPicPr>
            <a:picLocks noChangeAspect="1"/>
          </p:cNvPicPr>
          <p:nvPr/>
        </p:nvPicPr>
        <p:blipFill>
          <a:blip r:embed="rId3"/>
          <a:stretch>
            <a:fillRect/>
          </a:stretch>
        </p:blipFill>
        <p:spPr>
          <a:xfrm>
            <a:off x="83986" y="882515"/>
            <a:ext cx="4207355" cy="3628253"/>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6D9CD511-828E-3D26-D86F-20589D6F9E89}"/>
                  </a:ext>
                </a:extLst>
              </p:cNvPr>
              <p:cNvSpPr txBox="1"/>
              <p:nvPr/>
            </p:nvSpPr>
            <p:spPr>
              <a:xfrm>
                <a:off x="766113" y="4747455"/>
                <a:ext cx="3186824" cy="1280672"/>
              </a:xfrm>
              <a:prstGeom prst="rect">
                <a:avLst/>
              </a:prstGeom>
              <a:noFill/>
            </p:spPr>
            <p:txBody>
              <a:bodyPr wrap="square">
                <a:spAutoFit/>
              </a:bodyPr>
              <a:lstStyle/>
              <a:p>
                <a:pPr marL="0" marR="0" lvl="0" indent="0" algn="l" defTabSz="914400" rtl="0" eaLnBrk="1" fontAlgn="auto" latinLnBrk="0" hangingPunct="1">
                  <a:lnSpc>
                    <a:spcPts val="4600"/>
                  </a:lnSpc>
                  <a:spcBef>
                    <a:spcPts val="0"/>
                  </a:spcBef>
                  <a:spcAft>
                    <a:spcPts val="0"/>
                  </a:spcAft>
                  <a:buClrTx/>
                  <a:buSzTx/>
                  <a:buFontTx/>
                  <a:buNone/>
                  <a:tabLst/>
                  <a:defRPr/>
                </a:pPr>
                <a14:m>
                  <m:oMath xmlns:m="http://schemas.openxmlformats.org/officeDocument/2006/math">
                    <m:sSup>
                      <m:sSupPr>
                        <m:ctrlP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𝜂</m:t>
                        </m:r>
                      </m:e>
                      <m: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sup>
                    </m:s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Sup>
                          <m:sSubSupPr>
                            <m:ctrlP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num>
                      <m:den>
                        <m:sSubSup>
                          <m:sSubSupPr>
                            <m:ctrlP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𝑎𝑙𝑙</m:t>
                            </m:r>
                          </m:sub>
                          <m: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den>
                    </m:f>
                  </m:oMath>
                </a14:m>
                <a:r>
                  <a:rPr kumimoji="0" lang="zh-CN"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ts val="4600"/>
                  </a:lnSpc>
                  <a:spcBef>
                    <a:spcPts val="0"/>
                  </a:spcBef>
                  <a:spcAft>
                    <a:spcPts val="0"/>
                  </a:spcAft>
                  <a:buClrTx/>
                  <a:buSzTx/>
                  <a:buFontTx/>
                  <a:buNone/>
                  <a:tabLst/>
                  <a:defRPr/>
                </a:pPr>
                <a14:m>
                  <m:oMath xmlns:m="http://schemas.openxmlformats.org/officeDocument/2006/math">
                    <m:sSup>
                      <m:sSupPr>
                        <m:ctrlP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sup>
                    </m:s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Sup>
                          <m:sSubSupPr>
                            <m:ctrlP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num>
                      <m:den>
                        <m:sSubSup>
                          <m:sSubSupPr>
                            <m:ctrlP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𝐻</m:t>
                            </m:r>
                          </m:sup>
                        </m:sSubSup>
                      </m:den>
                    </m:f>
                  </m:oMath>
                </a14:m>
                <a:r>
                  <a:rPr kumimoji="0" lang="zh-CN"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p>
            </p:txBody>
          </p:sp>
        </mc:Choice>
        <mc:Fallback xmlns="">
          <p:sp>
            <p:nvSpPr>
              <p:cNvPr id="14" name="文本框 13">
                <a:extLst>
                  <a:ext uri="{FF2B5EF4-FFF2-40B4-BE49-F238E27FC236}">
                    <a16:creationId xmlns:a16="http://schemas.microsoft.com/office/drawing/2014/main" id="{6D9CD511-828E-3D26-D86F-20589D6F9E89}"/>
                  </a:ext>
                </a:extLst>
              </p:cNvPr>
              <p:cNvSpPr txBox="1">
                <a:spLocks noRot="1" noChangeAspect="1" noMove="1" noResize="1" noEditPoints="1" noAdjustHandles="1" noChangeArrowheads="1" noChangeShapeType="1" noTextEdit="1"/>
              </p:cNvSpPr>
              <p:nvPr/>
            </p:nvSpPr>
            <p:spPr>
              <a:xfrm>
                <a:off x="766113" y="4747455"/>
                <a:ext cx="3186824" cy="1280672"/>
              </a:xfrm>
              <a:prstGeom prst="rect">
                <a:avLst/>
              </a:prstGeom>
              <a:blipFill>
                <a:blip r:embed="rId4"/>
                <a:stretch>
                  <a:fillRect/>
                </a:stretch>
              </a:blipFill>
            </p:spPr>
            <p:txBody>
              <a:bodyPr/>
              <a:lstStyle/>
              <a:p>
                <a:r>
                  <a:rPr lang="zh-CN" altLang="en-US">
                    <a:noFill/>
                  </a:rPr>
                  <a:t> </a:t>
                </a:r>
              </a:p>
            </p:txBody>
          </p:sp>
        </mc:Fallback>
      </mc:AlternateContent>
      <p:pic>
        <p:nvPicPr>
          <p:cNvPr id="24" name="图片 23">
            <a:extLst>
              <a:ext uri="{FF2B5EF4-FFF2-40B4-BE49-F238E27FC236}">
                <a16:creationId xmlns:a16="http://schemas.microsoft.com/office/drawing/2014/main" id="{904AF00C-8B93-E8E2-4873-1AF27362703C}"/>
              </a:ext>
            </a:extLst>
          </p:cNvPr>
          <p:cNvPicPr>
            <a:picLocks noChangeAspect="1"/>
          </p:cNvPicPr>
          <p:nvPr/>
        </p:nvPicPr>
        <p:blipFill>
          <a:blip r:embed="rId5"/>
          <a:stretch>
            <a:fillRect/>
          </a:stretch>
        </p:blipFill>
        <p:spPr>
          <a:xfrm>
            <a:off x="4437148" y="3252528"/>
            <a:ext cx="3780000" cy="3216690"/>
          </a:xfrm>
          <a:prstGeom prst="rect">
            <a:avLst/>
          </a:prstGeom>
        </p:spPr>
      </p:pic>
      <p:grpSp>
        <p:nvGrpSpPr>
          <p:cNvPr id="26" name="组合 25">
            <a:extLst>
              <a:ext uri="{FF2B5EF4-FFF2-40B4-BE49-F238E27FC236}">
                <a16:creationId xmlns:a16="http://schemas.microsoft.com/office/drawing/2014/main" id="{9D6D32B7-75BC-86B4-4B9A-6E7B1D11D5F9}"/>
              </a:ext>
            </a:extLst>
          </p:cNvPr>
          <p:cNvGrpSpPr/>
          <p:nvPr/>
        </p:nvGrpSpPr>
        <p:grpSpPr>
          <a:xfrm>
            <a:off x="8163056" y="72440"/>
            <a:ext cx="3979899" cy="3214458"/>
            <a:chOff x="5985935" y="242945"/>
            <a:chExt cx="3979899" cy="3214458"/>
          </a:xfrm>
        </p:grpSpPr>
        <p:grpSp>
          <p:nvGrpSpPr>
            <p:cNvPr id="19" name="组合 18">
              <a:extLst>
                <a:ext uri="{FF2B5EF4-FFF2-40B4-BE49-F238E27FC236}">
                  <a16:creationId xmlns:a16="http://schemas.microsoft.com/office/drawing/2014/main" id="{ED199C6E-EF36-4D5C-B21B-DA62D8383F4D}"/>
                </a:ext>
              </a:extLst>
            </p:cNvPr>
            <p:cNvGrpSpPr/>
            <p:nvPr/>
          </p:nvGrpSpPr>
          <p:grpSpPr>
            <a:xfrm>
              <a:off x="5985935" y="242945"/>
              <a:ext cx="3979899" cy="3214458"/>
              <a:chOff x="6307101" y="520412"/>
              <a:chExt cx="3793179" cy="3017600"/>
            </a:xfrm>
          </p:grpSpPr>
          <p:pic>
            <p:nvPicPr>
              <p:cNvPr id="10" name="图片 9">
                <a:extLst>
                  <a:ext uri="{FF2B5EF4-FFF2-40B4-BE49-F238E27FC236}">
                    <a16:creationId xmlns:a16="http://schemas.microsoft.com/office/drawing/2014/main" id="{7F21D215-5BE2-1228-678D-606A01B2CCAD}"/>
                  </a:ext>
                </a:extLst>
              </p:cNvPr>
              <p:cNvPicPr>
                <a:picLocks/>
              </p:cNvPicPr>
              <p:nvPr/>
            </p:nvPicPr>
            <p:blipFill>
              <a:blip r:embed="rId6"/>
              <a:stretch>
                <a:fillRect/>
              </a:stretch>
            </p:blipFill>
            <p:spPr>
              <a:xfrm>
                <a:off x="6307101" y="520412"/>
                <a:ext cx="3793179" cy="3017600"/>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2496815F-C13F-EC0E-0119-CB510D6CC29E}"/>
                      </a:ext>
                    </a:extLst>
                  </p:cNvPr>
                  <p:cNvSpPr txBox="1"/>
                  <p:nvPr/>
                </p:nvSpPr>
                <p:spPr>
                  <a:xfrm>
                    <a:off x="6788150" y="632521"/>
                    <a:ext cx="3079750" cy="669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𝛥</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𝑃</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𝐻𝑒</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𝑎𝑓𝑡𝑒𝑟</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 </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𝑠𝑒𝑙𝑒𝑐𝑡</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m:t>
                              </m:r>
                            </m:num>
                            <m:den>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𝑃</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𝐻𝑒</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𝑏𝑒𝑓𝑜𝑟𝑒</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 </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𝑠𝑒𝑙𝑒𝑐𝑡</m:t>
                              </m:r>
                              <m:r>
                                <a:rPr kumimoji="0" lang="en-US" altLang="zh-CN" sz="1800" b="0" i="1" u="none" strike="noStrike" kern="1200" cap="none" spc="0" normalizeH="0" baseline="0" noProof="0" smtClean="0">
                                  <a:ln>
                                    <a:noFill/>
                                  </a:ln>
                                  <a:solidFill>
                                    <a:prstClr val="black">
                                      <a:lumMod val="65000"/>
                                      <a:lumOff val="35000"/>
                                    </a:prstClr>
                                  </a:solidFill>
                                  <a:effectLst/>
                                  <a:uLnTx/>
                                  <a:uFillTx/>
                                  <a:latin typeface="Cambria Math" panose="02040503050406030204" pitchFamily="18" charset="0"/>
                                  <a:cs typeface="+mn-cs"/>
                                </a:rPr>
                                <m:t>)</m:t>
                              </m:r>
                            </m:den>
                          </m:f>
                        </m:oMath>
                      </m:oMathPara>
                    </a14:m>
                    <a:endParaRPr kumimoji="0" lang="zh-CN" altLang="en-US" sz="1800" b="0" i="1"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mc:Choice>
            <mc:Fallback xmlns="">
              <p:sp>
                <p:nvSpPr>
                  <p:cNvPr id="18" name="文本框 17">
                    <a:extLst>
                      <a:ext uri="{FF2B5EF4-FFF2-40B4-BE49-F238E27FC236}">
                        <a16:creationId xmlns:a16="http://schemas.microsoft.com/office/drawing/2014/main" id="{2496815F-C13F-EC0E-0119-CB510D6CC29E}"/>
                      </a:ext>
                    </a:extLst>
                  </p:cNvPr>
                  <p:cNvSpPr txBox="1">
                    <a:spLocks noRot="1" noChangeAspect="1" noMove="1" noResize="1" noEditPoints="1" noAdjustHandles="1" noChangeArrowheads="1" noChangeShapeType="1" noTextEdit="1"/>
                  </p:cNvSpPr>
                  <p:nvPr/>
                </p:nvSpPr>
                <p:spPr>
                  <a:xfrm>
                    <a:off x="6788150" y="632521"/>
                    <a:ext cx="3079750" cy="669094"/>
                  </a:xfrm>
                  <a:prstGeom prst="rect">
                    <a:avLst/>
                  </a:prstGeom>
                  <a:blipFill>
                    <a:blip r:embed="rId7"/>
                    <a:stretch>
                      <a:fillRect/>
                    </a:stretch>
                  </a:blipFill>
                </p:spPr>
                <p:txBody>
                  <a:bodyPr/>
                  <a:lstStyle/>
                  <a:p>
                    <a:r>
                      <a:rPr lang="zh-CN" altLang="en-US">
                        <a:noFill/>
                      </a:rPr>
                      <a:t> </a:t>
                    </a:r>
                  </a:p>
                </p:txBody>
              </p:sp>
            </mc:Fallback>
          </mc:AlternateContent>
        </p:grpSp>
        <p:sp>
          <p:nvSpPr>
            <p:cNvPr id="25" name="文本框 24">
              <a:extLst>
                <a:ext uri="{FF2B5EF4-FFF2-40B4-BE49-F238E27FC236}">
                  <a16:creationId xmlns:a16="http://schemas.microsoft.com/office/drawing/2014/main" id="{B098A441-DF35-DBA0-F791-BDB0CC74B52C}"/>
                </a:ext>
              </a:extLst>
            </p:cNvPr>
            <p:cNvSpPr txBox="1"/>
            <p:nvPr/>
          </p:nvSpPr>
          <p:spPr>
            <a:xfrm>
              <a:off x="6626308" y="2459112"/>
              <a:ext cx="3123493"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P/He remains almost constant!</a:t>
              </a:r>
              <a:endPar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36" name="组合 35">
            <a:extLst>
              <a:ext uri="{FF2B5EF4-FFF2-40B4-BE49-F238E27FC236}">
                <a16:creationId xmlns:a16="http://schemas.microsoft.com/office/drawing/2014/main" id="{67028866-597B-9E99-D199-FA897E666C4B}"/>
              </a:ext>
            </a:extLst>
          </p:cNvPr>
          <p:cNvGrpSpPr/>
          <p:nvPr/>
        </p:nvGrpSpPr>
        <p:grpSpPr>
          <a:xfrm>
            <a:off x="8263005" y="3429000"/>
            <a:ext cx="3780000" cy="3096000"/>
            <a:chOff x="8263006" y="3523941"/>
            <a:chExt cx="3780000" cy="3096000"/>
          </a:xfrm>
        </p:grpSpPr>
        <p:grpSp>
          <p:nvGrpSpPr>
            <p:cNvPr id="34" name="组合 33">
              <a:extLst>
                <a:ext uri="{FF2B5EF4-FFF2-40B4-BE49-F238E27FC236}">
                  <a16:creationId xmlns:a16="http://schemas.microsoft.com/office/drawing/2014/main" id="{AFF88F4E-B647-789F-1DCF-44D0E2D84191}"/>
                </a:ext>
              </a:extLst>
            </p:cNvPr>
            <p:cNvGrpSpPr/>
            <p:nvPr/>
          </p:nvGrpSpPr>
          <p:grpSpPr>
            <a:xfrm>
              <a:off x="8263006" y="3523941"/>
              <a:ext cx="3780000" cy="3096000"/>
              <a:chOff x="8434605" y="3655734"/>
              <a:chExt cx="3352661" cy="2865315"/>
            </a:xfrm>
          </p:grpSpPr>
          <p:pic>
            <p:nvPicPr>
              <p:cNvPr id="29" name="图片 28">
                <a:extLst>
                  <a:ext uri="{FF2B5EF4-FFF2-40B4-BE49-F238E27FC236}">
                    <a16:creationId xmlns:a16="http://schemas.microsoft.com/office/drawing/2014/main" id="{5CC01954-CBB1-908A-56E1-81D3212279D6}"/>
                  </a:ext>
                </a:extLst>
              </p:cNvPr>
              <p:cNvPicPr>
                <a:picLocks noChangeAspect="1"/>
              </p:cNvPicPr>
              <p:nvPr/>
            </p:nvPicPr>
            <p:blipFill>
              <a:blip r:embed="rId8"/>
              <a:stretch>
                <a:fillRect/>
              </a:stretch>
            </p:blipFill>
            <p:spPr>
              <a:xfrm>
                <a:off x="8434605" y="3655734"/>
                <a:ext cx="3352661" cy="2865315"/>
              </a:xfrm>
              <a:prstGeom prst="rect">
                <a:avLst/>
              </a:prstGeom>
            </p:spPr>
          </p:pic>
          <p:sp>
            <p:nvSpPr>
              <p:cNvPr id="32" name="矩形 31">
                <a:extLst>
                  <a:ext uri="{FF2B5EF4-FFF2-40B4-BE49-F238E27FC236}">
                    <a16:creationId xmlns:a16="http://schemas.microsoft.com/office/drawing/2014/main" id="{F4505693-9EA5-9CE6-DCF6-73009FCC887F}"/>
                  </a:ext>
                </a:extLst>
              </p:cNvPr>
              <p:cNvSpPr/>
              <p:nvPr/>
            </p:nvSpPr>
            <p:spPr>
              <a:xfrm>
                <a:off x="11252039" y="4578861"/>
                <a:ext cx="231382" cy="59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5" name="文本框 34">
              <a:extLst>
                <a:ext uri="{FF2B5EF4-FFF2-40B4-BE49-F238E27FC236}">
                  <a16:creationId xmlns:a16="http://schemas.microsoft.com/office/drawing/2014/main" id="{05224FE4-EE80-3787-ACB4-4E752D7111C7}"/>
                </a:ext>
              </a:extLst>
            </p:cNvPr>
            <p:cNvSpPr txBox="1"/>
            <p:nvPr/>
          </p:nvSpPr>
          <p:spPr>
            <a:xfrm>
              <a:off x="10233285" y="3848800"/>
              <a:ext cx="1548984"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Purity&gt;90%</a:t>
              </a:r>
              <a:endPar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3" name="Arrow: Right 22">
            <a:extLst>
              <a:ext uri="{FF2B5EF4-FFF2-40B4-BE49-F238E27FC236}">
                <a16:creationId xmlns:a16="http://schemas.microsoft.com/office/drawing/2014/main" id="{A548182A-7661-4322-A9E6-D7141EE2DF79}"/>
              </a:ext>
            </a:extLst>
          </p:cNvPr>
          <p:cNvSpPr/>
          <p:nvPr/>
        </p:nvSpPr>
        <p:spPr>
          <a:xfrm>
            <a:off x="4405529" y="1185541"/>
            <a:ext cx="3611720" cy="342900"/>
          </a:xfrm>
          <a:prstGeom prst="rightArrow">
            <a:avLst/>
          </a:prstGeom>
          <a:solidFill>
            <a:srgbClr val="C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rrow: Right 26">
            <a:extLst>
              <a:ext uri="{FF2B5EF4-FFF2-40B4-BE49-F238E27FC236}">
                <a16:creationId xmlns:a16="http://schemas.microsoft.com/office/drawing/2014/main" id="{216F751D-9607-4C19-943B-6579F663323F}"/>
              </a:ext>
            </a:extLst>
          </p:cNvPr>
          <p:cNvSpPr/>
          <p:nvPr/>
        </p:nvSpPr>
        <p:spPr>
          <a:xfrm rot="1109759">
            <a:off x="4287899" y="2654569"/>
            <a:ext cx="2239205" cy="342900"/>
          </a:xfrm>
          <a:prstGeom prst="rightArrow">
            <a:avLst/>
          </a:prstGeom>
          <a:solidFill>
            <a:srgbClr val="C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64631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0149F12-284F-DD32-DB9B-929760E82B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6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B9CE9E9F-E8D1-7157-43BF-DE3404140794}"/>
              </a:ext>
            </a:extLst>
          </p:cNvPr>
          <p:cNvSpPr txBox="1"/>
          <p:nvPr/>
        </p:nvSpPr>
        <p:spPr>
          <a:xfrm>
            <a:off x="1089550" y="962738"/>
            <a:ext cx="4393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Different composition models test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4855AB6D-6EEA-ADB1-B1B4-21EEBB28C5DA}"/>
              </a:ext>
            </a:extLst>
          </p:cNvPr>
          <p:cNvPicPr>
            <a:picLocks/>
          </p:cNvPicPr>
          <p:nvPr/>
        </p:nvPicPr>
        <p:blipFill>
          <a:blip r:embed="rId3"/>
          <a:stretch>
            <a:fillRect/>
          </a:stretch>
        </p:blipFill>
        <p:spPr>
          <a:xfrm>
            <a:off x="583993" y="1450857"/>
            <a:ext cx="4320000" cy="3600000"/>
          </a:xfrm>
          <a:prstGeom prst="rect">
            <a:avLst/>
          </a:prstGeom>
        </p:spPr>
      </p:pic>
      <p:pic>
        <p:nvPicPr>
          <p:cNvPr id="9" name="图片 8">
            <a:extLst>
              <a:ext uri="{FF2B5EF4-FFF2-40B4-BE49-F238E27FC236}">
                <a16:creationId xmlns:a16="http://schemas.microsoft.com/office/drawing/2014/main" id="{D1C16FA4-BF7B-EADE-8FEB-A82056139B36}"/>
              </a:ext>
            </a:extLst>
          </p:cNvPr>
          <p:cNvPicPr>
            <a:picLocks/>
          </p:cNvPicPr>
          <p:nvPr/>
        </p:nvPicPr>
        <p:blipFill>
          <a:blip r:embed="rId4"/>
          <a:stretch>
            <a:fillRect/>
          </a:stretch>
        </p:blipFill>
        <p:spPr>
          <a:xfrm>
            <a:off x="6976337" y="1450857"/>
            <a:ext cx="4320000" cy="3600000"/>
          </a:xfrm>
          <a:prstGeom prst="rect">
            <a:avLst/>
          </a:prstGeom>
        </p:spPr>
      </p:pic>
      <p:sp>
        <p:nvSpPr>
          <p:cNvPr id="10" name="文本框 9">
            <a:extLst>
              <a:ext uri="{FF2B5EF4-FFF2-40B4-BE49-F238E27FC236}">
                <a16:creationId xmlns:a16="http://schemas.microsoft.com/office/drawing/2014/main" id="{227945E4-7253-D857-AAAF-FC40DC9A1ABE}"/>
              </a:ext>
            </a:extLst>
          </p:cNvPr>
          <p:cNvSpPr txBox="1"/>
          <p:nvPr/>
        </p:nvSpPr>
        <p:spPr>
          <a:xfrm>
            <a:off x="499193" y="5202075"/>
            <a:ext cx="10686467" cy="1167756"/>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lang="en-US" altLang="zh-CN" sz="2000" b="1" dirty="0">
                <a:solidFill>
                  <a:srgbClr val="060607"/>
                </a:solidFill>
                <a:highlight>
                  <a:srgbClr val="FFFFFF"/>
                </a:highlight>
                <a:latin typeface="Times New Roman" panose="02020603050405020304" pitchFamily="18" charset="0"/>
                <a:ea typeface="等线" panose="02010600030101010101" pitchFamily="2" charset="-122"/>
                <a:cs typeface="Times New Roman" panose="02020603050405020304" pitchFamily="18" charset="0"/>
              </a:rPr>
              <a:t>The P to He ratio after composition selection is almost the same as before</a:t>
            </a:r>
          </a:p>
          <a:p>
            <a:pPr marL="800100" lvl="1" indent="-342900">
              <a:lnSpc>
                <a:spcPct val="120000"/>
              </a:lnSpc>
              <a:buFont typeface="Arial" panose="020B0604020202020204" pitchFamily="34" charset="0"/>
              <a:buChar char="•"/>
              <a:defRPr/>
            </a:pPr>
            <a:r>
              <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rPr>
              <a:t>The variation of the P/He ratio is within ±3% after composition selection</a:t>
            </a:r>
            <a:endParaRPr lang="en-US" altLang="zh-CN" sz="2000" b="1" dirty="0">
              <a:solidFill>
                <a:srgbClr val="060607"/>
              </a:solidFill>
              <a:highlight>
                <a:srgbClr val="FFFFFF"/>
              </a:highlight>
              <a:latin typeface="Times New Roman" panose="02020603050405020304" pitchFamily="18" charset="0"/>
              <a:ea typeface="等线"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lang="en-US" altLang="zh-CN" sz="2000" b="1" dirty="0">
                <a:solidFill>
                  <a:srgbClr val="060607"/>
                </a:solidFill>
                <a:highlight>
                  <a:srgbClr val="FFFFFF"/>
                </a:highlight>
                <a:latin typeface="Times New Roman" panose="02020603050405020304" pitchFamily="18" charset="0"/>
                <a:ea typeface="等线" panose="02010600030101010101" pitchFamily="2" charset="-122"/>
                <a:cs typeface="Times New Roman" panose="02020603050405020304" pitchFamily="18" charset="0"/>
              </a:rPr>
              <a:t>Light component (</a:t>
            </a:r>
            <a:r>
              <a:rPr lang="en-US" altLang="zh-CN" sz="2000" b="1" dirty="0" err="1">
                <a:solidFill>
                  <a:srgbClr val="060607"/>
                </a:solidFill>
                <a:highlight>
                  <a:srgbClr val="FFFFFF"/>
                </a:highlight>
                <a:latin typeface="Times New Roman" panose="02020603050405020304" pitchFamily="18" charset="0"/>
                <a:ea typeface="等线" panose="02010600030101010101" pitchFamily="2" charset="-122"/>
                <a:cs typeface="Times New Roman" panose="02020603050405020304" pitchFamily="18" charset="0"/>
              </a:rPr>
              <a:t>H+He</a:t>
            </a:r>
            <a:r>
              <a:rPr lang="en-US" altLang="zh-CN" sz="2000" b="1" dirty="0">
                <a:solidFill>
                  <a:srgbClr val="060607"/>
                </a:solidFill>
                <a:highlight>
                  <a:srgbClr val="FFFFFF"/>
                </a:highlight>
                <a:latin typeface="Times New Roman" panose="02020603050405020304" pitchFamily="18" charset="0"/>
                <a:ea typeface="等线" panose="02010600030101010101" pitchFamily="2" charset="-122"/>
                <a:cs typeface="Times New Roman" panose="02020603050405020304" pitchFamily="18" charset="0"/>
              </a:rPr>
              <a:t>) Spectrum – Proton Spectrum </a:t>
            </a:r>
            <a:r>
              <a:rPr lang="en-US" altLang="zh-CN" sz="2000" b="1" dirty="0">
                <a:solidFill>
                  <a:srgbClr val="060607"/>
                </a:solidFill>
                <a:highlight>
                  <a:srgbClr val="FFFFFF"/>
                </a:highlight>
                <a:latin typeface="Times New Roman" panose="02020603050405020304" pitchFamily="18" charset="0"/>
                <a:ea typeface="等线" panose="02010600030101010101" pitchFamily="2" charset="-122"/>
                <a:cs typeface="Times New Roman" panose="02020603050405020304" pitchFamily="18" charset="0"/>
                <a:sym typeface="Wingdings" panose="05000000000000000000" pitchFamily="2" charset="2"/>
              </a:rPr>
              <a:t> Helium Spectrum</a:t>
            </a:r>
            <a:endParaRPr lang="en-US" altLang="zh-CN" sz="2000" b="1" dirty="0">
              <a:solidFill>
                <a:srgbClr val="060607"/>
              </a:solidFill>
              <a:highlight>
                <a:srgbClr val="FFFFFF"/>
              </a:highlight>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F1268175-0653-D036-8AFA-071BA4C7AB3B}"/>
              </a:ext>
            </a:extLst>
          </p:cNvPr>
          <p:cNvSpPr txBox="1"/>
          <p:nvPr/>
        </p:nvSpPr>
        <p:spPr>
          <a:xfrm>
            <a:off x="4885461" y="2578683"/>
            <a:ext cx="191393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After dual cuts</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Text Box 42">
            <a:extLst>
              <a:ext uri="{FF2B5EF4-FFF2-40B4-BE49-F238E27FC236}">
                <a16:creationId xmlns:a16="http://schemas.microsoft.com/office/drawing/2014/main" id="{8DA68E8E-0453-48D0-B21D-2FA2460C0E58}"/>
              </a:ext>
            </a:extLst>
          </p:cNvPr>
          <p:cNvSpPr txBox="1">
            <a:spLocks noChangeArrowheads="1"/>
          </p:cNvSpPr>
          <p:nvPr/>
        </p:nvSpPr>
        <p:spPr bwMode="auto">
          <a:xfrm>
            <a:off x="0" y="50609"/>
            <a:ext cx="97709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altLang="zh-CN" sz="3200" b="1" i="0" u="none" strike="noStrike" kern="1200" cap="none" spc="0" normalizeH="0" baseline="0" noProof="0" dirty="0">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rPr>
              <a:t>Light component (</a:t>
            </a:r>
            <a:r>
              <a:rPr kumimoji="0" lang="en-US" altLang="zh-CN" sz="3200" b="1" i="0" u="none" strike="noStrike" kern="1200" cap="none" spc="0" normalizeH="0" baseline="0" noProof="0" dirty="0" err="1">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rPr>
              <a:t>H+He</a:t>
            </a:r>
            <a:r>
              <a:rPr kumimoji="0" lang="en-US" altLang="zh-CN" sz="3200" b="1" i="0" u="none" strike="noStrike" kern="1200" cap="none" spc="0" normalizeH="0" baseline="0" noProof="0" dirty="0">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US" altLang="zh-CN" sz="3200" b="1" i="0" u="none" strike="noStrike" kern="1200" cap="none" spc="0" normalizeH="0" baseline="0" noProof="0" dirty="0">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sym typeface="Wingdings" panose="05000000000000000000" pitchFamily="2" charset="2"/>
              </a:rPr>
              <a:t> Helium Spectrum</a:t>
            </a:r>
            <a:endParaRPr kumimoji="0" lang="en-US" altLang="zh-CN" sz="3200" b="1" i="0" u="none" strike="noStrike" kern="1200" cap="none" spc="0" normalizeH="0" baseline="0" noProof="0" dirty="0">
              <a:ln>
                <a:noFill/>
              </a:ln>
              <a:solidFill>
                <a:srgbClr val="4472C4"/>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5" name="Arrow: Right 14">
            <a:extLst>
              <a:ext uri="{FF2B5EF4-FFF2-40B4-BE49-F238E27FC236}">
                <a16:creationId xmlns:a16="http://schemas.microsoft.com/office/drawing/2014/main" id="{A17780FB-E1CC-4364-9624-703CC654D008}"/>
              </a:ext>
            </a:extLst>
          </p:cNvPr>
          <p:cNvSpPr/>
          <p:nvPr/>
        </p:nvSpPr>
        <p:spPr>
          <a:xfrm>
            <a:off x="4998880" y="2963247"/>
            <a:ext cx="1819046" cy="342900"/>
          </a:xfrm>
          <a:prstGeom prst="rightArrow">
            <a:avLst/>
          </a:prstGeom>
          <a:solidFill>
            <a:srgbClr val="C0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44689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9D26E06-BABA-4722-9149-F4F91DBD7CB7}"/>
              </a:ext>
            </a:extLst>
          </p:cNvPr>
          <p:cNvPicPr>
            <a:picLocks noChangeAspect="1"/>
          </p:cNvPicPr>
          <p:nvPr/>
        </p:nvPicPr>
        <p:blipFill>
          <a:blip r:embed="rId3"/>
          <a:stretch>
            <a:fillRect/>
          </a:stretch>
        </p:blipFill>
        <p:spPr>
          <a:xfrm>
            <a:off x="399768" y="1859902"/>
            <a:ext cx="3710037" cy="4940325"/>
          </a:xfrm>
          <a:prstGeom prst="rect">
            <a:avLst/>
          </a:prstGeom>
        </p:spPr>
      </p:pic>
      <p:sp>
        <p:nvSpPr>
          <p:cNvPr id="2" name="标题 1">
            <a:extLst>
              <a:ext uri="{FF2B5EF4-FFF2-40B4-BE49-F238E27FC236}">
                <a16:creationId xmlns:a16="http://schemas.microsoft.com/office/drawing/2014/main" id="{BC30B010-86B5-4194-BA14-E20FDF041FBA}"/>
              </a:ext>
            </a:extLst>
          </p:cNvPr>
          <p:cNvSpPr>
            <a:spLocks noGrp="1"/>
          </p:cNvSpPr>
          <p:nvPr>
            <p:ph type="title"/>
          </p:nvPr>
        </p:nvSpPr>
        <p:spPr>
          <a:xfrm>
            <a:off x="892552" y="235321"/>
            <a:ext cx="10971415" cy="1697513"/>
          </a:xfrm>
        </p:spPr>
        <p:txBody>
          <a:bodyPr>
            <a:normAutofit fontScale="90000"/>
          </a:bodyPr>
          <a:lstStyle/>
          <a:p>
            <a:r>
              <a:rPr lang="en-US" altLang="zh-CN" b="1" dirty="0">
                <a:ln w="6350">
                  <a:noFill/>
                </a:ln>
                <a:latin typeface="微软雅黑" pitchFamily="34" charset="-122"/>
              </a:rPr>
              <a:t>All-particle energy spectrum &amp; composition by LHAASO</a:t>
            </a:r>
            <a:br>
              <a:rPr lang="en-US" altLang="zh-CN" b="1" dirty="0">
                <a:ln w="6350">
                  <a:noFill/>
                </a:ln>
                <a:latin typeface="微软雅黑" pitchFamily="34" charset="-122"/>
              </a:rPr>
            </a:br>
            <a:r>
              <a:rPr lang="en-US" altLang="zh-CN" sz="3100" dirty="0"/>
              <a:t>(</a:t>
            </a:r>
            <a:r>
              <a:rPr lang="en-US" altLang="zh-CN" sz="3100" b="1" dirty="0">
                <a:solidFill>
                  <a:srgbClr val="C00000"/>
                </a:solidFill>
              </a:rPr>
              <a:t>from 0.3 to 30 </a:t>
            </a:r>
            <a:r>
              <a:rPr lang="en-US" altLang="zh-CN" sz="3100" b="1" dirty="0" err="1">
                <a:solidFill>
                  <a:srgbClr val="C00000"/>
                </a:solidFill>
              </a:rPr>
              <a:t>PeV</a:t>
            </a:r>
            <a:r>
              <a:rPr lang="en-US" altLang="zh-CN" sz="3100" dirty="0"/>
              <a:t>)</a:t>
            </a:r>
            <a:endParaRPr lang="zh-CN" altLang="en-US" sz="3600" dirty="0"/>
          </a:p>
        </p:txBody>
      </p:sp>
      <p:pic>
        <p:nvPicPr>
          <p:cNvPr id="4" name="图片 3">
            <a:extLst>
              <a:ext uri="{FF2B5EF4-FFF2-40B4-BE49-F238E27FC236}">
                <a16:creationId xmlns:a16="http://schemas.microsoft.com/office/drawing/2014/main" id="{9F92B8F6-24AF-4DA4-9F6C-1D3E64FAA367}"/>
              </a:ext>
            </a:extLst>
          </p:cNvPr>
          <p:cNvPicPr>
            <a:picLocks noChangeAspect="1"/>
          </p:cNvPicPr>
          <p:nvPr/>
        </p:nvPicPr>
        <p:blipFill>
          <a:blip r:embed="rId4"/>
          <a:stretch>
            <a:fillRect/>
          </a:stretch>
        </p:blipFill>
        <p:spPr>
          <a:xfrm>
            <a:off x="4528922" y="1715180"/>
            <a:ext cx="4117013" cy="2715477"/>
          </a:xfrm>
          <a:prstGeom prst="rect">
            <a:avLst/>
          </a:prstGeom>
        </p:spPr>
      </p:pic>
      <p:sp>
        <p:nvSpPr>
          <p:cNvPr id="9" name="文本框 8">
            <a:extLst>
              <a:ext uri="{FF2B5EF4-FFF2-40B4-BE49-F238E27FC236}">
                <a16:creationId xmlns:a16="http://schemas.microsoft.com/office/drawing/2014/main" id="{AFA1FB57-FDF5-483B-8BCA-095EC95D4853}"/>
              </a:ext>
            </a:extLst>
          </p:cNvPr>
          <p:cNvSpPr txBox="1"/>
          <p:nvPr/>
        </p:nvSpPr>
        <p:spPr>
          <a:xfrm>
            <a:off x="1018365" y="2662733"/>
            <a:ext cx="2096277" cy="1200329"/>
          </a:xfrm>
          <a:prstGeom prst="rect">
            <a:avLst/>
          </a:prstGeom>
          <a:solidFill>
            <a:schemeClr val="accent4">
              <a:lumMod val="40000"/>
              <a:lumOff val="60000"/>
              <a:alpha val="23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Knee: 3.72 </a:t>
            </a:r>
            <a:r>
              <a:rPr kumimoji="0" lang="en-US" altLang="zh-CN" sz="1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PeV</a:t>
            </a: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γ1 = -2.743±0.005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γ2 = -3.13±0.005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 = 4.1±0.1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75A81F8F-E7E1-4185-A1B4-94A46BCE33D5}"/>
              </a:ext>
            </a:extLst>
          </p:cNvPr>
          <p:cNvPicPr>
            <a:picLocks noChangeAspect="1"/>
          </p:cNvPicPr>
          <p:nvPr/>
        </p:nvPicPr>
        <p:blipFill>
          <a:blip r:embed="rId5"/>
          <a:stretch>
            <a:fillRect/>
          </a:stretch>
        </p:blipFill>
        <p:spPr>
          <a:xfrm>
            <a:off x="5332877" y="4232254"/>
            <a:ext cx="3814142" cy="2625746"/>
          </a:xfrm>
          <a:prstGeom prst="rect">
            <a:avLst/>
          </a:prstGeom>
        </p:spPr>
      </p:pic>
      <p:cxnSp>
        <p:nvCxnSpPr>
          <p:cNvPr id="21" name="直接连接符 20">
            <a:extLst>
              <a:ext uri="{FF2B5EF4-FFF2-40B4-BE49-F238E27FC236}">
                <a16:creationId xmlns:a16="http://schemas.microsoft.com/office/drawing/2014/main" id="{6671E025-8D6C-4571-86F1-12E86ABCF8FE}"/>
              </a:ext>
            </a:extLst>
          </p:cNvPr>
          <p:cNvCxnSpPr/>
          <p:nvPr/>
        </p:nvCxnSpPr>
        <p:spPr>
          <a:xfrm flipV="1">
            <a:off x="2507607" y="1996751"/>
            <a:ext cx="0" cy="4254759"/>
          </a:xfrm>
          <a:prstGeom prst="line">
            <a:avLst/>
          </a:prstGeom>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B02E7299-648D-4395-8B8E-C74432D74671}"/>
              </a:ext>
            </a:extLst>
          </p:cNvPr>
          <p:cNvSpPr txBox="1"/>
          <p:nvPr/>
        </p:nvSpPr>
        <p:spPr>
          <a:xfrm>
            <a:off x="9173030" y="1759475"/>
            <a:ext cx="2623352" cy="4154984"/>
          </a:xfrm>
          <a:prstGeom prst="rect">
            <a:avLst/>
          </a:prstGeom>
          <a:solidFill>
            <a:schemeClr val="accent4">
              <a:lumMod val="40000"/>
              <a:lumOff val="6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Systematic uncertainties are sufficiently small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This unveils a clear correlation between the flux and the composition at the knee</a:t>
            </a:r>
          </a:p>
        </p:txBody>
      </p:sp>
      <p:cxnSp>
        <p:nvCxnSpPr>
          <p:cNvPr id="10" name="直接连接符 9">
            <a:extLst>
              <a:ext uri="{FF2B5EF4-FFF2-40B4-BE49-F238E27FC236}">
                <a16:creationId xmlns:a16="http://schemas.microsoft.com/office/drawing/2014/main" id="{C9AA5CC7-E87D-4D87-AE36-4073571FC84F}"/>
              </a:ext>
            </a:extLst>
          </p:cNvPr>
          <p:cNvCxnSpPr/>
          <p:nvPr/>
        </p:nvCxnSpPr>
        <p:spPr>
          <a:xfrm flipV="1">
            <a:off x="7132244" y="2149151"/>
            <a:ext cx="0" cy="4254759"/>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F8F3220-FCDF-4078-937F-D6750281041D}"/>
              </a:ext>
            </a:extLst>
          </p:cNvPr>
          <p:cNvSpPr txBox="1"/>
          <p:nvPr/>
        </p:nvSpPr>
        <p:spPr>
          <a:xfrm>
            <a:off x="4822836" y="1456962"/>
            <a:ext cx="7068231" cy="338554"/>
          </a:xfrm>
          <a:prstGeom prst="rect">
            <a:avLst/>
          </a:prstGeom>
          <a:noFill/>
        </p:spPr>
        <p:txBody>
          <a:bodyPr wrap="square">
            <a:spAutoFit/>
          </a:bodyPr>
          <a:lstStyle/>
          <a:p>
            <a:r>
              <a:rPr lang="en-US" altLang="zh-CN" sz="1600" b="1" i="0" u="none" strike="noStrike" baseline="0" dirty="0">
                <a:solidFill>
                  <a:srgbClr val="C00000"/>
                </a:solidFill>
                <a:latin typeface="Times New Roman" panose="02020603050405020304" pitchFamily="18" charset="0"/>
                <a:cs typeface="Times New Roman" panose="02020603050405020304" pitchFamily="18" charset="0"/>
              </a:rPr>
              <a:t>LHAASO Collaboration</a:t>
            </a:r>
            <a:r>
              <a:rPr lang="en-US" altLang="zh-CN" sz="1600" b="1" dirty="0">
                <a:solidFill>
                  <a:srgbClr val="C00000"/>
                </a:solidFill>
                <a:latin typeface="Times New Roman" panose="02020603050405020304" pitchFamily="18" charset="0"/>
                <a:cs typeface="Times New Roman" panose="02020603050405020304" pitchFamily="18" charset="0"/>
              </a:rPr>
              <a:t>,</a:t>
            </a:r>
            <a:r>
              <a:rPr lang="zh-CN" altLang="en-US" sz="1600" b="1" dirty="0">
                <a:solidFill>
                  <a:srgbClr val="C00000"/>
                </a:solidFill>
                <a:latin typeface="Times New Roman" panose="02020603050405020304" pitchFamily="18" charset="0"/>
                <a:cs typeface="Times New Roman" panose="02020603050405020304" pitchFamily="18" charset="0"/>
              </a:rPr>
              <a:t> </a:t>
            </a:r>
            <a:r>
              <a:rPr lang="en-US" altLang="zh-CN" sz="1600" b="1" i="0" u="none" strike="noStrike" baseline="0" dirty="0">
                <a:solidFill>
                  <a:srgbClr val="C00000"/>
                </a:solidFill>
                <a:latin typeface="Times New Roman" panose="02020603050405020304" pitchFamily="18" charset="0"/>
                <a:cs typeface="Times New Roman" panose="02020603050405020304" pitchFamily="18" charset="0"/>
              </a:rPr>
              <a:t>PHYSICAL REVIEW LETTERS 132, 131002 (2024)</a:t>
            </a:r>
          </a:p>
        </p:txBody>
      </p:sp>
      <p:sp>
        <p:nvSpPr>
          <p:cNvPr id="13" name="灯片编号占位符 1">
            <a:extLst>
              <a:ext uri="{FF2B5EF4-FFF2-40B4-BE49-F238E27FC236}">
                <a16:creationId xmlns:a16="http://schemas.microsoft.com/office/drawing/2014/main" id="{26A53CE7-1ED1-4D2E-BA77-11C53769418E}"/>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191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a:extLst>
              <a:ext uri="{FF2B5EF4-FFF2-40B4-BE49-F238E27FC236}">
                <a16:creationId xmlns:a16="http://schemas.microsoft.com/office/drawing/2014/main" id="{B91C81ED-40EB-4C46-BCFB-858F11C3B4DB}"/>
              </a:ext>
            </a:extLst>
          </p:cNvPr>
          <p:cNvSpPr txBox="1">
            <a:spLocks/>
          </p:cNvSpPr>
          <p:nvPr/>
        </p:nvSpPr>
        <p:spPr>
          <a:xfrm>
            <a:off x="1481268" y="-80691"/>
            <a:ext cx="8229600" cy="1066800"/>
          </a:xfrm>
          <a:prstGeom prst="rect">
            <a:avLst/>
          </a:prstGeom>
        </p:spPr>
        <p:txBody>
          <a:bodyPr vert="horz" lIns="91400" tIns="45699" rIns="91400" bIns="45699" rtlCol="0" anchor="ctr">
            <a:normAutofit/>
          </a:bodyPr>
          <a:lstStyle>
            <a:lvl1pPr algn="l" defTabSz="914400" rtl="0" eaLnBrk="1" latinLnBrk="0" hangingPunct="1">
              <a:spcBef>
                <a:spcPct val="0"/>
              </a:spcBef>
              <a:buNone/>
              <a:defRPr sz="2998" b="1" kern="1200">
                <a:solidFill>
                  <a:srgbClr val="005DA2"/>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5DA2"/>
                </a:solidFill>
                <a:effectLst/>
                <a:uLnTx/>
                <a:uFillTx/>
                <a:latin typeface="微软雅黑" panose="020B0503020204020204" pitchFamily="34" charset="-122"/>
                <a:ea typeface="微软雅黑" panose="020B0503020204020204" pitchFamily="34" charset="-122"/>
                <a:cs typeface="+mj-cs"/>
              </a:rPr>
              <a:t>Outline</a:t>
            </a:r>
            <a:endParaRPr kumimoji="0" lang="zh-CN" altLang="en-US" sz="4000" b="1" i="0" u="none" strike="noStrike" kern="1200" cap="none" spc="0" normalizeH="0" baseline="0" noProof="0" dirty="0">
              <a:ln>
                <a:noFill/>
              </a:ln>
              <a:solidFill>
                <a:srgbClr val="005DA2"/>
              </a:solidFill>
              <a:effectLst/>
              <a:uLnTx/>
              <a:uFillTx/>
              <a:latin typeface="微软雅黑" panose="020B0503020204020204" pitchFamily="34" charset="-122"/>
              <a:ea typeface="微软雅黑" panose="020B0503020204020204" pitchFamily="34" charset="-122"/>
              <a:cs typeface="+mj-cs"/>
            </a:endParaRPr>
          </a:p>
        </p:txBody>
      </p:sp>
      <p:sp>
        <p:nvSpPr>
          <p:cNvPr id="18" name="内容占位符 2">
            <a:extLst>
              <a:ext uri="{FF2B5EF4-FFF2-40B4-BE49-F238E27FC236}">
                <a16:creationId xmlns:a16="http://schemas.microsoft.com/office/drawing/2014/main" id="{4ECDB2C7-D3DA-4226-860B-6026573EE7CA}"/>
              </a:ext>
            </a:extLst>
          </p:cNvPr>
          <p:cNvSpPr txBox="1">
            <a:spLocks/>
          </p:cNvSpPr>
          <p:nvPr/>
        </p:nvSpPr>
        <p:spPr>
          <a:xfrm>
            <a:off x="978897" y="1366058"/>
            <a:ext cx="10572092" cy="468367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457200" algn="l" defTabSz="914400" rtl="0" eaLnBrk="1" fontAlgn="auto" latinLnBrk="0" hangingPunct="1">
              <a:lnSpc>
                <a:spcPct val="100000"/>
              </a:lnSpc>
              <a:spcBef>
                <a:spcPts val="1200"/>
              </a:spcBef>
              <a:spcAft>
                <a:spcPts val="1200"/>
              </a:spcAft>
              <a:buClrTx/>
              <a:buSzTx/>
              <a:buFont typeface="Wingdings" panose="05000000000000000000" pitchFamily="2" charset="2"/>
              <a:buChar char="p"/>
              <a:tabLst/>
              <a:defRPr/>
            </a:pP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Introduction </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indent="457200">
              <a:spcBef>
                <a:spcPts val="1200"/>
              </a:spcBef>
              <a:spcAft>
                <a:spcPts val="1200"/>
              </a:spcAft>
              <a:buFont typeface="Wingdings" panose="05000000000000000000" pitchFamily="2" charset="2"/>
              <a:buChar char="p"/>
              <a:defRPr/>
            </a:pPr>
            <a:r>
              <a:rPr lang="en-US" altLang="zh-CN" dirty="0">
                <a:latin typeface="Times New Roman" panose="02020603050405020304" pitchFamily="18" charset="0"/>
                <a:ea typeface="宋体" panose="02010600030101010101" pitchFamily="2" charset="-122"/>
                <a:cs typeface="Times New Roman" panose="02020603050405020304" pitchFamily="18" charset="0"/>
              </a:rPr>
              <a:t> CR Spectra around the Knees</a:t>
            </a:r>
          </a:p>
          <a:p>
            <a:pPr lvl="1" indent="457200">
              <a:spcBef>
                <a:spcPts val="1200"/>
              </a:spcBef>
              <a:spcAft>
                <a:spcPts val="1200"/>
              </a:spcAft>
              <a:buFont typeface="Arial" panose="020B0604020202020204" pitchFamily="34" charset="0"/>
              <a:buChar char="•"/>
              <a:defRPr/>
            </a:pPr>
            <a:r>
              <a:rPr lang="en-US" altLang="zh-CN" sz="3200" dirty="0">
                <a:latin typeface="Times New Roman" panose="02020603050405020304" pitchFamily="18" charset="0"/>
                <a:cs typeface="Times New Roman" panose="02020603050405020304" pitchFamily="18" charset="0"/>
              </a:rPr>
              <a:t>Pure Protons  </a:t>
            </a:r>
          </a:p>
          <a:p>
            <a:pPr lvl="1" indent="457200">
              <a:spcBef>
                <a:spcPts val="1200"/>
              </a:spcBef>
              <a:spcAft>
                <a:spcPts val="1200"/>
              </a:spcAft>
              <a:buFont typeface="Arial" panose="020B0604020202020204" pitchFamily="34" charset="0"/>
              <a:buChar char="•"/>
              <a:defRPr/>
            </a:pPr>
            <a:r>
              <a:rPr lang="en-US" altLang="zh-CN" sz="3200" dirty="0">
                <a:latin typeface="Times New Roman" panose="02020603050405020304" pitchFamily="18" charset="0"/>
                <a:cs typeface="Times New Roman" panose="02020603050405020304" pitchFamily="18" charset="0"/>
              </a:rPr>
              <a:t>Light Component (H + He)  </a:t>
            </a:r>
          </a:p>
          <a:p>
            <a:pPr lvl="1" indent="457200">
              <a:spcBef>
                <a:spcPts val="1200"/>
              </a:spcBef>
              <a:spcAft>
                <a:spcPts val="1200"/>
              </a:spcAft>
              <a:buFont typeface="Arial" panose="020B0604020202020204" pitchFamily="34" charset="0"/>
              <a:buChar char="•"/>
              <a:defRPr/>
            </a:pPr>
            <a:r>
              <a:rPr lang="en-US" altLang="zh-CN" sz="3200" dirty="0">
                <a:latin typeface="Times New Roman" panose="02020603050405020304" pitchFamily="18" charset="0"/>
                <a:cs typeface="Times New Roman" panose="02020603050405020304" pitchFamily="18" charset="0"/>
              </a:rPr>
              <a:t>All Particle Spectrum and Composition </a:t>
            </a:r>
            <a:endParaRPr kumimoji="0" lang="en-US" altLang="zh-CN" sz="32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457200" algn="l" defTabSz="914400" rtl="0" eaLnBrk="1" fontAlgn="auto" latinLnBrk="0" hangingPunct="1">
              <a:lnSpc>
                <a:spcPct val="100000"/>
              </a:lnSpc>
              <a:spcBef>
                <a:spcPts val="1200"/>
              </a:spcBef>
              <a:spcAft>
                <a:spcPts val="1200"/>
              </a:spcAft>
              <a:buClrTx/>
              <a:buSzTx/>
              <a:buFont typeface="Wingdings" panose="05000000000000000000" pitchFamily="2" charset="2"/>
              <a:buChar char="p"/>
              <a:tabLst/>
              <a:defRPr/>
            </a:pP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Summary &amp; Outlook</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53631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5">
            <a:extLst>
              <a:ext uri="{FF2B5EF4-FFF2-40B4-BE49-F238E27FC236}">
                <a16:creationId xmlns:a16="http://schemas.microsoft.com/office/drawing/2014/main" id="{04953B0E-9163-4CA7-851F-05659CCB4552}"/>
              </a:ext>
            </a:extLst>
          </p:cNvPr>
          <p:cNvGrpSpPr/>
          <p:nvPr/>
        </p:nvGrpSpPr>
        <p:grpSpPr>
          <a:xfrm>
            <a:off x="1360246" y="2123765"/>
            <a:ext cx="9766433" cy="527582"/>
            <a:chOff x="-2569733" y="1849492"/>
            <a:chExt cx="10884293" cy="527582"/>
          </a:xfrm>
        </p:grpSpPr>
        <mc:AlternateContent xmlns:mc="http://schemas.openxmlformats.org/markup-compatibility/2006" xmlns:a14="http://schemas.microsoft.com/office/drawing/2010/main">
          <mc:Choice Requires="a14">
            <p:sp>
              <p:nvSpPr>
                <p:cNvPr id="4" name="文本框 6">
                  <a:extLst>
                    <a:ext uri="{FF2B5EF4-FFF2-40B4-BE49-F238E27FC236}">
                      <a16:creationId xmlns:a16="http://schemas.microsoft.com/office/drawing/2014/main" id="{43CE57C9-7571-4ADA-A23A-2CA9298745F9}"/>
                    </a:ext>
                  </a:extLst>
                </p:cNvPr>
                <p:cNvSpPr txBox="1"/>
                <p:nvPr/>
              </p:nvSpPr>
              <p:spPr>
                <a:xfrm>
                  <a:off x="6374697" y="1875334"/>
                  <a:ext cx="1939863" cy="501740"/>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000" b="1" i="1"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E</a:t>
                  </a:r>
                  <a:r>
                    <a:rPr kumimoji="0" lang="en-US" altLang="zh-CN" sz="2000" b="1" i="1" u="none" strike="noStrike" kern="1200" cap="none" spc="0" normalizeH="0" baseline="-2500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rec</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=b </a:t>
                  </a:r>
                  <a14:m>
                    <m:oMath xmlns:m="http://schemas.openxmlformats.org/officeDocument/2006/math">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ctrlPr>
                        </m:sSub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𝑵</m:t>
                          </m:r>
                        </m:e>
                        <m: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𝒆</m:t>
                          </m:r>
                          <m:r>
                            <m:rPr>
                              <m:sty m:val="p"/>
                            </m:r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mn-cs"/>
                            </a:rPr>
                            <m:t>μ</m:t>
                          </m:r>
                        </m:sub>
                      </m:sSub>
                    </m:oMath>
                  </a14:m>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mc:Choice>
          <mc:Fallback xmlns="">
            <p:sp>
              <p:nvSpPr>
                <p:cNvPr id="7" name="文本框 6">
                  <a:extLst>
                    <a:ext uri="{FF2B5EF4-FFF2-40B4-BE49-F238E27FC236}">
                      <a16:creationId xmlns:a16="http://schemas.microsoft.com/office/drawing/2014/main" id="{C17647A0-982C-48FA-8DF7-57B94BC012B0}"/>
                    </a:ext>
                  </a:extLst>
                </p:cNvPr>
                <p:cNvSpPr txBox="1">
                  <a:spLocks noRot="1" noChangeAspect="1" noMove="1" noResize="1" noEditPoints="1" noAdjustHandles="1" noChangeArrowheads="1" noChangeShapeType="1" noTextEdit="1"/>
                </p:cNvSpPr>
                <p:nvPr/>
              </p:nvSpPr>
              <p:spPr>
                <a:xfrm>
                  <a:off x="6374697" y="1875334"/>
                  <a:ext cx="1939863" cy="501740"/>
                </a:xfrm>
                <a:prstGeom prst="rect">
                  <a:avLst/>
                </a:prstGeom>
                <a:blipFill>
                  <a:blip r:embed="rId4"/>
                  <a:stretch>
                    <a:fillRect l="-3860" b="-158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7">
                  <a:extLst>
                    <a:ext uri="{FF2B5EF4-FFF2-40B4-BE49-F238E27FC236}">
                      <a16:creationId xmlns:a16="http://schemas.microsoft.com/office/drawing/2014/main" id="{19D3C209-2C50-46FA-A3FA-E1CB356A05F9}"/>
                    </a:ext>
                  </a:extLst>
                </p:cNvPr>
                <p:cNvSpPr txBox="1"/>
                <p:nvPr/>
              </p:nvSpPr>
              <p:spPr>
                <a:xfrm>
                  <a:off x="2486351" y="1849492"/>
                  <a:ext cx="3683824" cy="52475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ctrlPr>
                          </m:sSubPr>
                          <m:e>
                            <m:sSub>
                              <m:sSub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mn-cs"/>
                                  </a:rPr>
                                </m:ctrlPr>
                              </m:sSubPr>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mn-cs"/>
                                  </a:rPr>
                                  <m:t>𝑵</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mn-cs"/>
                                  </a:rPr>
                                  <m:t>𝒆</m:t>
                                </m:r>
                                <m:r>
                                  <m:rPr>
                                    <m:sty m:val="p"/>
                                  </m:r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mn-cs"/>
                                  </a:rPr>
                                  <m:t>μ</m:t>
                                </m:r>
                              </m:sub>
                            </m:s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m:t>
                            </m:r>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𝑵</m:t>
                            </m:r>
                          </m:e>
                          <m: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𝒆</m:t>
                            </m:r>
                          </m:sub>
                        </m:s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m:t>
                        </m:r>
                        <m:r>
                          <m:rPr>
                            <m:sty m:val="p"/>
                          </m:r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mn-cs"/>
                          </a:rPr>
                          <m:t>a</m:t>
                        </m:r>
                        <m:sSub>
                          <m:sSub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ctrlPr>
                          </m:sSub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𝑵</m:t>
                            </m:r>
                          </m:e>
                          <m:sub>
                            <m:r>
                              <a:rPr kumimoji="0" lang="zh-CN" altLang="en-US" sz="2000" b="1" i="1"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𝝁</m:t>
                            </m:r>
                          </m:sub>
                        </m:sSub>
                      </m:oMath>
                    </m:oMathPara>
                  </a14:m>
                  <a:endParaRPr kumimoji="0" lang="zh-CN"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mc:Choice>
          <mc:Fallback xmlns="">
            <p:sp>
              <p:nvSpPr>
                <p:cNvPr id="8" name="文本框 7">
                  <a:extLst>
                    <a:ext uri="{FF2B5EF4-FFF2-40B4-BE49-F238E27FC236}">
                      <a16:creationId xmlns:a16="http://schemas.microsoft.com/office/drawing/2014/main" id="{F2173111-0B34-4A29-BC9D-5FF728B1A724}"/>
                    </a:ext>
                  </a:extLst>
                </p:cNvPr>
                <p:cNvSpPr txBox="1">
                  <a:spLocks noRot="1" noChangeAspect="1" noMove="1" noResize="1" noEditPoints="1" noAdjustHandles="1" noChangeArrowheads="1" noChangeShapeType="1" noTextEdit="1"/>
                </p:cNvSpPr>
                <p:nvPr/>
              </p:nvSpPr>
              <p:spPr>
                <a:xfrm>
                  <a:off x="2486351" y="1849492"/>
                  <a:ext cx="3683824" cy="524759"/>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8">
                  <a:extLst>
                    <a:ext uri="{FF2B5EF4-FFF2-40B4-BE49-F238E27FC236}">
                      <a16:creationId xmlns:a16="http://schemas.microsoft.com/office/drawing/2014/main" id="{68A1B3E8-A38C-4B59-BCDA-1CFA8BD9D80A}"/>
                    </a:ext>
                  </a:extLst>
                </p:cNvPr>
                <p:cNvSpPr txBox="1"/>
                <p:nvPr/>
              </p:nvSpPr>
              <p:spPr>
                <a:xfrm flipH="1">
                  <a:off x="-2569733" y="1894514"/>
                  <a:ext cx="5277806" cy="424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𝑬</m:t>
                          </m:r>
                        </m:e>
                        <m: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𝟎</m:t>
                          </m:r>
                        </m:sub>
                      </m:s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𝑬</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𝒆</m:t>
                          </m:r>
                        </m:sub>
                      </m:s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𝑬</m:t>
                          </m:r>
                        </m:e>
                        <m: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𝒉</m:t>
                          </m:r>
                        </m:sub>
                      </m:sSub>
                      <m: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𝒆</m:t>
                          </m:r>
                        </m:sub>
                        <m:sup>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𝒎𝒂𝒙</m:t>
                          </m:r>
                        </m:sup>
                      </m:sSubSup>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𝑬</m:t>
                          </m:r>
                        </m:e>
                        <m: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𝒄</m:t>
                          </m:r>
                        </m:sub>
                        <m:sup>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𝒆</m:t>
                          </m:r>
                        </m:sup>
                      </m:sSubSup>
                      <m:r>
                        <a:rPr kumimoji="0" lang="zh-CN" altLang="en-US" sz="2000" b="1"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 </m:t>
                      </m:r>
                    </m:oMath>
                  </a14:m>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14:m>
                    <m:oMath xmlns:m="http://schemas.openxmlformats.org/officeDocument/2006/math">
                      <m:sSub>
                        <m:sSub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𝒂𝑵</m:t>
                          </m:r>
                        </m:e>
                        <m:sub>
                          <m: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cs typeface="+mn-cs"/>
                            </a:rPr>
                            <m:t>𝝁</m:t>
                          </m:r>
                        </m:sub>
                      </m:s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𝑬</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𝒄</m:t>
                          </m:r>
                        </m:sub>
                        <m:sup>
                          <m:r>
                            <m:rPr>
                              <m:sty m:val="p"/>
                            </m:r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π</m:t>
                          </m:r>
                        </m:sup>
                      </m:sSubSup>
                    </m:oMath>
                  </a14:m>
                  <a:endPar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mc:Choice>
          <mc:Fallback xmlns="">
            <p:sp>
              <p:nvSpPr>
                <p:cNvPr id="9" name="文本框 8">
                  <a:extLst>
                    <a:ext uri="{FF2B5EF4-FFF2-40B4-BE49-F238E27FC236}">
                      <a16:creationId xmlns:a16="http://schemas.microsoft.com/office/drawing/2014/main" id="{9084A131-174B-4BE5-A987-ECE662FCED99}"/>
                    </a:ext>
                  </a:extLst>
                </p:cNvPr>
                <p:cNvSpPr txBox="1">
                  <a:spLocks noRot="1" noChangeAspect="1" noMove="1" noResize="1" noEditPoints="1" noAdjustHandles="1" noChangeArrowheads="1" noChangeShapeType="1" noTextEdit="1"/>
                </p:cNvSpPr>
                <p:nvPr/>
              </p:nvSpPr>
              <p:spPr>
                <a:xfrm flipH="1">
                  <a:off x="-2569733" y="1894514"/>
                  <a:ext cx="5277806" cy="424988"/>
                </a:xfrm>
                <a:prstGeom prst="rect">
                  <a:avLst/>
                </a:prstGeom>
                <a:blipFill>
                  <a:blip r:embed="rId6"/>
                  <a:stretch>
                    <a:fillRect t="-7246" b="-21739"/>
                  </a:stretch>
                </a:blipFill>
              </p:spPr>
              <p:txBody>
                <a:bodyPr/>
                <a:lstStyle/>
                <a:p>
                  <a:r>
                    <a:rPr lang="zh-CN" altLang="en-US">
                      <a:noFill/>
                    </a:rPr>
                    <a:t> </a:t>
                  </a:r>
                </a:p>
              </p:txBody>
            </p:sp>
          </mc:Fallback>
        </mc:AlternateContent>
      </p:grpSp>
      <p:sp>
        <p:nvSpPr>
          <p:cNvPr id="7" name="文本框 10">
            <a:extLst>
              <a:ext uri="{FF2B5EF4-FFF2-40B4-BE49-F238E27FC236}">
                <a16:creationId xmlns:a16="http://schemas.microsoft.com/office/drawing/2014/main" id="{A814F8E9-7945-4055-9182-B14559159865}"/>
              </a:ext>
            </a:extLst>
          </p:cNvPr>
          <p:cNvSpPr txBox="1"/>
          <p:nvPr/>
        </p:nvSpPr>
        <p:spPr>
          <a:xfrm>
            <a:off x="1118293" y="950126"/>
            <a:ext cx="9138070"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Energy reconstruction independent of the primary CR component</a:t>
            </a:r>
            <a:endPar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8" name="文本框 24">
                <a:extLst>
                  <a:ext uri="{FF2B5EF4-FFF2-40B4-BE49-F238E27FC236}">
                    <a16:creationId xmlns:a16="http://schemas.microsoft.com/office/drawing/2014/main" id="{32883931-1DE4-4B24-B1EF-F8F0D952F236}"/>
                  </a:ext>
                </a:extLst>
              </p:cNvPr>
              <p:cNvSpPr txBox="1"/>
              <p:nvPr/>
            </p:nvSpPr>
            <p:spPr>
              <a:xfrm>
                <a:off x="1118293" y="1349754"/>
                <a:ext cx="10034863" cy="860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Scintillator detector array</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ED</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Electromagnetic component </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14:m>
                  <m:oMath xmlns:m="http://schemas.openxmlformats.org/officeDocument/2006/math">
                    <m:sSub>
                      <m:sSub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e>
                      <m:sub>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𝒆</m:t>
                        </m:r>
                      </m:sub>
                    </m:sSub>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endPar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Muon detector array </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MD</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14:m>
                  <m:oMath xmlns:m="http://schemas.openxmlformats.org/officeDocument/2006/math">
                    <m:sSup>
                      <m:sSupPr>
                        <m:ctrlPr>
                          <a:rPr kumimoji="0"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𝒉𝒂𝒅𝒓𝒐𝒏</m:t>
                        </m:r>
                        <m:r>
                          <m:rPr>
                            <m:nor/>
                          </m:rPr>
                          <a:rPr kumimoji="0" lang="en-US" altLang="zh-CN" sz="2400" b="1"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m:t> </m:t>
                        </m:r>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𝒄𝒐𝒎𝒑𝒐𝒏𝒆𝒏𝒕</m:t>
                        </m:r>
                        <m:r>
                          <m:rPr>
                            <m:nor/>
                          </m:rPr>
                          <a:rPr kumimoji="0" lang="en-US" altLang="zh-CN" sz="2400" b="1"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m:t> </m:t>
                        </m:r>
                        <m:r>
                          <m:rPr>
                            <m:nor/>
                          </m:rP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m:t>π</m:t>
                        </m:r>
                      </m:e>
                      <m:sup>
                        <m:r>
                          <a:rPr kumimoji="0" lang="en-US" altLang="zh-CN" sz="2400" b="1" i="1" u="none" strike="noStrike" kern="1200" cap="none" spc="0" normalizeH="0" baseline="0" noProof="0" dirty="0">
                            <a:ln>
                              <a:noFill/>
                            </a:ln>
                            <a:solidFill>
                              <a:prstClr val="black"/>
                            </a:solidFill>
                            <a:effectLst/>
                            <a:uLnTx/>
                            <a:uFillTx/>
                            <a:latin typeface="Cambria Math" panose="02040503050406030204" pitchFamily="18" charset="0"/>
                            <a:ea typeface="宋体" panose="02010600030101010101" pitchFamily="2" charset="-122"/>
                            <a:cs typeface="+mn-cs"/>
                          </a:rPr>
                          <m:t>±</m:t>
                        </m:r>
                      </m:sup>
                    </m:sSup>
                    <m:r>
                      <a:rPr kumimoji="0"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μ </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14:m>
                  <m:oMath xmlns:m="http://schemas.openxmlformats.org/officeDocument/2006/math">
                    <m:sSub>
                      <m:sSub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𝑵</m:t>
                        </m:r>
                      </m:e>
                      <m:sub>
                        <m:r>
                          <a:rPr kumimoji="0" lang="zh-CN"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𝝁</m:t>
                        </m:r>
                      </m:sub>
                    </m:sSub>
                    <m:r>
                      <a:rPr kumimoji="0" lang="zh-CN"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 </m:t>
                    </m:r>
                  </m:oMath>
                </a14:m>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p>
            </p:txBody>
          </p:sp>
        </mc:Choice>
        <mc:Fallback xmlns="">
          <p:sp>
            <p:nvSpPr>
              <p:cNvPr id="8" name="文本框 24">
                <a:extLst>
                  <a:ext uri="{FF2B5EF4-FFF2-40B4-BE49-F238E27FC236}">
                    <a16:creationId xmlns:a16="http://schemas.microsoft.com/office/drawing/2014/main" id="{32883931-1DE4-4B24-B1EF-F8F0D952F236}"/>
                  </a:ext>
                </a:extLst>
              </p:cNvPr>
              <p:cNvSpPr txBox="1">
                <a:spLocks noRot="1" noChangeAspect="1" noMove="1" noResize="1" noEditPoints="1" noAdjustHandles="1" noChangeArrowheads="1" noChangeShapeType="1" noTextEdit="1"/>
              </p:cNvSpPr>
              <p:nvPr/>
            </p:nvSpPr>
            <p:spPr>
              <a:xfrm>
                <a:off x="1118293" y="1349754"/>
                <a:ext cx="10034863" cy="860941"/>
              </a:xfrm>
              <a:prstGeom prst="rect">
                <a:avLst/>
              </a:prstGeom>
              <a:blipFill>
                <a:blip r:embed="rId7"/>
                <a:stretch>
                  <a:fillRect l="-789" t="-8451" b="-12676"/>
                </a:stretch>
              </a:blipFill>
            </p:spPr>
            <p:txBody>
              <a:bodyPr/>
              <a:lstStyle/>
              <a:p>
                <a:r>
                  <a:rPr lang="zh-CN" altLang="en-US">
                    <a:noFill/>
                  </a:rPr>
                  <a:t> </a:t>
                </a:r>
              </a:p>
            </p:txBody>
          </p:sp>
        </mc:Fallback>
      </mc:AlternateContent>
      <p:sp>
        <p:nvSpPr>
          <p:cNvPr id="9" name="矩形 26">
            <a:extLst>
              <a:ext uri="{FF2B5EF4-FFF2-40B4-BE49-F238E27FC236}">
                <a16:creationId xmlns:a16="http://schemas.microsoft.com/office/drawing/2014/main" id="{1478D882-B604-44B5-BA55-76A9856C5BA9}"/>
              </a:ext>
            </a:extLst>
          </p:cNvPr>
          <p:cNvSpPr/>
          <p:nvPr/>
        </p:nvSpPr>
        <p:spPr>
          <a:xfrm>
            <a:off x="1292282" y="2549457"/>
            <a:ext cx="442125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4BACC6">
                    <a:lumMod val="75000"/>
                  </a:srgbClr>
                </a:solidFill>
                <a:effectLst/>
                <a:uLnTx/>
                <a:uFillTx/>
                <a:latin typeface="CMR9"/>
                <a:ea typeface="宋体" panose="02010600030101010101" pitchFamily="2" charset="-122"/>
                <a:cs typeface="+mn-cs"/>
              </a:rPr>
              <a:t>J. Matthews, </a:t>
            </a:r>
            <a:r>
              <a:rPr kumimoji="0" lang="en-US" altLang="zh-CN" sz="1800" b="1" i="1" u="none" strike="noStrike" kern="1200" cap="none" spc="0" normalizeH="0" baseline="0" noProof="0" dirty="0" err="1">
                <a:ln>
                  <a:noFill/>
                </a:ln>
                <a:solidFill>
                  <a:srgbClr val="4BACC6">
                    <a:lumMod val="75000"/>
                  </a:srgbClr>
                </a:solidFill>
                <a:effectLst/>
                <a:uLnTx/>
                <a:uFillTx/>
                <a:latin typeface="CMR9"/>
                <a:ea typeface="宋体" panose="02010600030101010101" pitchFamily="2" charset="-122"/>
                <a:cs typeface="+mn-cs"/>
              </a:rPr>
              <a:t>Astropart</a:t>
            </a:r>
            <a:r>
              <a:rPr kumimoji="0" lang="en-US" altLang="zh-CN" sz="1800" b="1" i="1" u="none" strike="noStrike" kern="1200" cap="none" spc="0" normalizeH="0" baseline="0" noProof="0" dirty="0">
                <a:ln>
                  <a:noFill/>
                </a:ln>
                <a:solidFill>
                  <a:srgbClr val="4BACC6">
                    <a:lumMod val="75000"/>
                  </a:srgbClr>
                </a:solidFill>
                <a:effectLst/>
                <a:uLnTx/>
                <a:uFillTx/>
                <a:latin typeface="CMR9"/>
                <a:ea typeface="宋体" panose="02010600030101010101" pitchFamily="2" charset="-122"/>
                <a:cs typeface="+mn-cs"/>
              </a:rPr>
              <a:t>. Phys. 22, 387 (2005)</a:t>
            </a:r>
            <a:endParaRPr kumimoji="0" lang="zh-CN" altLang="en-US" sz="1800" b="1" i="1" u="none" strike="noStrike" kern="1200" cap="none" spc="0" normalizeH="0" baseline="0" noProof="0" dirty="0">
              <a:ln>
                <a:noFill/>
              </a:ln>
              <a:solidFill>
                <a:srgbClr val="4BACC6">
                  <a:lumMod val="75000"/>
                </a:srgbClr>
              </a:solidFill>
              <a:effectLst/>
              <a:uLnTx/>
              <a:uFillTx/>
              <a:latin typeface="CMR9"/>
              <a:ea typeface="宋体" panose="02010600030101010101" pitchFamily="2" charset="-122"/>
              <a:cs typeface="+mn-cs"/>
            </a:endParaRPr>
          </a:p>
        </p:txBody>
      </p:sp>
      <p:grpSp>
        <p:nvGrpSpPr>
          <p:cNvPr id="10" name="组合 6">
            <a:extLst>
              <a:ext uri="{FF2B5EF4-FFF2-40B4-BE49-F238E27FC236}">
                <a16:creationId xmlns:a16="http://schemas.microsoft.com/office/drawing/2014/main" id="{D2CFBB84-71BC-42D8-AA83-3BC0B1AB1D82}"/>
              </a:ext>
            </a:extLst>
          </p:cNvPr>
          <p:cNvGrpSpPr/>
          <p:nvPr/>
        </p:nvGrpSpPr>
        <p:grpSpPr>
          <a:xfrm>
            <a:off x="380654" y="3140447"/>
            <a:ext cx="3688320" cy="2811352"/>
            <a:chOff x="572505" y="715022"/>
            <a:chExt cx="3960000" cy="3060000"/>
          </a:xfrm>
        </p:grpSpPr>
        <p:grpSp>
          <p:nvGrpSpPr>
            <p:cNvPr id="11" name="组合 5">
              <a:extLst>
                <a:ext uri="{FF2B5EF4-FFF2-40B4-BE49-F238E27FC236}">
                  <a16:creationId xmlns:a16="http://schemas.microsoft.com/office/drawing/2014/main" id="{69E2FD2A-CA4E-41C5-926C-24FD43BFA5C8}"/>
                </a:ext>
              </a:extLst>
            </p:cNvPr>
            <p:cNvGrpSpPr/>
            <p:nvPr/>
          </p:nvGrpSpPr>
          <p:grpSpPr>
            <a:xfrm>
              <a:off x="572505" y="715022"/>
              <a:ext cx="3960000" cy="3060000"/>
              <a:chOff x="572505" y="715022"/>
              <a:chExt cx="3960000" cy="3060000"/>
            </a:xfrm>
          </p:grpSpPr>
          <p:pic>
            <p:nvPicPr>
              <p:cNvPr id="13" name="图片 9">
                <a:extLst>
                  <a:ext uri="{FF2B5EF4-FFF2-40B4-BE49-F238E27FC236}">
                    <a16:creationId xmlns:a16="http://schemas.microsoft.com/office/drawing/2014/main" id="{421C006C-E563-42CB-B510-717626D41038}"/>
                  </a:ext>
                </a:extLst>
              </p:cNvPr>
              <p:cNvPicPr>
                <a:picLocks/>
              </p:cNvPicPr>
              <p:nvPr/>
            </p:nvPicPr>
            <p:blipFill>
              <a:blip r:embed="rId8"/>
              <a:stretch>
                <a:fillRect/>
              </a:stretch>
            </p:blipFill>
            <p:spPr>
              <a:xfrm>
                <a:off x="572505" y="715022"/>
                <a:ext cx="3960000" cy="3060000"/>
              </a:xfrm>
              <a:prstGeom prst="rect">
                <a:avLst/>
              </a:prstGeom>
            </p:spPr>
          </p:pic>
          <p:pic>
            <p:nvPicPr>
              <p:cNvPr id="14" name="图片 13">
                <a:extLst>
                  <a:ext uri="{FF2B5EF4-FFF2-40B4-BE49-F238E27FC236}">
                    <a16:creationId xmlns:a16="http://schemas.microsoft.com/office/drawing/2014/main" id="{97A98908-BBAC-4A04-A67F-83AA60070EA5}"/>
                  </a:ext>
                </a:extLst>
              </p:cNvPr>
              <p:cNvPicPr>
                <a:picLocks/>
              </p:cNvPicPr>
              <p:nvPr/>
            </p:nvPicPr>
            <p:blipFill>
              <a:blip r:embed="rId9"/>
              <a:stretch>
                <a:fillRect/>
              </a:stretch>
            </p:blipFill>
            <p:spPr>
              <a:xfrm>
                <a:off x="1993693" y="2479204"/>
                <a:ext cx="864000" cy="720000"/>
              </a:xfrm>
              <a:prstGeom prst="rect">
                <a:avLst/>
              </a:prstGeom>
            </p:spPr>
          </p:pic>
          <p:pic>
            <p:nvPicPr>
              <p:cNvPr id="15" name="图片 14">
                <a:extLst>
                  <a:ext uri="{FF2B5EF4-FFF2-40B4-BE49-F238E27FC236}">
                    <a16:creationId xmlns:a16="http://schemas.microsoft.com/office/drawing/2014/main" id="{04F688BF-A59F-4E24-803D-AE531804881E}"/>
                  </a:ext>
                </a:extLst>
              </p:cNvPr>
              <p:cNvPicPr>
                <a:picLocks/>
              </p:cNvPicPr>
              <p:nvPr/>
            </p:nvPicPr>
            <p:blipFill>
              <a:blip r:embed="rId10"/>
              <a:stretch>
                <a:fillRect/>
              </a:stretch>
            </p:blipFill>
            <p:spPr>
              <a:xfrm>
                <a:off x="2975130" y="2479204"/>
                <a:ext cx="864000" cy="720000"/>
              </a:xfrm>
              <a:prstGeom prst="rect">
                <a:avLst/>
              </a:prstGeom>
            </p:spPr>
          </p:pic>
        </p:grpSp>
        <p:sp>
          <p:nvSpPr>
            <p:cNvPr id="12" name="文本框 18">
              <a:extLst>
                <a:ext uri="{FF2B5EF4-FFF2-40B4-BE49-F238E27FC236}">
                  <a16:creationId xmlns:a16="http://schemas.microsoft.com/office/drawing/2014/main" id="{F40A0FD2-947E-4DEE-BCC6-261E8F5F12CC}"/>
                </a:ext>
              </a:extLst>
            </p:cNvPr>
            <p:cNvSpPr txBox="1"/>
            <p:nvPr/>
          </p:nvSpPr>
          <p:spPr>
            <a:xfrm>
              <a:off x="2435609" y="859528"/>
              <a:ext cx="1380952" cy="53741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16" name="TextBox 15">
            <a:extLst>
              <a:ext uri="{FF2B5EF4-FFF2-40B4-BE49-F238E27FC236}">
                <a16:creationId xmlns:a16="http://schemas.microsoft.com/office/drawing/2014/main" id="{DDC8EF1F-65D1-4576-9CF3-6C5C5AEB6885}"/>
              </a:ext>
            </a:extLst>
          </p:cNvPr>
          <p:cNvSpPr txBox="1"/>
          <p:nvPr/>
        </p:nvSpPr>
        <p:spPr>
          <a:xfrm>
            <a:off x="4116093" y="6391985"/>
            <a:ext cx="40474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PHYSICAL REVIEW D 106, 123028 (2022)</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 name="灯片编号占位符 1">
            <a:extLst>
              <a:ext uri="{FF2B5EF4-FFF2-40B4-BE49-F238E27FC236}">
                <a16:creationId xmlns:a16="http://schemas.microsoft.com/office/drawing/2014/main" id="{8C3926F5-213C-4384-96BC-72D11F39DCC7}"/>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18" name="图片 3">
            <a:extLst>
              <a:ext uri="{FF2B5EF4-FFF2-40B4-BE49-F238E27FC236}">
                <a16:creationId xmlns:a16="http://schemas.microsoft.com/office/drawing/2014/main" id="{A1AECF1D-061F-48FC-A0C6-DD227C1C0B01}"/>
              </a:ext>
            </a:extLst>
          </p:cNvPr>
          <p:cNvPicPr>
            <a:picLocks noChangeAspect="1"/>
          </p:cNvPicPr>
          <p:nvPr/>
        </p:nvPicPr>
        <p:blipFill>
          <a:blip r:embed="rId11"/>
          <a:stretch>
            <a:fillRect/>
          </a:stretch>
        </p:blipFill>
        <p:spPr>
          <a:xfrm>
            <a:off x="4178354" y="3140447"/>
            <a:ext cx="4128903" cy="2908330"/>
          </a:xfrm>
          <a:prstGeom prst="rect">
            <a:avLst/>
          </a:prstGeom>
        </p:spPr>
      </p:pic>
      <p:pic>
        <p:nvPicPr>
          <p:cNvPr id="19" name="图片 5">
            <a:extLst>
              <a:ext uri="{FF2B5EF4-FFF2-40B4-BE49-F238E27FC236}">
                <a16:creationId xmlns:a16="http://schemas.microsoft.com/office/drawing/2014/main" id="{8E1AAB1F-072A-40BC-9CC5-8B2419297005}"/>
              </a:ext>
            </a:extLst>
          </p:cNvPr>
          <p:cNvPicPr>
            <a:picLocks noChangeAspect="1"/>
          </p:cNvPicPr>
          <p:nvPr/>
        </p:nvPicPr>
        <p:blipFill>
          <a:blip r:embed="rId12"/>
          <a:stretch>
            <a:fillRect/>
          </a:stretch>
        </p:blipFill>
        <p:spPr>
          <a:xfrm>
            <a:off x="8481384" y="3133972"/>
            <a:ext cx="3460592" cy="2881473"/>
          </a:xfrm>
          <a:prstGeom prst="rect">
            <a:avLst/>
          </a:prstGeom>
        </p:spPr>
      </p:pic>
      <p:sp>
        <p:nvSpPr>
          <p:cNvPr id="20" name="矩形 4">
            <a:extLst>
              <a:ext uri="{FF2B5EF4-FFF2-40B4-BE49-F238E27FC236}">
                <a16:creationId xmlns:a16="http://schemas.microsoft.com/office/drawing/2014/main" id="{3BA8A9F0-2E9C-47E0-8730-D9A65E9EBFE9}"/>
              </a:ext>
            </a:extLst>
          </p:cNvPr>
          <p:cNvSpPr/>
          <p:nvPr/>
        </p:nvSpPr>
        <p:spPr>
          <a:xfrm>
            <a:off x="1360595" y="118015"/>
            <a:ext cx="5286128" cy="629403"/>
          </a:xfrm>
          <a:prstGeom prst="rect">
            <a:avLst/>
          </a:prstGeom>
          <a:solidFill>
            <a:schemeClr val="bg1"/>
          </a:solidFill>
        </p:spPr>
        <p:txBody>
          <a:bodyPr wrap="square">
            <a:spAutoFit/>
          </a:bodyPr>
          <a:lstStyle/>
          <a:p>
            <a:pPr marL="0" marR="0" lvl="0" indent="0" algn="l" defTabSz="914400" rtl="0" eaLnBrk="1" fontAlgn="base" latinLnBrk="0" hangingPunct="1">
              <a:lnSpc>
                <a:spcPts val="46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Arial Black" panose="020B0A04020102020204" pitchFamily="34" charset="0"/>
                <a:ea typeface="宋体" panose="02010600030101010101" pitchFamily="2" charset="-122"/>
                <a:cs typeface="+mn-cs"/>
              </a:rPr>
              <a:t>Energy reconstruction</a:t>
            </a:r>
          </a:p>
        </p:txBody>
      </p:sp>
    </p:spTree>
    <p:extLst>
      <p:ext uri="{BB962C8B-B14F-4D97-AF65-F5344CB8AC3E}">
        <p14:creationId xmlns:p14="http://schemas.microsoft.com/office/powerpoint/2010/main" val="4101662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993C257C-1565-4F30-858F-FC0F56EC7F82}"/>
              </a:ext>
            </a:extLst>
          </p:cNvPr>
          <p:cNvPicPr>
            <a:picLocks noChangeAspect="1"/>
          </p:cNvPicPr>
          <p:nvPr/>
        </p:nvPicPr>
        <p:blipFill>
          <a:blip r:embed="rId3"/>
          <a:stretch>
            <a:fillRect/>
          </a:stretch>
        </p:blipFill>
        <p:spPr>
          <a:xfrm>
            <a:off x="431637" y="306471"/>
            <a:ext cx="4799742" cy="3312000"/>
          </a:xfrm>
          <a:prstGeom prst="rect">
            <a:avLst/>
          </a:prstGeom>
        </p:spPr>
      </p:pic>
      <p:pic>
        <p:nvPicPr>
          <p:cNvPr id="4" name="图片 22">
            <a:extLst>
              <a:ext uri="{FF2B5EF4-FFF2-40B4-BE49-F238E27FC236}">
                <a16:creationId xmlns:a16="http://schemas.microsoft.com/office/drawing/2014/main" id="{2893F594-81D2-43F8-9D82-1BBF5D950E55}"/>
              </a:ext>
            </a:extLst>
          </p:cNvPr>
          <p:cNvPicPr>
            <a:picLocks noChangeAspect="1"/>
          </p:cNvPicPr>
          <p:nvPr/>
        </p:nvPicPr>
        <p:blipFill>
          <a:blip r:embed="rId4"/>
          <a:stretch>
            <a:fillRect/>
          </a:stretch>
        </p:blipFill>
        <p:spPr>
          <a:xfrm>
            <a:off x="5828575" y="335869"/>
            <a:ext cx="4720667" cy="3420000"/>
          </a:xfrm>
          <a:prstGeom prst="rect">
            <a:avLst/>
          </a:prstGeom>
        </p:spPr>
      </p:pic>
      <p:sp>
        <p:nvSpPr>
          <p:cNvPr id="6" name="箭头: 上 23">
            <a:extLst>
              <a:ext uri="{FF2B5EF4-FFF2-40B4-BE49-F238E27FC236}">
                <a16:creationId xmlns:a16="http://schemas.microsoft.com/office/drawing/2014/main" id="{8E90C850-F7F1-45C6-B685-5F7F6379C7CC}"/>
              </a:ext>
            </a:extLst>
          </p:cNvPr>
          <p:cNvSpPr/>
          <p:nvPr/>
        </p:nvSpPr>
        <p:spPr>
          <a:xfrm rot="19010412" flipV="1">
            <a:off x="3885081" y="666868"/>
            <a:ext cx="178331" cy="5908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箭头: 上 41">
            <a:extLst>
              <a:ext uri="{FF2B5EF4-FFF2-40B4-BE49-F238E27FC236}">
                <a16:creationId xmlns:a16="http://schemas.microsoft.com/office/drawing/2014/main" id="{CE4A1244-EA1A-487F-8F6F-1F005805354C}"/>
              </a:ext>
            </a:extLst>
          </p:cNvPr>
          <p:cNvSpPr/>
          <p:nvPr/>
        </p:nvSpPr>
        <p:spPr>
          <a:xfrm rot="11339296">
            <a:off x="9126690" y="1127021"/>
            <a:ext cx="109859" cy="55990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 name="矩形 20">
            <a:extLst>
              <a:ext uri="{FF2B5EF4-FFF2-40B4-BE49-F238E27FC236}">
                <a16:creationId xmlns:a16="http://schemas.microsoft.com/office/drawing/2014/main" id="{E3FB8805-2701-4CE8-B9B4-99A8107DC146}"/>
              </a:ext>
            </a:extLst>
          </p:cNvPr>
          <p:cNvSpPr/>
          <p:nvPr/>
        </p:nvSpPr>
        <p:spPr>
          <a:xfrm>
            <a:off x="3139178" y="2690144"/>
            <a:ext cx="18373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DAMPE  (2019</a:t>
            </a: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t>
            </a:r>
            <a:endPar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7" name="矩形 20">
            <a:extLst>
              <a:ext uri="{FF2B5EF4-FFF2-40B4-BE49-F238E27FC236}">
                <a16:creationId xmlns:a16="http://schemas.microsoft.com/office/drawing/2014/main" id="{CEA880F4-2E94-409C-9106-7405C942A40A}"/>
              </a:ext>
            </a:extLst>
          </p:cNvPr>
          <p:cNvSpPr/>
          <p:nvPr/>
        </p:nvSpPr>
        <p:spPr>
          <a:xfrm>
            <a:off x="7096021" y="2730581"/>
            <a:ext cx="18373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DAMPE  (20</a:t>
            </a: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21)</a:t>
            </a:r>
            <a:endPar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grpSp>
        <p:nvGrpSpPr>
          <p:cNvPr id="18" name="组合 12">
            <a:extLst>
              <a:ext uri="{FF2B5EF4-FFF2-40B4-BE49-F238E27FC236}">
                <a16:creationId xmlns:a16="http://schemas.microsoft.com/office/drawing/2014/main" id="{D867508A-CE47-4815-BE79-393CFC359FB4}"/>
              </a:ext>
            </a:extLst>
          </p:cNvPr>
          <p:cNvGrpSpPr/>
          <p:nvPr/>
        </p:nvGrpSpPr>
        <p:grpSpPr>
          <a:xfrm>
            <a:off x="6096000" y="3610824"/>
            <a:ext cx="4398237" cy="2965450"/>
            <a:chOff x="6808661" y="3524250"/>
            <a:chExt cx="4549176" cy="3143250"/>
          </a:xfrm>
        </p:grpSpPr>
        <p:pic>
          <p:nvPicPr>
            <p:cNvPr id="19" name="图片 13">
              <a:extLst>
                <a:ext uri="{FF2B5EF4-FFF2-40B4-BE49-F238E27FC236}">
                  <a16:creationId xmlns:a16="http://schemas.microsoft.com/office/drawing/2014/main" id="{AE7262A0-81FF-499D-B34B-486A95CEB4AB}"/>
                </a:ext>
              </a:extLst>
            </p:cNvPr>
            <p:cNvPicPr>
              <a:picLocks noChangeAspect="1"/>
            </p:cNvPicPr>
            <p:nvPr/>
          </p:nvPicPr>
          <p:blipFill>
            <a:blip r:embed="rId5"/>
            <a:stretch>
              <a:fillRect/>
            </a:stretch>
          </p:blipFill>
          <p:spPr>
            <a:xfrm>
              <a:off x="6808661" y="3524250"/>
              <a:ext cx="4549176" cy="3143250"/>
            </a:xfrm>
            <a:prstGeom prst="rect">
              <a:avLst/>
            </a:prstGeom>
          </p:spPr>
        </p:pic>
        <p:grpSp>
          <p:nvGrpSpPr>
            <p:cNvPr id="20" name="组合 14">
              <a:extLst>
                <a:ext uri="{FF2B5EF4-FFF2-40B4-BE49-F238E27FC236}">
                  <a16:creationId xmlns:a16="http://schemas.microsoft.com/office/drawing/2014/main" id="{99EC4FBE-CF0F-404F-A15D-71D3B3B9C593}"/>
                </a:ext>
              </a:extLst>
            </p:cNvPr>
            <p:cNvGrpSpPr/>
            <p:nvPr/>
          </p:nvGrpSpPr>
          <p:grpSpPr>
            <a:xfrm>
              <a:off x="9156494" y="3963575"/>
              <a:ext cx="1302470" cy="1274225"/>
              <a:chOff x="3254442" y="3262409"/>
              <a:chExt cx="2080376" cy="1935306"/>
            </a:xfrm>
          </p:grpSpPr>
          <p:sp>
            <p:nvSpPr>
              <p:cNvPr id="21" name="矩形 15">
                <a:extLst>
                  <a:ext uri="{FF2B5EF4-FFF2-40B4-BE49-F238E27FC236}">
                    <a16:creationId xmlns:a16="http://schemas.microsoft.com/office/drawing/2014/main" id="{39D785FB-19CD-4411-B849-8EAF0491515C}"/>
                  </a:ext>
                </a:extLst>
              </p:cNvPr>
              <p:cNvSpPr/>
              <p:nvPr/>
            </p:nvSpPr>
            <p:spPr>
              <a:xfrm>
                <a:off x="3254442" y="4636770"/>
                <a:ext cx="1073321" cy="560945"/>
              </a:xfrm>
              <a:prstGeom prst="rect">
                <a:avLst/>
              </a:prstGeom>
              <a:ln w="1905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a:ea typeface="微软雅黑"/>
                    <a:cs typeface="+mn-cs"/>
                  </a:rPr>
                  <a:t>6877</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cxnSp>
            <p:nvCxnSpPr>
              <p:cNvPr id="22" name="直接箭头连接符 16">
                <a:extLst>
                  <a:ext uri="{FF2B5EF4-FFF2-40B4-BE49-F238E27FC236}">
                    <a16:creationId xmlns:a16="http://schemas.microsoft.com/office/drawing/2014/main" id="{3CDE81BD-B022-49B7-A221-669ACC401106}"/>
                  </a:ext>
                </a:extLst>
              </p:cNvPr>
              <p:cNvCxnSpPr>
                <a:stCxn id="21" idx="0"/>
              </p:cNvCxnSpPr>
              <p:nvPr/>
            </p:nvCxnSpPr>
            <p:spPr>
              <a:xfrm flipH="1" flipV="1">
                <a:off x="3718090" y="4171505"/>
                <a:ext cx="73014" cy="4652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矩形 24">
                <a:extLst>
                  <a:ext uri="{FF2B5EF4-FFF2-40B4-BE49-F238E27FC236}">
                    <a16:creationId xmlns:a16="http://schemas.microsoft.com/office/drawing/2014/main" id="{0B3547F6-E0DF-48B1-81AF-9B28BA2B6873}"/>
                  </a:ext>
                </a:extLst>
              </p:cNvPr>
              <p:cNvSpPr/>
              <p:nvPr/>
            </p:nvSpPr>
            <p:spPr>
              <a:xfrm>
                <a:off x="4456087" y="3262409"/>
                <a:ext cx="878731" cy="560945"/>
              </a:xfrm>
              <a:prstGeom prst="rect">
                <a:avLst/>
              </a:prstGeom>
              <a:ln w="1905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a:ea typeface="微软雅黑"/>
                    <a:cs typeface="+mn-cs"/>
                  </a:rPr>
                  <a:t>588</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cxnSp>
            <p:nvCxnSpPr>
              <p:cNvPr id="24" name="直接箭头连接符 25">
                <a:extLst>
                  <a:ext uri="{FF2B5EF4-FFF2-40B4-BE49-F238E27FC236}">
                    <a16:creationId xmlns:a16="http://schemas.microsoft.com/office/drawing/2014/main" id="{987CD94D-B8A9-4BC4-9AB1-7194EFADB8B5}"/>
                  </a:ext>
                </a:extLst>
              </p:cNvPr>
              <p:cNvCxnSpPr>
                <a:cxnSpLocks/>
              </p:cNvCxnSpPr>
              <p:nvPr/>
            </p:nvCxnSpPr>
            <p:spPr>
              <a:xfrm>
                <a:off x="4877582" y="3839291"/>
                <a:ext cx="0" cy="4629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5" name="文本框 2">
            <a:extLst>
              <a:ext uri="{FF2B5EF4-FFF2-40B4-BE49-F238E27FC236}">
                <a16:creationId xmlns:a16="http://schemas.microsoft.com/office/drawing/2014/main" id="{3FBF099C-F7A2-446E-A520-7FF7B6FE7F0D}"/>
              </a:ext>
            </a:extLst>
          </p:cNvPr>
          <p:cNvSpPr txBox="1"/>
          <p:nvPr/>
        </p:nvSpPr>
        <p:spPr>
          <a:xfrm>
            <a:off x="263016" y="3618471"/>
            <a:ext cx="5565559" cy="3014736"/>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Bump</a:t>
            </a: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~13.6 </a:t>
            </a:r>
            <a:r>
              <a:rPr kumimoji="0" lang="en-US" altLang="zh-CN" sz="2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TeV</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for Proton and </a:t>
            </a:r>
            <a:b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~34.4 </a:t>
            </a:r>
            <a:r>
              <a:rPr kumimoji="0" lang="en-US" altLang="zh-CN" sz="2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TeV</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for Helium</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Charge Z dependent</a:t>
            </a: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The ratio of Proton bump and Helium bump is 2.5 ± 0.8 </a:t>
            </a: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Iron spectra from 100 </a:t>
            </a:r>
            <a:r>
              <a:rPr kumimoji="0" lang="en-US" altLang="zh-CN" sz="2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TeV</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to </a:t>
            </a:r>
            <a:r>
              <a:rPr lang="en-US" altLang="zh-CN" sz="2000" b="1" dirty="0">
                <a:solidFill>
                  <a:srgbClr val="000000"/>
                </a:solidFill>
                <a:latin typeface="Times New Roman" panose="02020603050405020304" pitchFamily="18" charset="0"/>
                <a:ea typeface="微软雅黑"/>
                <a:cs typeface="Times New Roman" panose="02020603050405020304" pitchFamily="18" charset="0"/>
              </a:rPr>
              <a:t>several</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zh-CN" sz="2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PeVs</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will be measured by LHAASO and can answer the </a:t>
            </a:r>
            <a:r>
              <a:rPr lang="en-US" altLang="zh-CN" sz="2000" b="1" dirty="0">
                <a:solidFill>
                  <a:srgbClr val="000000"/>
                </a:solidFill>
                <a:latin typeface="Times New Roman" panose="02020603050405020304" pitchFamily="18" charset="0"/>
                <a:ea typeface="微软雅黑"/>
                <a:cs typeface="Times New Roman" panose="02020603050405020304" pitchFamily="18" charset="0"/>
              </a:rPr>
              <a:t>question clearly</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p>
        </p:txBody>
      </p:sp>
      <p:sp>
        <p:nvSpPr>
          <p:cNvPr id="26" name="TextBox 25">
            <a:extLst>
              <a:ext uri="{FF2B5EF4-FFF2-40B4-BE49-F238E27FC236}">
                <a16:creationId xmlns:a16="http://schemas.microsoft.com/office/drawing/2014/main" id="{E432C62C-1559-4E2B-A6A1-9614B4502CEA}"/>
              </a:ext>
            </a:extLst>
          </p:cNvPr>
          <p:cNvSpPr txBox="1"/>
          <p:nvPr/>
        </p:nvSpPr>
        <p:spPr>
          <a:xfrm>
            <a:off x="6685713" y="5581606"/>
            <a:ext cx="36343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LHAASO iron spectra expectation</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cxnSp>
        <p:nvCxnSpPr>
          <p:cNvPr id="28" name="Straight Connector 27">
            <a:extLst>
              <a:ext uri="{FF2B5EF4-FFF2-40B4-BE49-F238E27FC236}">
                <a16:creationId xmlns:a16="http://schemas.microsoft.com/office/drawing/2014/main" id="{4156EEE2-FC03-4AB6-9D0A-DF67C5A9F2D9}"/>
              </a:ext>
            </a:extLst>
          </p:cNvPr>
          <p:cNvCxnSpPr/>
          <p:nvPr/>
        </p:nvCxnSpPr>
        <p:spPr>
          <a:xfrm>
            <a:off x="8063855" y="3789589"/>
            <a:ext cx="0" cy="2412977"/>
          </a:xfrm>
          <a:prstGeom prst="line">
            <a:avLst/>
          </a:prstGeom>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B8F6CB49-F7F4-488A-8FCB-21E8CAB9D4B7}"/>
              </a:ext>
            </a:extLst>
          </p:cNvPr>
          <p:cNvPicPr>
            <a:picLocks noChangeAspect="1"/>
          </p:cNvPicPr>
          <p:nvPr/>
        </p:nvPicPr>
        <p:blipFill>
          <a:blip r:embed="rId6"/>
          <a:stretch>
            <a:fillRect/>
          </a:stretch>
        </p:blipFill>
        <p:spPr>
          <a:xfrm>
            <a:off x="1359424" y="172492"/>
            <a:ext cx="2698435" cy="471451"/>
          </a:xfrm>
          <a:prstGeom prst="rect">
            <a:avLst/>
          </a:prstGeom>
        </p:spPr>
      </p:pic>
      <p:sp>
        <p:nvSpPr>
          <p:cNvPr id="33" name="TextBox 32">
            <a:extLst>
              <a:ext uri="{FF2B5EF4-FFF2-40B4-BE49-F238E27FC236}">
                <a16:creationId xmlns:a16="http://schemas.microsoft.com/office/drawing/2014/main" id="{47FD2125-9514-47C4-BC19-3B0C6E4B6850}"/>
              </a:ext>
            </a:extLst>
          </p:cNvPr>
          <p:cNvSpPr txBox="1"/>
          <p:nvPr/>
        </p:nvSpPr>
        <p:spPr>
          <a:xfrm>
            <a:off x="3468338" y="2022990"/>
            <a:ext cx="10118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Proton</a:t>
            </a:r>
            <a:endParaRPr kumimoji="0" lang="zh-CN" altLang="en-US" sz="20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39" name="Picture 38">
            <a:extLst>
              <a:ext uri="{FF2B5EF4-FFF2-40B4-BE49-F238E27FC236}">
                <a16:creationId xmlns:a16="http://schemas.microsoft.com/office/drawing/2014/main" id="{1A6C7030-78AC-4071-BBD4-698F3C996607}"/>
              </a:ext>
            </a:extLst>
          </p:cNvPr>
          <p:cNvPicPr>
            <a:picLocks noChangeAspect="1"/>
          </p:cNvPicPr>
          <p:nvPr/>
        </p:nvPicPr>
        <p:blipFill>
          <a:blip r:embed="rId7"/>
          <a:stretch>
            <a:fillRect/>
          </a:stretch>
        </p:blipFill>
        <p:spPr>
          <a:xfrm>
            <a:off x="8358900" y="582620"/>
            <a:ext cx="2698435" cy="497889"/>
          </a:xfrm>
          <a:prstGeom prst="rect">
            <a:avLst/>
          </a:prstGeom>
        </p:spPr>
      </p:pic>
      <p:sp>
        <p:nvSpPr>
          <p:cNvPr id="40" name="TextBox 39">
            <a:extLst>
              <a:ext uri="{FF2B5EF4-FFF2-40B4-BE49-F238E27FC236}">
                <a16:creationId xmlns:a16="http://schemas.microsoft.com/office/drawing/2014/main" id="{06AE2AF9-AE32-427D-A073-95ED6477EC59}"/>
              </a:ext>
            </a:extLst>
          </p:cNvPr>
          <p:cNvSpPr txBox="1"/>
          <p:nvPr/>
        </p:nvSpPr>
        <p:spPr>
          <a:xfrm>
            <a:off x="6699641" y="1565574"/>
            <a:ext cx="10390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Helium</a:t>
            </a:r>
            <a:endParaRPr kumimoji="0" lang="zh-CN" altLang="en-US" sz="20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7" name="灯片编号占位符 1">
            <a:extLst>
              <a:ext uri="{FF2B5EF4-FFF2-40B4-BE49-F238E27FC236}">
                <a16:creationId xmlns:a16="http://schemas.microsoft.com/office/drawing/2014/main" id="{1CAE53C3-22FB-48E4-A083-C2F64E051F2F}"/>
              </a:ext>
            </a:extLst>
          </p:cNvPr>
          <p:cNvSpPr txBox="1">
            <a:spLocks/>
          </p:cNvSpPr>
          <p:nvPr/>
        </p:nvSpPr>
        <p:spPr>
          <a:xfrm>
            <a:off x="8610600" y="6521049"/>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172A8A0-C5FB-4538-B875-3822A40A0CEE}" type="slidenum">
              <a:rPr lang="zh-CN" altLang="en-US" sz="1600" smtClean="0">
                <a:solidFill>
                  <a:prstClr val="black">
                    <a:tint val="75000"/>
                  </a:prstClr>
                </a:solidFill>
                <a:latin typeface="等线" panose="020F0502020204030204"/>
                <a:ea typeface="等线" panose="02010600030101010101" pitchFamily="2" charset="-122"/>
              </a:rPr>
              <a:pPr algn="r"/>
              <a:t>21</a:t>
            </a:fld>
            <a:endParaRPr lang="zh-CN" altLang="en-US" sz="1600" dirty="0">
              <a:solidFill>
                <a:prstClr val="black">
                  <a:tint val="75000"/>
                </a:prstClr>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264962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FF10309-BED5-4082-97D3-C4C645DB5072}"/>
              </a:ext>
            </a:extLst>
          </p:cNvPr>
          <p:cNvSpPr txBox="1">
            <a:spLocks/>
          </p:cNvSpPr>
          <p:nvPr/>
        </p:nvSpPr>
        <p:spPr>
          <a:xfrm>
            <a:off x="600055" y="1066331"/>
            <a:ext cx="11220489" cy="537766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40000"/>
              </a:lnSpc>
              <a:spcBef>
                <a:spcPts val="600"/>
              </a:spcBef>
              <a:defRPr/>
            </a:pPr>
            <a:r>
              <a:rPr lang="en-US" altLang="zh-CN" sz="2400" b="1" dirty="0">
                <a:solidFill>
                  <a:prstClr val="black"/>
                </a:solidFill>
                <a:latin typeface="Times New Roman" panose="02020603050405020304" pitchFamily="18" charset="0"/>
                <a:cs typeface="Times New Roman" panose="02020603050405020304" pitchFamily="18" charset="0"/>
              </a:rPr>
              <a:t> Measuring CR Spectra of Individual Species around knees is a big step towards understanding the knee feature</a:t>
            </a:r>
          </a:p>
          <a:p>
            <a:pPr lvl="1">
              <a:lnSpc>
                <a:spcPct val="140000"/>
              </a:lnSpc>
              <a:spcBef>
                <a:spcPts val="600"/>
              </a:spcBef>
            </a:pPr>
            <a:r>
              <a:rPr lang="en-US" altLang="zh-CN" sz="2400" b="1" dirty="0">
                <a:solidFill>
                  <a:prstClr val="black"/>
                </a:solidFill>
                <a:latin typeface="Times New Roman" panose="02020603050405020304" pitchFamily="18" charset="0"/>
                <a:cs typeface="Times New Roman" panose="02020603050405020304" pitchFamily="18" charset="0"/>
              </a:rPr>
              <a:t>The spectra of proton,</a:t>
            </a:r>
            <a:r>
              <a:rPr lang="zh-CN" altLang="en-US" sz="2400" b="1" dirty="0">
                <a:solidFill>
                  <a:prstClr val="black"/>
                </a:solidFill>
                <a:latin typeface="Times New Roman" panose="02020603050405020304" pitchFamily="18" charset="0"/>
                <a:cs typeface="Times New Roman" panose="02020603050405020304" pitchFamily="18" charset="0"/>
              </a:rPr>
              <a:t> </a:t>
            </a:r>
            <a:r>
              <a:rPr lang="en-US" altLang="zh-CN" sz="2400" b="1" dirty="0">
                <a:solidFill>
                  <a:prstClr val="black"/>
                </a:solidFill>
                <a:latin typeface="Times New Roman" panose="02020603050405020304" pitchFamily="18" charset="0"/>
                <a:cs typeface="Times New Roman" panose="02020603050405020304" pitchFamily="18" charset="0"/>
              </a:rPr>
              <a:t>helium and </a:t>
            </a:r>
            <a:r>
              <a:rPr lang="en-US" altLang="zh-CN" sz="2400" b="1" dirty="0" err="1">
                <a:solidFill>
                  <a:prstClr val="black"/>
                </a:solidFill>
                <a:latin typeface="Times New Roman" panose="02020603050405020304" pitchFamily="18" charset="0"/>
                <a:cs typeface="Times New Roman" panose="02020603050405020304" pitchFamily="18" charset="0"/>
              </a:rPr>
              <a:t>proton+helium</a:t>
            </a:r>
            <a:r>
              <a:rPr lang="en-US" altLang="zh-CN" sz="2400" b="1" dirty="0">
                <a:solidFill>
                  <a:prstClr val="black"/>
                </a:solidFill>
                <a:latin typeface="Times New Roman" panose="02020603050405020304" pitchFamily="18" charset="0"/>
                <a:cs typeface="Times New Roman" panose="02020603050405020304" pitchFamily="18" charset="0"/>
              </a:rPr>
              <a:t> around knees are planned to be submitted to the journal this year</a:t>
            </a:r>
          </a:p>
          <a:p>
            <a:pPr>
              <a:lnSpc>
                <a:spcPct val="140000"/>
              </a:lnSpc>
              <a:spcBef>
                <a:spcPts val="600"/>
              </a:spcBef>
              <a:defRPr/>
            </a:pPr>
            <a:r>
              <a:rPr lang="en-US" altLang="zh-CN" sz="2400" b="1" dirty="0">
                <a:solidFill>
                  <a:prstClr val="black"/>
                </a:solidFill>
                <a:latin typeface="Times New Roman" panose="02020603050405020304" pitchFamily="18" charset="0"/>
                <a:cs typeface="Times New Roman" panose="02020603050405020304" pitchFamily="18" charset="0"/>
              </a:rPr>
              <a:t>All particles  energy spectrum from 300 </a:t>
            </a:r>
            <a:r>
              <a:rPr lang="en-US" altLang="zh-CN" sz="2400" b="1" dirty="0" err="1">
                <a:solidFill>
                  <a:prstClr val="black"/>
                </a:solidFill>
                <a:latin typeface="Times New Roman" panose="02020603050405020304" pitchFamily="18" charset="0"/>
                <a:cs typeface="Times New Roman" panose="02020603050405020304" pitchFamily="18" charset="0"/>
              </a:rPr>
              <a:t>TeV</a:t>
            </a:r>
            <a:r>
              <a:rPr lang="en-US" altLang="zh-CN" sz="2400" b="1" dirty="0">
                <a:solidFill>
                  <a:prstClr val="black"/>
                </a:solidFill>
                <a:latin typeface="Times New Roman" panose="02020603050405020304" pitchFamily="18" charset="0"/>
                <a:cs typeface="Times New Roman" panose="02020603050405020304" pitchFamily="18" charset="0"/>
              </a:rPr>
              <a:t> to 30 </a:t>
            </a:r>
            <a:r>
              <a:rPr lang="en-US" altLang="zh-CN" sz="2400" b="1" dirty="0" err="1">
                <a:solidFill>
                  <a:prstClr val="black"/>
                </a:solidFill>
                <a:latin typeface="Times New Roman" panose="02020603050405020304" pitchFamily="18" charset="0"/>
                <a:cs typeface="Times New Roman" panose="02020603050405020304" pitchFamily="18" charset="0"/>
              </a:rPr>
              <a:t>PeV</a:t>
            </a:r>
            <a:r>
              <a:rPr lang="en-US" altLang="zh-CN" sz="2400" b="1" dirty="0">
                <a:solidFill>
                  <a:prstClr val="black"/>
                </a:solidFill>
                <a:latin typeface="Times New Roman" panose="02020603050405020304" pitchFamily="18" charset="0"/>
                <a:cs typeface="Times New Roman" panose="02020603050405020304" pitchFamily="18" charset="0"/>
              </a:rPr>
              <a:t> has been measured by LHAASO-KM2A with high accuracy, revealing a clear correlation between the flux and the composition at the knee</a:t>
            </a:r>
          </a:p>
          <a:p>
            <a:pPr>
              <a:lnSpc>
                <a:spcPct val="140000"/>
              </a:lnSpc>
              <a:spcBef>
                <a:spcPts val="600"/>
              </a:spcBef>
              <a:defRPr/>
            </a:pPr>
            <a:r>
              <a:rPr lang="en-US" altLang="zh-CN" sz="2400" b="1" dirty="0">
                <a:solidFill>
                  <a:prstClr val="black"/>
                </a:solidFill>
                <a:latin typeface="Times New Roman" panose="02020603050405020304" pitchFamily="18" charset="0"/>
                <a:cs typeface="Times New Roman" panose="02020603050405020304" pitchFamily="18" charset="0"/>
              </a:rPr>
              <a:t>The iron spectrum around 400 </a:t>
            </a:r>
            <a:r>
              <a:rPr lang="en-US" altLang="zh-CN" sz="2400" b="1" dirty="0" err="1">
                <a:solidFill>
                  <a:prstClr val="black"/>
                </a:solidFill>
                <a:latin typeface="Times New Roman" panose="02020603050405020304" pitchFamily="18" charset="0"/>
                <a:cs typeface="Times New Roman" panose="02020603050405020304" pitchFamily="18" charset="0"/>
              </a:rPr>
              <a:t>TeV</a:t>
            </a:r>
            <a:r>
              <a:rPr lang="en-US" altLang="zh-CN" sz="2400" b="1" dirty="0">
                <a:solidFill>
                  <a:prstClr val="black"/>
                </a:solidFill>
                <a:latin typeface="Times New Roman" panose="02020603050405020304" pitchFamily="18" charset="0"/>
                <a:cs typeface="Times New Roman" panose="02020603050405020304" pitchFamily="18" charset="0"/>
              </a:rPr>
              <a:t> will be finished next year</a:t>
            </a:r>
          </a:p>
          <a:p>
            <a:pPr>
              <a:lnSpc>
                <a:spcPct val="140000"/>
              </a:lnSpc>
              <a:spcBef>
                <a:spcPts val="600"/>
              </a:spcBef>
              <a:defRPr/>
            </a:pPr>
            <a:r>
              <a:rPr lang="en-US" altLang="zh-CN" sz="2400" b="1" dirty="0">
                <a:solidFill>
                  <a:prstClr val="black"/>
                </a:solidFill>
                <a:latin typeface="Times New Roman" panose="02020603050405020304" pitchFamily="18" charset="0"/>
                <a:cs typeface="Times New Roman" panose="02020603050405020304" pitchFamily="18" charset="0"/>
              </a:rPr>
              <a:t>And iron spectrum around the knee is the goal in 3 years.</a:t>
            </a:r>
          </a:p>
        </p:txBody>
      </p:sp>
      <p:sp>
        <p:nvSpPr>
          <p:cNvPr id="7" name="标题 2">
            <a:extLst>
              <a:ext uri="{FF2B5EF4-FFF2-40B4-BE49-F238E27FC236}">
                <a16:creationId xmlns:a16="http://schemas.microsoft.com/office/drawing/2014/main" id="{7EEF108A-A58B-42C2-B534-1C8412C94B5B}"/>
              </a:ext>
            </a:extLst>
          </p:cNvPr>
          <p:cNvSpPr>
            <a:spLocks noGrp="1"/>
          </p:cNvSpPr>
          <p:nvPr>
            <p:ph type="title"/>
          </p:nvPr>
        </p:nvSpPr>
        <p:spPr>
          <a:xfrm>
            <a:off x="1470943" y="142852"/>
            <a:ext cx="8212883" cy="725470"/>
          </a:xfrm>
        </p:spPr>
        <p:txBody>
          <a:bodyPr>
            <a:normAutofit/>
          </a:bodyPr>
          <a:lstStyle/>
          <a:p>
            <a:r>
              <a:rPr lang="en-US" altLang="zh-CN" sz="3200" dirty="0">
                <a:latin typeface="Arial Black" panose="020B0A04020102020204" pitchFamily="34" charset="0"/>
              </a:rPr>
              <a:t>Summary &amp; Outlook</a:t>
            </a:r>
            <a:endParaRPr lang="zh-CN" altLang="en-US" sz="3200" dirty="0">
              <a:latin typeface="Arial Black" panose="020B0A04020102020204" pitchFamily="34" charset="0"/>
            </a:endParaRPr>
          </a:p>
        </p:txBody>
      </p:sp>
      <p:sp>
        <p:nvSpPr>
          <p:cNvPr id="9" name="灯片编号占位符 1">
            <a:extLst>
              <a:ext uri="{FF2B5EF4-FFF2-40B4-BE49-F238E27FC236}">
                <a16:creationId xmlns:a16="http://schemas.microsoft.com/office/drawing/2014/main" id="{D797AD11-02B1-495E-9E5B-3D8C2838486A}"/>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341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B9ABA3FC-FD10-4674-B4B9-1FE70EAD8F17}"/>
              </a:ext>
            </a:extLst>
          </p:cNvPr>
          <p:cNvCxnSpPr/>
          <p:nvPr/>
        </p:nvCxnSpPr>
        <p:spPr>
          <a:xfrm flipH="1">
            <a:off x="8352282" y="279315"/>
            <a:ext cx="1432318" cy="1488982"/>
          </a:xfrm>
          <a:prstGeom prst="line">
            <a:avLst/>
          </a:prstGeom>
          <a:ln w="9525">
            <a:solidFill>
              <a:srgbClr val="E94236"/>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45010B6-3CEC-4D5F-B4EA-09BBC92A76CF}"/>
              </a:ext>
            </a:extLst>
          </p:cNvPr>
          <p:cNvCxnSpPr/>
          <p:nvPr/>
        </p:nvCxnSpPr>
        <p:spPr>
          <a:xfrm flipH="1">
            <a:off x="8051036" y="1453230"/>
            <a:ext cx="402115" cy="432997"/>
          </a:xfrm>
          <a:prstGeom prst="line">
            <a:avLst/>
          </a:prstGeom>
          <a:ln w="9525">
            <a:solidFill>
              <a:srgbClr val="4384F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11F571B9-4D9C-4D15-A428-0F8495DE592A}"/>
              </a:ext>
            </a:extLst>
          </p:cNvPr>
          <p:cNvCxnSpPr/>
          <p:nvPr/>
        </p:nvCxnSpPr>
        <p:spPr>
          <a:xfrm flipH="1">
            <a:off x="2959020" y="5577198"/>
            <a:ext cx="992803" cy="1047163"/>
          </a:xfrm>
          <a:prstGeom prst="line">
            <a:avLst/>
          </a:prstGeom>
          <a:ln w="9525">
            <a:solidFill>
              <a:srgbClr val="33A952"/>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86E87AB7-0E0D-47C1-A954-2C3EEE11F1DF}"/>
              </a:ext>
            </a:extLst>
          </p:cNvPr>
          <p:cNvCxnSpPr/>
          <p:nvPr/>
        </p:nvCxnSpPr>
        <p:spPr>
          <a:xfrm flipH="1">
            <a:off x="3847238" y="5127027"/>
            <a:ext cx="816713" cy="853366"/>
          </a:xfrm>
          <a:prstGeom prst="line">
            <a:avLst/>
          </a:prstGeom>
          <a:ln w="9525">
            <a:solidFill>
              <a:srgbClr val="FBBD06"/>
            </a:solidFill>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52E1CB7B-60AB-4389-8BA4-907F5BE1EEA0}"/>
              </a:ext>
            </a:extLst>
          </p:cNvPr>
          <p:cNvSpPr/>
          <p:nvPr/>
        </p:nvSpPr>
        <p:spPr>
          <a:xfrm rot="13620000" flipH="1" flipV="1">
            <a:off x="4906904" y="5385707"/>
            <a:ext cx="158611" cy="392578"/>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椭圆 16">
            <a:extLst>
              <a:ext uri="{FF2B5EF4-FFF2-40B4-BE49-F238E27FC236}">
                <a16:creationId xmlns:a16="http://schemas.microsoft.com/office/drawing/2014/main" id="{D0B4B1A2-5C22-4F71-A7FA-8498C4957C47}"/>
              </a:ext>
            </a:extLst>
          </p:cNvPr>
          <p:cNvSpPr/>
          <p:nvPr/>
        </p:nvSpPr>
        <p:spPr>
          <a:xfrm rot="13620000" flipH="1" flipV="1">
            <a:off x="2334960" y="5695057"/>
            <a:ext cx="231354" cy="50348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椭圆 17">
            <a:extLst>
              <a:ext uri="{FF2B5EF4-FFF2-40B4-BE49-F238E27FC236}">
                <a16:creationId xmlns:a16="http://schemas.microsoft.com/office/drawing/2014/main" id="{0483C9BA-23FC-4AB7-A813-E56CC8953F9C}"/>
              </a:ext>
            </a:extLst>
          </p:cNvPr>
          <p:cNvSpPr/>
          <p:nvPr/>
        </p:nvSpPr>
        <p:spPr>
          <a:xfrm rot="13620000" flipH="1" flipV="1">
            <a:off x="10018014" y="946486"/>
            <a:ext cx="100646" cy="2860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椭圆 18">
            <a:extLst>
              <a:ext uri="{FF2B5EF4-FFF2-40B4-BE49-F238E27FC236}">
                <a16:creationId xmlns:a16="http://schemas.microsoft.com/office/drawing/2014/main" id="{EC2B4FEE-4649-424F-9DC6-E2A6D5F7C724}"/>
              </a:ext>
            </a:extLst>
          </p:cNvPr>
          <p:cNvSpPr/>
          <p:nvPr/>
        </p:nvSpPr>
        <p:spPr>
          <a:xfrm rot="13620000" flipH="1" flipV="1">
            <a:off x="7981561" y="1033459"/>
            <a:ext cx="100646" cy="28600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标题 1">
            <a:extLst>
              <a:ext uri="{FF2B5EF4-FFF2-40B4-BE49-F238E27FC236}">
                <a16:creationId xmlns:a16="http://schemas.microsoft.com/office/drawing/2014/main" id="{68FED5E8-38F1-45F1-A16C-101D68290613}"/>
              </a:ext>
            </a:extLst>
          </p:cNvPr>
          <p:cNvSpPr txBox="1">
            <a:spLocks/>
          </p:cNvSpPr>
          <p:nvPr/>
        </p:nvSpPr>
        <p:spPr bwMode="auto">
          <a:xfrm rot="21152142">
            <a:off x="2209799" y="2362163"/>
            <a:ext cx="7772400" cy="14700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fontAlgn="auto">
              <a:spcAft>
                <a:spcPts val="0"/>
              </a:spcAft>
              <a:defRPr/>
            </a:pPr>
            <a:r>
              <a:rPr lang="en-US" altLang="zh-CN" sz="9600" i="1" spc="600" dirty="0">
                <a:solidFill>
                  <a:srgbClr val="0070C0"/>
                </a:solidFill>
                <a:effectLst>
                  <a:outerShdw blurRad="38100" dist="38100" dir="2700000" algn="tl">
                    <a:srgbClr val="000000">
                      <a:alpha val="43137"/>
                    </a:srgbClr>
                  </a:outerShdw>
                </a:effectLst>
                <a:latin typeface="Arial Black" pitchFamily="34" charset="0"/>
              </a:rPr>
              <a:t>Thanks !</a:t>
            </a:r>
            <a:endParaRPr lang="en-US" sz="9600" i="1" spc="600" dirty="0">
              <a:solidFill>
                <a:srgbClr val="0070C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
          <p:cNvSpPr/>
          <p:nvPr/>
        </p:nvSpPr>
        <p:spPr>
          <a:xfrm>
            <a:off x="0" y="0"/>
            <a:ext cx="12192000" cy="6858000"/>
          </a:xfrm>
          <a:prstGeom prst="rect">
            <a:avLst/>
          </a:prstGeom>
          <a:blipFill>
            <a:blip r:embed="rId3"/>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pitchFamily="34" charset="0"/>
            </a:endParaRPr>
          </a:p>
        </p:txBody>
      </p:sp>
      <p:sp>
        <p:nvSpPr>
          <p:cNvPr id="3" name="object 3"/>
          <p:cNvSpPr txBox="1"/>
          <p:nvPr/>
        </p:nvSpPr>
        <p:spPr>
          <a:xfrm>
            <a:off x="1135380" y="140310"/>
            <a:ext cx="11300675" cy="629981"/>
          </a:xfrm>
          <a:prstGeom prst="rect">
            <a:avLst/>
          </a:prstGeom>
        </p:spPr>
        <p:txBody>
          <a:bodyPr vert="horz" wrap="square" lIns="0" tIns="0" rIns="0" bIns="0" rtlCol="0">
            <a:spAutoFit/>
          </a:bodyPr>
          <a:lstStyle/>
          <a:p>
            <a:pPr marL="0" marR="0" lvl="0" indent="0" algn="l" defTabSz="914400" rtl="0" eaLnBrk="1" fontAlgn="auto" latinLnBrk="0" hangingPunct="1">
              <a:lnSpc>
                <a:spcPts val="5274"/>
              </a:lnSpc>
              <a:spcBef>
                <a:spcPct val="0"/>
              </a:spcBef>
              <a:spcAft>
                <a:spcPct val="0"/>
              </a:spcAft>
              <a:buClrTx/>
              <a:buSzTx/>
              <a:buFontTx/>
              <a:buNone/>
              <a:tabLst/>
              <a:defRPr/>
            </a:pPr>
            <a:r>
              <a:rPr kumimoji="0" sz="4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LHAASO</a:t>
            </a:r>
            <a:r>
              <a:rPr kumimoji="0" sz="4000" b="1" i="0" u="none" strike="noStrike" kern="1200" cap="none" spc="49"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 complex</a:t>
            </a:r>
            <a:r>
              <a:rPr kumimoji="0" sz="3600" b="1" i="0" u="none" strike="noStrike" kern="1200" cap="none" spc="-12"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for both γ-astronomy</a:t>
            </a:r>
          </a:p>
        </p:txBody>
      </p:sp>
      <p:sp>
        <p:nvSpPr>
          <p:cNvPr id="4" name="object 4"/>
          <p:cNvSpPr txBox="1"/>
          <p:nvPr/>
        </p:nvSpPr>
        <p:spPr>
          <a:xfrm>
            <a:off x="1295400" y="1039022"/>
            <a:ext cx="11255821" cy="1065035"/>
          </a:xfrm>
          <a:prstGeom prst="rect">
            <a:avLst/>
          </a:prstGeom>
        </p:spPr>
        <p:txBody>
          <a:bodyPr vert="horz" wrap="square" lIns="0" tIns="0" rIns="0" bIns="0" rtlCol="0">
            <a:spAutoFit/>
          </a:bodyPr>
          <a:lstStyle/>
          <a:p>
            <a:pPr marL="1897634" marR="0" lvl="0" indent="0" algn="l" defTabSz="914400" rtl="0" eaLnBrk="1" fontAlgn="auto" latinLnBrk="0" hangingPunct="1">
              <a:lnSpc>
                <a:spcPts val="4754"/>
              </a:lnSpc>
              <a:spcBef>
                <a:spcPct val="0"/>
              </a:spcBef>
              <a:spcAft>
                <a:spcPct val="0"/>
              </a:spcAft>
              <a:buClrTx/>
              <a:buSzTx/>
              <a:buFontTx/>
              <a:buNone/>
              <a:tabLst/>
              <a:defRPr/>
            </a:pPr>
            <a:r>
              <a:rPr kumimoji="0"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and Cosmic Ray research</a:t>
            </a:r>
          </a:p>
          <a:p>
            <a:pPr marL="0" marR="0" lvl="0" indent="0" algn="l" defTabSz="914400" rtl="0" eaLnBrk="1" fontAlgn="auto" latinLnBrk="0" hangingPunct="1">
              <a:lnSpc>
                <a:spcPts val="3170"/>
              </a:lnSpc>
              <a:spcBef>
                <a:spcPts val="746"/>
              </a:spcBef>
              <a:spcAft>
                <a:spcPct val="0"/>
              </a:spcAft>
              <a:buClrTx/>
              <a:buSzTx/>
              <a:buFontTx/>
              <a:buNone/>
              <a:tabLst/>
              <a:defRPr/>
            </a:pPr>
            <a:r>
              <a:rPr kumimoji="0" sz="2400" b="1" i="0" u="none" strike="noStrike" kern="1200" cap="none" spc="0" normalizeH="0" baseline="0" noProof="0" dirty="0">
                <a:ln>
                  <a:noFill/>
                </a:ln>
                <a:solidFill>
                  <a:srgbClr val="0000FF"/>
                </a:solidFill>
                <a:effectLst/>
                <a:uLnTx/>
                <a:uFillTx/>
                <a:latin typeface="GJGBSH+MicrosoftYaHei-Bold"/>
                <a:ea typeface="微软雅黑"/>
                <a:cs typeface="GJGBSH+MicrosoftYaHei-Bold"/>
              </a:rPr>
              <a:t>The</a:t>
            </a:r>
            <a:r>
              <a:rPr kumimoji="0" sz="2400" b="1" i="0" u="none" strike="noStrike" kern="1200" cap="none" spc="-11" normalizeH="0" baseline="0" noProof="0" dirty="0">
                <a:ln>
                  <a:noFill/>
                </a:ln>
                <a:solidFill>
                  <a:srgbClr val="0000FF"/>
                </a:solidFill>
                <a:effectLst/>
                <a:uLnTx/>
                <a:uFillTx/>
                <a:latin typeface="GJGBSH+MicrosoftYaHei-Bold"/>
                <a:ea typeface="微软雅黑"/>
                <a:cs typeface="GJGBSH+MicrosoftYaHei-Bold"/>
              </a:rPr>
              <a:t> </a:t>
            </a:r>
            <a:r>
              <a:rPr kumimoji="0" sz="2400" b="1" i="0" u="none" strike="noStrike" kern="1200" cap="none" spc="0" normalizeH="0" baseline="0" noProof="0" dirty="0">
                <a:ln>
                  <a:noFill/>
                </a:ln>
                <a:solidFill>
                  <a:srgbClr val="0000FF"/>
                </a:solidFill>
                <a:effectLst/>
                <a:uLnTx/>
                <a:uFillTx/>
                <a:latin typeface="GJGBSH+MicrosoftYaHei-Bold"/>
                <a:ea typeface="微软雅黑"/>
                <a:cs typeface="GJGBSH+MicrosoftYaHei-Bold"/>
              </a:rPr>
              <a:t>½ array</a:t>
            </a:r>
            <a:r>
              <a:rPr kumimoji="0" sz="2400" b="1" i="0" u="none" strike="noStrike" kern="1200" cap="none" spc="-32" normalizeH="0" baseline="0" noProof="0" dirty="0">
                <a:ln>
                  <a:noFill/>
                </a:ln>
                <a:solidFill>
                  <a:srgbClr val="0000FF"/>
                </a:solidFill>
                <a:effectLst/>
                <a:uLnTx/>
                <a:uFillTx/>
                <a:latin typeface="GJGBSH+MicrosoftYaHei-Bold"/>
                <a:ea typeface="微软雅黑"/>
                <a:cs typeface="GJGBSH+MicrosoftYaHei-Bold"/>
              </a:rPr>
              <a:t> </a:t>
            </a:r>
            <a:r>
              <a:rPr kumimoji="0" sz="2400" b="1" i="0" u="none" strike="noStrike" kern="1200" cap="none" spc="13" normalizeH="0" baseline="0" noProof="0" dirty="0">
                <a:ln>
                  <a:noFill/>
                </a:ln>
                <a:solidFill>
                  <a:srgbClr val="0000FF"/>
                </a:solidFill>
                <a:effectLst/>
                <a:uLnTx/>
                <a:uFillTx/>
                <a:latin typeface="GJGBSH+MicrosoftYaHei-Bold"/>
                <a:ea typeface="微软雅黑"/>
                <a:cs typeface="GJGBSH+MicrosoftYaHei-Bold"/>
              </a:rPr>
              <a:t>started</a:t>
            </a:r>
            <a:r>
              <a:rPr kumimoji="0" sz="2400" b="1" i="0" u="none" strike="noStrike" kern="1200" cap="none" spc="-16" normalizeH="0" baseline="0" noProof="0" dirty="0">
                <a:ln>
                  <a:noFill/>
                </a:ln>
                <a:solidFill>
                  <a:srgbClr val="0000FF"/>
                </a:solidFill>
                <a:effectLst/>
                <a:uLnTx/>
                <a:uFillTx/>
                <a:latin typeface="GJGBSH+MicrosoftYaHei-Bold"/>
                <a:ea typeface="微软雅黑"/>
                <a:cs typeface="GJGBSH+MicrosoftYaHei-Bold"/>
              </a:rPr>
              <a:t> </a:t>
            </a:r>
            <a:r>
              <a:rPr kumimoji="0" sz="2400" b="1" i="0" u="none" strike="noStrike" kern="1200" cap="none" spc="0" normalizeH="0" baseline="0" noProof="0" dirty="0">
                <a:ln>
                  <a:noFill/>
                </a:ln>
                <a:solidFill>
                  <a:srgbClr val="0000FF"/>
                </a:solidFill>
                <a:effectLst/>
                <a:uLnTx/>
                <a:uFillTx/>
                <a:latin typeface="GJGBSH+MicrosoftYaHei-Bold"/>
                <a:ea typeface="微软雅黑"/>
                <a:cs typeface="GJGBSH+MicrosoftYaHei-Bold"/>
              </a:rPr>
              <a:t>operation in 2019 and</a:t>
            </a:r>
            <a:r>
              <a:rPr kumimoji="0" sz="2400" b="1" i="0" u="none" strike="noStrike" kern="1200" cap="none" spc="-13" normalizeH="0" baseline="0" noProof="0" dirty="0">
                <a:ln>
                  <a:noFill/>
                </a:ln>
                <a:solidFill>
                  <a:srgbClr val="0000FF"/>
                </a:solidFill>
                <a:effectLst/>
                <a:uLnTx/>
                <a:uFillTx/>
                <a:latin typeface="GJGBSH+MicrosoftYaHei-Bold"/>
                <a:ea typeface="微软雅黑"/>
                <a:cs typeface="GJGBSH+MicrosoftYaHei-Bold"/>
              </a:rPr>
              <a:t> </a:t>
            </a:r>
            <a:r>
              <a:rPr kumimoji="0" sz="2400" b="1" i="0" u="none" strike="noStrike" kern="1200" cap="none" spc="0" normalizeH="0" baseline="0" noProof="0" dirty="0">
                <a:ln>
                  <a:noFill/>
                </a:ln>
                <a:solidFill>
                  <a:srgbClr val="0000FF"/>
                </a:solidFill>
                <a:effectLst/>
                <a:uLnTx/>
                <a:uFillTx/>
                <a:latin typeface="GJGBSH+MicrosoftYaHei-Bold"/>
                <a:ea typeface="微软雅黑"/>
                <a:cs typeface="GJGBSH+MicrosoftYaHei-Bold"/>
              </a:rPr>
              <a:t>the full</a:t>
            </a:r>
            <a:r>
              <a:rPr kumimoji="0" sz="2400" b="1" i="0" u="none" strike="noStrike" kern="1200" cap="none" spc="-11" normalizeH="0" baseline="0" noProof="0" dirty="0">
                <a:ln>
                  <a:noFill/>
                </a:ln>
                <a:solidFill>
                  <a:srgbClr val="0000FF"/>
                </a:solidFill>
                <a:effectLst/>
                <a:uLnTx/>
                <a:uFillTx/>
                <a:latin typeface="GJGBSH+MicrosoftYaHei-Bold"/>
                <a:ea typeface="微软雅黑"/>
                <a:cs typeface="GJGBSH+MicrosoftYaHei-Bold"/>
              </a:rPr>
              <a:t> </a:t>
            </a:r>
            <a:r>
              <a:rPr kumimoji="0" sz="2400" b="1" i="0" u="none" strike="noStrike" kern="1200" cap="none" spc="0" normalizeH="0" baseline="0" noProof="0" dirty="0">
                <a:ln>
                  <a:noFill/>
                </a:ln>
                <a:solidFill>
                  <a:srgbClr val="0000FF"/>
                </a:solidFill>
                <a:effectLst/>
                <a:uLnTx/>
                <a:uFillTx/>
                <a:latin typeface="GJGBSH+MicrosoftYaHei-Bold"/>
                <a:ea typeface="微软雅黑"/>
                <a:cs typeface="GJGBSH+MicrosoftYaHei-Bold"/>
              </a:rPr>
              <a:t>array</a:t>
            </a:r>
            <a:r>
              <a:rPr kumimoji="0" sz="2400" b="1" i="0" u="none" strike="noStrike" kern="1200" cap="none" spc="-33" normalizeH="0" baseline="0" noProof="0" dirty="0">
                <a:ln>
                  <a:noFill/>
                </a:ln>
                <a:solidFill>
                  <a:srgbClr val="0000FF"/>
                </a:solidFill>
                <a:effectLst/>
                <a:uLnTx/>
                <a:uFillTx/>
                <a:latin typeface="GJGBSH+MicrosoftYaHei-Bold"/>
                <a:ea typeface="微软雅黑"/>
                <a:cs typeface="GJGBSH+MicrosoftYaHei-Bold"/>
              </a:rPr>
              <a:t> </a:t>
            </a:r>
            <a:r>
              <a:rPr kumimoji="0" sz="2400" b="1" i="0" u="none" strike="noStrike" kern="1200" cap="none" spc="0" normalizeH="0" baseline="0" noProof="0" dirty="0">
                <a:ln>
                  <a:noFill/>
                </a:ln>
                <a:solidFill>
                  <a:srgbClr val="0000FF"/>
                </a:solidFill>
                <a:effectLst/>
                <a:uLnTx/>
                <a:uFillTx/>
                <a:latin typeface="GJGBSH+MicrosoftYaHei-Bold"/>
                <a:ea typeface="微软雅黑"/>
                <a:cs typeface="GJGBSH+MicrosoftYaHei-Bold"/>
              </a:rPr>
              <a:t>in 2021</a:t>
            </a:r>
          </a:p>
        </p:txBody>
      </p:sp>
      <p:sp>
        <p:nvSpPr>
          <p:cNvPr id="5" name="object 5"/>
          <p:cNvSpPr txBox="1"/>
          <p:nvPr/>
        </p:nvSpPr>
        <p:spPr>
          <a:xfrm>
            <a:off x="398068" y="2322120"/>
            <a:ext cx="3976119" cy="1001227"/>
          </a:xfrm>
          <a:prstGeom prst="rect">
            <a:avLst/>
          </a:prstGeom>
        </p:spPr>
        <p:txBody>
          <a:bodyPr vert="horz" wrap="square" lIns="0" tIns="0" rIns="0" bIns="0" rtlCol="0">
            <a:spAutoFit/>
          </a:bodyPr>
          <a:lstStyle/>
          <a:p>
            <a:pPr marL="114300" marR="0" lvl="0" indent="0" algn="l" defTabSz="914400" rtl="0" eaLnBrk="1" fontAlgn="auto" latinLnBrk="0" hangingPunct="1">
              <a:lnSpc>
                <a:spcPts val="2375"/>
              </a:lnSpc>
              <a:spcBef>
                <a:spcPct val="0"/>
              </a:spcBef>
              <a:spcAft>
                <a:spcPct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KM2A: Scintillator</a:t>
            </a:r>
            <a:r>
              <a:rPr kumimoji="0" sz="1800" b="1" i="0" u="none" strike="noStrike" kern="1200" cap="none" spc="58" normalizeH="0" baseline="0" noProof="0" dirty="0">
                <a:ln>
                  <a:noFill/>
                </a:ln>
                <a:solidFill>
                  <a:srgbClr val="FFFFFF"/>
                </a:solidFill>
                <a:effectLst/>
                <a:uLnTx/>
                <a:uFillTx/>
                <a:latin typeface="MTWIOU+MicrosoftYaHei-Bold"/>
                <a:ea typeface="微软雅黑"/>
                <a:cs typeface="MTWIOU+MicrosoftYaHei-Bold"/>
              </a:rPr>
              <a:t> </a:t>
            </a: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counters</a:t>
            </a:r>
          </a:p>
          <a:p>
            <a:pPr marL="0" marR="0" lvl="0" indent="0" algn="l" defTabSz="914400" rtl="0" eaLnBrk="1" fontAlgn="auto" latinLnBrk="0" hangingPunct="1">
              <a:lnSpc>
                <a:spcPts val="2375"/>
              </a:lnSpc>
              <a:spcBef>
                <a:spcPts val="432"/>
              </a:spcBef>
              <a:spcAft>
                <a:spcPct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(ED) and muon counters (MD)</a:t>
            </a:r>
          </a:p>
        </p:txBody>
      </p:sp>
      <p:sp>
        <p:nvSpPr>
          <p:cNvPr id="6" name="object 6"/>
          <p:cNvSpPr txBox="1"/>
          <p:nvPr/>
        </p:nvSpPr>
        <p:spPr>
          <a:xfrm>
            <a:off x="4412234" y="2344091"/>
            <a:ext cx="3510587" cy="1001307"/>
          </a:xfrm>
          <a:prstGeom prst="rect">
            <a:avLst/>
          </a:prstGeom>
        </p:spPr>
        <p:txBody>
          <a:bodyPr vert="horz" wrap="square" lIns="0" tIns="0" rIns="0" bIns="0" rtlCol="0">
            <a:spAutoFit/>
          </a:bodyPr>
          <a:lstStyle/>
          <a:p>
            <a:pPr marL="0" marR="0" lvl="0" indent="0" algn="l" defTabSz="914400" rtl="0" eaLnBrk="1" fontAlgn="auto" latinLnBrk="0" hangingPunct="1">
              <a:lnSpc>
                <a:spcPts val="2375"/>
              </a:lnSpc>
              <a:spcBef>
                <a:spcPct val="0"/>
              </a:spcBef>
              <a:spcAft>
                <a:spcPct val="0"/>
              </a:spcAft>
              <a:buClrTx/>
              <a:buSzTx/>
              <a:buFontTx/>
              <a:buNone/>
              <a:tabLst/>
              <a:defRPr/>
            </a:pPr>
            <a:r>
              <a:rPr kumimoji="0" sz="1800" b="1" i="0" u="none" strike="noStrike" kern="1200" cap="none" spc="-22" normalizeH="0" baseline="0" noProof="0" dirty="0">
                <a:ln>
                  <a:noFill/>
                </a:ln>
                <a:solidFill>
                  <a:srgbClr val="FFFFFF"/>
                </a:solidFill>
                <a:effectLst/>
                <a:uLnTx/>
                <a:uFillTx/>
                <a:latin typeface="MTWIOU+MicrosoftYaHei-Bold"/>
                <a:ea typeface="微软雅黑"/>
                <a:cs typeface="MTWIOU+MicrosoftYaHei-Bold"/>
              </a:rPr>
              <a:t>Water</a:t>
            </a:r>
            <a:r>
              <a:rPr kumimoji="0" sz="1800" b="1" i="0" u="none" strike="noStrike" kern="1200" cap="none" spc="22" normalizeH="0" baseline="0" noProof="0" dirty="0">
                <a:ln>
                  <a:noFill/>
                </a:ln>
                <a:solidFill>
                  <a:srgbClr val="FFFFFF"/>
                </a:solidFill>
                <a:effectLst/>
                <a:uLnTx/>
                <a:uFillTx/>
                <a:latin typeface="MTWIOU+MicrosoftYaHei-Bold"/>
                <a:ea typeface="微软雅黑"/>
                <a:cs typeface="MTWIOU+MicrosoftYaHei-Bold"/>
              </a:rPr>
              <a:t> </a:t>
            </a: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Cherenkov</a:t>
            </a:r>
            <a:r>
              <a:rPr kumimoji="0" sz="1800" b="1" i="0" u="none" strike="noStrike" kern="1200" cap="none" spc="12" normalizeH="0" baseline="0" noProof="0" dirty="0">
                <a:ln>
                  <a:noFill/>
                </a:ln>
                <a:solidFill>
                  <a:srgbClr val="FFFFFF"/>
                </a:solidFill>
                <a:effectLst/>
                <a:uLnTx/>
                <a:uFillTx/>
                <a:latin typeface="MTWIOU+MicrosoftYaHei-Bold"/>
                <a:ea typeface="微软雅黑"/>
                <a:cs typeface="MTWIOU+MicrosoftYaHei-Bold"/>
              </a:rPr>
              <a:t> </a:t>
            </a: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Detector</a:t>
            </a:r>
          </a:p>
          <a:p>
            <a:pPr marL="510539" marR="0" lvl="0" indent="0" algn="l" defTabSz="914400" rtl="0" eaLnBrk="1" fontAlgn="auto" latinLnBrk="0" hangingPunct="1">
              <a:lnSpc>
                <a:spcPts val="2378"/>
              </a:lnSpc>
              <a:spcBef>
                <a:spcPts val="429"/>
              </a:spcBef>
              <a:spcAft>
                <a:spcPct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Array</a:t>
            </a:r>
            <a:r>
              <a:rPr kumimoji="0" sz="1800" b="1" i="0" u="none" strike="noStrike" kern="1200" cap="none" spc="-23" normalizeH="0" baseline="0" noProof="0" dirty="0">
                <a:ln>
                  <a:noFill/>
                </a:ln>
                <a:solidFill>
                  <a:srgbClr val="FFFFFF"/>
                </a:solidFill>
                <a:effectLst/>
                <a:uLnTx/>
                <a:uFillTx/>
                <a:latin typeface="MTWIOU+MicrosoftYaHei-Bold"/>
                <a:ea typeface="微软雅黑"/>
                <a:cs typeface="MTWIOU+MicrosoftYaHei-Bold"/>
              </a:rPr>
              <a:t> </a:t>
            </a: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(78,000 m</a:t>
            </a:r>
            <a:r>
              <a:rPr kumimoji="0" sz="1800" b="1" i="0" u="none" strike="noStrike" kern="1200" cap="none" spc="0" normalizeH="0" baseline="30000" noProof="0" dirty="0">
                <a:ln>
                  <a:noFill/>
                </a:ln>
                <a:solidFill>
                  <a:srgbClr val="FFFFFF"/>
                </a:solidFill>
                <a:effectLst/>
                <a:uLnTx/>
                <a:uFillTx/>
                <a:latin typeface="MTWIOU+MicrosoftYaHei-Bold"/>
                <a:ea typeface="微软雅黑"/>
                <a:cs typeface="MTWIOU+MicrosoftYaHei-Bold"/>
              </a:rPr>
              <a:t>2</a:t>
            </a: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a:t>
            </a:r>
          </a:p>
        </p:txBody>
      </p:sp>
      <p:sp>
        <p:nvSpPr>
          <p:cNvPr id="7" name="object 7"/>
          <p:cNvSpPr txBox="1"/>
          <p:nvPr/>
        </p:nvSpPr>
        <p:spPr>
          <a:xfrm>
            <a:off x="8771255" y="2389996"/>
            <a:ext cx="2764481" cy="1001931"/>
          </a:xfrm>
          <a:prstGeom prst="rect">
            <a:avLst/>
          </a:prstGeom>
        </p:spPr>
        <p:txBody>
          <a:bodyPr vert="horz" wrap="square" lIns="0" tIns="0" rIns="0" bIns="0" rtlCol="0">
            <a:spAutoFit/>
          </a:bodyPr>
          <a:lstStyle/>
          <a:p>
            <a:pPr marL="0" marR="0" lvl="0" indent="0" algn="l" defTabSz="914400" rtl="0" eaLnBrk="1" fontAlgn="auto" latinLnBrk="0" hangingPunct="1">
              <a:lnSpc>
                <a:spcPts val="2378"/>
              </a:lnSpc>
              <a:spcBef>
                <a:spcPct val="0"/>
              </a:spcBef>
              <a:spcAft>
                <a:spcPct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Wide</a:t>
            </a:r>
            <a:r>
              <a:rPr kumimoji="0" sz="1800" b="1" i="0" u="none" strike="noStrike" kern="1200" cap="none" spc="28" normalizeH="0" baseline="0" noProof="0" dirty="0">
                <a:ln>
                  <a:noFill/>
                </a:ln>
                <a:solidFill>
                  <a:srgbClr val="FFFFFF"/>
                </a:solidFill>
                <a:effectLst/>
                <a:uLnTx/>
                <a:uFillTx/>
                <a:latin typeface="MTWIOU+MicrosoftYaHei-Bold"/>
                <a:ea typeface="微软雅黑"/>
                <a:cs typeface="MTWIOU+MicrosoftYaHei-Bold"/>
              </a:rPr>
              <a:t> </a:t>
            </a:r>
            <a:r>
              <a:rPr kumimoji="0" sz="1800" b="1" i="0" u="none" strike="noStrike" kern="1200" cap="none" spc="0" normalizeH="0" baseline="0" noProof="0" dirty="0" err="1">
                <a:ln>
                  <a:noFill/>
                </a:ln>
                <a:solidFill>
                  <a:srgbClr val="FFFFFF"/>
                </a:solidFill>
                <a:effectLst/>
                <a:uLnTx/>
                <a:uFillTx/>
                <a:latin typeface="MTWIOU+MicrosoftYaHei-Bold"/>
                <a:ea typeface="微软雅黑"/>
                <a:cs typeface="MTWIOU+MicrosoftYaHei-Bold"/>
              </a:rPr>
              <a:t>FoV</a:t>
            </a: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 Cherenkov</a:t>
            </a:r>
          </a:p>
          <a:p>
            <a:pPr marL="292607" marR="0" lvl="0" indent="0" algn="l" defTabSz="914400" rtl="0" eaLnBrk="1" fontAlgn="auto" latinLnBrk="0" hangingPunct="1">
              <a:lnSpc>
                <a:spcPts val="2375"/>
              </a:lnSpc>
              <a:spcBef>
                <a:spcPts val="434"/>
              </a:spcBef>
              <a:spcAft>
                <a:spcPct val="0"/>
              </a:spcAft>
              <a:buClrTx/>
              <a:buSzTx/>
              <a:buFontTx/>
              <a:buNone/>
              <a:tabLst/>
              <a:defRPr/>
            </a:pPr>
            <a:r>
              <a:rPr kumimoji="0" sz="1800" b="1" i="0" u="none" strike="noStrike" kern="1200" cap="none" spc="-21" normalizeH="0" baseline="0" noProof="0" dirty="0">
                <a:ln>
                  <a:noFill/>
                </a:ln>
                <a:solidFill>
                  <a:srgbClr val="FFFFFF"/>
                </a:solidFill>
                <a:effectLst/>
                <a:uLnTx/>
                <a:uFillTx/>
                <a:latin typeface="MTWIOU+MicrosoftYaHei-Bold"/>
                <a:ea typeface="微软雅黑"/>
                <a:cs typeface="MTWIOU+MicrosoftYaHei-Bold"/>
              </a:rPr>
              <a:t>Telescope</a:t>
            </a:r>
            <a:r>
              <a:rPr kumimoji="0" sz="1800" b="1" i="0" u="none" strike="noStrike" kern="1200" cap="none" spc="45" normalizeH="0" baseline="0" noProof="0" dirty="0">
                <a:ln>
                  <a:noFill/>
                </a:ln>
                <a:solidFill>
                  <a:srgbClr val="FFFFFF"/>
                </a:solidFill>
                <a:effectLst/>
                <a:uLnTx/>
                <a:uFillTx/>
                <a:latin typeface="MTWIOU+MicrosoftYaHei-Bold"/>
                <a:ea typeface="微软雅黑"/>
                <a:cs typeface="MTWIOU+MicrosoftYaHei-Bold"/>
              </a:rPr>
              <a:t> </a:t>
            </a:r>
            <a:r>
              <a:rPr kumimoji="0" sz="1800" b="1" i="0" u="none" strike="noStrike" kern="1200" cap="none" spc="0" normalizeH="0" baseline="0" noProof="0" dirty="0">
                <a:ln>
                  <a:noFill/>
                </a:ln>
                <a:solidFill>
                  <a:srgbClr val="FFFFFF"/>
                </a:solidFill>
                <a:effectLst/>
                <a:uLnTx/>
                <a:uFillTx/>
                <a:latin typeface="MTWIOU+MicrosoftYaHei-Bold"/>
                <a:ea typeface="微软雅黑"/>
                <a:cs typeface="MTWIOU+MicrosoftYaHei-Bold"/>
              </a:rPr>
              <a:t>Array</a:t>
            </a:r>
          </a:p>
        </p:txBody>
      </p:sp>
      <p:sp>
        <p:nvSpPr>
          <p:cNvPr id="8" name="object 8"/>
          <p:cNvSpPr txBox="1"/>
          <p:nvPr/>
        </p:nvSpPr>
        <p:spPr>
          <a:xfrm>
            <a:off x="2369185" y="3378783"/>
            <a:ext cx="1446025" cy="623018"/>
          </a:xfrm>
          <a:prstGeom prst="rect">
            <a:avLst/>
          </a:prstGeom>
        </p:spPr>
        <p:txBody>
          <a:bodyPr vert="horz" wrap="square" lIns="0" tIns="0" rIns="0" bIns="0" rtlCol="0">
            <a:spAutoFit/>
          </a:bodyPr>
          <a:lstStyle/>
          <a:p>
            <a:pPr marL="0" marR="0" lvl="0" indent="0" algn="l" defTabSz="914400" rtl="0" eaLnBrk="1" fontAlgn="auto" latinLnBrk="0" hangingPunct="1">
              <a:lnSpc>
                <a:spcPts val="2280"/>
              </a:lnSpc>
              <a:spcBef>
                <a:spcPct val="0"/>
              </a:spcBef>
              <a:spcAft>
                <a:spcPct val="0"/>
              </a:spcAft>
              <a:buClrTx/>
              <a:buSzTx/>
              <a:buFontTx/>
              <a:buNone/>
              <a:tabLst/>
              <a:defRPr/>
            </a:pPr>
            <a:r>
              <a:rPr kumimoji="0" sz="1750" b="1" i="0" u="none" strike="noStrike" kern="1200" cap="none" spc="-11" normalizeH="0" baseline="0" noProof="0">
                <a:ln>
                  <a:noFill/>
                </a:ln>
                <a:solidFill>
                  <a:srgbClr val="C00000"/>
                </a:solidFill>
                <a:effectLst/>
                <a:uLnTx/>
                <a:uFillTx/>
                <a:latin typeface="MTWIOU+MicrosoftYaHei-Bold"/>
                <a:ea typeface="微软雅黑"/>
                <a:cs typeface="MTWIOU+MicrosoftYaHei-Bold"/>
              </a:rPr>
              <a:t>1188</a:t>
            </a:r>
            <a:r>
              <a:rPr kumimoji="0" sz="1750" b="1" i="0" u="none" strike="noStrike" kern="1200" cap="none" spc="-29" normalizeH="0" baseline="0" noProof="0">
                <a:ln>
                  <a:noFill/>
                </a:ln>
                <a:solidFill>
                  <a:srgbClr val="C00000"/>
                </a:solidFill>
                <a:effectLst/>
                <a:uLnTx/>
                <a:uFillTx/>
                <a:latin typeface="MTWIOU+MicrosoftYaHei-Bold"/>
                <a:ea typeface="微软雅黑"/>
                <a:cs typeface="MTWIOU+MicrosoftYaHei-Bold"/>
              </a:rPr>
              <a:t> </a:t>
            </a:r>
            <a:r>
              <a:rPr kumimoji="0" sz="1750" b="1" i="0" u="none" strike="noStrike" kern="1200" cap="none" spc="-20" normalizeH="0" baseline="0" noProof="0">
                <a:ln>
                  <a:noFill/>
                </a:ln>
                <a:solidFill>
                  <a:srgbClr val="C00000"/>
                </a:solidFill>
                <a:effectLst/>
                <a:uLnTx/>
                <a:uFillTx/>
                <a:latin typeface="MTWIOU+MicrosoftYaHei-Bold"/>
                <a:ea typeface="微软雅黑"/>
                <a:cs typeface="MTWIOU+MicrosoftYaHei-Bold"/>
              </a:rPr>
              <a:t>MDs</a:t>
            </a:r>
          </a:p>
        </p:txBody>
      </p:sp>
      <p:sp>
        <p:nvSpPr>
          <p:cNvPr id="9" name="object 9"/>
          <p:cNvSpPr txBox="1"/>
          <p:nvPr/>
        </p:nvSpPr>
        <p:spPr>
          <a:xfrm>
            <a:off x="8474710" y="3378783"/>
            <a:ext cx="1827965" cy="623018"/>
          </a:xfrm>
          <a:prstGeom prst="rect">
            <a:avLst/>
          </a:prstGeom>
        </p:spPr>
        <p:txBody>
          <a:bodyPr vert="horz" wrap="square" lIns="0" tIns="0" rIns="0" bIns="0" rtlCol="0">
            <a:spAutoFit/>
          </a:bodyPr>
          <a:lstStyle/>
          <a:p>
            <a:pPr marL="0" marR="0" lvl="0" indent="0" algn="l" defTabSz="914400" rtl="0" eaLnBrk="1" fontAlgn="auto" latinLnBrk="0" hangingPunct="1">
              <a:lnSpc>
                <a:spcPts val="2280"/>
              </a:lnSpc>
              <a:spcBef>
                <a:spcPct val="0"/>
              </a:spcBef>
              <a:spcAft>
                <a:spcPct val="0"/>
              </a:spcAft>
              <a:buClrTx/>
              <a:buSzTx/>
              <a:buFontTx/>
              <a:buNone/>
              <a:tabLst/>
              <a:defRPr/>
            </a:pPr>
            <a:r>
              <a:rPr kumimoji="0" sz="1750" b="1" i="0" u="none" strike="noStrike" kern="1200" cap="none" spc="-11" normalizeH="0" baseline="0" noProof="0">
                <a:ln>
                  <a:noFill/>
                </a:ln>
                <a:solidFill>
                  <a:srgbClr val="C00000"/>
                </a:solidFill>
                <a:effectLst/>
                <a:uLnTx/>
                <a:uFillTx/>
                <a:latin typeface="MTWIOU+MicrosoftYaHei-Bold"/>
                <a:ea typeface="微软雅黑"/>
                <a:cs typeface="MTWIOU+MicrosoftYaHei-Bold"/>
              </a:rPr>
              <a:t>18</a:t>
            </a:r>
            <a:r>
              <a:rPr kumimoji="0" sz="1750" b="1" i="0" u="none" strike="noStrike" kern="1200" cap="none" spc="-17" normalizeH="0" baseline="0" noProof="0">
                <a:ln>
                  <a:noFill/>
                </a:ln>
                <a:solidFill>
                  <a:srgbClr val="C00000"/>
                </a:solidFill>
                <a:effectLst/>
                <a:uLnTx/>
                <a:uFillTx/>
                <a:latin typeface="MTWIOU+MicrosoftYaHei-Bold"/>
                <a:ea typeface="微软雅黑"/>
                <a:cs typeface="MTWIOU+MicrosoftYaHei-Bold"/>
              </a:rPr>
              <a:t> </a:t>
            </a:r>
            <a:r>
              <a:rPr kumimoji="0" sz="1750" b="1" i="0" u="none" strike="noStrike" kern="1200" cap="none" spc="-12" normalizeH="0" baseline="0" noProof="0">
                <a:ln>
                  <a:noFill/>
                </a:ln>
                <a:solidFill>
                  <a:srgbClr val="C00000"/>
                </a:solidFill>
                <a:effectLst/>
                <a:uLnTx/>
                <a:uFillTx/>
                <a:latin typeface="MTWIOU+MicrosoftYaHei-Bold"/>
                <a:ea typeface="微软雅黑"/>
                <a:cs typeface="MTWIOU+MicrosoftYaHei-Bold"/>
              </a:rPr>
              <a:t>telescopes</a:t>
            </a:r>
          </a:p>
        </p:txBody>
      </p:sp>
      <p:sp>
        <p:nvSpPr>
          <p:cNvPr id="10" name="object 10"/>
          <p:cNvSpPr txBox="1"/>
          <p:nvPr/>
        </p:nvSpPr>
        <p:spPr>
          <a:xfrm>
            <a:off x="8468614" y="3721683"/>
            <a:ext cx="1907908" cy="623018"/>
          </a:xfrm>
          <a:prstGeom prst="rect">
            <a:avLst/>
          </a:prstGeom>
        </p:spPr>
        <p:txBody>
          <a:bodyPr vert="horz" wrap="square" lIns="0" tIns="0" rIns="0" bIns="0" rtlCol="0">
            <a:spAutoFit/>
          </a:bodyPr>
          <a:lstStyle/>
          <a:p>
            <a:pPr marL="0" marR="0" lvl="0" indent="0" algn="l" defTabSz="914400" rtl="0" eaLnBrk="1" fontAlgn="auto" latinLnBrk="0" hangingPunct="1">
              <a:lnSpc>
                <a:spcPts val="2280"/>
              </a:lnSpc>
              <a:spcBef>
                <a:spcPct val="0"/>
              </a:spcBef>
              <a:spcAft>
                <a:spcPct val="0"/>
              </a:spcAft>
              <a:buClrTx/>
              <a:buSzTx/>
              <a:buFontTx/>
              <a:buNone/>
              <a:tabLst/>
              <a:defRPr/>
            </a:pPr>
            <a:r>
              <a:rPr kumimoji="0" sz="1750" b="1" i="0" u="none" strike="noStrike" kern="1200" cap="none" spc="-26" normalizeH="0" baseline="0" noProof="0">
                <a:ln>
                  <a:noFill/>
                </a:ln>
                <a:solidFill>
                  <a:srgbClr val="C00000"/>
                </a:solidFill>
                <a:effectLst/>
                <a:uLnTx/>
                <a:uFillTx/>
                <a:latin typeface="MTWIOU+MicrosoftYaHei-Bold"/>
                <a:ea typeface="微软雅黑"/>
                <a:cs typeface="MTWIOU+MicrosoftYaHei-Bold"/>
              </a:rPr>
              <a:t>FoV:</a:t>
            </a:r>
            <a:r>
              <a:rPr kumimoji="0" sz="1750" b="1" i="0" u="none" strike="noStrike" kern="1200" cap="none" spc="23" normalizeH="0" baseline="0" noProof="0">
                <a:ln>
                  <a:noFill/>
                </a:ln>
                <a:solidFill>
                  <a:srgbClr val="C00000"/>
                </a:solidFill>
                <a:effectLst/>
                <a:uLnTx/>
                <a:uFillTx/>
                <a:latin typeface="MTWIOU+MicrosoftYaHei-Bold"/>
                <a:ea typeface="微软雅黑"/>
                <a:cs typeface="MTWIOU+MicrosoftYaHei-Bold"/>
              </a:rPr>
              <a:t> </a:t>
            </a:r>
            <a:r>
              <a:rPr kumimoji="0" sz="1750" b="1" i="0" u="none" strike="noStrike" kern="1200" cap="none" spc="-10" normalizeH="0" baseline="0" noProof="0">
                <a:ln>
                  <a:noFill/>
                </a:ln>
                <a:solidFill>
                  <a:srgbClr val="C00000"/>
                </a:solidFill>
                <a:effectLst/>
                <a:uLnTx/>
                <a:uFillTx/>
                <a:latin typeface="MTWIOU+MicrosoftYaHei-Bold"/>
                <a:ea typeface="微软雅黑"/>
                <a:cs typeface="MTWIOU+MicrosoftYaHei-Bold"/>
              </a:rPr>
              <a:t>360</a:t>
            </a:r>
            <a:r>
              <a:rPr kumimoji="0" sz="1750" b="1" i="0" u="none" strike="noStrike" kern="1200" cap="none" spc="-11" normalizeH="0" baseline="0" noProof="0">
                <a:ln>
                  <a:noFill/>
                </a:ln>
                <a:solidFill>
                  <a:srgbClr val="C00000"/>
                </a:solidFill>
                <a:effectLst/>
                <a:uLnTx/>
                <a:uFillTx/>
                <a:latin typeface="GJGBSH+MicrosoftYaHei-Bold"/>
                <a:ea typeface="微软雅黑"/>
                <a:cs typeface="GJGBSH+MicrosoftYaHei-Bold"/>
              </a:rPr>
              <a:t>°×</a:t>
            </a:r>
            <a:r>
              <a:rPr kumimoji="0" sz="1750" b="1" i="0" u="none" strike="noStrike" kern="1200" cap="none" spc="-10" normalizeH="0" baseline="0" noProof="0">
                <a:ln>
                  <a:noFill/>
                </a:ln>
                <a:solidFill>
                  <a:srgbClr val="C00000"/>
                </a:solidFill>
                <a:effectLst/>
                <a:uLnTx/>
                <a:uFillTx/>
                <a:latin typeface="MTWIOU+MicrosoftYaHei-Bold"/>
                <a:ea typeface="微软雅黑"/>
                <a:cs typeface="MTWIOU+MicrosoftYaHei-Bold"/>
              </a:rPr>
              <a:t>16</a:t>
            </a:r>
            <a:r>
              <a:rPr kumimoji="0" sz="1750" b="1" i="0" u="none" strike="noStrike" kern="1200" cap="none" spc="0" normalizeH="0" baseline="0" noProof="0">
                <a:ln>
                  <a:noFill/>
                </a:ln>
                <a:solidFill>
                  <a:srgbClr val="C00000"/>
                </a:solidFill>
                <a:effectLst/>
                <a:uLnTx/>
                <a:uFillTx/>
                <a:latin typeface="GJGBSH+MicrosoftYaHei-Bold"/>
                <a:ea typeface="微软雅黑"/>
                <a:cs typeface="GJGBSH+MicrosoftYaHei-Bold"/>
              </a:rPr>
              <a:t>°</a:t>
            </a:r>
          </a:p>
        </p:txBody>
      </p:sp>
      <p:sp>
        <p:nvSpPr>
          <p:cNvPr id="11" name="object 11"/>
          <p:cNvSpPr txBox="1"/>
          <p:nvPr/>
        </p:nvSpPr>
        <p:spPr>
          <a:xfrm>
            <a:off x="5486654" y="3920946"/>
            <a:ext cx="1553087" cy="623018"/>
          </a:xfrm>
          <a:prstGeom prst="rect">
            <a:avLst/>
          </a:prstGeom>
        </p:spPr>
        <p:txBody>
          <a:bodyPr vert="horz" wrap="square" lIns="0" tIns="0" rIns="0" bIns="0" rtlCol="0">
            <a:spAutoFit/>
          </a:bodyPr>
          <a:lstStyle/>
          <a:p>
            <a:pPr marL="0" marR="0" lvl="0" indent="0" algn="l" defTabSz="914400" rtl="0" eaLnBrk="1" fontAlgn="auto" latinLnBrk="0" hangingPunct="1">
              <a:lnSpc>
                <a:spcPts val="2280"/>
              </a:lnSpc>
              <a:spcBef>
                <a:spcPct val="0"/>
              </a:spcBef>
              <a:spcAft>
                <a:spcPct val="0"/>
              </a:spcAft>
              <a:buClrTx/>
              <a:buSzTx/>
              <a:buFontTx/>
              <a:buNone/>
              <a:tabLst/>
              <a:defRPr/>
            </a:pPr>
            <a:r>
              <a:rPr kumimoji="0" sz="1750" b="1" i="0" u="none" strike="noStrike" kern="1200" cap="none" spc="-11" normalizeH="0" baseline="0" noProof="0">
                <a:ln>
                  <a:noFill/>
                </a:ln>
                <a:solidFill>
                  <a:srgbClr val="C00000"/>
                </a:solidFill>
                <a:effectLst/>
                <a:uLnTx/>
                <a:uFillTx/>
                <a:latin typeface="MTWIOU+MicrosoftYaHei-Bold"/>
                <a:ea typeface="微软雅黑"/>
                <a:cs typeface="MTWIOU+MicrosoftYaHei-Bold"/>
              </a:rPr>
              <a:t>3120</a:t>
            </a:r>
            <a:r>
              <a:rPr kumimoji="0" sz="1750" b="1" i="0" u="none" strike="noStrike" kern="1200" cap="none" spc="490" normalizeH="0" baseline="0" noProof="0">
                <a:ln>
                  <a:noFill/>
                </a:ln>
                <a:solidFill>
                  <a:srgbClr val="C00000"/>
                </a:solidFill>
                <a:effectLst/>
                <a:uLnTx/>
                <a:uFillTx/>
                <a:latin typeface="MTWIOU+MicrosoftYaHei-Bold"/>
                <a:ea typeface="微软雅黑"/>
                <a:cs typeface="MTWIOU+MicrosoftYaHei-Bold"/>
              </a:rPr>
              <a:t> </a:t>
            </a:r>
            <a:r>
              <a:rPr kumimoji="0" sz="1750" b="1" i="0" u="none" strike="noStrike" kern="1200" cap="none" spc="-11" normalizeH="0" baseline="0" noProof="0">
                <a:ln>
                  <a:noFill/>
                </a:ln>
                <a:solidFill>
                  <a:srgbClr val="C00000"/>
                </a:solidFill>
                <a:effectLst/>
                <a:uLnTx/>
                <a:uFillTx/>
                <a:latin typeface="MTWIOU+MicrosoftYaHei-Bold"/>
                <a:ea typeface="微软雅黑"/>
                <a:cs typeface="MTWIOU+MicrosoftYaHei-Bold"/>
              </a:rPr>
              <a:t>units</a:t>
            </a:r>
          </a:p>
        </p:txBody>
      </p:sp>
      <p:sp>
        <p:nvSpPr>
          <p:cNvPr id="12" name="object 12"/>
          <p:cNvSpPr txBox="1"/>
          <p:nvPr/>
        </p:nvSpPr>
        <p:spPr>
          <a:xfrm>
            <a:off x="2641092" y="4151451"/>
            <a:ext cx="820138" cy="623018"/>
          </a:xfrm>
          <a:prstGeom prst="rect">
            <a:avLst/>
          </a:prstGeom>
        </p:spPr>
        <p:txBody>
          <a:bodyPr vert="horz" wrap="square" lIns="0" tIns="0" rIns="0" bIns="0" rtlCol="0">
            <a:spAutoFit/>
          </a:bodyPr>
          <a:lstStyle/>
          <a:p>
            <a:pPr marL="0" marR="0" lvl="0" indent="0" algn="l" defTabSz="914400" rtl="0" eaLnBrk="1" fontAlgn="auto" latinLnBrk="0" hangingPunct="1">
              <a:lnSpc>
                <a:spcPts val="2280"/>
              </a:lnSpc>
              <a:spcBef>
                <a:spcPct val="0"/>
              </a:spcBef>
              <a:spcAft>
                <a:spcPct val="0"/>
              </a:spcAft>
              <a:buClrTx/>
              <a:buSzTx/>
              <a:buFontTx/>
              <a:buNone/>
              <a:tabLst/>
              <a:defRPr/>
            </a:pPr>
            <a:r>
              <a:rPr kumimoji="0" sz="1750" b="1" i="0" u="none" strike="noStrike" kern="1200" cap="none" spc="-11" normalizeH="0" baseline="0" noProof="0">
                <a:ln>
                  <a:noFill/>
                </a:ln>
                <a:solidFill>
                  <a:srgbClr val="C00000"/>
                </a:solidFill>
                <a:effectLst/>
                <a:uLnTx/>
                <a:uFillTx/>
                <a:latin typeface="MTWIOU+MicrosoftYaHei-Bold"/>
                <a:ea typeface="微软雅黑"/>
                <a:cs typeface="MTWIOU+MicrosoftYaHei-Bold"/>
              </a:rPr>
              <a:t>30m</a:t>
            </a:r>
          </a:p>
        </p:txBody>
      </p:sp>
      <p:sp>
        <p:nvSpPr>
          <p:cNvPr id="13" name="object 13"/>
          <p:cNvSpPr txBox="1"/>
          <p:nvPr/>
        </p:nvSpPr>
        <p:spPr>
          <a:xfrm>
            <a:off x="756818" y="4494605"/>
            <a:ext cx="1345797" cy="623018"/>
          </a:xfrm>
          <a:prstGeom prst="rect">
            <a:avLst/>
          </a:prstGeom>
        </p:spPr>
        <p:txBody>
          <a:bodyPr vert="horz" wrap="square" lIns="0" tIns="0" rIns="0" bIns="0" rtlCol="0">
            <a:spAutoFit/>
          </a:bodyPr>
          <a:lstStyle/>
          <a:p>
            <a:pPr marL="0" marR="0" lvl="0" indent="0" algn="l" defTabSz="914400" rtl="0" eaLnBrk="1" fontAlgn="auto" latinLnBrk="0" hangingPunct="1">
              <a:lnSpc>
                <a:spcPts val="2280"/>
              </a:lnSpc>
              <a:spcBef>
                <a:spcPct val="0"/>
              </a:spcBef>
              <a:spcAft>
                <a:spcPct val="0"/>
              </a:spcAft>
              <a:buClrTx/>
              <a:buSzTx/>
              <a:buFontTx/>
              <a:buNone/>
              <a:tabLst/>
              <a:defRPr/>
            </a:pPr>
            <a:r>
              <a:rPr kumimoji="0" sz="1750" b="1" i="0" u="none" strike="noStrike" kern="1200" cap="none" spc="-11" normalizeH="0" baseline="0" noProof="0">
                <a:ln>
                  <a:noFill/>
                </a:ln>
                <a:solidFill>
                  <a:srgbClr val="C00000"/>
                </a:solidFill>
                <a:effectLst/>
                <a:uLnTx/>
                <a:uFillTx/>
                <a:latin typeface="MTWIOU+MicrosoftYaHei-Bold"/>
                <a:ea typeface="微软雅黑"/>
                <a:cs typeface="MTWIOU+MicrosoftYaHei-Bold"/>
              </a:rPr>
              <a:t>5216</a:t>
            </a:r>
            <a:r>
              <a:rPr kumimoji="0" sz="1750" b="1" i="0" u="none" strike="noStrike" kern="1200" cap="none" spc="-26" normalizeH="0" baseline="0" noProof="0">
                <a:ln>
                  <a:noFill/>
                </a:ln>
                <a:solidFill>
                  <a:srgbClr val="C00000"/>
                </a:solidFill>
                <a:effectLst/>
                <a:uLnTx/>
                <a:uFillTx/>
                <a:latin typeface="MTWIOU+MicrosoftYaHei-Bold"/>
                <a:ea typeface="微软雅黑"/>
                <a:cs typeface="MTWIOU+MicrosoftYaHei-Bold"/>
              </a:rPr>
              <a:t> </a:t>
            </a:r>
            <a:r>
              <a:rPr kumimoji="0" sz="1750" b="1" i="0" u="none" strike="noStrike" kern="1200" cap="none" spc="-17" normalizeH="0" baseline="0" noProof="0">
                <a:ln>
                  <a:noFill/>
                </a:ln>
                <a:solidFill>
                  <a:srgbClr val="C00000"/>
                </a:solidFill>
                <a:effectLst/>
                <a:uLnTx/>
                <a:uFillTx/>
                <a:latin typeface="MTWIOU+MicrosoftYaHei-Bold"/>
                <a:ea typeface="微软雅黑"/>
                <a:cs typeface="MTWIOU+MicrosoftYaHei-Bold"/>
              </a:rPr>
              <a:t>EDs</a:t>
            </a:r>
          </a:p>
        </p:txBody>
      </p:sp>
      <p:sp>
        <p:nvSpPr>
          <p:cNvPr id="14" name="object 14"/>
          <p:cNvSpPr txBox="1"/>
          <p:nvPr/>
        </p:nvSpPr>
        <p:spPr>
          <a:xfrm>
            <a:off x="8365236" y="5544566"/>
            <a:ext cx="3861966" cy="1458053"/>
          </a:xfrm>
          <a:prstGeom prst="rect">
            <a:avLst/>
          </a:prstGeom>
        </p:spPr>
        <p:txBody>
          <a:bodyPr vert="horz" wrap="square" lIns="0" tIns="0" rIns="0" bIns="0" rtlCol="0">
            <a:spAutoFit/>
          </a:bodyPr>
          <a:lstStyle/>
          <a:p>
            <a:pPr marL="833882" marR="0" lvl="0" indent="0" algn="l" defTabSz="914400" rtl="0" eaLnBrk="1" fontAlgn="auto" latinLnBrk="0" hangingPunct="1">
              <a:lnSpc>
                <a:spcPts val="2898"/>
              </a:lnSpc>
              <a:spcBef>
                <a:spcPct val="0"/>
              </a:spcBef>
              <a:spcAft>
                <a:spcPct val="0"/>
              </a:spcAft>
              <a:buClrTx/>
              <a:buSzTx/>
              <a:buFontTx/>
              <a:buNone/>
              <a:tabLst/>
              <a:defRPr/>
            </a:pPr>
            <a:r>
              <a:rPr kumimoji="0" sz="2200" b="1" i="0" u="none" strike="noStrike" kern="1200" cap="none" spc="-52" normalizeH="0" baseline="0" noProof="0">
                <a:ln>
                  <a:noFill/>
                </a:ln>
                <a:solidFill>
                  <a:srgbClr val="C00000"/>
                </a:solidFill>
                <a:effectLst/>
                <a:uLnTx/>
                <a:uFillTx/>
                <a:latin typeface="MTWIOU+MicrosoftYaHei-Bold"/>
                <a:ea typeface="微软雅黑"/>
                <a:cs typeface="MTWIOU+MicrosoftYaHei-Bold"/>
              </a:rPr>
              <a:t>Ver</a:t>
            </a:r>
            <a:r>
              <a:rPr kumimoji="0" sz="2200" b="1" i="0" u="none" strike="noStrike" kern="1200" cap="none" spc="-551"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y</a:t>
            </a:r>
            <a:r>
              <a:rPr kumimoji="0" sz="2200" b="1" i="0" u="none" strike="noStrike" kern="1200" cap="none" spc="-10"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unique</a:t>
            </a:r>
          </a:p>
          <a:p>
            <a:pPr marL="123444" marR="0" lvl="0" indent="0" algn="l" defTabSz="914400" rtl="0" eaLnBrk="1" fontAlgn="auto" latinLnBrk="0" hangingPunct="1">
              <a:lnSpc>
                <a:spcPts val="2639"/>
              </a:lnSpc>
              <a:spcBef>
                <a:spcPct val="0"/>
              </a:spcBef>
              <a:spcAft>
                <a:spcPct val="0"/>
              </a:spcAft>
              <a:buClrTx/>
              <a:buSzTx/>
              <a:buFontTx/>
              <a:buNone/>
              <a:tabLst/>
              <a:defRPr/>
            </a:pP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spectrometer </a:t>
            </a:r>
            <a:r>
              <a:rPr kumimoji="0" sz="2200" b="1" i="0" u="none" strike="noStrike" kern="1200" cap="none" spc="-46" normalizeH="0" baseline="0" noProof="0">
                <a:ln>
                  <a:noFill/>
                </a:ln>
                <a:solidFill>
                  <a:srgbClr val="C00000"/>
                </a:solidFill>
                <a:effectLst/>
                <a:uLnTx/>
                <a:uFillTx/>
                <a:latin typeface="MTWIOU+MicrosoftYaHei-Bold"/>
                <a:ea typeface="微软雅黑"/>
                <a:cs typeface="MTWIOU+MicrosoftYaHei-Bold"/>
              </a:rPr>
              <a:t>of</a:t>
            </a:r>
            <a:r>
              <a:rPr kumimoji="0" sz="2200" b="1" i="0" u="none" strike="noStrike" kern="1200" cap="none" spc="49"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CR H,</a:t>
            </a:r>
          </a:p>
          <a:p>
            <a:pPr marL="0" marR="0" lvl="0" indent="0" algn="l" defTabSz="914400" rtl="0" eaLnBrk="1" fontAlgn="auto" latinLnBrk="0" hangingPunct="1">
              <a:lnSpc>
                <a:spcPts val="2642"/>
              </a:lnSpc>
              <a:spcBef>
                <a:spcPts val="50"/>
              </a:spcBef>
              <a:spcAft>
                <a:spcPct val="0"/>
              </a:spcAft>
              <a:buClrTx/>
              <a:buSzTx/>
              <a:buFontTx/>
              <a:buNone/>
              <a:tabLst/>
              <a:defRPr/>
            </a:pP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He and </a:t>
            </a:r>
            <a:r>
              <a:rPr kumimoji="0" sz="2200" b="1" i="0" u="none" strike="noStrike" kern="1200" cap="none" spc="-11" normalizeH="0" baseline="0" noProof="0">
                <a:ln>
                  <a:noFill/>
                </a:ln>
                <a:solidFill>
                  <a:srgbClr val="C00000"/>
                </a:solidFill>
                <a:effectLst/>
                <a:uLnTx/>
                <a:uFillTx/>
                <a:latin typeface="MTWIOU+MicrosoftYaHei-Bold"/>
                <a:ea typeface="微软雅黑"/>
                <a:cs typeface="MTWIOU+MicrosoftYaHei-Bold"/>
              </a:rPr>
              <a:t>Fe</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 above</a:t>
            </a:r>
            <a:r>
              <a:rPr kumimoji="0" sz="2200" b="1" i="0" u="none" strike="noStrike" kern="1200" cap="none" spc="12"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30</a:t>
            </a:r>
            <a:r>
              <a:rPr kumimoji="0" sz="2200" b="1" i="0" u="none" strike="noStrike" kern="1200" cap="none" spc="13"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75" normalizeH="0" baseline="0" noProof="0">
                <a:ln>
                  <a:noFill/>
                </a:ln>
                <a:solidFill>
                  <a:srgbClr val="C00000"/>
                </a:solidFill>
                <a:effectLst/>
                <a:uLnTx/>
                <a:uFillTx/>
                <a:latin typeface="MTWIOU+MicrosoftYaHei-Bold"/>
                <a:ea typeface="微软雅黑"/>
                <a:cs typeface="MTWIOU+MicrosoftYaHei-Bold"/>
              </a:rPr>
              <a:t>TeV</a:t>
            </a:r>
          </a:p>
        </p:txBody>
      </p:sp>
      <p:sp>
        <p:nvSpPr>
          <p:cNvPr id="15" name="object 15"/>
          <p:cNvSpPr txBox="1"/>
          <p:nvPr/>
        </p:nvSpPr>
        <p:spPr>
          <a:xfrm>
            <a:off x="529132" y="5566816"/>
            <a:ext cx="3547466" cy="1457748"/>
          </a:xfrm>
          <a:prstGeom prst="rect">
            <a:avLst/>
          </a:prstGeom>
        </p:spPr>
        <p:txBody>
          <a:bodyPr vert="horz" wrap="square" lIns="0" tIns="0" rIns="0" bIns="0" rtlCol="0">
            <a:spAutoFit/>
          </a:bodyPr>
          <a:lstStyle/>
          <a:p>
            <a:pPr marL="824814" marR="0" lvl="0" indent="0" algn="l" defTabSz="914400" rtl="0" eaLnBrk="1" fontAlgn="auto" latinLnBrk="0" hangingPunct="1">
              <a:lnSpc>
                <a:spcPts val="2898"/>
              </a:lnSpc>
              <a:spcBef>
                <a:spcPct val="0"/>
              </a:spcBef>
              <a:spcAft>
                <a:spcPct val="0"/>
              </a:spcAft>
              <a:buClrTx/>
              <a:buSzTx/>
              <a:buFontTx/>
              <a:buNone/>
              <a:tabLst/>
              <a:defRPr/>
            </a:pPr>
            <a:r>
              <a:rPr kumimoji="0" sz="2200" b="1" i="0" u="none" strike="noStrike" kern="1200" cap="none" spc="-52" normalizeH="0" baseline="0" noProof="0">
                <a:ln>
                  <a:noFill/>
                </a:ln>
                <a:solidFill>
                  <a:srgbClr val="C00000"/>
                </a:solidFill>
                <a:effectLst/>
                <a:uLnTx/>
                <a:uFillTx/>
                <a:latin typeface="MTWIOU+MicrosoftYaHei-Bold"/>
                <a:ea typeface="微软雅黑"/>
                <a:cs typeface="MTWIOU+MicrosoftYaHei-Bold"/>
              </a:rPr>
              <a:t>Ver</a:t>
            </a:r>
            <a:r>
              <a:rPr kumimoji="0" sz="2200" b="1" i="0" u="none" strike="noStrike" kern="1200" cap="none" spc="-551"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y</a:t>
            </a:r>
            <a:r>
              <a:rPr kumimoji="0" sz="2200" b="1" i="0" u="none" strike="noStrike" kern="1200" cap="none" spc="-23"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sensitive</a:t>
            </a:r>
          </a:p>
          <a:p>
            <a:pPr marL="0" marR="0" lvl="0" indent="0" algn="l" defTabSz="914400" rtl="0" eaLnBrk="1" fontAlgn="auto" latinLnBrk="0" hangingPunct="1">
              <a:lnSpc>
                <a:spcPts val="2639"/>
              </a:lnSpc>
              <a:spcBef>
                <a:spcPct val="0"/>
              </a:spcBef>
              <a:spcAft>
                <a:spcPct val="0"/>
              </a:spcAft>
              <a:buClrTx/>
              <a:buSzTx/>
              <a:buFontTx/>
              <a:buNone/>
              <a:tabLst/>
              <a:defRPr/>
            </a:pPr>
            <a:r>
              <a:rPr kumimoji="0" sz="2200" b="1" i="0" u="none" strike="noStrike" kern="1200" cap="none" spc="0" normalizeH="0" baseline="0" noProof="0">
                <a:ln>
                  <a:noFill/>
                </a:ln>
                <a:solidFill>
                  <a:srgbClr val="C00000"/>
                </a:solidFill>
                <a:effectLst/>
                <a:uLnTx/>
                <a:uFillTx/>
                <a:latin typeface="GJGBSH+MicrosoftYaHei-Bold"/>
                <a:ea typeface="微软雅黑"/>
                <a:cs typeface="GJGBSH+MicrosoftYaHei-Bold"/>
              </a:rPr>
              <a:t>γ</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-ray telescope above</a:t>
            </a:r>
          </a:p>
          <a:p>
            <a:pPr marL="265175" marR="0" lvl="0" indent="0" algn="l" defTabSz="914400" rtl="0" eaLnBrk="1" fontAlgn="auto" latinLnBrk="0" hangingPunct="1">
              <a:lnSpc>
                <a:spcPts val="2639"/>
              </a:lnSpc>
              <a:spcBef>
                <a:spcPts val="50"/>
              </a:spcBef>
              <a:spcAft>
                <a:spcPct val="0"/>
              </a:spcAft>
              <a:buClrTx/>
              <a:buSzTx/>
              <a:buFontTx/>
              <a:buNone/>
              <a:tabLst/>
              <a:defRPr/>
            </a:pP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10 </a:t>
            </a:r>
            <a:r>
              <a:rPr kumimoji="0" sz="2200" b="1" i="0" u="none" strike="noStrike" kern="1200" cap="none" spc="-75" normalizeH="0" baseline="0" noProof="0">
                <a:ln>
                  <a:noFill/>
                </a:ln>
                <a:solidFill>
                  <a:srgbClr val="C00000"/>
                </a:solidFill>
                <a:effectLst/>
                <a:uLnTx/>
                <a:uFillTx/>
                <a:latin typeface="MTWIOU+MicrosoftYaHei-Bold"/>
                <a:ea typeface="微软雅黑"/>
                <a:cs typeface="MTWIOU+MicrosoftYaHei-Bold"/>
              </a:rPr>
              <a:t>TeV</a:t>
            </a:r>
            <a:r>
              <a:rPr kumimoji="0" sz="2200" b="1" i="0" u="none" strike="noStrike" kern="1200" cap="none" spc="72"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(~15</a:t>
            </a:r>
            <a:r>
              <a:rPr kumimoji="0" sz="2200" b="1" i="0" u="none" strike="noStrike" kern="1200" cap="none" spc="32"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mCU)</a:t>
            </a:r>
          </a:p>
        </p:txBody>
      </p:sp>
      <p:sp>
        <p:nvSpPr>
          <p:cNvPr id="16" name="object 16"/>
          <p:cNvSpPr txBox="1"/>
          <p:nvPr/>
        </p:nvSpPr>
        <p:spPr>
          <a:xfrm>
            <a:off x="4450080" y="5573217"/>
            <a:ext cx="3644967" cy="1457828"/>
          </a:xfrm>
          <a:prstGeom prst="rect">
            <a:avLst/>
          </a:prstGeom>
        </p:spPr>
        <p:txBody>
          <a:bodyPr vert="horz" wrap="square" lIns="0" tIns="0" rIns="0" bIns="0" rtlCol="0">
            <a:spAutoFit/>
          </a:bodyPr>
          <a:lstStyle/>
          <a:p>
            <a:pPr marL="614426" marR="0" lvl="0" indent="0" algn="l" defTabSz="914400" rtl="0" eaLnBrk="1" fontAlgn="auto" latinLnBrk="0" hangingPunct="1">
              <a:lnSpc>
                <a:spcPts val="2898"/>
              </a:lnSpc>
              <a:spcBef>
                <a:spcPct val="0"/>
              </a:spcBef>
              <a:spcAft>
                <a:spcPct val="0"/>
              </a:spcAft>
              <a:buClrTx/>
              <a:buSzTx/>
              <a:buFontTx/>
              <a:buNone/>
              <a:tabLst/>
              <a:defRPr/>
            </a:pPr>
            <a:r>
              <a:rPr kumimoji="0" sz="2200" b="1" i="0" u="none" strike="noStrike" kern="1200" cap="none" spc="-52" normalizeH="0" baseline="0" noProof="0">
                <a:ln>
                  <a:noFill/>
                </a:ln>
                <a:solidFill>
                  <a:srgbClr val="C00000"/>
                </a:solidFill>
                <a:effectLst/>
                <a:uLnTx/>
                <a:uFillTx/>
                <a:latin typeface="MTWIOU+MicrosoftYaHei-Bold"/>
                <a:ea typeface="微软雅黑"/>
                <a:cs typeface="MTWIOU+MicrosoftYaHei-Bold"/>
              </a:rPr>
              <a:t>Ver</a:t>
            </a:r>
            <a:r>
              <a:rPr kumimoji="0" sz="2200" b="1" i="0" u="none" strike="noStrike" kern="1200" cap="none" spc="-551"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y</a:t>
            </a:r>
            <a:r>
              <a:rPr kumimoji="0" sz="2200" b="1" i="0" u="none" strike="noStrike" kern="1200" cap="none" spc="-10"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sensitive</a:t>
            </a:r>
          </a:p>
          <a:p>
            <a:pPr marL="0" marR="0" lvl="0" indent="0" algn="l" defTabSz="914400" rtl="0" eaLnBrk="1" fontAlgn="auto" latinLnBrk="0" hangingPunct="1">
              <a:lnSpc>
                <a:spcPts val="2639"/>
              </a:lnSpc>
              <a:spcBef>
                <a:spcPct val="0"/>
              </a:spcBef>
              <a:spcAft>
                <a:spcPct val="0"/>
              </a:spcAft>
              <a:buClrTx/>
              <a:buSzTx/>
              <a:buFontTx/>
              <a:buNone/>
              <a:tabLst/>
              <a:defRPr/>
            </a:pPr>
            <a:r>
              <a:rPr kumimoji="0" sz="2200" b="1" i="0" u="none" strike="noStrike" kern="1200" cap="none" spc="0" normalizeH="0" baseline="0" noProof="0">
                <a:ln>
                  <a:noFill/>
                </a:ln>
                <a:solidFill>
                  <a:srgbClr val="C00000"/>
                </a:solidFill>
                <a:effectLst/>
                <a:uLnTx/>
                <a:uFillTx/>
                <a:latin typeface="GJGBSH+MicrosoftYaHei-Bold"/>
                <a:ea typeface="微软雅黑"/>
                <a:cs typeface="GJGBSH+MicrosoftYaHei-Bold"/>
              </a:rPr>
              <a:t>γ</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-ray </a:t>
            </a:r>
            <a:r>
              <a:rPr kumimoji="0" sz="2200" b="1" i="0" u="none" strike="noStrike" kern="1200" cap="none" spc="17" normalizeH="0" baseline="0" noProof="0">
                <a:ln>
                  <a:noFill/>
                </a:ln>
                <a:solidFill>
                  <a:srgbClr val="C00000"/>
                </a:solidFill>
                <a:effectLst/>
                <a:uLnTx/>
                <a:uFillTx/>
                <a:latin typeface="MTWIOU+MicrosoftYaHei-Bold"/>
                <a:ea typeface="微软雅黑"/>
                <a:cs typeface="MTWIOU+MicrosoftYaHei-Bold"/>
              </a:rPr>
              <a:t>survey</a:t>
            </a:r>
            <a:r>
              <a:rPr kumimoji="0" sz="2200" b="1" i="0" u="none" strike="noStrike" kern="1200" cap="none" spc="-12"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telescope</a:t>
            </a:r>
          </a:p>
          <a:p>
            <a:pPr marL="28955" marR="0" lvl="0" indent="0" algn="l" defTabSz="914400" rtl="0" eaLnBrk="1" fontAlgn="auto" latinLnBrk="0" hangingPunct="1">
              <a:lnSpc>
                <a:spcPts val="2640"/>
              </a:lnSpc>
              <a:spcBef>
                <a:spcPts val="50"/>
              </a:spcBef>
              <a:spcAft>
                <a:spcPct val="0"/>
              </a:spcAft>
              <a:buClrTx/>
              <a:buSzTx/>
              <a:buFontTx/>
              <a:buNone/>
              <a:tabLst/>
              <a:defRPr/>
            </a:pP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above</a:t>
            </a:r>
            <a:r>
              <a:rPr kumimoji="0" sz="2200" b="1" i="0" u="none" strike="noStrike" kern="1200" cap="none" spc="12"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1 </a:t>
            </a:r>
            <a:r>
              <a:rPr kumimoji="0" sz="2200" b="1" i="0" u="none" strike="noStrike" kern="1200" cap="none" spc="-75" normalizeH="0" baseline="0" noProof="0">
                <a:ln>
                  <a:noFill/>
                </a:ln>
                <a:solidFill>
                  <a:srgbClr val="C00000"/>
                </a:solidFill>
                <a:effectLst/>
                <a:uLnTx/>
                <a:uFillTx/>
                <a:latin typeface="MTWIOU+MicrosoftYaHei-Bold"/>
                <a:ea typeface="微软雅黑"/>
                <a:cs typeface="MTWIOU+MicrosoftYaHei-Bold"/>
              </a:rPr>
              <a:t>TeV</a:t>
            </a:r>
            <a:r>
              <a:rPr kumimoji="0" sz="2200" b="1" i="0" u="none" strike="noStrike" kern="1200" cap="none" spc="84"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(15</a:t>
            </a:r>
            <a:r>
              <a:rPr kumimoji="0" sz="2200" b="1" i="0" u="none" strike="noStrike" kern="1200" cap="none" spc="10" normalizeH="0" baseline="0" noProof="0">
                <a:ln>
                  <a:noFill/>
                </a:ln>
                <a:solidFill>
                  <a:srgbClr val="C00000"/>
                </a:solidFill>
                <a:effectLst/>
                <a:uLnTx/>
                <a:uFillTx/>
                <a:latin typeface="MTWIOU+MicrosoftYaHei-Bold"/>
                <a:ea typeface="微软雅黑"/>
                <a:cs typeface="MTWIOU+MicrosoftYaHei-Bold"/>
              </a:rPr>
              <a:t> </a:t>
            </a:r>
            <a:r>
              <a:rPr kumimoji="0" sz="2200" b="1" i="0" u="none" strike="noStrike" kern="1200" cap="none" spc="0" normalizeH="0" baseline="0" noProof="0">
                <a:ln>
                  <a:noFill/>
                </a:ln>
                <a:solidFill>
                  <a:srgbClr val="C00000"/>
                </a:solidFill>
                <a:effectLst/>
                <a:uLnTx/>
                <a:uFillTx/>
                <a:latin typeface="MTWIOU+MicrosoftYaHei-Bold"/>
                <a:ea typeface="微软雅黑"/>
                <a:cs typeface="MTWIOU+MicrosoftYaHei-Bold"/>
              </a:rPr>
              <a:t>mCU)</a:t>
            </a:r>
          </a:p>
        </p:txBody>
      </p:sp>
      <p:sp>
        <p:nvSpPr>
          <p:cNvPr id="19" name="灯片编号占位符 1">
            <a:extLst>
              <a:ext uri="{FF2B5EF4-FFF2-40B4-BE49-F238E27FC236}">
                <a16:creationId xmlns:a16="http://schemas.microsoft.com/office/drawing/2014/main" id="{41C1E0F3-8DF2-4C24-B1C0-E38B5EBBFDD2}"/>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43142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C94FF55-880E-4C5A-BC75-EA8A2C1865A2}"/>
              </a:ext>
            </a:extLst>
          </p:cNvPr>
          <p:cNvPicPr>
            <a:picLocks noChangeAspect="1"/>
          </p:cNvPicPr>
          <p:nvPr/>
        </p:nvPicPr>
        <p:blipFill rotWithShape="1">
          <a:blip r:embed="rId3">
            <a:extLst>
              <a:ext uri="{28A0092B-C50C-407E-A947-70E740481C1C}">
                <a14:useLocalDpi xmlns:a14="http://schemas.microsoft.com/office/drawing/2010/main" val="0"/>
              </a:ext>
            </a:extLst>
          </a:blip>
          <a:srcRect l="2840" t="6103" r="33769"/>
          <a:stretch/>
        </p:blipFill>
        <p:spPr>
          <a:xfrm>
            <a:off x="28940" y="30822"/>
            <a:ext cx="4747974" cy="3955952"/>
          </a:xfrm>
          <a:prstGeom prst="rect">
            <a:avLst/>
          </a:prstGeom>
        </p:spPr>
      </p:pic>
      <p:pic>
        <p:nvPicPr>
          <p:cNvPr id="6" name="图片 38" descr="DSCF3744">
            <a:extLst>
              <a:ext uri="{FF2B5EF4-FFF2-40B4-BE49-F238E27FC236}">
                <a16:creationId xmlns:a16="http://schemas.microsoft.com/office/drawing/2014/main" id="{44443C52-9A24-4918-A447-976B6E7111A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7345" y="4675997"/>
            <a:ext cx="3144322" cy="209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9A0E1BD7-8B58-4AE1-A014-3F19E66319CD}"/>
              </a:ext>
            </a:extLst>
          </p:cNvPr>
          <p:cNvPicPr>
            <a:picLocks noChangeAspect="1"/>
          </p:cNvPicPr>
          <p:nvPr/>
        </p:nvPicPr>
        <p:blipFill>
          <a:blip r:embed="rId5"/>
          <a:stretch>
            <a:fillRect/>
          </a:stretch>
        </p:blipFill>
        <p:spPr>
          <a:xfrm>
            <a:off x="-25827" y="4571328"/>
            <a:ext cx="5153495" cy="2200885"/>
          </a:xfrm>
          <a:prstGeom prst="rect">
            <a:avLst/>
          </a:prstGeom>
        </p:spPr>
      </p:pic>
      <p:pic>
        <p:nvPicPr>
          <p:cNvPr id="10" name="Picture 3">
            <a:extLst>
              <a:ext uri="{FF2B5EF4-FFF2-40B4-BE49-F238E27FC236}">
                <a16:creationId xmlns:a16="http://schemas.microsoft.com/office/drawing/2014/main" id="{70DCFEA4-0771-4A9F-B54C-530E53691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5910" y="1417874"/>
            <a:ext cx="4725543" cy="245623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图片 11">
            <a:extLst>
              <a:ext uri="{FF2B5EF4-FFF2-40B4-BE49-F238E27FC236}">
                <a16:creationId xmlns:a16="http://schemas.microsoft.com/office/drawing/2014/main" id="{8B65B5F1-26ED-420F-ACEC-C6A84582C690}"/>
              </a:ext>
            </a:extLst>
          </p:cNvPr>
          <p:cNvPicPr>
            <a:picLocks noChangeAspect="1"/>
          </p:cNvPicPr>
          <p:nvPr/>
        </p:nvPicPr>
        <p:blipFill>
          <a:blip r:embed="rId7"/>
          <a:stretch>
            <a:fillRect/>
          </a:stretch>
        </p:blipFill>
        <p:spPr>
          <a:xfrm rot="16200000">
            <a:off x="8963464" y="3805810"/>
            <a:ext cx="2489576" cy="3443229"/>
          </a:xfrm>
          <a:prstGeom prst="rect">
            <a:avLst/>
          </a:prstGeom>
        </p:spPr>
      </p:pic>
      <p:sp>
        <p:nvSpPr>
          <p:cNvPr id="14" name="文本框 13">
            <a:extLst>
              <a:ext uri="{FF2B5EF4-FFF2-40B4-BE49-F238E27FC236}">
                <a16:creationId xmlns:a16="http://schemas.microsoft.com/office/drawing/2014/main" id="{7D8A22BB-43DF-4A16-9828-3DAD16C782D6}"/>
              </a:ext>
            </a:extLst>
          </p:cNvPr>
          <p:cNvSpPr txBox="1"/>
          <p:nvPr/>
        </p:nvSpPr>
        <p:spPr>
          <a:xfrm>
            <a:off x="7556686" y="918616"/>
            <a:ext cx="47163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rPr>
              <a:t>Scintillator </a:t>
            </a:r>
            <a:r>
              <a:rPr kumimoji="0" lang="en-US" altLang="zh-CN" sz="24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mn-ea"/>
              </a:rPr>
              <a:t>Detectors </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rPr>
              <a:t>（</a:t>
            </a: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rPr>
              <a:t>ED</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rPr>
              <a:t>）</a:t>
            </a:r>
            <a:endPar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endParaRPr>
          </a:p>
        </p:txBody>
      </p:sp>
      <p:sp>
        <p:nvSpPr>
          <p:cNvPr id="16" name="文本框 15">
            <a:extLst>
              <a:ext uri="{FF2B5EF4-FFF2-40B4-BE49-F238E27FC236}">
                <a16:creationId xmlns:a16="http://schemas.microsoft.com/office/drawing/2014/main" id="{D57D11D3-B171-4830-97CB-ABE9843A3037}"/>
              </a:ext>
            </a:extLst>
          </p:cNvPr>
          <p:cNvSpPr txBox="1"/>
          <p:nvPr/>
        </p:nvSpPr>
        <p:spPr>
          <a:xfrm>
            <a:off x="8878639" y="3922656"/>
            <a:ext cx="2326806" cy="3740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Inner View of one ED</a:t>
            </a:r>
          </a:p>
        </p:txBody>
      </p:sp>
      <p:sp>
        <p:nvSpPr>
          <p:cNvPr id="17" name="矩形 16">
            <a:extLst>
              <a:ext uri="{FF2B5EF4-FFF2-40B4-BE49-F238E27FC236}">
                <a16:creationId xmlns:a16="http://schemas.microsoft.com/office/drawing/2014/main" id="{7FD1C78F-85FE-4A49-848B-52FAB8AEF7DD}"/>
              </a:ext>
            </a:extLst>
          </p:cNvPr>
          <p:cNvSpPr/>
          <p:nvPr/>
        </p:nvSpPr>
        <p:spPr>
          <a:xfrm>
            <a:off x="1534016" y="4214332"/>
            <a:ext cx="31845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rPr>
              <a:t>Muon detector</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rPr>
              <a:t>（</a:t>
            </a:r>
            <a:r>
              <a:rPr kumimoji="0" lang="en-US" altLang="zh-CN" sz="2400" b="1" i="0" u="none" strike="noStrike" kern="1200" cap="none" spc="0" normalizeH="0" baseline="0" noProof="0" dirty="0">
                <a:ln>
                  <a:noFill/>
                </a:ln>
                <a:solidFill>
                  <a:prstClr val="black"/>
                </a:solidFill>
                <a:effectLst/>
                <a:uLnTx/>
                <a:uFillTx/>
                <a:latin typeface="Calibri"/>
                <a:ea typeface="宋体" panose="02010600030101010101" pitchFamily="2" charset="-122"/>
              </a:rPr>
              <a:t>MD</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rPr>
              <a:t>）</a:t>
            </a:r>
            <a:endParaRPr kumimoji="0" lang="zh-CN" altLang="en-US" sz="2400" b="1" i="0" u="none" strike="noStrike" kern="1200" cap="none" spc="0" normalizeH="0" baseline="0" noProof="0" dirty="0">
              <a:ln>
                <a:noFill/>
              </a:ln>
              <a:solidFill>
                <a:srgbClr val="000000"/>
              </a:solidFill>
              <a:effectLst/>
              <a:uLnTx/>
              <a:uFillTx/>
              <a:latin typeface="等线"/>
              <a:ea typeface="等线"/>
            </a:endParaRPr>
          </a:p>
        </p:txBody>
      </p:sp>
      <p:sp>
        <p:nvSpPr>
          <p:cNvPr id="18" name="矩形 17">
            <a:extLst>
              <a:ext uri="{FF2B5EF4-FFF2-40B4-BE49-F238E27FC236}">
                <a16:creationId xmlns:a16="http://schemas.microsoft.com/office/drawing/2014/main" id="{4151DF0F-3243-4C5C-B3D3-2F8B65026FF9}"/>
              </a:ext>
            </a:extLst>
          </p:cNvPr>
          <p:cNvSpPr/>
          <p:nvPr/>
        </p:nvSpPr>
        <p:spPr>
          <a:xfrm>
            <a:off x="4880209" y="918616"/>
            <a:ext cx="2676477" cy="193899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rPr>
              <a:t>5195 E</a:t>
            </a:r>
            <a:r>
              <a:rPr kumimoji="0" lang="en-US" altLang="zh-CN" sz="2000" b="1" i="0" u="none" strike="noStrike" kern="1200" cap="none" spc="0" normalizeH="0" baseline="0" noProof="0" dirty="0">
                <a:ln>
                  <a:noFill/>
                </a:ln>
                <a:solidFill>
                  <a:srgbClr val="000000"/>
                </a:solidFill>
                <a:effectLst/>
                <a:uLnTx/>
                <a:uFillTx/>
                <a:latin typeface="等线"/>
                <a:ea typeface="等线"/>
              </a:rPr>
              <a:t>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rPr>
              <a:t>1 m</a:t>
            </a:r>
            <a:r>
              <a:rPr kumimoji="0" lang="zh-CN" altLang="en-US" sz="2000" b="1" i="0" u="none" strike="noStrike" kern="1200" cap="none" spc="0" normalizeH="0" baseline="30000" noProof="0" dirty="0">
                <a:ln>
                  <a:noFill/>
                </a:ln>
                <a:solidFill>
                  <a:srgbClr val="000000"/>
                </a:solidFill>
                <a:effectLst/>
                <a:uLnTx/>
                <a:uFillTx/>
                <a:latin typeface="等线"/>
                <a:ea typeface="等线"/>
              </a:rPr>
              <a:t>2 </a:t>
            </a:r>
            <a:r>
              <a:rPr kumimoji="0" lang="zh-CN" altLang="en-US" sz="2000" b="1" i="0" u="none" strike="noStrike" kern="1200" cap="none" spc="0" normalizeH="0" baseline="0" noProof="0" dirty="0">
                <a:ln>
                  <a:noFill/>
                </a:ln>
                <a:solidFill>
                  <a:srgbClr val="000000"/>
                </a:solidFill>
                <a:effectLst/>
                <a:uLnTx/>
                <a:uFillTx/>
                <a:latin typeface="等线"/>
                <a:ea typeface="等线"/>
              </a:rPr>
              <a:t>each</a:t>
            </a:r>
            <a:endParaRPr kumimoji="0" lang="en-US" altLang="zh-CN" sz="2000" b="1" i="0" u="none" strike="noStrike" kern="1200" cap="none" spc="0" normalizeH="0" baseline="0" noProof="0" dirty="0">
              <a:ln>
                <a:noFill/>
              </a:ln>
              <a:solidFill>
                <a:srgbClr val="000000"/>
              </a:solidFill>
              <a:effectLst/>
              <a:uLnTx/>
              <a:uFillTx/>
              <a:latin typeface="等线"/>
              <a:ea typeface="等线"/>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rPr>
              <a:t>15 m spacing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rPr>
              <a:t>1188 MDs</a:t>
            </a:r>
            <a:endParaRPr kumimoji="0" lang="en-US" altLang="zh-CN" sz="2000" b="1" i="0" u="none" strike="noStrike" kern="1200" cap="none" spc="0" normalizeH="0" baseline="0" noProof="0" dirty="0">
              <a:ln>
                <a:noFill/>
              </a:ln>
              <a:solidFill>
                <a:srgbClr val="000000"/>
              </a:solidFill>
              <a:effectLst/>
              <a:uLnTx/>
              <a:uFillTx/>
              <a:latin typeface="等线"/>
              <a:ea typeface="等线"/>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rPr>
              <a:t>36 m</a:t>
            </a:r>
            <a:r>
              <a:rPr kumimoji="0" lang="zh-CN" altLang="en-US" sz="2000" b="1" i="0" u="none" strike="noStrike" kern="1200" cap="none" spc="0" normalizeH="0" baseline="30000" noProof="0" dirty="0">
                <a:ln>
                  <a:noFill/>
                </a:ln>
                <a:solidFill>
                  <a:srgbClr val="000000"/>
                </a:solidFill>
                <a:effectLst/>
                <a:uLnTx/>
                <a:uFillTx/>
                <a:latin typeface="等线"/>
                <a:ea typeface="等线"/>
              </a:rPr>
              <a:t>2</a:t>
            </a:r>
            <a:r>
              <a:rPr kumimoji="0" lang="zh-CN" altLang="en-US" sz="2000" b="1" i="0" u="none" strike="noStrike" kern="1200" cap="none" spc="0" normalizeH="0" baseline="0" noProof="0" dirty="0">
                <a:ln>
                  <a:noFill/>
                </a:ln>
                <a:solidFill>
                  <a:srgbClr val="000000"/>
                </a:solidFill>
                <a:effectLst/>
                <a:uLnTx/>
                <a:uFillTx/>
                <a:latin typeface="等线"/>
                <a:ea typeface="等线"/>
              </a:rPr>
              <a:t> each</a:t>
            </a:r>
            <a:endParaRPr kumimoji="0" lang="en-US" altLang="zh-CN" sz="2000" b="1" i="0" u="none" strike="noStrike" kern="1200" cap="none" spc="0" normalizeH="0" baseline="0" noProof="0" dirty="0">
              <a:ln>
                <a:noFill/>
              </a:ln>
              <a:solidFill>
                <a:srgbClr val="000000"/>
              </a:solidFill>
              <a:effectLst/>
              <a:uLnTx/>
              <a:uFillTx/>
              <a:latin typeface="等线"/>
              <a:ea typeface="等线"/>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rPr>
              <a:t>30 m spacing</a:t>
            </a:r>
          </a:p>
        </p:txBody>
      </p:sp>
      <p:sp>
        <p:nvSpPr>
          <p:cNvPr id="19" name="文本框 18">
            <a:extLst>
              <a:ext uri="{FF2B5EF4-FFF2-40B4-BE49-F238E27FC236}">
                <a16:creationId xmlns:a16="http://schemas.microsoft.com/office/drawing/2014/main" id="{106D8894-E360-4424-8967-3E6C1A30B1EE}"/>
              </a:ext>
            </a:extLst>
          </p:cNvPr>
          <p:cNvSpPr txBox="1"/>
          <p:nvPr/>
        </p:nvSpPr>
        <p:spPr>
          <a:xfrm>
            <a:off x="4844086" y="258992"/>
            <a:ext cx="282064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sym typeface="等线"/>
              </a:rPr>
              <a:t>KM2A: 1.36 (km)</a:t>
            </a:r>
            <a:r>
              <a:rPr kumimoji="0" lang="en-US" altLang="zh-CN" sz="2400" b="1" i="0" u="none" strike="noStrike" kern="1200" cap="none" spc="0" normalizeH="0" baseline="30000" noProof="0" dirty="0">
                <a:ln>
                  <a:noFill/>
                </a:ln>
                <a:solidFill>
                  <a:srgbClr val="FF0000"/>
                </a:solidFill>
                <a:effectLst/>
                <a:uLnTx/>
                <a:uFillTx/>
                <a:latin typeface="微软雅黑" panose="020B0503020204020204" pitchFamily="34" charset="-122"/>
                <a:ea typeface="微软雅黑" panose="020B0503020204020204" pitchFamily="34" charset="-122"/>
                <a:sym typeface="等线"/>
              </a:rPr>
              <a:t>2</a:t>
            </a:r>
            <a:endParaRPr kumimoji="0" lang="zh-CN" altLang="en-US" sz="2400" b="1" i="0" u="none" strike="noStrike" kern="1200" cap="none" spc="0" normalizeH="0" baseline="30000" noProof="0" dirty="0">
              <a:ln>
                <a:noFill/>
              </a:ln>
              <a:solidFill>
                <a:srgbClr val="FF0000"/>
              </a:solidFill>
              <a:effectLst/>
              <a:uLnTx/>
              <a:uFillTx/>
              <a:latin typeface="微软雅黑" panose="020B0503020204020204" pitchFamily="34" charset="-122"/>
              <a:ea typeface="微软雅黑" panose="020B0503020204020204" pitchFamily="34" charset="-122"/>
              <a:sym typeface="等线"/>
            </a:endParaRPr>
          </a:p>
        </p:txBody>
      </p:sp>
      <p:cxnSp>
        <p:nvCxnSpPr>
          <p:cNvPr id="22" name="直接箭头连接符 21">
            <a:extLst>
              <a:ext uri="{FF2B5EF4-FFF2-40B4-BE49-F238E27FC236}">
                <a16:creationId xmlns:a16="http://schemas.microsoft.com/office/drawing/2014/main" id="{7324F745-67A8-41C8-A782-A88BF12AA14D}"/>
              </a:ext>
            </a:extLst>
          </p:cNvPr>
          <p:cNvCxnSpPr>
            <a:cxnSpLocks/>
          </p:cNvCxnSpPr>
          <p:nvPr/>
        </p:nvCxnSpPr>
        <p:spPr>
          <a:xfrm>
            <a:off x="1262239" y="4445164"/>
            <a:ext cx="1109404" cy="2346147"/>
          </a:xfrm>
          <a:prstGeom prst="straightConnector1">
            <a:avLst/>
          </a:prstGeom>
          <a:ln w="28575">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27" name="文本框 26">
            <a:extLst>
              <a:ext uri="{FF2B5EF4-FFF2-40B4-BE49-F238E27FC236}">
                <a16:creationId xmlns:a16="http://schemas.microsoft.com/office/drawing/2014/main" id="{2244D2C3-5203-407E-9E5F-E3AC889AFD39}"/>
              </a:ext>
            </a:extLst>
          </p:cNvPr>
          <p:cNvSpPr txBox="1"/>
          <p:nvPr/>
        </p:nvSpPr>
        <p:spPr>
          <a:xfrm>
            <a:off x="677318" y="4201859"/>
            <a:ext cx="52995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等线"/>
                <a:ea typeface="等线"/>
                <a:cs typeface="+mn-cs"/>
                <a:sym typeface="等线"/>
              </a:rPr>
              <a:t>μ</a:t>
            </a:r>
            <a:r>
              <a:rPr kumimoji="0" lang="en-US" altLang="zh-CN" sz="3200" b="1" i="0" u="none" strike="noStrike" kern="1200" cap="none" spc="0" normalizeH="0" baseline="30000" noProof="0" dirty="0">
                <a:ln>
                  <a:noFill/>
                </a:ln>
                <a:solidFill>
                  <a:srgbClr val="0000FF"/>
                </a:solidFill>
                <a:effectLst/>
                <a:uLnTx/>
                <a:uFillTx/>
                <a:latin typeface="等线"/>
                <a:ea typeface="等线"/>
                <a:cs typeface="+mn-cs"/>
                <a:sym typeface="等线"/>
              </a:rPr>
              <a:t>±</a:t>
            </a:r>
            <a:endParaRPr kumimoji="0" lang="zh-CN" altLang="en-US" sz="3200" b="1" i="0" u="none" strike="noStrike" kern="1200" cap="none" spc="0" normalizeH="0" baseline="30000" noProof="0" dirty="0">
              <a:ln>
                <a:noFill/>
              </a:ln>
              <a:solidFill>
                <a:srgbClr val="0000FF"/>
              </a:solidFill>
              <a:effectLst/>
              <a:uLnTx/>
              <a:uFillTx/>
              <a:latin typeface="等线"/>
              <a:ea typeface="等线"/>
              <a:cs typeface="+mn-cs"/>
              <a:sym typeface="等线"/>
            </a:endParaRPr>
          </a:p>
        </p:txBody>
      </p:sp>
    </p:spTree>
    <p:extLst>
      <p:ext uri="{BB962C8B-B14F-4D97-AF65-F5344CB8AC3E}">
        <p14:creationId xmlns:p14="http://schemas.microsoft.com/office/powerpoint/2010/main" val="3061805071"/>
      </p:ext>
    </p:extLst>
  </p:cSld>
  <p:clrMapOvr>
    <a:masterClrMapping/>
  </p:clrMapOvr>
  <p:transition spd="med" advTm="8"/>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69409AB-1591-4B07-AC0C-452512F5DF2C}"/>
              </a:ext>
            </a:extLst>
          </p:cNvPr>
          <p:cNvPicPr>
            <a:picLocks noChangeAspect="1"/>
          </p:cNvPicPr>
          <p:nvPr/>
        </p:nvPicPr>
        <p:blipFill rotWithShape="1">
          <a:blip r:embed="rId3"/>
          <a:srcRect r="2139" b="12130"/>
          <a:stretch/>
        </p:blipFill>
        <p:spPr>
          <a:xfrm>
            <a:off x="5674448" y="3715932"/>
            <a:ext cx="3085848" cy="2593388"/>
          </a:xfrm>
          <a:prstGeom prst="rect">
            <a:avLst/>
          </a:prstGeom>
        </p:spPr>
      </p:pic>
      <p:pic>
        <p:nvPicPr>
          <p:cNvPr id="20" name="图片 19"/>
          <p:cNvPicPr>
            <a:picLocks noChangeAspect="1"/>
          </p:cNvPicPr>
          <p:nvPr/>
        </p:nvPicPr>
        <p:blipFill>
          <a:blip r:embed="rId4"/>
          <a:stretch>
            <a:fillRect/>
          </a:stretch>
        </p:blipFill>
        <p:spPr>
          <a:xfrm>
            <a:off x="784114" y="2636912"/>
            <a:ext cx="4320481" cy="4176464"/>
          </a:xfrm>
          <a:prstGeom prst="rect">
            <a:avLst/>
          </a:prstGeom>
        </p:spPr>
      </p:pic>
      <p:sp>
        <p:nvSpPr>
          <p:cNvPr id="11" name="内容占位符 2"/>
          <p:cNvSpPr txBox="1">
            <a:spLocks/>
          </p:cNvSpPr>
          <p:nvPr/>
        </p:nvSpPr>
        <p:spPr>
          <a:xfrm>
            <a:off x="7046376" y="1649903"/>
            <a:ext cx="3628156" cy="1751490"/>
          </a:xfrm>
          <a:prstGeom prst="rect">
            <a:avLst/>
          </a:prstGeom>
        </p:spPr>
        <p:txBody>
          <a:bodyPr vert="horz" rtlCol="0">
            <a:noAutofit/>
          </a:bodyPr>
          <a:lst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4472C4"/>
              </a:buClr>
              <a:buSzPct val="50000"/>
              <a:buFont typeface="Wingdings 2"/>
              <a:buChar char=""/>
              <a:tabLst/>
              <a:defRPr/>
            </a:pPr>
            <a:endPar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14" name="标题 1"/>
          <p:cNvSpPr txBox="1">
            <a:spLocks/>
          </p:cNvSpPr>
          <p:nvPr/>
        </p:nvSpPr>
        <p:spPr>
          <a:xfrm>
            <a:off x="6618226" y="974514"/>
            <a:ext cx="4464496" cy="796908"/>
          </a:xfrm>
          <a:prstGeom prst="rect">
            <a:avLst/>
          </a:prstGeom>
        </p:spPr>
        <p:txBody>
          <a:bodyPr vert="horz" rtlCol="0" anchor="ctr">
            <a:norm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zh-CN" altLang="en-US" sz="3600" b="0" i="0" u="none" strike="noStrike" kern="1200" cap="none" spc="0" normalizeH="0" baseline="0" noProof="0" dirty="0">
              <a:ln>
                <a:noFill/>
              </a:ln>
              <a:solidFill>
                <a:srgbClr val="FF0000"/>
              </a:solidFill>
              <a:effectLst/>
              <a:uLnTx/>
              <a:uFillTx/>
              <a:latin typeface="等线 Light" panose="020F0302020204030204"/>
              <a:ea typeface="等线 Light" panose="02010600030101010101" pitchFamily="2" charset="-122"/>
              <a:cs typeface="+mj-cs"/>
            </a:endParaRPr>
          </a:p>
        </p:txBody>
      </p:sp>
      <p:sp>
        <p:nvSpPr>
          <p:cNvPr id="2" name="标题 1"/>
          <p:cNvSpPr>
            <a:spLocks noGrp="1"/>
          </p:cNvSpPr>
          <p:nvPr>
            <p:ph type="title"/>
          </p:nvPr>
        </p:nvSpPr>
        <p:spPr>
          <a:xfrm>
            <a:off x="1561614" y="225699"/>
            <a:ext cx="8225667" cy="1197628"/>
          </a:xfrm>
        </p:spPr>
        <p:txBody>
          <a:bodyPr>
            <a:normAutofit fontScale="90000"/>
          </a:bodyPr>
          <a:lstStyle/>
          <a:p>
            <a:pPr algn="r"/>
            <a:r>
              <a:rPr lang="en-US" altLang="zh-CN" sz="4900" b="1" dirty="0">
                <a:solidFill>
                  <a:srgbClr val="FF0000"/>
                </a:solidFill>
                <a:latin typeface="Times New Roman" panose="02020603050405020304" pitchFamily="18" charset="0"/>
                <a:cs typeface="Times New Roman" panose="02020603050405020304" pitchFamily="18" charset="0"/>
              </a:rPr>
              <a:t>LHAASO-KM2A</a:t>
            </a:r>
            <a:br>
              <a:rPr lang="en-US" altLang="zh-CN" sz="4000" dirty="0">
                <a:latin typeface="Times New Roman" panose="02020603050405020304" pitchFamily="18" charset="0"/>
                <a:cs typeface="Times New Roman" panose="02020603050405020304" pitchFamily="18" charset="0"/>
              </a:rPr>
            </a:br>
            <a:r>
              <a:rPr lang="en-US" altLang="zh-CN" sz="4000" dirty="0">
                <a:latin typeface="Times New Roman" panose="02020603050405020304" pitchFamily="18" charset="0"/>
                <a:cs typeface="Times New Roman" panose="02020603050405020304" pitchFamily="18" charset="0"/>
              </a:rPr>
              <a:t>Selection of </a:t>
            </a:r>
            <a:r>
              <a:rPr lang="el-GR" altLang="zh-CN" sz="4000" dirty="0">
                <a:latin typeface="Times New Roman" panose="02020603050405020304" pitchFamily="18" charset="0"/>
                <a:cs typeface="Times New Roman" panose="02020603050405020304" pitchFamily="18" charset="0"/>
              </a:rPr>
              <a:t>γ</a:t>
            </a:r>
            <a:r>
              <a:rPr lang="en-US" altLang="zh-CN" sz="4000" dirty="0">
                <a:latin typeface="Times New Roman" panose="02020603050405020304" pitchFamily="18" charset="0"/>
                <a:cs typeface="Times New Roman" panose="02020603050405020304" pitchFamily="18" charset="0"/>
              </a:rPr>
              <a:t>–rays out of CR background</a:t>
            </a:r>
            <a:endParaRPr lang="zh-CN" altLang="en-US" sz="4000" dirty="0"/>
          </a:p>
        </p:txBody>
      </p:sp>
      <p:sp>
        <p:nvSpPr>
          <p:cNvPr id="37" name="标题 1"/>
          <p:cNvSpPr txBox="1">
            <a:spLocks/>
          </p:cNvSpPr>
          <p:nvPr/>
        </p:nvSpPr>
        <p:spPr>
          <a:xfrm>
            <a:off x="4945544" y="2155607"/>
            <a:ext cx="4027960" cy="1121265"/>
          </a:xfrm>
          <a:prstGeom prst="rect">
            <a:avLst/>
          </a:prstGeom>
        </p:spPr>
        <p:txBody>
          <a:bodyPr vert="horz" rtlCol="0"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5B9BD5">
                    <a:lumMod val="75000"/>
                  </a:srgbClr>
                </a:solidFill>
                <a:effectLst/>
                <a:uLnTx/>
                <a:uFillTx/>
                <a:latin typeface="等线 Light" panose="020F0302020204030204"/>
                <a:ea typeface="等线 Light" panose="02010600030101010101" pitchFamily="2" charset="-122"/>
                <a:cs typeface="+mj-cs"/>
              </a:rPr>
              <a:t>               </a:t>
            </a:r>
            <a:r>
              <a:rPr kumimoji="0" lang="en-US" altLang="zh-CN" sz="2800" b="1" i="0" u="none" strike="noStrike" kern="1200" cap="none" spc="0" normalizeH="0" baseline="0" noProof="0" dirty="0">
                <a:ln>
                  <a:noFill/>
                </a:ln>
                <a:solidFill>
                  <a:srgbClr val="C00000"/>
                </a:solidFill>
                <a:effectLst/>
                <a:uLnTx/>
                <a:uFillTx/>
                <a:latin typeface="等线 Light" panose="020F0302020204030204"/>
                <a:ea typeface="等线 Light" panose="02010600030101010101" pitchFamily="2" charset="-122"/>
                <a:cs typeface="+mj-cs"/>
              </a:rPr>
              <a:t>from the Crab</a:t>
            </a:r>
            <a:endParaRPr kumimoji="0" lang="zh-CN" altLang="en-US" sz="2800" b="1" i="0" u="none" strike="noStrike" kern="1200" cap="none" spc="0" normalizeH="0" baseline="0" noProof="0" dirty="0">
              <a:ln>
                <a:noFill/>
              </a:ln>
              <a:solidFill>
                <a:srgbClr val="C00000"/>
              </a:solidFill>
              <a:effectLst/>
              <a:uLnTx/>
              <a:uFillTx/>
              <a:latin typeface="等线 Light" panose="020F0302020204030204"/>
              <a:ea typeface="等线 Light" panose="02010600030101010101" pitchFamily="2" charset="-122"/>
              <a:cs typeface="+mj-cs"/>
            </a:endParaRPr>
          </a:p>
        </p:txBody>
      </p:sp>
      <p:pic>
        <p:nvPicPr>
          <p:cNvPr id="3" name="图片 2">
            <a:extLst>
              <a:ext uri="{FF2B5EF4-FFF2-40B4-BE49-F238E27FC236}">
                <a16:creationId xmlns:a16="http://schemas.microsoft.com/office/drawing/2014/main" id="{E11F4675-49F6-461D-9058-5172AE7100EE}"/>
              </a:ext>
            </a:extLst>
          </p:cNvPr>
          <p:cNvPicPr>
            <a:picLocks noChangeAspect="1"/>
          </p:cNvPicPr>
          <p:nvPr/>
        </p:nvPicPr>
        <p:blipFill rotWithShape="1">
          <a:blip r:embed="rId5"/>
          <a:srcRect r="33103"/>
          <a:stretch/>
        </p:blipFill>
        <p:spPr>
          <a:xfrm>
            <a:off x="10128448" y="135080"/>
            <a:ext cx="1997685" cy="2054149"/>
          </a:xfrm>
          <a:prstGeom prst="rect">
            <a:avLst/>
          </a:prstGeom>
        </p:spPr>
      </p:pic>
      <p:sp>
        <p:nvSpPr>
          <p:cNvPr id="18" name="内容占位符 2">
            <a:extLst>
              <a:ext uri="{FF2B5EF4-FFF2-40B4-BE49-F238E27FC236}">
                <a16:creationId xmlns:a16="http://schemas.microsoft.com/office/drawing/2014/main" id="{010E8884-64B4-4CE4-99AF-15E4EE679B6C}"/>
              </a:ext>
            </a:extLst>
          </p:cNvPr>
          <p:cNvSpPr txBox="1">
            <a:spLocks/>
          </p:cNvSpPr>
          <p:nvPr/>
        </p:nvSpPr>
        <p:spPr>
          <a:xfrm>
            <a:off x="9417914" y="3284984"/>
            <a:ext cx="2366718" cy="2994984"/>
          </a:xfrm>
          <a:prstGeom prst="rect">
            <a:avLst/>
          </a:prstGeom>
          <a:ln w="57150">
            <a:solidFill>
              <a:srgbClr val="FF0000"/>
            </a:solidFill>
          </a:ln>
        </p:spPr>
        <p:txBody>
          <a:bodyPr vert="horz" rtlCol="0">
            <a:normAutofit/>
          </a:bodyPr>
          <a:lst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4472C4"/>
              </a:buClr>
              <a:buSzPct val="50000"/>
              <a:buFont typeface="Wingdings 2"/>
              <a:buChar char=""/>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Area</a:t>
            </a: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endPar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ct val="20000"/>
              </a:spcBef>
              <a:spcAft>
                <a:spcPts val="0"/>
              </a:spcAft>
              <a:buClr>
                <a:srgbClr val="4472C4"/>
              </a:buClr>
              <a:buSzPct val="50000"/>
              <a:buFont typeface="Wingdings 2"/>
              <a:buNone/>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1.3 km</a:t>
            </a:r>
            <a:r>
              <a:rPr kumimoji="0" lang="en-US" altLang="zh-CN" sz="2000" b="1" i="0" u="none" strike="noStrike" kern="1200" cap="none" spc="0" normalizeH="0" baseline="30000" noProof="0" dirty="0">
                <a:ln>
                  <a:noFill/>
                </a:ln>
                <a:solidFill>
                  <a:prstClr val="black"/>
                </a:solidFill>
                <a:effectLst/>
                <a:uLnTx/>
                <a:uFillTx/>
                <a:latin typeface="等线" panose="020F0502020204030204"/>
                <a:ea typeface="等线" panose="02010600030101010101" pitchFamily="2" charset="-122"/>
                <a:cs typeface="+mn-cs"/>
              </a:rPr>
              <a:t>2</a:t>
            </a:r>
            <a:endParaRPr kumimoji="0" lang="zh-CN" altLang="en-US" sz="2000" b="1" i="0" u="none" strike="noStrike" kern="1200" cap="none" spc="0" normalizeH="0" baseline="30000" noProof="0" dirty="0">
              <a:ln>
                <a:noFill/>
              </a:ln>
              <a:solidFill>
                <a:prstClr val="black"/>
              </a:solidFill>
              <a:effectLst/>
              <a:uLnTx/>
              <a:uFillTx/>
              <a:latin typeface="等线" panose="020F0502020204030204"/>
              <a:ea typeface="等线" panose="02010600030101010101" pitchFamily="2" charset="-122"/>
              <a:cs typeface="+mn-cs"/>
            </a:endParaRPr>
          </a:p>
          <a:p>
            <a:pPr marL="342900" marR="0" lvl="0" indent="-342900" algn="l" defTabSz="914400" rtl="0" eaLnBrk="1" fontAlgn="auto" latinLnBrk="0" hangingPunct="1">
              <a:lnSpc>
                <a:spcPct val="100000"/>
              </a:lnSpc>
              <a:spcBef>
                <a:spcPct val="20000"/>
              </a:spcBef>
              <a:spcAft>
                <a:spcPts val="0"/>
              </a:spcAft>
              <a:buClr>
                <a:srgbClr val="4472C4"/>
              </a:buClr>
              <a:buSzPct val="50000"/>
              <a:buFont typeface="Wingdings 2"/>
              <a:buChar char=""/>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Detectors</a:t>
            </a: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endPar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ct val="20000"/>
              </a:spcBef>
              <a:spcAft>
                <a:spcPts val="0"/>
              </a:spcAft>
              <a:buClr>
                <a:srgbClr val="4472C4"/>
              </a:buClr>
              <a:buSzPct val="50000"/>
              <a:buFont typeface="Wingdings 2"/>
              <a:buNone/>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5216</a:t>
            </a: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ED</a:t>
            </a:r>
          </a:p>
          <a:p>
            <a:pPr marL="0" marR="0" lvl="0" indent="0" algn="l" defTabSz="914400" rtl="0" eaLnBrk="1" fontAlgn="auto" latinLnBrk="0" hangingPunct="1">
              <a:lnSpc>
                <a:spcPct val="100000"/>
              </a:lnSpc>
              <a:spcBef>
                <a:spcPct val="20000"/>
              </a:spcBef>
              <a:spcAft>
                <a:spcPts val="0"/>
              </a:spcAft>
              <a:buClr>
                <a:srgbClr val="4472C4"/>
              </a:buClr>
              <a:buSzPct val="50000"/>
              <a:buFont typeface="Wingdings 2"/>
              <a:buNone/>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1188   MD</a:t>
            </a:r>
          </a:p>
          <a:p>
            <a:pPr marL="342900" marR="0" lvl="0" indent="-342900" algn="l" defTabSz="914400" rtl="0" eaLnBrk="1" fontAlgn="auto" latinLnBrk="0" hangingPunct="1">
              <a:lnSpc>
                <a:spcPct val="100000"/>
              </a:lnSpc>
              <a:spcBef>
                <a:spcPct val="20000"/>
              </a:spcBef>
              <a:spcAft>
                <a:spcPts val="0"/>
              </a:spcAft>
              <a:buClr>
                <a:srgbClr val="4472C4"/>
              </a:buClr>
              <a:buSzPct val="50000"/>
              <a:buFont typeface="Wingdings 2"/>
              <a:buChar char=""/>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Energy Range</a:t>
            </a: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endPar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ct val="20000"/>
              </a:spcBef>
              <a:spcAft>
                <a:spcPts val="0"/>
              </a:spcAft>
              <a:buClr>
                <a:srgbClr val="4472C4"/>
              </a:buClr>
              <a:buSzPct val="50000"/>
              <a:buFont typeface="Wingdings 2"/>
              <a:buNone/>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0.01-10 </a:t>
            </a:r>
            <a:r>
              <a:rPr kumimoji="0" lang="en-US" altLang="zh-CN" sz="2000" b="1" i="0" u="none" strike="noStrike" kern="1200" cap="none" spc="0" normalizeH="0" baseline="0" noProof="0" dirty="0" err="1">
                <a:ln>
                  <a:noFill/>
                </a:ln>
                <a:solidFill>
                  <a:srgbClr val="FF0000"/>
                </a:solidFill>
                <a:effectLst/>
                <a:uLnTx/>
                <a:uFillTx/>
                <a:latin typeface="等线" panose="020F0502020204030204"/>
                <a:ea typeface="等线" panose="02010600030101010101" pitchFamily="2" charset="-122"/>
                <a:cs typeface="+mn-cs"/>
              </a:rPr>
              <a:t>PeV</a:t>
            </a:r>
            <a:endParaRPr kumimoji="0" lang="en-US" altLang="zh-CN" sz="20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a:p>
            <a:pPr marL="342900" marR="0" lvl="0" indent="-342900" algn="l" defTabSz="914400" rtl="0" eaLnBrk="1" fontAlgn="auto" latinLnBrk="0" hangingPunct="1">
              <a:lnSpc>
                <a:spcPct val="100000"/>
              </a:lnSpc>
              <a:spcBef>
                <a:spcPct val="20000"/>
              </a:spcBef>
              <a:spcAft>
                <a:spcPts val="0"/>
              </a:spcAft>
              <a:buClr>
                <a:srgbClr val="4472C4"/>
              </a:buClr>
              <a:buSzPct val="50000"/>
              <a:buFont typeface="Wingdings 2"/>
              <a:buChar char=""/>
              <a:tabLst/>
              <a:defRPr/>
            </a:pPr>
            <a:endPar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342900" marR="0" lvl="0" indent="-342900" algn="l" defTabSz="914400" rtl="0" eaLnBrk="1" fontAlgn="auto" latinLnBrk="0" hangingPunct="1">
              <a:lnSpc>
                <a:spcPct val="100000"/>
              </a:lnSpc>
              <a:spcBef>
                <a:spcPct val="20000"/>
              </a:spcBef>
              <a:spcAft>
                <a:spcPts val="0"/>
              </a:spcAft>
              <a:buClr>
                <a:srgbClr val="4472C4"/>
              </a:buClr>
              <a:buSzPct val="50000"/>
              <a:buFont typeface="Wingdings 2"/>
              <a:buChar char=""/>
              <a:tabLst/>
              <a:defRPr/>
            </a:pPr>
            <a:endPar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6" name="文本框 35"/>
          <p:cNvSpPr txBox="1"/>
          <p:nvPr/>
        </p:nvSpPr>
        <p:spPr>
          <a:xfrm>
            <a:off x="6230431" y="1988840"/>
            <a:ext cx="55771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 1 </a:t>
            </a:r>
            <a:r>
              <a:rPr kumimoji="0" lang="en-US" altLang="zh-CN" sz="2400" b="1" i="0" u="none" strike="noStrike" kern="1200" cap="none" spc="0" normalizeH="0" baseline="0" noProof="0" dirty="0" err="1">
                <a:ln>
                  <a:noFill/>
                </a:ln>
                <a:solidFill>
                  <a:srgbClr val="0070C0"/>
                </a:solidFill>
                <a:effectLst/>
                <a:uLnTx/>
                <a:uFillTx/>
                <a:latin typeface="等线" panose="020F0502020204030204"/>
                <a:ea typeface="等线" panose="02010600030101010101" pitchFamily="2" charset="-122"/>
                <a:cs typeface="+mn-cs"/>
              </a:rPr>
              <a:t>PeV</a:t>
            </a:r>
            <a:r>
              <a:rPr kumimoji="0" lang="en-US" altLang="zh-CN" sz="24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 </a:t>
            </a:r>
            <a:r>
              <a:rPr kumimoji="0" lang="el-GR" altLang="zh-CN" sz="24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γ–</a:t>
            </a:r>
            <a:r>
              <a:rPr kumimoji="0" lang="en-US" altLang="zh-CN" sz="24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ray event </a:t>
            </a:r>
            <a:r>
              <a:rPr kumimoji="0" lang="zh-CN" altLang="en-US" sz="24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a:t>
            </a:r>
            <a:r>
              <a:rPr kumimoji="0" lang="en-US" altLang="zh-CN" sz="24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very few muons</a:t>
            </a:r>
            <a:endParaRPr kumimoji="0" lang="zh-CN" altLang="en-US" sz="24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218C13CD-A76C-4E18-916A-BC8834E6F2D4}"/>
              </a:ext>
            </a:extLst>
          </p:cNvPr>
          <p:cNvSpPr/>
          <p:nvPr/>
        </p:nvSpPr>
        <p:spPr>
          <a:xfrm>
            <a:off x="3906179" y="1622084"/>
            <a:ext cx="44726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Active Area for Muons vs. Array Area: 4% </a:t>
            </a:r>
          </a:p>
        </p:txBody>
      </p:sp>
      <p:grpSp>
        <p:nvGrpSpPr>
          <p:cNvPr id="13" name="组合 7">
            <a:extLst>
              <a:ext uri="{FF2B5EF4-FFF2-40B4-BE49-F238E27FC236}">
                <a16:creationId xmlns:a16="http://schemas.microsoft.com/office/drawing/2014/main" id="{5FAC1F33-EAA0-4F8E-B3A0-A5A912E5D8DC}"/>
              </a:ext>
            </a:extLst>
          </p:cNvPr>
          <p:cNvGrpSpPr>
            <a:grpSpLocks/>
          </p:cNvGrpSpPr>
          <p:nvPr/>
        </p:nvGrpSpPr>
        <p:grpSpPr bwMode="auto">
          <a:xfrm>
            <a:off x="-172009" y="1315638"/>
            <a:ext cx="3240936" cy="2354515"/>
            <a:chOff x="440411" y="1188058"/>
            <a:chExt cx="7961836" cy="4810178"/>
          </a:xfrm>
        </p:grpSpPr>
        <p:pic>
          <p:nvPicPr>
            <p:cNvPr id="15" name="Picture 2">
              <a:extLst>
                <a:ext uri="{FF2B5EF4-FFF2-40B4-BE49-F238E27FC236}">
                  <a16:creationId xmlns:a16="http://schemas.microsoft.com/office/drawing/2014/main" id="{4F66CE6F-DCDE-42F8-B7EB-C03DB63734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62" t="14374" r="25867" b="13869"/>
            <a:stretch>
              <a:fillRect/>
            </a:stretch>
          </p:blipFill>
          <p:spPr bwMode="auto">
            <a:xfrm rot="2053512">
              <a:off x="440411" y="1188058"/>
              <a:ext cx="4798736" cy="219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13432086-9EB1-4CB6-9403-0EC778D65F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32201" t="13602" r="2" b="16325"/>
            <a:stretch>
              <a:fillRect/>
            </a:stretch>
          </p:blipFill>
          <p:spPr bwMode="auto">
            <a:xfrm rot="2255294">
              <a:off x="4386886" y="3891450"/>
              <a:ext cx="4015361" cy="179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接箭头连接符 20">
              <a:extLst>
                <a:ext uri="{FF2B5EF4-FFF2-40B4-BE49-F238E27FC236}">
                  <a16:creationId xmlns:a16="http://schemas.microsoft.com/office/drawing/2014/main" id="{A5D745CF-EB90-4AE5-8474-18E6B17CD844}"/>
                </a:ext>
              </a:extLst>
            </p:cNvPr>
            <p:cNvCxnSpPr/>
            <p:nvPr/>
          </p:nvCxnSpPr>
          <p:spPr>
            <a:xfrm>
              <a:off x="2411823" y="2348534"/>
              <a:ext cx="2160298" cy="1439878"/>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2" name="Picture 3">
              <a:extLst>
                <a:ext uri="{FF2B5EF4-FFF2-40B4-BE49-F238E27FC236}">
                  <a16:creationId xmlns:a16="http://schemas.microsoft.com/office/drawing/2014/main" id="{CDE8F0E4-B9E0-449D-BC0F-08B288BEFD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35741" t="13602" r="25555" b="16325"/>
            <a:stretch>
              <a:fillRect/>
            </a:stretch>
          </p:blipFill>
          <p:spPr bwMode="auto">
            <a:xfrm rot="3404354" flipV="1">
              <a:off x="1934700" y="3942630"/>
              <a:ext cx="2292158" cy="181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椭圆 22">
              <a:extLst>
                <a:ext uri="{FF2B5EF4-FFF2-40B4-BE49-F238E27FC236}">
                  <a16:creationId xmlns:a16="http://schemas.microsoft.com/office/drawing/2014/main" id="{97FA01E4-3FF1-4EF1-9A77-3DFE557BCDF5}"/>
                </a:ext>
              </a:extLst>
            </p:cNvPr>
            <p:cNvSpPr/>
            <p:nvPr/>
          </p:nvSpPr>
          <p:spPr>
            <a:xfrm>
              <a:off x="2556265" y="3491546"/>
              <a:ext cx="284125" cy="296865"/>
            </a:xfrm>
            <a:prstGeom prst="ellipse">
              <a:avLst/>
            </a:prstGeom>
            <a:noFill/>
            <a:ln>
              <a:solidFill>
                <a:schemeClr val="tx1">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4" name="组合 7">
            <a:extLst>
              <a:ext uri="{FF2B5EF4-FFF2-40B4-BE49-F238E27FC236}">
                <a16:creationId xmlns:a16="http://schemas.microsoft.com/office/drawing/2014/main" id="{1B23EBC0-3799-4E61-8EAB-B07406BC1D91}"/>
              </a:ext>
            </a:extLst>
          </p:cNvPr>
          <p:cNvGrpSpPr>
            <a:grpSpLocks/>
          </p:cNvGrpSpPr>
          <p:nvPr/>
        </p:nvGrpSpPr>
        <p:grpSpPr bwMode="auto">
          <a:xfrm rot="1300888">
            <a:off x="5384933" y="2242217"/>
            <a:ext cx="1513403" cy="2677499"/>
            <a:chOff x="2556265" y="3491546"/>
            <a:chExt cx="3529829" cy="5773780"/>
          </a:xfrm>
        </p:grpSpPr>
        <p:pic>
          <p:nvPicPr>
            <p:cNvPr id="26" name="Picture 3">
              <a:extLst>
                <a:ext uri="{FF2B5EF4-FFF2-40B4-BE49-F238E27FC236}">
                  <a16:creationId xmlns:a16="http://schemas.microsoft.com/office/drawing/2014/main" id="{92BDB949-2BB3-470E-BA3F-6ACCC88A47F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201" t="13602" r="2" b="42884"/>
            <a:stretch/>
          </p:blipFill>
          <p:spPr bwMode="auto">
            <a:xfrm rot="7100380">
              <a:off x="3408053" y="6587285"/>
              <a:ext cx="3572680" cy="178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直接箭头连接符 26">
              <a:extLst>
                <a:ext uri="{FF2B5EF4-FFF2-40B4-BE49-F238E27FC236}">
                  <a16:creationId xmlns:a16="http://schemas.microsoft.com/office/drawing/2014/main" id="{AFA42BBB-0A71-484E-A22B-8837DB69FCFC}"/>
                </a:ext>
              </a:extLst>
            </p:cNvPr>
            <p:cNvCxnSpPr>
              <a:cxnSpLocks/>
            </p:cNvCxnSpPr>
            <p:nvPr/>
          </p:nvCxnSpPr>
          <p:spPr>
            <a:xfrm rot="20299112" flipH="1">
              <a:off x="4825480" y="3563325"/>
              <a:ext cx="118223" cy="2483423"/>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椭圆 28">
              <a:extLst>
                <a:ext uri="{FF2B5EF4-FFF2-40B4-BE49-F238E27FC236}">
                  <a16:creationId xmlns:a16="http://schemas.microsoft.com/office/drawing/2014/main" id="{DA40994E-A487-496B-AC05-25BD82F6C2D1}"/>
                </a:ext>
              </a:extLst>
            </p:cNvPr>
            <p:cNvSpPr/>
            <p:nvPr/>
          </p:nvSpPr>
          <p:spPr>
            <a:xfrm>
              <a:off x="2556265" y="3491546"/>
              <a:ext cx="284125" cy="296865"/>
            </a:xfrm>
            <a:prstGeom prst="ellipse">
              <a:avLst/>
            </a:prstGeom>
            <a:noFill/>
            <a:ln>
              <a:solidFill>
                <a:schemeClr val="tx1">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9" name="文本框 18"/>
          <p:cNvSpPr txBox="1"/>
          <p:nvPr/>
        </p:nvSpPr>
        <p:spPr>
          <a:xfrm>
            <a:off x="1857941" y="1993991"/>
            <a:ext cx="445000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E7E6E6">
                    <a:lumMod val="50000"/>
                  </a:srgbClr>
                </a:solidFill>
                <a:effectLst/>
                <a:uLnTx/>
                <a:uFillTx/>
                <a:latin typeface="等线" panose="020F0502020204030204"/>
                <a:ea typeface="等线" panose="02010600030101010101" pitchFamily="2" charset="-122"/>
                <a:cs typeface="+mn-cs"/>
              </a:rPr>
              <a:t>~1 </a:t>
            </a:r>
            <a:r>
              <a:rPr kumimoji="0" lang="en-US" altLang="zh-CN" sz="2400" b="1" i="0" u="none" strike="noStrike" kern="1200" cap="none" spc="0" normalizeH="0" baseline="0" noProof="0" dirty="0" err="1">
                <a:ln>
                  <a:noFill/>
                </a:ln>
                <a:solidFill>
                  <a:srgbClr val="E7E6E6">
                    <a:lumMod val="50000"/>
                  </a:srgbClr>
                </a:solidFill>
                <a:effectLst/>
                <a:uLnTx/>
                <a:uFillTx/>
                <a:latin typeface="等线" panose="020F0502020204030204"/>
                <a:ea typeface="等线" panose="02010600030101010101" pitchFamily="2" charset="-122"/>
                <a:cs typeface="+mn-cs"/>
              </a:rPr>
              <a:t>PeV</a:t>
            </a:r>
            <a:r>
              <a:rPr kumimoji="0" lang="zh-CN" altLang="en-US" sz="2400" b="1" i="0" u="none" strike="noStrike" kern="1200" cap="none" spc="0" normalizeH="0" baseline="0" noProof="0" dirty="0">
                <a:ln>
                  <a:noFill/>
                </a:ln>
                <a:solidFill>
                  <a:srgbClr val="E7E6E6">
                    <a:lumMod val="50000"/>
                  </a:srgbClr>
                </a:solidFill>
                <a:effectLst/>
                <a:uLnTx/>
                <a:uFillTx/>
                <a:latin typeface="等线" panose="020F0502020204030204"/>
                <a:ea typeface="等线" panose="02010600030101010101" pitchFamily="2" charset="-122"/>
                <a:cs typeface="+mn-cs"/>
              </a:rPr>
              <a:t> </a:t>
            </a:r>
            <a:r>
              <a:rPr kumimoji="0" lang="en-US" altLang="zh-CN" sz="2400" b="1" i="0" u="none" strike="noStrike" kern="1200" cap="none" spc="0" normalizeH="0" baseline="0" noProof="0" dirty="0">
                <a:ln>
                  <a:noFill/>
                </a:ln>
                <a:solidFill>
                  <a:srgbClr val="E7E6E6">
                    <a:lumMod val="50000"/>
                  </a:srgbClr>
                </a:solidFill>
                <a:effectLst/>
                <a:uLnTx/>
                <a:uFillTx/>
                <a:latin typeface="等线" panose="020F0502020204030204"/>
                <a:ea typeface="等线" panose="02010600030101010101" pitchFamily="2" charset="-122"/>
                <a:cs typeface="+mn-cs"/>
              </a:rPr>
              <a:t>CR event: many muons</a:t>
            </a:r>
            <a:endParaRPr kumimoji="0" lang="zh-CN" altLang="en-US" sz="2400" b="1" i="0" u="none" strike="noStrike" kern="1200" cap="none" spc="0" normalizeH="0" baseline="0" noProof="0" dirty="0">
              <a:ln>
                <a:noFill/>
              </a:ln>
              <a:solidFill>
                <a:srgbClr val="E7E6E6">
                  <a:lumMod val="50000"/>
                </a:srgb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41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C406E4B-B17D-40DE-B38E-E20272DD4B7C}"/>
              </a:ext>
            </a:extLst>
          </p:cNvPr>
          <p:cNvGrpSpPr/>
          <p:nvPr/>
        </p:nvGrpSpPr>
        <p:grpSpPr>
          <a:xfrm>
            <a:off x="7791027" y="4272872"/>
            <a:ext cx="4311882" cy="2327417"/>
            <a:chOff x="4716016" y="4413536"/>
            <a:chExt cx="4311882" cy="2327417"/>
          </a:xfrm>
        </p:grpSpPr>
        <p:grpSp>
          <p:nvGrpSpPr>
            <p:cNvPr id="5" name="组合 4">
              <a:extLst>
                <a:ext uri="{FF2B5EF4-FFF2-40B4-BE49-F238E27FC236}">
                  <a16:creationId xmlns:a16="http://schemas.microsoft.com/office/drawing/2014/main" id="{47B93E07-D7AE-4465-9DDB-82C4A99E8142}"/>
                </a:ext>
              </a:extLst>
            </p:cNvPr>
            <p:cNvGrpSpPr/>
            <p:nvPr/>
          </p:nvGrpSpPr>
          <p:grpSpPr>
            <a:xfrm>
              <a:off x="4716016" y="4413536"/>
              <a:ext cx="4311882" cy="2327417"/>
              <a:chOff x="4652606" y="4341943"/>
              <a:chExt cx="4311882" cy="2327417"/>
            </a:xfrm>
          </p:grpSpPr>
          <p:grpSp>
            <p:nvGrpSpPr>
              <p:cNvPr id="8" name="组合 7">
                <a:extLst>
                  <a:ext uri="{FF2B5EF4-FFF2-40B4-BE49-F238E27FC236}">
                    <a16:creationId xmlns:a16="http://schemas.microsoft.com/office/drawing/2014/main" id="{CDA98980-297A-4858-B3A1-A86A1DDED0BF}"/>
                  </a:ext>
                </a:extLst>
              </p:cNvPr>
              <p:cNvGrpSpPr/>
              <p:nvPr/>
            </p:nvGrpSpPr>
            <p:grpSpPr>
              <a:xfrm>
                <a:off x="4652606" y="4341943"/>
                <a:ext cx="4311882" cy="2327417"/>
                <a:chOff x="4076542" y="4530607"/>
                <a:chExt cx="4311882" cy="2327417"/>
              </a:xfrm>
            </p:grpSpPr>
            <p:pic>
              <p:nvPicPr>
                <p:cNvPr id="11" name="图片 10">
                  <a:extLst>
                    <a:ext uri="{FF2B5EF4-FFF2-40B4-BE49-F238E27FC236}">
                      <a16:creationId xmlns:a16="http://schemas.microsoft.com/office/drawing/2014/main" id="{FAFA64A5-A72B-4B51-947D-6EF5F0D95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6542" y="4530607"/>
                  <a:ext cx="4311882" cy="2327417"/>
                </a:xfrm>
                <a:prstGeom prst="rect">
                  <a:avLst/>
                </a:prstGeom>
              </p:spPr>
            </p:pic>
            <p:sp>
              <p:nvSpPr>
                <p:cNvPr id="12" name="矩形 11">
                  <a:extLst>
                    <a:ext uri="{FF2B5EF4-FFF2-40B4-BE49-F238E27FC236}">
                      <a16:creationId xmlns:a16="http://schemas.microsoft.com/office/drawing/2014/main" id="{2A9957AD-16A1-459F-BD2A-4701D5E74EEE}"/>
                    </a:ext>
                  </a:extLst>
                </p:cNvPr>
                <p:cNvSpPr/>
                <p:nvPr/>
              </p:nvSpPr>
              <p:spPr>
                <a:xfrm>
                  <a:off x="7272304" y="6353968"/>
                  <a:ext cx="36000"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9" name="矩形 8">
                <a:extLst>
                  <a:ext uri="{FF2B5EF4-FFF2-40B4-BE49-F238E27FC236}">
                    <a16:creationId xmlns:a16="http://schemas.microsoft.com/office/drawing/2014/main" id="{987E9738-EB35-4A49-8B81-83ACFC91BE7B}"/>
                  </a:ext>
                </a:extLst>
              </p:cNvPr>
              <p:cNvSpPr/>
              <p:nvPr/>
            </p:nvSpPr>
            <p:spPr>
              <a:xfrm>
                <a:off x="5832144" y="6165304"/>
                <a:ext cx="36000"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TextBox 57">
                <a:extLst>
                  <a:ext uri="{FF2B5EF4-FFF2-40B4-BE49-F238E27FC236}">
                    <a16:creationId xmlns:a16="http://schemas.microsoft.com/office/drawing/2014/main" id="{17078562-383E-48A2-9688-287C6794597C}"/>
                  </a:ext>
                </a:extLst>
              </p:cNvPr>
              <p:cNvSpPr txBox="1"/>
              <p:nvPr/>
            </p:nvSpPr>
            <p:spPr>
              <a:xfrm>
                <a:off x="7848000" y="6012000"/>
                <a:ext cx="75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1’’PMT</a:t>
                </a:r>
                <a:endParaRPr kumimoji="0" lang="zh-CN" altLang="en-US" sz="1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6" name="矩形 5">
              <a:extLst>
                <a:ext uri="{FF2B5EF4-FFF2-40B4-BE49-F238E27FC236}">
                  <a16:creationId xmlns:a16="http://schemas.microsoft.com/office/drawing/2014/main" id="{8F65D2DC-D7CA-454D-98B4-C16B6FB5AD79}"/>
                </a:ext>
              </a:extLst>
            </p:cNvPr>
            <p:cNvSpPr/>
            <p:nvPr/>
          </p:nvSpPr>
          <p:spPr>
            <a:xfrm>
              <a:off x="6128236" y="6095117"/>
              <a:ext cx="604004" cy="177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PMT</a:t>
              </a:r>
              <a:endParaRPr kumimoji="0" lang="zh-CN" altLang="en-US" sz="1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 name="矩形 6">
              <a:extLst>
                <a:ext uri="{FF2B5EF4-FFF2-40B4-BE49-F238E27FC236}">
                  <a16:creationId xmlns:a16="http://schemas.microsoft.com/office/drawing/2014/main" id="{CC64C065-201C-449C-93A1-877A229E91EE}"/>
                </a:ext>
              </a:extLst>
            </p:cNvPr>
            <p:cNvSpPr/>
            <p:nvPr/>
          </p:nvSpPr>
          <p:spPr>
            <a:xfrm>
              <a:off x="8136515" y="6137644"/>
              <a:ext cx="756000" cy="179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1.5’’PMT</a:t>
              </a:r>
              <a:endParaRPr kumimoji="0" lang="zh-CN" altLang="en-US"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13" name="矩形 12">
            <a:extLst>
              <a:ext uri="{FF2B5EF4-FFF2-40B4-BE49-F238E27FC236}">
                <a16:creationId xmlns:a16="http://schemas.microsoft.com/office/drawing/2014/main" id="{65AA57BD-9968-4EE6-8E5D-8C560FB4444C}"/>
              </a:ext>
            </a:extLst>
          </p:cNvPr>
          <p:cNvSpPr/>
          <p:nvPr/>
        </p:nvSpPr>
        <p:spPr>
          <a:xfrm>
            <a:off x="11093121" y="5996980"/>
            <a:ext cx="167096" cy="179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4" name="组合 13">
            <a:extLst>
              <a:ext uri="{FF2B5EF4-FFF2-40B4-BE49-F238E27FC236}">
                <a16:creationId xmlns:a16="http://schemas.microsoft.com/office/drawing/2014/main" id="{3432E93D-D59E-4FD8-B1F9-AE53302A4418}"/>
              </a:ext>
            </a:extLst>
          </p:cNvPr>
          <p:cNvGrpSpPr/>
          <p:nvPr/>
        </p:nvGrpSpPr>
        <p:grpSpPr>
          <a:xfrm>
            <a:off x="8167366" y="155898"/>
            <a:ext cx="3830406" cy="3514416"/>
            <a:chOff x="5043741" y="899121"/>
            <a:chExt cx="3830406" cy="3514416"/>
          </a:xfrm>
        </p:grpSpPr>
        <p:pic>
          <p:nvPicPr>
            <p:cNvPr id="15" name="图片 14" descr="屏幕剪辑">
              <a:extLst>
                <a:ext uri="{FF2B5EF4-FFF2-40B4-BE49-F238E27FC236}">
                  <a16:creationId xmlns:a16="http://schemas.microsoft.com/office/drawing/2014/main" id="{DCE3DF4B-B932-412C-9A24-C263A8BAC7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3741" y="899121"/>
              <a:ext cx="3830406" cy="3514416"/>
            </a:xfrm>
            <a:prstGeom prst="rect">
              <a:avLst/>
            </a:prstGeom>
          </p:spPr>
        </p:pic>
        <p:sp>
          <p:nvSpPr>
            <p:cNvPr id="16" name="矩形 15">
              <a:extLst>
                <a:ext uri="{FF2B5EF4-FFF2-40B4-BE49-F238E27FC236}">
                  <a16:creationId xmlns:a16="http://schemas.microsoft.com/office/drawing/2014/main" id="{E71AAF13-798F-4DB1-A343-C28B07E0A92A}"/>
                </a:ext>
              </a:extLst>
            </p:cNvPr>
            <p:cNvSpPr/>
            <p:nvPr/>
          </p:nvSpPr>
          <p:spPr>
            <a:xfrm>
              <a:off x="6268429" y="1598320"/>
              <a:ext cx="1368152" cy="3905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WCDA-3</a:t>
              </a:r>
              <a:endParaRPr kumimoji="0" lang="zh-CN" altLang="en-US"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p:txBody>
        </p:sp>
        <p:sp>
          <p:nvSpPr>
            <p:cNvPr id="19" name="矩形 18">
              <a:extLst>
                <a:ext uri="{FF2B5EF4-FFF2-40B4-BE49-F238E27FC236}">
                  <a16:creationId xmlns:a16="http://schemas.microsoft.com/office/drawing/2014/main" id="{EB819249-71B4-49D4-AAF3-CEA833EC311B}"/>
                </a:ext>
              </a:extLst>
            </p:cNvPr>
            <p:cNvSpPr/>
            <p:nvPr/>
          </p:nvSpPr>
          <p:spPr>
            <a:xfrm>
              <a:off x="5481816" y="3205628"/>
              <a:ext cx="1152128" cy="3905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WCDA-1</a:t>
              </a:r>
              <a:endParaRPr kumimoji="0" lang="zh-CN" altLang="en-US"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p:txBody>
        </p:sp>
        <p:sp>
          <p:nvSpPr>
            <p:cNvPr id="20" name="矩形 19">
              <a:extLst>
                <a:ext uri="{FF2B5EF4-FFF2-40B4-BE49-F238E27FC236}">
                  <a16:creationId xmlns:a16="http://schemas.microsoft.com/office/drawing/2014/main" id="{A1C401C1-C00E-46E8-B40B-4F5A7EFF72F5}"/>
                </a:ext>
              </a:extLst>
            </p:cNvPr>
            <p:cNvSpPr/>
            <p:nvPr/>
          </p:nvSpPr>
          <p:spPr>
            <a:xfrm>
              <a:off x="7342211" y="3205628"/>
              <a:ext cx="1118221" cy="3905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WCDA-2</a:t>
              </a:r>
              <a:endParaRPr kumimoji="0" lang="zh-CN" altLang="en-US"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p:txBody>
        </p:sp>
      </p:grpSp>
      <p:sp>
        <p:nvSpPr>
          <p:cNvPr id="21" name="灯片编号占位符 21">
            <a:extLst>
              <a:ext uri="{FF2B5EF4-FFF2-40B4-BE49-F238E27FC236}">
                <a16:creationId xmlns:a16="http://schemas.microsoft.com/office/drawing/2014/main" id="{77406EE1-B34D-4D17-A6FA-25559A0DD2FC}"/>
              </a:ext>
            </a:extLst>
          </p:cNvPr>
          <p:cNvSpPr>
            <a:spLocks noGrp="1"/>
          </p:cNvSpPr>
          <p:nvPr>
            <p:ph type="sldNum" sz="quarter" idx="12"/>
          </p:nvPr>
        </p:nvSpPr>
        <p:spPr>
          <a:xfrm>
            <a:off x="10226967" y="6215686"/>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22" name="图片 21">
            <a:extLst>
              <a:ext uri="{FF2B5EF4-FFF2-40B4-BE49-F238E27FC236}">
                <a16:creationId xmlns:a16="http://schemas.microsoft.com/office/drawing/2014/main" id="{D139AE94-A1AA-47A6-8C55-64CCBD55367E}"/>
              </a:ext>
            </a:extLst>
          </p:cNvPr>
          <p:cNvPicPr>
            <a:picLocks noChangeAspect="1"/>
          </p:cNvPicPr>
          <p:nvPr/>
        </p:nvPicPr>
        <p:blipFill>
          <a:blip r:embed="rId5"/>
          <a:stretch>
            <a:fillRect/>
          </a:stretch>
        </p:blipFill>
        <p:spPr>
          <a:xfrm>
            <a:off x="136010" y="1143843"/>
            <a:ext cx="4908462" cy="2142512"/>
          </a:xfrm>
          <a:prstGeom prst="rect">
            <a:avLst/>
          </a:prstGeom>
        </p:spPr>
      </p:pic>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B32B96E7-D68D-4371-9DB5-48B644DDDB74}"/>
                  </a:ext>
                </a:extLst>
              </p:cNvPr>
              <p:cNvSpPr/>
              <p:nvPr/>
            </p:nvSpPr>
            <p:spPr>
              <a:xfrm>
                <a:off x="358193" y="3462286"/>
                <a:ext cx="5933319" cy="3070712"/>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Total area: </a:t>
                </a:r>
                <a14:m>
                  <m:oMath xmlns:m="http://schemas.openxmlformats.org/officeDocument/2006/math">
                    <m:r>
                      <a:rPr kumimoji="0" lang="en-US" altLang="zh-CN" sz="2400" b="1" i="1" u="none" strike="noStrike" kern="1200" cap="none" spc="0" normalizeH="0" baseline="0" noProof="0" dirty="0">
                        <a:ln>
                          <a:noFill/>
                        </a:ln>
                        <a:solidFill>
                          <a:prstClr val="black"/>
                        </a:solidFill>
                        <a:effectLst/>
                        <a:uLnTx/>
                        <a:uFillTx/>
                        <a:latin typeface="Cambria Math"/>
                        <a:cs typeface="+mn-cs"/>
                      </a:rPr>
                      <m:t>𝟕𝟖</m:t>
                    </m:r>
                    <m:r>
                      <a:rPr kumimoji="0" lang="en-US" altLang="zh-CN" sz="2400" b="1" i="1" u="none" strike="noStrike" kern="1200" cap="none" spc="0" normalizeH="0" baseline="0" noProof="0" dirty="0">
                        <a:ln>
                          <a:noFill/>
                        </a:ln>
                        <a:solidFill>
                          <a:prstClr val="black"/>
                        </a:solidFill>
                        <a:effectLst/>
                        <a:uLnTx/>
                        <a:uFillTx/>
                        <a:latin typeface="Cambria Math"/>
                        <a:cs typeface="+mn-cs"/>
                      </a:rPr>
                      <m:t>,</m:t>
                    </m:r>
                    <m:r>
                      <a:rPr kumimoji="0" lang="en-US" altLang="zh-CN" sz="2400" b="1" i="1" u="none" strike="noStrike" kern="1200" cap="none" spc="0" normalizeH="0" baseline="0" noProof="0" dirty="0">
                        <a:ln>
                          <a:noFill/>
                        </a:ln>
                        <a:solidFill>
                          <a:prstClr val="black"/>
                        </a:solidFill>
                        <a:effectLst/>
                        <a:uLnTx/>
                        <a:uFillTx/>
                        <a:latin typeface="Cambria Math"/>
                        <a:cs typeface="+mn-cs"/>
                      </a:rPr>
                      <m:t>𝟎𝟎𝟎</m:t>
                    </m:r>
                    <m:sSup>
                      <m:sSupPr>
                        <m:ctrlPr>
                          <a:rPr kumimoji="0" lang="en-US" altLang="zh-CN" sz="2400" b="1"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pPr>
                      <m:e>
                        <m:r>
                          <a:rPr kumimoji="0" lang="en-US" altLang="zh-CN" sz="2400" b="1" i="1" u="none" strike="noStrike" kern="1200" cap="none" spc="0" normalizeH="0" baseline="0" noProof="0" dirty="0">
                            <a:ln>
                              <a:noFill/>
                            </a:ln>
                            <a:solidFill>
                              <a:prstClr val="black"/>
                            </a:solidFill>
                            <a:effectLst/>
                            <a:uLnTx/>
                            <a:uFillTx/>
                            <a:latin typeface="Cambria Math"/>
                            <a:cs typeface="+mn-cs"/>
                          </a:rPr>
                          <m:t>𝒎</m:t>
                        </m:r>
                      </m:e>
                      <m:sup>
                        <m:r>
                          <a:rPr kumimoji="0" lang="en-US" altLang="zh-CN" sz="2400" b="1" i="1" u="none" strike="noStrike" kern="1200" cap="none" spc="0" normalizeH="0" baseline="0" noProof="0" dirty="0">
                            <a:ln>
                              <a:noFill/>
                            </a:ln>
                            <a:solidFill>
                              <a:prstClr val="black"/>
                            </a:solidFill>
                            <a:effectLst/>
                            <a:uLnTx/>
                            <a:uFillTx/>
                            <a:latin typeface="Cambria Math"/>
                            <a:cs typeface="+mn-cs"/>
                          </a:rPr>
                          <m:t>𝟐</m:t>
                        </m:r>
                      </m:sup>
                    </m:sSup>
                  </m:oMath>
                </a14:m>
                <a:endPar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Total units: 3,120</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Unit size: </a:t>
                </a:r>
                <a14:m>
                  <m:oMath xmlns:m="http://schemas.openxmlformats.org/officeDocument/2006/math">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𝟓</m:t>
                    </m:r>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𝒎</m:t>
                    </m:r>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m:t>
                    </m:r>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𝟓</m:t>
                    </m:r>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𝒎</m:t>
                    </m:r>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m:t>
                    </m:r>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𝟒</m:t>
                    </m:r>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m:t>
                    </m:r>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𝟒</m:t>
                    </m:r>
                    <m:r>
                      <a:rPr kumimoji="0" lang="en-US" altLang="zh-CN" sz="2400" b="1" i="1" u="none" strike="noStrike" kern="1200" cap="none" spc="0" normalizeH="0" baseline="0" noProof="0">
                        <a:ln>
                          <a:noFill/>
                        </a:ln>
                        <a:solidFill>
                          <a:prstClr val="black"/>
                        </a:solidFill>
                        <a:effectLst/>
                        <a:uLnTx/>
                        <a:uFillTx/>
                        <a:latin typeface="Cambria Math"/>
                        <a:cs typeface="Times New Roman" pitchFamily="18" charset="0"/>
                      </a:rPr>
                      <m:t>𝒎</m:t>
                    </m:r>
                  </m:oMath>
                </a14:m>
                <a:endPar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Two type of PMTs in each unit:</a:t>
                </a:r>
              </a:p>
              <a:p>
                <a:pPr marL="800100" marR="0" lvl="1" indent="-3429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8 inches and 1.5 inches for WCDA-1</a:t>
                </a:r>
              </a:p>
              <a:p>
                <a:pPr marL="800100" marR="0" lvl="1" indent="-3429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20</a:t>
                </a:r>
                <a:r>
                  <a:rPr kumimoji="0" lang="zh-CN" altLang="en-US"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 </a:t>
                </a: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inches and 3 inches for WCDA-2 and WCDA-3</a:t>
                </a:r>
              </a:p>
            </p:txBody>
          </p:sp>
        </mc:Choice>
        <mc:Fallback xmlns="">
          <p:sp>
            <p:nvSpPr>
              <p:cNvPr id="23" name="矩形 22">
                <a:extLst>
                  <a:ext uri="{FF2B5EF4-FFF2-40B4-BE49-F238E27FC236}">
                    <a16:creationId xmlns:a16="http://schemas.microsoft.com/office/drawing/2014/main" id="{B32B96E7-D68D-4371-9DB5-48B644DDDB74}"/>
                  </a:ext>
                </a:extLst>
              </p:cNvPr>
              <p:cNvSpPr>
                <a:spLocks noRot="1" noChangeAspect="1" noMove="1" noResize="1" noEditPoints="1" noAdjustHandles="1" noChangeArrowheads="1" noChangeShapeType="1" noTextEdit="1"/>
              </p:cNvSpPr>
              <p:nvPr/>
            </p:nvSpPr>
            <p:spPr>
              <a:xfrm>
                <a:off x="358193" y="3462286"/>
                <a:ext cx="5933319" cy="3070712"/>
              </a:xfrm>
              <a:prstGeom prst="rect">
                <a:avLst/>
              </a:prstGeom>
              <a:blipFill>
                <a:blip r:embed="rId6"/>
                <a:stretch>
                  <a:fillRect l="-1439" t="-1190" b="-3571"/>
                </a:stretch>
              </a:blipFill>
            </p:spPr>
            <p:txBody>
              <a:bodyPr/>
              <a:lstStyle/>
              <a:p>
                <a:r>
                  <a:rPr lang="zh-CN" altLang="en-US">
                    <a:noFill/>
                  </a:rPr>
                  <a:t> </a:t>
                </a:r>
              </a:p>
            </p:txBody>
          </p:sp>
        </mc:Fallback>
      </mc:AlternateContent>
      <p:sp>
        <p:nvSpPr>
          <p:cNvPr id="24" name="矩形 23">
            <a:extLst>
              <a:ext uri="{FF2B5EF4-FFF2-40B4-BE49-F238E27FC236}">
                <a16:creationId xmlns:a16="http://schemas.microsoft.com/office/drawing/2014/main" id="{67D49EB8-0A14-415F-80D2-CC64A3800A4C}"/>
              </a:ext>
            </a:extLst>
          </p:cNvPr>
          <p:cNvSpPr/>
          <p:nvPr/>
        </p:nvSpPr>
        <p:spPr>
          <a:xfrm>
            <a:off x="11865720" y="4732305"/>
            <a:ext cx="14401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4.4</a:t>
            </a:r>
            <a:endParaRPr kumimoji="0" lang="zh-CN" altLang="en-US" sz="1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5" name="矩形 24">
            <a:extLst>
              <a:ext uri="{FF2B5EF4-FFF2-40B4-BE49-F238E27FC236}">
                <a16:creationId xmlns:a16="http://schemas.microsoft.com/office/drawing/2014/main" id="{70B3589B-BF73-4337-A5ED-09A9E5D97776}"/>
              </a:ext>
            </a:extLst>
          </p:cNvPr>
          <p:cNvSpPr/>
          <p:nvPr/>
        </p:nvSpPr>
        <p:spPr>
          <a:xfrm>
            <a:off x="3145891" y="1845767"/>
            <a:ext cx="110799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WCDA-1</a:t>
            </a:r>
            <a:endParaRPr kumimoji="0" lang="zh-CN" altLang="en-US"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p:txBody>
      </p:sp>
      <p:sp>
        <p:nvSpPr>
          <p:cNvPr id="26" name="矩形 25">
            <a:extLst>
              <a:ext uri="{FF2B5EF4-FFF2-40B4-BE49-F238E27FC236}">
                <a16:creationId xmlns:a16="http://schemas.microsoft.com/office/drawing/2014/main" id="{010C8323-C810-4B64-993D-897DFAB92E9F}"/>
              </a:ext>
            </a:extLst>
          </p:cNvPr>
          <p:cNvSpPr/>
          <p:nvPr/>
        </p:nvSpPr>
        <p:spPr>
          <a:xfrm>
            <a:off x="1849747" y="1504525"/>
            <a:ext cx="110799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WCDA-2</a:t>
            </a:r>
            <a:endParaRPr kumimoji="0" lang="zh-CN" altLang="en-US"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p:txBody>
      </p:sp>
      <p:sp>
        <p:nvSpPr>
          <p:cNvPr id="27" name="矩形 26">
            <a:extLst>
              <a:ext uri="{FF2B5EF4-FFF2-40B4-BE49-F238E27FC236}">
                <a16:creationId xmlns:a16="http://schemas.microsoft.com/office/drawing/2014/main" id="{BEFF9764-422B-4DB7-BB74-D2EE2DED40A4}"/>
              </a:ext>
            </a:extLst>
          </p:cNvPr>
          <p:cNvSpPr/>
          <p:nvPr/>
        </p:nvSpPr>
        <p:spPr>
          <a:xfrm>
            <a:off x="1312859" y="2058523"/>
            <a:ext cx="110799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rPr>
              <a:t>WCDA-3</a:t>
            </a:r>
            <a:endParaRPr kumimoji="0" lang="zh-CN" altLang="en-US" sz="1800" b="1"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p:txBody>
      </p:sp>
      <p:sp>
        <p:nvSpPr>
          <p:cNvPr id="28" name="矩形 27">
            <a:extLst>
              <a:ext uri="{FF2B5EF4-FFF2-40B4-BE49-F238E27FC236}">
                <a16:creationId xmlns:a16="http://schemas.microsoft.com/office/drawing/2014/main" id="{F7B53195-1A0C-4098-86C8-9255609FFDFE}"/>
              </a:ext>
            </a:extLst>
          </p:cNvPr>
          <p:cNvSpPr/>
          <p:nvPr/>
        </p:nvSpPr>
        <p:spPr>
          <a:xfrm>
            <a:off x="11050777" y="5607070"/>
            <a:ext cx="711034" cy="179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8’’PMT</a:t>
            </a:r>
            <a:endParaRPr kumimoji="0" lang="zh-CN" altLang="en-US"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9" name="矩形 28">
            <a:extLst>
              <a:ext uri="{FF2B5EF4-FFF2-40B4-BE49-F238E27FC236}">
                <a16:creationId xmlns:a16="http://schemas.microsoft.com/office/drawing/2014/main" id="{E29C56F6-21A0-47F1-98BA-5D5E891942EA}"/>
              </a:ext>
            </a:extLst>
          </p:cNvPr>
          <p:cNvSpPr/>
          <p:nvPr/>
        </p:nvSpPr>
        <p:spPr>
          <a:xfrm>
            <a:off x="9033207" y="5961310"/>
            <a:ext cx="595004" cy="154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30" name="直接箭头连接符 29">
            <a:extLst>
              <a:ext uri="{FF2B5EF4-FFF2-40B4-BE49-F238E27FC236}">
                <a16:creationId xmlns:a16="http://schemas.microsoft.com/office/drawing/2014/main" id="{FA90B267-1829-419B-96AE-D0246FEF2D38}"/>
              </a:ext>
            </a:extLst>
          </p:cNvPr>
          <p:cNvCxnSpPr>
            <a:cxnSpLocks/>
            <a:stCxn id="28" idx="1"/>
          </p:cNvCxnSpPr>
          <p:nvPr/>
        </p:nvCxnSpPr>
        <p:spPr>
          <a:xfrm flipH="1">
            <a:off x="10887371" y="5696832"/>
            <a:ext cx="163406" cy="226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027FDB07-7FD1-475C-AB56-FFD4E0099684}"/>
              </a:ext>
            </a:extLst>
          </p:cNvPr>
          <p:cNvCxnSpPr>
            <a:cxnSpLocks/>
            <a:stCxn id="7" idx="1"/>
          </p:cNvCxnSpPr>
          <p:nvPr/>
        </p:nvCxnSpPr>
        <p:spPr>
          <a:xfrm flipH="1">
            <a:off x="11034966" y="6086742"/>
            <a:ext cx="176560" cy="33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内容占位符 2">
            <a:extLst>
              <a:ext uri="{FF2B5EF4-FFF2-40B4-BE49-F238E27FC236}">
                <a16:creationId xmlns:a16="http://schemas.microsoft.com/office/drawing/2014/main" id="{FFDAC85C-EE8D-498E-A83A-22380A6A5B27}"/>
              </a:ext>
            </a:extLst>
          </p:cNvPr>
          <p:cNvSpPr txBox="1">
            <a:spLocks/>
          </p:cNvSpPr>
          <p:nvPr/>
        </p:nvSpPr>
        <p:spPr>
          <a:xfrm>
            <a:off x="4623506" y="1029597"/>
            <a:ext cx="3831551" cy="2383864"/>
          </a:xfrm>
          <a:prstGeom prst="rect">
            <a:avLst/>
          </a:prstGeom>
          <a:noFill/>
          <a:ln w="57150">
            <a:noFill/>
          </a:ln>
        </p:spPr>
        <p:txBody>
          <a:bodyPr vert="horz" rtlCol="0">
            <a:noAutofit/>
          </a:bodyPr>
          <a:lst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549E39"/>
              </a:buClr>
              <a:buSzPct val="50000"/>
              <a:buFont typeface="Wingdings 2"/>
              <a:buChar char=""/>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华文楷体" panose="02010600040101010101" pitchFamily="2" charset="-122"/>
                <a:cs typeface="Calibri" panose="020F0502020204030204" pitchFamily="34" charset="0"/>
              </a:rPr>
              <a:t>  Energy rang</a:t>
            </a:r>
          </a:p>
          <a:p>
            <a:pPr marL="742950" marR="0" lvl="1" indent="-342900" algn="l" defTabSz="457200" rtl="0" eaLnBrk="1" fontAlgn="auto" latinLnBrk="0" hangingPunct="1">
              <a:lnSpc>
                <a:spcPct val="100000"/>
              </a:lnSpc>
              <a:spcBef>
                <a:spcPct val="20000"/>
              </a:spcBef>
              <a:spcAft>
                <a:spcPts val="0"/>
              </a:spcAft>
              <a:buClr>
                <a:srgbClr val="549E39"/>
              </a:buClr>
              <a:buSzPct val="50000"/>
              <a:buFont typeface="Wingdings 2"/>
              <a:buChar char=""/>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华文楷体" panose="02010600040101010101" pitchFamily="2" charset="-122"/>
                <a:cs typeface="Calibri" panose="020F0502020204030204" pitchFamily="34" charset="0"/>
              </a:rPr>
              <a:t>WCDA-1</a:t>
            </a:r>
          </a:p>
          <a:p>
            <a:pPr marL="1143000" marR="0" lvl="2" indent="-342900" algn="l" defTabSz="457200" rtl="0" eaLnBrk="1" fontAlgn="auto" latinLnBrk="0" hangingPunct="1">
              <a:lnSpc>
                <a:spcPct val="100000"/>
              </a:lnSpc>
              <a:spcBef>
                <a:spcPct val="20000"/>
              </a:spcBef>
              <a:spcAft>
                <a:spcPts val="0"/>
              </a:spcAft>
              <a:buClr>
                <a:srgbClr val="549E39"/>
              </a:buClr>
              <a:buSzPct val="60000"/>
              <a:buFont typeface="Wingdings" panose="05000000000000000000" pitchFamily="2" charset="2"/>
              <a:buChar char="l"/>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华文楷体" panose="02010600040101010101" pitchFamily="2" charset="-122"/>
                <a:cs typeface="Calibri" panose="020F0502020204030204" pitchFamily="34" charset="0"/>
              </a:rPr>
              <a:t>300 GeV – 10 </a:t>
            </a:r>
            <a:r>
              <a:rPr kumimoji="0" lang="en-US" altLang="zh-CN" sz="2400" b="1" i="0" u="none" strike="noStrike" kern="1200" cap="none" spc="0" normalizeH="0" baseline="0" noProof="0" dirty="0" err="1">
                <a:ln>
                  <a:noFill/>
                </a:ln>
                <a:solidFill>
                  <a:prstClr val="black"/>
                </a:solidFill>
                <a:effectLst/>
                <a:uLnTx/>
                <a:uFillTx/>
                <a:latin typeface="Calibri" panose="020F0502020204030204" pitchFamily="34" charset="0"/>
                <a:ea typeface="华文楷体" panose="02010600040101010101" pitchFamily="2" charset="-122"/>
                <a:cs typeface="Calibri" panose="020F0502020204030204" pitchFamily="34" charset="0"/>
              </a:rPr>
              <a:t>PeV</a:t>
            </a:r>
            <a:endPar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华文楷体" panose="02010600040101010101" pitchFamily="2" charset="-122"/>
              <a:cs typeface="Calibri" panose="020F0502020204030204" pitchFamily="34" charset="0"/>
            </a:endParaRPr>
          </a:p>
          <a:p>
            <a:pPr marL="742950" marR="0" lvl="1" indent="-342900" algn="l" defTabSz="457200" rtl="0" eaLnBrk="1" fontAlgn="auto" latinLnBrk="0" hangingPunct="1">
              <a:lnSpc>
                <a:spcPct val="100000"/>
              </a:lnSpc>
              <a:spcBef>
                <a:spcPct val="20000"/>
              </a:spcBef>
              <a:spcAft>
                <a:spcPts val="0"/>
              </a:spcAft>
              <a:buClr>
                <a:srgbClr val="549E39"/>
              </a:buClr>
              <a:buSzPct val="50000"/>
              <a:buFont typeface="Wingdings 2"/>
              <a:buChar char=""/>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华文楷体" panose="02010600040101010101" pitchFamily="2" charset="-122"/>
                <a:cs typeface="Calibri" panose="020F0502020204030204" pitchFamily="34" charset="0"/>
              </a:rPr>
              <a:t>WCDA-2 and WCDA-3</a:t>
            </a:r>
          </a:p>
          <a:p>
            <a:pPr marL="1143000" marR="0" lvl="2" indent="-342900" algn="l" defTabSz="457200" rtl="0" eaLnBrk="1" fontAlgn="auto" latinLnBrk="0" hangingPunct="1">
              <a:lnSpc>
                <a:spcPct val="100000"/>
              </a:lnSpc>
              <a:spcBef>
                <a:spcPct val="20000"/>
              </a:spcBef>
              <a:spcAft>
                <a:spcPts val="0"/>
              </a:spcAft>
              <a:buClr>
                <a:srgbClr val="549E39"/>
              </a:buClr>
              <a:buSzPct val="60000"/>
              <a:buFont typeface="Wingdings" panose="05000000000000000000" pitchFamily="2" charset="2"/>
              <a:buChar char="l"/>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华文楷体" panose="02010600040101010101" pitchFamily="2" charset="-122"/>
                <a:cs typeface="Calibri" panose="020F0502020204030204" pitchFamily="34" charset="0"/>
              </a:rPr>
              <a:t>100 GeV - 10 </a:t>
            </a:r>
            <a:r>
              <a:rPr kumimoji="0" lang="en-US" altLang="zh-CN" sz="2400" b="1" i="0" u="none" strike="noStrike" kern="1200" cap="none" spc="0" normalizeH="0" baseline="0" noProof="0" dirty="0" err="1">
                <a:ln>
                  <a:noFill/>
                </a:ln>
                <a:solidFill>
                  <a:prstClr val="black"/>
                </a:solidFill>
                <a:effectLst/>
                <a:uLnTx/>
                <a:uFillTx/>
                <a:latin typeface="Calibri" panose="020F0502020204030204" pitchFamily="34" charset="0"/>
                <a:ea typeface="华文楷体" panose="02010600040101010101" pitchFamily="2" charset="-122"/>
                <a:cs typeface="Calibri" panose="020F0502020204030204" pitchFamily="34" charset="0"/>
              </a:rPr>
              <a:t>TeV</a:t>
            </a:r>
            <a:endPar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华文楷体" panose="02010600040101010101" pitchFamily="2" charset="-122"/>
              <a:cs typeface="Calibri" panose="020F0502020204030204" pitchFamily="34" charset="0"/>
            </a:endParaRPr>
          </a:p>
        </p:txBody>
      </p:sp>
      <p:pic>
        <p:nvPicPr>
          <p:cNvPr id="33" name="图片 32">
            <a:extLst>
              <a:ext uri="{FF2B5EF4-FFF2-40B4-BE49-F238E27FC236}">
                <a16:creationId xmlns:a16="http://schemas.microsoft.com/office/drawing/2014/main" id="{D760F1A6-1840-4B85-99B2-3495F9E0B99B}"/>
              </a:ext>
            </a:extLst>
          </p:cNvPr>
          <p:cNvPicPr>
            <a:picLocks noChangeAspect="1"/>
          </p:cNvPicPr>
          <p:nvPr/>
        </p:nvPicPr>
        <p:blipFill>
          <a:blip r:embed="rId7"/>
          <a:stretch>
            <a:fillRect/>
          </a:stretch>
        </p:blipFill>
        <p:spPr>
          <a:xfrm>
            <a:off x="6603487" y="3772128"/>
            <a:ext cx="6749658" cy="2977332"/>
          </a:xfrm>
          <a:prstGeom prst="rect">
            <a:avLst/>
          </a:prstGeom>
        </p:spPr>
      </p:pic>
      <p:sp>
        <p:nvSpPr>
          <p:cNvPr id="34" name="矩形 33">
            <a:extLst>
              <a:ext uri="{FF2B5EF4-FFF2-40B4-BE49-F238E27FC236}">
                <a16:creationId xmlns:a16="http://schemas.microsoft.com/office/drawing/2014/main" id="{AB2E02C7-2F1F-4C45-85BF-3873A8EF78D7}"/>
              </a:ext>
            </a:extLst>
          </p:cNvPr>
          <p:cNvSpPr/>
          <p:nvPr/>
        </p:nvSpPr>
        <p:spPr>
          <a:xfrm>
            <a:off x="914400" y="257711"/>
            <a:ext cx="699571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Times New Roman" pitchFamily="18" charset="0"/>
                <a:ea typeface="宋体" panose="02010600030101010101" pitchFamily="2" charset="-122"/>
                <a:cs typeface="Times New Roman" pitchFamily="18" charset="0"/>
              </a:rPr>
              <a:t>Water Cherenkov Detector Array (WCDA)</a:t>
            </a:r>
            <a:endParaRPr kumimoji="0" lang="zh-CN" altLang="en-US" sz="2800" b="1" i="0" u="none" strike="noStrike" kern="1200" cap="none" spc="0" normalizeH="0" baseline="0" noProof="0" dirty="0">
              <a:ln>
                <a:noFill/>
              </a:ln>
              <a:solidFill>
                <a:srgbClr val="0070C0"/>
              </a:solidFill>
              <a:effectLst/>
              <a:uLnTx/>
              <a:uFillTx/>
              <a:latin typeface="Times New Roman" pitchFamily="18" charset="0"/>
              <a:ea typeface="宋体" panose="02010600030101010101" pitchFamily="2" charset="-122"/>
              <a:cs typeface="Times New Roman" pitchFamily="18" charset="0"/>
            </a:endParaRPr>
          </a:p>
        </p:txBody>
      </p:sp>
    </p:spTree>
    <p:extLst>
      <p:ext uri="{BB962C8B-B14F-4D97-AF65-F5344CB8AC3E}">
        <p14:creationId xmlns:p14="http://schemas.microsoft.com/office/powerpoint/2010/main" val="238848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709FB1-E288-4488-AF4D-DADAC5EB2FAA}"/>
              </a:ext>
            </a:extLst>
          </p:cNvPr>
          <p:cNvSpPr>
            <a:spLocks noGrp="1"/>
          </p:cNvSpPr>
          <p:nvPr>
            <p:ph type="title"/>
          </p:nvPr>
        </p:nvSpPr>
        <p:spPr>
          <a:xfrm>
            <a:off x="1638122" y="178196"/>
            <a:ext cx="4883863" cy="562074"/>
          </a:xfrm>
        </p:spPr>
        <p:txBody>
          <a:bodyPr>
            <a:noAutofit/>
          </a:bodyPr>
          <a:lstStyle/>
          <a:p>
            <a:r>
              <a:rPr lang="en-US" altLang="zh-CN" sz="3200" b="1" dirty="0">
                <a:solidFill>
                  <a:srgbClr val="0070C0"/>
                </a:solidFill>
              </a:rPr>
              <a:t>Inside of WCDA-3 </a:t>
            </a:r>
            <a:endParaRPr lang="zh-CN" altLang="en-US" sz="3200" b="1" dirty="0">
              <a:solidFill>
                <a:srgbClr val="0070C0"/>
              </a:solidFill>
            </a:endParaRPr>
          </a:p>
        </p:txBody>
      </p:sp>
      <p:pic>
        <p:nvPicPr>
          <p:cNvPr id="3" name="内容占位符 3">
            <a:extLst>
              <a:ext uri="{FF2B5EF4-FFF2-40B4-BE49-F238E27FC236}">
                <a16:creationId xmlns:a16="http://schemas.microsoft.com/office/drawing/2014/main" id="{CFEEF2E8-44E0-46C7-A4E3-3B1392849542}"/>
              </a:ext>
            </a:extLst>
          </p:cNvPr>
          <p:cNvPicPr>
            <a:picLocks noChangeAspect="1"/>
          </p:cNvPicPr>
          <p:nvPr/>
        </p:nvPicPr>
        <p:blipFill>
          <a:blip r:embed="rId3"/>
          <a:stretch>
            <a:fillRect/>
          </a:stretch>
        </p:blipFill>
        <p:spPr>
          <a:xfrm>
            <a:off x="6682" y="1050075"/>
            <a:ext cx="8735714" cy="5838677"/>
          </a:xfrm>
          <a:prstGeom prst="rect">
            <a:avLst/>
          </a:prstGeom>
        </p:spPr>
      </p:pic>
      <p:cxnSp>
        <p:nvCxnSpPr>
          <p:cNvPr id="4" name="直接箭头连接符 3">
            <a:extLst>
              <a:ext uri="{FF2B5EF4-FFF2-40B4-BE49-F238E27FC236}">
                <a16:creationId xmlns:a16="http://schemas.microsoft.com/office/drawing/2014/main" id="{EFE5678B-7391-4FBE-9D44-EE27F4BA04B0}"/>
              </a:ext>
            </a:extLst>
          </p:cNvPr>
          <p:cNvCxnSpPr>
            <a:cxnSpLocks/>
          </p:cNvCxnSpPr>
          <p:nvPr/>
        </p:nvCxnSpPr>
        <p:spPr>
          <a:xfrm flipH="1" flipV="1">
            <a:off x="726761" y="3284984"/>
            <a:ext cx="8015635" cy="339482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1B0C3D91-5B74-4B7C-869A-5DDB0D1F44FD}"/>
              </a:ext>
            </a:extLst>
          </p:cNvPr>
          <p:cNvSpPr txBox="1"/>
          <p:nvPr/>
        </p:nvSpPr>
        <p:spPr>
          <a:xfrm rot="1359663">
            <a:off x="3921911" y="4484491"/>
            <a:ext cx="9012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Franklin Gothic Book"/>
                <a:ea typeface="华文楷体" panose="02010600040101010101" pitchFamily="2" charset="-122"/>
                <a:cs typeface="+mn-cs"/>
              </a:rPr>
              <a:t>300 m</a:t>
            </a:r>
            <a:r>
              <a:rPr kumimoji="0" lang="en-US" altLang="zh-CN" sz="1800" b="0" i="0" u="none" strike="noStrike" kern="1200" cap="none" spc="0" normalizeH="0" baseline="0" noProof="0" dirty="0">
                <a:ln>
                  <a:noFill/>
                </a:ln>
                <a:solidFill>
                  <a:srgbClr val="FF0000"/>
                </a:solidFill>
                <a:effectLst/>
                <a:uLnTx/>
                <a:uFillTx/>
                <a:latin typeface="Franklin Gothic Book"/>
                <a:ea typeface="华文楷体" panose="02010600040101010101" pitchFamily="2" charset="-122"/>
                <a:cs typeface="+mn-cs"/>
              </a:rPr>
              <a:t> </a:t>
            </a:r>
            <a:endParaRPr kumimoji="0" lang="zh-CN" altLang="en-US" sz="1800" b="0" i="0" u="none" strike="noStrike" kern="1200" cap="none" spc="0" normalizeH="0" baseline="0" noProof="0" dirty="0">
              <a:ln>
                <a:noFill/>
              </a:ln>
              <a:solidFill>
                <a:srgbClr val="FF0000"/>
              </a:solidFill>
              <a:effectLst/>
              <a:uLnTx/>
              <a:uFillTx/>
              <a:latin typeface="Franklin Gothic Book"/>
              <a:ea typeface="华文楷体" panose="02010600040101010101" pitchFamily="2" charset="-122"/>
              <a:cs typeface="+mn-cs"/>
            </a:endParaRPr>
          </a:p>
        </p:txBody>
      </p:sp>
      <p:pic>
        <p:nvPicPr>
          <p:cNvPr id="6" name="图片 5">
            <a:extLst>
              <a:ext uri="{FF2B5EF4-FFF2-40B4-BE49-F238E27FC236}">
                <a16:creationId xmlns:a16="http://schemas.microsoft.com/office/drawing/2014/main" id="{E0F1534B-C29D-4BA4-A22C-4A49D19919AF}"/>
              </a:ext>
            </a:extLst>
          </p:cNvPr>
          <p:cNvPicPr>
            <a:picLocks noChangeAspect="1"/>
          </p:cNvPicPr>
          <p:nvPr/>
        </p:nvPicPr>
        <p:blipFill>
          <a:blip r:embed="rId4"/>
          <a:stretch>
            <a:fillRect/>
          </a:stretch>
        </p:blipFill>
        <p:spPr>
          <a:xfrm>
            <a:off x="7618982" y="105711"/>
            <a:ext cx="4488357" cy="3611231"/>
          </a:xfrm>
          <a:prstGeom prst="rect">
            <a:avLst/>
          </a:prstGeom>
        </p:spPr>
      </p:pic>
      <p:sp>
        <p:nvSpPr>
          <p:cNvPr id="7" name="内容占位符 2">
            <a:extLst>
              <a:ext uri="{FF2B5EF4-FFF2-40B4-BE49-F238E27FC236}">
                <a16:creationId xmlns:a16="http://schemas.microsoft.com/office/drawing/2014/main" id="{A56A0A7C-C7A3-45D7-96A1-D735919CEA1A}"/>
              </a:ext>
            </a:extLst>
          </p:cNvPr>
          <p:cNvSpPr txBox="1">
            <a:spLocks/>
          </p:cNvSpPr>
          <p:nvPr/>
        </p:nvSpPr>
        <p:spPr>
          <a:xfrm>
            <a:off x="8742396" y="4144074"/>
            <a:ext cx="3408508" cy="2942006"/>
          </a:xfrm>
          <a:prstGeom prst="rect">
            <a:avLst/>
          </a:prstGeom>
          <a:solidFill>
            <a:schemeClr val="bg1"/>
          </a:solidFill>
        </p:spPr>
        <p:txBody>
          <a:bodyPr vert="horz" rtlCol="0">
            <a:noAutofit/>
          </a:bodyPr>
          <a:lst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pPr marL="342900" marR="0" lvl="0" indent="-342900" algn="l" defTabSz="914400" rtl="0" eaLnBrk="1" fontAlgn="auto" latinLnBrk="0" hangingPunct="1">
              <a:lnSpc>
                <a:spcPts val="3200"/>
              </a:lnSpc>
              <a:spcBef>
                <a:spcPts val="0"/>
              </a:spcBef>
              <a:spcAft>
                <a:spcPts val="0"/>
              </a:spcAft>
              <a:buClr>
                <a:srgbClr val="477AB1"/>
              </a:buClr>
              <a:buSzPct val="50000"/>
              <a:buFont typeface="Wingdings 2"/>
              <a:buChar char=""/>
              <a:tabLst/>
              <a:defRPr/>
            </a:pPr>
            <a:r>
              <a:rPr kumimoji="0" lang="en-US" altLang="zh-CN" sz="20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rPr>
              <a:t>WCDA-1 started operating in April 2019  </a:t>
            </a:r>
          </a:p>
          <a:p>
            <a:pPr marL="342900" marR="0" lvl="0" indent="-342900" algn="l" defTabSz="914400" rtl="0" eaLnBrk="1" fontAlgn="auto" latinLnBrk="0" hangingPunct="1">
              <a:lnSpc>
                <a:spcPts val="3200"/>
              </a:lnSpc>
              <a:spcBef>
                <a:spcPts val="0"/>
              </a:spcBef>
              <a:spcAft>
                <a:spcPts val="0"/>
              </a:spcAft>
              <a:buClr>
                <a:srgbClr val="477AB1"/>
              </a:buClr>
              <a:buSzPct val="50000"/>
              <a:buFont typeface="Wingdings 2"/>
              <a:buChar char=""/>
              <a:tabLst/>
              <a:defRPr/>
            </a:pPr>
            <a:r>
              <a:rPr kumimoji="0" lang="en-US" altLang="zh-CN" sz="20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rPr>
              <a:t>WCDA-2 started operating in January 2020  </a:t>
            </a:r>
          </a:p>
          <a:p>
            <a:pPr marL="342900" marR="0" lvl="0" indent="-342900" algn="l" defTabSz="914400" rtl="0" eaLnBrk="1" fontAlgn="auto" latinLnBrk="0" hangingPunct="1">
              <a:lnSpc>
                <a:spcPts val="3200"/>
              </a:lnSpc>
              <a:spcBef>
                <a:spcPts val="0"/>
              </a:spcBef>
              <a:spcAft>
                <a:spcPts val="0"/>
              </a:spcAft>
              <a:buClr>
                <a:srgbClr val="477AB1"/>
              </a:buClr>
              <a:buSzPct val="50000"/>
              <a:buFont typeface="Wingdings 2"/>
              <a:buChar char=""/>
              <a:tabLst/>
              <a:defRPr/>
            </a:pPr>
            <a:r>
              <a:rPr kumimoji="0" lang="en-US" altLang="zh-CN" sz="2000" b="0" i="0" u="none" strike="noStrike" kern="1200" cap="none" spc="0" normalizeH="0" baseline="0" noProof="0" dirty="0">
                <a:ln>
                  <a:noFill/>
                </a:ln>
                <a:solidFill>
                  <a:prstClr val="black"/>
                </a:solidFill>
                <a:effectLst/>
                <a:uLnTx/>
                <a:uFillTx/>
                <a:latin typeface="Cambria"/>
                <a:ea typeface="宋体" panose="02010600030101010101" pitchFamily="2" charset="-122"/>
                <a:cs typeface="+mn-cs"/>
              </a:rPr>
              <a:t>WCDA-3 started operating in March 2021  </a:t>
            </a:r>
          </a:p>
          <a:p>
            <a:pPr marL="342900" marR="0" lvl="0" indent="-342900" algn="l" defTabSz="914400" rtl="0" eaLnBrk="1" fontAlgn="auto" latinLnBrk="0" hangingPunct="1">
              <a:lnSpc>
                <a:spcPct val="100000"/>
              </a:lnSpc>
              <a:spcBef>
                <a:spcPct val="20000"/>
              </a:spcBef>
              <a:spcAft>
                <a:spcPts val="0"/>
              </a:spcAft>
              <a:buClr>
                <a:srgbClr val="477AB1"/>
              </a:buClr>
              <a:buSzPct val="50000"/>
              <a:buFont typeface="Wingdings 2"/>
              <a:buChar char=""/>
              <a:tabLst/>
              <a:defRPr/>
            </a:pPr>
            <a:endParaRPr kumimoji="0" lang="en-US" altLang="zh-CN" sz="20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endParaRPr>
          </a:p>
        </p:txBody>
      </p:sp>
    </p:spTree>
    <p:extLst>
      <p:ext uri="{BB962C8B-B14F-4D97-AF65-F5344CB8AC3E}">
        <p14:creationId xmlns:p14="http://schemas.microsoft.com/office/powerpoint/2010/main" val="3406939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013F0673-3EBE-4EA1-97DB-9E0A13F29EE3}"/>
              </a:ext>
            </a:extLst>
          </p:cNvPr>
          <p:cNvPicPr>
            <a:picLocks noChangeAspect="1"/>
          </p:cNvPicPr>
          <p:nvPr/>
        </p:nvPicPr>
        <p:blipFill>
          <a:blip r:embed="rId3"/>
          <a:stretch>
            <a:fillRect/>
          </a:stretch>
        </p:blipFill>
        <p:spPr>
          <a:xfrm>
            <a:off x="5352996" y="1012370"/>
            <a:ext cx="6720963" cy="5534579"/>
          </a:xfrm>
          <a:prstGeom prst="rect">
            <a:avLst/>
          </a:prstGeom>
        </p:spPr>
      </p:pic>
      <p:sp>
        <p:nvSpPr>
          <p:cNvPr id="3" name="标题 1">
            <a:extLst>
              <a:ext uri="{FF2B5EF4-FFF2-40B4-BE49-F238E27FC236}">
                <a16:creationId xmlns:a16="http://schemas.microsoft.com/office/drawing/2014/main" id="{A567FE05-E7B8-46B6-B6EB-0AD6C7444014}"/>
              </a:ext>
            </a:extLst>
          </p:cNvPr>
          <p:cNvSpPr>
            <a:spLocks noGrp="1"/>
          </p:cNvSpPr>
          <p:nvPr>
            <p:ph type="title"/>
          </p:nvPr>
        </p:nvSpPr>
        <p:spPr>
          <a:xfrm>
            <a:off x="1243174" y="90180"/>
            <a:ext cx="9537321" cy="751894"/>
          </a:xfrm>
        </p:spPr>
        <p:txBody>
          <a:bodyPr>
            <a:noAutofit/>
          </a:bodyPr>
          <a:lstStyle/>
          <a:p>
            <a:pPr lvl="0" algn="ctr"/>
            <a:r>
              <a:rPr lang="en-US" altLang="zh-CN" sz="3200" kern="0" dirty="0">
                <a:solidFill>
                  <a:srgbClr val="0070C0"/>
                </a:solidFill>
                <a:latin typeface="Times New Roman" pitchFamily="18" charset="0"/>
              </a:rPr>
              <a:t>Wide Field of View Cherenkov Telescope (WFCTA)</a:t>
            </a:r>
            <a:endParaRPr lang="zh-CN" altLang="en-US" sz="3200" dirty="0">
              <a:solidFill>
                <a:srgbClr val="0070C0"/>
              </a:solidFill>
            </a:endParaRPr>
          </a:p>
        </p:txBody>
      </p:sp>
      <p:grpSp>
        <p:nvGrpSpPr>
          <p:cNvPr id="4" name="组合 3">
            <a:extLst>
              <a:ext uri="{FF2B5EF4-FFF2-40B4-BE49-F238E27FC236}">
                <a16:creationId xmlns:a16="http://schemas.microsoft.com/office/drawing/2014/main" id="{C4C951E6-429A-4FB2-ADBE-E02AEBB7FF2C}"/>
              </a:ext>
            </a:extLst>
          </p:cNvPr>
          <p:cNvGrpSpPr/>
          <p:nvPr/>
        </p:nvGrpSpPr>
        <p:grpSpPr>
          <a:xfrm>
            <a:off x="463748" y="1200693"/>
            <a:ext cx="4587621" cy="1949573"/>
            <a:chOff x="389763" y="928393"/>
            <a:chExt cx="4587621" cy="1949573"/>
          </a:xfrm>
        </p:grpSpPr>
        <p:sp>
          <p:nvSpPr>
            <p:cNvPr id="5" name="Rectangle 9">
              <a:extLst>
                <a:ext uri="{FF2B5EF4-FFF2-40B4-BE49-F238E27FC236}">
                  <a16:creationId xmlns:a16="http://schemas.microsoft.com/office/drawing/2014/main" id="{566D1A14-3486-4FCE-B6A3-C151A64837BC}"/>
                </a:ext>
              </a:extLst>
            </p:cNvPr>
            <p:cNvSpPr>
              <a:spLocks noChangeArrowheads="1"/>
            </p:cNvSpPr>
            <p:nvPr/>
          </p:nvSpPr>
          <p:spPr bwMode="auto">
            <a:xfrm>
              <a:off x="389763" y="928393"/>
              <a:ext cx="4587621" cy="1949573"/>
            </a:xfrm>
            <a:prstGeom prst="rect">
              <a:avLst/>
            </a:prstGeom>
            <a:solidFill>
              <a:schemeClr val="bg1"/>
            </a:solidFill>
            <a:ln>
              <a:solidFill>
                <a:schemeClr val="bg1"/>
              </a:solidFill>
            </a:ln>
          </p:spPr>
          <p:txBody>
            <a:bodyPr wrap="square">
              <a:spAutoFit/>
            </a:bodyPr>
            <a:lstStyle/>
            <a:p>
              <a:pPr marL="342900" marR="0" lvl="0" indent="-342900" algn="ctr" defTabSz="914400" rtl="0" eaLnBrk="1" fontAlgn="auto" latinLnBrk="0" hangingPunct="1">
                <a:lnSpc>
                  <a:spcPct val="100000"/>
                </a:lnSpc>
                <a:spcBef>
                  <a:spcPct val="0"/>
                </a:spcBef>
                <a:spcAft>
                  <a:spcPts val="0"/>
                </a:spcAft>
                <a:buClrTx/>
                <a:buSzTx/>
                <a:buFontTx/>
                <a:buNone/>
                <a:tabLst/>
                <a:defRPr/>
              </a:pPr>
              <a:endParaRPr kumimoji="0" lang="zh-CN" altLang="en-US" sz="1600" b="1" i="0" u="none" strike="noStrike" kern="0" cap="none" spc="0" normalizeH="0" baseline="0" noProof="0" dirty="0">
                <a:ln>
                  <a:noFill/>
                </a:ln>
                <a:solidFill>
                  <a:srgbClr val="FF0000"/>
                </a:solidFill>
                <a:effectLst/>
                <a:uLnTx/>
                <a:uFillTx/>
                <a:latin typeface="Times New Roman" pitchFamily="18" charset="0"/>
                <a:ea typeface="宋体" panose="02010600030101010101" pitchFamily="2" charset="-122"/>
                <a:cs typeface="+mn-cs"/>
              </a:endParaRPr>
            </a:p>
            <a:p>
              <a:pPr marL="342900" marR="0" lvl="0" indent="-342900" algn="l" defTabSz="914400" rtl="0" eaLnBrk="1" fontAlgn="auto" latinLnBrk="0" hangingPunct="1">
                <a:lnSpc>
                  <a:spcPts val="3200"/>
                </a:lnSpc>
                <a:spcBef>
                  <a:spcPct val="0"/>
                </a:spcBef>
                <a:spcAft>
                  <a:spcPts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~5 m</a:t>
              </a:r>
              <a:r>
                <a:rPr kumimoji="0" lang="en-US" altLang="zh-CN" sz="2400" b="1" i="0" u="none" strike="noStrike" kern="0" cap="none" spc="0" normalizeH="0" baseline="30000" noProof="0" dirty="0">
                  <a:ln>
                    <a:noFill/>
                  </a:ln>
                  <a:solidFill>
                    <a:prstClr val="black"/>
                  </a:solidFill>
                  <a:effectLst/>
                  <a:uLnTx/>
                  <a:uFillTx/>
                  <a:latin typeface="Times New Roman" pitchFamily="18" charset="0"/>
                  <a:ea typeface="宋体" panose="02010600030101010101" pitchFamily="2" charset="-122"/>
                  <a:cs typeface="+mn-cs"/>
                </a:rPr>
                <a:t>2</a:t>
              </a:r>
              <a:r>
                <a:rPr kumimoji="0" lang="en-US" altLang="zh-CN" sz="24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 spherical mirror</a:t>
              </a:r>
            </a:p>
            <a:p>
              <a:pPr marL="342900" marR="0" lvl="0" indent="-342900" algn="l" defTabSz="914400" rtl="0" eaLnBrk="1" fontAlgn="auto" latinLnBrk="0" hangingPunct="1">
                <a:lnSpc>
                  <a:spcPts val="3200"/>
                </a:lnSpc>
                <a:spcBef>
                  <a:spcPct val="0"/>
                </a:spcBef>
                <a:spcAft>
                  <a:spcPts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Camera: 32×32  </a:t>
              </a:r>
              <a:r>
                <a:rPr kumimoji="0" lang="en-US" altLang="zh-CN" sz="2400" b="1" i="0" u="none" strike="noStrike" kern="0" cap="none" spc="0" normalizeH="0" baseline="0" noProof="0" dirty="0" err="1">
                  <a:ln>
                    <a:noFill/>
                  </a:ln>
                  <a:solidFill>
                    <a:prstClr val="black"/>
                  </a:solidFill>
                  <a:effectLst/>
                  <a:uLnTx/>
                  <a:uFillTx/>
                  <a:latin typeface="Times New Roman" pitchFamily="18" charset="0"/>
                  <a:ea typeface="宋体" panose="02010600030101010101" pitchFamily="2" charset="-122"/>
                  <a:cs typeface="+mn-cs"/>
                </a:rPr>
                <a:t>SiPMs</a:t>
              </a:r>
              <a:r>
                <a:rPr kumimoji="0" lang="en-US" altLang="zh-CN" sz="24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 array </a:t>
              </a:r>
            </a:p>
            <a:p>
              <a:pPr marL="342900" marR="0" lvl="0" indent="-342900" algn="l" defTabSz="914400" rtl="0" eaLnBrk="1" fontAlgn="auto" latinLnBrk="0" hangingPunct="1">
                <a:lnSpc>
                  <a:spcPts val="3200"/>
                </a:lnSpc>
                <a:spcBef>
                  <a:spcPct val="0"/>
                </a:spcBef>
                <a:spcAft>
                  <a:spcPts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FOV: </a:t>
              </a:r>
            </a:p>
            <a:p>
              <a:pPr marL="342900" marR="0" lvl="0" indent="-342900" algn="l" defTabSz="914400" rtl="0" eaLnBrk="1" fontAlgn="auto" latinLnBrk="0" hangingPunct="1">
                <a:lnSpc>
                  <a:spcPts val="3200"/>
                </a:lnSpc>
                <a:spcBef>
                  <a:spcPct val="0"/>
                </a:spcBef>
                <a:spcAft>
                  <a:spcPts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Pixel size: </a:t>
              </a:r>
            </a:p>
          </p:txBody>
        </p:sp>
        <p:pic>
          <p:nvPicPr>
            <p:cNvPr id="6" name="Picture 2">
              <a:extLst>
                <a:ext uri="{FF2B5EF4-FFF2-40B4-BE49-F238E27FC236}">
                  <a16:creationId xmlns:a16="http://schemas.microsoft.com/office/drawing/2014/main" id="{F5640BF8-CCD2-4FEC-82C8-689ACC6CA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815" y="2032324"/>
              <a:ext cx="1628710"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C35CE7F4-C4E1-4897-A3AE-EE6A750AE9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8275" y="2444524"/>
              <a:ext cx="669789" cy="3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图片 7">
            <a:extLst>
              <a:ext uri="{FF2B5EF4-FFF2-40B4-BE49-F238E27FC236}">
                <a16:creationId xmlns:a16="http://schemas.microsoft.com/office/drawing/2014/main" id="{21707007-BFB0-4A77-8B07-AE8ED4C58E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0761" y="1167294"/>
            <a:ext cx="2907631" cy="2180724"/>
          </a:xfrm>
          <a:prstGeom prst="rect">
            <a:avLst/>
          </a:prstGeom>
        </p:spPr>
      </p:pic>
      <p:pic>
        <p:nvPicPr>
          <p:cNvPr id="9" name="图片 8">
            <a:extLst>
              <a:ext uri="{FF2B5EF4-FFF2-40B4-BE49-F238E27FC236}">
                <a16:creationId xmlns:a16="http://schemas.microsoft.com/office/drawing/2014/main" id="{45540645-58BC-4249-98A0-A6BB914EE2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67" r="8053"/>
          <a:stretch/>
        </p:blipFill>
        <p:spPr>
          <a:xfrm>
            <a:off x="10626901" y="4224308"/>
            <a:ext cx="1250911" cy="1493076"/>
          </a:xfrm>
          <a:prstGeom prst="rect">
            <a:avLst/>
          </a:prstGeom>
        </p:spPr>
      </p:pic>
      <p:pic>
        <p:nvPicPr>
          <p:cNvPr id="10" name="图片 9">
            <a:extLst>
              <a:ext uri="{FF2B5EF4-FFF2-40B4-BE49-F238E27FC236}">
                <a16:creationId xmlns:a16="http://schemas.microsoft.com/office/drawing/2014/main" id="{116AD9F6-AEC5-4A04-884E-AFC24AFABD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750" t="5747" r="18691" b="39848"/>
          <a:stretch/>
        </p:blipFill>
        <p:spPr>
          <a:xfrm>
            <a:off x="9111785" y="1167294"/>
            <a:ext cx="2434727" cy="2180724"/>
          </a:xfrm>
          <a:prstGeom prst="rect">
            <a:avLst/>
          </a:prstGeom>
        </p:spPr>
      </p:pic>
      <p:sp>
        <p:nvSpPr>
          <p:cNvPr id="11" name="矩形 10">
            <a:extLst>
              <a:ext uri="{FF2B5EF4-FFF2-40B4-BE49-F238E27FC236}">
                <a16:creationId xmlns:a16="http://schemas.microsoft.com/office/drawing/2014/main" id="{B902F3F7-B407-485B-B5BE-13161A4FF028}"/>
              </a:ext>
            </a:extLst>
          </p:cNvPr>
          <p:cNvSpPr/>
          <p:nvPr/>
        </p:nvSpPr>
        <p:spPr>
          <a:xfrm>
            <a:off x="9422583" y="3356496"/>
            <a:ext cx="180927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SiPM</a:t>
            </a:r>
            <a:r>
              <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camera</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414F071F-2DB8-4042-B763-625D5A80C112}"/>
              </a:ext>
            </a:extLst>
          </p:cNvPr>
          <p:cNvSpPr/>
          <p:nvPr/>
        </p:nvSpPr>
        <p:spPr>
          <a:xfrm>
            <a:off x="8750706" y="5785597"/>
            <a:ext cx="33014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SiPM</a:t>
            </a:r>
            <a:r>
              <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and </a:t>
            </a:r>
            <a:r>
              <a:rPr kumimoji="0" lang="en-US" altLang="zh-CN" sz="2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Winstone</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cone</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3" name="图片 12">
            <a:extLst>
              <a:ext uri="{FF2B5EF4-FFF2-40B4-BE49-F238E27FC236}">
                <a16:creationId xmlns:a16="http://schemas.microsoft.com/office/drawing/2014/main" id="{791E03FB-F9EF-48F4-8453-34C6D0C0710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35" t="16051" b="26200"/>
          <a:stretch/>
        </p:blipFill>
        <p:spPr>
          <a:xfrm>
            <a:off x="8671769" y="4224308"/>
            <a:ext cx="1874411" cy="1493076"/>
          </a:xfrm>
          <a:prstGeom prst="rect">
            <a:avLst/>
          </a:prstGeom>
        </p:spPr>
      </p:pic>
      <p:pic>
        <p:nvPicPr>
          <p:cNvPr id="14" name="图片 13">
            <a:extLst>
              <a:ext uri="{FF2B5EF4-FFF2-40B4-BE49-F238E27FC236}">
                <a16:creationId xmlns:a16="http://schemas.microsoft.com/office/drawing/2014/main" id="{C1AB529F-80DB-4D8D-A113-406DD47A7B8F}"/>
              </a:ext>
            </a:extLst>
          </p:cNvPr>
          <p:cNvPicPr>
            <a:picLocks noChangeAspect="1"/>
          </p:cNvPicPr>
          <p:nvPr/>
        </p:nvPicPr>
        <p:blipFill rotWithShape="1">
          <a:blip r:embed="rId10"/>
          <a:srcRect b="6774"/>
          <a:stretch/>
        </p:blipFill>
        <p:spPr>
          <a:xfrm>
            <a:off x="5600761" y="4046235"/>
            <a:ext cx="2825867" cy="2272638"/>
          </a:xfrm>
          <a:prstGeom prst="rect">
            <a:avLst/>
          </a:prstGeom>
        </p:spPr>
      </p:pic>
      <p:sp>
        <p:nvSpPr>
          <p:cNvPr id="16" name="矩形 15">
            <a:extLst>
              <a:ext uri="{FF2B5EF4-FFF2-40B4-BE49-F238E27FC236}">
                <a16:creationId xmlns:a16="http://schemas.microsoft.com/office/drawing/2014/main" id="{163C47E4-7A43-427E-ADF1-E04C60271010}"/>
              </a:ext>
            </a:extLst>
          </p:cNvPr>
          <p:cNvSpPr/>
          <p:nvPr/>
        </p:nvSpPr>
        <p:spPr>
          <a:xfrm>
            <a:off x="6436290" y="3356497"/>
            <a:ext cx="9972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Mirror</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7" name="图片 16">
            <a:extLst>
              <a:ext uri="{FF2B5EF4-FFF2-40B4-BE49-F238E27FC236}">
                <a16:creationId xmlns:a16="http://schemas.microsoft.com/office/drawing/2014/main" id="{21A3F906-A3C4-459C-9A7E-0F98BFBC1F82}"/>
              </a:ext>
            </a:extLst>
          </p:cNvPr>
          <p:cNvPicPr/>
          <p:nvPr/>
        </p:nvPicPr>
        <p:blipFill rotWithShape="1">
          <a:blip r:embed="rId11" cstate="print">
            <a:extLst>
              <a:ext uri="{28A0092B-C50C-407E-A947-70E740481C1C}">
                <a14:useLocalDpi xmlns:a14="http://schemas.microsoft.com/office/drawing/2010/main" val="0"/>
              </a:ext>
            </a:extLst>
          </a:blip>
          <a:srcRect r="2661"/>
          <a:stretch/>
        </p:blipFill>
        <p:spPr>
          <a:xfrm>
            <a:off x="162120" y="3468355"/>
            <a:ext cx="5103943" cy="3078595"/>
          </a:xfrm>
          <a:prstGeom prst="rect">
            <a:avLst/>
          </a:prstGeom>
        </p:spPr>
      </p:pic>
      <p:sp>
        <p:nvSpPr>
          <p:cNvPr id="18" name="矩形 17">
            <a:extLst>
              <a:ext uri="{FF2B5EF4-FFF2-40B4-BE49-F238E27FC236}">
                <a16:creationId xmlns:a16="http://schemas.microsoft.com/office/drawing/2014/main" id="{20A40F4F-874B-41CB-8F37-34A735766763}"/>
              </a:ext>
            </a:extLst>
          </p:cNvPr>
          <p:cNvSpPr/>
          <p:nvPr/>
        </p:nvSpPr>
        <p:spPr>
          <a:xfrm>
            <a:off x="1072324" y="3471449"/>
            <a:ext cx="1970411" cy="461665"/>
          </a:xfrm>
          <a:prstGeom prst="rect">
            <a:avLst/>
          </a:prstGeom>
        </p:spPr>
        <p:txBody>
          <a:bodyPr wrap="none">
            <a:spAutoFit/>
          </a:bodyPr>
          <a:lstStyle/>
          <a:p>
            <a:pPr marL="342900" marR="0" lvl="0" indent="-342900" algn="ctr" defTabSz="914400" rtl="0" eaLnBrk="1" fontAlgn="auto" latinLnBrk="0" hangingPunct="1">
              <a:lnSpc>
                <a:spcPct val="100000"/>
              </a:lnSpc>
              <a:spcBef>
                <a:spcPct val="0"/>
              </a:spcBef>
              <a:spcAft>
                <a:spcPts val="0"/>
              </a:spcAft>
              <a:buClrTx/>
              <a:buSzTx/>
              <a:buFontTx/>
              <a:buNone/>
              <a:tabLst/>
              <a:defRPr/>
            </a:pPr>
            <a:r>
              <a:rPr kumimoji="0" lang="en-US" altLang="zh-CN" sz="2400" b="1" i="0" u="none" strike="noStrike" kern="0" cap="none" spc="0" normalizeH="0" baseline="0" noProof="0" dirty="0">
                <a:ln>
                  <a:noFill/>
                </a:ln>
                <a:solidFill>
                  <a:srgbClr val="F79646">
                    <a:lumMod val="75000"/>
                  </a:srgbClr>
                </a:solidFill>
                <a:effectLst/>
                <a:uLnTx/>
                <a:uFillTx/>
                <a:latin typeface="Times New Roman" pitchFamily="18" charset="0"/>
                <a:ea typeface="宋体" panose="02010600030101010101" pitchFamily="2" charset="-122"/>
                <a:cs typeface="+mn-cs"/>
              </a:rPr>
              <a:t>18 Telescopes</a:t>
            </a:r>
          </a:p>
        </p:txBody>
      </p:sp>
      <p:sp>
        <p:nvSpPr>
          <p:cNvPr id="19" name="文本框 18">
            <a:extLst>
              <a:ext uri="{FF2B5EF4-FFF2-40B4-BE49-F238E27FC236}">
                <a16:creationId xmlns:a16="http://schemas.microsoft.com/office/drawing/2014/main" id="{169D9A8E-621B-4626-9C5F-658D0ED85732}"/>
              </a:ext>
            </a:extLst>
          </p:cNvPr>
          <p:cNvSpPr txBox="1"/>
          <p:nvPr/>
        </p:nvSpPr>
        <p:spPr>
          <a:xfrm>
            <a:off x="162120" y="1012370"/>
            <a:ext cx="3616010"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u"/>
              <a:tabLst/>
              <a:defRPr/>
            </a:pPr>
            <a:r>
              <a:rPr kumimoji="0" lang="en-US" altLang="zh-CN" sz="2400" b="1" i="0" u="none" strike="noStrike" kern="1200" cap="none" spc="0" normalizeH="0" baseline="0" noProof="0" dirty="0">
                <a:ln>
                  <a:noFill/>
                </a:ln>
                <a:solidFill>
                  <a:srgbClr val="F79646">
                    <a:lumMod val="75000"/>
                  </a:srgbClr>
                </a:solidFill>
                <a:effectLst/>
                <a:uLnTx/>
                <a:uFillTx/>
                <a:latin typeface="Calibri"/>
                <a:ea typeface="宋体" panose="02010600030101010101" pitchFamily="2" charset="-122"/>
                <a:cs typeface="+mn-cs"/>
              </a:rPr>
              <a:t>Telescope parameters:</a:t>
            </a:r>
            <a:endParaRPr kumimoji="0" lang="zh-CN" altLang="en-US" sz="2400" b="1" i="0" u="none" strike="noStrike" kern="1200" cap="none" spc="0" normalizeH="0" baseline="0" noProof="0" dirty="0">
              <a:ln>
                <a:noFill/>
              </a:ln>
              <a:solidFill>
                <a:srgbClr val="F79646">
                  <a:lumMod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0060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3AEF5EF3-FA66-4215-A960-4FB18714D1A5}"/>
              </a:ext>
            </a:extLst>
          </p:cNvPr>
          <p:cNvSpPr txBox="1"/>
          <p:nvPr/>
        </p:nvSpPr>
        <p:spPr>
          <a:xfrm>
            <a:off x="5324460" y="1199981"/>
            <a:ext cx="6728995" cy="5110310"/>
          </a:xfrm>
          <a:prstGeom prst="rect">
            <a:avLst/>
          </a:prstGeom>
          <a:noFill/>
        </p:spPr>
        <p:txBody>
          <a:bodyPr wrap="square" rtlCol="0">
            <a:spAutoFit/>
          </a:bodyPr>
          <a:lstStyle/>
          <a:p>
            <a:pPr marL="342900" marR="0" lvl="0" indent="-342900" algn="l" defTabSz="914400" rtl="0" eaLnBrk="0" fontAlgn="auto" latinLnBrk="0" hangingPunct="0">
              <a:lnSpc>
                <a:spcPct val="120000"/>
              </a:lnSpc>
              <a:spcBef>
                <a:spcPts val="600"/>
              </a:spcBef>
              <a:spcAft>
                <a:spcPts val="60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srgbClr val="292929"/>
                </a:solidFill>
                <a:effectLst/>
                <a:uLnTx/>
                <a:uFillTx/>
                <a:latin typeface="Calibri (Body)"/>
                <a:ea typeface="宋体" panose="02010600030101010101" pitchFamily="2" charset="-122"/>
                <a:cs typeface="+mn-cs"/>
              </a:rPr>
              <a:t>Proton, helium nuclei and heavier nuclei , all the way to uranium</a:t>
            </a:r>
            <a:endParaRPr kumimoji="0" lang="en-US" altLang="zh-CN" sz="24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endParaRPr>
          </a:p>
          <a:p>
            <a:pPr marL="342900" marR="0" lvl="0" indent="-342900" algn="l" defTabSz="914400" rtl="0" eaLnBrk="0" fontAlgn="auto" latinLnBrk="0" hangingPunct="0">
              <a:lnSpc>
                <a:spcPct val="120000"/>
              </a:lnSpc>
              <a:spcBef>
                <a:spcPts val="600"/>
              </a:spcBef>
              <a:spcAft>
                <a:spcPts val="60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srgbClr val="333333"/>
                </a:solidFill>
                <a:effectLst/>
                <a:uLnTx/>
                <a:uFillTx/>
                <a:latin typeface="Calibri (Body)"/>
                <a:ea typeface="宋体" panose="02010600030101010101" pitchFamily="2" charset="-122"/>
                <a:cs typeface="+mn-cs"/>
              </a:rPr>
              <a:t>Discovered in 1912, many things (e.g. source, acceleration mechanism) about cosmic rays remain a mystery more than a century later</a:t>
            </a:r>
            <a:endParaRPr kumimoji="0" lang="en-US" altLang="zh-CN" sz="24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endParaRPr>
          </a:p>
          <a:p>
            <a:pPr marL="342900" marR="0" lvl="0" indent="-342900" algn="l" defTabSz="914400" rtl="0" eaLnBrk="0" fontAlgn="auto" latinLnBrk="0" hangingPunct="0">
              <a:lnSpc>
                <a:spcPct val="120000"/>
              </a:lnSpc>
              <a:spcBef>
                <a:spcPts val="600"/>
              </a:spcBef>
              <a:spcAft>
                <a:spcPts val="60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Individual energy spectra play am important role to solve the mystery</a:t>
            </a:r>
          </a:p>
          <a:p>
            <a:pPr marL="800100" lvl="1" indent="-342900" eaLnBrk="0" hangingPunct="0">
              <a:lnSpc>
                <a:spcPct val="120000"/>
              </a:lnSpc>
              <a:spcBef>
                <a:spcPts val="600"/>
              </a:spcBef>
              <a:spcAft>
                <a:spcPts val="600"/>
              </a:spcAft>
              <a:buFontTx/>
              <a:buChar char="•"/>
              <a:defRPr/>
            </a:pPr>
            <a:r>
              <a:rPr kumimoji="0" lang="en-US" altLang="zh-CN" sz="24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Proton knee,</a:t>
            </a:r>
            <a:r>
              <a:rPr kumimoji="0" lang="zh-CN" altLang="en-US" sz="24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helium knee, iron knee … </a:t>
            </a:r>
          </a:p>
          <a:p>
            <a:pPr marL="800100" lvl="1" indent="-342900" eaLnBrk="0" hangingPunct="0">
              <a:lnSpc>
                <a:spcPct val="120000"/>
              </a:lnSpc>
              <a:spcBef>
                <a:spcPts val="600"/>
              </a:spcBef>
              <a:spcAft>
                <a:spcPts val="600"/>
              </a:spcAft>
              <a:buFontTx/>
              <a:buChar char="•"/>
              <a:defRPr/>
            </a:pPr>
            <a:r>
              <a:rPr kumimoji="0" lang="en-US" altLang="zh-CN" sz="24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The knee indicates the energy limit for cosmic ray acceleration by astrophysical sources. </a:t>
            </a:r>
          </a:p>
        </p:txBody>
      </p:sp>
      <p:pic>
        <p:nvPicPr>
          <p:cNvPr id="17" name="图片 16">
            <a:extLst>
              <a:ext uri="{FF2B5EF4-FFF2-40B4-BE49-F238E27FC236}">
                <a16:creationId xmlns:a16="http://schemas.microsoft.com/office/drawing/2014/main" id="{94CA19C9-EE60-4433-8067-478A79696DEE}"/>
              </a:ext>
            </a:extLst>
          </p:cNvPr>
          <p:cNvPicPr>
            <a:picLocks noChangeAspect="1"/>
          </p:cNvPicPr>
          <p:nvPr/>
        </p:nvPicPr>
        <p:blipFill>
          <a:blip r:embed="rId3"/>
          <a:stretch>
            <a:fillRect/>
          </a:stretch>
        </p:blipFill>
        <p:spPr>
          <a:xfrm>
            <a:off x="250371" y="925120"/>
            <a:ext cx="4943797" cy="5657816"/>
          </a:xfrm>
          <a:prstGeom prst="rect">
            <a:avLst/>
          </a:prstGeom>
        </p:spPr>
      </p:pic>
      <p:sp>
        <p:nvSpPr>
          <p:cNvPr id="18" name="矩形 17">
            <a:extLst>
              <a:ext uri="{FF2B5EF4-FFF2-40B4-BE49-F238E27FC236}">
                <a16:creationId xmlns:a16="http://schemas.microsoft.com/office/drawing/2014/main" id="{8184B179-7CE3-49F3-803D-89771708107A}"/>
              </a:ext>
            </a:extLst>
          </p:cNvPr>
          <p:cNvSpPr/>
          <p:nvPr/>
        </p:nvSpPr>
        <p:spPr>
          <a:xfrm>
            <a:off x="1101314" y="6488668"/>
            <a:ext cx="32705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70C0"/>
                </a:solidFill>
                <a:effectLst/>
                <a:uLnTx/>
                <a:uFillTx/>
                <a:latin typeface="Calibri"/>
                <a:ea typeface="宋体" panose="02010600030101010101" pitchFamily="2" charset="-122"/>
                <a:cs typeface="+mn-cs"/>
              </a:rPr>
              <a:t>C</a:t>
            </a:r>
            <a:r>
              <a:rPr kumimoji="0" lang="zh-CN" altLang="en-US" sz="1800" b="0" i="0" u="none" strike="noStrike" kern="1200" cap="none" spc="0" normalizeH="0" baseline="0" noProof="0" dirty="0">
                <a:ln>
                  <a:noFill/>
                </a:ln>
                <a:solidFill>
                  <a:srgbClr val="0070C0"/>
                </a:solidFill>
                <a:effectLst/>
                <a:uLnTx/>
                <a:uFillTx/>
                <a:latin typeface="Calibri"/>
                <a:ea typeface="宋体" panose="02010600030101010101" pitchFamily="2" charset="-122"/>
                <a:cs typeface="+mn-cs"/>
              </a:rPr>
              <a:t>.</a:t>
            </a:r>
            <a:r>
              <a:rPr kumimoji="0" lang="en-US" altLang="zh-CN" sz="1800" b="0" i="0" u="none" strike="noStrike" kern="1200" cap="none" spc="0" normalizeH="0" baseline="0" noProof="0" dirty="0">
                <a:ln>
                  <a:noFill/>
                </a:ln>
                <a:solidFill>
                  <a:srgbClr val="0070C0"/>
                </a:solidFill>
                <a:effectLst/>
                <a:uLnTx/>
                <a:uFillTx/>
                <a:latin typeface="Calibri"/>
                <a:ea typeface="宋体" panose="02010600030101010101" pitchFamily="2" charset="-122"/>
                <a:cs typeface="+mn-cs"/>
              </a:rPr>
              <a:t>E</a:t>
            </a:r>
            <a:r>
              <a:rPr kumimoji="0" lang="zh-CN" altLang="en-US" sz="1800" b="0" i="0" u="none" strike="noStrike" kern="1200" cap="none" spc="0" normalizeH="0" baseline="0" noProof="0" dirty="0">
                <a:ln>
                  <a:noFill/>
                </a:ln>
                <a:solidFill>
                  <a:srgbClr val="0070C0"/>
                </a:solidFill>
                <a:effectLst/>
                <a:uLnTx/>
                <a:uFillTx/>
                <a:latin typeface="Calibri"/>
                <a:ea typeface="宋体" panose="02010600030101010101" pitchFamily="2" charset="-122"/>
                <a:cs typeface="+mn-cs"/>
              </a:rPr>
              <a:t>voli 10.5281/zenodo.1468853</a:t>
            </a:r>
          </a:p>
        </p:txBody>
      </p:sp>
      <p:sp>
        <p:nvSpPr>
          <p:cNvPr id="22" name="Rectangle 4">
            <a:extLst>
              <a:ext uri="{FF2B5EF4-FFF2-40B4-BE49-F238E27FC236}">
                <a16:creationId xmlns:a16="http://schemas.microsoft.com/office/drawing/2014/main" id="{9C2B503F-0C9E-4132-96BB-90CE4659AC81}"/>
              </a:ext>
            </a:extLst>
          </p:cNvPr>
          <p:cNvSpPr>
            <a:spLocks noChangeArrowheads="1"/>
          </p:cNvSpPr>
          <p:nvPr/>
        </p:nvSpPr>
        <p:spPr bwMode="auto">
          <a:xfrm>
            <a:off x="4465865" y="74572"/>
            <a:ext cx="46699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Black" panose="020B0A04020102020204" pitchFamily="34" charset="0"/>
                <a:ea typeface="宋体" panose="02010600030101010101" pitchFamily="2" charset="-122"/>
                <a:cs typeface="+mn-cs"/>
              </a:rPr>
              <a:t>Cosmic rays</a:t>
            </a:r>
            <a:endParaRPr kumimoji="0" lang="zh-CN" altLang="en-US" sz="4000" b="1" i="0" u="none" strike="noStrike" kern="1200" cap="none" spc="0" normalizeH="0" baseline="0" noProof="0" dirty="0">
              <a:ln>
                <a:noFill/>
              </a:ln>
              <a:solidFill>
                <a:srgbClr val="0070C0"/>
              </a:solidFill>
              <a:effectLst/>
              <a:uLnTx/>
              <a:uFillTx/>
              <a:latin typeface="Arial Black" panose="020B0A04020102020204" pitchFamily="34" charset="0"/>
              <a:ea typeface="宋体" panose="02010600030101010101" pitchFamily="2" charset="-122"/>
              <a:cs typeface="+mn-cs"/>
            </a:endParaRPr>
          </a:p>
        </p:txBody>
      </p:sp>
      <p:sp>
        <p:nvSpPr>
          <p:cNvPr id="6" name="灯片编号占位符 1">
            <a:extLst>
              <a:ext uri="{FF2B5EF4-FFF2-40B4-BE49-F238E27FC236}">
                <a16:creationId xmlns:a16="http://schemas.microsoft.com/office/drawing/2014/main" id="{FA3B15CC-12A8-47C8-94B7-3ECD34F13B76}"/>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73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9">
            <a:extLst>
              <a:ext uri="{FF2B5EF4-FFF2-40B4-BE49-F238E27FC236}">
                <a16:creationId xmlns:a16="http://schemas.microsoft.com/office/drawing/2014/main" id="{89C76F36-FA96-4E10-B36B-3F37AD5749BF}"/>
              </a:ext>
            </a:extLst>
          </p:cNvPr>
          <p:cNvGrpSpPr/>
          <p:nvPr/>
        </p:nvGrpSpPr>
        <p:grpSpPr>
          <a:xfrm>
            <a:off x="47032" y="3258030"/>
            <a:ext cx="4716536" cy="3458565"/>
            <a:chOff x="3885989" y="622448"/>
            <a:chExt cx="5265631" cy="3680674"/>
          </a:xfrm>
        </p:grpSpPr>
        <p:pic>
          <p:nvPicPr>
            <p:cNvPr id="18" name="图片 5">
              <a:extLst>
                <a:ext uri="{FF2B5EF4-FFF2-40B4-BE49-F238E27FC236}">
                  <a16:creationId xmlns:a16="http://schemas.microsoft.com/office/drawing/2014/main" id="{04630307-E97C-470D-86A9-7BC71650D2AE}"/>
                </a:ext>
              </a:extLst>
            </p:cNvPr>
            <p:cNvPicPr>
              <a:picLocks noChangeAspect="1"/>
            </p:cNvPicPr>
            <p:nvPr/>
          </p:nvPicPr>
          <p:blipFill>
            <a:blip r:embed="rId3"/>
            <a:stretch>
              <a:fillRect/>
            </a:stretch>
          </p:blipFill>
          <p:spPr>
            <a:xfrm>
              <a:off x="3885989" y="622448"/>
              <a:ext cx="5265631" cy="3680674"/>
            </a:xfrm>
            <a:prstGeom prst="rect">
              <a:avLst/>
            </a:prstGeom>
          </p:spPr>
        </p:pic>
        <p:sp>
          <p:nvSpPr>
            <p:cNvPr id="19" name="矩形 8">
              <a:extLst>
                <a:ext uri="{FF2B5EF4-FFF2-40B4-BE49-F238E27FC236}">
                  <a16:creationId xmlns:a16="http://schemas.microsoft.com/office/drawing/2014/main" id="{D6A5B46E-E782-4536-8E72-9C74EA9A2119}"/>
                </a:ext>
              </a:extLst>
            </p:cNvPr>
            <p:cNvSpPr/>
            <p:nvPr/>
          </p:nvSpPr>
          <p:spPr>
            <a:xfrm>
              <a:off x="4589330" y="3439388"/>
              <a:ext cx="167545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srgbClr val="00B0F0"/>
                  </a:solidFill>
                  <a:effectLst/>
                  <a:uLnTx/>
                  <a:uFillTx/>
                  <a:latin typeface="URWPalladioL-Ital"/>
                  <a:ea typeface="宋体" panose="02010600030101010101" pitchFamily="2" charset="-122"/>
                  <a:cs typeface="+mn-cs"/>
                </a:rPr>
                <a:t>Appl. Sci. </a:t>
              </a:r>
              <a:r>
                <a:rPr kumimoji="0" lang="en-US" altLang="zh-CN" sz="1200" b="1" i="1" u="none" strike="noStrike" kern="1200" cap="none" spc="0" normalizeH="0" baseline="0" noProof="0" dirty="0">
                  <a:ln>
                    <a:noFill/>
                  </a:ln>
                  <a:solidFill>
                    <a:srgbClr val="00B0F0"/>
                  </a:solidFill>
                  <a:effectLst/>
                  <a:uLnTx/>
                  <a:uFillTx/>
                  <a:latin typeface="URWPalladioL-Bold"/>
                  <a:ea typeface="宋体" panose="02010600030101010101" pitchFamily="2" charset="-122"/>
                  <a:cs typeface="+mn-cs"/>
                </a:rPr>
                <a:t>2022</a:t>
              </a:r>
              <a:r>
                <a:rPr kumimoji="0" lang="en-US" altLang="zh-CN" sz="1200" b="0" i="1" u="none" strike="noStrike" kern="1200" cap="none" spc="0" normalizeH="0" baseline="0" noProof="0" dirty="0">
                  <a:ln>
                    <a:noFill/>
                  </a:ln>
                  <a:solidFill>
                    <a:srgbClr val="00B0F0"/>
                  </a:solidFill>
                  <a:effectLst/>
                  <a:uLnTx/>
                  <a:uFillTx/>
                  <a:latin typeface="URWPalladioL-Roma"/>
                  <a:ea typeface="宋体" panose="02010600030101010101" pitchFamily="2" charset="-122"/>
                  <a:cs typeface="+mn-cs"/>
                </a:rPr>
                <a:t>, </a:t>
              </a:r>
              <a:r>
                <a:rPr kumimoji="0" lang="en-US" altLang="zh-CN" sz="1200" b="0" i="1" u="none" strike="noStrike" kern="1200" cap="none" spc="0" normalizeH="0" baseline="0" noProof="0" dirty="0">
                  <a:ln>
                    <a:noFill/>
                  </a:ln>
                  <a:solidFill>
                    <a:srgbClr val="00B0F0"/>
                  </a:solidFill>
                  <a:effectLst/>
                  <a:uLnTx/>
                  <a:uFillTx/>
                  <a:latin typeface="URWPalladioL-Ital"/>
                  <a:ea typeface="宋体" panose="02010600030101010101" pitchFamily="2" charset="-122"/>
                  <a:cs typeface="+mn-cs"/>
                </a:rPr>
                <a:t>12</a:t>
              </a:r>
              <a:r>
                <a:rPr kumimoji="0" lang="en-US" altLang="zh-CN" sz="1200" b="0" i="1" u="none" strike="noStrike" kern="1200" cap="none" spc="0" normalizeH="0" baseline="0" noProof="0" dirty="0">
                  <a:ln>
                    <a:noFill/>
                  </a:ln>
                  <a:solidFill>
                    <a:srgbClr val="00B0F0"/>
                  </a:solidFill>
                  <a:effectLst/>
                  <a:uLnTx/>
                  <a:uFillTx/>
                  <a:latin typeface="URWPalladioL-Roma"/>
                  <a:ea typeface="宋体" panose="02010600030101010101" pitchFamily="2" charset="-122"/>
                  <a:cs typeface="+mn-cs"/>
                </a:rPr>
                <a:t>, 705.</a:t>
              </a:r>
              <a:endParaRPr kumimoji="0" lang="zh-CN" altLang="en-US" sz="1200" b="0" i="1" u="none" strike="noStrike" kern="1200" cap="none" spc="0" normalizeH="0" baseline="0" noProof="0" dirty="0">
                <a:ln>
                  <a:noFill/>
                </a:ln>
                <a:solidFill>
                  <a:srgbClr val="00B0F0"/>
                </a:solidFill>
                <a:effectLst/>
                <a:uLnTx/>
                <a:uFillTx/>
                <a:latin typeface="Calibri"/>
                <a:ea typeface="宋体" panose="02010600030101010101" pitchFamily="2" charset="-122"/>
                <a:cs typeface="+mn-cs"/>
              </a:endParaRPr>
            </a:p>
          </p:txBody>
        </p:sp>
      </p:grpSp>
      <p:pic>
        <p:nvPicPr>
          <p:cNvPr id="3" name="图片 2">
            <a:extLst>
              <a:ext uri="{FF2B5EF4-FFF2-40B4-BE49-F238E27FC236}">
                <a16:creationId xmlns:a16="http://schemas.microsoft.com/office/drawing/2014/main" id="{1DD73C68-5C50-47BE-B562-62A9C9CCA9BC}"/>
              </a:ext>
            </a:extLst>
          </p:cNvPr>
          <p:cNvPicPr>
            <a:picLocks noChangeAspect="1"/>
          </p:cNvPicPr>
          <p:nvPr/>
        </p:nvPicPr>
        <p:blipFill>
          <a:blip r:embed="rId4"/>
          <a:stretch>
            <a:fillRect/>
          </a:stretch>
        </p:blipFill>
        <p:spPr>
          <a:xfrm>
            <a:off x="8505809" y="641379"/>
            <a:ext cx="3600000" cy="3054545"/>
          </a:xfrm>
          <a:prstGeom prst="rect">
            <a:avLst/>
          </a:prstGeom>
        </p:spPr>
      </p:pic>
      <p:pic>
        <p:nvPicPr>
          <p:cNvPr id="4" name="图片 3">
            <a:extLst>
              <a:ext uri="{FF2B5EF4-FFF2-40B4-BE49-F238E27FC236}">
                <a16:creationId xmlns:a16="http://schemas.microsoft.com/office/drawing/2014/main" id="{FD510E13-69E0-43E9-8B64-3A5506BA656A}"/>
              </a:ext>
            </a:extLst>
          </p:cNvPr>
          <p:cNvPicPr>
            <a:picLocks noChangeAspect="1"/>
          </p:cNvPicPr>
          <p:nvPr/>
        </p:nvPicPr>
        <p:blipFill>
          <a:blip r:embed="rId5"/>
          <a:stretch>
            <a:fillRect/>
          </a:stretch>
        </p:blipFill>
        <p:spPr>
          <a:xfrm>
            <a:off x="4762700" y="3709372"/>
            <a:ext cx="3600000" cy="2950218"/>
          </a:xfrm>
          <a:prstGeom prst="rect">
            <a:avLst/>
          </a:prstGeom>
        </p:spPr>
      </p:pic>
      <p:pic>
        <p:nvPicPr>
          <p:cNvPr id="5" name="图片 4">
            <a:extLst>
              <a:ext uri="{FF2B5EF4-FFF2-40B4-BE49-F238E27FC236}">
                <a16:creationId xmlns:a16="http://schemas.microsoft.com/office/drawing/2014/main" id="{BE7BDC3A-B3C5-4B1E-8F58-F2970512B542}"/>
              </a:ext>
            </a:extLst>
          </p:cNvPr>
          <p:cNvPicPr>
            <a:picLocks noChangeAspect="1"/>
          </p:cNvPicPr>
          <p:nvPr/>
        </p:nvPicPr>
        <p:blipFill>
          <a:blip r:embed="rId6"/>
          <a:stretch>
            <a:fillRect/>
          </a:stretch>
        </p:blipFill>
        <p:spPr>
          <a:xfrm>
            <a:off x="8544968" y="3702599"/>
            <a:ext cx="3600000" cy="3011487"/>
          </a:xfrm>
          <a:prstGeom prst="rect">
            <a:avLst/>
          </a:prstGeom>
        </p:spPr>
      </p:pic>
      <p:pic>
        <p:nvPicPr>
          <p:cNvPr id="6" name="图片 5">
            <a:extLst>
              <a:ext uri="{FF2B5EF4-FFF2-40B4-BE49-F238E27FC236}">
                <a16:creationId xmlns:a16="http://schemas.microsoft.com/office/drawing/2014/main" id="{89A8A8FA-68A3-47A6-871E-F6FAEE136BB2}"/>
              </a:ext>
            </a:extLst>
          </p:cNvPr>
          <p:cNvPicPr>
            <a:picLocks noChangeAspect="1"/>
          </p:cNvPicPr>
          <p:nvPr/>
        </p:nvPicPr>
        <p:blipFill>
          <a:blip r:embed="rId7"/>
          <a:stretch>
            <a:fillRect/>
          </a:stretch>
        </p:blipFill>
        <p:spPr>
          <a:xfrm>
            <a:off x="4652670" y="834740"/>
            <a:ext cx="3853910" cy="2766540"/>
          </a:xfrm>
          <a:prstGeom prst="rect">
            <a:avLst/>
          </a:prstGeom>
        </p:spPr>
      </p:pic>
      <p:sp>
        <p:nvSpPr>
          <p:cNvPr id="7" name="文本框 6">
            <a:extLst>
              <a:ext uri="{FF2B5EF4-FFF2-40B4-BE49-F238E27FC236}">
                <a16:creationId xmlns:a16="http://schemas.microsoft.com/office/drawing/2014/main" id="{85222A77-F30C-4912-B4F0-6EA490E65E5B}"/>
              </a:ext>
            </a:extLst>
          </p:cNvPr>
          <p:cNvSpPr txBox="1"/>
          <p:nvPr/>
        </p:nvSpPr>
        <p:spPr>
          <a:xfrm>
            <a:off x="9786962" y="839326"/>
            <a:ext cx="885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2005</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p>
        </p:txBody>
      </p:sp>
      <p:sp>
        <p:nvSpPr>
          <p:cNvPr id="8" name="文本框 7">
            <a:extLst>
              <a:ext uri="{FF2B5EF4-FFF2-40B4-BE49-F238E27FC236}">
                <a16:creationId xmlns:a16="http://schemas.microsoft.com/office/drawing/2014/main" id="{E576A999-4255-4723-A39C-A22BCBD97ADF}"/>
              </a:ext>
            </a:extLst>
          </p:cNvPr>
          <p:cNvSpPr txBox="1"/>
          <p:nvPr/>
        </p:nvSpPr>
        <p:spPr>
          <a:xfrm>
            <a:off x="9939362" y="3816590"/>
            <a:ext cx="885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2005</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p>
        </p:txBody>
      </p:sp>
      <p:sp>
        <p:nvSpPr>
          <p:cNvPr id="9" name="文本框 8">
            <a:extLst>
              <a:ext uri="{FF2B5EF4-FFF2-40B4-BE49-F238E27FC236}">
                <a16:creationId xmlns:a16="http://schemas.microsoft.com/office/drawing/2014/main" id="{173397E4-567A-4305-A7CB-2E524C016A58}"/>
              </a:ext>
            </a:extLst>
          </p:cNvPr>
          <p:cNvSpPr txBox="1"/>
          <p:nvPr/>
        </p:nvSpPr>
        <p:spPr>
          <a:xfrm>
            <a:off x="5952600" y="3772517"/>
            <a:ext cx="885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2009</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p>
        </p:txBody>
      </p:sp>
      <p:sp>
        <p:nvSpPr>
          <p:cNvPr id="11" name="矩形 10">
            <a:extLst>
              <a:ext uri="{FF2B5EF4-FFF2-40B4-BE49-F238E27FC236}">
                <a16:creationId xmlns:a16="http://schemas.microsoft.com/office/drawing/2014/main" id="{E075C4AC-AF54-414B-94EE-C77104A4457F}"/>
              </a:ext>
            </a:extLst>
          </p:cNvPr>
          <p:cNvSpPr/>
          <p:nvPr/>
        </p:nvSpPr>
        <p:spPr>
          <a:xfrm>
            <a:off x="10937665" y="1029954"/>
            <a:ext cx="9316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+GHEISHA</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 name="文本框 9">
            <a:extLst>
              <a:ext uri="{FF2B5EF4-FFF2-40B4-BE49-F238E27FC236}">
                <a16:creationId xmlns:a16="http://schemas.microsoft.com/office/drawing/2014/main" id="{0DF736FF-25EA-4909-83BE-C3A48AC60F2D}"/>
              </a:ext>
            </a:extLst>
          </p:cNvPr>
          <p:cNvSpPr txBox="1"/>
          <p:nvPr/>
        </p:nvSpPr>
        <p:spPr>
          <a:xfrm>
            <a:off x="132213" y="844988"/>
            <a:ext cx="4631355" cy="2660728"/>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KASCADE experiment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Altitude</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110m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Unfolding</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μ</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and</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electron matrix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The results strongly depend on the hadronic interaction models</a:t>
            </a:r>
          </a:p>
          <a:p>
            <a:pPr marL="342900" marR="0" lvl="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Individual components of CRs energy spectrum measurement are very important,</a:t>
            </a:r>
            <a:r>
              <a:rPr kumimoji="0" lang="zh-CN" altLang="en-US" sz="2000" b="1"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but not easy. </a:t>
            </a:r>
            <a:endPar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0EFEE8F9-BC0B-454C-8F74-0EAC6F59B887}"/>
              </a:ext>
            </a:extLst>
          </p:cNvPr>
          <p:cNvSpPr/>
          <p:nvPr/>
        </p:nvSpPr>
        <p:spPr>
          <a:xfrm>
            <a:off x="11074168" y="4036289"/>
            <a:ext cx="9316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+GHEISHA</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矩形 12">
            <a:extLst>
              <a:ext uri="{FF2B5EF4-FFF2-40B4-BE49-F238E27FC236}">
                <a16:creationId xmlns:a16="http://schemas.microsoft.com/office/drawing/2014/main" id="{9AF28AA1-B95B-407A-9462-19839EDF8519}"/>
              </a:ext>
            </a:extLst>
          </p:cNvPr>
          <p:cNvSpPr/>
          <p:nvPr/>
        </p:nvSpPr>
        <p:spPr>
          <a:xfrm>
            <a:off x="5697493" y="5288377"/>
            <a:ext cx="7970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QGSJet01</a:t>
            </a:r>
            <a:endParaRPr kumimoji="0" lang="zh-CN" altLang="en-US"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6" name="矩形 33">
            <a:extLst>
              <a:ext uri="{FF2B5EF4-FFF2-40B4-BE49-F238E27FC236}">
                <a16:creationId xmlns:a16="http://schemas.microsoft.com/office/drawing/2014/main" id="{9973DC73-1BC0-4D9F-A9C0-4205CC9A19E3}"/>
              </a:ext>
            </a:extLst>
          </p:cNvPr>
          <p:cNvSpPr/>
          <p:nvPr/>
        </p:nvSpPr>
        <p:spPr>
          <a:xfrm>
            <a:off x="4361350" y="4857580"/>
            <a:ext cx="54073" cy="46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TextBox 28">
            <a:extLst>
              <a:ext uri="{FF2B5EF4-FFF2-40B4-BE49-F238E27FC236}">
                <a16:creationId xmlns:a16="http://schemas.microsoft.com/office/drawing/2014/main" id="{27280700-1C43-4196-B0AF-90235120C47A}"/>
              </a:ext>
            </a:extLst>
          </p:cNvPr>
          <p:cNvSpPr txBox="1"/>
          <p:nvPr/>
        </p:nvSpPr>
        <p:spPr>
          <a:xfrm>
            <a:off x="1020459" y="3772517"/>
            <a:ext cx="17184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Proton + helium</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2659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任意多边形 9">
            <a:extLst>
              <a:ext uri="{FF2B5EF4-FFF2-40B4-BE49-F238E27FC236}">
                <a16:creationId xmlns:a16="http://schemas.microsoft.com/office/drawing/2014/main" id="{0BAC2193-FA5B-4E93-9777-4F0040D10CDE}"/>
              </a:ext>
            </a:extLst>
          </p:cNvPr>
          <p:cNvSpPr/>
          <p:nvPr/>
        </p:nvSpPr>
        <p:spPr>
          <a:xfrm>
            <a:off x="15280640" y="1394460"/>
            <a:ext cx="119380" cy="192193"/>
          </a:xfrm>
          <a:custGeom>
            <a:avLst/>
            <a:gdLst>
              <a:gd name="connsiteX0" fmla="*/ 764275 w 2422398"/>
              <a:gd name="connsiteY0" fmla="*/ 4858603 h 4929573"/>
              <a:gd name="connsiteX1" fmla="*/ 764275 w 2422398"/>
              <a:gd name="connsiteY1" fmla="*/ 4858603 h 4929573"/>
              <a:gd name="connsiteX2" fmla="*/ 777922 w 2422398"/>
              <a:gd name="connsiteY2" fmla="*/ 4926842 h 4929573"/>
              <a:gd name="connsiteX3" fmla="*/ 791570 w 2422398"/>
              <a:gd name="connsiteY3" fmla="*/ 4831308 h 4929573"/>
              <a:gd name="connsiteX4" fmla="*/ 777922 w 2422398"/>
              <a:gd name="connsiteY4" fmla="*/ 4612943 h 4929573"/>
              <a:gd name="connsiteX5" fmla="*/ 764275 w 2422398"/>
              <a:gd name="connsiteY5" fmla="*/ 4544705 h 4929573"/>
              <a:gd name="connsiteX6" fmla="*/ 682388 w 2422398"/>
              <a:gd name="connsiteY6" fmla="*/ 4490114 h 4929573"/>
              <a:gd name="connsiteX7" fmla="*/ 627797 w 2422398"/>
              <a:gd name="connsiteY7" fmla="*/ 4421875 h 4929573"/>
              <a:gd name="connsiteX8" fmla="*/ 573206 w 2422398"/>
              <a:gd name="connsiteY8" fmla="*/ 4339988 h 4929573"/>
              <a:gd name="connsiteX9" fmla="*/ 545910 w 2422398"/>
              <a:gd name="connsiteY9" fmla="*/ 4299045 h 4929573"/>
              <a:gd name="connsiteX10" fmla="*/ 504967 w 2422398"/>
              <a:gd name="connsiteY10" fmla="*/ 4271749 h 4929573"/>
              <a:gd name="connsiteX11" fmla="*/ 450376 w 2422398"/>
              <a:gd name="connsiteY11" fmla="*/ 4189863 h 4929573"/>
              <a:gd name="connsiteX12" fmla="*/ 436728 w 2422398"/>
              <a:gd name="connsiteY12" fmla="*/ 4148920 h 4929573"/>
              <a:gd name="connsiteX13" fmla="*/ 354842 w 2422398"/>
              <a:gd name="connsiteY13" fmla="*/ 4094328 h 4929573"/>
              <a:gd name="connsiteX14" fmla="*/ 313899 w 2422398"/>
              <a:gd name="connsiteY14" fmla="*/ 4053385 h 4929573"/>
              <a:gd name="connsiteX15" fmla="*/ 300251 w 2422398"/>
              <a:gd name="connsiteY15" fmla="*/ 4012442 h 4929573"/>
              <a:gd name="connsiteX16" fmla="*/ 272955 w 2422398"/>
              <a:gd name="connsiteY16" fmla="*/ 3971499 h 4929573"/>
              <a:gd name="connsiteX17" fmla="*/ 245660 w 2422398"/>
              <a:gd name="connsiteY17" fmla="*/ 3848669 h 4929573"/>
              <a:gd name="connsiteX18" fmla="*/ 232012 w 2422398"/>
              <a:gd name="connsiteY18" fmla="*/ 3780430 h 4929573"/>
              <a:gd name="connsiteX19" fmla="*/ 191069 w 2422398"/>
              <a:gd name="connsiteY19" fmla="*/ 3725839 h 4929573"/>
              <a:gd name="connsiteX20" fmla="*/ 177421 w 2422398"/>
              <a:gd name="connsiteY20" fmla="*/ 3657600 h 4929573"/>
              <a:gd name="connsiteX21" fmla="*/ 122830 w 2422398"/>
              <a:gd name="connsiteY21" fmla="*/ 3575714 h 4929573"/>
              <a:gd name="connsiteX22" fmla="*/ 109182 w 2422398"/>
              <a:gd name="connsiteY22" fmla="*/ 3452884 h 4929573"/>
              <a:gd name="connsiteX23" fmla="*/ 95534 w 2422398"/>
              <a:gd name="connsiteY23" fmla="*/ 3398293 h 4929573"/>
              <a:gd name="connsiteX24" fmla="*/ 54591 w 2422398"/>
              <a:gd name="connsiteY24" fmla="*/ 3166281 h 4929573"/>
              <a:gd name="connsiteX25" fmla="*/ 13648 w 2422398"/>
              <a:gd name="connsiteY25" fmla="*/ 3043451 h 4929573"/>
              <a:gd name="connsiteX26" fmla="*/ 0 w 2422398"/>
              <a:gd name="connsiteY26" fmla="*/ 3002508 h 4929573"/>
              <a:gd name="connsiteX27" fmla="*/ 13648 w 2422398"/>
              <a:gd name="connsiteY27" fmla="*/ 2838734 h 4929573"/>
              <a:gd name="connsiteX28" fmla="*/ 27296 w 2422398"/>
              <a:gd name="connsiteY28" fmla="*/ 2797791 h 4929573"/>
              <a:gd name="connsiteX29" fmla="*/ 40943 w 2422398"/>
              <a:gd name="connsiteY29" fmla="*/ 2661314 h 4929573"/>
              <a:gd name="connsiteX30" fmla="*/ 81887 w 2422398"/>
              <a:gd name="connsiteY30" fmla="*/ 2538484 h 4929573"/>
              <a:gd name="connsiteX31" fmla="*/ 95534 w 2422398"/>
              <a:gd name="connsiteY31" fmla="*/ 2497540 h 4929573"/>
              <a:gd name="connsiteX32" fmla="*/ 109182 w 2422398"/>
              <a:gd name="connsiteY32" fmla="*/ 2306472 h 4929573"/>
              <a:gd name="connsiteX33" fmla="*/ 136478 w 2422398"/>
              <a:gd name="connsiteY33" fmla="*/ 2224585 h 4929573"/>
              <a:gd name="connsiteX34" fmla="*/ 177421 w 2422398"/>
              <a:gd name="connsiteY34" fmla="*/ 2101755 h 4929573"/>
              <a:gd name="connsiteX35" fmla="*/ 191069 w 2422398"/>
              <a:gd name="connsiteY35" fmla="*/ 2060812 h 4929573"/>
              <a:gd name="connsiteX36" fmla="*/ 204716 w 2422398"/>
              <a:gd name="connsiteY36" fmla="*/ 2006221 h 4929573"/>
              <a:gd name="connsiteX37" fmla="*/ 232012 w 2422398"/>
              <a:gd name="connsiteY37" fmla="*/ 1965278 h 4929573"/>
              <a:gd name="connsiteX38" fmla="*/ 245660 w 2422398"/>
              <a:gd name="connsiteY38" fmla="*/ 1842448 h 4929573"/>
              <a:gd name="connsiteX39" fmla="*/ 272955 w 2422398"/>
              <a:gd name="connsiteY39" fmla="*/ 1801505 h 4929573"/>
              <a:gd name="connsiteX40" fmla="*/ 300251 w 2422398"/>
              <a:gd name="connsiteY40" fmla="*/ 1692322 h 4929573"/>
              <a:gd name="connsiteX41" fmla="*/ 313899 w 2422398"/>
              <a:gd name="connsiteY41" fmla="*/ 1651379 h 4929573"/>
              <a:gd name="connsiteX42" fmla="*/ 354842 w 2422398"/>
              <a:gd name="connsiteY42" fmla="*/ 1610436 h 4929573"/>
              <a:gd name="connsiteX43" fmla="*/ 395785 w 2422398"/>
              <a:gd name="connsiteY43" fmla="*/ 1542197 h 4929573"/>
              <a:gd name="connsiteX44" fmla="*/ 409433 w 2422398"/>
              <a:gd name="connsiteY44" fmla="*/ 1487606 h 4929573"/>
              <a:gd name="connsiteX45" fmla="*/ 423081 w 2422398"/>
              <a:gd name="connsiteY45" fmla="*/ 1419367 h 4929573"/>
              <a:gd name="connsiteX46" fmla="*/ 504967 w 2422398"/>
              <a:gd name="connsiteY46" fmla="*/ 1364776 h 4929573"/>
              <a:gd name="connsiteX47" fmla="*/ 586854 w 2422398"/>
              <a:gd name="connsiteY47" fmla="*/ 1310185 h 4929573"/>
              <a:gd name="connsiteX48" fmla="*/ 627797 w 2422398"/>
              <a:gd name="connsiteY48" fmla="*/ 1282890 h 4929573"/>
              <a:gd name="connsiteX49" fmla="*/ 723331 w 2422398"/>
              <a:gd name="connsiteY49" fmla="*/ 1201003 h 4929573"/>
              <a:gd name="connsiteX50" fmla="*/ 777922 w 2422398"/>
              <a:gd name="connsiteY50" fmla="*/ 1091821 h 4929573"/>
              <a:gd name="connsiteX51" fmla="*/ 818866 w 2422398"/>
              <a:gd name="connsiteY51" fmla="*/ 1037230 h 4929573"/>
              <a:gd name="connsiteX52" fmla="*/ 846161 w 2422398"/>
              <a:gd name="connsiteY52" fmla="*/ 982639 h 4929573"/>
              <a:gd name="connsiteX53" fmla="*/ 914400 w 2422398"/>
              <a:gd name="connsiteY53" fmla="*/ 900752 h 4929573"/>
              <a:gd name="connsiteX54" fmla="*/ 941696 w 2422398"/>
              <a:gd name="connsiteY54" fmla="*/ 818866 h 4929573"/>
              <a:gd name="connsiteX55" fmla="*/ 968991 w 2422398"/>
              <a:gd name="connsiteY55" fmla="*/ 764275 h 4929573"/>
              <a:gd name="connsiteX56" fmla="*/ 982639 w 2422398"/>
              <a:gd name="connsiteY56" fmla="*/ 723331 h 4929573"/>
              <a:gd name="connsiteX57" fmla="*/ 1009934 w 2422398"/>
              <a:gd name="connsiteY57" fmla="*/ 668740 h 4929573"/>
              <a:gd name="connsiteX58" fmla="*/ 1023582 w 2422398"/>
              <a:gd name="connsiteY58" fmla="*/ 627797 h 4929573"/>
              <a:gd name="connsiteX59" fmla="*/ 1105469 w 2422398"/>
              <a:gd name="connsiteY59" fmla="*/ 545911 h 4929573"/>
              <a:gd name="connsiteX60" fmla="*/ 1119116 w 2422398"/>
              <a:gd name="connsiteY60" fmla="*/ 504967 h 4929573"/>
              <a:gd name="connsiteX61" fmla="*/ 1173707 w 2422398"/>
              <a:gd name="connsiteY61" fmla="*/ 477672 h 4929573"/>
              <a:gd name="connsiteX62" fmla="*/ 1269242 w 2422398"/>
              <a:gd name="connsiteY62" fmla="*/ 436728 h 4929573"/>
              <a:gd name="connsiteX63" fmla="*/ 1323833 w 2422398"/>
              <a:gd name="connsiteY63" fmla="*/ 409433 h 4929573"/>
              <a:gd name="connsiteX64" fmla="*/ 1378424 w 2422398"/>
              <a:gd name="connsiteY64" fmla="*/ 395785 h 4929573"/>
              <a:gd name="connsiteX65" fmla="*/ 1419367 w 2422398"/>
              <a:gd name="connsiteY65" fmla="*/ 382137 h 4929573"/>
              <a:gd name="connsiteX66" fmla="*/ 1487606 w 2422398"/>
              <a:gd name="connsiteY66" fmla="*/ 313899 h 4929573"/>
              <a:gd name="connsiteX67" fmla="*/ 1569493 w 2422398"/>
              <a:gd name="connsiteY67" fmla="*/ 245660 h 4929573"/>
              <a:gd name="connsiteX68" fmla="*/ 1610436 w 2422398"/>
              <a:gd name="connsiteY68" fmla="*/ 232012 h 4929573"/>
              <a:gd name="connsiteX69" fmla="*/ 1651379 w 2422398"/>
              <a:gd name="connsiteY69" fmla="*/ 204717 h 4929573"/>
              <a:gd name="connsiteX70" fmla="*/ 1733266 w 2422398"/>
              <a:gd name="connsiteY70" fmla="*/ 177421 h 4929573"/>
              <a:gd name="connsiteX71" fmla="*/ 1760561 w 2422398"/>
              <a:gd name="connsiteY71" fmla="*/ 54591 h 4929573"/>
              <a:gd name="connsiteX72" fmla="*/ 1774209 w 2422398"/>
              <a:gd name="connsiteY72" fmla="*/ 13648 h 4929573"/>
              <a:gd name="connsiteX73" fmla="*/ 1883391 w 2422398"/>
              <a:gd name="connsiteY73" fmla="*/ 0 h 4929573"/>
              <a:gd name="connsiteX74" fmla="*/ 1965278 w 2422398"/>
              <a:gd name="connsiteY74" fmla="*/ 13648 h 4929573"/>
              <a:gd name="connsiteX75" fmla="*/ 2006221 w 2422398"/>
              <a:gd name="connsiteY75" fmla="*/ 27296 h 4929573"/>
              <a:gd name="connsiteX76" fmla="*/ 2019869 w 2422398"/>
              <a:gd name="connsiteY76" fmla="*/ 122830 h 4929573"/>
              <a:gd name="connsiteX77" fmla="*/ 2101755 w 2422398"/>
              <a:gd name="connsiteY77" fmla="*/ 150125 h 4929573"/>
              <a:gd name="connsiteX78" fmla="*/ 2142699 w 2422398"/>
              <a:gd name="connsiteY78" fmla="*/ 163773 h 4929573"/>
              <a:gd name="connsiteX79" fmla="*/ 2292824 w 2422398"/>
              <a:gd name="connsiteY79" fmla="*/ 150125 h 4929573"/>
              <a:gd name="connsiteX80" fmla="*/ 2320119 w 2422398"/>
              <a:gd name="connsiteY80" fmla="*/ 232012 h 4929573"/>
              <a:gd name="connsiteX81" fmla="*/ 2402006 w 2422398"/>
              <a:gd name="connsiteY81" fmla="*/ 300251 h 4929573"/>
              <a:gd name="connsiteX82" fmla="*/ 2402006 w 2422398"/>
              <a:gd name="connsiteY82" fmla="*/ 464024 h 4929573"/>
              <a:gd name="connsiteX83" fmla="*/ 2361063 w 2422398"/>
              <a:gd name="connsiteY83" fmla="*/ 477672 h 4929573"/>
              <a:gd name="connsiteX84" fmla="*/ 2320119 w 2422398"/>
              <a:gd name="connsiteY84" fmla="*/ 504967 h 4929573"/>
              <a:gd name="connsiteX85" fmla="*/ 2292824 w 2422398"/>
              <a:gd name="connsiteY85" fmla="*/ 586854 h 4929573"/>
              <a:gd name="connsiteX86" fmla="*/ 2279176 w 2422398"/>
              <a:gd name="connsiteY86" fmla="*/ 627797 h 4929573"/>
              <a:gd name="connsiteX87" fmla="*/ 2306472 w 2422398"/>
              <a:gd name="connsiteY87" fmla="*/ 887105 h 4929573"/>
              <a:gd name="connsiteX88" fmla="*/ 2333767 w 2422398"/>
              <a:gd name="connsiteY88" fmla="*/ 928048 h 4929573"/>
              <a:gd name="connsiteX89" fmla="*/ 2320119 w 2422398"/>
              <a:gd name="connsiteY89" fmla="*/ 1187355 h 4929573"/>
              <a:gd name="connsiteX90" fmla="*/ 2306472 w 2422398"/>
              <a:gd name="connsiteY90" fmla="*/ 1228299 h 4929573"/>
              <a:gd name="connsiteX91" fmla="*/ 2279176 w 2422398"/>
              <a:gd name="connsiteY91" fmla="*/ 1392072 h 4929573"/>
              <a:gd name="connsiteX92" fmla="*/ 2265528 w 2422398"/>
              <a:gd name="connsiteY92" fmla="*/ 1460311 h 4929573"/>
              <a:gd name="connsiteX93" fmla="*/ 2210937 w 2422398"/>
              <a:gd name="connsiteY93" fmla="*/ 1542197 h 4929573"/>
              <a:gd name="connsiteX94" fmla="*/ 2169994 w 2422398"/>
              <a:gd name="connsiteY94" fmla="*/ 1624084 h 4929573"/>
              <a:gd name="connsiteX95" fmla="*/ 2088107 w 2422398"/>
              <a:gd name="connsiteY95" fmla="*/ 1678675 h 4929573"/>
              <a:gd name="connsiteX96" fmla="*/ 2006221 w 2422398"/>
              <a:gd name="connsiteY96" fmla="*/ 1801505 h 4929573"/>
              <a:gd name="connsiteX97" fmla="*/ 1978925 w 2422398"/>
              <a:gd name="connsiteY97" fmla="*/ 1842448 h 4929573"/>
              <a:gd name="connsiteX98" fmla="*/ 1924334 w 2422398"/>
              <a:gd name="connsiteY98" fmla="*/ 1937982 h 4929573"/>
              <a:gd name="connsiteX99" fmla="*/ 1883391 w 2422398"/>
              <a:gd name="connsiteY99" fmla="*/ 1965278 h 4929573"/>
              <a:gd name="connsiteX100" fmla="*/ 1869743 w 2422398"/>
              <a:gd name="connsiteY100" fmla="*/ 2006221 h 4929573"/>
              <a:gd name="connsiteX101" fmla="*/ 1828800 w 2422398"/>
              <a:gd name="connsiteY101" fmla="*/ 2101755 h 4929573"/>
              <a:gd name="connsiteX102" fmla="*/ 1828800 w 2422398"/>
              <a:gd name="connsiteY102" fmla="*/ 2320120 h 4929573"/>
              <a:gd name="connsiteX103" fmla="*/ 1869743 w 2422398"/>
              <a:gd name="connsiteY103" fmla="*/ 2361063 h 4929573"/>
              <a:gd name="connsiteX104" fmla="*/ 1856096 w 2422398"/>
              <a:gd name="connsiteY104" fmla="*/ 2497540 h 4929573"/>
              <a:gd name="connsiteX105" fmla="*/ 1828800 w 2422398"/>
              <a:gd name="connsiteY105" fmla="*/ 2579427 h 4929573"/>
              <a:gd name="connsiteX106" fmla="*/ 1815152 w 2422398"/>
              <a:gd name="connsiteY106" fmla="*/ 2620370 h 4929573"/>
              <a:gd name="connsiteX107" fmla="*/ 1787857 w 2422398"/>
              <a:gd name="connsiteY107" fmla="*/ 2579427 h 4929573"/>
              <a:gd name="connsiteX108" fmla="*/ 1774209 w 2422398"/>
              <a:gd name="connsiteY108" fmla="*/ 2538484 h 4929573"/>
              <a:gd name="connsiteX109" fmla="*/ 1719618 w 2422398"/>
              <a:gd name="connsiteY109" fmla="*/ 2593075 h 4929573"/>
              <a:gd name="connsiteX110" fmla="*/ 1665027 w 2422398"/>
              <a:gd name="connsiteY110" fmla="*/ 2688609 h 4929573"/>
              <a:gd name="connsiteX111" fmla="*/ 1637731 w 2422398"/>
              <a:gd name="connsiteY111" fmla="*/ 2729552 h 4929573"/>
              <a:gd name="connsiteX112" fmla="*/ 1596788 w 2422398"/>
              <a:gd name="connsiteY112" fmla="*/ 2756848 h 4929573"/>
              <a:gd name="connsiteX113" fmla="*/ 1583140 w 2422398"/>
              <a:gd name="connsiteY113" fmla="*/ 2797791 h 4929573"/>
              <a:gd name="connsiteX114" fmla="*/ 1555845 w 2422398"/>
              <a:gd name="connsiteY114" fmla="*/ 3084394 h 4929573"/>
              <a:gd name="connsiteX115" fmla="*/ 1542197 w 2422398"/>
              <a:gd name="connsiteY115" fmla="*/ 3138985 h 4929573"/>
              <a:gd name="connsiteX116" fmla="*/ 1514902 w 2422398"/>
              <a:gd name="connsiteY116" fmla="*/ 3220872 h 4929573"/>
              <a:gd name="connsiteX117" fmla="*/ 1501254 w 2422398"/>
              <a:gd name="connsiteY117" fmla="*/ 3261815 h 4929573"/>
              <a:gd name="connsiteX118" fmla="*/ 1473958 w 2422398"/>
              <a:gd name="connsiteY118" fmla="*/ 3302758 h 4929573"/>
              <a:gd name="connsiteX119" fmla="*/ 1446663 w 2422398"/>
              <a:gd name="connsiteY119" fmla="*/ 3439236 h 4929573"/>
              <a:gd name="connsiteX120" fmla="*/ 1433015 w 2422398"/>
              <a:gd name="connsiteY120" fmla="*/ 3493827 h 4929573"/>
              <a:gd name="connsiteX121" fmla="*/ 1419367 w 2422398"/>
              <a:gd name="connsiteY121" fmla="*/ 3562066 h 4929573"/>
              <a:gd name="connsiteX122" fmla="*/ 1364776 w 2422398"/>
              <a:gd name="connsiteY122" fmla="*/ 3643952 h 4929573"/>
              <a:gd name="connsiteX123" fmla="*/ 1310185 w 2422398"/>
              <a:gd name="connsiteY123" fmla="*/ 3739487 h 4929573"/>
              <a:gd name="connsiteX124" fmla="*/ 1282890 w 2422398"/>
              <a:gd name="connsiteY124" fmla="*/ 3821373 h 4929573"/>
              <a:gd name="connsiteX125" fmla="*/ 1228299 w 2422398"/>
              <a:gd name="connsiteY125" fmla="*/ 3903260 h 4929573"/>
              <a:gd name="connsiteX126" fmla="*/ 1160060 w 2422398"/>
              <a:gd name="connsiteY126" fmla="*/ 4026090 h 4929573"/>
              <a:gd name="connsiteX127" fmla="*/ 1091821 w 2422398"/>
              <a:gd name="connsiteY127" fmla="*/ 4148920 h 4929573"/>
              <a:gd name="connsiteX128" fmla="*/ 1050878 w 2422398"/>
              <a:gd name="connsiteY128" fmla="*/ 4176215 h 4929573"/>
              <a:gd name="connsiteX129" fmla="*/ 1023582 w 2422398"/>
              <a:gd name="connsiteY129" fmla="*/ 4217158 h 4929573"/>
              <a:gd name="connsiteX130" fmla="*/ 1009934 w 2422398"/>
              <a:gd name="connsiteY130" fmla="*/ 4299045 h 4929573"/>
              <a:gd name="connsiteX131" fmla="*/ 982639 w 2422398"/>
              <a:gd name="connsiteY131" fmla="*/ 4408227 h 4929573"/>
              <a:gd name="connsiteX132" fmla="*/ 941696 w 2422398"/>
              <a:gd name="connsiteY132" fmla="*/ 4517409 h 4929573"/>
              <a:gd name="connsiteX133" fmla="*/ 928048 w 2422398"/>
              <a:gd name="connsiteY133" fmla="*/ 4572000 h 4929573"/>
              <a:gd name="connsiteX134" fmla="*/ 941696 w 2422398"/>
              <a:gd name="connsiteY134" fmla="*/ 4735773 h 4929573"/>
              <a:gd name="connsiteX135" fmla="*/ 968991 w 2422398"/>
              <a:gd name="connsiteY135" fmla="*/ 4817660 h 4929573"/>
              <a:gd name="connsiteX136" fmla="*/ 982639 w 2422398"/>
              <a:gd name="connsiteY136" fmla="*/ 4858603 h 4929573"/>
              <a:gd name="connsiteX137" fmla="*/ 900752 w 2422398"/>
              <a:gd name="connsiteY137" fmla="*/ 4899546 h 4929573"/>
              <a:gd name="connsiteX138" fmla="*/ 846161 w 2422398"/>
              <a:gd name="connsiteY138" fmla="*/ 4885899 h 4929573"/>
              <a:gd name="connsiteX139" fmla="*/ 764275 w 2422398"/>
              <a:gd name="connsiteY139" fmla="*/ 4858603 h 492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422398" h="4929573">
                <a:moveTo>
                  <a:pt x="764275" y="4858603"/>
                </a:moveTo>
                <a:lnTo>
                  <a:pt x="764275" y="4858603"/>
                </a:lnTo>
                <a:cubicBezTo>
                  <a:pt x="768824" y="4881349"/>
                  <a:pt x="761519" y="4943245"/>
                  <a:pt x="777922" y="4926842"/>
                </a:cubicBezTo>
                <a:cubicBezTo>
                  <a:pt x="800668" y="4904096"/>
                  <a:pt x="791570" y="4863476"/>
                  <a:pt x="791570" y="4831308"/>
                </a:cubicBezTo>
                <a:cubicBezTo>
                  <a:pt x="791570" y="4758378"/>
                  <a:pt x="784836" y="4685545"/>
                  <a:pt x="777922" y="4612943"/>
                </a:cubicBezTo>
                <a:cubicBezTo>
                  <a:pt x="775723" y="4589851"/>
                  <a:pt x="778516" y="4563015"/>
                  <a:pt x="764275" y="4544705"/>
                </a:cubicBezTo>
                <a:cubicBezTo>
                  <a:pt x="744134" y="4518810"/>
                  <a:pt x="682388" y="4490114"/>
                  <a:pt x="682388" y="4490114"/>
                </a:cubicBezTo>
                <a:cubicBezTo>
                  <a:pt x="651653" y="4397909"/>
                  <a:pt x="694278" y="4497853"/>
                  <a:pt x="627797" y="4421875"/>
                </a:cubicBezTo>
                <a:cubicBezTo>
                  <a:pt x="606195" y="4397187"/>
                  <a:pt x="591403" y="4367284"/>
                  <a:pt x="573206" y="4339988"/>
                </a:cubicBezTo>
                <a:cubicBezTo>
                  <a:pt x="564107" y="4326340"/>
                  <a:pt x="559558" y="4308144"/>
                  <a:pt x="545910" y="4299045"/>
                </a:cubicBezTo>
                <a:lnTo>
                  <a:pt x="504967" y="4271749"/>
                </a:lnTo>
                <a:cubicBezTo>
                  <a:pt x="472515" y="4174397"/>
                  <a:pt x="518530" y="4292094"/>
                  <a:pt x="450376" y="4189863"/>
                </a:cubicBezTo>
                <a:cubicBezTo>
                  <a:pt x="442396" y="4177893"/>
                  <a:pt x="444708" y="4160890"/>
                  <a:pt x="436728" y="4148920"/>
                </a:cubicBezTo>
                <a:cubicBezTo>
                  <a:pt x="407519" y="4105106"/>
                  <a:pt x="397768" y="4108637"/>
                  <a:pt x="354842" y="4094328"/>
                </a:cubicBezTo>
                <a:cubicBezTo>
                  <a:pt x="341194" y="4080680"/>
                  <a:pt x="324605" y="4069444"/>
                  <a:pt x="313899" y="4053385"/>
                </a:cubicBezTo>
                <a:cubicBezTo>
                  <a:pt x="305919" y="4041415"/>
                  <a:pt x="306685" y="4025309"/>
                  <a:pt x="300251" y="4012442"/>
                </a:cubicBezTo>
                <a:cubicBezTo>
                  <a:pt x="292915" y="3997771"/>
                  <a:pt x="282054" y="3985147"/>
                  <a:pt x="272955" y="3971499"/>
                </a:cubicBezTo>
                <a:cubicBezTo>
                  <a:pt x="231792" y="3765687"/>
                  <a:pt x="284207" y="4022134"/>
                  <a:pt x="245660" y="3848669"/>
                </a:cubicBezTo>
                <a:cubicBezTo>
                  <a:pt x="240628" y="3826025"/>
                  <a:pt x="241433" y="3801628"/>
                  <a:pt x="232012" y="3780430"/>
                </a:cubicBezTo>
                <a:cubicBezTo>
                  <a:pt x="222774" y="3759644"/>
                  <a:pt x="204717" y="3744036"/>
                  <a:pt x="191069" y="3725839"/>
                </a:cubicBezTo>
                <a:cubicBezTo>
                  <a:pt x="186520" y="3703093"/>
                  <a:pt x="187020" y="3678718"/>
                  <a:pt x="177421" y="3657600"/>
                </a:cubicBezTo>
                <a:cubicBezTo>
                  <a:pt x="163846" y="3627735"/>
                  <a:pt x="122830" y="3575714"/>
                  <a:pt x="122830" y="3575714"/>
                </a:cubicBezTo>
                <a:cubicBezTo>
                  <a:pt x="118281" y="3534771"/>
                  <a:pt x="115446" y="3493600"/>
                  <a:pt x="109182" y="3452884"/>
                </a:cubicBezTo>
                <a:cubicBezTo>
                  <a:pt x="106330" y="3434345"/>
                  <a:pt x="97605" y="3416935"/>
                  <a:pt x="95534" y="3398293"/>
                </a:cubicBezTo>
                <a:cubicBezTo>
                  <a:pt x="70840" y="3176046"/>
                  <a:pt x="119844" y="3264158"/>
                  <a:pt x="54591" y="3166281"/>
                </a:cubicBezTo>
                <a:lnTo>
                  <a:pt x="13648" y="3043451"/>
                </a:lnTo>
                <a:lnTo>
                  <a:pt x="0" y="3002508"/>
                </a:lnTo>
                <a:cubicBezTo>
                  <a:pt x="4549" y="2947917"/>
                  <a:pt x="6408" y="2893034"/>
                  <a:pt x="13648" y="2838734"/>
                </a:cubicBezTo>
                <a:cubicBezTo>
                  <a:pt x="15549" y="2824474"/>
                  <a:pt x="25109" y="2812010"/>
                  <a:pt x="27296" y="2797791"/>
                </a:cubicBezTo>
                <a:cubicBezTo>
                  <a:pt x="34248" y="2752603"/>
                  <a:pt x="34477" y="2706574"/>
                  <a:pt x="40943" y="2661314"/>
                </a:cubicBezTo>
                <a:cubicBezTo>
                  <a:pt x="47980" y="2612055"/>
                  <a:pt x="64019" y="2586131"/>
                  <a:pt x="81887" y="2538484"/>
                </a:cubicBezTo>
                <a:cubicBezTo>
                  <a:pt x="86938" y="2525014"/>
                  <a:pt x="90985" y="2511188"/>
                  <a:pt x="95534" y="2497540"/>
                </a:cubicBezTo>
                <a:cubicBezTo>
                  <a:pt x="100083" y="2433851"/>
                  <a:pt x="99710" y="2369617"/>
                  <a:pt x="109182" y="2306472"/>
                </a:cubicBezTo>
                <a:cubicBezTo>
                  <a:pt x="113450" y="2278018"/>
                  <a:pt x="127380" y="2251881"/>
                  <a:pt x="136478" y="2224585"/>
                </a:cubicBezTo>
                <a:lnTo>
                  <a:pt x="177421" y="2101755"/>
                </a:lnTo>
                <a:cubicBezTo>
                  <a:pt x="181970" y="2088107"/>
                  <a:pt x="187580" y="2074768"/>
                  <a:pt x="191069" y="2060812"/>
                </a:cubicBezTo>
                <a:cubicBezTo>
                  <a:pt x="195618" y="2042615"/>
                  <a:pt x="197327" y="2023461"/>
                  <a:pt x="204716" y="2006221"/>
                </a:cubicBezTo>
                <a:cubicBezTo>
                  <a:pt x="211177" y="1991145"/>
                  <a:pt x="222913" y="1978926"/>
                  <a:pt x="232012" y="1965278"/>
                </a:cubicBezTo>
                <a:cubicBezTo>
                  <a:pt x="236561" y="1924335"/>
                  <a:pt x="235669" y="1882413"/>
                  <a:pt x="245660" y="1842448"/>
                </a:cubicBezTo>
                <a:cubicBezTo>
                  <a:pt x="249638" y="1826535"/>
                  <a:pt x="267350" y="1816920"/>
                  <a:pt x="272955" y="1801505"/>
                </a:cubicBezTo>
                <a:cubicBezTo>
                  <a:pt x="285775" y="1766249"/>
                  <a:pt x="288388" y="1727911"/>
                  <a:pt x="300251" y="1692322"/>
                </a:cubicBezTo>
                <a:cubicBezTo>
                  <a:pt x="304800" y="1678674"/>
                  <a:pt x="305919" y="1663349"/>
                  <a:pt x="313899" y="1651379"/>
                </a:cubicBezTo>
                <a:cubicBezTo>
                  <a:pt x="324605" y="1635320"/>
                  <a:pt x="343262" y="1625877"/>
                  <a:pt x="354842" y="1610436"/>
                </a:cubicBezTo>
                <a:cubicBezTo>
                  <a:pt x="370758" y="1589215"/>
                  <a:pt x="382137" y="1564943"/>
                  <a:pt x="395785" y="1542197"/>
                </a:cubicBezTo>
                <a:cubicBezTo>
                  <a:pt x="400334" y="1524000"/>
                  <a:pt x="405364" y="1505916"/>
                  <a:pt x="409433" y="1487606"/>
                </a:cubicBezTo>
                <a:cubicBezTo>
                  <a:pt x="414465" y="1464962"/>
                  <a:pt x="408840" y="1437677"/>
                  <a:pt x="423081" y="1419367"/>
                </a:cubicBezTo>
                <a:cubicBezTo>
                  <a:pt x="443221" y="1393472"/>
                  <a:pt x="477672" y="1382973"/>
                  <a:pt x="504967" y="1364776"/>
                </a:cubicBezTo>
                <a:lnTo>
                  <a:pt x="586854" y="1310185"/>
                </a:lnTo>
                <a:cubicBezTo>
                  <a:pt x="600502" y="1301087"/>
                  <a:pt x="616199" y="1294488"/>
                  <a:pt x="627797" y="1282890"/>
                </a:cubicBezTo>
                <a:cubicBezTo>
                  <a:pt x="693986" y="1216701"/>
                  <a:pt x="660976" y="1242574"/>
                  <a:pt x="723331" y="1201003"/>
                </a:cubicBezTo>
                <a:cubicBezTo>
                  <a:pt x="741528" y="1164609"/>
                  <a:pt x="753508" y="1124373"/>
                  <a:pt x="777922" y="1091821"/>
                </a:cubicBezTo>
                <a:cubicBezTo>
                  <a:pt x="791570" y="1073624"/>
                  <a:pt x="806810" y="1056519"/>
                  <a:pt x="818866" y="1037230"/>
                </a:cubicBezTo>
                <a:cubicBezTo>
                  <a:pt x="829649" y="1019978"/>
                  <a:pt x="834336" y="999194"/>
                  <a:pt x="846161" y="982639"/>
                </a:cubicBezTo>
                <a:cubicBezTo>
                  <a:pt x="883975" y="929699"/>
                  <a:pt x="888915" y="958093"/>
                  <a:pt x="914400" y="900752"/>
                </a:cubicBezTo>
                <a:cubicBezTo>
                  <a:pt x="926086" y="874460"/>
                  <a:pt x="928829" y="844600"/>
                  <a:pt x="941696" y="818866"/>
                </a:cubicBezTo>
                <a:cubicBezTo>
                  <a:pt x="950794" y="800669"/>
                  <a:pt x="960977" y="782975"/>
                  <a:pt x="968991" y="764275"/>
                </a:cubicBezTo>
                <a:cubicBezTo>
                  <a:pt x="974658" y="751052"/>
                  <a:pt x="976972" y="736554"/>
                  <a:pt x="982639" y="723331"/>
                </a:cubicBezTo>
                <a:cubicBezTo>
                  <a:pt x="990653" y="704631"/>
                  <a:pt x="1001920" y="687440"/>
                  <a:pt x="1009934" y="668740"/>
                </a:cubicBezTo>
                <a:cubicBezTo>
                  <a:pt x="1015601" y="655517"/>
                  <a:pt x="1014750" y="639153"/>
                  <a:pt x="1023582" y="627797"/>
                </a:cubicBezTo>
                <a:cubicBezTo>
                  <a:pt x="1047281" y="597327"/>
                  <a:pt x="1105469" y="545911"/>
                  <a:pt x="1105469" y="545911"/>
                </a:cubicBezTo>
                <a:cubicBezTo>
                  <a:pt x="1110018" y="532263"/>
                  <a:pt x="1108944" y="515140"/>
                  <a:pt x="1119116" y="504967"/>
                </a:cubicBezTo>
                <a:cubicBezTo>
                  <a:pt x="1133502" y="490581"/>
                  <a:pt x="1156043" y="487766"/>
                  <a:pt x="1173707" y="477672"/>
                </a:cubicBezTo>
                <a:cubicBezTo>
                  <a:pt x="1296911" y="407270"/>
                  <a:pt x="1122518" y="491749"/>
                  <a:pt x="1269242" y="436728"/>
                </a:cubicBezTo>
                <a:cubicBezTo>
                  <a:pt x="1288291" y="429585"/>
                  <a:pt x="1304784" y="416576"/>
                  <a:pt x="1323833" y="409433"/>
                </a:cubicBezTo>
                <a:cubicBezTo>
                  <a:pt x="1341396" y="402847"/>
                  <a:pt x="1360389" y="400938"/>
                  <a:pt x="1378424" y="395785"/>
                </a:cubicBezTo>
                <a:cubicBezTo>
                  <a:pt x="1392256" y="391833"/>
                  <a:pt x="1405719" y="386686"/>
                  <a:pt x="1419367" y="382137"/>
                </a:cubicBezTo>
                <a:cubicBezTo>
                  <a:pt x="1469412" y="307072"/>
                  <a:pt x="1419365" y="370767"/>
                  <a:pt x="1487606" y="313899"/>
                </a:cubicBezTo>
                <a:cubicBezTo>
                  <a:pt x="1532887" y="276165"/>
                  <a:pt x="1518660" y="271076"/>
                  <a:pt x="1569493" y="245660"/>
                </a:cubicBezTo>
                <a:cubicBezTo>
                  <a:pt x="1582360" y="239226"/>
                  <a:pt x="1597569" y="238446"/>
                  <a:pt x="1610436" y="232012"/>
                </a:cubicBezTo>
                <a:cubicBezTo>
                  <a:pt x="1625107" y="224677"/>
                  <a:pt x="1636390" y="211379"/>
                  <a:pt x="1651379" y="204717"/>
                </a:cubicBezTo>
                <a:cubicBezTo>
                  <a:pt x="1677671" y="193032"/>
                  <a:pt x="1733266" y="177421"/>
                  <a:pt x="1733266" y="177421"/>
                </a:cubicBezTo>
                <a:cubicBezTo>
                  <a:pt x="1763989" y="85247"/>
                  <a:pt x="1728533" y="198717"/>
                  <a:pt x="1760561" y="54591"/>
                </a:cubicBezTo>
                <a:cubicBezTo>
                  <a:pt x="1763682" y="40548"/>
                  <a:pt x="1761063" y="19491"/>
                  <a:pt x="1774209" y="13648"/>
                </a:cubicBezTo>
                <a:cubicBezTo>
                  <a:pt x="1807725" y="-1248"/>
                  <a:pt x="1846997" y="4549"/>
                  <a:pt x="1883391" y="0"/>
                </a:cubicBezTo>
                <a:cubicBezTo>
                  <a:pt x="1910687" y="4549"/>
                  <a:pt x="1938265" y="7645"/>
                  <a:pt x="1965278" y="13648"/>
                </a:cubicBezTo>
                <a:cubicBezTo>
                  <a:pt x="1979321" y="16769"/>
                  <a:pt x="1999787" y="14429"/>
                  <a:pt x="2006221" y="27296"/>
                </a:cubicBezTo>
                <a:cubicBezTo>
                  <a:pt x="2020607" y="56068"/>
                  <a:pt x="2000120" y="97438"/>
                  <a:pt x="2019869" y="122830"/>
                </a:cubicBezTo>
                <a:cubicBezTo>
                  <a:pt x="2037533" y="145541"/>
                  <a:pt x="2074460" y="141027"/>
                  <a:pt x="2101755" y="150125"/>
                </a:cubicBezTo>
                <a:lnTo>
                  <a:pt x="2142699" y="163773"/>
                </a:lnTo>
                <a:cubicBezTo>
                  <a:pt x="2192741" y="159224"/>
                  <a:pt x="2245925" y="132087"/>
                  <a:pt x="2292824" y="150125"/>
                </a:cubicBezTo>
                <a:cubicBezTo>
                  <a:pt x="2319678" y="160454"/>
                  <a:pt x="2299774" y="211667"/>
                  <a:pt x="2320119" y="232012"/>
                </a:cubicBezTo>
                <a:cubicBezTo>
                  <a:pt x="2372662" y="284553"/>
                  <a:pt x="2345004" y="262249"/>
                  <a:pt x="2402006" y="300251"/>
                </a:cubicBezTo>
                <a:cubicBezTo>
                  <a:pt x="2422393" y="361411"/>
                  <a:pt x="2435249" y="380915"/>
                  <a:pt x="2402006" y="464024"/>
                </a:cubicBezTo>
                <a:cubicBezTo>
                  <a:pt x="2396663" y="477381"/>
                  <a:pt x="2373930" y="471238"/>
                  <a:pt x="2361063" y="477672"/>
                </a:cubicBezTo>
                <a:cubicBezTo>
                  <a:pt x="2346392" y="485007"/>
                  <a:pt x="2333767" y="495869"/>
                  <a:pt x="2320119" y="504967"/>
                </a:cubicBezTo>
                <a:lnTo>
                  <a:pt x="2292824" y="586854"/>
                </a:lnTo>
                <a:lnTo>
                  <a:pt x="2279176" y="627797"/>
                </a:lnTo>
                <a:cubicBezTo>
                  <a:pt x="2280428" y="647837"/>
                  <a:pt x="2272384" y="818928"/>
                  <a:pt x="2306472" y="887105"/>
                </a:cubicBezTo>
                <a:cubicBezTo>
                  <a:pt x="2313807" y="901776"/>
                  <a:pt x="2324669" y="914400"/>
                  <a:pt x="2333767" y="928048"/>
                </a:cubicBezTo>
                <a:cubicBezTo>
                  <a:pt x="2329218" y="1014484"/>
                  <a:pt x="2327955" y="1101155"/>
                  <a:pt x="2320119" y="1187355"/>
                </a:cubicBezTo>
                <a:cubicBezTo>
                  <a:pt x="2318817" y="1201682"/>
                  <a:pt x="2309293" y="1214192"/>
                  <a:pt x="2306472" y="1228299"/>
                </a:cubicBezTo>
                <a:cubicBezTo>
                  <a:pt x="2295618" y="1282568"/>
                  <a:pt x="2290030" y="1337803"/>
                  <a:pt x="2279176" y="1392072"/>
                </a:cubicBezTo>
                <a:cubicBezTo>
                  <a:pt x="2274627" y="1414818"/>
                  <a:pt x="2275127" y="1439193"/>
                  <a:pt x="2265528" y="1460311"/>
                </a:cubicBezTo>
                <a:cubicBezTo>
                  <a:pt x="2251953" y="1490176"/>
                  <a:pt x="2210937" y="1542197"/>
                  <a:pt x="2210937" y="1542197"/>
                </a:cubicBezTo>
                <a:cubicBezTo>
                  <a:pt x="2201202" y="1571403"/>
                  <a:pt x="2194895" y="1602295"/>
                  <a:pt x="2169994" y="1624084"/>
                </a:cubicBezTo>
                <a:cubicBezTo>
                  <a:pt x="2145306" y="1645686"/>
                  <a:pt x="2088107" y="1678675"/>
                  <a:pt x="2088107" y="1678675"/>
                </a:cubicBezTo>
                <a:lnTo>
                  <a:pt x="2006221" y="1801505"/>
                </a:lnTo>
                <a:lnTo>
                  <a:pt x="1978925" y="1842448"/>
                </a:lnTo>
                <a:cubicBezTo>
                  <a:pt x="1963310" y="1889295"/>
                  <a:pt x="1965648" y="1896668"/>
                  <a:pt x="1924334" y="1937982"/>
                </a:cubicBezTo>
                <a:cubicBezTo>
                  <a:pt x="1912736" y="1949580"/>
                  <a:pt x="1897039" y="1956179"/>
                  <a:pt x="1883391" y="1965278"/>
                </a:cubicBezTo>
                <a:cubicBezTo>
                  <a:pt x="1878842" y="1978926"/>
                  <a:pt x="1875410" y="1992998"/>
                  <a:pt x="1869743" y="2006221"/>
                </a:cubicBezTo>
                <a:cubicBezTo>
                  <a:pt x="1819150" y="2124273"/>
                  <a:pt x="1860807" y="2005736"/>
                  <a:pt x="1828800" y="2101755"/>
                </a:cubicBezTo>
                <a:cubicBezTo>
                  <a:pt x="1814880" y="2185276"/>
                  <a:pt x="1800430" y="2227917"/>
                  <a:pt x="1828800" y="2320120"/>
                </a:cubicBezTo>
                <a:cubicBezTo>
                  <a:pt x="1834476" y="2338567"/>
                  <a:pt x="1856095" y="2347415"/>
                  <a:pt x="1869743" y="2361063"/>
                </a:cubicBezTo>
                <a:cubicBezTo>
                  <a:pt x="1865194" y="2406555"/>
                  <a:pt x="1864521" y="2452604"/>
                  <a:pt x="1856096" y="2497540"/>
                </a:cubicBezTo>
                <a:cubicBezTo>
                  <a:pt x="1850794" y="2525819"/>
                  <a:pt x="1837899" y="2552131"/>
                  <a:pt x="1828800" y="2579427"/>
                </a:cubicBezTo>
                <a:lnTo>
                  <a:pt x="1815152" y="2620370"/>
                </a:lnTo>
                <a:cubicBezTo>
                  <a:pt x="1806054" y="2606722"/>
                  <a:pt x="1789668" y="2595729"/>
                  <a:pt x="1787857" y="2579427"/>
                </a:cubicBezTo>
                <a:cubicBezTo>
                  <a:pt x="1777727" y="2488262"/>
                  <a:pt x="1832545" y="2470424"/>
                  <a:pt x="1774209" y="2538484"/>
                </a:cubicBezTo>
                <a:cubicBezTo>
                  <a:pt x="1757461" y="2558023"/>
                  <a:pt x="1737815" y="2574878"/>
                  <a:pt x="1719618" y="2593075"/>
                </a:cubicBezTo>
                <a:cubicBezTo>
                  <a:pt x="1697471" y="2659515"/>
                  <a:pt x="1716667" y="2616314"/>
                  <a:pt x="1665027" y="2688609"/>
                </a:cubicBezTo>
                <a:cubicBezTo>
                  <a:pt x="1655493" y="2701956"/>
                  <a:pt x="1649329" y="2717954"/>
                  <a:pt x="1637731" y="2729552"/>
                </a:cubicBezTo>
                <a:cubicBezTo>
                  <a:pt x="1626133" y="2741150"/>
                  <a:pt x="1610436" y="2747749"/>
                  <a:pt x="1596788" y="2756848"/>
                </a:cubicBezTo>
                <a:cubicBezTo>
                  <a:pt x="1592239" y="2770496"/>
                  <a:pt x="1585961" y="2783684"/>
                  <a:pt x="1583140" y="2797791"/>
                </a:cubicBezTo>
                <a:cubicBezTo>
                  <a:pt x="1561766" y="2904664"/>
                  <a:pt x="1569200" y="2964200"/>
                  <a:pt x="1555845" y="3084394"/>
                </a:cubicBezTo>
                <a:cubicBezTo>
                  <a:pt x="1553774" y="3103036"/>
                  <a:pt x="1547587" y="3121019"/>
                  <a:pt x="1542197" y="3138985"/>
                </a:cubicBezTo>
                <a:cubicBezTo>
                  <a:pt x="1533929" y="3166544"/>
                  <a:pt x="1524000" y="3193576"/>
                  <a:pt x="1514902" y="3220872"/>
                </a:cubicBezTo>
                <a:cubicBezTo>
                  <a:pt x="1510353" y="3234520"/>
                  <a:pt x="1509234" y="3249845"/>
                  <a:pt x="1501254" y="3261815"/>
                </a:cubicBezTo>
                <a:lnTo>
                  <a:pt x="1473958" y="3302758"/>
                </a:lnTo>
                <a:cubicBezTo>
                  <a:pt x="1442257" y="3429559"/>
                  <a:pt x="1480125" y="3271922"/>
                  <a:pt x="1446663" y="3439236"/>
                </a:cubicBezTo>
                <a:cubicBezTo>
                  <a:pt x="1442985" y="3457629"/>
                  <a:pt x="1437084" y="3475517"/>
                  <a:pt x="1433015" y="3493827"/>
                </a:cubicBezTo>
                <a:cubicBezTo>
                  <a:pt x="1427983" y="3516471"/>
                  <a:pt x="1428966" y="3540948"/>
                  <a:pt x="1419367" y="3562066"/>
                </a:cubicBezTo>
                <a:cubicBezTo>
                  <a:pt x="1405792" y="3591931"/>
                  <a:pt x="1382973" y="3616657"/>
                  <a:pt x="1364776" y="3643952"/>
                </a:cubicBezTo>
                <a:cubicBezTo>
                  <a:pt x="1340159" y="3680878"/>
                  <a:pt x="1327497" y="3696206"/>
                  <a:pt x="1310185" y="3739487"/>
                </a:cubicBezTo>
                <a:cubicBezTo>
                  <a:pt x="1299499" y="3766201"/>
                  <a:pt x="1295757" y="3795639"/>
                  <a:pt x="1282890" y="3821373"/>
                </a:cubicBezTo>
                <a:cubicBezTo>
                  <a:pt x="1268219" y="3850715"/>
                  <a:pt x="1238673" y="3872138"/>
                  <a:pt x="1228299" y="3903260"/>
                </a:cubicBezTo>
                <a:cubicBezTo>
                  <a:pt x="1194899" y="4003456"/>
                  <a:pt x="1221348" y="3964801"/>
                  <a:pt x="1160060" y="4026090"/>
                </a:cubicBezTo>
                <a:cubicBezTo>
                  <a:pt x="1145838" y="4068755"/>
                  <a:pt x="1132044" y="4122105"/>
                  <a:pt x="1091821" y="4148920"/>
                </a:cubicBezTo>
                <a:lnTo>
                  <a:pt x="1050878" y="4176215"/>
                </a:lnTo>
                <a:cubicBezTo>
                  <a:pt x="1041779" y="4189863"/>
                  <a:pt x="1028769" y="4201597"/>
                  <a:pt x="1023582" y="4217158"/>
                </a:cubicBezTo>
                <a:cubicBezTo>
                  <a:pt x="1014831" y="4243410"/>
                  <a:pt x="1015732" y="4271987"/>
                  <a:pt x="1009934" y="4299045"/>
                </a:cubicBezTo>
                <a:cubicBezTo>
                  <a:pt x="1002074" y="4335726"/>
                  <a:pt x="991737" y="4371833"/>
                  <a:pt x="982639" y="4408227"/>
                </a:cubicBezTo>
                <a:cubicBezTo>
                  <a:pt x="947609" y="4548347"/>
                  <a:pt x="995219" y="4374681"/>
                  <a:pt x="941696" y="4517409"/>
                </a:cubicBezTo>
                <a:cubicBezTo>
                  <a:pt x="935110" y="4534972"/>
                  <a:pt x="932597" y="4553803"/>
                  <a:pt x="928048" y="4572000"/>
                </a:cubicBezTo>
                <a:cubicBezTo>
                  <a:pt x="932597" y="4626591"/>
                  <a:pt x="932690" y="4681738"/>
                  <a:pt x="941696" y="4735773"/>
                </a:cubicBezTo>
                <a:cubicBezTo>
                  <a:pt x="946426" y="4764154"/>
                  <a:pt x="959893" y="4790364"/>
                  <a:pt x="968991" y="4817660"/>
                </a:cubicBezTo>
                <a:lnTo>
                  <a:pt x="982639" y="4858603"/>
                </a:lnTo>
                <a:cubicBezTo>
                  <a:pt x="961935" y="4872406"/>
                  <a:pt x="929007" y="4899546"/>
                  <a:pt x="900752" y="4899546"/>
                </a:cubicBezTo>
                <a:cubicBezTo>
                  <a:pt x="881995" y="4899546"/>
                  <a:pt x="864358" y="4890448"/>
                  <a:pt x="846161" y="4885899"/>
                </a:cubicBezTo>
                <a:cubicBezTo>
                  <a:pt x="797648" y="4853556"/>
                  <a:pt x="777923" y="4863152"/>
                  <a:pt x="764275" y="485860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微软雅黑"/>
              <a:ea typeface="微软雅黑" panose="020B0503020204020204" pitchFamily="34" charset="-122"/>
              <a:cs typeface="+mn-cs"/>
            </a:endParaRPr>
          </a:p>
        </p:txBody>
      </p:sp>
      <p:pic>
        <p:nvPicPr>
          <p:cNvPr id="25" name="图片 3">
            <a:extLst>
              <a:ext uri="{FF2B5EF4-FFF2-40B4-BE49-F238E27FC236}">
                <a16:creationId xmlns:a16="http://schemas.microsoft.com/office/drawing/2014/main" id="{D9828C3F-BC41-4BF5-BE19-49C19A29A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59456"/>
            <a:ext cx="10543430" cy="5598543"/>
          </a:xfrm>
          <a:prstGeom prst="rect">
            <a:avLst/>
          </a:prstGeom>
        </p:spPr>
      </p:pic>
      <p:pic>
        <p:nvPicPr>
          <p:cNvPr id="26" name="图片 6">
            <a:extLst>
              <a:ext uri="{FF2B5EF4-FFF2-40B4-BE49-F238E27FC236}">
                <a16:creationId xmlns:a16="http://schemas.microsoft.com/office/drawing/2014/main" id="{635D68DB-9348-4269-89A3-CCA34CF21A8B}"/>
              </a:ext>
            </a:extLst>
          </p:cNvPr>
          <p:cNvPicPr>
            <a:picLocks noChangeAspect="1"/>
          </p:cNvPicPr>
          <p:nvPr/>
        </p:nvPicPr>
        <p:blipFill>
          <a:blip r:embed="rId4"/>
          <a:stretch>
            <a:fillRect/>
          </a:stretch>
        </p:blipFill>
        <p:spPr>
          <a:xfrm>
            <a:off x="6988410" y="82192"/>
            <a:ext cx="5174931" cy="3575407"/>
          </a:xfrm>
          <a:prstGeom prst="rect">
            <a:avLst/>
          </a:prstGeom>
        </p:spPr>
      </p:pic>
      <p:pic>
        <p:nvPicPr>
          <p:cNvPr id="27" name="图片 7">
            <a:extLst>
              <a:ext uri="{FF2B5EF4-FFF2-40B4-BE49-F238E27FC236}">
                <a16:creationId xmlns:a16="http://schemas.microsoft.com/office/drawing/2014/main" id="{04653559-786C-427A-95B9-B0D5D08A8674}"/>
              </a:ext>
            </a:extLst>
          </p:cNvPr>
          <p:cNvPicPr>
            <a:picLocks noChangeAspect="1"/>
          </p:cNvPicPr>
          <p:nvPr/>
        </p:nvPicPr>
        <p:blipFill>
          <a:blip r:embed="rId5"/>
          <a:stretch>
            <a:fillRect/>
          </a:stretch>
        </p:blipFill>
        <p:spPr>
          <a:xfrm>
            <a:off x="1364498" y="4487119"/>
            <a:ext cx="295275" cy="304800"/>
          </a:xfrm>
          <a:prstGeom prst="rect">
            <a:avLst/>
          </a:prstGeom>
        </p:spPr>
      </p:pic>
      <p:sp>
        <p:nvSpPr>
          <p:cNvPr id="28" name="文本框 4">
            <a:extLst>
              <a:ext uri="{FF2B5EF4-FFF2-40B4-BE49-F238E27FC236}">
                <a16:creationId xmlns:a16="http://schemas.microsoft.com/office/drawing/2014/main" id="{13B417E4-1B4F-4752-B5A9-AFF7BFC8045B}"/>
              </a:ext>
            </a:extLst>
          </p:cNvPr>
          <p:cNvSpPr txBox="1"/>
          <p:nvPr/>
        </p:nvSpPr>
        <p:spPr>
          <a:xfrm>
            <a:off x="1269184" y="4459485"/>
            <a:ext cx="47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微软雅黑"/>
                <a:ea typeface="微软雅黑" panose="020B0503020204020204" pitchFamily="34" charset="-122"/>
                <a:cs typeface="+mn-cs"/>
              </a:rPr>
              <a:t>18</a:t>
            </a:r>
            <a:endParaRPr kumimoji="0" lang="zh-CN" altLang="en-US" sz="1800" b="1" i="0" u="none" strike="noStrike" kern="1200" cap="none" spc="0" normalizeH="0" baseline="0" noProof="0" dirty="0">
              <a:ln>
                <a:noFill/>
              </a:ln>
              <a:solidFill>
                <a:srgbClr val="000000"/>
              </a:solidFill>
              <a:effectLst/>
              <a:uLnTx/>
              <a:uFillTx/>
              <a:latin typeface="微软雅黑"/>
              <a:ea typeface="微软雅黑" panose="020B0503020204020204" pitchFamily="34" charset="-122"/>
              <a:cs typeface="+mn-cs"/>
            </a:endParaRPr>
          </a:p>
        </p:txBody>
      </p:sp>
      <p:sp>
        <p:nvSpPr>
          <p:cNvPr id="29" name="标题 1">
            <a:extLst>
              <a:ext uri="{FF2B5EF4-FFF2-40B4-BE49-F238E27FC236}">
                <a16:creationId xmlns:a16="http://schemas.microsoft.com/office/drawing/2014/main" id="{F03193EC-EE90-4197-850A-5CE5DB6C1C7E}"/>
              </a:ext>
            </a:extLst>
          </p:cNvPr>
          <p:cNvSpPr>
            <a:spLocks noGrp="1"/>
          </p:cNvSpPr>
          <p:nvPr>
            <p:ph type="title"/>
          </p:nvPr>
        </p:nvSpPr>
        <p:spPr>
          <a:xfrm>
            <a:off x="6988410" y="3640069"/>
            <a:ext cx="3555021" cy="483535"/>
          </a:xfrm>
          <a:solidFill>
            <a:schemeClr val="bg2"/>
          </a:solidFill>
        </p:spPr>
        <p:txBody>
          <a:bodyP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altLang="zh-CN" sz="2400" dirty="0">
                <a:solidFill>
                  <a:schemeClr val="tx1"/>
                </a:solidFill>
                <a:effectLst>
                  <a:outerShdw blurRad="38100" dist="38100" dir="2700000" algn="tl">
                    <a:srgbClr val="000000">
                      <a:alpha val="43137"/>
                    </a:srgbClr>
                  </a:outerShdw>
                </a:effectLst>
                <a:latin typeface="Calibri"/>
                <a:ea typeface="宋体" panose="02010600030101010101" pitchFamily="2" charset="-122"/>
              </a:rPr>
              <a:t> Hybrid Detection of EAS</a:t>
            </a:r>
            <a:endParaRPr lang="zh-CN" altLang="en-US" sz="2400" b="0" dirty="0">
              <a:solidFill>
                <a:schemeClr val="tx1"/>
              </a:solidFill>
              <a:effectLst>
                <a:outerShdw blurRad="38100" dist="38100" dir="2700000" algn="tl">
                  <a:srgbClr val="000000">
                    <a:alpha val="43137"/>
                  </a:srgbClr>
                </a:outerShdw>
              </a:effectLst>
              <a:latin typeface="Calibri"/>
              <a:ea typeface="宋体" panose="02010600030101010101" pitchFamily="2" charset="-122"/>
            </a:endParaRPr>
          </a:p>
        </p:txBody>
      </p:sp>
      <p:sp>
        <p:nvSpPr>
          <p:cNvPr id="30" name="Rectangle 2">
            <a:extLst>
              <a:ext uri="{FF2B5EF4-FFF2-40B4-BE49-F238E27FC236}">
                <a16:creationId xmlns:a16="http://schemas.microsoft.com/office/drawing/2014/main" id="{DF04D18B-63A4-4EF7-82B0-36DD26B8BA8B}"/>
              </a:ext>
            </a:extLst>
          </p:cNvPr>
          <p:cNvSpPr txBox="1">
            <a:spLocks/>
          </p:cNvSpPr>
          <p:nvPr/>
        </p:nvSpPr>
        <p:spPr>
          <a:xfrm>
            <a:off x="116016" y="2135312"/>
            <a:ext cx="5184576" cy="1143000"/>
          </a:xfrm>
          <a:prstGeom prst="rect">
            <a:avLst/>
          </a:prstGeom>
          <a:noFill/>
          <a:ln>
            <a:noFill/>
          </a:ln>
        </p:spPr>
        <p:txBody>
          <a:bodyPr vert="horz" wrap="square" lIns="91440" tIns="45720" rIns="91440" bIns="45720" numCol="1" anchor="ctr" anchorCtr="0">
            <a:normAutofit/>
          </a:bodyPr>
          <a:lstStyle>
            <a:lvl1pPr lvl="0" algn="l">
              <a:spcBef>
                <a:spcPct val="0"/>
              </a:spcBef>
              <a:spcAft>
                <a:spcPct val="0"/>
              </a:spcAft>
              <a:defRPr sz="3000" b="1" kern="1200" baseline="0">
                <a:solidFill>
                  <a:srgbClr val="0000FF"/>
                </a:solidFill>
                <a:latin typeface="Arial Black" panose="020B0A04020102020204"/>
                <a:ea typeface="微软雅黑" panose="020B0503020204020204" charset="-122"/>
              </a:defRPr>
            </a:lvl1pPr>
            <a:lvl2pPr lvl="1" algn="ctr">
              <a:spcBef>
                <a:spcPct val="0"/>
              </a:spcBef>
              <a:spcAft>
                <a:spcPct val="0"/>
              </a:spcAft>
              <a:defRPr sz="4400">
                <a:solidFill>
                  <a:schemeClr val="tx1"/>
                </a:solidFill>
                <a:latin typeface="Calibri" panose="020F0502020204030204"/>
                <a:ea typeface="宋体" panose="02010600030101010101" pitchFamily="2" charset="-122"/>
              </a:defRPr>
            </a:lvl2pPr>
            <a:lvl3pPr lvl="2" algn="ctr">
              <a:spcBef>
                <a:spcPct val="0"/>
              </a:spcBef>
              <a:spcAft>
                <a:spcPct val="0"/>
              </a:spcAft>
              <a:defRPr sz="4400">
                <a:solidFill>
                  <a:schemeClr val="tx1"/>
                </a:solidFill>
                <a:latin typeface="Calibri" panose="020F0502020204030204"/>
                <a:ea typeface="宋体" panose="02010600030101010101" pitchFamily="2" charset="-122"/>
              </a:defRPr>
            </a:lvl3pPr>
            <a:lvl4pPr lvl="3" algn="ctr">
              <a:spcBef>
                <a:spcPct val="0"/>
              </a:spcBef>
              <a:spcAft>
                <a:spcPct val="0"/>
              </a:spcAft>
              <a:defRPr sz="4400">
                <a:solidFill>
                  <a:schemeClr val="tx1"/>
                </a:solidFill>
                <a:latin typeface="Calibri" panose="020F0502020204030204"/>
                <a:ea typeface="宋体" panose="02010600030101010101" pitchFamily="2" charset="-122"/>
              </a:defRPr>
            </a:lvl4pPr>
            <a:lvl5pPr lvl="4" algn="ctr">
              <a:spcBef>
                <a:spcPct val="0"/>
              </a:spcBef>
              <a:spcAft>
                <a:spcPct val="0"/>
              </a:spcAft>
              <a:defRPr sz="4400">
                <a:solidFill>
                  <a:schemeClr val="tx1"/>
                </a:solidFill>
                <a:latin typeface="Calibri" panose="020F0502020204030204"/>
                <a:ea typeface="宋体" panose="02010600030101010101" pitchFamily="2" charset="-122"/>
              </a:defRPr>
            </a:lvl5pPr>
            <a:lvl6pPr marL="457200" lvl="5" algn="ctr">
              <a:spcBef>
                <a:spcPct val="0"/>
              </a:spcBef>
              <a:spcAft>
                <a:spcPct val="0"/>
              </a:spcAft>
              <a:defRPr sz="4400">
                <a:solidFill>
                  <a:schemeClr val="tx1"/>
                </a:solidFill>
                <a:latin typeface="Calibri" panose="020F0502020204030204"/>
                <a:ea typeface="宋体" panose="02010600030101010101" pitchFamily="2" charset="-122"/>
              </a:defRPr>
            </a:lvl6pPr>
            <a:lvl7pPr marL="914400" lvl="6" algn="ctr">
              <a:spcBef>
                <a:spcPct val="0"/>
              </a:spcBef>
              <a:spcAft>
                <a:spcPct val="0"/>
              </a:spcAft>
              <a:defRPr sz="4400">
                <a:solidFill>
                  <a:schemeClr val="tx1"/>
                </a:solidFill>
                <a:latin typeface="Calibri" panose="020F0502020204030204"/>
                <a:ea typeface="宋体" panose="02010600030101010101" pitchFamily="2" charset="-122"/>
              </a:defRPr>
            </a:lvl7pPr>
            <a:lvl8pPr marL="1371600" lvl="7" algn="ctr">
              <a:spcBef>
                <a:spcPct val="0"/>
              </a:spcBef>
              <a:spcAft>
                <a:spcPct val="0"/>
              </a:spcAft>
              <a:defRPr sz="4400">
                <a:solidFill>
                  <a:schemeClr val="tx1"/>
                </a:solidFill>
                <a:latin typeface="Calibri" panose="020F0502020204030204"/>
                <a:ea typeface="宋体" panose="02010600030101010101" pitchFamily="2" charset="-122"/>
              </a:defRPr>
            </a:lvl8pPr>
            <a:lvl9pPr marL="1828800" lvl="8" algn="ctr">
              <a:spcBef>
                <a:spcPct val="0"/>
              </a:spcBef>
              <a:spcAft>
                <a:spcPct val="0"/>
              </a:spcAft>
              <a:defRPr sz="4400">
                <a:solidFill>
                  <a:schemeClr val="tx1"/>
                </a:solidFill>
                <a:latin typeface="Calibri" panose="020F0502020204030204"/>
                <a:ea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uLnTx/>
                <a:uFillTx/>
                <a:latin typeface="Arial Black" panose="020B0A04020102020204"/>
                <a:ea typeface="微软雅黑" panose="020B0503020204020204" charset="-122"/>
                <a:cs typeface="+mn-cs"/>
              </a:rPr>
              <a:t>LHAASO Physics Topics</a:t>
            </a:r>
          </a:p>
        </p:txBody>
      </p:sp>
      <p:sp>
        <p:nvSpPr>
          <p:cNvPr id="31" name="Rectangle 3">
            <a:extLst>
              <a:ext uri="{FF2B5EF4-FFF2-40B4-BE49-F238E27FC236}">
                <a16:creationId xmlns:a16="http://schemas.microsoft.com/office/drawing/2014/main" id="{DF26DCF4-AEDF-40AC-8E5E-FB90693AAE65}"/>
              </a:ext>
            </a:extLst>
          </p:cNvPr>
          <p:cNvSpPr txBox="1">
            <a:spLocks/>
          </p:cNvSpPr>
          <p:nvPr/>
        </p:nvSpPr>
        <p:spPr>
          <a:xfrm>
            <a:off x="116016" y="2935938"/>
            <a:ext cx="5184576" cy="1321791"/>
          </a:xfrm>
          <a:prstGeom prst="rect">
            <a:avLst/>
          </a:prstGeom>
          <a:noFill/>
          <a:ln>
            <a:noFill/>
          </a:ln>
        </p:spPr>
        <p:txBody>
          <a:bodyPr vert="horz" wrap="square" lIns="91440" tIns="45720" rIns="91440" bIns="45720" numCol="1" anchor="t" anchorCtr="0">
            <a:normAutofit/>
          </a:bodyPr>
          <a:lstStyle>
            <a:lvl1pPr marL="342900" lvl="0" indent="-342900" algn="l">
              <a:lnSpc>
                <a:spcPct val="110000"/>
              </a:lnSpc>
              <a:spcBef>
                <a:spcPts val="0"/>
              </a:spcBef>
              <a:spcAft>
                <a:spcPts val="1000"/>
              </a:spcAft>
              <a:buClr>
                <a:srgbClr val="FFC000"/>
              </a:buClr>
              <a:buFont typeface="Wingdings" panose="05000000000000000000" pitchFamily="2" charset="2"/>
              <a:buChar char="n"/>
              <a:defRPr sz="2800" b="0" kern="1200" baseline="0">
                <a:solidFill>
                  <a:schemeClr val="tx1"/>
                </a:solidFill>
                <a:latin typeface="Arial" panose="020B0604020202020204"/>
                <a:ea typeface="微软雅黑" panose="020B0503020204020204" charset="-122"/>
              </a:defRPr>
            </a:lvl1pPr>
            <a:lvl2pPr marL="742950" lvl="1" indent="-285750" algn="l">
              <a:spcBef>
                <a:spcPct val="20000"/>
              </a:spcBef>
              <a:spcAft>
                <a:spcPct val="0"/>
              </a:spcAft>
              <a:buFont typeface="Arial" panose="020B0604020202020204" pitchFamily="34" charset="0"/>
              <a:buChar char="–"/>
              <a:defRPr sz="2400" kern="1200" baseline="0">
                <a:solidFill>
                  <a:schemeClr val="tx1"/>
                </a:solidFill>
                <a:latin typeface="Arial" panose="020B0604020202020204"/>
                <a:ea typeface="微软雅黑" panose="020B0503020204020204" charset="-122"/>
              </a:defRPr>
            </a:lvl2pPr>
            <a:lvl3pPr marL="1143000" lvl="2" indent="-228600" algn="l">
              <a:spcBef>
                <a:spcPct val="20000"/>
              </a:spcBef>
              <a:spcAft>
                <a:spcPct val="0"/>
              </a:spcAft>
              <a:buFont typeface="Arial" panose="020B0604020202020204" pitchFamily="34" charset="0"/>
              <a:buChar char="•"/>
              <a:defRPr sz="2400" kern="1200" baseline="0">
                <a:solidFill>
                  <a:schemeClr val="tx1"/>
                </a:solidFill>
                <a:latin typeface="Calibri" panose="020F0502020204030204"/>
                <a:ea typeface="宋体" panose="02010600030101010101" pitchFamily="2" charset="-122"/>
              </a:defRPr>
            </a:lvl3pPr>
            <a:lvl4pPr marL="1600200" lvl="3" indent="-228600" algn="l">
              <a:spcBef>
                <a:spcPct val="20000"/>
              </a:spcBef>
              <a:spcAft>
                <a:spcPct val="0"/>
              </a:spcAft>
              <a:buFont typeface="Arial" panose="020B0604020202020204" pitchFamily="34" charset="0"/>
              <a:buChar char="–"/>
              <a:defRPr sz="2000" kern="1200" baseline="0">
                <a:solidFill>
                  <a:schemeClr val="tx1"/>
                </a:solidFill>
                <a:latin typeface="Calibri" panose="020F0502020204030204"/>
                <a:ea typeface="宋体" panose="02010600030101010101" pitchFamily="2" charset="-122"/>
              </a:defRPr>
            </a:lvl4pPr>
            <a:lvl5pPr marL="2057400" lvl="4" indent="-228600" algn="l">
              <a:spcBef>
                <a:spcPct val="20000"/>
              </a:spcBef>
              <a:spcAft>
                <a:spcPct val="0"/>
              </a:spcAft>
              <a:buFont typeface="Arial" panose="020B0604020202020204" pitchFamily="34" charset="0"/>
              <a:buChar char="»"/>
              <a:defRPr sz="2000" kern="1200" baseline="0">
                <a:solidFill>
                  <a:schemeClr val="tx1"/>
                </a:solidFill>
                <a:latin typeface="Calibri" panose="020F0502020204030204"/>
                <a:ea typeface="宋体" panose="02010600030101010101" pitchFamily="2" charset="-122"/>
              </a:defRPr>
            </a:lvl5pPr>
            <a:lvl6pPr marL="2514600" lvl="5" indent="-228600" algn="l" defTabSz="914400">
              <a:spcBef>
                <a:spcPct val="20000"/>
              </a:spcBef>
              <a:buFont typeface="Arial" panose="020B0604020202020204" pitchFamily="34" charset="0"/>
              <a:buChar char="•"/>
              <a:defRPr sz="2000" kern="1200">
                <a:solidFill>
                  <a:schemeClr val="tx1"/>
                </a:solidFill>
                <a:latin typeface="Calibri" panose="020F0502020204030204"/>
                <a:ea typeface="宋体" panose="02010600030101010101" pitchFamily="2" charset="-122"/>
              </a:defRPr>
            </a:lvl6pPr>
            <a:lvl7pPr marL="2971800" lvl="6" indent="-228600" algn="l" defTabSz="914400">
              <a:spcBef>
                <a:spcPct val="20000"/>
              </a:spcBef>
              <a:buFont typeface="Arial" panose="020B0604020202020204" pitchFamily="34" charset="0"/>
              <a:buChar char="•"/>
              <a:defRPr sz="2000" kern="1200">
                <a:solidFill>
                  <a:schemeClr val="tx1"/>
                </a:solidFill>
                <a:latin typeface="Calibri" panose="020F0502020204030204"/>
                <a:ea typeface="宋体" panose="02010600030101010101" pitchFamily="2" charset="-122"/>
              </a:defRPr>
            </a:lvl7pPr>
            <a:lvl8pPr marL="3429000" lvl="7" indent="-228600" algn="l" defTabSz="914400">
              <a:spcBef>
                <a:spcPct val="20000"/>
              </a:spcBef>
              <a:buFont typeface="Arial" panose="020B0604020202020204" pitchFamily="34" charset="0"/>
              <a:buChar char="•"/>
              <a:defRPr sz="2000" kern="1200">
                <a:solidFill>
                  <a:schemeClr val="tx1"/>
                </a:solidFill>
                <a:latin typeface="Calibri" panose="020F0502020204030204"/>
                <a:ea typeface="宋体" panose="02010600030101010101" pitchFamily="2" charset="-122"/>
              </a:defRPr>
            </a:lvl8pPr>
            <a:lvl9pPr marL="3886200" lvl="8" indent="-228600" algn="l" defTabSz="914400">
              <a:spcBef>
                <a:spcPct val="20000"/>
              </a:spcBef>
              <a:buFont typeface="Arial" panose="020B0604020202020204" pitchFamily="34" charset="0"/>
              <a:buChar char="•"/>
              <a:defRPr sz="2000" kern="1200">
                <a:solidFill>
                  <a:schemeClr val="tx1"/>
                </a:solidFill>
                <a:latin typeface="Calibri" panose="020F0502020204030204"/>
                <a:ea typeface="宋体" panose="02010600030101010101" pitchFamily="2" charset="-122"/>
              </a:defRPr>
            </a:lvl9pPr>
          </a:lstStyle>
          <a:p>
            <a:pPr marL="342900" marR="0" lvl="0" indent="-342900" algn="l" defTabSz="914400" rtl="0" eaLnBrk="1" fontAlgn="auto" latinLnBrk="0" hangingPunct="1">
              <a:lnSpc>
                <a:spcPct val="90000"/>
              </a:lnSpc>
              <a:spcBef>
                <a:spcPts val="0"/>
              </a:spcBef>
              <a:spcAft>
                <a:spcPts val="600"/>
              </a:spcAft>
              <a:buClr>
                <a:srgbClr val="FFC000"/>
              </a:buClr>
              <a:buSzTx/>
              <a:buFont typeface="Wingdings" panose="05000000000000000000" pitchFamily="2" charset="2"/>
              <a:buChar char="n"/>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Gamma Ray Astronomy</a:t>
            </a:r>
          </a:p>
          <a:p>
            <a:pPr marL="342900" marR="0" lvl="0" indent="-342900" algn="l" defTabSz="914400" rtl="0" eaLnBrk="1" fontAlgn="auto" latinLnBrk="0" hangingPunct="1">
              <a:lnSpc>
                <a:spcPct val="90000"/>
              </a:lnSpc>
              <a:spcBef>
                <a:spcPts val="0"/>
              </a:spcBef>
              <a:spcAft>
                <a:spcPts val="600"/>
              </a:spcAft>
              <a:buClr>
                <a:srgbClr val="FFC000"/>
              </a:buClr>
              <a:buSzTx/>
              <a:buFont typeface="Wingdings" panose="05000000000000000000" pitchFamily="2" charset="2"/>
              <a:buChar char="n"/>
              <a:tabLst/>
              <a:defRPr/>
            </a:pPr>
            <a:r>
              <a:rPr kumimoji="0" lang="en-US" altLang="zh-CN" sz="2400" b="1" i="0" u="none" strike="noStrike" kern="1200" cap="none" spc="0" normalizeH="0" baseline="0" noProof="0" dirty="0">
                <a:ln>
                  <a:noFill/>
                </a:ln>
                <a:solidFill>
                  <a:srgbClr val="0000FF"/>
                </a:solidFill>
                <a:effectLst/>
                <a:uLnTx/>
                <a:uFillTx/>
                <a:latin typeface="Arial" panose="020B0604020202020204"/>
                <a:ea typeface="微软雅黑" panose="020B0503020204020204" charset="-122"/>
                <a:cs typeface="+mn-cs"/>
              </a:rPr>
              <a:t>Charged CRs measurement</a:t>
            </a:r>
          </a:p>
          <a:p>
            <a:pPr marL="342900" marR="0" lvl="0" indent="-342900" algn="l" defTabSz="914400" rtl="0" eaLnBrk="1" fontAlgn="auto" latinLnBrk="0" hangingPunct="1">
              <a:lnSpc>
                <a:spcPct val="90000"/>
              </a:lnSpc>
              <a:spcBef>
                <a:spcPts val="0"/>
              </a:spcBef>
              <a:spcAft>
                <a:spcPts val="600"/>
              </a:spcAft>
              <a:buClr>
                <a:srgbClr val="FFC000"/>
              </a:buClr>
              <a:buSzTx/>
              <a:buFont typeface="Wingdings" panose="05000000000000000000" pitchFamily="2" charset="2"/>
              <a:buChar char="n"/>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New Physics Frontier</a:t>
            </a:r>
          </a:p>
        </p:txBody>
      </p:sp>
      <p:pic>
        <p:nvPicPr>
          <p:cNvPr id="32" name="图片 2">
            <a:extLst>
              <a:ext uri="{FF2B5EF4-FFF2-40B4-BE49-F238E27FC236}">
                <a16:creationId xmlns:a16="http://schemas.microsoft.com/office/drawing/2014/main" id="{CCB81C21-D0CD-4F32-9823-90BAE3E7687F}"/>
              </a:ext>
            </a:extLst>
          </p:cNvPr>
          <p:cNvPicPr>
            <a:picLocks noChangeAspect="1"/>
          </p:cNvPicPr>
          <p:nvPr/>
        </p:nvPicPr>
        <p:blipFill>
          <a:blip r:embed="rId6"/>
          <a:stretch>
            <a:fillRect/>
          </a:stretch>
        </p:blipFill>
        <p:spPr>
          <a:xfrm>
            <a:off x="6112787" y="5131963"/>
            <a:ext cx="729466" cy="251005"/>
          </a:xfrm>
          <a:prstGeom prst="rect">
            <a:avLst/>
          </a:prstGeom>
        </p:spPr>
      </p:pic>
      <p:sp>
        <p:nvSpPr>
          <p:cNvPr id="33" name="文本框 5">
            <a:extLst>
              <a:ext uri="{FF2B5EF4-FFF2-40B4-BE49-F238E27FC236}">
                <a16:creationId xmlns:a16="http://schemas.microsoft.com/office/drawing/2014/main" id="{CF57219F-E72F-46B1-A21C-3B01AA929AA6}"/>
              </a:ext>
            </a:extLst>
          </p:cNvPr>
          <p:cNvSpPr txBox="1"/>
          <p:nvPr/>
        </p:nvSpPr>
        <p:spPr>
          <a:xfrm>
            <a:off x="6020503" y="5072799"/>
            <a:ext cx="9140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a:ea typeface="微软雅黑" panose="020B0503020204020204" pitchFamily="34" charset="-122"/>
                <a:cs typeface="+mn-cs"/>
              </a:rPr>
              <a:t>78,000</a:t>
            </a:r>
            <a:endParaRPr kumimoji="0" lang="zh-CN" altLang="en-US" sz="1800" b="0" i="0" u="none" strike="noStrike" kern="1200" cap="none" spc="0" normalizeH="0" baseline="0" noProof="0" dirty="0">
              <a:ln>
                <a:noFill/>
              </a:ln>
              <a:solidFill>
                <a:srgbClr val="000000"/>
              </a:solidFill>
              <a:effectLst/>
              <a:uLnTx/>
              <a:uFillTx/>
              <a:latin typeface="微软雅黑"/>
              <a:ea typeface="微软雅黑" panose="020B0503020204020204" pitchFamily="34" charset="-122"/>
              <a:cs typeface="+mn-cs"/>
            </a:endParaRPr>
          </a:p>
        </p:txBody>
      </p:sp>
      <p:pic>
        <p:nvPicPr>
          <p:cNvPr id="34" name="图片 11">
            <a:extLst>
              <a:ext uri="{FF2B5EF4-FFF2-40B4-BE49-F238E27FC236}">
                <a16:creationId xmlns:a16="http://schemas.microsoft.com/office/drawing/2014/main" id="{56DF0E30-913B-4AA9-8EA6-34DD110C0DAB}"/>
              </a:ext>
            </a:extLst>
          </p:cNvPr>
          <p:cNvPicPr>
            <a:picLocks noChangeAspect="1"/>
          </p:cNvPicPr>
          <p:nvPr/>
        </p:nvPicPr>
        <p:blipFill>
          <a:blip r:embed="rId6"/>
          <a:stretch>
            <a:fillRect/>
          </a:stretch>
        </p:blipFill>
        <p:spPr>
          <a:xfrm>
            <a:off x="8174373" y="5395894"/>
            <a:ext cx="627099" cy="236307"/>
          </a:xfrm>
          <a:prstGeom prst="rect">
            <a:avLst/>
          </a:prstGeom>
        </p:spPr>
      </p:pic>
      <p:sp>
        <p:nvSpPr>
          <p:cNvPr id="35" name="文本框 12">
            <a:extLst>
              <a:ext uri="{FF2B5EF4-FFF2-40B4-BE49-F238E27FC236}">
                <a16:creationId xmlns:a16="http://schemas.microsoft.com/office/drawing/2014/main" id="{9C617CF4-F67D-461B-A1CD-B959D1B148F9}"/>
              </a:ext>
            </a:extLst>
          </p:cNvPr>
          <p:cNvSpPr txBox="1"/>
          <p:nvPr/>
        </p:nvSpPr>
        <p:spPr>
          <a:xfrm>
            <a:off x="8081528" y="5360203"/>
            <a:ext cx="723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a:ea typeface="微软雅黑" panose="020B0503020204020204" pitchFamily="34" charset="-122"/>
                <a:cs typeface="+mn-cs"/>
              </a:rPr>
              <a:t>1188</a:t>
            </a:r>
            <a:endParaRPr kumimoji="0" lang="zh-CN" altLang="en-US" sz="1800" b="0" i="0" u="none" strike="noStrike" kern="1200" cap="none" spc="0" normalizeH="0" baseline="0" noProof="0" dirty="0">
              <a:ln>
                <a:noFill/>
              </a:ln>
              <a:solidFill>
                <a:srgbClr val="000000"/>
              </a:solidFill>
              <a:effectLst/>
              <a:uLnTx/>
              <a:uFillTx/>
              <a:latin typeface="微软雅黑"/>
              <a:ea typeface="微软雅黑" panose="020B0503020204020204" pitchFamily="34" charset="-122"/>
              <a:cs typeface="+mn-cs"/>
            </a:endParaRPr>
          </a:p>
        </p:txBody>
      </p:sp>
      <p:sp>
        <p:nvSpPr>
          <p:cNvPr id="2" name="TextBox 1">
            <a:extLst>
              <a:ext uri="{FF2B5EF4-FFF2-40B4-BE49-F238E27FC236}">
                <a16:creationId xmlns:a16="http://schemas.microsoft.com/office/drawing/2014/main" id="{CDDAE899-1FFB-43DC-9052-0C6C312EEF17}"/>
              </a:ext>
            </a:extLst>
          </p:cNvPr>
          <p:cNvSpPr txBox="1"/>
          <p:nvPr/>
        </p:nvSpPr>
        <p:spPr>
          <a:xfrm>
            <a:off x="163782" y="6231330"/>
            <a:ext cx="1348353" cy="369332"/>
          </a:xfrm>
          <a:prstGeom prst="rect">
            <a:avLst/>
          </a:prstGeom>
          <a:solidFill>
            <a:schemeClr val="accent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微软雅黑"/>
                <a:cs typeface="+mn-cs"/>
              </a:rPr>
              <a:t>4,410 m </a:t>
            </a:r>
            <a:endParaRPr kumimoji="0" lang="zh-CN" altLang="en-US" sz="18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5" name="标题 1">
            <a:extLst>
              <a:ext uri="{FF2B5EF4-FFF2-40B4-BE49-F238E27FC236}">
                <a16:creationId xmlns:a16="http://schemas.microsoft.com/office/drawing/2014/main" id="{62016379-424B-4D57-9B1F-C2DE51300B1E}"/>
              </a:ext>
            </a:extLst>
          </p:cNvPr>
          <p:cNvSpPr txBox="1">
            <a:spLocks/>
          </p:cNvSpPr>
          <p:nvPr/>
        </p:nvSpPr>
        <p:spPr>
          <a:xfrm>
            <a:off x="1152235" y="127074"/>
            <a:ext cx="7789209" cy="666377"/>
          </a:xfrm>
          <a:prstGeom prst="rect">
            <a:avLst/>
          </a:prstGeom>
        </p:spPr>
        <p:txBody>
          <a:bodyPr lIns="91418" tIns="45709" rIns="91418" bIns="45709"/>
          <a:lstStyle>
            <a:lvl1pPr algn="l" defTabSz="914400" rtl="0" eaLnBrk="1" fontAlgn="auto" latinLnBrk="0" hangingPunct="1">
              <a:lnSpc>
                <a:spcPct val="100000"/>
              </a:lnSpc>
              <a:spcBef>
                <a:spcPct val="0"/>
              </a:spcBef>
              <a:buNone/>
              <a:defRPr lang="zh-CN" altLang="en-US" sz="4000" b="1" u="none" strike="noStrike" kern="0" cap="none" spc="0" normalizeH="0" baseline="0">
                <a:solidFill>
                  <a:srgbClr val="005DA2"/>
                </a:solidFill>
                <a:uFillTx/>
                <a:latin typeface="Arial" panose="020B0604020202020204" pitchFamily="34" charset="0"/>
                <a:ea typeface="微软雅黑" panose="020B050302020402020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0" cap="none" spc="0" normalizeH="0" baseline="0" noProof="0" dirty="0">
                <a:ln>
                  <a:noFill/>
                </a:ln>
                <a:solidFill>
                  <a:srgbClr val="005DA2"/>
                </a:solidFill>
                <a:effectLst/>
                <a:uLnTx/>
                <a:uFillTx/>
                <a:latin typeface="Times New Roman" panose="02020603050405020304" pitchFamily="18" charset="0"/>
                <a:ea typeface="微软雅黑" panose="020B0503020204020204" charset="-122"/>
                <a:cs typeface="Times New Roman" panose="02020603050405020304" pitchFamily="18" charset="0"/>
              </a:rPr>
              <a:t>High Energy Cosmic Rays</a:t>
            </a:r>
          </a:p>
        </p:txBody>
      </p:sp>
      <p:sp>
        <p:nvSpPr>
          <p:cNvPr id="17" name="TextBox 16">
            <a:extLst>
              <a:ext uri="{FF2B5EF4-FFF2-40B4-BE49-F238E27FC236}">
                <a16:creationId xmlns:a16="http://schemas.microsoft.com/office/drawing/2014/main" id="{6D523ADC-D2DC-49F1-BC0A-79D87948C4BC}"/>
              </a:ext>
            </a:extLst>
          </p:cNvPr>
          <p:cNvSpPr txBox="1"/>
          <p:nvPr/>
        </p:nvSpPr>
        <p:spPr>
          <a:xfrm>
            <a:off x="103062" y="821640"/>
            <a:ext cx="770878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Large High Altitude Air Shower Observatory (LHAASO)</a:t>
            </a:r>
            <a:endParaRPr kumimoji="0" lang="en-US" alt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8" name="TextBox 17">
            <a:extLst>
              <a:ext uri="{FF2B5EF4-FFF2-40B4-BE49-F238E27FC236}">
                <a16:creationId xmlns:a16="http://schemas.microsoft.com/office/drawing/2014/main" id="{15ABADAC-7A89-49E9-BBC7-6503C285ECDD}"/>
              </a:ext>
            </a:extLst>
          </p:cNvPr>
          <p:cNvSpPr txBox="1"/>
          <p:nvPr/>
        </p:nvSpPr>
        <p:spPr>
          <a:xfrm>
            <a:off x="8356447" y="5808783"/>
            <a:ext cx="19994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(muon detectors) </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9" name="灯片编号占位符 1">
            <a:extLst>
              <a:ext uri="{FF2B5EF4-FFF2-40B4-BE49-F238E27FC236}">
                <a16:creationId xmlns:a16="http://schemas.microsoft.com/office/drawing/2014/main" id="{4ECA7D83-9829-48C5-8594-92D9D1514C6A}"/>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5825727"/>
      </p:ext>
    </p:extLst>
  </p:cSld>
  <p:clrMapOvr>
    <a:masterClrMapping/>
  </p:clrMapOvr>
  <mc:AlternateContent xmlns:mc="http://schemas.openxmlformats.org/markup-compatibility/2006" xmlns:p14="http://schemas.microsoft.com/office/powerpoint/2010/main">
    <mc:Choice Requires="p14">
      <p:transition spd="slow" p14:dur="2000" advTm="89"/>
    </mc:Choice>
    <mc:Fallback xmlns="">
      <p:transition spd="slow" advTm="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F5A3D-A209-4CD3-8D57-8D2876C089A9}"/>
              </a:ext>
            </a:extLst>
          </p:cNvPr>
          <p:cNvPicPr>
            <a:picLocks noChangeAspect="1"/>
          </p:cNvPicPr>
          <p:nvPr/>
        </p:nvPicPr>
        <p:blipFill>
          <a:blip r:embed="rId3"/>
          <a:stretch>
            <a:fillRect/>
          </a:stretch>
        </p:blipFill>
        <p:spPr>
          <a:xfrm>
            <a:off x="1202266" y="107876"/>
            <a:ext cx="9084885" cy="4411123"/>
          </a:xfrm>
          <a:prstGeom prst="rect">
            <a:avLst/>
          </a:prstGeom>
        </p:spPr>
      </p:pic>
      <p:pic>
        <p:nvPicPr>
          <p:cNvPr id="5" name="Picture 4">
            <a:extLst>
              <a:ext uri="{FF2B5EF4-FFF2-40B4-BE49-F238E27FC236}">
                <a16:creationId xmlns:a16="http://schemas.microsoft.com/office/drawing/2014/main" id="{13886358-DC23-40F6-B695-A9D362FADE92}"/>
              </a:ext>
            </a:extLst>
          </p:cNvPr>
          <p:cNvPicPr>
            <a:picLocks noChangeAspect="1"/>
          </p:cNvPicPr>
          <p:nvPr/>
        </p:nvPicPr>
        <p:blipFill>
          <a:blip r:embed="rId4"/>
          <a:stretch>
            <a:fillRect/>
          </a:stretch>
        </p:blipFill>
        <p:spPr>
          <a:xfrm>
            <a:off x="1290990" y="4492498"/>
            <a:ext cx="9084885" cy="2339001"/>
          </a:xfrm>
          <a:prstGeom prst="rect">
            <a:avLst/>
          </a:prstGeom>
        </p:spPr>
      </p:pic>
      <p:sp>
        <p:nvSpPr>
          <p:cNvPr id="2" name="Rectangle: Rounded Corners 1">
            <a:extLst>
              <a:ext uri="{FF2B5EF4-FFF2-40B4-BE49-F238E27FC236}">
                <a16:creationId xmlns:a16="http://schemas.microsoft.com/office/drawing/2014/main" id="{CB85C254-2D31-4296-817F-10A642CF42B4}"/>
              </a:ext>
            </a:extLst>
          </p:cNvPr>
          <p:cNvSpPr/>
          <p:nvPr/>
        </p:nvSpPr>
        <p:spPr>
          <a:xfrm>
            <a:off x="1126067" y="3666067"/>
            <a:ext cx="9423399" cy="8529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0497764B-C501-4A0A-9554-C00E2830ED4E}"/>
              </a:ext>
            </a:extLst>
          </p:cNvPr>
          <p:cNvSpPr/>
          <p:nvPr/>
        </p:nvSpPr>
        <p:spPr>
          <a:xfrm>
            <a:off x="1126067" y="5249333"/>
            <a:ext cx="9423399" cy="355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灯片编号占位符 1">
            <a:extLst>
              <a:ext uri="{FF2B5EF4-FFF2-40B4-BE49-F238E27FC236}">
                <a16:creationId xmlns:a16="http://schemas.microsoft.com/office/drawing/2014/main" id="{D5CB8BA8-92CD-4C1A-B63B-A5B50663AF38}"/>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7968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椭圆 4">
            <a:extLst>
              <a:ext uri="{FF2B5EF4-FFF2-40B4-BE49-F238E27FC236}">
                <a16:creationId xmlns:a16="http://schemas.microsoft.com/office/drawing/2014/main" id="{8AEBD17E-ADCC-49DE-830D-B72C355179FF}"/>
              </a:ext>
            </a:extLst>
          </p:cNvPr>
          <p:cNvSpPr/>
          <p:nvPr/>
        </p:nvSpPr>
        <p:spPr>
          <a:xfrm>
            <a:off x="390250" y="1871026"/>
            <a:ext cx="4451716" cy="4451716"/>
          </a:xfrm>
          <a:prstGeom prst="ellipse">
            <a:avLst/>
          </a:prstGeom>
          <a:noFill/>
          <a:ln w="12700" cap="flat">
            <a:solidFill>
              <a:srgbClr val="6A6A9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a:ea typeface="华文楷体" panose="02010600040101010101" pitchFamily="2" charset="-122"/>
              <a:cs typeface="+mn-cs"/>
            </a:endParaRPr>
          </a:p>
        </p:txBody>
      </p:sp>
      <p:grpSp>
        <p:nvGrpSpPr>
          <p:cNvPr id="22" name="组合 21">
            <a:extLst>
              <a:ext uri="{FF2B5EF4-FFF2-40B4-BE49-F238E27FC236}">
                <a16:creationId xmlns:a16="http://schemas.microsoft.com/office/drawing/2014/main" id="{8F403601-B1A1-4754-86A5-1633D2156187}"/>
              </a:ext>
            </a:extLst>
          </p:cNvPr>
          <p:cNvGrpSpPr/>
          <p:nvPr/>
        </p:nvGrpSpPr>
        <p:grpSpPr>
          <a:xfrm rot="2623777">
            <a:off x="711467" y="1741714"/>
            <a:ext cx="3864544" cy="3880387"/>
            <a:chOff x="711467" y="1741714"/>
            <a:chExt cx="3864544" cy="3880387"/>
          </a:xfrm>
        </p:grpSpPr>
        <p:sp>
          <p:nvSpPr>
            <p:cNvPr id="13" name="弧形 12">
              <a:extLst>
                <a:ext uri="{FF2B5EF4-FFF2-40B4-BE49-F238E27FC236}">
                  <a16:creationId xmlns:a16="http://schemas.microsoft.com/office/drawing/2014/main" id="{C4C49CC3-D0AA-4958-9469-3976F140447B}"/>
                </a:ext>
              </a:extLst>
            </p:cNvPr>
            <p:cNvSpPr/>
            <p:nvPr/>
          </p:nvSpPr>
          <p:spPr>
            <a:xfrm>
              <a:off x="738779" y="1741714"/>
              <a:ext cx="3837232" cy="3837232"/>
            </a:xfrm>
            <a:prstGeom prst="arc">
              <a:avLst>
                <a:gd name="adj1" fmla="val 15046625"/>
                <a:gd name="adj2" fmla="val 1641960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endParaRPr>
            </a:p>
          </p:txBody>
        </p:sp>
        <p:sp>
          <p:nvSpPr>
            <p:cNvPr id="14" name="弧形 13">
              <a:extLst>
                <a:ext uri="{FF2B5EF4-FFF2-40B4-BE49-F238E27FC236}">
                  <a16:creationId xmlns:a16="http://schemas.microsoft.com/office/drawing/2014/main" id="{DD331146-3A52-41EA-BADE-6F39309BEAD5}"/>
                </a:ext>
              </a:extLst>
            </p:cNvPr>
            <p:cNvSpPr/>
            <p:nvPr/>
          </p:nvSpPr>
          <p:spPr>
            <a:xfrm rot="10800000">
              <a:off x="711467" y="1757557"/>
              <a:ext cx="3864544" cy="3864544"/>
            </a:xfrm>
            <a:prstGeom prst="arc">
              <a:avLst>
                <a:gd name="adj1" fmla="val 15046625"/>
                <a:gd name="adj2" fmla="val 16822292"/>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endParaRPr>
            </a:p>
          </p:txBody>
        </p:sp>
      </p:grpSp>
      <p:sp>
        <p:nvSpPr>
          <p:cNvPr id="18" name="弧形 17">
            <a:extLst>
              <a:ext uri="{FF2B5EF4-FFF2-40B4-BE49-F238E27FC236}">
                <a16:creationId xmlns:a16="http://schemas.microsoft.com/office/drawing/2014/main" id="{4031B7DE-C8D9-4A6F-8BF8-2D6332004303}"/>
              </a:ext>
            </a:extLst>
          </p:cNvPr>
          <p:cNvSpPr/>
          <p:nvPr/>
        </p:nvSpPr>
        <p:spPr>
          <a:xfrm rot="5400000">
            <a:off x="696539" y="2127275"/>
            <a:ext cx="3837232" cy="3837232"/>
          </a:xfrm>
          <a:prstGeom prst="arc">
            <a:avLst>
              <a:gd name="adj1" fmla="val 15046625"/>
              <a:gd name="adj2" fmla="val 1641960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a:ea typeface="华文楷体" panose="02010600040101010101" pitchFamily="2" charset="-122"/>
              <a:cs typeface="+mn-cs"/>
            </a:endParaRPr>
          </a:p>
        </p:txBody>
      </p:sp>
      <p:sp>
        <p:nvSpPr>
          <p:cNvPr id="19" name="弧形 18">
            <a:extLst>
              <a:ext uri="{FF2B5EF4-FFF2-40B4-BE49-F238E27FC236}">
                <a16:creationId xmlns:a16="http://schemas.microsoft.com/office/drawing/2014/main" id="{E1695F6E-5936-4C3B-AB52-81FDBDB59757}"/>
              </a:ext>
            </a:extLst>
          </p:cNvPr>
          <p:cNvSpPr/>
          <p:nvPr/>
        </p:nvSpPr>
        <p:spPr>
          <a:xfrm rot="16200000">
            <a:off x="669227" y="2143118"/>
            <a:ext cx="3864544" cy="3864544"/>
          </a:xfrm>
          <a:prstGeom prst="arc">
            <a:avLst>
              <a:gd name="adj1" fmla="val 15046625"/>
              <a:gd name="adj2" fmla="val 16822292"/>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endParaRPr>
          </a:p>
        </p:txBody>
      </p:sp>
      <p:grpSp>
        <p:nvGrpSpPr>
          <p:cNvPr id="23" name="组合 22">
            <a:extLst>
              <a:ext uri="{FF2B5EF4-FFF2-40B4-BE49-F238E27FC236}">
                <a16:creationId xmlns:a16="http://schemas.microsoft.com/office/drawing/2014/main" id="{8CE67654-6F6B-4853-8BE3-3C6E88889296}"/>
              </a:ext>
            </a:extLst>
          </p:cNvPr>
          <p:cNvGrpSpPr/>
          <p:nvPr/>
        </p:nvGrpSpPr>
        <p:grpSpPr>
          <a:xfrm>
            <a:off x="696539" y="2142315"/>
            <a:ext cx="3864544" cy="3880387"/>
            <a:chOff x="711467" y="1741714"/>
            <a:chExt cx="3864544" cy="3880387"/>
          </a:xfrm>
        </p:grpSpPr>
        <p:sp>
          <p:nvSpPr>
            <p:cNvPr id="24" name="弧形 23">
              <a:extLst>
                <a:ext uri="{FF2B5EF4-FFF2-40B4-BE49-F238E27FC236}">
                  <a16:creationId xmlns:a16="http://schemas.microsoft.com/office/drawing/2014/main" id="{0E98BBCF-FF15-4533-B554-6B3B9A4DBF34}"/>
                </a:ext>
              </a:extLst>
            </p:cNvPr>
            <p:cNvSpPr/>
            <p:nvPr/>
          </p:nvSpPr>
          <p:spPr>
            <a:xfrm>
              <a:off x="738779" y="1741714"/>
              <a:ext cx="3837232" cy="3837232"/>
            </a:xfrm>
            <a:prstGeom prst="arc">
              <a:avLst>
                <a:gd name="adj1" fmla="val 15046625"/>
                <a:gd name="adj2" fmla="val 1641960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endParaRPr>
            </a:p>
          </p:txBody>
        </p:sp>
        <p:sp>
          <p:nvSpPr>
            <p:cNvPr id="25" name="弧形 24">
              <a:extLst>
                <a:ext uri="{FF2B5EF4-FFF2-40B4-BE49-F238E27FC236}">
                  <a16:creationId xmlns:a16="http://schemas.microsoft.com/office/drawing/2014/main" id="{6E334528-2C1D-4817-A567-A85B226104C9}"/>
                </a:ext>
              </a:extLst>
            </p:cNvPr>
            <p:cNvSpPr/>
            <p:nvPr/>
          </p:nvSpPr>
          <p:spPr>
            <a:xfrm rot="10800000">
              <a:off x="711467" y="1757557"/>
              <a:ext cx="3864544" cy="3864544"/>
            </a:xfrm>
            <a:prstGeom prst="arc">
              <a:avLst>
                <a:gd name="adj1" fmla="val 15046625"/>
                <a:gd name="adj2" fmla="val 16822292"/>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endParaRPr>
            </a:p>
          </p:txBody>
        </p:sp>
      </p:grpSp>
      <p:grpSp>
        <p:nvGrpSpPr>
          <p:cNvPr id="26" name="组合 25">
            <a:extLst>
              <a:ext uri="{FF2B5EF4-FFF2-40B4-BE49-F238E27FC236}">
                <a16:creationId xmlns:a16="http://schemas.microsoft.com/office/drawing/2014/main" id="{BEE942CD-4B1B-410E-96F5-E730C6DDA6CF}"/>
              </a:ext>
            </a:extLst>
          </p:cNvPr>
          <p:cNvGrpSpPr/>
          <p:nvPr/>
        </p:nvGrpSpPr>
        <p:grpSpPr>
          <a:xfrm rot="8100000">
            <a:off x="678835" y="1724145"/>
            <a:ext cx="3864544" cy="3880387"/>
            <a:chOff x="711467" y="1741714"/>
            <a:chExt cx="3864544" cy="3880387"/>
          </a:xfrm>
        </p:grpSpPr>
        <p:sp>
          <p:nvSpPr>
            <p:cNvPr id="27" name="弧形 26">
              <a:extLst>
                <a:ext uri="{FF2B5EF4-FFF2-40B4-BE49-F238E27FC236}">
                  <a16:creationId xmlns:a16="http://schemas.microsoft.com/office/drawing/2014/main" id="{F1B6D282-F18E-409C-8FAA-431D61DCE923}"/>
                </a:ext>
              </a:extLst>
            </p:cNvPr>
            <p:cNvSpPr/>
            <p:nvPr/>
          </p:nvSpPr>
          <p:spPr>
            <a:xfrm>
              <a:off x="738779" y="1741714"/>
              <a:ext cx="3837232" cy="3837232"/>
            </a:xfrm>
            <a:prstGeom prst="arc">
              <a:avLst>
                <a:gd name="adj1" fmla="val 15046625"/>
                <a:gd name="adj2" fmla="val 1641960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endParaRPr>
            </a:p>
          </p:txBody>
        </p:sp>
        <p:sp>
          <p:nvSpPr>
            <p:cNvPr id="28" name="弧形 27">
              <a:extLst>
                <a:ext uri="{FF2B5EF4-FFF2-40B4-BE49-F238E27FC236}">
                  <a16:creationId xmlns:a16="http://schemas.microsoft.com/office/drawing/2014/main" id="{99AADE4C-A5AE-465E-ABD5-09A9DA156EEF}"/>
                </a:ext>
              </a:extLst>
            </p:cNvPr>
            <p:cNvSpPr/>
            <p:nvPr/>
          </p:nvSpPr>
          <p:spPr>
            <a:xfrm rot="10800000">
              <a:off x="711467" y="1757557"/>
              <a:ext cx="3864544" cy="3864544"/>
            </a:xfrm>
            <a:prstGeom prst="arc">
              <a:avLst>
                <a:gd name="adj1" fmla="val 15046625"/>
                <a:gd name="adj2" fmla="val 16822292"/>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endParaRPr>
            </a:p>
          </p:txBody>
        </p:sp>
      </p:grpSp>
      <p:pic>
        <p:nvPicPr>
          <p:cNvPr id="4" name="图片 3">
            <a:extLst>
              <a:ext uri="{FF2B5EF4-FFF2-40B4-BE49-F238E27FC236}">
                <a16:creationId xmlns:a16="http://schemas.microsoft.com/office/drawing/2014/main" id="{CA95CF7B-3DF8-4D47-9F97-5312E6FFD54F}"/>
              </a:ext>
            </a:extLst>
          </p:cNvPr>
          <p:cNvPicPr>
            <a:picLocks noChangeAspect="1"/>
          </p:cNvPicPr>
          <p:nvPr/>
        </p:nvPicPr>
        <p:blipFill rotWithShape="1">
          <a:blip r:embed="rId4"/>
          <a:srcRect l="6840" t="1929" r="16895" b="1"/>
          <a:stretch/>
        </p:blipFill>
        <p:spPr>
          <a:xfrm>
            <a:off x="793799" y="2283949"/>
            <a:ext cx="3602183" cy="363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图片 5">
            <a:extLst>
              <a:ext uri="{FF2B5EF4-FFF2-40B4-BE49-F238E27FC236}">
                <a16:creationId xmlns:a16="http://schemas.microsoft.com/office/drawing/2014/main" id="{2D4A98CC-E372-4B57-88A8-E187A441FB02}"/>
              </a:ext>
            </a:extLst>
          </p:cNvPr>
          <p:cNvPicPr>
            <a:picLocks noChangeAspect="1"/>
          </p:cNvPicPr>
          <p:nvPr/>
        </p:nvPicPr>
        <p:blipFill>
          <a:blip r:embed="rId5"/>
          <a:stretch>
            <a:fillRect/>
          </a:stretch>
        </p:blipFill>
        <p:spPr>
          <a:xfrm>
            <a:off x="4867371" y="1941653"/>
            <a:ext cx="7037162" cy="4066009"/>
          </a:xfrm>
          <a:prstGeom prst="rect">
            <a:avLst/>
          </a:prstGeom>
          <a:ln>
            <a:noFill/>
          </a:ln>
          <a:effectLst>
            <a:softEdge rad="112500"/>
          </a:effectLst>
        </p:spPr>
      </p:pic>
      <p:sp>
        <p:nvSpPr>
          <p:cNvPr id="3" name="文本框 2">
            <a:extLst>
              <a:ext uri="{FF2B5EF4-FFF2-40B4-BE49-F238E27FC236}">
                <a16:creationId xmlns:a16="http://schemas.microsoft.com/office/drawing/2014/main" id="{0007F404-55A7-47E3-8F1E-539DE2145AB8}"/>
              </a:ext>
            </a:extLst>
          </p:cNvPr>
          <p:cNvSpPr txBox="1"/>
          <p:nvPr/>
        </p:nvSpPr>
        <p:spPr>
          <a:xfrm>
            <a:off x="2717183" y="3907390"/>
            <a:ext cx="1047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~10KM</a:t>
            </a:r>
            <a:endPar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7CC6DD22-EEFF-47FC-9371-ABE5C744FB49}"/>
              </a:ext>
            </a:extLst>
          </p:cNvPr>
          <p:cNvPicPr>
            <a:picLocks noChangeAspect="1"/>
          </p:cNvPicPr>
          <p:nvPr/>
        </p:nvPicPr>
        <p:blipFill rotWithShape="1">
          <a:blip r:embed="rId6"/>
          <a:srcRect l="2069" t="28640" b="15407"/>
          <a:stretch/>
        </p:blipFill>
        <p:spPr>
          <a:xfrm>
            <a:off x="172442" y="3316512"/>
            <a:ext cx="2088231" cy="894831"/>
          </a:xfrm>
          <a:prstGeom prst="rect">
            <a:avLst/>
          </a:prstGeom>
        </p:spPr>
      </p:pic>
      <p:sp>
        <p:nvSpPr>
          <p:cNvPr id="7" name="矩形 6">
            <a:extLst>
              <a:ext uri="{FF2B5EF4-FFF2-40B4-BE49-F238E27FC236}">
                <a16:creationId xmlns:a16="http://schemas.microsoft.com/office/drawing/2014/main" id="{9F71BEF9-70AC-4302-A0A8-9D9E293602CD}"/>
              </a:ext>
            </a:extLst>
          </p:cNvPr>
          <p:cNvSpPr/>
          <p:nvPr/>
        </p:nvSpPr>
        <p:spPr>
          <a:xfrm>
            <a:off x="9009100" y="6085401"/>
            <a:ext cx="29754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95000"/>
                  </a:prstClr>
                </a:solidFill>
                <a:effectLst/>
                <a:uLnTx/>
                <a:uFillTx/>
                <a:latin typeface="Cambria"/>
                <a:ea typeface="华文楷体" panose="02010600040101010101" pitchFamily="2" charset="-122"/>
                <a:cs typeface="+mn-cs"/>
              </a:rPr>
              <a:t>(Aug. 2018,</a:t>
            </a:r>
            <a:r>
              <a:rPr kumimoji="0" lang="zh-CN" altLang="en-US" sz="1800" b="0" i="0" u="none" strike="noStrike" kern="1200" cap="none" spc="0" normalizeH="0" baseline="0" noProof="0" dirty="0">
                <a:ln>
                  <a:noFill/>
                </a:ln>
                <a:solidFill>
                  <a:prstClr val="white">
                    <a:lumMod val="95000"/>
                  </a:prstClr>
                </a:solidFill>
                <a:effectLst/>
                <a:uLnTx/>
                <a:uFillTx/>
                <a:latin typeface="Cambria"/>
                <a:ea typeface="华文楷体" panose="02010600040101010101" pitchFamily="2" charset="-122"/>
                <a:cs typeface="+mn-cs"/>
              </a:rPr>
              <a:t> </a:t>
            </a:r>
            <a:r>
              <a:rPr kumimoji="0" lang="en-US" altLang="zh-CN" sz="1800" b="0" i="0" u="none" strike="noStrike" kern="1200" cap="none" spc="0" normalizeH="0" baseline="0" noProof="0" dirty="0">
                <a:ln>
                  <a:noFill/>
                </a:ln>
                <a:solidFill>
                  <a:prstClr val="white">
                    <a:lumMod val="95000"/>
                  </a:prstClr>
                </a:solidFill>
                <a:effectLst/>
                <a:uLnTx/>
                <a:uFillTx/>
                <a:latin typeface="Cambria"/>
                <a:ea typeface="华文楷体" panose="02010600040101010101" pitchFamily="2" charset="-122"/>
                <a:cs typeface="+mn-cs"/>
              </a:rPr>
              <a:t>at 4410 m </a:t>
            </a:r>
            <a:r>
              <a:rPr kumimoji="0" lang="en-US" altLang="zh-CN" sz="1800" b="0" i="0" u="none" strike="noStrike" kern="1200" cap="none" spc="0" normalizeH="0" baseline="0" noProof="0" dirty="0" err="1">
                <a:ln>
                  <a:noFill/>
                </a:ln>
                <a:solidFill>
                  <a:prstClr val="white">
                    <a:lumMod val="95000"/>
                  </a:prstClr>
                </a:solidFill>
                <a:effectLst/>
                <a:uLnTx/>
                <a:uFillTx/>
                <a:latin typeface="Cambria"/>
                <a:ea typeface="华文楷体" panose="02010600040101010101" pitchFamily="2" charset="-122"/>
                <a:cs typeface="+mn-cs"/>
              </a:rPr>
              <a:t>a.s.l</a:t>
            </a:r>
            <a:r>
              <a:rPr kumimoji="0" lang="en-US" altLang="zh-CN" sz="1800" b="0" i="0" u="none" strike="noStrike" kern="1200" cap="none" spc="0" normalizeH="0" baseline="0" noProof="0" dirty="0">
                <a:ln>
                  <a:noFill/>
                </a:ln>
                <a:solidFill>
                  <a:prstClr val="white">
                    <a:lumMod val="95000"/>
                  </a:prstClr>
                </a:solidFill>
                <a:effectLst/>
                <a:uLnTx/>
                <a:uFillTx/>
                <a:latin typeface="Cambria"/>
                <a:ea typeface="华文楷体" panose="02010600040101010101" pitchFamily="2" charset="-122"/>
                <a:cs typeface="+mn-cs"/>
              </a:rPr>
              <a:t>. )</a:t>
            </a:r>
            <a:endParaRPr kumimoji="0" lang="zh-CN" altLang="en-US" sz="1800" b="0" i="0" u="none" strike="noStrike" kern="1200" cap="none" spc="0" normalizeH="0" baseline="0" noProof="0" dirty="0">
              <a:ln>
                <a:noFill/>
              </a:ln>
              <a:solidFill>
                <a:prstClr val="white">
                  <a:lumMod val="95000"/>
                </a:prstClr>
              </a:solidFill>
              <a:effectLst/>
              <a:uLnTx/>
              <a:uFillTx/>
              <a:latin typeface="Cambria"/>
              <a:ea typeface="华文楷体" panose="02010600040101010101" pitchFamily="2" charset="-122"/>
              <a:cs typeface="+mn-cs"/>
            </a:endParaRPr>
          </a:p>
        </p:txBody>
      </p:sp>
      <p:sp>
        <p:nvSpPr>
          <p:cNvPr id="29" name="副标题 2">
            <a:extLst>
              <a:ext uri="{FF2B5EF4-FFF2-40B4-BE49-F238E27FC236}">
                <a16:creationId xmlns:a16="http://schemas.microsoft.com/office/drawing/2014/main" id="{1FE0A6DD-72AB-452B-85D6-7685CC2710A5}"/>
              </a:ext>
            </a:extLst>
          </p:cNvPr>
          <p:cNvSpPr txBox="1">
            <a:spLocks/>
          </p:cNvSpPr>
          <p:nvPr/>
        </p:nvSpPr>
        <p:spPr>
          <a:xfrm>
            <a:off x="4561083" y="131991"/>
            <a:ext cx="7397168" cy="208823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prstClr val="white"/>
                </a:solidFill>
                <a:effectLst/>
                <a:uLnTx/>
                <a:uFillTx/>
                <a:latin typeface="Cambria"/>
                <a:ea typeface="华文楷体" panose="02010600040101010101" pitchFamily="2" charset="-122"/>
                <a:cs typeface="+mn-cs"/>
              </a:rPr>
              <a:t>Bird’s eye view of LHAASO</a:t>
            </a:r>
            <a:r>
              <a:rPr kumimoji="0" lang="zh-CN" altLang="en-US" sz="3200" b="1" i="0" u="none" strike="noStrike" kern="1200" cap="none" spc="0" normalizeH="0" baseline="0" noProof="0" dirty="0">
                <a:ln>
                  <a:noFill/>
                </a:ln>
                <a:solidFill>
                  <a:prstClr val="white"/>
                </a:solidFill>
                <a:effectLst/>
                <a:uLnTx/>
                <a:uFillTx/>
                <a:latin typeface="Cambria"/>
                <a:ea typeface="华文楷体" panose="02010600040101010101" pitchFamily="2" charset="-122"/>
                <a:cs typeface="+mn-cs"/>
              </a:rPr>
              <a:t>，</a:t>
            </a:r>
            <a:r>
              <a:rPr kumimoji="0" lang="en-US" altLang="zh-CN" sz="3200" b="1" i="0" u="none" strike="noStrike" kern="1200" cap="none" spc="0" normalizeH="0" baseline="0" noProof="0" dirty="0">
                <a:ln>
                  <a:noFill/>
                </a:ln>
                <a:solidFill>
                  <a:prstClr val="white"/>
                </a:solidFill>
                <a:effectLst/>
                <a:uLnTx/>
                <a:uFillTx/>
                <a:latin typeface="Cambria"/>
                <a:ea typeface="华文楷体" panose="02010600040101010101" pitchFamily="2" charset="-122"/>
                <a:cs typeface="+mn-cs"/>
              </a:rPr>
              <a:t>2021-08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Location</a:t>
            </a:r>
            <a:r>
              <a:rPr kumimoji="0" lang="zh-C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pt-BR"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29o21’ 27.6” N , 100o08’19.6” 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Altitude: </a:t>
            </a:r>
            <a:r>
              <a:rPr kumimoji="0" lang="pt-BR"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4410 </a:t>
            </a: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3200" b="1" i="0" u="none" strike="noStrike" kern="1200" cap="none" spc="0" normalizeH="0" baseline="0" noProof="0" dirty="0">
                <a:ln>
                  <a:noFill/>
                </a:ln>
                <a:solidFill>
                  <a:srgbClr val="FFFF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2021-07 completed built and in operation</a:t>
            </a:r>
            <a:endParaRPr kumimoji="0" lang="zh-CN" altLang="en-US" sz="3200" b="0" i="0" u="none" strike="noStrike" kern="1200" cap="none" spc="0" normalizeH="0" baseline="0" noProof="0" dirty="0">
              <a:ln>
                <a:noFill/>
              </a:ln>
              <a:solidFill>
                <a:srgbClr val="FFFF00"/>
              </a:solidFill>
              <a:effectLst/>
              <a:uLnTx/>
              <a:uFillTx/>
              <a:latin typeface="Cambria"/>
              <a:ea typeface="华文楷体" panose="02010600040101010101" pitchFamily="2" charset="-122"/>
              <a:cs typeface="+mn-cs"/>
            </a:endParaRPr>
          </a:p>
        </p:txBody>
      </p:sp>
      <p:sp>
        <p:nvSpPr>
          <p:cNvPr id="30" name="矩形 29">
            <a:extLst>
              <a:ext uri="{FF2B5EF4-FFF2-40B4-BE49-F238E27FC236}">
                <a16:creationId xmlns:a16="http://schemas.microsoft.com/office/drawing/2014/main" id="{60D0870B-7D28-4330-8C61-8DE8C1BF32AC}"/>
              </a:ext>
            </a:extLst>
          </p:cNvPr>
          <p:cNvSpPr/>
          <p:nvPr/>
        </p:nvSpPr>
        <p:spPr>
          <a:xfrm>
            <a:off x="478683" y="60451"/>
            <a:ext cx="3595856"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lumMod val="95000"/>
                  </a:prstClr>
                </a:solidFill>
                <a:effectLst/>
                <a:uLnTx/>
                <a:uFillTx/>
                <a:latin typeface="黑体" panose="02010609060101010101" pitchFamily="49" charset="-122"/>
                <a:ea typeface="黑体" panose="02010609060101010101" pitchFamily="49" charset="-122"/>
                <a:cs typeface="+mn-cs"/>
              </a:rPr>
              <a:t>The Site</a:t>
            </a:r>
            <a:endParaRPr kumimoji="0" lang="zh-CN" altLang="en-US" sz="6600" b="1" i="0" u="none" strike="noStrike" kern="1200" cap="none" spc="0" normalizeH="0" baseline="0" noProof="0" dirty="0">
              <a:ln>
                <a:noFill/>
              </a:ln>
              <a:solidFill>
                <a:prstClr val="white">
                  <a:lumMod val="95000"/>
                </a:prstClr>
              </a:solidFill>
              <a:effectLst/>
              <a:uLnTx/>
              <a:uFillTx/>
              <a:latin typeface="黑体" panose="02010609060101010101" pitchFamily="49" charset="-122"/>
              <a:ea typeface="黑体" panose="02010609060101010101" pitchFamily="49" charset="-122"/>
              <a:cs typeface="+mn-cs"/>
            </a:endParaRPr>
          </a:p>
        </p:txBody>
      </p:sp>
      <p:sp>
        <p:nvSpPr>
          <p:cNvPr id="31" name="标题 1">
            <a:extLst>
              <a:ext uri="{FF2B5EF4-FFF2-40B4-BE49-F238E27FC236}">
                <a16:creationId xmlns:a16="http://schemas.microsoft.com/office/drawing/2014/main" id="{FA952ABC-001D-4F74-AC9C-E99C34A0D47B}"/>
              </a:ext>
            </a:extLst>
          </p:cNvPr>
          <p:cNvSpPr txBox="1">
            <a:spLocks/>
          </p:cNvSpPr>
          <p:nvPr/>
        </p:nvSpPr>
        <p:spPr>
          <a:xfrm>
            <a:off x="4969106" y="6069600"/>
            <a:ext cx="3995851" cy="400935"/>
          </a:xfrm>
          <a:prstGeom prst="rect">
            <a:avLst/>
          </a:prstGeom>
          <a:solidFill>
            <a:srgbClr val="3F5D5B"/>
          </a:solidFill>
        </p:spPr>
        <p:txBody>
          <a:bodyPr vert="horz" lIns="91416" tIns="45708" rIns="91416" bIns="45708" rtlCol="0" anchor="ctr">
            <a:normAutofit/>
          </a:bodyPr>
          <a:lstStyle>
            <a:lvl1pPr algn="l" defTabSz="914583" rtl="0" eaLnBrk="1" latinLnBrk="0" hangingPunct="1">
              <a:lnSpc>
                <a:spcPct val="90000"/>
              </a:lnSpc>
              <a:spcBef>
                <a:spcPct val="0"/>
              </a:spcBef>
              <a:buNone/>
              <a:defRPr sz="4401" kern="1200">
                <a:solidFill>
                  <a:schemeClr val="tx1"/>
                </a:solidFill>
                <a:latin typeface="+mj-lt"/>
                <a:ea typeface="+mj-ea"/>
                <a:cs typeface="+mj-cs"/>
              </a:defRPr>
            </a:lvl1pPr>
          </a:lstStyle>
          <a:p>
            <a:pPr marL="0" marR="0" lvl="0" indent="0" algn="l" defTabSz="914583" rtl="0" eaLnBrk="1" fontAlgn="auto" latinLnBrk="0" hangingPunct="1">
              <a:lnSpc>
                <a:spcPct val="90000"/>
              </a:lnSpc>
              <a:spcBef>
                <a:spcPct val="0"/>
              </a:spcBef>
              <a:spcAft>
                <a:spcPts val="0"/>
              </a:spcAft>
              <a:buClrTx/>
              <a:buSzTx/>
              <a:buFontTx/>
              <a:buNone/>
              <a:tabLst/>
              <a:defRPr/>
            </a:pPr>
            <a:r>
              <a:rPr kumimoji="0" lang="en-US" altLang="zh-CN" sz="1400" b="1" i="0" u="none" strike="noStrike" kern="1200" cap="none" spc="0" normalizeH="0" baseline="0" noProof="0" dirty="0">
                <a:ln>
                  <a:noFill/>
                </a:ln>
                <a:solidFill>
                  <a:srgbClr val="FFFF00"/>
                </a:solidFill>
                <a:effectLst/>
                <a:uLnTx/>
                <a:uFillTx/>
                <a:latin typeface="华文楷体" panose="02010600040101010101" pitchFamily="2" charset="-122"/>
                <a:ea typeface="华文楷体" panose="02010600040101010101" pitchFamily="2" charset="-122"/>
                <a:cs typeface="+mj-cs"/>
              </a:rPr>
              <a:t>LHAASO, </a:t>
            </a:r>
            <a:r>
              <a:rPr kumimoji="0" lang="en-US" altLang="zh-CN" sz="1600" b="1" i="1" u="none" strike="noStrike" kern="1200" cap="none" spc="0" normalizeH="0" baseline="0" noProof="0" dirty="0">
                <a:ln>
                  <a:noFill/>
                </a:ln>
                <a:solidFill>
                  <a:srgbClr val="FFFF00"/>
                </a:solidFill>
                <a:effectLst/>
                <a:uLnTx/>
                <a:uFillTx/>
                <a:latin typeface="Maiandra GD"/>
                <a:ea typeface="隶书" panose="02010509060101010101" pitchFamily="49" charset="-122"/>
                <a:cs typeface="+mj-cs"/>
              </a:rPr>
              <a:t>Nature</a:t>
            </a:r>
            <a:r>
              <a:rPr kumimoji="0" lang="en-US" altLang="zh-CN" sz="1600" b="0" i="0" u="none" strike="noStrike" kern="1200" cap="none" spc="0" normalizeH="0" baseline="0" noProof="0" dirty="0">
                <a:ln>
                  <a:noFill/>
                </a:ln>
                <a:solidFill>
                  <a:srgbClr val="FFFF00"/>
                </a:solidFill>
                <a:effectLst/>
                <a:uLnTx/>
                <a:uFillTx/>
                <a:latin typeface="Maiandra GD"/>
                <a:ea typeface="隶书" panose="02010509060101010101" pitchFamily="49" charset="-122"/>
                <a:cs typeface="+mj-cs"/>
              </a:rPr>
              <a:t> </a:t>
            </a:r>
            <a:r>
              <a:rPr kumimoji="0" lang="en-US" altLang="zh-CN" sz="1600" b="0" i="1" u="none" strike="noStrike" kern="1200" cap="none" spc="0" normalizeH="0" baseline="0" noProof="0" dirty="0">
                <a:ln>
                  <a:noFill/>
                </a:ln>
                <a:solidFill>
                  <a:srgbClr val="FFFF00"/>
                </a:solidFill>
                <a:effectLst/>
                <a:uLnTx/>
                <a:uFillTx/>
                <a:latin typeface="Maiandra GD"/>
                <a:ea typeface="隶书" panose="02010509060101010101" pitchFamily="49" charset="-122"/>
                <a:cs typeface="+mj-cs"/>
              </a:rPr>
              <a:t>Astronomy</a:t>
            </a:r>
            <a:r>
              <a:rPr kumimoji="0" lang="en-US" altLang="zh-CN" sz="1600" b="1" i="1" u="none" strike="noStrike" kern="1200" cap="none" spc="0" normalizeH="0" baseline="0" noProof="0" dirty="0">
                <a:ln>
                  <a:noFill/>
                </a:ln>
                <a:solidFill>
                  <a:srgbClr val="FFFF00"/>
                </a:solidFill>
                <a:effectLst/>
                <a:uLnTx/>
                <a:uFillTx/>
                <a:latin typeface="Maiandra GD"/>
                <a:ea typeface="隶书" panose="02010509060101010101" pitchFamily="49" charset="-122"/>
                <a:cs typeface="+mj-cs"/>
              </a:rPr>
              <a:t> 5:849 (2021)</a:t>
            </a:r>
            <a:endParaRPr kumimoji="0" lang="zh-CN" altLang="en-US" sz="1400" b="1" i="0" u="none" strike="noStrike" kern="1200" cap="none" spc="0" normalizeH="0" baseline="0" noProof="0" dirty="0">
              <a:ln>
                <a:noFill/>
              </a:ln>
              <a:solidFill>
                <a:srgbClr val="FFFF00"/>
              </a:solidFill>
              <a:effectLst/>
              <a:uLnTx/>
              <a:uFillTx/>
              <a:latin typeface="华文楷体" panose="02010600040101010101" pitchFamily="2" charset="-122"/>
              <a:ea typeface="华文楷体" panose="02010600040101010101" pitchFamily="2" charset="-122"/>
              <a:cs typeface="+mj-cs"/>
            </a:endParaRPr>
          </a:p>
        </p:txBody>
      </p:sp>
      <p:sp>
        <p:nvSpPr>
          <p:cNvPr id="9" name="TextBox 8">
            <a:extLst>
              <a:ext uri="{FF2B5EF4-FFF2-40B4-BE49-F238E27FC236}">
                <a16:creationId xmlns:a16="http://schemas.microsoft.com/office/drawing/2014/main" id="{F2BFCB38-87A7-44A7-B5C6-1A99B063AFD1}"/>
              </a:ext>
            </a:extLst>
          </p:cNvPr>
          <p:cNvSpPr txBox="1"/>
          <p:nvPr/>
        </p:nvSpPr>
        <p:spPr>
          <a:xfrm>
            <a:off x="3334322" y="3202563"/>
            <a:ext cx="10474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rPr>
              <a:t>LHAASO</a:t>
            </a:r>
          </a:p>
        </p:txBody>
      </p:sp>
      <p:sp>
        <p:nvSpPr>
          <p:cNvPr id="32" name="TextBox 31">
            <a:extLst>
              <a:ext uri="{FF2B5EF4-FFF2-40B4-BE49-F238E27FC236}">
                <a16:creationId xmlns:a16="http://schemas.microsoft.com/office/drawing/2014/main" id="{0C8C6F91-E098-44AC-AF7F-8865B4C54136}"/>
              </a:ext>
            </a:extLst>
          </p:cNvPr>
          <p:cNvSpPr txBox="1"/>
          <p:nvPr/>
        </p:nvSpPr>
        <p:spPr>
          <a:xfrm>
            <a:off x="1893245" y="4428226"/>
            <a:ext cx="10474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mbria"/>
                <a:ea typeface="华文楷体" panose="02010600040101010101" pitchFamily="2" charset="-122"/>
                <a:cs typeface="+mn-cs"/>
              </a:rPr>
              <a:t>Airport</a:t>
            </a:r>
          </a:p>
        </p:txBody>
      </p:sp>
    </p:spTree>
    <p:extLst>
      <p:ext uri="{BB962C8B-B14F-4D97-AF65-F5344CB8AC3E}">
        <p14:creationId xmlns:p14="http://schemas.microsoft.com/office/powerpoint/2010/main" val="4050936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24" name="标题 1">
            <a:extLst>
              <a:ext uri="{FF2B5EF4-FFF2-40B4-BE49-F238E27FC236}">
                <a16:creationId xmlns:a16="http://schemas.microsoft.com/office/drawing/2014/main" id="{BD1DE828-33F9-4881-820A-D4985A4D5648}"/>
              </a:ext>
            </a:extLst>
          </p:cNvPr>
          <p:cNvSpPr>
            <a:spLocks noGrp="1"/>
          </p:cNvSpPr>
          <p:nvPr>
            <p:ph type="title"/>
          </p:nvPr>
        </p:nvSpPr>
        <p:spPr>
          <a:xfrm>
            <a:off x="1271780" y="142039"/>
            <a:ext cx="10091447" cy="666054"/>
          </a:xfrm>
        </p:spPr>
        <p:txBody>
          <a:bodyPr/>
          <a:lstStyle/>
          <a:p>
            <a:r>
              <a:rPr lang="en-US" altLang="zh-CN" sz="3200" dirty="0">
                <a:latin typeface="Aharoni" panose="02010803020104030203" pitchFamily="2" charset="-79"/>
                <a:ea typeface="黑体" panose="02010609060101010101" pitchFamily="49" charset="-122"/>
                <a:cs typeface="Aharoni" panose="02010803020104030203" pitchFamily="2" charset="-79"/>
              </a:rPr>
              <a:t>LHAASO: Multi-Messenger</a:t>
            </a:r>
            <a:r>
              <a:rPr lang="zh-CN" altLang="en-US" sz="3200" dirty="0">
                <a:latin typeface="Aharoni" panose="02010803020104030203" pitchFamily="2" charset="-79"/>
                <a:ea typeface="黑体" panose="02010609060101010101" pitchFamily="49" charset="-122"/>
                <a:cs typeface="Aharoni" panose="02010803020104030203" pitchFamily="2" charset="-79"/>
              </a:rPr>
              <a:t> </a:t>
            </a:r>
            <a:r>
              <a:rPr lang="en-US" altLang="zh-CN" sz="3200" dirty="0">
                <a:latin typeface="Aharoni" panose="02010803020104030203" pitchFamily="2" charset="-79"/>
                <a:ea typeface="黑体" panose="02010609060101010101" pitchFamily="49" charset="-122"/>
                <a:cs typeface="Aharoni" panose="02010803020104030203" pitchFamily="2" charset="-79"/>
              </a:rPr>
              <a:t>Collaboration Network</a:t>
            </a:r>
            <a:endParaRPr lang="zh-CN" altLang="en-US" sz="3200" dirty="0"/>
          </a:p>
        </p:txBody>
      </p:sp>
      <p:sp>
        <p:nvSpPr>
          <p:cNvPr id="54" name="文本占位符 6">
            <a:extLst>
              <a:ext uri="{FF2B5EF4-FFF2-40B4-BE49-F238E27FC236}">
                <a16:creationId xmlns:a16="http://schemas.microsoft.com/office/drawing/2014/main" id="{32D02E75-2E0D-400F-BFF2-630EFB0C893A}"/>
              </a:ext>
            </a:extLst>
          </p:cNvPr>
          <p:cNvSpPr txBox="1">
            <a:spLocks/>
          </p:cNvSpPr>
          <p:nvPr/>
        </p:nvSpPr>
        <p:spPr>
          <a:xfrm>
            <a:off x="1139905" y="883875"/>
            <a:ext cx="10397226" cy="622087"/>
          </a:xfrm>
          <a:prstGeom prst="rect">
            <a:avLst/>
          </a:prstGeom>
        </p:spPr>
        <p:txBody>
          <a:bodyPr vert="horz" rtlCol="0">
            <a:noAutofit/>
          </a:bodyPr>
          <a:lst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FF00"/>
              </a:buClr>
              <a:buSzPct val="50000"/>
              <a:buFont typeface="Wingdings 2"/>
              <a:buNone/>
              <a:tabLst/>
              <a:defRPr/>
            </a:pPr>
            <a:endParaRPr kumimoji="0" lang="en-US" altLang="zh-CN" sz="3200" b="0" i="0" u="none" strike="noStrike" kern="1200" cap="none" spc="0" normalizeH="0" baseline="0" noProof="0" dirty="0">
              <a:ln>
                <a:noFill/>
              </a:ln>
              <a:solidFill>
                <a:srgbClr val="000000"/>
              </a:solidFill>
              <a:effectLst/>
              <a:uLnTx/>
              <a:uFillTx/>
              <a:latin typeface="Aharoni" panose="02010803020104030203" pitchFamily="2" charset="-79"/>
              <a:ea typeface="黑体" panose="02010609060101010101" pitchFamily="49" charset="-122"/>
              <a:cs typeface="Aharoni" panose="02010803020104030203" pitchFamily="2" charset="-79"/>
            </a:endParaRPr>
          </a:p>
        </p:txBody>
      </p:sp>
      <p:grpSp>
        <p:nvGrpSpPr>
          <p:cNvPr id="55" name="组合 11">
            <a:extLst>
              <a:ext uri="{FF2B5EF4-FFF2-40B4-BE49-F238E27FC236}">
                <a16:creationId xmlns:a16="http://schemas.microsoft.com/office/drawing/2014/main" id="{58A50696-884C-40E4-B907-990381AFC7BE}"/>
              </a:ext>
            </a:extLst>
          </p:cNvPr>
          <p:cNvGrpSpPr/>
          <p:nvPr/>
        </p:nvGrpSpPr>
        <p:grpSpPr>
          <a:xfrm>
            <a:off x="279363" y="1223325"/>
            <a:ext cx="10819511" cy="5156030"/>
            <a:chOff x="354178" y="1580774"/>
            <a:chExt cx="10819511" cy="5156030"/>
          </a:xfrm>
        </p:grpSpPr>
        <p:pic>
          <p:nvPicPr>
            <p:cNvPr id="56" name="图片 4">
              <a:extLst>
                <a:ext uri="{FF2B5EF4-FFF2-40B4-BE49-F238E27FC236}">
                  <a16:creationId xmlns:a16="http://schemas.microsoft.com/office/drawing/2014/main" id="{8010BB05-54EC-42FE-88A6-A9734D04BE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7" t="15193" r="2984" b="10043"/>
            <a:stretch/>
          </p:blipFill>
          <p:spPr>
            <a:xfrm>
              <a:off x="1992171" y="1580774"/>
              <a:ext cx="9181518" cy="5156030"/>
            </a:xfrm>
            <a:prstGeom prst="rect">
              <a:avLst/>
            </a:prstGeom>
          </p:spPr>
        </p:pic>
        <p:sp>
          <p:nvSpPr>
            <p:cNvPr id="57" name="TextBox 56">
              <a:extLst>
                <a:ext uri="{FF2B5EF4-FFF2-40B4-BE49-F238E27FC236}">
                  <a16:creationId xmlns:a16="http://schemas.microsoft.com/office/drawing/2014/main" id="{6A9E594A-41C6-4ED3-8310-DDF39A4ED953}"/>
                </a:ext>
              </a:extLst>
            </p:cNvPr>
            <p:cNvSpPr txBox="1"/>
            <p:nvPr/>
          </p:nvSpPr>
          <p:spPr>
            <a:xfrm>
              <a:off x="768737" y="1678862"/>
              <a:ext cx="2038480" cy="400110"/>
            </a:xfrm>
            <a:prstGeom prst="rect">
              <a:avLst/>
            </a:prstGeom>
            <a:solidFill>
              <a:srgbClr val="EDF8FE">
                <a:lumMod val="90000"/>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0070C0"/>
                  </a:solidFill>
                  <a:effectLst/>
                  <a:uLnTx/>
                  <a:uFillTx/>
                  <a:latin typeface="Cambria"/>
                  <a:ea typeface="华文楷体" panose="02010600040101010101" pitchFamily="2" charset="-122"/>
                  <a:cs typeface="+mn-cs"/>
                </a:rPr>
                <a:t>ANTARES (NT)</a:t>
              </a:r>
              <a:endParaRPr kumimoji="0" lang="zh-CN" altLang="en-US" sz="2000" b="1" i="0" u="none" strike="noStrike" kern="0" cap="none" spc="0" normalizeH="0" baseline="0" noProof="0" dirty="0">
                <a:ln>
                  <a:noFill/>
                </a:ln>
                <a:solidFill>
                  <a:srgbClr val="FF0000"/>
                </a:solidFill>
                <a:effectLst/>
                <a:uLnTx/>
                <a:uFillTx/>
                <a:latin typeface="Cambria"/>
                <a:ea typeface="华文楷体" panose="02010600040101010101" pitchFamily="2" charset="-122"/>
                <a:cs typeface="+mn-cs"/>
              </a:endParaRPr>
            </a:p>
          </p:txBody>
        </p:sp>
        <p:sp>
          <p:nvSpPr>
            <p:cNvPr id="58" name="TextBox 57">
              <a:extLst>
                <a:ext uri="{FF2B5EF4-FFF2-40B4-BE49-F238E27FC236}">
                  <a16:creationId xmlns:a16="http://schemas.microsoft.com/office/drawing/2014/main" id="{E85D0D6B-17C3-434C-B387-8745EB410297}"/>
                </a:ext>
              </a:extLst>
            </p:cNvPr>
            <p:cNvSpPr txBox="1"/>
            <p:nvPr/>
          </p:nvSpPr>
          <p:spPr>
            <a:xfrm>
              <a:off x="354178" y="2949741"/>
              <a:ext cx="1480327" cy="646331"/>
            </a:xfrm>
            <a:prstGeom prst="rect">
              <a:avLst/>
            </a:prstGeom>
            <a:solidFill>
              <a:srgbClr val="001B36">
                <a:lumMod val="60000"/>
                <a:lumOff val="40000"/>
              </a:srgb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Cambria"/>
                  <a:ea typeface="华文楷体" panose="02010600040101010101" pitchFamily="2" charset="-122"/>
                  <a:cs typeface="+mn-cs"/>
                </a:rPr>
                <a:t>LST/CTA-N (CT)</a:t>
              </a:r>
            </a:p>
          </p:txBody>
        </p:sp>
        <p:sp>
          <p:nvSpPr>
            <p:cNvPr id="59" name="TextBox 58">
              <a:extLst>
                <a:ext uri="{FF2B5EF4-FFF2-40B4-BE49-F238E27FC236}">
                  <a16:creationId xmlns:a16="http://schemas.microsoft.com/office/drawing/2014/main" id="{5B700B9E-DE81-4D1D-A322-73FE2DD1E314}"/>
                </a:ext>
              </a:extLst>
            </p:cNvPr>
            <p:cNvSpPr txBox="1"/>
            <p:nvPr/>
          </p:nvSpPr>
          <p:spPr>
            <a:xfrm>
              <a:off x="5716865" y="2374124"/>
              <a:ext cx="1387247" cy="646331"/>
            </a:xfrm>
            <a:prstGeom prst="rect">
              <a:avLst/>
            </a:prstGeom>
            <a:solidFill>
              <a:sysClr val="window" lastClr="FFFFFF"/>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70C0"/>
                  </a:solidFill>
                  <a:effectLst/>
                  <a:uLnTx/>
                  <a:uFillTx/>
                  <a:latin typeface="Cambria"/>
                  <a:ea typeface="华文楷体" panose="02010600040101010101" pitchFamily="2" charset="-122"/>
                  <a:cs typeface="+mn-cs"/>
                </a:rPr>
                <a:t>Baikal-GVD (NT)</a:t>
              </a:r>
              <a:endParaRPr kumimoji="0" lang="zh-CN" altLang="en-US" sz="1800" b="1" i="0" u="none" strike="noStrike" kern="0" cap="none" spc="0" normalizeH="0" baseline="0" noProof="0" dirty="0">
                <a:ln>
                  <a:noFill/>
                </a:ln>
                <a:solidFill>
                  <a:srgbClr val="FF0000"/>
                </a:solidFill>
                <a:effectLst/>
                <a:uLnTx/>
                <a:uFillTx/>
                <a:latin typeface="Cambria"/>
                <a:ea typeface="华文楷体" panose="02010600040101010101" pitchFamily="2" charset="-122"/>
                <a:cs typeface="+mn-cs"/>
              </a:endParaRPr>
            </a:p>
          </p:txBody>
        </p:sp>
        <p:sp>
          <p:nvSpPr>
            <p:cNvPr id="60" name="TextBox 59">
              <a:extLst>
                <a:ext uri="{FF2B5EF4-FFF2-40B4-BE49-F238E27FC236}">
                  <a16:creationId xmlns:a16="http://schemas.microsoft.com/office/drawing/2014/main" id="{F35818C8-01F1-4051-A1DE-1726A6188DEA}"/>
                </a:ext>
              </a:extLst>
            </p:cNvPr>
            <p:cNvSpPr txBox="1"/>
            <p:nvPr/>
          </p:nvSpPr>
          <p:spPr>
            <a:xfrm>
              <a:off x="7510229" y="2356815"/>
              <a:ext cx="1584176" cy="369332"/>
            </a:xfrm>
            <a:prstGeom prst="rect">
              <a:avLst/>
            </a:prstGeom>
            <a:solidFill>
              <a:srgbClr val="51848E">
                <a:lumMod val="40000"/>
                <a:lumOff val="60000"/>
              </a:srgb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Cambria"/>
                  <a:ea typeface="华文楷体" panose="02010600040101010101" pitchFamily="2" charset="-122"/>
                  <a:cs typeface="+mn-cs"/>
                </a:rPr>
                <a:t>VERITAS (CT)</a:t>
              </a:r>
              <a:endParaRPr kumimoji="0" lang="zh-CN" altLang="en-US" sz="1800" b="1" i="0" u="none" strike="noStrike" kern="0" cap="none" spc="0" normalizeH="0" baseline="0" noProof="0" dirty="0">
                <a:ln>
                  <a:noFill/>
                </a:ln>
                <a:solidFill>
                  <a:srgbClr val="FF0000"/>
                </a:solidFill>
                <a:effectLst/>
                <a:uLnTx/>
                <a:uFillTx/>
                <a:latin typeface="Cambria"/>
                <a:ea typeface="华文楷体" panose="02010600040101010101" pitchFamily="2" charset="-122"/>
                <a:cs typeface="+mn-cs"/>
              </a:endParaRPr>
            </a:p>
          </p:txBody>
        </p:sp>
        <p:cxnSp>
          <p:nvCxnSpPr>
            <p:cNvPr id="61" name="直接箭头连接符 19">
              <a:extLst>
                <a:ext uri="{FF2B5EF4-FFF2-40B4-BE49-F238E27FC236}">
                  <a16:creationId xmlns:a16="http://schemas.microsoft.com/office/drawing/2014/main" id="{55C2B50D-49D6-40F0-B8CE-BA2A86B043FC}"/>
                </a:ext>
              </a:extLst>
            </p:cNvPr>
            <p:cNvCxnSpPr>
              <a:cxnSpLocks/>
              <a:stCxn id="57" idx="3"/>
            </p:cNvCxnSpPr>
            <p:nvPr/>
          </p:nvCxnSpPr>
          <p:spPr>
            <a:xfrm>
              <a:off x="2807217" y="1878917"/>
              <a:ext cx="696495" cy="682165"/>
            </a:xfrm>
            <a:prstGeom prst="straightConnector1">
              <a:avLst/>
            </a:prstGeom>
            <a:noFill/>
            <a:ln w="34925" cap="flat" cmpd="sng" algn="ctr">
              <a:solidFill>
                <a:srgbClr val="EDF8FE">
                  <a:lumMod val="90000"/>
                </a:srgbClr>
              </a:solidFill>
              <a:prstDash val="solid"/>
              <a:tailEnd type="arrow"/>
            </a:ln>
            <a:effectLst/>
          </p:spPr>
        </p:cxnSp>
        <p:cxnSp>
          <p:nvCxnSpPr>
            <p:cNvPr id="62" name="直接箭头连接符 22">
              <a:extLst>
                <a:ext uri="{FF2B5EF4-FFF2-40B4-BE49-F238E27FC236}">
                  <a16:creationId xmlns:a16="http://schemas.microsoft.com/office/drawing/2014/main" id="{BBE5976C-3AC3-4F6F-A37A-74B0BEE273DE}"/>
                </a:ext>
              </a:extLst>
            </p:cNvPr>
            <p:cNvCxnSpPr>
              <a:cxnSpLocks/>
              <a:stCxn id="58" idx="3"/>
            </p:cNvCxnSpPr>
            <p:nvPr/>
          </p:nvCxnSpPr>
          <p:spPr>
            <a:xfrm flipV="1">
              <a:off x="1834505" y="2953935"/>
              <a:ext cx="833985" cy="318972"/>
            </a:xfrm>
            <a:prstGeom prst="straightConnector1">
              <a:avLst/>
            </a:prstGeom>
            <a:noFill/>
            <a:ln w="34925" cap="flat" cmpd="sng" algn="ctr">
              <a:solidFill>
                <a:srgbClr val="001B36">
                  <a:lumMod val="60000"/>
                  <a:lumOff val="40000"/>
                </a:srgbClr>
              </a:solidFill>
              <a:prstDash val="solid"/>
              <a:tailEnd type="arrow"/>
            </a:ln>
            <a:effectLst/>
          </p:spPr>
        </p:cxnSp>
        <p:cxnSp>
          <p:nvCxnSpPr>
            <p:cNvPr id="63" name="直接箭头连接符 32">
              <a:extLst>
                <a:ext uri="{FF2B5EF4-FFF2-40B4-BE49-F238E27FC236}">
                  <a16:creationId xmlns:a16="http://schemas.microsoft.com/office/drawing/2014/main" id="{227043AE-A627-48AE-9355-ADD1B428DFB0}"/>
                </a:ext>
              </a:extLst>
            </p:cNvPr>
            <p:cNvCxnSpPr>
              <a:cxnSpLocks/>
              <a:stCxn id="60" idx="2"/>
            </p:cNvCxnSpPr>
            <p:nvPr/>
          </p:nvCxnSpPr>
          <p:spPr>
            <a:xfrm>
              <a:off x="8302317" y="2726147"/>
              <a:ext cx="601995" cy="223594"/>
            </a:xfrm>
            <a:prstGeom prst="straightConnector1">
              <a:avLst/>
            </a:prstGeom>
            <a:noFill/>
            <a:ln w="34925" cap="flat" cmpd="sng" algn="ctr">
              <a:solidFill>
                <a:srgbClr val="51848E">
                  <a:lumMod val="40000"/>
                  <a:lumOff val="60000"/>
                </a:srgbClr>
              </a:solidFill>
              <a:prstDash val="solid"/>
              <a:tailEnd type="arrow"/>
            </a:ln>
            <a:effectLst/>
          </p:spPr>
        </p:cxnSp>
        <p:cxnSp>
          <p:nvCxnSpPr>
            <p:cNvPr id="64" name="直接箭头连接符 35">
              <a:extLst>
                <a:ext uri="{FF2B5EF4-FFF2-40B4-BE49-F238E27FC236}">
                  <a16:creationId xmlns:a16="http://schemas.microsoft.com/office/drawing/2014/main" id="{ADEC5755-983C-496F-B9CF-27018A487D7C}"/>
                </a:ext>
              </a:extLst>
            </p:cNvPr>
            <p:cNvCxnSpPr>
              <a:cxnSpLocks/>
              <a:stCxn id="59" idx="1"/>
            </p:cNvCxnSpPr>
            <p:nvPr/>
          </p:nvCxnSpPr>
          <p:spPr>
            <a:xfrm flipH="1" flipV="1">
              <a:off x="5709495" y="2526892"/>
              <a:ext cx="7370" cy="170398"/>
            </a:xfrm>
            <a:prstGeom prst="straightConnector1">
              <a:avLst/>
            </a:prstGeom>
            <a:noFill/>
            <a:ln w="34925" cap="flat" cmpd="sng" algn="ctr">
              <a:solidFill>
                <a:sysClr val="window" lastClr="FFFFFF"/>
              </a:solidFill>
              <a:prstDash val="solid"/>
              <a:tailEnd type="arrow"/>
            </a:ln>
            <a:effectLst/>
          </p:spPr>
        </p:cxnSp>
        <p:cxnSp>
          <p:nvCxnSpPr>
            <p:cNvPr id="66" name="直接箭头连接符 29">
              <a:extLst>
                <a:ext uri="{FF2B5EF4-FFF2-40B4-BE49-F238E27FC236}">
                  <a16:creationId xmlns:a16="http://schemas.microsoft.com/office/drawing/2014/main" id="{675F31EA-4D58-4D79-8282-8C2E8457F532}"/>
                </a:ext>
              </a:extLst>
            </p:cNvPr>
            <p:cNvCxnSpPr/>
            <p:nvPr/>
          </p:nvCxnSpPr>
          <p:spPr>
            <a:xfrm flipH="1" flipV="1">
              <a:off x="6035916" y="4491590"/>
              <a:ext cx="41110" cy="230248"/>
            </a:xfrm>
            <a:prstGeom prst="straightConnector1">
              <a:avLst/>
            </a:prstGeom>
            <a:noFill/>
            <a:ln w="34925" cap="flat" cmpd="sng" algn="ctr">
              <a:solidFill>
                <a:srgbClr val="92D050"/>
              </a:solidFill>
              <a:prstDash val="solid"/>
              <a:tailEnd type="arrow"/>
            </a:ln>
            <a:effectLst/>
          </p:spPr>
        </p:cxnSp>
        <p:sp>
          <p:nvSpPr>
            <p:cNvPr id="68" name="AutoShape 16">
              <a:extLst>
                <a:ext uri="{FF2B5EF4-FFF2-40B4-BE49-F238E27FC236}">
                  <a16:creationId xmlns:a16="http://schemas.microsoft.com/office/drawing/2014/main" id="{8DC71F2B-4D95-4E33-B036-4889AB4D5F12}"/>
                </a:ext>
              </a:extLst>
            </p:cNvPr>
            <p:cNvSpPr>
              <a:spLocks noChangeArrowheads="1"/>
            </p:cNvSpPr>
            <p:nvPr/>
          </p:nvSpPr>
          <p:spPr bwMode="auto">
            <a:xfrm>
              <a:off x="5272622" y="3147538"/>
              <a:ext cx="157666" cy="160578"/>
            </a:xfrm>
            <a:prstGeom prst="sun">
              <a:avLst>
                <a:gd name="adj" fmla="val 21528"/>
              </a:avLst>
            </a:prstGeom>
            <a:solidFill>
              <a:srgbClr val="FF0000"/>
            </a:solidFill>
            <a:ln w="12700">
              <a:noFill/>
              <a:miter lim="800000"/>
              <a:headEnd/>
              <a:tailEnd/>
            </a:ln>
            <a:effectLst>
              <a:outerShdw blurRad="50800" dist="50800" dir="5400000" sx="109000" sy="109000" algn="ctr" rotWithShape="0">
                <a:srgbClr val="000000"/>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mbria"/>
                <a:ea typeface="华文楷体" panose="02010600040101010101" pitchFamily="2" charset="-122"/>
                <a:cs typeface="+mn-cs"/>
              </a:endParaRPr>
            </a:p>
          </p:txBody>
        </p:sp>
        <p:sp>
          <p:nvSpPr>
            <p:cNvPr id="69" name="TextBox 13">
              <a:extLst>
                <a:ext uri="{FF2B5EF4-FFF2-40B4-BE49-F238E27FC236}">
                  <a16:creationId xmlns:a16="http://schemas.microsoft.com/office/drawing/2014/main" id="{D937BCCA-DB21-4202-9342-607EAEBA2A8B}"/>
                </a:ext>
              </a:extLst>
            </p:cNvPr>
            <p:cNvSpPr txBox="1"/>
            <p:nvPr/>
          </p:nvSpPr>
          <p:spPr>
            <a:xfrm>
              <a:off x="354178" y="3650394"/>
              <a:ext cx="1433799" cy="369332"/>
            </a:xfrm>
            <a:prstGeom prst="rect">
              <a:avLst/>
            </a:prstGeom>
            <a:solidFill>
              <a:srgbClr val="FFFF0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Cambria"/>
                  <a:ea typeface="华文楷体" panose="02010600040101010101" pitchFamily="2" charset="-122"/>
                  <a:cs typeface="+mn-cs"/>
                </a:rPr>
                <a:t>MAGIC(CT)</a:t>
              </a:r>
            </a:p>
          </p:txBody>
        </p:sp>
        <p:cxnSp>
          <p:nvCxnSpPr>
            <p:cNvPr id="70" name="直接箭头连接符 25">
              <a:extLst>
                <a:ext uri="{FF2B5EF4-FFF2-40B4-BE49-F238E27FC236}">
                  <a16:creationId xmlns:a16="http://schemas.microsoft.com/office/drawing/2014/main" id="{DED58E09-70DC-4A8E-AA7A-BA4BD9E08148}"/>
                </a:ext>
              </a:extLst>
            </p:cNvPr>
            <p:cNvCxnSpPr>
              <a:cxnSpLocks/>
              <a:stCxn id="69" idx="3"/>
            </p:cNvCxnSpPr>
            <p:nvPr/>
          </p:nvCxnSpPr>
          <p:spPr>
            <a:xfrm flipV="1">
              <a:off x="1787977" y="2949742"/>
              <a:ext cx="877068" cy="885318"/>
            </a:xfrm>
            <a:prstGeom prst="straightConnector1">
              <a:avLst/>
            </a:prstGeom>
            <a:noFill/>
            <a:ln w="34925" cap="flat" cmpd="sng" algn="ctr">
              <a:solidFill>
                <a:srgbClr val="FFFF00"/>
              </a:solidFill>
              <a:prstDash val="solid"/>
              <a:tailEnd type="arrow"/>
            </a:ln>
            <a:effectLst/>
          </p:spPr>
        </p:cxnSp>
        <p:sp>
          <p:nvSpPr>
            <p:cNvPr id="71" name="TextBox 12">
              <a:extLst>
                <a:ext uri="{FF2B5EF4-FFF2-40B4-BE49-F238E27FC236}">
                  <a16:creationId xmlns:a16="http://schemas.microsoft.com/office/drawing/2014/main" id="{B1A3CEA4-CEE8-450E-92AD-0CAE3C9C06F7}"/>
                </a:ext>
              </a:extLst>
            </p:cNvPr>
            <p:cNvSpPr txBox="1"/>
            <p:nvPr/>
          </p:nvSpPr>
          <p:spPr>
            <a:xfrm>
              <a:off x="770234" y="2179938"/>
              <a:ext cx="2038480" cy="400110"/>
            </a:xfrm>
            <a:prstGeom prst="rect">
              <a:avLst/>
            </a:prstGeom>
            <a:solidFill>
              <a:srgbClr val="E89A53">
                <a:lumMod val="40000"/>
                <a:lumOff val="60000"/>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0070C0"/>
                  </a:solidFill>
                  <a:effectLst/>
                  <a:uLnTx/>
                  <a:uFillTx/>
                  <a:latin typeface="Cambria"/>
                  <a:ea typeface="华文楷体" panose="02010600040101010101" pitchFamily="2" charset="-122"/>
                  <a:cs typeface="+mn-cs"/>
                </a:rPr>
                <a:t>KM3Net (NT)</a:t>
              </a:r>
              <a:endParaRPr kumimoji="0" lang="zh-CN" altLang="en-US" sz="2000" b="1" i="0" u="none" strike="noStrike" kern="0" cap="none" spc="0" normalizeH="0" baseline="0" noProof="0" dirty="0">
                <a:ln>
                  <a:noFill/>
                </a:ln>
                <a:solidFill>
                  <a:srgbClr val="0070C0"/>
                </a:solidFill>
                <a:effectLst/>
                <a:uLnTx/>
                <a:uFillTx/>
                <a:latin typeface="Cambria"/>
                <a:ea typeface="华文楷体" panose="02010600040101010101" pitchFamily="2" charset="-122"/>
                <a:cs typeface="+mn-cs"/>
              </a:endParaRPr>
            </a:p>
          </p:txBody>
        </p:sp>
        <p:cxnSp>
          <p:nvCxnSpPr>
            <p:cNvPr id="72" name="直接箭头连接符 31">
              <a:extLst>
                <a:ext uri="{FF2B5EF4-FFF2-40B4-BE49-F238E27FC236}">
                  <a16:creationId xmlns:a16="http://schemas.microsoft.com/office/drawing/2014/main" id="{CE200CDE-5A32-4DD7-BE4B-A383BAA04356}"/>
                </a:ext>
              </a:extLst>
            </p:cNvPr>
            <p:cNvCxnSpPr>
              <a:cxnSpLocks/>
              <a:stCxn id="71" idx="3"/>
            </p:cNvCxnSpPr>
            <p:nvPr/>
          </p:nvCxnSpPr>
          <p:spPr>
            <a:xfrm>
              <a:off x="2808714" y="2379993"/>
              <a:ext cx="694998" cy="381144"/>
            </a:xfrm>
            <a:prstGeom prst="straightConnector1">
              <a:avLst/>
            </a:prstGeom>
            <a:noFill/>
            <a:ln w="34925" cap="flat" cmpd="sng" algn="ctr">
              <a:solidFill>
                <a:srgbClr val="E89A53">
                  <a:lumMod val="40000"/>
                  <a:lumOff val="60000"/>
                </a:srgbClr>
              </a:solidFill>
              <a:prstDash val="solid"/>
              <a:tailEnd type="arrow"/>
            </a:ln>
            <a:effectLst/>
          </p:spPr>
        </p:cxnSp>
      </p:grpSp>
      <p:cxnSp>
        <p:nvCxnSpPr>
          <p:cNvPr id="73" name="直接连接符 2">
            <a:extLst>
              <a:ext uri="{FF2B5EF4-FFF2-40B4-BE49-F238E27FC236}">
                <a16:creationId xmlns:a16="http://schemas.microsoft.com/office/drawing/2014/main" id="{4ADF54A4-B860-4B53-8D3D-1AAC24C4679D}"/>
              </a:ext>
            </a:extLst>
          </p:cNvPr>
          <p:cNvCxnSpPr>
            <a:stCxn id="68" idx="1"/>
          </p:cNvCxnSpPr>
          <p:nvPr/>
        </p:nvCxnSpPr>
        <p:spPr>
          <a:xfrm flipH="1" flipV="1">
            <a:off x="2590230" y="2592292"/>
            <a:ext cx="2607577" cy="278086"/>
          </a:xfrm>
          <a:prstGeom prst="line">
            <a:avLst/>
          </a:prstGeom>
          <a:noFill/>
          <a:ln w="38100" cap="flat" cmpd="sng" algn="ctr">
            <a:solidFill>
              <a:srgbClr val="FF0000"/>
            </a:solidFill>
            <a:prstDash val="solid"/>
          </a:ln>
          <a:effectLst/>
        </p:spPr>
      </p:cxnSp>
      <p:cxnSp>
        <p:nvCxnSpPr>
          <p:cNvPr id="74" name="直接连接符 26">
            <a:extLst>
              <a:ext uri="{FF2B5EF4-FFF2-40B4-BE49-F238E27FC236}">
                <a16:creationId xmlns:a16="http://schemas.microsoft.com/office/drawing/2014/main" id="{41E50DB4-5D32-4205-B82B-9A5777767654}"/>
              </a:ext>
            </a:extLst>
          </p:cNvPr>
          <p:cNvCxnSpPr>
            <a:cxnSpLocks/>
          </p:cNvCxnSpPr>
          <p:nvPr/>
        </p:nvCxnSpPr>
        <p:spPr>
          <a:xfrm flipH="1" flipV="1">
            <a:off x="3428898" y="2403688"/>
            <a:ext cx="1768909" cy="466690"/>
          </a:xfrm>
          <a:prstGeom prst="line">
            <a:avLst/>
          </a:prstGeom>
          <a:noFill/>
          <a:ln w="38100" cap="flat" cmpd="sng" algn="ctr">
            <a:solidFill>
              <a:srgbClr val="FF0000"/>
            </a:solidFill>
            <a:prstDash val="solid"/>
          </a:ln>
          <a:effectLst/>
        </p:spPr>
      </p:cxnSp>
      <p:cxnSp>
        <p:nvCxnSpPr>
          <p:cNvPr id="75" name="直接连接符 27">
            <a:extLst>
              <a:ext uri="{FF2B5EF4-FFF2-40B4-BE49-F238E27FC236}">
                <a16:creationId xmlns:a16="http://schemas.microsoft.com/office/drawing/2014/main" id="{5A8D150E-1FBC-489F-9CDF-AC73503D306E}"/>
              </a:ext>
            </a:extLst>
          </p:cNvPr>
          <p:cNvCxnSpPr>
            <a:cxnSpLocks/>
            <a:stCxn id="68" idx="1"/>
          </p:cNvCxnSpPr>
          <p:nvPr/>
        </p:nvCxnSpPr>
        <p:spPr>
          <a:xfrm flipH="1" flipV="1">
            <a:off x="3356891" y="2135448"/>
            <a:ext cx="1840916" cy="734930"/>
          </a:xfrm>
          <a:prstGeom prst="line">
            <a:avLst/>
          </a:prstGeom>
          <a:noFill/>
          <a:ln w="38100" cap="flat" cmpd="sng" algn="ctr">
            <a:solidFill>
              <a:srgbClr val="FF0000"/>
            </a:solidFill>
            <a:prstDash val="solid"/>
          </a:ln>
          <a:effectLst/>
        </p:spPr>
      </p:cxnSp>
      <p:cxnSp>
        <p:nvCxnSpPr>
          <p:cNvPr id="76" name="直接连接符 33">
            <a:extLst>
              <a:ext uri="{FF2B5EF4-FFF2-40B4-BE49-F238E27FC236}">
                <a16:creationId xmlns:a16="http://schemas.microsoft.com/office/drawing/2014/main" id="{A6378E4C-0ECE-4268-BDA5-F23733FCD4AF}"/>
              </a:ext>
            </a:extLst>
          </p:cNvPr>
          <p:cNvCxnSpPr>
            <a:cxnSpLocks/>
          </p:cNvCxnSpPr>
          <p:nvPr/>
        </p:nvCxnSpPr>
        <p:spPr>
          <a:xfrm flipV="1">
            <a:off x="5286513" y="2203633"/>
            <a:ext cx="273154" cy="586457"/>
          </a:xfrm>
          <a:prstGeom prst="line">
            <a:avLst/>
          </a:prstGeom>
          <a:noFill/>
          <a:ln w="38100" cap="flat" cmpd="sng" algn="ctr">
            <a:solidFill>
              <a:srgbClr val="FF0000"/>
            </a:solidFill>
            <a:prstDash val="solid"/>
          </a:ln>
          <a:effectLst/>
        </p:spPr>
      </p:cxnSp>
      <p:cxnSp>
        <p:nvCxnSpPr>
          <p:cNvPr id="77" name="直接连接符 34">
            <a:extLst>
              <a:ext uri="{FF2B5EF4-FFF2-40B4-BE49-F238E27FC236}">
                <a16:creationId xmlns:a16="http://schemas.microsoft.com/office/drawing/2014/main" id="{CD383202-D54B-4D29-B9F4-FFFFD4D9215D}"/>
              </a:ext>
            </a:extLst>
          </p:cNvPr>
          <p:cNvCxnSpPr>
            <a:cxnSpLocks/>
            <a:stCxn id="68" idx="3"/>
          </p:cNvCxnSpPr>
          <p:nvPr/>
        </p:nvCxnSpPr>
        <p:spPr>
          <a:xfrm flipV="1">
            <a:off x="5355473" y="2592292"/>
            <a:ext cx="3474024" cy="278086"/>
          </a:xfrm>
          <a:prstGeom prst="line">
            <a:avLst/>
          </a:prstGeom>
          <a:noFill/>
          <a:ln w="38100" cap="flat" cmpd="sng" algn="ctr">
            <a:solidFill>
              <a:srgbClr val="FF0000"/>
            </a:solidFill>
            <a:prstDash val="solid"/>
          </a:ln>
          <a:effectLst/>
        </p:spPr>
      </p:cxnSp>
      <p:sp>
        <p:nvSpPr>
          <p:cNvPr id="80" name="矩形 37">
            <a:extLst>
              <a:ext uri="{FF2B5EF4-FFF2-40B4-BE49-F238E27FC236}">
                <a16:creationId xmlns:a16="http://schemas.microsoft.com/office/drawing/2014/main" id="{683CC44B-4E95-4D36-BEE2-A95B5045E0C5}"/>
              </a:ext>
            </a:extLst>
          </p:cNvPr>
          <p:cNvSpPr/>
          <p:nvPr/>
        </p:nvSpPr>
        <p:spPr>
          <a:xfrm>
            <a:off x="191819" y="4127491"/>
            <a:ext cx="2376264" cy="1665768"/>
          </a:xfrm>
          <a:prstGeom prst="rect">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mbria"/>
              <a:ea typeface="华文楷体" panose="02010600040101010101" pitchFamily="2" charset="-122"/>
              <a:cs typeface="+mn-cs"/>
            </a:endParaRPr>
          </a:p>
        </p:txBody>
      </p:sp>
      <p:sp>
        <p:nvSpPr>
          <p:cNvPr id="81" name="TextBox 13">
            <a:extLst>
              <a:ext uri="{FF2B5EF4-FFF2-40B4-BE49-F238E27FC236}">
                <a16:creationId xmlns:a16="http://schemas.microsoft.com/office/drawing/2014/main" id="{7B7C4145-729F-4E59-BE97-BBFFF322BE3D}"/>
              </a:ext>
            </a:extLst>
          </p:cNvPr>
          <p:cNvSpPr txBox="1"/>
          <p:nvPr/>
        </p:nvSpPr>
        <p:spPr>
          <a:xfrm>
            <a:off x="279363" y="4661127"/>
            <a:ext cx="1835204" cy="369332"/>
          </a:xfrm>
          <a:prstGeom prst="rect">
            <a:avLst/>
          </a:prstGeom>
          <a:solidFill>
            <a:srgbClr val="001B36">
              <a:lumMod val="60000"/>
              <a:lumOff val="40000"/>
            </a:srgb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srgbClr val="FFFF00"/>
                </a:solidFill>
                <a:effectLst/>
                <a:uLnTx/>
                <a:uFillTx/>
                <a:latin typeface="Cambria"/>
                <a:ea typeface="华文楷体" panose="02010600040101010101" pitchFamily="2" charset="-122"/>
                <a:cs typeface="+mn-cs"/>
              </a:rPr>
              <a:t>eROSITA</a:t>
            </a:r>
            <a:r>
              <a:rPr kumimoji="0" lang="en-US" altLang="zh-CN" sz="1800" b="1" i="0" u="none" strike="noStrike" kern="0" cap="none" spc="0" normalizeH="0" baseline="0" noProof="0" dirty="0">
                <a:ln>
                  <a:noFill/>
                </a:ln>
                <a:solidFill>
                  <a:srgbClr val="FFFF00"/>
                </a:solidFill>
                <a:effectLst/>
                <a:uLnTx/>
                <a:uFillTx/>
                <a:latin typeface="Cambria"/>
                <a:ea typeface="华文楷体" panose="02010600040101010101" pitchFamily="2" charset="-122"/>
                <a:cs typeface="+mn-cs"/>
              </a:rPr>
              <a:t>(X-ray)</a:t>
            </a:r>
          </a:p>
        </p:txBody>
      </p:sp>
      <p:sp>
        <p:nvSpPr>
          <p:cNvPr id="82" name="TextBox 13">
            <a:extLst>
              <a:ext uri="{FF2B5EF4-FFF2-40B4-BE49-F238E27FC236}">
                <a16:creationId xmlns:a16="http://schemas.microsoft.com/office/drawing/2014/main" id="{147ED72C-4725-40F4-B117-3DC8C7E18F5D}"/>
              </a:ext>
            </a:extLst>
          </p:cNvPr>
          <p:cNvSpPr txBox="1"/>
          <p:nvPr/>
        </p:nvSpPr>
        <p:spPr>
          <a:xfrm>
            <a:off x="279363" y="5051529"/>
            <a:ext cx="2029514" cy="369332"/>
          </a:xfrm>
          <a:prstGeom prst="rect">
            <a:avLst/>
          </a:prstGeom>
          <a:solidFill>
            <a:srgbClr val="00B05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Cambria"/>
                <a:ea typeface="华文楷体" panose="02010600040101010101" pitchFamily="2" charset="-122"/>
                <a:cs typeface="+mn-cs"/>
              </a:rPr>
              <a:t>DAMPE(γ-ray,</a:t>
            </a:r>
            <a:r>
              <a:rPr kumimoji="0" lang="zh-CN" altLang="en-US" sz="1800" b="1" i="0" u="none" strike="noStrike" kern="1200" cap="none" spc="0" normalizeH="0" baseline="0" noProof="0" dirty="0">
                <a:ln>
                  <a:noFill/>
                </a:ln>
                <a:solidFill>
                  <a:srgbClr val="FFFF00"/>
                </a:solidFill>
                <a:effectLst/>
                <a:uLnTx/>
                <a:uFillTx/>
                <a:latin typeface="Cambria"/>
                <a:ea typeface="华文楷体" panose="02010600040101010101" pitchFamily="2" charset="-122"/>
                <a:cs typeface="+mn-cs"/>
              </a:rPr>
              <a:t> </a:t>
            </a:r>
            <a:r>
              <a:rPr kumimoji="0" lang="en-US" altLang="zh-CN" sz="1800" b="1" i="0" u="none" strike="noStrike" kern="1200" cap="none" spc="0" normalizeH="0" baseline="0" noProof="0" dirty="0">
                <a:ln>
                  <a:noFill/>
                </a:ln>
                <a:solidFill>
                  <a:srgbClr val="FFFF00"/>
                </a:solidFill>
                <a:effectLst/>
                <a:uLnTx/>
                <a:uFillTx/>
                <a:latin typeface="Cambria"/>
                <a:ea typeface="华文楷体" panose="02010600040101010101" pitchFamily="2" charset="-122"/>
                <a:cs typeface="+mn-cs"/>
              </a:rPr>
              <a:t>CR)</a:t>
            </a:r>
          </a:p>
        </p:txBody>
      </p:sp>
      <p:sp>
        <p:nvSpPr>
          <p:cNvPr id="83" name="TextBox 13">
            <a:extLst>
              <a:ext uri="{FF2B5EF4-FFF2-40B4-BE49-F238E27FC236}">
                <a16:creationId xmlns:a16="http://schemas.microsoft.com/office/drawing/2014/main" id="{54D63126-79E6-4395-B576-2B089D30E07E}"/>
              </a:ext>
            </a:extLst>
          </p:cNvPr>
          <p:cNvSpPr txBox="1"/>
          <p:nvPr/>
        </p:nvSpPr>
        <p:spPr>
          <a:xfrm>
            <a:off x="279363" y="4216983"/>
            <a:ext cx="2029514" cy="369332"/>
          </a:xfrm>
          <a:prstGeom prst="rect">
            <a:avLst/>
          </a:prstGeom>
          <a:solidFill>
            <a:sysClr val="window" lastClr="FFFFFF"/>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mbria"/>
                <a:ea typeface="华文楷体" panose="02010600040101010101" pitchFamily="2" charset="-122"/>
                <a:cs typeface="+mn-cs"/>
              </a:rPr>
              <a:t>Space borne Exp.</a:t>
            </a:r>
          </a:p>
        </p:txBody>
      </p:sp>
      <p:sp>
        <p:nvSpPr>
          <p:cNvPr id="34" name="AutoShape 30">
            <a:extLst>
              <a:ext uri="{FF2B5EF4-FFF2-40B4-BE49-F238E27FC236}">
                <a16:creationId xmlns:a16="http://schemas.microsoft.com/office/drawing/2014/main" id="{0D00C0E6-F8C3-4BCC-9827-17B775D04D81}"/>
              </a:ext>
            </a:extLst>
          </p:cNvPr>
          <p:cNvSpPr>
            <a:spLocks noChangeArrowheads="1"/>
          </p:cNvSpPr>
          <p:nvPr/>
        </p:nvSpPr>
        <p:spPr bwMode="auto">
          <a:xfrm>
            <a:off x="4998720" y="3060625"/>
            <a:ext cx="2514600" cy="1665767"/>
          </a:xfrm>
          <a:prstGeom prst="wedgeEllipseCallout">
            <a:avLst>
              <a:gd name="adj1" fmla="val -39569"/>
              <a:gd name="adj2" fmla="val -60989"/>
            </a:avLst>
          </a:prstGeom>
          <a:solidFill>
            <a:srgbClr val="E89A53">
              <a:lumMod val="40000"/>
              <a:lumOff val="60000"/>
            </a:srgbClr>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mbria"/>
                <a:ea typeface="华文楷体" panose="02010600040101010101" pitchFamily="2" charset="-122"/>
                <a:cs typeface="+mn-cs"/>
              </a:rPr>
              <a:t>LHAASO Coll.</a:t>
            </a:r>
            <a:r>
              <a:rPr kumimoji="0" lang="zh-CN" altLang="en-US" sz="1800" b="1" i="0" u="none" strike="noStrike" kern="0" cap="none" spc="0" normalizeH="0" baseline="0" noProof="0" dirty="0">
                <a:ln>
                  <a:noFill/>
                </a:ln>
                <a:solidFill>
                  <a:prstClr val="black"/>
                </a:solidFill>
                <a:effectLst/>
                <a:uLnTx/>
                <a:uFillTx/>
                <a:latin typeface="Cambria"/>
                <a:ea typeface="华文楷体" panose="02010600040101010101" pitchFamily="2" charset="-122"/>
                <a:cs typeface="+mn-cs"/>
              </a:rPr>
              <a:t>：</a:t>
            </a:r>
            <a:endParaRPr kumimoji="0" lang="en-US" altLang="zh-CN" sz="1800" b="1" i="0" u="none" strike="noStrike" kern="0" cap="none" spc="0" normalizeH="0" baseline="0" noProof="0" dirty="0">
              <a:ln>
                <a:noFill/>
              </a:ln>
              <a:solidFill>
                <a:prstClr val="black"/>
              </a:solidFill>
              <a:effectLst/>
              <a:uLnTx/>
              <a:uFillTx/>
              <a:latin typeface="Cambria"/>
              <a:ea typeface="华文楷体" panose="0201060004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mbria"/>
                <a:ea typeface="华文楷体" panose="02010600040101010101" pitchFamily="2" charset="-122"/>
                <a:cs typeface="+mn-cs"/>
              </a:rPr>
              <a:t>6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mbria"/>
                <a:ea typeface="华文楷体" panose="02010600040101010101" pitchFamily="2" charset="-122"/>
                <a:cs typeface="+mn-cs"/>
              </a:rPr>
              <a:t>32</a:t>
            </a:r>
            <a:r>
              <a:rPr kumimoji="0" lang="zh-CN" altLang="en-US" sz="1800" b="1" i="0" u="none" strike="noStrike" kern="0" cap="none" spc="0" normalizeH="0" baseline="0" noProof="0" dirty="0">
                <a:ln>
                  <a:noFill/>
                </a:ln>
                <a:solidFill>
                  <a:prstClr val="black"/>
                </a:solidFill>
                <a:effectLst/>
                <a:uLnTx/>
                <a:uFillTx/>
                <a:latin typeface="Cambria"/>
                <a:ea typeface="华文楷体" panose="02010600040101010101" pitchFamily="2" charset="-122"/>
                <a:cs typeface="+mn-cs"/>
              </a:rPr>
              <a:t> </a:t>
            </a:r>
            <a:r>
              <a:rPr kumimoji="0" lang="en-US" altLang="zh-CN" sz="1800" b="1" i="0" u="none" strike="noStrike" kern="0" cap="none" spc="0" normalizeH="0" baseline="0" noProof="0" dirty="0">
                <a:ln>
                  <a:noFill/>
                </a:ln>
                <a:solidFill>
                  <a:prstClr val="black"/>
                </a:solidFill>
                <a:effectLst/>
                <a:uLnTx/>
                <a:uFillTx/>
                <a:latin typeface="Cambria"/>
                <a:ea typeface="华文楷体" panose="02010600040101010101" pitchFamily="2" charset="-122"/>
                <a:cs typeface="+mn-cs"/>
              </a:rPr>
              <a:t>institutions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Cambria"/>
                <a:ea typeface="华文楷体" panose="02010600040101010101" pitchFamily="2" charset="-122"/>
                <a:cs typeface="+mn-cs"/>
              </a:rPr>
              <a:t>300 members</a:t>
            </a:r>
          </a:p>
        </p:txBody>
      </p:sp>
      <p:pic>
        <p:nvPicPr>
          <p:cNvPr id="79" name="图片 28">
            <a:extLst>
              <a:ext uri="{FF2B5EF4-FFF2-40B4-BE49-F238E27FC236}">
                <a16:creationId xmlns:a16="http://schemas.microsoft.com/office/drawing/2014/main" id="{8FB2B712-54F9-475A-A64D-6DF2EFA63171}"/>
              </a:ext>
            </a:extLst>
          </p:cNvPr>
          <p:cNvPicPr>
            <a:picLocks noChangeAspect="1"/>
          </p:cNvPicPr>
          <p:nvPr/>
        </p:nvPicPr>
        <p:blipFill rotWithShape="1">
          <a:blip r:embed="rId4"/>
          <a:srcRect b="4262"/>
          <a:stretch/>
        </p:blipFill>
        <p:spPr>
          <a:xfrm>
            <a:off x="7396137" y="3015228"/>
            <a:ext cx="4702942" cy="3486205"/>
          </a:xfrm>
          <a:prstGeom prst="rect">
            <a:avLst/>
          </a:prstGeom>
        </p:spPr>
      </p:pic>
      <p:sp>
        <p:nvSpPr>
          <p:cNvPr id="3" name="TextBox 2">
            <a:extLst>
              <a:ext uri="{FF2B5EF4-FFF2-40B4-BE49-F238E27FC236}">
                <a16:creationId xmlns:a16="http://schemas.microsoft.com/office/drawing/2014/main" id="{D36E59F3-4D2A-4AAE-851B-C8056D96CFD9}"/>
              </a:ext>
            </a:extLst>
          </p:cNvPr>
          <p:cNvSpPr txBox="1"/>
          <p:nvPr/>
        </p:nvSpPr>
        <p:spPr>
          <a:xfrm>
            <a:off x="1463124" y="852723"/>
            <a:ext cx="98668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The LHAASO collaboration has signed MOUs with 8 international detector collaboration.</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789409490"/>
      </p:ext>
    </p:extLst>
  </p:cSld>
  <p:clrMapOvr>
    <a:masterClrMapping/>
  </p:clrMapOvr>
  <mc:AlternateContent xmlns:mc="http://schemas.openxmlformats.org/markup-compatibility/2006" xmlns:p14="http://schemas.microsoft.com/office/powerpoint/2010/main">
    <mc:Choice Requires="p14">
      <p:transition spd="slow" p14:dur="2000" advTm="182"/>
    </mc:Choice>
    <mc:Fallback xmlns="">
      <p:transition spd="slow" advTm="18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A1BDB0-FDE6-495D-B178-8C48F0C324F9}"/>
              </a:ext>
            </a:extLst>
          </p:cNvPr>
          <p:cNvSpPr>
            <a:spLocks noGrp="1"/>
          </p:cNvSpPr>
          <p:nvPr>
            <p:ph type="title"/>
          </p:nvPr>
        </p:nvSpPr>
        <p:spPr>
          <a:xfrm>
            <a:off x="2095472" y="274638"/>
            <a:ext cx="8825064" cy="796908"/>
          </a:xfrm>
        </p:spPr>
        <p:txBody>
          <a:bodyPr/>
          <a:lstStyle/>
          <a:p>
            <a:r>
              <a:rPr lang="en-US" altLang="zh-CN" b="1" dirty="0"/>
              <a:t>Operation of</a:t>
            </a:r>
            <a:r>
              <a:rPr lang="zh-CN" altLang="en-US" b="1" dirty="0"/>
              <a:t> </a:t>
            </a:r>
            <a:r>
              <a:rPr lang="en-US" altLang="zh-CN" b="1" dirty="0"/>
              <a:t>LHAASO</a:t>
            </a:r>
            <a:endParaRPr lang="zh-CN" altLang="en-US" b="1" dirty="0"/>
          </a:p>
        </p:txBody>
      </p:sp>
      <p:pic>
        <p:nvPicPr>
          <p:cNvPr id="4" name="图片 3">
            <a:extLst>
              <a:ext uri="{FF2B5EF4-FFF2-40B4-BE49-F238E27FC236}">
                <a16:creationId xmlns:a16="http://schemas.microsoft.com/office/drawing/2014/main" id="{55422DA4-8DEC-469A-A4EE-6927E9FCE51E}"/>
              </a:ext>
            </a:extLst>
          </p:cNvPr>
          <p:cNvPicPr>
            <a:picLocks noChangeAspect="1"/>
          </p:cNvPicPr>
          <p:nvPr/>
        </p:nvPicPr>
        <p:blipFill>
          <a:blip r:embed="rId3"/>
          <a:stretch>
            <a:fillRect/>
          </a:stretch>
        </p:blipFill>
        <p:spPr>
          <a:xfrm>
            <a:off x="191344" y="4693369"/>
            <a:ext cx="7471579" cy="2047998"/>
          </a:xfrm>
          <a:prstGeom prst="rect">
            <a:avLst/>
          </a:prstGeom>
        </p:spPr>
      </p:pic>
      <p:pic>
        <p:nvPicPr>
          <p:cNvPr id="5" name="图片 4">
            <a:extLst>
              <a:ext uri="{FF2B5EF4-FFF2-40B4-BE49-F238E27FC236}">
                <a16:creationId xmlns:a16="http://schemas.microsoft.com/office/drawing/2014/main" id="{E6E8410A-4E6E-4805-ABA7-37DEF85AB0CF}"/>
              </a:ext>
            </a:extLst>
          </p:cNvPr>
          <p:cNvPicPr>
            <a:picLocks noChangeAspect="1"/>
          </p:cNvPicPr>
          <p:nvPr/>
        </p:nvPicPr>
        <p:blipFill>
          <a:blip r:embed="rId4"/>
          <a:stretch>
            <a:fillRect/>
          </a:stretch>
        </p:blipFill>
        <p:spPr>
          <a:xfrm>
            <a:off x="244809" y="2492896"/>
            <a:ext cx="7075327" cy="2047998"/>
          </a:xfrm>
          <a:prstGeom prst="rect">
            <a:avLst/>
          </a:prstGeom>
        </p:spPr>
      </p:pic>
      <p:sp>
        <p:nvSpPr>
          <p:cNvPr id="6" name="object 40">
            <a:extLst>
              <a:ext uri="{FF2B5EF4-FFF2-40B4-BE49-F238E27FC236}">
                <a16:creationId xmlns:a16="http://schemas.microsoft.com/office/drawing/2014/main" id="{4F43BA27-5706-46B5-AB82-A69E8FC74A63}"/>
              </a:ext>
            </a:extLst>
          </p:cNvPr>
          <p:cNvSpPr txBox="1"/>
          <p:nvPr/>
        </p:nvSpPr>
        <p:spPr>
          <a:xfrm>
            <a:off x="179512" y="1196752"/>
            <a:ext cx="11389096" cy="2047997"/>
          </a:xfrm>
          <a:prstGeom prst="rect">
            <a:avLst/>
          </a:prstGeom>
        </p:spPr>
        <p:txBody>
          <a:bodyPr vert="horz" wrap="square" lIns="0" tIns="97790" rIns="0" bIns="0" rtlCol="0">
            <a:spAutoFit/>
          </a:bodyPr>
          <a:lstStyle/>
          <a:p>
            <a:pPr marL="368300" marR="0" lvl="0" indent="-342900" algn="l" defTabSz="457200" rtl="0" eaLnBrk="1" fontAlgn="auto" latinLnBrk="0" hangingPunct="1">
              <a:lnSpc>
                <a:spcPct val="100000"/>
              </a:lnSpc>
              <a:spcBef>
                <a:spcPts val="770"/>
              </a:spcBef>
              <a:spcAft>
                <a:spcPts val="0"/>
              </a:spcAft>
              <a:buClr>
                <a:srgbClr val="003300"/>
              </a:buClr>
              <a:buSzTx/>
              <a:buFont typeface="Wingdings"/>
              <a:buChar char=""/>
              <a:tabLst>
                <a:tab pos="368300" algn="l"/>
              </a:tabLst>
              <a:defRPr/>
            </a:pPr>
            <a:r>
              <a:rPr kumimoji="0" lang="en-US" altLang="zh-CN" sz="2000" b="1" i="0" u="none" strike="noStrike" kern="1200" cap="none" spc="-10" normalizeH="0" baseline="0" noProof="0" dirty="0">
                <a:ln>
                  <a:noFill/>
                </a:ln>
                <a:solidFill>
                  <a:srgbClr val="0033CC"/>
                </a:solidFill>
                <a:effectLst/>
                <a:uLnTx/>
                <a:uFillTx/>
                <a:latin typeface="微软雅黑"/>
                <a:ea typeface="宋体" pitchFamily="2" charset="-122"/>
                <a:cs typeface="微软雅黑"/>
              </a:rPr>
              <a:t>KM2A</a:t>
            </a:r>
            <a:r>
              <a:rPr kumimoji="0" lang="zh-CN" altLang="en-US" sz="2000" b="1" i="0" u="none" strike="noStrike" kern="1200" cap="none" spc="-10" normalizeH="0" baseline="0" noProof="0" dirty="0">
                <a:ln>
                  <a:noFill/>
                </a:ln>
                <a:solidFill>
                  <a:srgbClr val="0033CC"/>
                </a:solidFill>
                <a:effectLst/>
                <a:uLnTx/>
                <a:uFillTx/>
                <a:latin typeface="微软雅黑"/>
                <a:ea typeface="宋体" pitchFamily="2" charset="-122"/>
                <a:cs typeface="微软雅黑"/>
              </a:rPr>
              <a:t> </a:t>
            </a:r>
            <a:r>
              <a:rPr kumimoji="0" sz="2000" b="1" i="0" u="none" strike="noStrike" kern="1200" cap="none" spc="-5" normalizeH="0" baseline="0" noProof="0" dirty="0">
                <a:ln>
                  <a:noFill/>
                </a:ln>
                <a:solidFill>
                  <a:srgbClr val="0033CC"/>
                </a:solidFill>
                <a:effectLst/>
                <a:uLnTx/>
                <a:uFillTx/>
                <a:latin typeface="微软雅黑"/>
                <a:ea typeface="宋体" pitchFamily="2" charset="-122"/>
                <a:cs typeface="微软雅黑"/>
              </a:rPr>
              <a:t>is</a:t>
            </a:r>
            <a:r>
              <a:rPr kumimoji="0" lang="en-US" altLang="zh-CN" sz="2000" b="1" i="0" u="none" strike="noStrike" kern="1200" cap="none" spc="-5" normalizeH="0" baseline="0" noProof="0" dirty="0">
                <a:ln>
                  <a:noFill/>
                </a:ln>
                <a:solidFill>
                  <a:srgbClr val="0033CC"/>
                </a:solidFill>
                <a:effectLst/>
                <a:uLnTx/>
                <a:uFillTx/>
                <a:latin typeface="微软雅黑"/>
                <a:ea typeface="宋体" pitchFamily="2" charset="-122"/>
                <a:cs typeface="微软雅黑"/>
              </a:rPr>
              <a:t> operated with</a:t>
            </a:r>
            <a:r>
              <a:rPr kumimoji="0" sz="2000" b="1" i="0" u="none" strike="noStrike" kern="1200" cap="none" spc="-5" normalizeH="0" baseline="0" noProof="0" dirty="0">
                <a:ln>
                  <a:noFill/>
                </a:ln>
                <a:solidFill>
                  <a:srgbClr val="0033CC"/>
                </a:solidFill>
                <a:effectLst/>
                <a:uLnTx/>
                <a:uFillTx/>
                <a:latin typeface="微软雅黑"/>
                <a:ea typeface="宋体" pitchFamily="2" charset="-122"/>
                <a:cs typeface="微软雅黑"/>
              </a:rPr>
              <a:t> </a:t>
            </a:r>
            <a:r>
              <a:rPr kumimoji="0" sz="2000" b="1" i="0" u="none" strike="noStrike" kern="1200" cap="none" spc="-5" normalizeH="0" baseline="0" noProof="0" dirty="0">
                <a:ln>
                  <a:noFill/>
                </a:ln>
                <a:solidFill>
                  <a:srgbClr val="FF0000"/>
                </a:solidFill>
                <a:effectLst/>
                <a:uLnTx/>
                <a:uFillTx/>
                <a:latin typeface="微软雅黑"/>
                <a:ea typeface="宋体" pitchFamily="2" charset="-122"/>
                <a:cs typeface="微软雅黑"/>
              </a:rPr>
              <a:t>&gt;9</a:t>
            </a:r>
            <a:r>
              <a:rPr kumimoji="0" lang="en-US" altLang="zh-CN" sz="2000" b="1" i="0" u="none" strike="noStrike" kern="1200" cap="none" spc="-5" normalizeH="0" baseline="0" noProof="0" dirty="0">
                <a:ln>
                  <a:noFill/>
                </a:ln>
                <a:solidFill>
                  <a:srgbClr val="FF0000"/>
                </a:solidFill>
                <a:effectLst/>
                <a:uLnTx/>
                <a:uFillTx/>
                <a:latin typeface="微软雅黑"/>
                <a:ea typeface="宋体" pitchFamily="2" charset="-122"/>
                <a:cs typeface="微软雅黑"/>
              </a:rPr>
              <a:t>9.4</a:t>
            </a:r>
            <a:r>
              <a:rPr kumimoji="0" sz="2000" b="1" i="0" u="none" strike="noStrike" kern="1200" cap="none" spc="-5" normalizeH="0" baseline="0" noProof="0" dirty="0">
                <a:ln>
                  <a:noFill/>
                </a:ln>
                <a:solidFill>
                  <a:srgbClr val="FF0000"/>
                </a:solidFill>
                <a:effectLst/>
                <a:uLnTx/>
                <a:uFillTx/>
                <a:latin typeface="微软雅黑"/>
                <a:ea typeface="宋体" pitchFamily="2" charset="-122"/>
                <a:cs typeface="微软雅黑"/>
              </a:rPr>
              <a:t>%</a:t>
            </a:r>
            <a:r>
              <a:rPr kumimoji="0" lang="en-US" altLang="zh-CN" sz="2000" b="1" i="0" u="none" strike="noStrike" kern="1200" cap="none" spc="-5" normalizeH="0" baseline="0" noProof="0" dirty="0">
                <a:ln>
                  <a:noFill/>
                </a:ln>
                <a:solidFill>
                  <a:srgbClr val="FF0000"/>
                </a:solidFill>
                <a:effectLst/>
                <a:uLnTx/>
                <a:uFillTx/>
                <a:latin typeface="微软雅黑"/>
                <a:ea typeface="宋体" pitchFamily="2" charset="-122"/>
                <a:cs typeface="微软雅黑"/>
              </a:rPr>
              <a:t> duty cycle and </a:t>
            </a:r>
            <a:r>
              <a:rPr kumimoji="0" lang="en-US" altLang="zh-CN" sz="2000" b="1" i="0" u="none" strike="noStrike" kern="1200" cap="none" spc="-5" normalizeH="0" baseline="0" noProof="0" dirty="0">
                <a:ln>
                  <a:noFill/>
                </a:ln>
                <a:solidFill>
                  <a:srgbClr val="0033CC"/>
                </a:solidFill>
                <a:effectLst/>
                <a:uLnTx/>
                <a:uFillTx/>
                <a:latin typeface="微软雅黑"/>
                <a:ea typeface="宋体" pitchFamily="2" charset="-122"/>
                <a:cs typeface="微软雅黑"/>
              </a:rPr>
              <a:t>e</a:t>
            </a:r>
            <a:r>
              <a:rPr kumimoji="0" lang="en-US" sz="2000" b="1" i="0" u="none" strike="noStrike" kern="1200" cap="none" spc="0" normalizeH="0" baseline="0" noProof="0" dirty="0">
                <a:ln>
                  <a:noFill/>
                </a:ln>
                <a:solidFill>
                  <a:srgbClr val="0033CC"/>
                </a:solidFill>
                <a:effectLst/>
                <a:uLnTx/>
                <a:uFillTx/>
                <a:latin typeface="微软雅黑"/>
                <a:ea typeface="宋体" pitchFamily="2" charset="-122"/>
                <a:cs typeface="微软雅黑"/>
              </a:rPr>
              <a:t>vent rate </a:t>
            </a:r>
            <a:r>
              <a:rPr kumimoji="0" sz="2000" b="1" i="0" u="none" strike="noStrike" kern="1200" cap="none" spc="0" normalizeH="0" baseline="0" noProof="0" dirty="0">
                <a:ln>
                  <a:noFill/>
                </a:ln>
                <a:solidFill>
                  <a:srgbClr val="FF0000"/>
                </a:solidFill>
                <a:effectLst/>
                <a:uLnTx/>
                <a:uFillTx/>
                <a:latin typeface="微软雅黑"/>
                <a:ea typeface="宋体" pitchFamily="2" charset="-122"/>
                <a:cs typeface="微软雅黑"/>
              </a:rPr>
              <a:t>2x10</a:t>
            </a:r>
            <a:r>
              <a:rPr kumimoji="0" sz="2000" b="1" i="0" u="none" strike="noStrike" kern="1200" cap="none" spc="0" normalizeH="0" baseline="21604" noProof="0" dirty="0">
                <a:ln>
                  <a:noFill/>
                </a:ln>
                <a:solidFill>
                  <a:srgbClr val="FF0000"/>
                </a:solidFill>
                <a:effectLst/>
                <a:uLnTx/>
                <a:uFillTx/>
                <a:latin typeface="微软雅黑"/>
                <a:ea typeface="宋体" pitchFamily="2" charset="-122"/>
                <a:cs typeface="微软雅黑"/>
              </a:rPr>
              <a:t>8</a:t>
            </a:r>
            <a:r>
              <a:rPr kumimoji="0" sz="2000" b="1" i="0" u="none" strike="noStrike" kern="1200" cap="none" spc="-15" normalizeH="0" baseline="21604" noProof="0" dirty="0">
                <a:ln>
                  <a:noFill/>
                </a:ln>
                <a:solidFill>
                  <a:srgbClr val="FF0000"/>
                </a:solidFill>
                <a:effectLst/>
                <a:uLnTx/>
                <a:uFillTx/>
                <a:latin typeface="微软雅黑"/>
                <a:ea typeface="宋体" pitchFamily="2" charset="-122"/>
                <a:cs typeface="微软雅黑"/>
              </a:rPr>
              <a:t> </a:t>
            </a:r>
            <a:r>
              <a:rPr kumimoji="0" sz="2000" b="1" i="0" u="none" strike="noStrike" kern="1200" cap="none" spc="-25" normalizeH="0" baseline="0" noProof="0" dirty="0">
                <a:ln>
                  <a:noFill/>
                </a:ln>
                <a:solidFill>
                  <a:srgbClr val="0033CC"/>
                </a:solidFill>
                <a:effectLst/>
                <a:uLnTx/>
                <a:uFillTx/>
                <a:latin typeface="微软雅黑"/>
                <a:ea typeface="宋体" pitchFamily="2" charset="-122"/>
                <a:cs typeface="微软雅黑"/>
              </a:rPr>
              <a:t>/day</a:t>
            </a:r>
            <a:endParaRPr kumimoji="0" lang="en-US" altLang="zh-CN" sz="2000" b="1" i="0" u="none" strike="noStrike" kern="1200" cap="none" spc="-25" normalizeH="0" baseline="0" noProof="0" dirty="0">
              <a:ln>
                <a:noFill/>
              </a:ln>
              <a:solidFill>
                <a:srgbClr val="0033CC"/>
              </a:solidFill>
              <a:effectLst/>
              <a:uLnTx/>
              <a:uFillTx/>
              <a:latin typeface="微软雅黑"/>
              <a:ea typeface="宋体" pitchFamily="2" charset="-122"/>
              <a:cs typeface="微软雅黑"/>
            </a:endParaRPr>
          </a:p>
          <a:p>
            <a:pPr marL="368300" marR="0" lvl="0" indent="-342900" algn="l" defTabSz="457200" rtl="0" eaLnBrk="1" fontAlgn="auto" latinLnBrk="0" hangingPunct="1">
              <a:lnSpc>
                <a:spcPct val="100000"/>
              </a:lnSpc>
              <a:spcBef>
                <a:spcPts val="770"/>
              </a:spcBef>
              <a:spcAft>
                <a:spcPts val="0"/>
              </a:spcAft>
              <a:buClr>
                <a:srgbClr val="003300"/>
              </a:buClr>
              <a:buSzTx/>
              <a:buFont typeface="Wingdings"/>
              <a:buChar char=""/>
              <a:tabLst>
                <a:tab pos="368300" algn="l"/>
              </a:tabLst>
              <a:defRPr/>
            </a:pPr>
            <a:r>
              <a:rPr kumimoji="0" lang="en-US" altLang="zh-CN" sz="2000" b="1" i="0" u="none" strike="noStrike" kern="1200" cap="none" spc="-10" normalizeH="0" baseline="0" noProof="0" dirty="0">
                <a:ln>
                  <a:noFill/>
                </a:ln>
                <a:solidFill>
                  <a:srgbClr val="0033CC"/>
                </a:solidFill>
                <a:effectLst/>
                <a:uLnTx/>
                <a:uFillTx/>
                <a:latin typeface="微软雅黑"/>
                <a:ea typeface="宋体" pitchFamily="2" charset="-122"/>
                <a:cs typeface="微软雅黑"/>
              </a:rPr>
              <a:t>WCDA </a:t>
            </a:r>
            <a:r>
              <a:rPr kumimoji="0" lang="en-US" altLang="zh-CN" sz="2000" b="1" i="0" u="none" strike="noStrike" kern="1200" cap="none" spc="-5" normalizeH="0" baseline="0" noProof="0" dirty="0">
                <a:ln>
                  <a:noFill/>
                </a:ln>
                <a:solidFill>
                  <a:srgbClr val="0033CC"/>
                </a:solidFill>
                <a:effectLst/>
                <a:uLnTx/>
                <a:uFillTx/>
                <a:latin typeface="微软雅黑"/>
                <a:ea typeface="宋体" pitchFamily="2" charset="-122"/>
                <a:cs typeface="微软雅黑"/>
              </a:rPr>
              <a:t>is operated with </a:t>
            </a:r>
            <a:r>
              <a:rPr kumimoji="0" lang="en-US" altLang="zh-CN" sz="2000" b="1" i="0" u="none" strike="noStrike" kern="1200" cap="none" spc="-5" normalizeH="0" baseline="0" noProof="0" dirty="0">
                <a:ln>
                  <a:noFill/>
                </a:ln>
                <a:solidFill>
                  <a:srgbClr val="FF0000"/>
                </a:solidFill>
                <a:effectLst/>
                <a:uLnTx/>
                <a:uFillTx/>
                <a:latin typeface="微软雅黑"/>
                <a:ea typeface="宋体" pitchFamily="2" charset="-122"/>
                <a:cs typeface="微软雅黑"/>
              </a:rPr>
              <a:t>98.4% and </a:t>
            </a:r>
            <a:r>
              <a:rPr kumimoji="0" lang="en-US" altLang="zh-CN" sz="2000" b="1" i="0" u="none" strike="noStrike" kern="1200" cap="none" spc="0" normalizeH="0" baseline="0" noProof="0" dirty="0">
                <a:ln>
                  <a:noFill/>
                </a:ln>
                <a:solidFill>
                  <a:srgbClr val="0033CC"/>
                </a:solidFill>
                <a:effectLst/>
                <a:uLnTx/>
                <a:uFillTx/>
                <a:latin typeface="微软雅黑"/>
                <a:ea typeface="宋体" pitchFamily="2" charset="-122"/>
                <a:cs typeface="微软雅黑"/>
              </a:rPr>
              <a:t>event rate </a:t>
            </a:r>
            <a:r>
              <a:rPr kumimoji="0" lang="en-US" altLang="zh-CN" sz="2000" b="1" i="0" u="none" strike="noStrike" kern="1200" cap="none" spc="0" normalizeH="0" baseline="0" noProof="0" dirty="0">
                <a:ln>
                  <a:noFill/>
                </a:ln>
                <a:solidFill>
                  <a:srgbClr val="FF0000"/>
                </a:solidFill>
                <a:effectLst/>
                <a:uLnTx/>
                <a:uFillTx/>
                <a:latin typeface="微软雅黑"/>
                <a:ea typeface="宋体" pitchFamily="2" charset="-122"/>
                <a:cs typeface="微软雅黑"/>
              </a:rPr>
              <a:t>3x10</a:t>
            </a:r>
            <a:r>
              <a:rPr kumimoji="0" lang="en-US" altLang="zh-CN" sz="2000" b="1" i="0" u="none" strike="noStrike" kern="1200" cap="none" spc="0" normalizeH="0" baseline="21604" noProof="0" dirty="0">
                <a:ln>
                  <a:noFill/>
                </a:ln>
                <a:solidFill>
                  <a:srgbClr val="FF0000"/>
                </a:solidFill>
                <a:effectLst/>
                <a:uLnTx/>
                <a:uFillTx/>
                <a:latin typeface="微软雅黑"/>
                <a:ea typeface="宋体" pitchFamily="2" charset="-122"/>
                <a:cs typeface="微软雅黑"/>
              </a:rPr>
              <a:t>9</a:t>
            </a:r>
            <a:r>
              <a:rPr kumimoji="0" lang="en-US" altLang="zh-CN" sz="2000" b="1" i="0" u="none" strike="noStrike" kern="1200" cap="none" spc="-15" normalizeH="0" baseline="21604" noProof="0" dirty="0">
                <a:ln>
                  <a:noFill/>
                </a:ln>
                <a:solidFill>
                  <a:srgbClr val="FF0000"/>
                </a:solidFill>
                <a:effectLst/>
                <a:uLnTx/>
                <a:uFillTx/>
                <a:latin typeface="微软雅黑"/>
                <a:ea typeface="宋体" pitchFamily="2" charset="-122"/>
                <a:cs typeface="微软雅黑"/>
              </a:rPr>
              <a:t> </a:t>
            </a:r>
            <a:r>
              <a:rPr kumimoji="0" lang="en-US" altLang="zh-CN" sz="2000" b="1" i="0" u="none" strike="noStrike" kern="1200" cap="none" spc="-25" normalizeH="0" baseline="0" noProof="0" dirty="0">
                <a:ln>
                  <a:noFill/>
                </a:ln>
                <a:solidFill>
                  <a:srgbClr val="0033CC"/>
                </a:solidFill>
                <a:effectLst/>
                <a:uLnTx/>
                <a:uFillTx/>
                <a:latin typeface="微软雅黑"/>
                <a:ea typeface="宋体" pitchFamily="2" charset="-122"/>
                <a:cs typeface="微软雅黑"/>
              </a:rPr>
              <a:t>/day</a:t>
            </a:r>
          </a:p>
          <a:p>
            <a:pPr marL="368300" marR="0" lvl="0" indent="-342900" algn="l" defTabSz="457200" rtl="0" eaLnBrk="1" fontAlgn="auto" latinLnBrk="0" hangingPunct="1">
              <a:lnSpc>
                <a:spcPct val="100000"/>
              </a:lnSpc>
              <a:spcBef>
                <a:spcPts val="770"/>
              </a:spcBef>
              <a:spcAft>
                <a:spcPts val="0"/>
              </a:spcAft>
              <a:buClr>
                <a:srgbClr val="003300"/>
              </a:buClr>
              <a:buSzTx/>
              <a:buFont typeface="Wingdings"/>
              <a:buChar char=""/>
              <a:tabLst>
                <a:tab pos="368300" algn="l"/>
              </a:tabLst>
              <a:defRPr/>
            </a:pPr>
            <a:r>
              <a:rPr kumimoji="0" lang="en-US" altLang="zh-CN" sz="2000" b="1" i="0" u="none" strike="noStrike" kern="1200" cap="none" spc="-25" normalizeH="0" baseline="0" noProof="0" dirty="0">
                <a:ln>
                  <a:noFill/>
                </a:ln>
                <a:solidFill>
                  <a:srgbClr val="0033CC"/>
                </a:solidFill>
                <a:effectLst/>
                <a:uLnTx/>
                <a:uFillTx/>
                <a:latin typeface="微软雅黑"/>
                <a:ea typeface="宋体" pitchFamily="2" charset="-122"/>
                <a:cs typeface="微软雅黑"/>
              </a:rPr>
              <a:t>Data acquisition time of WFCTA &gt;</a:t>
            </a:r>
            <a:r>
              <a:rPr kumimoji="0" lang="en-US" altLang="zh-CN" sz="2000" b="1" i="0" u="none" strike="noStrike" kern="1200" cap="none" spc="-25" normalizeH="0" baseline="0" noProof="0" dirty="0">
                <a:ln>
                  <a:noFill/>
                </a:ln>
                <a:solidFill>
                  <a:srgbClr val="FF0000"/>
                </a:solidFill>
                <a:effectLst/>
                <a:uLnTx/>
                <a:uFillTx/>
                <a:latin typeface="微软雅黑"/>
                <a:ea typeface="宋体" pitchFamily="2" charset="-122"/>
                <a:cs typeface="微软雅黑"/>
              </a:rPr>
              <a:t>1400</a:t>
            </a:r>
            <a:r>
              <a:rPr kumimoji="0" lang="en-US" altLang="zh-CN" sz="2000" b="1" i="0" u="none" strike="noStrike" kern="1200" cap="none" spc="-25" normalizeH="0" baseline="0" noProof="0" dirty="0">
                <a:ln>
                  <a:noFill/>
                </a:ln>
                <a:solidFill>
                  <a:srgbClr val="0033CC"/>
                </a:solidFill>
                <a:effectLst/>
                <a:uLnTx/>
                <a:uFillTx/>
                <a:latin typeface="微软雅黑"/>
                <a:ea typeface="宋体" pitchFamily="2" charset="-122"/>
                <a:cs typeface="微软雅黑"/>
              </a:rPr>
              <a:t> </a:t>
            </a:r>
            <a:r>
              <a:rPr kumimoji="0" lang="en-US" altLang="zh-CN" sz="2000" b="1" i="0" u="none" strike="noStrike" kern="1200" cap="none" spc="-25" normalizeH="0" baseline="0" noProof="0" dirty="0" err="1">
                <a:ln>
                  <a:noFill/>
                </a:ln>
                <a:solidFill>
                  <a:srgbClr val="0033CC"/>
                </a:solidFill>
                <a:effectLst/>
                <a:uLnTx/>
                <a:uFillTx/>
                <a:latin typeface="微软雅黑"/>
                <a:ea typeface="宋体" pitchFamily="2" charset="-122"/>
                <a:cs typeface="微软雅黑"/>
              </a:rPr>
              <a:t>hrs</a:t>
            </a:r>
            <a:r>
              <a:rPr kumimoji="0" lang="en-US" altLang="zh-CN" sz="2000" b="1" i="0" u="none" strike="noStrike" kern="1200" cap="none" spc="-25" normalizeH="0" baseline="0" noProof="0" dirty="0">
                <a:ln>
                  <a:noFill/>
                </a:ln>
                <a:solidFill>
                  <a:srgbClr val="0033CC"/>
                </a:solidFill>
                <a:effectLst/>
                <a:uLnTx/>
                <a:uFillTx/>
                <a:latin typeface="微软雅黑"/>
                <a:ea typeface="宋体" pitchFamily="2" charset="-122"/>
                <a:cs typeface="微软雅黑"/>
              </a:rPr>
              <a:t> and number of matched events ~</a:t>
            </a:r>
            <a:r>
              <a:rPr kumimoji="0" lang="en-US" altLang="zh-CN" sz="2000" b="1" i="0" u="none" strike="noStrike" kern="1200" cap="none" spc="-25" normalizeH="0" baseline="0" noProof="0" dirty="0">
                <a:ln>
                  <a:noFill/>
                </a:ln>
                <a:solidFill>
                  <a:srgbClr val="FF0000"/>
                </a:solidFill>
                <a:effectLst/>
                <a:uLnTx/>
                <a:uFillTx/>
                <a:latin typeface="微软雅黑"/>
                <a:ea typeface="宋体" pitchFamily="2" charset="-122"/>
                <a:cs typeface="微软雅黑"/>
              </a:rPr>
              <a:t>70</a:t>
            </a:r>
            <a:r>
              <a:rPr kumimoji="0" lang="en-US" altLang="zh-CN" sz="2000" b="1" i="0" u="none" strike="noStrike" kern="1200" cap="none" spc="-25" normalizeH="0" baseline="0" noProof="0" dirty="0">
                <a:ln>
                  <a:noFill/>
                </a:ln>
                <a:solidFill>
                  <a:srgbClr val="0033CC"/>
                </a:solidFill>
                <a:effectLst/>
                <a:uLnTx/>
                <a:uFillTx/>
                <a:latin typeface="微软雅黑"/>
                <a:ea typeface="宋体" pitchFamily="2" charset="-122"/>
                <a:cs typeface="微软雅黑"/>
              </a:rPr>
              <a:t> million </a:t>
            </a:r>
            <a:endParaRPr kumimoji="0" lang="en-US" altLang="zh-CN" sz="2000" b="0" i="0" u="none" strike="noStrike" kern="1200" cap="none" spc="0" normalizeH="0" baseline="0" noProof="0" dirty="0">
              <a:ln>
                <a:noFill/>
              </a:ln>
              <a:solidFill>
                <a:prstClr val="black"/>
              </a:solidFill>
              <a:effectLst/>
              <a:uLnTx/>
              <a:uFillTx/>
              <a:latin typeface="微软雅黑"/>
              <a:ea typeface="宋体" pitchFamily="2" charset="-122"/>
              <a:cs typeface="微软雅黑"/>
            </a:endParaRPr>
          </a:p>
          <a:p>
            <a:pPr marL="368300" marR="0" lvl="0" indent="-342900" algn="l" defTabSz="457200" rtl="0" eaLnBrk="1" fontAlgn="auto" latinLnBrk="0" hangingPunct="1">
              <a:lnSpc>
                <a:spcPct val="100000"/>
              </a:lnSpc>
              <a:spcBef>
                <a:spcPts val="770"/>
              </a:spcBef>
              <a:spcAft>
                <a:spcPts val="0"/>
              </a:spcAft>
              <a:buClr>
                <a:srgbClr val="003300"/>
              </a:buClr>
              <a:buSzTx/>
              <a:buFont typeface="Wingdings"/>
              <a:buChar char=""/>
              <a:tabLst>
                <a:tab pos="368300" algn="l"/>
              </a:tabLst>
              <a:defRPr/>
            </a:pPr>
            <a:endParaRPr kumimoji="0" lang="en-US" altLang="zh-CN" sz="2000" b="1" i="0" u="none" strike="noStrike" kern="1200" cap="none" spc="-25" normalizeH="0" baseline="0" noProof="0" dirty="0">
              <a:ln>
                <a:noFill/>
              </a:ln>
              <a:solidFill>
                <a:srgbClr val="0033CC"/>
              </a:solidFill>
              <a:effectLst/>
              <a:uLnTx/>
              <a:uFillTx/>
              <a:latin typeface="微软雅黑"/>
              <a:ea typeface="宋体" pitchFamily="2" charset="-122"/>
              <a:cs typeface="微软雅黑"/>
            </a:endParaRPr>
          </a:p>
          <a:p>
            <a:pPr marL="368300" marR="0" lvl="0" indent="-342900" algn="l" defTabSz="457200" rtl="0" eaLnBrk="1" fontAlgn="auto" latinLnBrk="0" hangingPunct="1">
              <a:lnSpc>
                <a:spcPct val="100000"/>
              </a:lnSpc>
              <a:spcBef>
                <a:spcPts val="770"/>
              </a:spcBef>
              <a:spcAft>
                <a:spcPts val="0"/>
              </a:spcAft>
              <a:buClr>
                <a:srgbClr val="003300"/>
              </a:buClr>
              <a:buSzTx/>
              <a:buFont typeface="Wingdings"/>
              <a:buChar char=""/>
              <a:tabLst>
                <a:tab pos="368300" algn="l"/>
              </a:tabLst>
              <a:defRPr/>
            </a:pPr>
            <a:endParaRPr kumimoji="0" sz="2000" b="0" i="0" u="none" strike="noStrike" kern="1200" cap="none" spc="0" normalizeH="0" baseline="0" noProof="0" dirty="0">
              <a:ln>
                <a:noFill/>
              </a:ln>
              <a:solidFill>
                <a:prstClr val="black"/>
              </a:solidFill>
              <a:effectLst/>
              <a:uLnTx/>
              <a:uFillTx/>
              <a:latin typeface="微软雅黑"/>
              <a:ea typeface="宋体" pitchFamily="2" charset="-122"/>
              <a:cs typeface="微软雅黑"/>
            </a:endParaRPr>
          </a:p>
        </p:txBody>
      </p:sp>
      <p:pic>
        <p:nvPicPr>
          <p:cNvPr id="13" name="图片 12">
            <a:extLst>
              <a:ext uri="{FF2B5EF4-FFF2-40B4-BE49-F238E27FC236}">
                <a16:creationId xmlns:a16="http://schemas.microsoft.com/office/drawing/2014/main" id="{DD4FF150-09C5-4836-A346-9C063F623B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2276" y="2610695"/>
            <a:ext cx="4288380" cy="4165347"/>
          </a:xfrm>
          <a:prstGeom prst="rect">
            <a:avLst/>
          </a:prstGeom>
        </p:spPr>
      </p:pic>
      <p:sp>
        <p:nvSpPr>
          <p:cNvPr id="7" name="矩形 6">
            <a:extLst>
              <a:ext uri="{FF2B5EF4-FFF2-40B4-BE49-F238E27FC236}">
                <a16:creationId xmlns:a16="http://schemas.microsoft.com/office/drawing/2014/main" id="{C7419A4A-6A7E-4BFB-A3E4-400E7C214543}"/>
              </a:ext>
            </a:extLst>
          </p:cNvPr>
          <p:cNvSpPr/>
          <p:nvPr/>
        </p:nvSpPr>
        <p:spPr>
          <a:xfrm>
            <a:off x="244809" y="2610695"/>
            <a:ext cx="7145036" cy="19301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ndara" panose="020E0502030303020204"/>
              <a:ea typeface="华文楷体" panose="02010600040101010101" pitchFamily="2" charset="-122"/>
              <a:cs typeface="+mn-cs"/>
            </a:endParaRPr>
          </a:p>
        </p:txBody>
      </p:sp>
      <p:sp>
        <p:nvSpPr>
          <p:cNvPr id="8" name="矩形 7">
            <a:extLst>
              <a:ext uri="{FF2B5EF4-FFF2-40B4-BE49-F238E27FC236}">
                <a16:creationId xmlns:a16="http://schemas.microsoft.com/office/drawing/2014/main" id="{B063184C-96AF-4541-9CAC-04D027E31DEA}"/>
              </a:ext>
            </a:extLst>
          </p:cNvPr>
          <p:cNvSpPr/>
          <p:nvPr/>
        </p:nvSpPr>
        <p:spPr>
          <a:xfrm>
            <a:off x="7712276" y="2520166"/>
            <a:ext cx="4300212" cy="425587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ndara" panose="020E0502030303020204"/>
              <a:ea typeface="华文楷体" panose="02010600040101010101" pitchFamily="2" charset="-122"/>
              <a:cs typeface="+mn-cs"/>
            </a:endParaRPr>
          </a:p>
        </p:txBody>
      </p:sp>
      <p:sp>
        <p:nvSpPr>
          <p:cNvPr id="9" name="灯片编号占位符 1">
            <a:extLst>
              <a:ext uri="{FF2B5EF4-FFF2-40B4-BE49-F238E27FC236}">
                <a16:creationId xmlns:a16="http://schemas.microsoft.com/office/drawing/2014/main" id="{18AB5CE5-FEFF-4500-AE8E-77A2955BF647}"/>
              </a:ext>
            </a:extLst>
          </p:cNvPr>
          <p:cNvSpPr>
            <a:spLocks noGrp="1"/>
          </p:cNvSpPr>
          <p:nvPr>
            <p:ph type="sldNum" sz="quarter" idx="12"/>
          </p:nvPr>
        </p:nvSpPr>
        <p:spPr>
          <a:xfrm>
            <a:off x="9142614" y="16992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5174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heme/_rels/them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Helvetica"/>
        <a:ea typeface="Helvetica"/>
        <a:cs typeface="Helvetica"/>
      </a:majorFont>
      <a:minorFont>
        <a:latin typeface="等线"/>
        <a:ea typeface="等线"/>
        <a:cs typeface="等线"/>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J2022.potx" id="{8BBC4BC3-BEB5-4946-8F80-1256EA926EF8}" vid="{EA5DC5B3-5A7E-45FE-8A8B-1A4198E2B1E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J2022.potx" id="{8BBC4BC3-BEB5-4946-8F80-1256EA926EF8}" vid="{EA5DC5B3-5A7E-45FE-8A8B-1A4198E2B1E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HAASO">
  <a:themeElements>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龙腾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龙腾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4_Office 主题​​">
  <a:themeElements>
    <a:clrScheme name="自定义 107">
      <a:dk1>
        <a:sysClr val="windowText" lastClr="000000"/>
      </a:dk1>
      <a:lt1>
        <a:sysClr val="window" lastClr="FFFFFF"/>
      </a:lt1>
      <a:dk2>
        <a:srgbClr val="1F497D"/>
      </a:dk2>
      <a:lt2>
        <a:srgbClr val="EEECE1"/>
      </a:lt2>
      <a:accent1>
        <a:srgbClr val="0070C0"/>
      </a:accent1>
      <a:accent2>
        <a:srgbClr val="FFC000"/>
      </a:accent2>
      <a:accent3>
        <a:srgbClr val="BFBFBF"/>
      </a:accent3>
      <a:accent4>
        <a:srgbClr val="BFBFBF"/>
      </a:accent4>
      <a:accent5>
        <a:srgbClr val="BFBFBF"/>
      </a:accent5>
      <a:accent6>
        <a:srgbClr val="BFBFB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烟灰色玻璃">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otalTime>13841</TotalTime>
  <Words>2855</Words>
  <Application>Microsoft Office PowerPoint</Application>
  <PresentationFormat>Widescreen</PresentationFormat>
  <Paragraphs>356</Paragraphs>
  <Slides>29</Slides>
  <Notes>28</Notes>
  <HiddenSlides>0</HiddenSlides>
  <MMClips>0</MMClips>
  <ScaleCrop>false</ScaleCrop>
  <HeadingPairs>
    <vt:vector size="6" baseType="variant">
      <vt:variant>
        <vt:lpstr>Fonts Used</vt:lpstr>
      </vt:variant>
      <vt:variant>
        <vt:i4>34</vt:i4>
      </vt:variant>
      <vt:variant>
        <vt:lpstr>Theme</vt:lpstr>
      </vt:variant>
      <vt:variant>
        <vt:i4>12</vt:i4>
      </vt:variant>
      <vt:variant>
        <vt:lpstr>Slide Titles</vt:lpstr>
      </vt:variant>
      <vt:variant>
        <vt:i4>29</vt:i4>
      </vt:variant>
    </vt:vector>
  </HeadingPairs>
  <TitlesOfParts>
    <vt:vector size="75" baseType="lpstr">
      <vt:lpstr>Arial (Body)</vt:lpstr>
      <vt:lpstr>Calibri (Body)</vt:lpstr>
      <vt:lpstr>CMR9</vt:lpstr>
      <vt:lpstr>GJGBSH+MicrosoftYaHei-Bold</vt:lpstr>
      <vt:lpstr>MMORUL+ArialMT</vt:lpstr>
      <vt:lpstr>MTWIOU+MicrosoftYaHei-Bold</vt:lpstr>
      <vt:lpstr>ONSHEB+CambriaMath</vt:lpstr>
      <vt:lpstr>PingFangSC-regular</vt:lpstr>
      <vt:lpstr>URWPalladioL-Bold</vt:lpstr>
      <vt:lpstr>URWPalladioL-Ital</vt:lpstr>
      <vt:lpstr>URWPalladioL-Roma</vt:lpstr>
      <vt:lpstr>仿宋_GB2312</vt:lpstr>
      <vt:lpstr>华文宋体</vt:lpstr>
      <vt:lpstr>STKaiti</vt:lpstr>
      <vt:lpstr>STKaiti</vt:lpstr>
      <vt:lpstr>宋体</vt:lpstr>
      <vt:lpstr>微软雅黑</vt:lpstr>
      <vt:lpstr>方正姚体</vt:lpstr>
      <vt:lpstr>等线</vt:lpstr>
      <vt:lpstr>等线 Light</vt:lpstr>
      <vt:lpstr>苹方-简-常规体</vt:lpstr>
      <vt:lpstr>黑体</vt:lpstr>
      <vt:lpstr>Aharoni</vt:lpstr>
      <vt:lpstr>Arial</vt:lpstr>
      <vt:lpstr>Arial Black</vt:lpstr>
      <vt:lpstr>Calibri</vt:lpstr>
      <vt:lpstr>Cambria</vt:lpstr>
      <vt:lpstr>Cambria Math</vt:lpstr>
      <vt:lpstr>Candara</vt:lpstr>
      <vt:lpstr>Franklin Gothic Book</vt:lpstr>
      <vt:lpstr>Maiandra GD</vt:lpstr>
      <vt:lpstr>Times New Roman</vt:lpstr>
      <vt:lpstr>Wingdings</vt:lpstr>
      <vt:lpstr>Wingdings 2</vt:lpstr>
      <vt:lpstr>Office 主题</vt:lpstr>
      <vt:lpstr>2_Office 主题</vt:lpstr>
      <vt:lpstr>5_Office 主题​​</vt:lpstr>
      <vt:lpstr>6_Office 主题​​</vt:lpstr>
      <vt:lpstr>Office 主题​​</vt:lpstr>
      <vt:lpstr>1_LHAASO</vt:lpstr>
      <vt:lpstr>4_Office 主题​​</vt:lpstr>
      <vt:lpstr>Theme Office</vt:lpstr>
      <vt:lpstr>Office Theme</vt:lpstr>
      <vt:lpstr>1_Office 主题​​</vt:lpstr>
      <vt:lpstr>2_Office 主题​​</vt:lpstr>
      <vt:lpstr>7_Office 主题​​</vt:lpstr>
      <vt:lpstr>PowerPoint Presentation</vt:lpstr>
      <vt:lpstr>PowerPoint Presentation</vt:lpstr>
      <vt:lpstr>PowerPoint Presentation</vt:lpstr>
      <vt:lpstr>PowerPoint Presentation</vt:lpstr>
      <vt:lpstr> Hybrid Detection of EAS</vt:lpstr>
      <vt:lpstr>PowerPoint Presentation</vt:lpstr>
      <vt:lpstr>PowerPoint Presentation</vt:lpstr>
      <vt:lpstr>LHAASO: Multi-Messenger Collaboration Network</vt:lpstr>
      <vt:lpstr>Operation of LHAASO</vt:lpstr>
      <vt:lpstr>PowerPoint Presentation</vt:lpstr>
      <vt:lpstr>PowerPoint Presentation</vt:lpstr>
      <vt:lpstr>Xmax Measurement by WFCTA</vt:lpstr>
      <vt:lpstr>Muon Content in Showers</vt:lpstr>
      <vt:lpstr>PowerPoint Presentation</vt:lpstr>
      <vt:lpstr>PowerPoint Presentation</vt:lpstr>
      <vt:lpstr>PowerPoint Presentation</vt:lpstr>
      <vt:lpstr>PowerPoint Presentation</vt:lpstr>
      <vt:lpstr>PowerPoint Presentation</vt:lpstr>
      <vt:lpstr>All-particle energy spectrum &amp; composition by LHAASO (from 0.3 to 30 PeV)</vt:lpstr>
      <vt:lpstr>PowerPoint Presentation</vt:lpstr>
      <vt:lpstr>PowerPoint Presentation</vt:lpstr>
      <vt:lpstr>Summary &amp; Outlook</vt:lpstr>
      <vt:lpstr>PowerPoint Presentation</vt:lpstr>
      <vt:lpstr>PowerPoint Presentation</vt:lpstr>
      <vt:lpstr>PowerPoint Presentation</vt:lpstr>
      <vt:lpstr>LHAASO-KM2A Selection of γ–rays out of CR background</vt:lpstr>
      <vt:lpstr>PowerPoint Presentation</vt:lpstr>
      <vt:lpstr>Inside of WCDA-3 </vt:lpstr>
      <vt:lpstr>Wide Field of View Cherenkov Telescope (WFCTA)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zhangss@ihep.ac.cn</dc:creator>
  <cp:lastModifiedBy>寿山 张</cp:lastModifiedBy>
  <cp:revision>1103</cp:revision>
  <dcterms:created xsi:type="dcterms:W3CDTF">2021-07-06T00:54:39Z</dcterms:created>
  <dcterms:modified xsi:type="dcterms:W3CDTF">2024-09-24T03:00:31Z</dcterms:modified>
</cp:coreProperties>
</file>