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2"/>
  </p:notesMasterIdLst>
  <p:sldIdLst>
    <p:sldId id="880" r:id="rId2"/>
    <p:sldId id="884" r:id="rId3"/>
    <p:sldId id="911" r:id="rId4"/>
    <p:sldId id="910" r:id="rId5"/>
    <p:sldId id="909" r:id="rId6"/>
    <p:sldId id="885" r:id="rId7"/>
    <p:sldId id="886" r:id="rId8"/>
    <p:sldId id="883" r:id="rId9"/>
    <p:sldId id="888" r:id="rId10"/>
    <p:sldId id="893" r:id="rId11"/>
    <p:sldId id="892" r:id="rId12"/>
    <p:sldId id="896" r:id="rId13"/>
    <p:sldId id="897" r:id="rId14"/>
    <p:sldId id="901" r:id="rId15"/>
    <p:sldId id="902" r:id="rId16"/>
    <p:sldId id="906" r:id="rId17"/>
    <p:sldId id="907" r:id="rId18"/>
    <p:sldId id="913" r:id="rId19"/>
    <p:sldId id="914" r:id="rId20"/>
    <p:sldId id="912" r:id="rId21"/>
  </p:sldIdLst>
  <p:sldSz cx="9144000" cy="6858000" type="screen4x3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E3EF"/>
    <a:srgbClr val="FF0000"/>
    <a:srgbClr val="F7574D"/>
    <a:srgbClr val="F5F043"/>
    <a:srgbClr val="FFFD11"/>
    <a:srgbClr val="2DDA1E"/>
    <a:srgbClr val="000000"/>
    <a:srgbClr val="DA59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078" autoAdjust="0"/>
    <p:restoredTop sz="96085" autoAdjust="0"/>
  </p:normalViewPr>
  <p:slideViewPr>
    <p:cSldViewPr showGuides="1">
      <p:cViewPr>
        <p:scale>
          <a:sx n="150" d="100"/>
          <a:sy n="150" d="100"/>
        </p:scale>
        <p:origin x="1752" y="3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7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fr-FR"/>
          </a:p>
        </p:txBody>
      </p:sp>
      <p:sp>
        <p:nvSpPr>
          <p:cNvPr id="430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430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/>
          </a:p>
        </p:txBody>
      </p:sp>
      <p:sp>
        <p:nvSpPr>
          <p:cNvPr id="430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B848B28-6370-A542-88C3-06DFA2BDFB59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68144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AE8846-2ECD-3E4D-83F7-12F15F4F261D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4710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D58EFA-89B9-A44D-8FD4-B222CE63EB6E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1976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DA21AF-703C-3147-88A1-C1787527B0D5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3762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06D9B8-688D-CA43-A9AF-74FAB51367BC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2984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123284-24F2-C24A-8E70-F6ABD8D41F38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5716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19D83C-D098-9242-A8FF-0985B923E604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3111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A492E9-35A4-F340-B16F-E3795AD444EE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0811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2C320B-6805-724E-AEA5-17826D04B029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4461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19BCD0-0B13-E84B-87B9-92DE307A9113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7729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8F352E-E765-8544-9DE9-A8AB3183B986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06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2D0117-C387-D348-984B-7B26C652D7BD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7136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9272E4D-4BA0-8645-93ED-16D5850CBE1C}" type="slidenum">
              <a:rPr lang="fr-FR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13" Type="http://schemas.openxmlformats.org/officeDocument/2006/relationships/image" Target="../media/image39.emf"/><Relationship Id="rId3" Type="http://schemas.openxmlformats.org/officeDocument/2006/relationships/image" Target="../media/image30.emf"/><Relationship Id="rId7" Type="http://schemas.openxmlformats.org/officeDocument/2006/relationships/image" Target="../media/image34.emf"/><Relationship Id="rId12" Type="http://schemas.openxmlformats.org/officeDocument/2006/relationships/image" Target="../media/image18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emf"/><Relationship Id="rId11" Type="http://schemas.openxmlformats.org/officeDocument/2006/relationships/image" Target="../media/image38.emf"/><Relationship Id="rId5" Type="http://schemas.openxmlformats.org/officeDocument/2006/relationships/image" Target="../media/image32.emf"/><Relationship Id="rId10" Type="http://schemas.openxmlformats.org/officeDocument/2006/relationships/image" Target="../media/image37.emf"/><Relationship Id="rId4" Type="http://schemas.openxmlformats.org/officeDocument/2006/relationships/image" Target="../media/image31.emf"/><Relationship Id="rId9" Type="http://schemas.openxmlformats.org/officeDocument/2006/relationships/image" Target="../media/image36.emf"/><Relationship Id="rId14" Type="http://schemas.openxmlformats.org/officeDocument/2006/relationships/image" Target="../media/image4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emf"/><Relationship Id="rId5" Type="http://schemas.openxmlformats.org/officeDocument/2006/relationships/image" Target="../media/image43.png"/><Relationship Id="rId4" Type="http://schemas.openxmlformats.org/officeDocument/2006/relationships/image" Target="../media/image42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image" Target="../media/image30.emf"/><Relationship Id="rId7" Type="http://schemas.openxmlformats.org/officeDocument/2006/relationships/image" Target="../media/image44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emf"/><Relationship Id="rId11" Type="http://schemas.openxmlformats.org/officeDocument/2006/relationships/image" Target="../media/image47.emf"/><Relationship Id="rId5" Type="http://schemas.openxmlformats.org/officeDocument/2006/relationships/image" Target="../media/image33.emf"/><Relationship Id="rId10" Type="http://schemas.openxmlformats.org/officeDocument/2006/relationships/image" Target="../media/image18.emf"/><Relationship Id="rId4" Type="http://schemas.openxmlformats.org/officeDocument/2006/relationships/image" Target="../media/image32.emf"/><Relationship Id="rId9" Type="http://schemas.openxmlformats.org/officeDocument/2006/relationships/image" Target="../media/image4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7" Type="http://schemas.openxmlformats.org/officeDocument/2006/relationships/image" Target="../media/image55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emf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13" Type="http://schemas.openxmlformats.org/officeDocument/2006/relationships/image" Target="../media/image66.emf"/><Relationship Id="rId3" Type="http://schemas.openxmlformats.org/officeDocument/2006/relationships/image" Target="../media/image56.emf"/><Relationship Id="rId7" Type="http://schemas.openxmlformats.org/officeDocument/2006/relationships/image" Target="../media/image60.emf"/><Relationship Id="rId12" Type="http://schemas.openxmlformats.org/officeDocument/2006/relationships/image" Target="../media/image65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emf"/><Relationship Id="rId11" Type="http://schemas.openxmlformats.org/officeDocument/2006/relationships/image" Target="../media/image64.emf"/><Relationship Id="rId5" Type="http://schemas.openxmlformats.org/officeDocument/2006/relationships/image" Target="../media/image58.emf"/><Relationship Id="rId15" Type="http://schemas.openxmlformats.org/officeDocument/2006/relationships/image" Target="../media/image68.emf"/><Relationship Id="rId10" Type="http://schemas.openxmlformats.org/officeDocument/2006/relationships/image" Target="../media/image63.emf"/><Relationship Id="rId4" Type="http://schemas.openxmlformats.org/officeDocument/2006/relationships/image" Target="../media/image57.emf"/><Relationship Id="rId9" Type="http://schemas.openxmlformats.org/officeDocument/2006/relationships/image" Target="../media/image62.emf"/><Relationship Id="rId14" Type="http://schemas.openxmlformats.org/officeDocument/2006/relationships/image" Target="../media/image67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emf"/><Relationship Id="rId3" Type="http://schemas.openxmlformats.org/officeDocument/2006/relationships/image" Target="../media/image69.emf"/><Relationship Id="rId7" Type="http://schemas.openxmlformats.org/officeDocument/2006/relationships/image" Target="../media/image73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emf"/><Relationship Id="rId11" Type="http://schemas.openxmlformats.org/officeDocument/2006/relationships/image" Target="../media/image77.emf"/><Relationship Id="rId5" Type="http://schemas.openxmlformats.org/officeDocument/2006/relationships/image" Target="../media/image71.emf"/><Relationship Id="rId10" Type="http://schemas.openxmlformats.org/officeDocument/2006/relationships/image" Target="../media/image76.emf"/><Relationship Id="rId4" Type="http://schemas.openxmlformats.org/officeDocument/2006/relationships/image" Target="../media/image70.emf"/><Relationship Id="rId9" Type="http://schemas.openxmlformats.org/officeDocument/2006/relationships/image" Target="../media/image7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emf"/><Relationship Id="rId5" Type="http://schemas.openxmlformats.org/officeDocument/2006/relationships/image" Target="../media/image81.emf"/><Relationship Id="rId4" Type="http://schemas.openxmlformats.org/officeDocument/2006/relationships/image" Target="../media/image80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emf"/><Relationship Id="rId3" Type="http://schemas.openxmlformats.org/officeDocument/2006/relationships/image" Target="../media/image80.emf"/><Relationship Id="rId7" Type="http://schemas.openxmlformats.org/officeDocument/2006/relationships/image" Target="../media/image86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emf"/><Relationship Id="rId5" Type="http://schemas.openxmlformats.org/officeDocument/2006/relationships/image" Target="../media/image84.emf"/><Relationship Id="rId10" Type="http://schemas.openxmlformats.org/officeDocument/2006/relationships/image" Target="../media/image89.emf"/><Relationship Id="rId4" Type="http://schemas.openxmlformats.org/officeDocument/2006/relationships/image" Target="../media/image83.emf"/><Relationship Id="rId9" Type="http://schemas.openxmlformats.org/officeDocument/2006/relationships/image" Target="../media/image88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emf"/><Relationship Id="rId3" Type="http://schemas.openxmlformats.org/officeDocument/2006/relationships/image" Target="../media/image90.emf"/><Relationship Id="rId7" Type="http://schemas.openxmlformats.org/officeDocument/2006/relationships/image" Target="../media/image86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emf"/><Relationship Id="rId5" Type="http://schemas.openxmlformats.org/officeDocument/2006/relationships/image" Target="../media/image92.emf"/><Relationship Id="rId4" Type="http://schemas.openxmlformats.org/officeDocument/2006/relationships/image" Target="../media/image91.emf"/><Relationship Id="rId9" Type="http://schemas.openxmlformats.org/officeDocument/2006/relationships/image" Target="../media/image9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7" Type="http://schemas.openxmlformats.org/officeDocument/2006/relationships/image" Target="../media/image21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emf"/><Relationship Id="rId4" Type="http://schemas.openxmlformats.org/officeDocument/2006/relationships/image" Target="../media/image2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emf"/><Relationship Id="rId4" Type="http://schemas.openxmlformats.org/officeDocument/2006/relationships/image" Target="../media/image23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24.emf"/><Relationship Id="rId7" Type="http://schemas.openxmlformats.org/officeDocument/2006/relationships/image" Target="../media/image28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13" Type="http://schemas.openxmlformats.org/officeDocument/2006/relationships/image" Target="../media/image39.emf"/><Relationship Id="rId3" Type="http://schemas.openxmlformats.org/officeDocument/2006/relationships/image" Target="../media/image30.emf"/><Relationship Id="rId7" Type="http://schemas.openxmlformats.org/officeDocument/2006/relationships/image" Target="../media/image34.emf"/><Relationship Id="rId12" Type="http://schemas.openxmlformats.org/officeDocument/2006/relationships/image" Target="../media/image18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emf"/><Relationship Id="rId11" Type="http://schemas.openxmlformats.org/officeDocument/2006/relationships/image" Target="../media/image38.emf"/><Relationship Id="rId5" Type="http://schemas.openxmlformats.org/officeDocument/2006/relationships/image" Target="../media/image32.emf"/><Relationship Id="rId10" Type="http://schemas.openxmlformats.org/officeDocument/2006/relationships/image" Target="../media/image37.emf"/><Relationship Id="rId4" Type="http://schemas.openxmlformats.org/officeDocument/2006/relationships/image" Target="../media/image31.emf"/><Relationship Id="rId9" Type="http://schemas.openxmlformats.org/officeDocument/2006/relationships/image" Target="../media/image36.emf"/><Relationship Id="rId14" Type="http://schemas.openxmlformats.org/officeDocument/2006/relationships/image" Target="../media/image4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bougie, objet astronomique, obscurité, Ambré&#10;&#10;Description générée automatiquement">
            <a:extLst>
              <a:ext uri="{FF2B5EF4-FFF2-40B4-BE49-F238E27FC236}">
                <a16:creationId xmlns:a16="http://schemas.microsoft.com/office/drawing/2014/main" id="{ADEC1FE1-C1E1-F144-AD67-1C5C80068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0688"/>
            <a:ext cx="9144000" cy="532638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42B1254-D73F-FA4A-AE10-6ACB6581E8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6425" y="1340768"/>
            <a:ext cx="5349240" cy="381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8EA0ED3-B196-2B4B-9221-4D00FBDE64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4140" y="2834293"/>
            <a:ext cx="1315720" cy="42672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CF18AEB-2002-454A-86AA-59C56AFEA8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9530" y="209208"/>
            <a:ext cx="6504940" cy="80899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736A951-5427-C340-96B2-80B8BAFC38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1645" y="3993232"/>
            <a:ext cx="5638800" cy="1524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831E122-A2CB-094D-A543-B6E2B68E64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" y="6386707"/>
            <a:ext cx="792480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3001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3DFEE9C-E2D6-8143-9D2F-14EB103DD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88640"/>
            <a:ext cx="5029200" cy="396240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699FED98-4DAA-B84C-B9CF-A624BAE850AA}"/>
              </a:ext>
            </a:extLst>
          </p:cNvPr>
          <p:cNvGrpSpPr/>
          <p:nvPr/>
        </p:nvGrpSpPr>
        <p:grpSpPr>
          <a:xfrm>
            <a:off x="869268" y="1538539"/>
            <a:ext cx="2982372" cy="5121813"/>
            <a:chOff x="869268" y="1538539"/>
            <a:chExt cx="2982372" cy="5121813"/>
          </a:xfrm>
        </p:grpSpPr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198E0474-00B5-0848-8896-2B3F6B631848}"/>
                </a:ext>
              </a:extLst>
            </p:cNvPr>
            <p:cNvSpPr/>
            <p:nvPr/>
          </p:nvSpPr>
          <p:spPr bwMode="auto">
            <a:xfrm>
              <a:off x="869268" y="1538539"/>
              <a:ext cx="2376264" cy="4752528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1200000"/>
              </a:camera>
              <a:lightRig rig="threePt" dir="t"/>
            </a:scene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7A28CCEA-8504-0344-B681-BD54ABED6B5B}"/>
                </a:ext>
              </a:extLst>
            </p:cNvPr>
            <p:cNvSpPr/>
            <p:nvPr/>
          </p:nvSpPr>
          <p:spPr bwMode="auto">
            <a:xfrm>
              <a:off x="1331640" y="4140352"/>
              <a:ext cx="2520000" cy="2520000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19732338-C3DE-3145-97F0-8F1D8F983926}"/>
                </a:ext>
              </a:extLst>
            </p:cNvPr>
            <p:cNvSpPr/>
            <p:nvPr/>
          </p:nvSpPr>
          <p:spPr bwMode="auto">
            <a:xfrm>
              <a:off x="2501640" y="5310352"/>
              <a:ext cx="180000" cy="180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8454DDFC-D2DF-AD4E-BF26-008D3E0B0E36}"/>
              </a:ext>
            </a:extLst>
          </p:cNvPr>
          <p:cNvGrpSpPr/>
          <p:nvPr/>
        </p:nvGrpSpPr>
        <p:grpSpPr>
          <a:xfrm>
            <a:off x="1855080" y="1151323"/>
            <a:ext cx="790560" cy="4159031"/>
            <a:chOff x="1855080" y="1151323"/>
            <a:chExt cx="790560" cy="4159031"/>
          </a:xfrm>
        </p:grpSpPr>
        <p:cxnSp>
          <p:nvCxnSpPr>
            <p:cNvPr id="13" name="Connecteur droit avec flèche 12">
              <a:extLst>
                <a:ext uri="{FF2B5EF4-FFF2-40B4-BE49-F238E27FC236}">
                  <a16:creationId xmlns:a16="http://schemas.microsoft.com/office/drawing/2014/main" id="{AFC2326B-990F-D344-B517-BB5BF12E3C43}"/>
                </a:ext>
              </a:extLst>
            </p:cNvPr>
            <p:cNvCxnSpPr>
              <a:cxnSpLocks/>
              <a:stCxn id="19" idx="0"/>
            </p:cNvCxnSpPr>
            <p:nvPr/>
          </p:nvCxnSpPr>
          <p:spPr bwMode="auto">
            <a:xfrm flipV="1">
              <a:off x="2591640" y="1151323"/>
              <a:ext cx="0" cy="4159029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1" name="Connecteur droit avec flèche 30">
              <a:extLst>
                <a:ext uri="{FF2B5EF4-FFF2-40B4-BE49-F238E27FC236}">
                  <a16:creationId xmlns:a16="http://schemas.microsoft.com/office/drawing/2014/main" id="{78A19319-166C-AB42-865F-20D3C5184206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591640" y="2430352"/>
              <a:ext cx="0" cy="2880002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2" name="Connecteur droit avec flèche 41">
              <a:extLst>
                <a:ext uri="{FF2B5EF4-FFF2-40B4-BE49-F238E27FC236}">
                  <a16:creationId xmlns:a16="http://schemas.microsoft.com/office/drawing/2014/main" id="{6C1616CF-6D1D-594B-9E57-EE4536AB9675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1855080" y="1317197"/>
              <a:ext cx="741707" cy="1089345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86" name="Arc 85">
              <a:extLst>
                <a:ext uri="{FF2B5EF4-FFF2-40B4-BE49-F238E27FC236}">
                  <a16:creationId xmlns:a16="http://schemas.microsoft.com/office/drawing/2014/main" id="{3253E79A-A4BA-EC44-8B74-F3D4747F3473}"/>
                </a:ext>
              </a:extLst>
            </p:cNvPr>
            <p:cNvSpPr/>
            <p:nvPr/>
          </p:nvSpPr>
          <p:spPr bwMode="auto">
            <a:xfrm>
              <a:off x="2035922" y="1754864"/>
              <a:ext cx="519854" cy="450000"/>
            </a:xfrm>
            <a:prstGeom prst="arc">
              <a:avLst/>
            </a:prstGeom>
            <a:solidFill>
              <a:schemeClr val="bg1">
                <a:alpha val="0"/>
              </a:schemeClr>
            </a:solidFill>
            <a:ln w="127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3000000"/>
              </a:camera>
              <a:lightRig rig="threePt" dir="t"/>
            </a:scene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9436FDFE-5648-6846-923C-8B17EE7EFBA8}"/>
                </a:ext>
              </a:extLst>
            </p:cNvPr>
            <p:cNvSpPr/>
            <p:nvPr/>
          </p:nvSpPr>
          <p:spPr bwMode="auto">
            <a:xfrm>
              <a:off x="2537640" y="2322352"/>
              <a:ext cx="108000" cy="1080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03BEAE2-EC78-D14B-A63E-85DCE550F7DD}"/>
              </a:ext>
            </a:extLst>
          </p:cNvPr>
          <p:cNvGrpSpPr/>
          <p:nvPr/>
        </p:nvGrpSpPr>
        <p:grpSpPr>
          <a:xfrm>
            <a:off x="1295648" y="5085184"/>
            <a:ext cx="1205992" cy="1419926"/>
            <a:chOff x="1295648" y="5085184"/>
            <a:chExt cx="1205992" cy="1419926"/>
          </a:xfrm>
        </p:grpSpPr>
        <p:cxnSp>
          <p:nvCxnSpPr>
            <p:cNvPr id="34" name="Connecteur droit avec flèche 33">
              <a:extLst>
                <a:ext uri="{FF2B5EF4-FFF2-40B4-BE49-F238E27FC236}">
                  <a16:creationId xmlns:a16="http://schemas.microsoft.com/office/drawing/2014/main" id="{BA6F5204-D719-3745-B196-C6693CA84C30}"/>
                </a:ext>
              </a:extLst>
            </p:cNvPr>
            <p:cNvCxnSpPr>
              <a:cxnSpLocks/>
              <a:stCxn id="19" idx="2"/>
              <a:endCxn id="15" idx="6"/>
            </p:cNvCxnSpPr>
            <p:nvPr/>
          </p:nvCxnSpPr>
          <p:spPr bwMode="auto">
            <a:xfrm flipH="1" flipV="1">
              <a:off x="1403648" y="5139184"/>
              <a:ext cx="1097992" cy="261168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8" name="Connecteur droit avec flèche 47">
              <a:extLst>
                <a:ext uri="{FF2B5EF4-FFF2-40B4-BE49-F238E27FC236}">
                  <a16:creationId xmlns:a16="http://schemas.microsoft.com/office/drawing/2014/main" id="{3216762D-1A1B-BA49-9EA1-86398E1634E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367653" y="5186977"/>
              <a:ext cx="992801" cy="1318133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92153F40-37A6-3949-B49D-AED8798D6B91}"/>
                </a:ext>
              </a:extLst>
            </p:cNvPr>
            <p:cNvSpPr/>
            <p:nvPr/>
          </p:nvSpPr>
          <p:spPr bwMode="auto">
            <a:xfrm>
              <a:off x="1295648" y="5085184"/>
              <a:ext cx="108000" cy="108000"/>
            </a:xfrm>
            <a:prstGeom prst="ellipse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6AFE8C95-72F4-3A4A-8AFB-803CB10FBE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640" y="2268402"/>
            <a:ext cx="177800" cy="2159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2614725-DAD3-5440-A252-97200E9AB3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320" y="5031234"/>
            <a:ext cx="203200" cy="2159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C3DE00F-65E3-BB4B-8D1F-1F3A4136EB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7173" y="2955495"/>
            <a:ext cx="215900" cy="1905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B9350F7-9F6C-E349-BD20-AF5570A2BC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9830" y="1112653"/>
            <a:ext cx="190500" cy="2032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5D5F6B51-5FB5-304B-89FF-3A4E4425A4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3452" y="1536572"/>
            <a:ext cx="190500" cy="2286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548F9BA-19B2-7B4B-A575-0EFB49E04B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4053" y="5062984"/>
            <a:ext cx="139700" cy="1524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6474F896-E763-C647-AB25-47658F3B10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79513" y="6388319"/>
            <a:ext cx="152400" cy="165100"/>
          </a:xfrm>
          <a:prstGeom prst="rect">
            <a:avLst/>
          </a:prstGeom>
        </p:spPr>
      </p:pic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68BA7945-D7C0-6A47-8D52-60514CE79AA5}"/>
              </a:ext>
            </a:extLst>
          </p:cNvPr>
          <p:cNvCxnSpPr>
            <a:cxnSpLocks/>
          </p:cNvCxnSpPr>
          <p:nvPr/>
        </p:nvCxnSpPr>
        <p:spPr bwMode="auto">
          <a:xfrm>
            <a:off x="1247520" y="1664816"/>
            <a:ext cx="1605553" cy="450048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lgDash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2" name="Ellipse 31">
            <a:extLst>
              <a:ext uri="{FF2B5EF4-FFF2-40B4-BE49-F238E27FC236}">
                <a16:creationId xmlns:a16="http://schemas.microsoft.com/office/drawing/2014/main" id="{ECE7C6BB-B435-9C4E-9706-2FDDB20C2DD3}"/>
              </a:ext>
            </a:extLst>
          </p:cNvPr>
          <p:cNvSpPr/>
          <p:nvPr/>
        </p:nvSpPr>
        <p:spPr bwMode="auto">
          <a:xfrm>
            <a:off x="1223640" y="1628800"/>
            <a:ext cx="108000" cy="1080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7862DBD7-94A6-F44A-8B73-8E9D82F97622}"/>
              </a:ext>
            </a:extLst>
          </p:cNvPr>
          <p:cNvSpPr/>
          <p:nvPr/>
        </p:nvSpPr>
        <p:spPr bwMode="auto">
          <a:xfrm>
            <a:off x="2788540" y="6093320"/>
            <a:ext cx="108000" cy="1080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DDE0CE79-9451-414E-8403-A385DF048E5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8440" y="1340768"/>
            <a:ext cx="203200" cy="2159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AB9F7673-91E9-A245-ACA9-BFBCCDCF8C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61540" y="6227991"/>
            <a:ext cx="177800" cy="215900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C1AF6794-2742-3841-B8EA-4114E429592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46648" y="5263232"/>
            <a:ext cx="457200" cy="254000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86918B8E-8997-DC41-8E05-14EF5A15406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50380" y="698879"/>
            <a:ext cx="5041900" cy="279400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6D81E32D-3EDC-CB41-BF74-7BA71EEE01B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71330" y="1340768"/>
            <a:ext cx="4241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2855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3DFEE9C-E2D6-8143-9D2F-14EB103DD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88640"/>
            <a:ext cx="5029200" cy="396240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86918B8E-8997-DC41-8E05-14EF5A154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0380" y="698879"/>
            <a:ext cx="5041900" cy="2794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97F52FF-632E-6441-AF39-73FF0A8350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331" y="4725144"/>
            <a:ext cx="3619500" cy="1320800"/>
          </a:xfrm>
          <a:prstGeom prst="rect">
            <a:avLst/>
          </a:prstGeom>
        </p:spPr>
      </p:pic>
      <p:pic>
        <p:nvPicPr>
          <p:cNvPr id="4" name="Image 3" descr="Une image contenant texte, capture d’écran, ligne, diagramme&#10;&#10;Description générée automatiquement">
            <a:extLst>
              <a:ext uri="{FF2B5EF4-FFF2-40B4-BE49-F238E27FC236}">
                <a16:creationId xmlns:a16="http://schemas.microsoft.com/office/drawing/2014/main" id="{32028B2B-AABB-8944-95DA-8BEC7A84C8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31683"/>
            <a:ext cx="4572000" cy="332145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D22204A-E169-6E4E-9333-E404EF6B22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1330" y="1340768"/>
            <a:ext cx="4241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611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3DFEE9C-E2D6-8143-9D2F-14EB103DD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88640"/>
            <a:ext cx="5029200" cy="396240"/>
          </a:xfrm>
          <a:prstGeom prst="rect">
            <a:avLst/>
          </a:prstGeom>
        </p:spPr>
      </p:pic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AFC2326B-990F-D344-B517-BB5BF12E3C43}"/>
              </a:ext>
            </a:extLst>
          </p:cNvPr>
          <p:cNvCxnSpPr>
            <a:cxnSpLocks/>
          </p:cNvCxnSpPr>
          <p:nvPr/>
        </p:nvCxnSpPr>
        <p:spPr bwMode="auto">
          <a:xfrm flipV="1">
            <a:off x="2591640" y="542222"/>
            <a:ext cx="0" cy="415902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lg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6C1616CF-6D1D-594B-9E57-EE4536AB9675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855080" y="1041256"/>
            <a:ext cx="741707" cy="108934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6" name="Arc 85">
            <a:extLst>
              <a:ext uri="{FF2B5EF4-FFF2-40B4-BE49-F238E27FC236}">
                <a16:creationId xmlns:a16="http://schemas.microsoft.com/office/drawing/2014/main" id="{3253E79A-A4BA-EC44-8B74-F3D4747F3473}"/>
              </a:ext>
            </a:extLst>
          </p:cNvPr>
          <p:cNvSpPr/>
          <p:nvPr/>
        </p:nvSpPr>
        <p:spPr bwMode="auto">
          <a:xfrm>
            <a:off x="2035922" y="1478923"/>
            <a:ext cx="519854" cy="450000"/>
          </a:xfrm>
          <a:prstGeom prst="arc">
            <a:avLst/>
          </a:prstGeom>
          <a:solidFill>
            <a:schemeClr val="bg1">
              <a:alpha val="0"/>
            </a:schemeClr>
          </a:solidFill>
          <a:ln w="127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3000000"/>
            </a:camera>
            <a:lightRig rig="threePt" dir="t"/>
          </a:scene3d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AFE8C95-72F4-3A4A-8AFB-803CB10FBE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640" y="1992461"/>
            <a:ext cx="177800" cy="2159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C3DE00F-65E3-BB4B-8D1F-1F3A4136EB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7173" y="2734444"/>
            <a:ext cx="215900" cy="1905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B9350F7-9F6C-E349-BD20-AF5570A2BC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9830" y="836712"/>
            <a:ext cx="190500" cy="2032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5D5F6B51-5FB5-304B-89FF-3A4E4425A4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3452" y="1260631"/>
            <a:ext cx="190500" cy="228600"/>
          </a:xfrm>
          <a:prstGeom prst="rect">
            <a:avLst/>
          </a:prstGeom>
        </p:spPr>
      </p:pic>
      <p:pic>
        <p:nvPicPr>
          <p:cNvPr id="64" name="Image 63">
            <a:extLst>
              <a:ext uri="{FF2B5EF4-FFF2-40B4-BE49-F238E27FC236}">
                <a16:creationId xmlns:a16="http://schemas.microsoft.com/office/drawing/2014/main" id="{408D0049-E95C-204A-8109-20DDD5185A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9100" y="705310"/>
            <a:ext cx="3225800" cy="279400"/>
          </a:xfrm>
          <a:prstGeom prst="rect">
            <a:avLst/>
          </a:prstGeom>
        </p:spPr>
      </p:pic>
      <p:sp>
        <p:nvSpPr>
          <p:cNvPr id="34" name="Ellipse 33">
            <a:extLst>
              <a:ext uri="{FF2B5EF4-FFF2-40B4-BE49-F238E27FC236}">
                <a16:creationId xmlns:a16="http://schemas.microsoft.com/office/drawing/2014/main" id="{C00CB294-34DF-0D44-AB27-40AE279DB0D0}"/>
              </a:ext>
            </a:extLst>
          </p:cNvPr>
          <p:cNvSpPr/>
          <p:nvPr/>
        </p:nvSpPr>
        <p:spPr bwMode="auto">
          <a:xfrm>
            <a:off x="1151640" y="3667371"/>
            <a:ext cx="2880000" cy="2880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3F37C096-8AB2-B24B-9558-714C661E567F}"/>
              </a:ext>
            </a:extLst>
          </p:cNvPr>
          <p:cNvSpPr/>
          <p:nvPr/>
        </p:nvSpPr>
        <p:spPr bwMode="auto">
          <a:xfrm>
            <a:off x="1331640" y="3861048"/>
            <a:ext cx="2520000" cy="25200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B3143E7F-835F-3D4F-86E9-696CE825A3F4}"/>
              </a:ext>
            </a:extLst>
          </p:cNvPr>
          <p:cNvSpPr/>
          <p:nvPr/>
        </p:nvSpPr>
        <p:spPr bwMode="auto">
          <a:xfrm>
            <a:off x="869268" y="1268760"/>
            <a:ext cx="2376264" cy="4752528"/>
          </a:xfrm>
          <a:prstGeom prst="ellipse">
            <a:avLst/>
          </a:prstGeom>
          <a:solidFill>
            <a:schemeClr val="bg1">
              <a:alpha val="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1200000"/>
            </a:camera>
            <a:lightRig rig="threePt" dir="t"/>
          </a:scene3d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D1ACF612-1B6E-8C40-92AF-9797ED9E56B8}"/>
              </a:ext>
            </a:extLst>
          </p:cNvPr>
          <p:cNvCxnSpPr>
            <a:cxnSpLocks/>
          </p:cNvCxnSpPr>
          <p:nvPr/>
        </p:nvCxnSpPr>
        <p:spPr bwMode="auto">
          <a:xfrm flipV="1">
            <a:off x="2591640" y="2154411"/>
            <a:ext cx="0" cy="288000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D078BE34-7CC5-D943-99F2-EA0B535C044D}"/>
              </a:ext>
            </a:extLst>
          </p:cNvPr>
          <p:cNvCxnSpPr>
            <a:cxnSpLocks/>
          </p:cNvCxnSpPr>
          <p:nvPr/>
        </p:nvCxnSpPr>
        <p:spPr bwMode="auto">
          <a:xfrm flipV="1">
            <a:off x="2637173" y="4149539"/>
            <a:ext cx="788359" cy="95230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7095DAFE-C5F8-A442-9FE8-F3D226160DC3}"/>
              </a:ext>
            </a:extLst>
          </p:cNvPr>
          <p:cNvCxnSpPr>
            <a:cxnSpLocks/>
          </p:cNvCxnSpPr>
          <p:nvPr/>
        </p:nvCxnSpPr>
        <p:spPr bwMode="auto">
          <a:xfrm flipH="1">
            <a:off x="2591640" y="3933056"/>
            <a:ext cx="772504" cy="116878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1" name="Ellipse 50">
            <a:extLst>
              <a:ext uri="{FF2B5EF4-FFF2-40B4-BE49-F238E27FC236}">
                <a16:creationId xmlns:a16="http://schemas.microsoft.com/office/drawing/2014/main" id="{11000298-DDDD-E14D-9DC2-994897876ACF}"/>
              </a:ext>
            </a:extLst>
          </p:cNvPr>
          <p:cNvSpPr/>
          <p:nvPr/>
        </p:nvSpPr>
        <p:spPr bwMode="auto">
          <a:xfrm>
            <a:off x="2537640" y="2046411"/>
            <a:ext cx="108000" cy="1080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id="{297F463E-226B-0F43-8222-C281BFF25296}"/>
              </a:ext>
            </a:extLst>
          </p:cNvPr>
          <p:cNvCxnSpPr>
            <a:cxnSpLocks/>
          </p:cNvCxnSpPr>
          <p:nvPr/>
        </p:nvCxnSpPr>
        <p:spPr bwMode="auto">
          <a:xfrm>
            <a:off x="3366000" y="3906000"/>
            <a:ext cx="38764" cy="25202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136D6197-A96B-0649-B2C5-62E492EA8C59}"/>
              </a:ext>
            </a:extLst>
          </p:cNvPr>
          <p:cNvCxnSpPr>
            <a:cxnSpLocks/>
          </p:cNvCxnSpPr>
          <p:nvPr/>
        </p:nvCxnSpPr>
        <p:spPr bwMode="auto">
          <a:xfrm>
            <a:off x="1216800" y="4658400"/>
            <a:ext cx="151976" cy="25499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B2B7173A-FF2F-8C45-BFD6-C98057BF5A81}"/>
              </a:ext>
            </a:extLst>
          </p:cNvPr>
          <p:cNvCxnSpPr>
            <a:cxnSpLocks/>
          </p:cNvCxnSpPr>
          <p:nvPr/>
        </p:nvCxnSpPr>
        <p:spPr bwMode="auto">
          <a:xfrm>
            <a:off x="1344017" y="4888533"/>
            <a:ext cx="1261445" cy="21684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77F6E127-3949-E743-9096-CE94476ED1F7}"/>
              </a:ext>
            </a:extLst>
          </p:cNvPr>
          <p:cNvCxnSpPr>
            <a:cxnSpLocks/>
          </p:cNvCxnSpPr>
          <p:nvPr/>
        </p:nvCxnSpPr>
        <p:spPr bwMode="auto">
          <a:xfrm>
            <a:off x="1221483" y="4653136"/>
            <a:ext cx="1334293" cy="42434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3" name="Ellipse 32">
            <a:extLst>
              <a:ext uri="{FF2B5EF4-FFF2-40B4-BE49-F238E27FC236}">
                <a16:creationId xmlns:a16="http://schemas.microsoft.com/office/drawing/2014/main" id="{C5EF0278-2637-E84A-9A2F-F2E2F3BE536F}"/>
              </a:ext>
            </a:extLst>
          </p:cNvPr>
          <p:cNvSpPr/>
          <p:nvPr/>
        </p:nvSpPr>
        <p:spPr bwMode="auto">
          <a:xfrm>
            <a:off x="2501640" y="4977192"/>
            <a:ext cx="180000" cy="1800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889B945D-76F1-5D45-B862-D70B37AE1B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33040" y="5013176"/>
            <a:ext cx="152400" cy="165100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89EA48EC-E4F6-BC4F-BF19-3E7CBCE49E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8716" y="4509120"/>
            <a:ext cx="596900" cy="228600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4676C5C7-D876-8249-82B2-0A3E6F431D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81402" y="5241427"/>
            <a:ext cx="457200" cy="25400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DA76C6F8-9C0B-FD4D-A16D-BB4342B9BA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67840" y="1157436"/>
            <a:ext cx="4254500" cy="52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5391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3DFEE9C-E2D6-8143-9D2F-14EB103DD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88640"/>
            <a:ext cx="5029200" cy="39624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D7250327-1701-B942-8CD7-77F5D99A9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2050" y="686260"/>
            <a:ext cx="4279900" cy="3175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5F40932-67E6-AA44-951C-E07DD2805D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2750" y="1196752"/>
            <a:ext cx="5778500" cy="5715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63B300C-DC52-0A42-849A-BE5A3B7ACC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008" y="2708920"/>
            <a:ext cx="4254500" cy="1905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D08ADC7-EC6A-1D42-ABBC-F53749C6D5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212" y="2034128"/>
            <a:ext cx="4439920" cy="362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1104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3DFEE9C-E2D6-8143-9D2F-14EB103DD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88640"/>
            <a:ext cx="5029200" cy="39624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D7250327-1701-B942-8CD7-77F5D99A9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2050" y="686260"/>
            <a:ext cx="4279900" cy="317500"/>
          </a:xfrm>
          <a:prstGeom prst="rect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BA037EDC-39CA-C345-9423-1C2E1B42A939}"/>
              </a:ext>
            </a:extLst>
          </p:cNvPr>
          <p:cNvGrpSpPr/>
          <p:nvPr/>
        </p:nvGrpSpPr>
        <p:grpSpPr>
          <a:xfrm>
            <a:off x="132080" y="2034128"/>
            <a:ext cx="8281670" cy="3627120"/>
            <a:chOff x="132080" y="2178144"/>
            <a:chExt cx="8281670" cy="3627120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F4107FD1-F57A-8742-8291-E8419078F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080" y="2178144"/>
              <a:ext cx="4439920" cy="3627120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547C0A3-184F-FA47-936F-6972AC771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10150" y="3274154"/>
              <a:ext cx="3403600" cy="1435100"/>
            </a:xfrm>
            <a:prstGeom prst="rect">
              <a:avLst/>
            </a:prstGeom>
          </p:spPr>
        </p:pic>
        <p:cxnSp>
          <p:nvCxnSpPr>
            <p:cNvPr id="16" name="Connecteur droit avec flèche 15">
              <a:extLst>
                <a:ext uri="{FF2B5EF4-FFF2-40B4-BE49-F238E27FC236}">
                  <a16:creationId xmlns:a16="http://schemas.microsoft.com/office/drawing/2014/main" id="{FFF6E6EC-0D17-094A-84C0-9ECBDF45C272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627784" y="3429000"/>
              <a:ext cx="2520280" cy="28803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1" name="Connecteur droit avec flèche 20">
              <a:extLst>
                <a:ext uri="{FF2B5EF4-FFF2-40B4-BE49-F238E27FC236}">
                  <a16:creationId xmlns:a16="http://schemas.microsoft.com/office/drawing/2014/main" id="{EBF1BC4F-F8F1-E34E-BFC2-E83C4422131D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843808" y="4016170"/>
              <a:ext cx="2278940" cy="15646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0" name="Connecteur droit avec flèche 9">
              <a:extLst>
                <a:ext uri="{FF2B5EF4-FFF2-40B4-BE49-F238E27FC236}">
                  <a16:creationId xmlns:a16="http://schemas.microsoft.com/office/drawing/2014/main" id="{572C152C-9329-AD49-851D-071E393102C5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2843808" y="4551560"/>
              <a:ext cx="2270472" cy="30337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pic>
        <p:nvPicPr>
          <p:cNvPr id="18" name="Image 17">
            <a:extLst>
              <a:ext uri="{FF2B5EF4-FFF2-40B4-BE49-F238E27FC236}">
                <a16:creationId xmlns:a16="http://schemas.microsoft.com/office/drawing/2014/main" id="{E1C31102-B9B2-BA41-9900-AA247F357D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1700" y="5724016"/>
            <a:ext cx="4800600" cy="9398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7FF261C-0468-0142-9BA5-92B5C7EF21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1350" y="1124744"/>
            <a:ext cx="5321300" cy="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7246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3DFEE9C-E2D6-8143-9D2F-14EB103DD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88640"/>
            <a:ext cx="5029200" cy="39624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B53E257-8A14-7F41-BECF-EB95E9ED6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0100" y="1105140"/>
            <a:ext cx="5016500" cy="5715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D46422A-974D-0B46-A84E-66C02C0AF6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1436" y="1988840"/>
            <a:ext cx="4581128" cy="458112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6782C50-7CEE-0946-9D3C-DA3F6C543D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3900" y="1793280"/>
            <a:ext cx="2628900" cy="228600"/>
          </a:xfrm>
          <a:prstGeom prst="rect">
            <a:avLst/>
          </a:prstGeom>
        </p:spPr>
      </p:pic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4A6ECE06-2C6B-644E-9D95-0C69A83772FA}"/>
              </a:ext>
            </a:extLst>
          </p:cNvPr>
          <p:cNvCxnSpPr>
            <a:cxnSpLocks/>
          </p:cNvCxnSpPr>
          <p:nvPr/>
        </p:nvCxnSpPr>
        <p:spPr bwMode="auto">
          <a:xfrm>
            <a:off x="3347864" y="3717032"/>
            <a:ext cx="0" cy="151216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7EEF7B01-3178-A643-BC4D-880E2A242787}"/>
              </a:ext>
            </a:extLst>
          </p:cNvPr>
          <p:cNvCxnSpPr>
            <a:cxnSpLocks/>
          </p:cNvCxnSpPr>
          <p:nvPr/>
        </p:nvCxnSpPr>
        <p:spPr bwMode="auto">
          <a:xfrm>
            <a:off x="5004048" y="4869160"/>
            <a:ext cx="0" cy="79208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9" name="Image 18">
            <a:extLst>
              <a:ext uri="{FF2B5EF4-FFF2-40B4-BE49-F238E27FC236}">
                <a16:creationId xmlns:a16="http://schemas.microsoft.com/office/drawing/2014/main" id="{B4D08738-6F34-8648-B5D4-F4EEE8DBA1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030" y="2618933"/>
            <a:ext cx="1422400" cy="419100"/>
          </a:xfrm>
          <a:prstGeom prst="rect">
            <a:avLst/>
          </a:prstGeom>
        </p:spPr>
      </p:pic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1417F338-22F7-774A-B1DF-5D2B370D0B0A}"/>
              </a:ext>
            </a:extLst>
          </p:cNvPr>
          <p:cNvCxnSpPr>
            <a:cxnSpLocks/>
            <a:stCxn id="19" idx="3"/>
          </p:cNvCxnSpPr>
          <p:nvPr/>
        </p:nvCxnSpPr>
        <p:spPr bwMode="auto">
          <a:xfrm>
            <a:off x="2105430" y="2828483"/>
            <a:ext cx="1131251" cy="72655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22" name="Image 21">
            <a:extLst>
              <a:ext uri="{FF2B5EF4-FFF2-40B4-BE49-F238E27FC236}">
                <a16:creationId xmlns:a16="http://schemas.microsoft.com/office/drawing/2014/main" id="{D6DF887A-B207-5547-A78A-5EC91250DF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892" y="4916430"/>
            <a:ext cx="1765300" cy="406400"/>
          </a:xfrm>
          <a:prstGeom prst="rect">
            <a:avLst/>
          </a:prstGeom>
        </p:spPr>
      </p:pic>
      <p:sp>
        <p:nvSpPr>
          <p:cNvPr id="23" name="Ellipse 22">
            <a:extLst>
              <a:ext uri="{FF2B5EF4-FFF2-40B4-BE49-F238E27FC236}">
                <a16:creationId xmlns:a16="http://schemas.microsoft.com/office/drawing/2014/main" id="{7BA72634-7B39-5647-8C82-C09B528AEF08}"/>
              </a:ext>
            </a:extLst>
          </p:cNvPr>
          <p:cNvSpPr/>
          <p:nvPr/>
        </p:nvSpPr>
        <p:spPr bwMode="auto">
          <a:xfrm>
            <a:off x="3293864" y="5054044"/>
            <a:ext cx="108000" cy="108000"/>
          </a:xfrm>
          <a:prstGeom prst="ellipse">
            <a:avLst/>
          </a:prstGeom>
          <a:solidFill>
            <a:srgbClr val="2BE3E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D3059FDF-ABA1-2E49-B1E2-D197038B0832}"/>
              </a:ext>
            </a:extLst>
          </p:cNvPr>
          <p:cNvSpPr/>
          <p:nvPr/>
        </p:nvSpPr>
        <p:spPr bwMode="auto">
          <a:xfrm>
            <a:off x="4959507" y="5065630"/>
            <a:ext cx="108000" cy="108000"/>
          </a:xfrm>
          <a:prstGeom prst="ellipse">
            <a:avLst/>
          </a:prstGeom>
          <a:solidFill>
            <a:srgbClr val="2BE3E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1162FE59-E9BA-084B-B560-3E821DCA50B5}"/>
              </a:ext>
            </a:extLst>
          </p:cNvPr>
          <p:cNvCxnSpPr>
            <a:cxnSpLocks/>
          </p:cNvCxnSpPr>
          <p:nvPr/>
        </p:nvCxnSpPr>
        <p:spPr bwMode="auto">
          <a:xfrm>
            <a:off x="2281436" y="5119630"/>
            <a:ext cx="1038535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30" name="Image 29">
            <a:extLst>
              <a:ext uri="{FF2B5EF4-FFF2-40B4-BE49-F238E27FC236}">
                <a16:creationId xmlns:a16="http://schemas.microsoft.com/office/drawing/2014/main" id="{0F745176-827C-1547-AD08-3ED606560B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69071" y="4221088"/>
            <a:ext cx="1257300" cy="419100"/>
          </a:xfrm>
          <a:prstGeom prst="rect">
            <a:avLst/>
          </a:prstGeom>
        </p:spPr>
      </p:pic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DC60C3C9-0AF5-7346-8B55-09FB23A8219E}"/>
              </a:ext>
            </a:extLst>
          </p:cNvPr>
          <p:cNvCxnSpPr>
            <a:cxnSpLocks/>
            <a:stCxn id="30" idx="1"/>
          </p:cNvCxnSpPr>
          <p:nvPr/>
        </p:nvCxnSpPr>
        <p:spPr bwMode="auto">
          <a:xfrm flipH="1">
            <a:off x="5176913" y="4430638"/>
            <a:ext cx="1492158" cy="35855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35" name="Image 34">
            <a:extLst>
              <a:ext uri="{FF2B5EF4-FFF2-40B4-BE49-F238E27FC236}">
                <a16:creationId xmlns:a16="http://schemas.microsoft.com/office/drawing/2014/main" id="{31572A34-B48D-774B-9A14-1688349EFC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38570" y="4808480"/>
            <a:ext cx="1778000" cy="622300"/>
          </a:xfrm>
          <a:prstGeom prst="rect">
            <a:avLst/>
          </a:prstGeom>
        </p:spPr>
      </p:pic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C0B05286-C367-BB46-BDC5-02A8AAC4044D}"/>
              </a:ext>
            </a:extLst>
          </p:cNvPr>
          <p:cNvCxnSpPr>
            <a:cxnSpLocks/>
            <a:stCxn id="35" idx="1"/>
          </p:cNvCxnSpPr>
          <p:nvPr/>
        </p:nvCxnSpPr>
        <p:spPr bwMode="auto">
          <a:xfrm flipH="1">
            <a:off x="5112048" y="5119630"/>
            <a:ext cx="192652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ED96CE2D-C57E-FF42-BE67-5970E12754F8}"/>
              </a:ext>
            </a:extLst>
          </p:cNvPr>
          <p:cNvCxnSpPr>
            <a:cxnSpLocks/>
            <a:stCxn id="47" idx="2"/>
          </p:cNvCxnSpPr>
          <p:nvPr/>
        </p:nvCxnSpPr>
        <p:spPr bwMode="auto">
          <a:xfrm>
            <a:off x="4572000" y="4077072"/>
            <a:ext cx="0" cy="97697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47" name="Image 46">
            <a:extLst>
              <a:ext uri="{FF2B5EF4-FFF2-40B4-BE49-F238E27FC236}">
                <a16:creationId xmlns:a16="http://schemas.microsoft.com/office/drawing/2014/main" id="{AD4B9978-C154-BC4A-BBF8-5412FDB442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51300" y="3848472"/>
            <a:ext cx="1041400" cy="228600"/>
          </a:xfrm>
          <a:prstGeom prst="rect">
            <a:avLst/>
          </a:prstGeom>
        </p:spPr>
      </p:pic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90A469C2-24F2-544C-8F6F-CA96D4C0408C}"/>
              </a:ext>
            </a:extLst>
          </p:cNvPr>
          <p:cNvCxnSpPr>
            <a:cxnSpLocks/>
          </p:cNvCxnSpPr>
          <p:nvPr/>
        </p:nvCxnSpPr>
        <p:spPr bwMode="auto">
          <a:xfrm>
            <a:off x="6264507" y="5733256"/>
            <a:ext cx="1661864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53" name="Image 52">
            <a:extLst>
              <a:ext uri="{FF2B5EF4-FFF2-40B4-BE49-F238E27FC236}">
                <a16:creationId xmlns:a16="http://schemas.microsoft.com/office/drawing/2014/main" id="{CDC60C6E-86BC-514E-94F1-C543DC7B11B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94571" y="5819833"/>
            <a:ext cx="863600" cy="215900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39E939A2-2E47-C045-9063-E3FAECA7A6E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84280" y="1806389"/>
            <a:ext cx="2108200" cy="1193800"/>
          </a:xfrm>
          <a:prstGeom prst="rect">
            <a:avLst/>
          </a:prstGeom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755E6E55-F7FF-FE49-84DB-8944A8C8BD9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58921" y="1793280"/>
            <a:ext cx="317500" cy="228600"/>
          </a:xfrm>
          <a:prstGeom prst="rect">
            <a:avLst/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02D485B0-4AE5-A444-8574-BF14D671C8B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05050" y="698960"/>
            <a:ext cx="4533900" cy="2921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072DD45-23AF-0B41-8578-B89EACA1EB2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19550" y="2298204"/>
            <a:ext cx="11049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5306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3DFEE9C-E2D6-8143-9D2F-14EB103DD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88640"/>
            <a:ext cx="5029200" cy="39624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D0CF6649-D327-ED47-809F-0AB6A7CE7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800" y="705770"/>
            <a:ext cx="5994400" cy="2667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4D22D93D-5B07-3A4E-97C4-5CA34D1027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9815" y="1983117"/>
            <a:ext cx="4592574" cy="459257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D95B500-BE13-0345-B521-763F3321DB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8250" y="1093360"/>
            <a:ext cx="1587500" cy="1079500"/>
          </a:xfrm>
          <a:prstGeom prst="rect">
            <a:avLst/>
          </a:prstGeom>
        </p:spPr>
      </p:pic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B464559B-9D92-5340-9EFC-24054F255A7A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771800" y="3717032"/>
            <a:ext cx="860230" cy="518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DB0A2FE9-BCC3-BE41-A794-9D8C64932402}"/>
              </a:ext>
            </a:extLst>
          </p:cNvPr>
          <p:cNvCxnSpPr>
            <a:cxnSpLocks/>
          </p:cNvCxnSpPr>
          <p:nvPr/>
        </p:nvCxnSpPr>
        <p:spPr bwMode="auto">
          <a:xfrm>
            <a:off x="6057404" y="5101539"/>
            <a:ext cx="60282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27" name="Image 26">
            <a:extLst>
              <a:ext uri="{FF2B5EF4-FFF2-40B4-BE49-F238E27FC236}">
                <a16:creationId xmlns:a16="http://schemas.microsoft.com/office/drawing/2014/main" id="{EF1B228F-7430-5148-BEDE-B24F5A5B99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0232" y="4955489"/>
            <a:ext cx="330200" cy="29210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ECB11185-B0CA-604F-A6EF-375EC6609E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0915" y="3429000"/>
            <a:ext cx="381000" cy="292100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17D250FB-A27C-DD4E-A02A-FED46DDDF7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7214" y="5012639"/>
            <a:ext cx="1930400" cy="469900"/>
          </a:xfrm>
          <a:prstGeom prst="rect">
            <a:avLst/>
          </a:prstGeom>
        </p:spPr>
      </p:pic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48D122DF-4C31-AC49-A67F-6CC638CBE0D8}"/>
              </a:ext>
            </a:extLst>
          </p:cNvPr>
          <p:cNvCxnSpPr>
            <a:cxnSpLocks/>
            <a:stCxn id="39" idx="3"/>
          </p:cNvCxnSpPr>
          <p:nvPr/>
        </p:nvCxnSpPr>
        <p:spPr bwMode="auto">
          <a:xfrm flipV="1">
            <a:off x="2297614" y="4581129"/>
            <a:ext cx="904301" cy="66646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5A875C21-8133-2B4A-B22F-B11B39159293}"/>
              </a:ext>
            </a:extLst>
          </p:cNvPr>
          <p:cNvCxnSpPr>
            <a:cxnSpLocks/>
          </p:cNvCxnSpPr>
          <p:nvPr/>
        </p:nvCxnSpPr>
        <p:spPr bwMode="auto">
          <a:xfrm flipH="1">
            <a:off x="5292080" y="4279404"/>
            <a:ext cx="1610849" cy="82213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50" name="Image 49">
            <a:extLst>
              <a:ext uri="{FF2B5EF4-FFF2-40B4-BE49-F238E27FC236}">
                <a16:creationId xmlns:a16="http://schemas.microsoft.com/office/drawing/2014/main" id="{F524E9C9-8951-774E-8D83-B70A4ADC85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8714" y="2382954"/>
            <a:ext cx="787400" cy="406400"/>
          </a:xfrm>
          <a:prstGeom prst="rect">
            <a:avLst/>
          </a:prstGeom>
        </p:spPr>
      </p:pic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74457596-24D3-4E42-811C-82E6CB0D5B1A}"/>
              </a:ext>
            </a:extLst>
          </p:cNvPr>
          <p:cNvCxnSpPr>
            <a:cxnSpLocks/>
            <a:stCxn id="50" idx="3"/>
          </p:cNvCxnSpPr>
          <p:nvPr/>
        </p:nvCxnSpPr>
        <p:spPr bwMode="auto">
          <a:xfrm>
            <a:off x="1726114" y="2586154"/>
            <a:ext cx="1405726" cy="42140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61" name="Image 60">
            <a:extLst>
              <a:ext uri="{FF2B5EF4-FFF2-40B4-BE49-F238E27FC236}">
                <a16:creationId xmlns:a16="http://schemas.microsoft.com/office/drawing/2014/main" id="{C2CF5A0F-A555-8748-8EE5-FBD3E799B9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8714" y="1474637"/>
            <a:ext cx="787400" cy="317500"/>
          </a:xfrm>
          <a:prstGeom prst="rect">
            <a:avLst/>
          </a:prstGeom>
        </p:spPr>
      </p:pic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485B8972-E950-094D-991D-ABAA2F1E8294}"/>
              </a:ext>
            </a:extLst>
          </p:cNvPr>
          <p:cNvCxnSpPr>
            <a:cxnSpLocks/>
            <a:stCxn id="61" idx="3"/>
          </p:cNvCxnSpPr>
          <p:nvPr/>
        </p:nvCxnSpPr>
        <p:spPr bwMode="auto">
          <a:xfrm>
            <a:off x="1726114" y="1633387"/>
            <a:ext cx="2269822" cy="124762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9" name="Image 18">
            <a:extLst>
              <a:ext uri="{FF2B5EF4-FFF2-40B4-BE49-F238E27FC236}">
                <a16:creationId xmlns:a16="http://schemas.microsoft.com/office/drawing/2014/main" id="{610DFD3A-460C-3F44-93BA-B1460B7979C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07121" y="3982447"/>
            <a:ext cx="18161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4249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1CAEEA4A-D908-B54C-9943-5A1C390DB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700" y="188640"/>
            <a:ext cx="5562600" cy="39624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1F35C92-B062-B84F-9EAF-B8F9A2956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574" y="1787302"/>
            <a:ext cx="4592574" cy="459257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8291404-968B-0542-8FD5-85D12404C4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2871" y="701524"/>
            <a:ext cx="5981700" cy="2794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2FFD4C5-043D-824A-879E-AD7C37AE0A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0500" y="1100685"/>
            <a:ext cx="3683000" cy="6096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620DCD0-2409-6F4A-A253-31F82C9A63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6708" y="1940686"/>
            <a:ext cx="4254500" cy="412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3997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1CAEEA4A-D908-B54C-9943-5A1C390DB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700" y="188640"/>
            <a:ext cx="5562600" cy="39624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8291404-968B-0542-8FD5-85D12404C4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871" y="701524"/>
            <a:ext cx="5981700" cy="2794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4C9C202-3C2A-7D4C-AE92-11EE61CB99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1097568"/>
            <a:ext cx="3657600" cy="5842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9CC62AB-95F4-A148-B699-56E4D93D8B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512" y="1916832"/>
            <a:ext cx="4570910" cy="368789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5C0C5B7-A320-8946-90E1-0569AE74B1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4181" y="1897980"/>
            <a:ext cx="4267200" cy="40513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4FCE3BB-4913-3D43-9DD2-8E8C74031D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2734" y="4810985"/>
            <a:ext cx="1612900" cy="1905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C208A61-C25B-294A-80E1-F5F01563D0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8984" y="2985261"/>
            <a:ext cx="1600200" cy="254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6400A63-202F-E34A-8627-037AD52A57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1389" y="5601545"/>
            <a:ext cx="3873500" cy="2032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595EFAE-074D-0A47-8839-DB919FB0F9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22567" y="3651239"/>
            <a:ext cx="203200" cy="21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4533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1CAEEA4A-D908-B54C-9943-5A1C390DB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700" y="188640"/>
            <a:ext cx="5562600" cy="39624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5FC6287-FDC9-5144-9F2F-00C5938D6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77" y="2333948"/>
            <a:ext cx="4308623" cy="334176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1FD3F44-F8FE-8D4F-B74F-E1D5B8A0B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5700" y="701524"/>
            <a:ext cx="4292600" cy="2794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A36ED14-24CF-8141-BCB7-02DC37681C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4800" y="1097568"/>
            <a:ext cx="5994400" cy="5207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7CEA9DD-ECC5-734D-9376-194B267566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6123" y="1988840"/>
            <a:ext cx="4254500" cy="38735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F70D560-A00B-D64F-9779-9C4B8396BA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2734" y="4897457"/>
            <a:ext cx="1612900" cy="1905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C8BBF80-CF6F-9B44-B7D2-C7BE5D0668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7034" y="5709940"/>
            <a:ext cx="1384300" cy="152400"/>
          </a:xfrm>
          <a:prstGeom prst="rect">
            <a:avLst/>
          </a:prstGeom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252920B2-8C8A-114A-B5F5-CC63847F357C}"/>
              </a:ext>
            </a:extLst>
          </p:cNvPr>
          <p:cNvCxnSpPr>
            <a:cxnSpLocks/>
          </p:cNvCxnSpPr>
          <p:nvPr/>
        </p:nvCxnSpPr>
        <p:spPr bwMode="auto">
          <a:xfrm>
            <a:off x="1043608" y="2852936"/>
            <a:ext cx="3312368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0" name="Image 9">
            <a:extLst>
              <a:ext uri="{FF2B5EF4-FFF2-40B4-BE49-F238E27FC236}">
                <a16:creationId xmlns:a16="http://schemas.microsoft.com/office/drawing/2014/main" id="{7751FE7E-57E7-5B42-9620-EC8CE5FF86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07034" y="2918214"/>
            <a:ext cx="1384300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02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1A17F10B-17AC-8D47-8117-B16208EBE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7880" y="192913"/>
            <a:ext cx="4968240" cy="396240"/>
          </a:xfrm>
          <a:prstGeom prst="rect">
            <a:avLst/>
          </a:prstGeom>
        </p:spPr>
      </p:pic>
      <p:pic>
        <p:nvPicPr>
          <p:cNvPr id="14" name="Image 13" descr="Une image contenant texte, diagramme, Tracé, ligne&#10;&#10;Description générée automatiquement">
            <a:extLst>
              <a:ext uri="{FF2B5EF4-FFF2-40B4-BE49-F238E27FC236}">
                <a16:creationId xmlns:a16="http://schemas.microsoft.com/office/drawing/2014/main" id="{7C5CC124-C311-7246-B866-ACEF999A3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68" y="703973"/>
            <a:ext cx="4716017" cy="3049415"/>
          </a:xfrm>
          <a:prstGeom prst="rect">
            <a:avLst/>
          </a:prstGeom>
        </p:spPr>
      </p:pic>
      <p:pic>
        <p:nvPicPr>
          <p:cNvPr id="20" name="Image 19" descr="Une image contenant texte, capture d’écran, Police, diagramme&#10;&#10;Description générée automatiquement">
            <a:extLst>
              <a:ext uri="{FF2B5EF4-FFF2-40B4-BE49-F238E27FC236}">
                <a16:creationId xmlns:a16="http://schemas.microsoft.com/office/drawing/2014/main" id="{42111661-0903-554E-B3E5-ABECB47B90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40" y="3933056"/>
            <a:ext cx="2111811" cy="2285819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4C1B2B92-02B9-F543-A36A-3EC9E90C41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3626" y="3068960"/>
            <a:ext cx="647700" cy="203200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30AB953B-C1C8-8640-835C-D31FF083CB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4844" y="703973"/>
            <a:ext cx="4254500" cy="58928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56D515D7-5FE8-E745-A8EC-23AAB6ED8CF0}"/>
              </a:ext>
            </a:extLst>
          </p:cNvPr>
          <p:cNvSpPr/>
          <p:nvPr/>
        </p:nvSpPr>
        <p:spPr bwMode="auto">
          <a:xfrm>
            <a:off x="4653834" y="3429000"/>
            <a:ext cx="4416374" cy="3236087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B6994B-8FC3-B645-9D2D-84B4910BD4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436" y="6308610"/>
            <a:ext cx="292608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181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01A798A-0558-A842-BCB6-5E63985FF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150" y="685800"/>
            <a:ext cx="77597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990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1A17F10B-17AC-8D47-8117-B16208EBE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7880" y="192913"/>
            <a:ext cx="4968240" cy="396240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30AB953B-C1C8-8640-835C-D31FF083C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4844" y="703973"/>
            <a:ext cx="4254500" cy="58928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56D515D7-5FE8-E745-A8EC-23AAB6ED8CF0}"/>
              </a:ext>
            </a:extLst>
          </p:cNvPr>
          <p:cNvSpPr/>
          <p:nvPr/>
        </p:nvSpPr>
        <p:spPr bwMode="auto">
          <a:xfrm>
            <a:off x="4653834" y="4293096"/>
            <a:ext cx="4416374" cy="2371991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pic>
        <p:nvPicPr>
          <p:cNvPr id="11" name="Image 10" descr="Une image contenant texte, ligne, diagramme, capture d’écran&#10;&#10;Description générée automatiquement">
            <a:extLst>
              <a:ext uri="{FF2B5EF4-FFF2-40B4-BE49-F238E27FC236}">
                <a16:creationId xmlns:a16="http://schemas.microsoft.com/office/drawing/2014/main" id="{82C52FBB-E136-E34B-A0BA-D65E262310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1405715"/>
            <a:ext cx="3724961" cy="407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3051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1A17F10B-17AC-8D47-8117-B16208EBE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7880" y="192913"/>
            <a:ext cx="4968240" cy="396240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30AB953B-C1C8-8640-835C-D31FF083C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4844" y="703973"/>
            <a:ext cx="4254500" cy="5892800"/>
          </a:xfrm>
          <a:prstGeom prst="rect">
            <a:avLst/>
          </a:prstGeom>
        </p:spPr>
      </p:pic>
      <p:pic>
        <p:nvPicPr>
          <p:cNvPr id="5" name="Image 4" descr="Une image contenant capture d’écran, texte, ligne, diagramme&#10;&#10;Description générée automatiquement">
            <a:extLst>
              <a:ext uri="{FF2B5EF4-FFF2-40B4-BE49-F238E27FC236}">
                <a16:creationId xmlns:a16="http://schemas.microsoft.com/office/drawing/2014/main" id="{AC6308D7-4EBA-554D-A364-B2F97D74D9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4126276"/>
            <a:ext cx="4317998" cy="2448243"/>
          </a:xfrm>
          <a:prstGeom prst="rect">
            <a:avLst/>
          </a:prstGeom>
        </p:spPr>
      </p:pic>
      <p:pic>
        <p:nvPicPr>
          <p:cNvPr id="7" name="Image 6" descr="Une image contenant texte, capture d’écran, Police, ligne&#10;&#10;Description générée automatiquement">
            <a:extLst>
              <a:ext uri="{FF2B5EF4-FFF2-40B4-BE49-F238E27FC236}">
                <a16:creationId xmlns:a16="http://schemas.microsoft.com/office/drawing/2014/main" id="{4EA9439B-3DBB-0D4A-AE5D-440E06D9D3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518" y="703973"/>
            <a:ext cx="2645986" cy="330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2867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702BDC30-E4C7-1447-BC4D-97FDBCA7C773}"/>
              </a:ext>
            </a:extLst>
          </p:cNvPr>
          <p:cNvGrpSpPr/>
          <p:nvPr/>
        </p:nvGrpSpPr>
        <p:grpSpPr>
          <a:xfrm>
            <a:off x="467544" y="1628880"/>
            <a:ext cx="3817962" cy="3600240"/>
            <a:chOff x="467544" y="1628880"/>
            <a:chExt cx="3817962" cy="3600240"/>
          </a:xfrm>
        </p:grpSpPr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1CCA99FC-4CC1-E246-8007-BFB1A4479A0C}"/>
                </a:ext>
              </a:extLst>
            </p:cNvPr>
            <p:cNvSpPr/>
            <p:nvPr/>
          </p:nvSpPr>
          <p:spPr bwMode="auto">
            <a:xfrm>
              <a:off x="467544" y="1628880"/>
              <a:ext cx="3600000" cy="36002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4ABF17BF-22ED-8445-A919-2FD323F63E08}"/>
                </a:ext>
              </a:extLst>
            </p:cNvPr>
            <p:cNvSpPr/>
            <p:nvPr/>
          </p:nvSpPr>
          <p:spPr bwMode="auto">
            <a:xfrm>
              <a:off x="1187544" y="2348920"/>
              <a:ext cx="2160000" cy="21600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46960716-AC14-7740-9A97-E61BCB7C3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75856" y="2766195"/>
              <a:ext cx="673100" cy="317500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AC39BBE4-76CA-524E-B623-AE3E536A8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12406" y="4703933"/>
              <a:ext cx="673100" cy="292100"/>
            </a:xfrm>
            <a:prstGeom prst="rect">
              <a:avLst/>
            </a:prstGeom>
          </p:spPr>
        </p:pic>
        <p:sp>
          <p:nvSpPr>
            <p:cNvPr id="3" name="Ellipse 2">
              <a:extLst>
                <a:ext uri="{FF2B5EF4-FFF2-40B4-BE49-F238E27FC236}">
                  <a16:creationId xmlns:a16="http://schemas.microsoft.com/office/drawing/2014/main" id="{BDD899D9-A83A-4D40-B1EF-F8372131656A}"/>
                </a:ext>
              </a:extLst>
            </p:cNvPr>
            <p:cNvSpPr/>
            <p:nvPr/>
          </p:nvSpPr>
          <p:spPr bwMode="auto">
            <a:xfrm>
              <a:off x="2177544" y="3339000"/>
              <a:ext cx="180000" cy="180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cxnSp>
          <p:nvCxnSpPr>
            <p:cNvPr id="12" name="Connecteur droit avec flèche 11">
              <a:extLst>
                <a:ext uri="{FF2B5EF4-FFF2-40B4-BE49-F238E27FC236}">
                  <a16:creationId xmlns:a16="http://schemas.microsoft.com/office/drawing/2014/main" id="{6A2B898A-9932-4743-8DF5-9DEBDCE6613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267744" y="2924945"/>
              <a:ext cx="936104" cy="504055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lg" len="lg"/>
              <a:tailEnd type="stealth" w="lg" len="lg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3" name="Connecteur droit avec flèche 12">
              <a:extLst>
                <a:ext uri="{FF2B5EF4-FFF2-40B4-BE49-F238E27FC236}">
                  <a16:creationId xmlns:a16="http://schemas.microsoft.com/office/drawing/2014/main" id="{599EBD6B-4742-724B-A351-9011784BE42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267544" y="3429000"/>
              <a:ext cx="1272792" cy="1272877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0070C0"/>
              </a:solidFill>
              <a:prstDash val="solid"/>
              <a:round/>
              <a:headEnd type="none" w="lg" len="lg"/>
              <a:tailEnd type="stealth" w="lg" len="lg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61F938A2-3369-EE4F-B19B-B60FE142B6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8944" y="3302000"/>
            <a:ext cx="457200" cy="254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9DC7360-FD19-0944-8359-7632BFF334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7400" y="192913"/>
            <a:ext cx="5029200" cy="39624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F9B965AD-A859-AC41-8C75-8C46E559BD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0770" y="1105603"/>
            <a:ext cx="4241800" cy="54229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451ECBAD-8DF6-334C-86AA-4790CA3BD6FE}"/>
              </a:ext>
            </a:extLst>
          </p:cNvPr>
          <p:cNvSpPr/>
          <p:nvPr/>
        </p:nvSpPr>
        <p:spPr bwMode="auto">
          <a:xfrm>
            <a:off x="4456035" y="2633753"/>
            <a:ext cx="4416374" cy="3891591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842AE60-5253-AA49-A0FE-22BDBD3EF2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0050" y="684063"/>
            <a:ext cx="58039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0000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1C0DA2A1-F813-8741-92EB-49A8DCF64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050" y="684063"/>
            <a:ext cx="5803900" cy="2667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9DC7360-FD19-0944-8359-7632BFF33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192913"/>
            <a:ext cx="5029200" cy="39624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B93B7EE-5BC7-0542-B603-E05C283F79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" y="1242060"/>
            <a:ext cx="4373880" cy="437388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203E8CD-A09F-A349-8AC2-8F70544DB6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0770" y="1105603"/>
            <a:ext cx="4241800" cy="54229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ACECE45-B761-4A48-A7CA-EA832C319FDD}"/>
              </a:ext>
            </a:extLst>
          </p:cNvPr>
          <p:cNvSpPr/>
          <p:nvPr/>
        </p:nvSpPr>
        <p:spPr bwMode="auto">
          <a:xfrm>
            <a:off x="4476106" y="4437111"/>
            <a:ext cx="4416374" cy="2127301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275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1C0DA2A1-F813-8741-92EB-49A8DCF64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050" y="684063"/>
            <a:ext cx="5803900" cy="2667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9DC7360-FD19-0944-8359-7632BFF33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192913"/>
            <a:ext cx="5029200" cy="39624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A6E96CC-D3B5-7649-A52D-5B870B964A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" y="1242060"/>
            <a:ext cx="4373880" cy="437388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515277A-15E3-3941-B662-A746E4079A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0770" y="1105603"/>
            <a:ext cx="4241800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6791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3DFEE9C-E2D6-8143-9D2F-14EB103DD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88640"/>
            <a:ext cx="5029200" cy="396240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1C2A9871-90B5-074C-A53D-CA92D632F5BB}"/>
              </a:ext>
            </a:extLst>
          </p:cNvPr>
          <p:cNvGrpSpPr/>
          <p:nvPr/>
        </p:nvGrpSpPr>
        <p:grpSpPr>
          <a:xfrm>
            <a:off x="467544" y="1628880"/>
            <a:ext cx="3600000" cy="3600240"/>
            <a:chOff x="2772000" y="1628960"/>
            <a:chExt cx="3600000" cy="3600240"/>
          </a:xfrm>
        </p:grpSpPr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E903655-8D2B-9D49-BDAD-507EAB30C75C}"/>
                </a:ext>
              </a:extLst>
            </p:cNvPr>
            <p:cNvGrpSpPr/>
            <p:nvPr/>
          </p:nvGrpSpPr>
          <p:grpSpPr>
            <a:xfrm>
              <a:off x="2772000" y="1628960"/>
              <a:ext cx="3600000" cy="3600240"/>
              <a:chOff x="2772000" y="1628880"/>
              <a:chExt cx="3600000" cy="3600240"/>
            </a:xfrm>
          </p:grpSpPr>
          <p:sp>
            <p:nvSpPr>
              <p:cNvPr id="5" name="Ellipse 4">
                <a:extLst>
                  <a:ext uri="{FF2B5EF4-FFF2-40B4-BE49-F238E27FC236}">
                    <a16:creationId xmlns:a16="http://schemas.microsoft.com/office/drawing/2014/main" id="{1CCA99FC-4CC1-E246-8007-BFB1A4479A0C}"/>
                  </a:ext>
                </a:extLst>
              </p:cNvPr>
              <p:cNvSpPr/>
              <p:nvPr/>
            </p:nvSpPr>
            <p:spPr bwMode="auto">
              <a:xfrm>
                <a:off x="2772000" y="1628880"/>
                <a:ext cx="3600000" cy="360024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9" name="Ellipse 8">
                <a:extLst>
                  <a:ext uri="{FF2B5EF4-FFF2-40B4-BE49-F238E27FC236}">
                    <a16:creationId xmlns:a16="http://schemas.microsoft.com/office/drawing/2014/main" id="{9AB7DB47-54B8-E243-B68D-32EBE1A0B182}"/>
                  </a:ext>
                </a:extLst>
              </p:cNvPr>
              <p:cNvSpPr/>
              <p:nvPr/>
            </p:nvSpPr>
            <p:spPr bwMode="auto">
              <a:xfrm>
                <a:off x="2952000" y="1809000"/>
                <a:ext cx="3240000" cy="3240000"/>
              </a:xfrm>
              <a:prstGeom prst="ellipse">
                <a:avLst/>
              </a:prstGeom>
              <a:solidFill>
                <a:schemeClr val="accent3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</p:grp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4ABF17BF-22ED-8445-A919-2FD323F63E08}"/>
                </a:ext>
              </a:extLst>
            </p:cNvPr>
            <p:cNvSpPr/>
            <p:nvPr/>
          </p:nvSpPr>
          <p:spPr bwMode="auto">
            <a:xfrm>
              <a:off x="3492000" y="2349000"/>
              <a:ext cx="2160000" cy="21600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FEC70B8D-95CF-5648-93F4-CF4DAEA7F2B6}"/>
              </a:ext>
            </a:extLst>
          </p:cNvPr>
          <p:cNvCxnSpPr>
            <a:cxnSpLocks/>
            <a:endCxn id="11" idx="6"/>
          </p:cNvCxnSpPr>
          <p:nvPr/>
        </p:nvCxnSpPr>
        <p:spPr bwMode="auto">
          <a:xfrm flipV="1">
            <a:off x="2267744" y="3428920"/>
            <a:ext cx="1079800" cy="8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lg" len="lg"/>
            <a:tailEnd type="stealth" w="lg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B2E0ED31-4EC9-E349-A32B-7EADFBB456EF}"/>
              </a:ext>
            </a:extLst>
          </p:cNvPr>
          <p:cNvCxnSpPr>
            <a:cxnSpLocks/>
            <a:endCxn id="5" idx="4"/>
          </p:cNvCxnSpPr>
          <p:nvPr/>
        </p:nvCxnSpPr>
        <p:spPr bwMode="auto">
          <a:xfrm>
            <a:off x="2267544" y="3429000"/>
            <a:ext cx="0" cy="180012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lg" len="lg"/>
            <a:tailEnd type="stealth" w="lg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6" name="Image 15">
            <a:extLst>
              <a:ext uri="{FF2B5EF4-FFF2-40B4-BE49-F238E27FC236}">
                <a16:creationId xmlns:a16="http://schemas.microsoft.com/office/drawing/2014/main" id="{4D0E13E3-7EBF-4A47-9D19-5696462997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2387" y="3276600"/>
            <a:ext cx="330200" cy="3048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DD64A14-79D4-2941-BF4D-A024973AE6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3244" y="5288590"/>
            <a:ext cx="228600" cy="2413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27A6F9E-49F6-B342-808B-AC7D436AE2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3964" y="1237828"/>
            <a:ext cx="4254500" cy="51435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C261C47E-5C26-B14F-A65E-1B2B6ED398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7624" y="3048000"/>
            <a:ext cx="2146300" cy="762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38029855-DACE-5743-BD3B-0310C2B60D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1244" y="5652293"/>
            <a:ext cx="2146300" cy="7366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50D67813-2521-DD45-A560-1FCCAC4CCC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55800" y="692696"/>
            <a:ext cx="5232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6236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3DFEE9C-E2D6-8143-9D2F-14EB103DD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88640"/>
            <a:ext cx="5029200" cy="396240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699FED98-4DAA-B84C-B9CF-A624BAE850AA}"/>
              </a:ext>
            </a:extLst>
          </p:cNvPr>
          <p:cNvGrpSpPr/>
          <p:nvPr/>
        </p:nvGrpSpPr>
        <p:grpSpPr>
          <a:xfrm>
            <a:off x="869268" y="1538539"/>
            <a:ext cx="2982372" cy="5121813"/>
            <a:chOff x="869268" y="1538539"/>
            <a:chExt cx="2982372" cy="5121813"/>
          </a:xfrm>
        </p:grpSpPr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198E0474-00B5-0848-8896-2B3F6B631848}"/>
                </a:ext>
              </a:extLst>
            </p:cNvPr>
            <p:cNvSpPr/>
            <p:nvPr/>
          </p:nvSpPr>
          <p:spPr bwMode="auto">
            <a:xfrm>
              <a:off x="869268" y="1538539"/>
              <a:ext cx="2376264" cy="4752528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1200000"/>
              </a:camera>
              <a:lightRig rig="threePt" dir="t"/>
            </a:scene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7A28CCEA-8504-0344-B681-BD54ABED6B5B}"/>
                </a:ext>
              </a:extLst>
            </p:cNvPr>
            <p:cNvSpPr/>
            <p:nvPr/>
          </p:nvSpPr>
          <p:spPr bwMode="auto">
            <a:xfrm>
              <a:off x="1331640" y="4140352"/>
              <a:ext cx="2520000" cy="2520000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19732338-C3DE-3145-97F0-8F1D8F983926}"/>
                </a:ext>
              </a:extLst>
            </p:cNvPr>
            <p:cNvSpPr/>
            <p:nvPr/>
          </p:nvSpPr>
          <p:spPr bwMode="auto">
            <a:xfrm>
              <a:off x="2501640" y="5310352"/>
              <a:ext cx="180000" cy="180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8454DDFC-D2DF-AD4E-BF26-008D3E0B0E36}"/>
              </a:ext>
            </a:extLst>
          </p:cNvPr>
          <p:cNvGrpSpPr/>
          <p:nvPr/>
        </p:nvGrpSpPr>
        <p:grpSpPr>
          <a:xfrm>
            <a:off x="1855080" y="1151323"/>
            <a:ext cx="790560" cy="4159031"/>
            <a:chOff x="1855080" y="1151323"/>
            <a:chExt cx="790560" cy="4159031"/>
          </a:xfrm>
        </p:grpSpPr>
        <p:cxnSp>
          <p:nvCxnSpPr>
            <p:cNvPr id="13" name="Connecteur droit avec flèche 12">
              <a:extLst>
                <a:ext uri="{FF2B5EF4-FFF2-40B4-BE49-F238E27FC236}">
                  <a16:creationId xmlns:a16="http://schemas.microsoft.com/office/drawing/2014/main" id="{AFC2326B-990F-D344-B517-BB5BF12E3C43}"/>
                </a:ext>
              </a:extLst>
            </p:cNvPr>
            <p:cNvCxnSpPr>
              <a:cxnSpLocks/>
              <a:stCxn id="19" idx="0"/>
            </p:cNvCxnSpPr>
            <p:nvPr/>
          </p:nvCxnSpPr>
          <p:spPr bwMode="auto">
            <a:xfrm flipV="1">
              <a:off x="2591640" y="1151323"/>
              <a:ext cx="0" cy="4159029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lg" len="lg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1" name="Connecteur droit avec flèche 30">
              <a:extLst>
                <a:ext uri="{FF2B5EF4-FFF2-40B4-BE49-F238E27FC236}">
                  <a16:creationId xmlns:a16="http://schemas.microsoft.com/office/drawing/2014/main" id="{78A19319-166C-AB42-865F-20D3C5184206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591640" y="2430352"/>
              <a:ext cx="0" cy="2880002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2" name="Connecteur droit avec flèche 41">
              <a:extLst>
                <a:ext uri="{FF2B5EF4-FFF2-40B4-BE49-F238E27FC236}">
                  <a16:creationId xmlns:a16="http://schemas.microsoft.com/office/drawing/2014/main" id="{6C1616CF-6D1D-594B-9E57-EE4536AB9675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1855080" y="1317197"/>
              <a:ext cx="741707" cy="1089345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86" name="Arc 85">
              <a:extLst>
                <a:ext uri="{FF2B5EF4-FFF2-40B4-BE49-F238E27FC236}">
                  <a16:creationId xmlns:a16="http://schemas.microsoft.com/office/drawing/2014/main" id="{3253E79A-A4BA-EC44-8B74-F3D4747F3473}"/>
                </a:ext>
              </a:extLst>
            </p:cNvPr>
            <p:cNvSpPr/>
            <p:nvPr/>
          </p:nvSpPr>
          <p:spPr bwMode="auto">
            <a:xfrm>
              <a:off x="2035922" y="1754864"/>
              <a:ext cx="519854" cy="450000"/>
            </a:xfrm>
            <a:prstGeom prst="arc">
              <a:avLst/>
            </a:prstGeom>
            <a:solidFill>
              <a:schemeClr val="bg1">
                <a:alpha val="0"/>
              </a:schemeClr>
            </a:solidFill>
            <a:ln w="127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3000000"/>
              </a:camera>
              <a:lightRig rig="threePt" dir="t"/>
            </a:scene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9436FDFE-5648-6846-923C-8B17EE7EFBA8}"/>
                </a:ext>
              </a:extLst>
            </p:cNvPr>
            <p:cNvSpPr/>
            <p:nvPr/>
          </p:nvSpPr>
          <p:spPr bwMode="auto">
            <a:xfrm>
              <a:off x="2537640" y="2322352"/>
              <a:ext cx="108000" cy="1080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03BEAE2-EC78-D14B-A63E-85DCE550F7DD}"/>
              </a:ext>
            </a:extLst>
          </p:cNvPr>
          <p:cNvGrpSpPr/>
          <p:nvPr/>
        </p:nvGrpSpPr>
        <p:grpSpPr>
          <a:xfrm>
            <a:off x="1295648" y="5085184"/>
            <a:ext cx="1205992" cy="1419926"/>
            <a:chOff x="1295648" y="5085184"/>
            <a:chExt cx="1205992" cy="1419926"/>
          </a:xfrm>
        </p:grpSpPr>
        <p:cxnSp>
          <p:nvCxnSpPr>
            <p:cNvPr id="34" name="Connecteur droit avec flèche 33">
              <a:extLst>
                <a:ext uri="{FF2B5EF4-FFF2-40B4-BE49-F238E27FC236}">
                  <a16:creationId xmlns:a16="http://schemas.microsoft.com/office/drawing/2014/main" id="{BA6F5204-D719-3745-B196-C6693CA84C30}"/>
                </a:ext>
              </a:extLst>
            </p:cNvPr>
            <p:cNvCxnSpPr>
              <a:cxnSpLocks/>
              <a:stCxn id="19" idx="2"/>
              <a:endCxn id="15" idx="6"/>
            </p:cNvCxnSpPr>
            <p:nvPr/>
          </p:nvCxnSpPr>
          <p:spPr bwMode="auto">
            <a:xfrm flipH="1" flipV="1">
              <a:off x="1403648" y="5139184"/>
              <a:ext cx="1097992" cy="261168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8" name="Connecteur droit avec flèche 47">
              <a:extLst>
                <a:ext uri="{FF2B5EF4-FFF2-40B4-BE49-F238E27FC236}">
                  <a16:creationId xmlns:a16="http://schemas.microsoft.com/office/drawing/2014/main" id="{3216762D-1A1B-BA49-9EA1-86398E1634E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367653" y="5186977"/>
              <a:ext cx="992801" cy="1318133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92153F40-37A6-3949-B49D-AED8798D6B91}"/>
                </a:ext>
              </a:extLst>
            </p:cNvPr>
            <p:cNvSpPr/>
            <p:nvPr/>
          </p:nvSpPr>
          <p:spPr bwMode="auto">
            <a:xfrm>
              <a:off x="1295648" y="5085184"/>
              <a:ext cx="108000" cy="108000"/>
            </a:xfrm>
            <a:prstGeom prst="ellipse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6AFE8C95-72F4-3A4A-8AFB-803CB10FBE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640" y="2268402"/>
            <a:ext cx="177800" cy="2159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2614725-DAD3-5440-A252-97200E9AB3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320" y="5031234"/>
            <a:ext cx="203200" cy="2159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C3DE00F-65E3-BB4B-8D1F-1F3A4136EB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7173" y="2955495"/>
            <a:ext cx="215900" cy="1905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B9350F7-9F6C-E349-BD20-AF5570A2BC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9830" y="1112653"/>
            <a:ext cx="190500" cy="2032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5D5F6B51-5FB5-304B-89FF-3A4E4425A4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3452" y="1536572"/>
            <a:ext cx="190500" cy="2286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548F9BA-19B2-7B4B-A575-0EFB49E04B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4053" y="5062984"/>
            <a:ext cx="139700" cy="1524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6474F896-E763-C647-AB25-47658F3B10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79513" y="6388319"/>
            <a:ext cx="152400" cy="165100"/>
          </a:xfrm>
          <a:prstGeom prst="rect">
            <a:avLst/>
          </a:prstGeom>
        </p:spPr>
      </p:pic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68BA7945-D7C0-6A47-8D52-60514CE79AA5}"/>
              </a:ext>
            </a:extLst>
          </p:cNvPr>
          <p:cNvCxnSpPr>
            <a:cxnSpLocks/>
          </p:cNvCxnSpPr>
          <p:nvPr/>
        </p:nvCxnSpPr>
        <p:spPr bwMode="auto">
          <a:xfrm>
            <a:off x="1247520" y="1664816"/>
            <a:ext cx="1605553" cy="450048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lgDash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2" name="Ellipse 31">
            <a:extLst>
              <a:ext uri="{FF2B5EF4-FFF2-40B4-BE49-F238E27FC236}">
                <a16:creationId xmlns:a16="http://schemas.microsoft.com/office/drawing/2014/main" id="{ECE7C6BB-B435-9C4E-9706-2FDDB20C2DD3}"/>
              </a:ext>
            </a:extLst>
          </p:cNvPr>
          <p:cNvSpPr/>
          <p:nvPr/>
        </p:nvSpPr>
        <p:spPr bwMode="auto">
          <a:xfrm>
            <a:off x="1223640" y="1628800"/>
            <a:ext cx="108000" cy="1080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7862DBD7-94A6-F44A-8B73-8E9D82F97622}"/>
              </a:ext>
            </a:extLst>
          </p:cNvPr>
          <p:cNvSpPr/>
          <p:nvPr/>
        </p:nvSpPr>
        <p:spPr bwMode="auto">
          <a:xfrm>
            <a:off x="2788540" y="6093320"/>
            <a:ext cx="108000" cy="1080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DDE0CE79-9451-414E-8403-A385DF048E5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8440" y="1340768"/>
            <a:ext cx="203200" cy="2159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AB9F7673-91E9-A245-ACA9-BFBCCDCF8C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61540" y="6227991"/>
            <a:ext cx="177800" cy="215900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C1AF6794-2742-3841-B8EA-4114E429592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46648" y="5263232"/>
            <a:ext cx="457200" cy="254000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86918B8E-8997-DC41-8E05-14EF5A15406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50380" y="698879"/>
            <a:ext cx="5041900" cy="279400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25E01CDA-9EE1-F942-B00F-770A699006F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79527" y="1462112"/>
            <a:ext cx="4254500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825805"/>
      </p:ext>
    </p:extLst>
  </p:cSld>
  <p:clrMapOvr>
    <a:masterClrMapping/>
  </p:clrMapOvr>
</p:sld>
</file>

<file path=ppt/theme/theme1.xml><?xml version="1.0" encoding="utf-8"?>
<a:theme xmlns:a="http://schemas.openxmlformats.org/drawingml/2006/main" name="Nouvelle présentation">
  <a:themeElements>
    <a:clrScheme name="Nouvelle pré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ouvelle pré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11032</TotalTime>
  <Words>0</Words>
  <Application>Microsoft Macintosh PowerPoint</Application>
  <PresentationFormat>Affichage à l'écran (4:3)</PresentationFormat>
  <Paragraphs>0</Paragraphs>
  <Slides>20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2" baseType="lpstr">
      <vt:lpstr>Times</vt:lpstr>
      <vt:lpstr>Nouvelle présentation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Université de Savoie et LAPTH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Pierre Salati</dc:creator>
  <cp:lastModifiedBy>Utilisateur de Microsoft Office</cp:lastModifiedBy>
  <cp:revision>2226</cp:revision>
  <cp:lastPrinted>2019-03-26T22:47:43Z</cp:lastPrinted>
  <dcterms:created xsi:type="dcterms:W3CDTF">2005-03-14T13:50:20Z</dcterms:created>
  <dcterms:modified xsi:type="dcterms:W3CDTF">2024-09-25T13:48:25Z</dcterms:modified>
</cp:coreProperties>
</file>