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2" r:id="rId3"/>
    <p:sldId id="295" r:id="rId4"/>
    <p:sldId id="296" r:id="rId5"/>
    <p:sldId id="297" r:id="rId6"/>
    <p:sldId id="298" r:id="rId7"/>
    <p:sldId id="299" r:id="rId8"/>
    <p:sldId id="300" r:id="rId9"/>
    <p:sldId id="271" r:id="rId10"/>
    <p:sldId id="301" r:id="rId11"/>
    <p:sldId id="30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4F280-2571-4233-8E0B-18F816BC4549}" v="32" dt="2023-06-04T08:22:14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Villa" userId="137354bc-8369-486a-a5fa-294e1d70ad2d" providerId="ADAL" clId="{88F4F280-2571-4233-8E0B-18F816BC4549}"/>
    <pc:docChg chg="undo custSel addSld delSld modSld sldOrd">
      <pc:chgData name="Mauro Villa" userId="137354bc-8369-486a-a5fa-294e1d70ad2d" providerId="ADAL" clId="{88F4F280-2571-4233-8E0B-18F816BC4549}" dt="2023-06-04T08:26:50.371" v="3073" actId="20577"/>
      <pc:docMkLst>
        <pc:docMk/>
      </pc:docMkLst>
      <pc:sldChg chg="addSp modSp mod ord">
        <pc:chgData name="Mauro Villa" userId="137354bc-8369-486a-a5fa-294e1d70ad2d" providerId="ADAL" clId="{88F4F280-2571-4233-8E0B-18F816BC4549}" dt="2023-06-03T14:04:44.027" v="65" actId="1076"/>
        <pc:sldMkLst>
          <pc:docMk/>
          <pc:sldMk cId="3770936850" sldId="262"/>
        </pc:sldMkLst>
        <pc:spChg chg="add mod">
          <ac:chgData name="Mauro Villa" userId="137354bc-8369-486a-a5fa-294e1d70ad2d" providerId="ADAL" clId="{88F4F280-2571-4233-8E0B-18F816BC4549}" dt="2023-06-03T14:04:44.027" v="65" actId="1076"/>
          <ac:spMkLst>
            <pc:docMk/>
            <pc:sldMk cId="3770936850" sldId="262"/>
            <ac:spMk id="6" creationId="{7B96FDD9-2878-C429-26A6-C81224110CE9}"/>
          </ac:spMkLst>
        </pc:spChg>
      </pc:sldChg>
      <pc:sldChg chg="del">
        <pc:chgData name="Mauro Villa" userId="137354bc-8369-486a-a5fa-294e1d70ad2d" providerId="ADAL" clId="{88F4F280-2571-4233-8E0B-18F816BC4549}" dt="2023-06-04T08:21:40.937" v="2624" actId="47"/>
        <pc:sldMkLst>
          <pc:docMk/>
          <pc:sldMk cId="4039413277" sldId="269"/>
        </pc:sldMkLst>
      </pc:sldChg>
      <pc:sldChg chg="del">
        <pc:chgData name="Mauro Villa" userId="137354bc-8369-486a-a5fa-294e1d70ad2d" providerId="ADAL" clId="{88F4F280-2571-4233-8E0B-18F816BC4549}" dt="2023-06-04T08:11:31.295" v="2568" actId="47"/>
        <pc:sldMkLst>
          <pc:docMk/>
          <pc:sldMk cId="1884967458" sldId="270"/>
        </pc:sldMkLst>
      </pc:sldChg>
      <pc:sldChg chg="addSp modSp mod ord">
        <pc:chgData name="Mauro Villa" userId="137354bc-8369-486a-a5fa-294e1d70ad2d" providerId="ADAL" clId="{88F4F280-2571-4233-8E0B-18F816BC4549}" dt="2023-06-04T08:21:29.580" v="2623"/>
        <pc:sldMkLst>
          <pc:docMk/>
          <pc:sldMk cId="1486060100" sldId="271"/>
        </pc:sldMkLst>
        <pc:spChg chg="add mod">
          <ac:chgData name="Mauro Villa" userId="137354bc-8369-486a-a5fa-294e1d70ad2d" providerId="ADAL" clId="{88F4F280-2571-4233-8E0B-18F816BC4549}" dt="2023-06-04T08:20:28.085" v="2590" actId="207"/>
          <ac:spMkLst>
            <pc:docMk/>
            <pc:sldMk cId="1486060100" sldId="271"/>
            <ac:spMk id="8" creationId="{0CA62754-47DE-DE8C-2945-C6CF47074D44}"/>
          </ac:spMkLst>
        </pc:spChg>
        <pc:spChg chg="add mod">
          <ac:chgData name="Mauro Villa" userId="137354bc-8369-486a-a5fa-294e1d70ad2d" providerId="ADAL" clId="{88F4F280-2571-4233-8E0B-18F816BC4549}" dt="2023-06-04T08:21:10.492" v="2619" actId="20577"/>
          <ac:spMkLst>
            <pc:docMk/>
            <pc:sldMk cId="1486060100" sldId="271"/>
            <ac:spMk id="12" creationId="{E0E019A3-CED3-12D7-94A8-089B81EFD33E}"/>
          </ac:spMkLst>
        </pc:spChg>
        <pc:grpChg chg="add mod">
          <ac:chgData name="Mauro Villa" userId="137354bc-8369-486a-a5fa-294e1d70ad2d" providerId="ADAL" clId="{88F4F280-2571-4233-8E0B-18F816BC4549}" dt="2023-06-04T08:21:21.116" v="2621" actId="14100"/>
          <ac:grpSpMkLst>
            <pc:docMk/>
            <pc:sldMk cId="1486060100" sldId="271"/>
            <ac:grpSpMk id="5" creationId="{AB3978D8-204C-4DB3-2136-D764C1928985}"/>
          </ac:grpSpMkLst>
        </pc:grpChg>
        <pc:picChg chg="mod">
          <ac:chgData name="Mauro Villa" userId="137354bc-8369-486a-a5fa-294e1d70ad2d" providerId="ADAL" clId="{88F4F280-2571-4233-8E0B-18F816BC4549}" dt="2023-06-04T08:11:54.244" v="2569" actId="14100"/>
          <ac:picMkLst>
            <pc:docMk/>
            <pc:sldMk cId="1486060100" sldId="271"/>
            <ac:picMk id="6" creationId="{E7CB49FE-C055-56C0-B2EB-F78F47E7B6A2}"/>
          </ac:picMkLst>
        </pc:picChg>
        <pc:cxnChg chg="mod">
          <ac:chgData name="Mauro Villa" userId="137354bc-8369-486a-a5fa-294e1d70ad2d" providerId="ADAL" clId="{88F4F280-2571-4233-8E0B-18F816BC4549}" dt="2023-06-04T08:19:29.526" v="2570" actId="164"/>
          <ac:cxnSpMkLst>
            <pc:docMk/>
            <pc:sldMk cId="1486060100" sldId="271"/>
            <ac:cxnSpMk id="9" creationId="{B3F0A8A7-B3F2-F22A-0BEF-5070EDF11DEF}"/>
          </ac:cxnSpMkLst>
        </pc:cxnChg>
        <pc:cxnChg chg="mod">
          <ac:chgData name="Mauro Villa" userId="137354bc-8369-486a-a5fa-294e1d70ad2d" providerId="ADAL" clId="{88F4F280-2571-4233-8E0B-18F816BC4549}" dt="2023-06-04T08:19:29.526" v="2570" actId="164"/>
          <ac:cxnSpMkLst>
            <pc:docMk/>
            <pc:sldMk cId="1486060100" sldId="271"/>
            <ac:cxnSpMk id="10" creationId="{CBFBFA58-21F5-63EF-D906-261333093B2C}"/>
          </ac:cxnSpMkLst>
        </pc:cxnChg>
        <pc:cxnChg chg="mod">
          <ac:chgData name="Mauro Villa" userId="137354bc-8369-486a-a5fa-294e1d70ad2d" providerId="ADAL" clId="{88F4F280-2571-4233-8E0B-18F816BC4549}" dt="2023-06-04T08:19:29.526" v="2570" actId="164"/>
          <ac:cxnSpMkLst>
            <pc:docMk/>
            <pc:sldMk cId="1486060100" sldId="271"/>
            <ac:cxnSpMk id="11" creationId="{CB2CF0FC-4E81-CBEB-CA8B-BDBE2DDD21C5}"/>
          </ac:cxnSpMkLst>
        </pc:cxnChg>
      </pc:sldChg>
      <pc:sldChg chg="del">
        <pc:chgData name="Mauro Villa" userId="137354bc-8369-486a-a5fa-294e1d70ad2d" providerId="ADAL" clId="{88F4F280-2571-4233-8E0B-18F816BC4549}" dt="2023-06-04T08:21:59.592" v="2626" actId="47"/>
        <pc:sldMkLst>
          <pc:docMk/>
          <pc:sldMk cId="2392630732" sldId="272"/>
        </pc:sldMkLst>
      </pc:sldChg>
      <pc:sldChg chg="del">
        <pc:chgData name="Mauro Villa" userId="137354bc-8369-486a-a5fa-294e1d70ad2d" providerId="ADAL" clId="{88F4F280-2571-4233-8E0B-18F816BC4549}" dt="2023-06-04T08:21:59.592" v="2626" actId="47"/>
        <pc:sldMkLst>
          <pc:docMk/>
          <pc:sldMk cId="993191725" sldId="277"/>
        </pc:sldMkLst>
      </pc:sldChg>
      <pc:sldChg chg="del">
        <pc:chgData name="Mauro Villa" userId="137354bc-8369-486a-a5fa-294e1d70ad2d" providerId="ADAL" clId="{88F4F280-2571-4233-8E0B-18F816BC4549}" dt="2023-06-04T08:21:53.149" v="2625" actId="47"/>
        <pc:sldMkLst>
          <pc:docMk/>
          <pc:sldMk cId="3655598610" sldId="283"/>
        </pc:sldMkLst>
      </pc:sldChg>
      <pc:sldChg chg="del">
        <pc:chgData name="Mauro Villa" userId="137354bc-8369-486a-a5fa-294e1d70ad2d" providerId="ADAL" clId="{88F4F280-2571-4233-8E0B-18F816BC4549}" dt="2023-06-04T08:21:53.149" v="2625" actId="47"/>
        <pc:sldMkLst>
          <pc:docMk/>
          <pc:sldMk cId="1398247115" sldId="285"/>
        </pc:sldMkLst>
      </pc:sldChg>
      <pc:sldChg chg="del">
        <pc:chgData name="Mauro Villa" userId="137354bc-8369-486a-a5fa-294e1d70ad2d" providerId="ADAL" clId="{88F4F280-2571-4233-8E0B-18F816BC4549}" dt="2023-06-04T08:21:53.149" v="2625" actId="47"/>
        <pc:sldMkLst>
          <pc:docMk/>
          <pc:sldMk cId="2174892787" sldId="286"/>
        </pc:sldMkLst>
      </pc:sldChg>
      <pc:sldChg chg="del">
        <pc:chgData name="Mauro Villa" userId="137354bc-8369-486a-a5fa-294e1d70ad2d" providerId="ADAL" clId="{88F4F280-2571-4233-8E0B-18F816BC4549}" dt="2023-06-04T08:21:53.149" v="2625" actId="47"/>
        <pc:sldMkLst>
          <pc:docMk/>
          <pc:sldMk cId="2728933676" sldId="287"/>
        </pc:sldMkLst>
      </pc:sldChg>
      <pc:sldChg chg="del">
        <pc:chgData name="Mauro Villa" userId="137354bc-8369-486a-a5fa-294e1d70ad2d" providerId="ADAL" clId="{88F4F280-2571-4233-8E0B-18F816BC4549}" dt="2023-06-04T08:21:53.149" v="2625" actId="47"/>
        <pc:sldMkLst>
          <pc:docMk/>
          <pc:sldMk cId="4065061815" sldId="288"/>
        </pc:sldMkLst>
      </pc:sldChg>
      <pc:sldChg chg="del">
        <pc:chgData name="Mauro Villa" userId="137354bc-8369-486a-a5fa-294e1d70ad2d" providerId="ADAL" clId="{88F4F280-2571-4233-8E0B-18F816BC4549}" dt="2023-06-04T08:21:53.149" v="2625" actId="47"/>
        <pc:sldMkLst>
          <pc:docMk/>
          <pc:sldMk cId="222519273" sldId="293"/>
        </pc:sldMkLst>
      </pc:sldChg>
      <pc:sldChg chg="modSp new del mod">
        <pc:chgData name="Mauro Villa" userId="137354bc-8369-486a-a5fa-294e1d70ad2d" providerId="ADAL" clId="{88F4F280-2571-4233-8E0B-18F816BC4549}" dt="2023-06-04T08:11:31.295" v="2568" actId="47"/>
        <pc:sldMkLst>
          <pc:docMk/>
          <pc:sldMk cId="4261577339" sldId="294"/>
        </pc:sldMkLst>
        <pc:spChg chg="mod">
          <ac:chgData name="Mauro Villa" userId="137354bc-8369-486a-a5fa-294e1d70ad2d" providerId="ADAL" clId="{88F4F280-2571-4233-8E0B-18F816BC4549}" dt="2023-06-04T07:58:28.470" v="2142" actId="20577"/>
          <ac:spMkLst>
            <pc:docMk/>
            <pc:sldMk cId="4261577339" sldId="294"/>
            <ac:spMk id="2" creationId="{DB770C0C-69BB-FC3A-C518-46FD6248EE10}"/>
          </ac:spMkLst>
        </pc:spChg>
      </pc:sldChg>
      <pc:sldChg chg="addSp delSp modSp add mod">
        <pc:chgData name="Mauro Villa" userId="137354bc-8369-486a-a5fa-294e1d70ad2d" providerId="ADAL" clId="{88F4F280-2571-4233-8E0B-18F816BC4549}" dt="2023-06-04T06:57:09.012" v="373" actId="20577"/>
        <pc:sldMkLst>
          <pc:docMk/>
          <pc:sldMk cId="2087656771" sldId="295"/>
        </pc:sldMkLst>
        <pc:spChg chg="add del mod">
          <ac:chgData name="Mauro Villa" userId="137354bc-8369-486a-a5fa-294e1d70ad2d" providerId="ADAL" clId="{88F4F280-2571-4233-8E0B-18F816BC4549}" dt="2023-06-04T06:57:09.012" v="373" actId="20577"/>
          <ac:spMkLst>
            <pc:docMk/>
            <pc:sldMk cId="2087656771" sldId="295"/>
            <ac:spMk id="2" creationId="{FE0DF3B4-3184-4DE5-BF80-B4EAB482D2A2}"/>
          </ac:spMkLst>
        </pc:spChg>
        <pc:spChg chg="mod">
          <ac:chgData name="Mauro Villa" userId="137354bc-8369-486a-a5fa-294e1d70ad2d" providerId="ADAL" clId="{88F4F280-2571-4233-8E0B-18F816BC4549}" dt="2023-06-03T14:35:36.110" v="356" actId="20577"/>
          <ac:spMkLst>
            <pc:docMk/>
            <pc:sldMk cId="2087656771" sldId="295"/>
            <ac:spMk id="3" creationId="{0F4C8491-6A84-423E-B012-CC79B545A27E}"/>
          </ac:spMkLst>
        </pc:spChg>
        <pc:spChg chg="del">
          <ac:chgData name="Mauro Villa" userId="137354bc-8369-486a-a5fa-294e1d70ad2d" providerId="ADAL" clId="{88F4F280-2571-4233-8E0B-18F816BC4549}" dt="2023-06-03T14:08:16.597" v="105" actId="478"/>
          <ac:spMkLst>
            <pc:docMk/>
            <pc:sldMk cId="2087656771" sldId="295"/>
            <ac:spMk id="6" creationId="{7B96FDD9-2878-C429-26A6-C81224110CE9}"/>
          </ac:spMkLst>
        </pc:spChg>
        <pc:spChg chg="add del mod">
          <ac:chgData name="Mauro Villa" userId="137354bc-8369-486a-a5fa-294e1d70ad2d" providerId="ADAL" clId="{88F4F280-2571-4233-8E0B-18F816BC4549}" dt="2023-06-03T14:08:14.172" v="104" actId="478"/>
          <ac:spMkLst>
            <pc:docMk/>
            <pc:sldMk cId="2087656771" sldId="295"/>
            <ac:spMk id="8" creationId="{1F2551C3-801B-6C1F-3193-D3E169F38547}"/>
          </ac:spMkLst>
        </pc:spChg>
        <pc:picChg chg="mod">
          <ac:chgData name="Mauro Villa" userId="137354bc-8369-486a-a5fa-294e1d70ad2d" providerId="ADAL" clId="{88F4F280-2571-4233-8E0B-18F816BC4549}" dt="2023-06-04T06:56:32.574" v="358" actId="1076"/>
          <ac:picMkLst>
            <pc:docMk/>
            <pc:sldMk cId="2087656771" sldId="295"/>
            <ac:picMk id="4" creationId="{6CA43071-2982-4BA7-B18B-073FC31B04E2}"/>
          </ac:picMkLst>
        </pc:picChg>
      </pc:sldChg>
      <pc:sldChg chg="addSp modSp add mod">
        <pc:chgData name="Mauro Villa" userId="137354bc-8369-486a-a5fa-294e1d70ad2d" providerId="ADAL" clId="{88F4F280-2571-4233-8E0B-18F816BC4549}" dt="2023-06-04T07:17:18.566" v="792" actId="20577"/>
        <pc:sldMkLst>
          <pc:docMk/>
          <pc:sldMk cId="2459081920" sldId="296"/>
        </pc:sldMkLst>
        <pc:spChg chg="mod ord">
          <ac:chgData name="Mauro Villa" userId="137354bc-8369-486a-a5fa-294e1d70ad2d" providerId="ADAL" clId="{88F4F280-2571-4233-8E0B-18F816BC4549}" dt="2023-06-04T07:17:18.566" v="792" actId="20577"/>
          <ac:spMkLst>
            <pc:docMk/>
            <pc:sldMk cId="2459081920" sldId="296"/>
            <ac:spMk id="3" creationId="{0F4C8491-6A84-423E-B012-CC79B545A27E}"/>
          </ac:spMkLst>
        </pc:spChg>
        <pc:spChg chg="add">
          <ac:chgData name="Mauro Villa" userId="137354bc-8369-486a-a5fa-294e1d70ad2d" providerId="ADAL" clId="{88F4F280-2571-4233-8E0B-18F816BC4549}" dt="2023-06-04T07:12:19.600" v="531" actId="11529"/>
          <ac:spMkLst>
            <pc:docMk/>
            <pc:sldMk cId="2459081920" sldId="296"/>
            <ac:spMk id="12" creationId="{F7796305-9467-3049-733A-E4EB1FB43CB1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3" creationId="{CF421557-921F-933A-314B-4A9DFCF52635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4" creationId="{F4C699CF-0A6B-4635-C331-B62E2FD97FE6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5" creationId="{0C4061C6-2F31-7DE2-457E-4F9259271164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6" creationId="{9EA016E4-2EEB-AEBC-E329-4897AF941FB7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7" creationId="{191FCBA2-8A54-C6BD-B1FD-40641C5D0576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8" creationId="{EDE5B04B-4072-860D-0CB8-B332CB713DAC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19" creationId="{EC46AB2A-324A-2CBA-4951-5D9E0DCAADF3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20" creationId="{A2BE2080-FADC-EC5A-4450-5952E0EF02AA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21" creationId="{42963C70-FC98-F258-A675-A56B0A633002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22" creationId="{2F7FF83B-13B5-C303-9506-ED671895DA2C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23" creationId="{63025A61-2343-8331-F305-0A617D83C2CC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24" creationId="{45F20198-C5E5-77F5-31EE-303D403A0D21}"/>
          </ac:spMkLst>
        </pc:spChg>
        <pc:spChg chg="add mod">
          <ac:chgData name="Mauro Villa" userId="137354bc-8369-486a-a5fa-294e1d70ad2d" providerId="ADAL" clId="{88F4F280-2571-4233-8E0B-18F816BC4549}" dt="2023-06-04T07:14:03.700" v="563" actId="164"/>
          <ac:spMkLst>
            <pc:docMk/>
            <pc:sldMk cId="2459081920" sldId="296"/>
            <ac:spMk id="25" creationId="{C3D6F5B7-2A58-A492-9CC1-EA0BDF9EBC38}"/>
          </ac:spMkLst>
        </pc:spChg>
        <pc:grpChg chg="add mod">
          <ac:chgData name="Mauro Villa" userId="137354bc-8369-486a-a5fa-294e1d70ad2d" providerId="ADAL" clId="{88F4F280-2571-4233-8E0B-18F816BC4549}" dt="2023-06-04T07:14:07.661" v="564" actId="1076"/>
          <ac:grpSpMkLst>
            <pc:docMk/>
            <pc:sldMk cId="2459081920" sldId="296"/>
            <ac:grpSpMk id="26" creationId="{B4CE7B1F-F2F6-C794-247A-2B2D41CFB7EE}"/>
          </ac:grpSpMkLst>
        </pc:grpChg>
        <pc:picChg chg="add mod modCrop">
          <ac:chgData name="Mauro Villa" userId="137354bc-8369-486a-a5fa-294e1d70ad2d" providerId="ADAL" clId="{88F4F280-2571-4233-8E0B-18F816BC4549}" dt="2023-06-04T07:11:08.005" v="523" actId="1076"/>
          <ac:picMkLst>
            <pc:docMk/>
            <pc:sldMk cId="2459081920" sldId="296"/>
            <ac:picMk id="7" creationId="{9A2C6C08-24ED-A40C-C8A5-6E95D8A16A0F}"/>
          </ac:picMkLst>
        </pc:picChg>
        <pc:picChg chg="add mod ord">
          <ac:chgData name="Mauro Villa" userId="137354bc-8369-486a-a5fa-294e1d70ad2d" providerId="ADAL" clId="{88F4F280-2571-4233-8E0B-18F816BC4549}" dt="2023-06-04T07:14:14.108" v="565" actId="166"/>
          <ac:picMkLst>
            <pc:docMk/>
            <pc:sldMk cId="2459081920" sldId="296"/>
            <ac:picMk id="9" creationId="{9E50BFDC-1F53-7A0F-B9C1-AAE3E5A6B569}"/>
          </ac:picMkLst>
        </pc:picChg>
        <pc:picChg chg="add mod">
          <ac:chgData name="Mauro Villa" userId="137354bc-8369-486a-a5fa-294e1d70ad2d" providerId="ADAL" clId="{88F4F280-2571-4233-8E0B-18F816BC4549}" dt="2023-06-04T07:14:03.700" v="563" actId="164"/>
          <ac:picMkLst>
            <pc:docMk/>
            <pc:sldMk cId="2459081920" sldId="296"/>
            <ac:picMk id="11" creationId="{CF76EC62-11DA-5645-CAB6-9F077661B3F4}"/>
          </ac:picMkLst>
        </pc:picChg>
      </pc:sldChg>
      <pc:sldChg chg="addSp delSp modSp add mod ord">
        <pc:chgData name="Mauro Villa" userId="137354bc-8369-486a-a5fa-294e1d70ad2d" providerId="ADAL" clId="{88F4F280-2571-4233-8E0B-18F816BC4549}" dt="2023-06-04T07:50:44.780" v="1813" actId="1076"/>
        <pc:sldMkLst>
          <pc:docMk/>
          <pc:sldMk cId="3166563178" sldId="297"/>
        </pc:sldMkLst>
        <pc:spChg chg="mod">
          <ac:chgData name="Mauro Villa" userId="137354bc-8369-486a-a5fa-294e1d70ad2d" providerId="ADAL" clId="{88F4F280-2571-4233-8E0B-18F816BC4549}" dt="2023-06-04T07:18:06.461" v="845" actId="20577"/>
          <ac:spMkLst>
            <pc:docMk/>
            <pc:sldMk cId="3166563178" sldId="297"/>
            <ac:spMk id="2" creationId="{FE0DF3B4-3184-4DE5-BF80-B4EAB482D2A2}"/>
          </ac:spMkLst>
        </pc:spChg>
        <pc:spChg chg="mod">
          <ac:chgData name="Mauro Villa" userId="137354bc-8369-486a-a5fa-294e1d70ad2d" providerId="ADAL" clId="{88F4F280-2571-4233-8E0B-18F816BC4549}" dt="2023-06-04T07:35:38.055" v="1023" actId="207"/>
          <ac:spMkLst>
            <pc:docMk/>
            <pc:sldMk cId="3166563178" sldId="297"/>
            <ac:spMk id="3" creationId="{0F4C8491-6A84-423E-B012-CC79B545A27E}"/>
          </ac:spMkLst>
        </pc:spChg>
        <pc:spChg chg="add mod">
          <ac:chgData name="Mauro Villa" userId="137354bc-8369-486a-a5fa-294e1d70ad2d" providerId="ADAL" clId="{88F4F280-2571-4233-8E0B-18F816BC4549}" dt="2023-06-04T07:50:44.780" v="1813" actId="1076"/>
          <ac:spMkLst>
            <pc:docMk/>
            <pc:sldMk cId="3166563178" sldId="297"/>
            <ac:spMk id="8" creationId="{56FDB196-08C1-3017-C5D3-8C5DC233ABD5}"/>
          </ac:spMkLst>
        </pc:spChg>
        <pc:spChg chg="add mod">
          <ac:chgData name="Mauro Villa" userId="137354bc-8369-486a-a5fa-294e1d70ad2d" providerId="ADAL" clId="{88F4F280-2571-4233-8E0B-18F816BC4549}" dt="2023-06-04T07:50:27.532" v="1811" actId="1076"/>
          <ac:spMkLst>
            <pc:docMk/>
            <pc:sldMk cId="3166563178" sldId="297"/>
            <ac:spMk id="9" creationId="{BA697777-8115-E3B8-52C0-A466053DE0FA}"/>
          </ac:spMkLst>
        </pc:spChg>
        <pc:spChg chg="add mod">
          <ac:chgData name="Mauro Villa" userId="137354bc-8369-486a-a5fa-294e1d70ad2d" providerId="ADAL" clId="{88F4F280-2571-4233-8E0B-18F816BC4549}" dt="2023-06-04T07:35:20.227" v="1021" actId="27636"/>
          <ac:spMkLst>
            <pc:docMk/>
            <pc:sldMk cId="3166563178" sldId="297"/>
            <ac:spMk id="10" creationId="{9651B8A1-6600-0E8B-844A-883BCE91DD84}"/>
          </ac:spMkLst>
        </pc:spChg>
        <pc:spChg chg="add del">
          <ac:chgData name="Mauro Villa" userId="137354bc-8369-486a-a5fa-294e1d70ad2d" providerId="ADAL" clId="{88F4F280-2571-4233-8E0B-18F816BC4549}" dt="2023-06-04T07:34:21.690" v="1005" actId="478"/>
          <ac:spMkLst>
            <pc:docMk/>
            <pc:sldMk cId="3166563178" sldId="297"/>
            <ac:spMk id="11" creationId="{1B71C0AD-20DB-81DC-8160-6761B4448F5B}"/>
          </ac:spMkLst>
        </pc:spChg>
        <pc:spChg chg="add mod">
          <ac:chgData name="Mauro Villa" userId="137354bc-8369-486a-a5fa-294e1d70ad2d" providerId="ADAL" clId="{88F4F280-2571-4233-8E0B-18F816BC4549}" dt="2023-06-04T07:36:02.867" v="1057" actId="20577"/>
          <ac:spMkLst>
            <pc:docMk/>
            <pc:sldMk cId="3166563178" sldId="297"/>
            <ac:spMk id="14" creationId="{EAD703D3-0B4D-F9C3-B7D1-BE661B46115F}"/>
          </ac:spMkLst>
        </pc:spChg>
        <pc:picChg chg="add mod">
          <ac:chgData name="Mauro Villa" userId="137354bc-8369-486a-a5fa-294e1d70ad2d" providerId="ADAL" clId="{88F4F280-2571-4233-8E0B-18F816BC4549}" dt="2023-06-04T07:26:45.797" v="872" actId="1076"/>
          <ac:picMkLst>
            <pc:docMk/>
            <pc:sldMk cId="3166563178" sldId="297"/>
            <ac:picMk id="7" creationId="{17E9CE34-BF43-BD79-E1E4-526C76F6DBB8}"/>
          </ac:picMkLst>
        </pc:picChg>
        <pc:cxnChg chg="add mod">
          <ac:chgData name="Mauro Villa" userId="137354bc-8369-486a-a5fa-294e1d70ad2d" providerId="ADAL" clId="{88F4F280-2571-4233-8E0B-18F816BC4549}" dt="2023-06-04T07:34:43.565" v="1008" actId="1582"/>
          <ac:cxnSpMkLst>
            <pc:docMk/>
            <pc:sldMk cId="3166563178" sldId="297"/>
            <ac:cxnSpMk id="13" creationId="{50207662-6145-3F2A-D25D-82128EA500E0}"/>
          </ac:cxnSpMkLst>
        </pc:cxnChg>
        <pc:cxnChg chg="add mod">
          <ac:chgData name="Mauro Villa" userId="137354bc-8369-486a-a5fa-294e1d70ad2d" providerId="ADAL" clId="{88F4F280-2571-4233-8E0B-18F816BC4549}" dt="2023-06-04T07:36:11.795" v="1060" actId="14100"/>
          <ac:cxnSpMkLst>
            <pc:docMk/>
            <pc:sldMk cId="3166563178" sldId="297"/>
            <ac:cxnSpMk id="15" creationId="{2764EFC8-CB6E-7D22-9F31-2A56F787FEF5}"/>
          </ac:cxnSpMkLst>
        </pc:cxnChg>
      </pc:sldChg>
      <pc:sldChg chg="addSp delSp modSp new mod">
        <pc:chgData name="Mauro Villa" userId="137354bc-8369-486a-a5fa-294e1d70ad2d" providerId="ADAL" clId="{88F4F280-2571-4233-8E0B-18F816BC4549}" dt="2023-06-04T07:43:00.836" v="1273" actId="1076"/>
        <pc:sldMkLst>
          <pc:docMk/>
          <pc:sldMk cId="1696745307" sldId="298"/>
        </pc:sldMkLst>
        <pc:spChg chg="del">
          <ac:chgData name="Mauro Villa" userId="137354bc-8369-486a-a5fa-294e1d70ad2d" providerId="ADAL" clId="{88F4F280-2571-4233-8E0B-18F816BC4549}" dt="2023-06-04T07:39:18.364" v="1088" actId="478"/>
          <ac:spMkLst>
            <pc:docMk/>
            <pc:sldMk cId="1696745307" sldId="298"/>
            <ac:spMk id="2" creationId="{7E2A8FB3-6E7D-61A2-0D73-11A0528549F3}"/>
          </ac:spMkLst>
        </pc:spChg>
        <pc:spChg chg="del">
          <ac:chgData name="Mauro Villa" userId="137354bc-8369-486a-a5fa-294e1d70ad2d" providerId="ADAL" clId="{88F4F280-2571-4233-8E0B-18F816BC4549}" dt="2023-06-04T07:39:21.023" v="1089" actId="478"/>
          <ac:spMkLst>
            <pc:docMk/>
            <pc:sldMk cId="1696745307" sldId="298"/>
            <ac:spMk id="3" creationId="{A079FD2B-DB07-0F22-1904-A54D8260A617}"/>
          </ac:spMkLst>
        </pc:spChg>
        <pc:spChg chg="add mod">
          <ac:chgData name="Mauro Villa" userId="137354bc-8369-486a-a5fa-294e1d70ad2d" providerId="ADAL" clId="{88F4F280-2571-4233-8E0B-18F816BC4549}" dt="2023-06-04T07:41:51.756" v="1219" actId="1076"/>
          <ac:spMkLst>
            <pc:docMk/>
            <pc:sldMk cId="1696745307" sldId="298"/>
            <ac:spMk id="8" creationId="{BC3A565D-8F10-0867-B7D3-CF1CDDB75B28}"/>
          </ac:spMkLst>
        </pc:spChg>
        <pc:spChg chg="add mod">
          <ac:chgData name="Mauro Villa" userId="137354bc-8369-486a-a5fa-294e1d70ad2d" providerId="ADAL" clId="{88F4F280-2571-4233-8E0B-18F816BC4549}" dt="2023-06-04T07:42:11.669" v="1222" actId="1076"/>
          <ac:spMkLst>
            <pc:docMk/>
            <pc:sldMk cId="1696745307" sldId="298"/>
            <ac:spMk id="9" creationId="{FCBEA935-E189-3581-4EF9-45647A97956B}"/>
          </ac:spMkLst>
        </pc:spChg>
        <pc:spChg chg="add mod">
          <ac:chgData name="Mauro Villa" userId="137354bc-8369-486a-a5fa-294e1d70ad2d" providerId="ADAL" clId="{88F4F280-2571-4233-8E0B-18F816BC4549}" dt="2023-06-04T07:43:00.836" v="1273" actId="1076"/>
          <ac:spMkLst>
            <pc:docMk/>
            <pc:sldMk cId="1696745307" sldId="298"/>
            <ac:spMk id="10" creationId="{6C35EFFA-AAB9-6DFC-AE37-A735B9F2995B}"/>
          </ac:spMkLst>
        </pc:spChg>
        <pc:picChg chg="add mod">
          <ac:chgData name="Mauro Villa" userId="137354bc-8369-486a-a5fa-294e1d70ad2d" providerId="ADAL" clId="{88F4F280-2571-4233-8E0B-18F816BC4549}" dt="2023-06-04T07:39:08.389" v="1087" actId="1076"/>
          <ac:picMkLst>
            <pc:docMk/>
            <pc:sldMk cId="1696745307" sldId="298"/>
            <ac:picMk id="6" creationId="{602ED391-E891-1D5A-8156-C89A825FEE99}"/>
          </ac:picMkLst>
        </pc:picChg>
        <pc:picChg chg="add del mod">
          <ac:chgData name="Mauro Villa" userId="137354bc-8369-486a-a5fa-294e1d70ad2d" providerId="ADAL" clId="{88F4F280-2571-4233-8E0B-18F816BC4549}" dt="2023-06-04T07:39:02.004" v="1086" actId="478"/>
          <ac:picMkLst>
            <pc:docMk/>
            <pc:sldMk cId="1696745307" sldId="298"/>
            <ac:picMk id="7" creationId="{FC317FAB-FD3C-0CAA-0EB7-36204B0BDBBF}"/>
          </ac:picMkLst>
        </pc:picChg>
      </pc:sldChg>
      <pc:sldChg chg="addSp delSp modSp add mod">
        <pc:chgData name="Mauro Villa" userId="137354bc-8369-486a-a5fa-294e1d70ad2d" providerId="ADAL" clId="{88F4F280-2571-4233-8E0B-18F816BC4549}" dt="2023-06-04T07:51:40.905" v="1888" actId="5793"/>
        <pc:sldMkLst>
          <pc:docMk/>
          <pc:sldMk cId="3374210359" sldId="299"/>
        </pc:sldMkLst>
        <pc:spChg chg="mod">
          <ac:chgData name="Mauro Villa" userId="137354bc-8369-486a-a5fa-294e1d70ad2d" providerId="ADAL" clId="{88F4F280-2571-4233-8E0B-18F816BC4549}" dt="2023-06-04T07:42:28.112" v="1244" actId="20577"/>
          <ac:spMkLst>
            <pc:docMk/>
            <pc:sldMk cId="3374210359" sldId="299"/>
            <ac:spMk id="2" creationId="{FE0DF3B4-3184-4DE5-BF80-B4EAB482D2A2}"/>
          </ac:spMkLst>
        </pc:spChg>
        <pc:spChg chg="mod">
          <ac:chgData name="Mauro Villa" userId="137354bc-8369-486a-a5fa-294e1d70ad2d" providerId="ADAL" clId="{88F4F280-2571-4233-8E0B-18F816BC4549}" dt="2023-06-04T07:49:01.331" v="1732" actId="14100"/>
          <ac:spMkLst>
            <pc:docMk/>
            <pc:sldMk cId="3374210359" sldId="299"/>
            <ac:spMk id="3" creationId="{0F4C8491-6A84-423E-B012-CC79B545A27E}"/>
          </ac:spMkLst>
        </pc:spChg>
        <pc:spChg chg="add mod">
          <ac:chgData name="Mauro Villa" userId="137354bc-8369-486a-a5fa-294e1d70ad2d" providerId="ADAL" clId="{88F4F280-2571-4233-8E0B-18F816BC4549}" dt="2023-06-04T07:51:40.905" v="1888" actId="5793"/>
          <ac:spMkLst>
            <pc:docMk/>
            <pc:sldMk cId="3374210359" sldId="299"/>
            <ac:spMk id="8" creationId="{1D6C6D48-B1F0-A08A-04A0-6E03523E8496}"/>
          </ac:spMkLst>
        </pc:spChg>
        <pc:picChg chg="add del mod modCrop">
          <ac:chgData name="Mauro Villa" userId="137354bc-8369-486a-a5fa-294e1d70ad2d" providerId="ADAL" clId="{88F4F280-2571-4233-8E0B-18F816BC4549}" dt="2023-06-04T07:42:31.815" v="1245" actId="478"/>
          <ac:picMkLst>
            <pc:docMk/>
            <pc:sldMk cId="3374210359" sldId="299"/>
            <ac:picMk id="7" creationId="{4295A88A-4BBD-3A47-DF70-1D8D2DDF8A1F}"/>
          </ac:picMkLst>
        </pc:picChg>
      </pc:sldChg>
      <pc:sldChg chg="addSp delSp modSp add mod">
        <pc:chgData name="Mauro Villa" userId="137354bc-8369-486a-a5fa-294e1d70ad2d" providerId="ADAL" clId="{88F4F280-2571-4233-8E0B-18F816BC4549}" dt="2023-06-04T07:58:09.684" v="2106" actId="1076"/>
        <pc:sldMkLst>
          <pc:docMk/>
          <pc:sldMk cId="3054111272" sldId="300"/>
        </pc:sldMkLst>
        <pc:spChg chg="mod">
          <ac:chgData name="Mauro Villa" userId="137354bc-8369-486a-a5fa-294e1d70ad2d" providerId="ADAL" clId="{88F4F280-2571-4233-8E0B-18F816BC4549}" dt="2023-06-04T07:57:02.387" v="1975" actId="1076"/>
          <ac:spMkLst>
            <pc:docMk/>
            <pc:sldMk cId="3054111272" sldId="300"/>
            <ac:spMk id="2" creationId="{FE0DF3B4-3184-4DE5-BF80-B4EAB482D2A2}"/>
          </ac:spMkLst>
        </pc:spChg>
        <pc:spChg chg="del">
          <ac:chgData name="Mauro Villa" userId="137354bc-8369-486a-a5fa-294e1d70ad2d" providerId="ADAL" clId="{88F4F280-2571-4233-8E0B-18F816BC4549}" dt="2023-06-04T07:52:04.180" v="1890" actId="478"/>
          <ac:spMkLst>
            <pc:docMk/>
            <pc:sldMk cId="3054111272" sldId="300"/>
            <ac:spMk id="3" creationId="{0F4C8491-6A84-423E-B012-CC79B545A27E}"/>
          </ac:spMkLst>
        </pc:spChg>
        <pc:spChg chg="add mod">
          <ac:chgData name="Mauro Villa" userId="137354bc-8369-486a-a5fa-294e1d70ad2d" providerId="ADAL" clId="{88F4F280-2571-4233-8E0B-18F816BC4549}" dt="2023-06-04T07:52:04.180" v="1890" actId="478"/>
          <ac:spMkLst>
            <pc:docMk/>
            <pc:sldMk cId="3054111272" sldId="300"/>
            <ac:spMk id="7" creationId="{39A17A1E-F373-9812-03A8-D2E79A422DBE}"/>
          </ac:spMkLst>
        </pc:spChg>
        <pc:spChg chg="mod">
          <ac:chgData name="Mauro Villa" userId="137354bc-8369-486a-a5fa-294e1d70ad2d" providerId="ADAL" clId="{88F4F280-2571-4233-8E0B-18F816BC4549}" dt="2023-06-04T07:58:09.684" v="2106" actId="1076"/>
          <ac:spMkLst>
            <pc:docMk/>
            <pc:sldMk cId="3054111272" sldId="300"/>
            <ac:spMk id="8" creationId="{1D6C6D48-B1F0-A08A-04A0-6E03523E8496}"/>
          </ac:spMkLst>
        </pc:spChg>
        <pc:picChg chg="add mod">
          <ac:chgData name="Mauro Villa" userId="137354bc-8369-486a-a5fa-294e1d70ad2d" providerId="ADAL" clId="{88F4F280-2571-4233-8E0B-18F816BC4549}" dt="2023-06-04T07:56:22.484" v="1915" actId="14100"/>
          <ac:picMkLst>
            <pc:docMk/>
            <pc:sldMk cId="3054111272" sldId="300"/>
            <ac:picMk id="10" creationId="{D3901154-0009-F18F-3D9D-DE907F4FE0DD}"/>
          </ac:picMkLst>
        </pc:picChg>
        <pc:picChg chg="add mod">
          <ac:chgData name="Mauro Villa" userId="137354bc-8369-486a-a5fa-294e1d70ad2d" providerId="ADAL" clId="{88F4F280-2571-4233-8E0B-18F816BC4549}" dt="2023-06-04T07:56:12.350" v="1912" actId="1076"/>
          <ac:picMkLst>
            <pc:docMk/>
            <pc:sldMk cId="3054111272" sldId="300"/>
            <ac:picMk id="12" creationId="{D3082099-C16F-1695-CDA2-64DA58D8C3D8}"/>
          </ac:picMkLst>
        </pc:picChg>
        <pc:picChg chg="add mod">
          <ac:chgData name="Mauro Villa" userId="137354bc-8369-486a-a5fa-294e1d70ad2d" providerId="ADAL" clId="{88F4F280-2571-4233-8E0B-18F816BC4549}" dt="2023-06-04T07:56:14.692" v="1913" actId="1076"/>
          <ac:picMkLst>
            <pc:docMk/>
            <pc:sldMk cId="3054111272" sldId="300"/>
            <ac:picMk id="14" creationId="{43C08AE9-DAFA-AED5-0D5D-5F15BD6130D2}"/>
          </ac:picMkLst>
        </pc:picChg>
        <pc:picChg chg="add mod">
          <ac:chgData name="Mauro Villa" userId="137354bc-8369-486a-a5fa-294e1d70ad2d" providerId="ADAL" clId="{88F4F280-2571-4233-8E0B-18F816BC4549}" dt="2023-06-04T07:56:19.085" v="1914" actId="14100"/>
          <ac:picMkLst>
            <pc:docMk/>
            <pc:sldMk cId="3054111272" sldId="300"/>
            <ac:picMk id="16" creationId="{710E00D8-7947-37C9-EC3E-B285E4C29FF5}"/>
          </ac:picMkLst>
        </pc:picChg>
      </pc:sldChg>
      <pc:sldChg chg="delSp modSp add mod">
        <pc:chgData name="Mauro Villa" userId="137354bc-8369-486a-a5fa-294e1d70ad2d" providerId="ADAL" clId="{88F4F280-2571-4233-8E0B-18F816BC4549}" dt="2023-06-04T08:11:13.332" v="2567" actId="20577"/>
        <pc:sldMkLst>
          <pc:docMk/>
          <pc:sldMk cId="1951419603" sldId="301"/>
        </pc:sldMkLst>
        <pc:spChg chg="mod">
          <ac:chgData name="Mauro Villa" userId="137354bc-8369-486a-a5fa-294e1d70ad2d" providerId="ADAL" clId="{88F4F280-2571-4233-8E0B-18F816BC4549}" dt="2023-06-04T07:58:40.944" v="2161" actId="20577"/>
          <ac:spMkLst>
            <pc:docMk/>
            <pc:sldMk cId="1951419603" sldId="301"/>
            <ac:spMk id="2" creationId="{FE0DF3B4-3184-4DE5-BF80-B4EAB482D2A2}"/>
          </ac:spMkLst>
        </pc:spChg>
        <pc:spChg chg="mod">
          <ac:chgData name="Mauro Villa" userId="137354bc-8369-486a-a5fa-294e1d70ad2d" providerId="ADAL" clId="{88F4F280-2571-4233-8E0B-18F816BC4549}" dt="2023-06-04T08:11:13.332" v="2567" actId="20577"/>
          <ac:spMkLst>
            <pc:docMk/>
            <pc:sldMk cId="1951419603" sldId="301"/>
            <ac:spMk id="3" creationId="{0F4C8491-6A84-423E-B012-CC79B545A27E}"/>
          </ac:spMkLst>
        </pc:spChg>
        <pc:spChg chg="del">
          <ac:chgData name="Mauro Villa" userId="137354bc-8369-486a-a5fa-294e1d70ad2d" providerId="ADAL" clId="{88F4F280-2571-4233-8E0B-18F816BC4549}" dt="2023-06-04T08:10:37.445" v="2538" actId="478"/>
          <ac:spMkLst>
            <pc:docMk/>
            <pc:sldMk cId="1951419603" sldId="301"/>
            <ac:spMk id="8" creationId="{1D6C6D48-B1F0-A08A-04A0-6E03523E8496}"/>
          </ac:spMkLst>
        </pc:spChg>
      </pc:sldChg>
      <pc:sldChg chg="modSp add mod">
        <pc:chgData name="Mauro Villa" userId="137354bc-8369-486a-a5fa-294e1d70ad2d" providerId="ADAL" clId="{88F4F280-2571-4233-8E0B-18F816BC4549}" dt="2023-06-04T08:26:50.371" v="3073" actId="20577"/>
        <pc:sldMkLst>
          <pc:docMk/>
          <pc:sldMk cId="1431618417" sldId="302"/>
        </pc:sldMkLst>
        <pc:spChg chg="mod">
          <ac:chgData name="Mauro Villa" userId="137354bc-8369-486a-a5fa-294e1d70ad2d" providerId="ADAL" clId="{88F4F280-2571-4233-8E0B-18F816BC4549}" dt="2023-06-04T08:22:21.743" v="2638" actId="20577"/>
          <ac:spMkLst>
            <pc:docMk/>
            <pc:sldMk cId="1431618417" sldId="302"/>
            <ac:spMk id="2" creationId="{FE0DF3B4-3184-4DE5-BF80-B4EAB482D2A2}"/>
          </ac:spMkLst>
        </pc:spChg>
        <pc:spChg chg="mod">
          <ac:chgData name="Mauro Villa" userId="137354bc-8369-486a-a5fa-294e1d70ad2d" providerId="ADAL" clId="{88F4F280-2571-4233-8E0B-18F816BC4549}" dt="2023-06-04T08:26:50.371" v="3073" actId="20577"/>
          <ac:spMkLst>
            <pc:docMk/>
            <pc:sldMk cId="1431618417" sldId="302"/>
            <ac:spMk id="3" creationId="{0F4C8491-6A84-423E-B012-CC79B545A2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4CCF-E8D4-4CBF-BB85-9943B5BB2D59}" type="datetimeFigureOut">
              <a:rPr lang="it-IT" smtClean="0"/>
              <a:t>03/06/2023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59F1-4072-4098-ABBC-C624909073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84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02DB4-AEF0-4987-A4FD-77C63AFD9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AFFB88-8234-441A-8C6C-1BB68C50D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F84939-F6CA-45B4-87CC-6399C371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066-AA25-4501-8711-E010A889496B}" type="datetime1">
              <a:rPr lang="it-IT" smtClean="0"/>
              <a:t>03/06/2023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84988B-A5B3-4442-8756-F6DABA05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3CD1D-C170-4CFB-836B-D75BD346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20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F31B2-A83C-423B-8B22-2ADB43A6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921DE5-C910-4503-B025-A3F8DE182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70C520-07A7-459A-B754-F1F7CF32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D70-C785-44E2-822F-DF1A280297D1}" type="datetime1">
              <a:rPr lang="it-IT" smtClean="0"/>
              <a:t>03/06/2023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45ABE5-D086-4D21-83F7-7FD454A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C09027-7D6E-4E5A-90C9-5FA601F1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38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F62684-7376-42D8-82D6-1F3FDE72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57834C-1E67-4070-B39C-B5807811B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AB3A2C-79F4-4B5F-B1D4-05F45435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E13A-F4A0-464B-BC40-27672BA93F4A}" type="datetime1">
              <a:rPr lang="it-IT" smtClean="0"/>
              <a:t>03/06/2023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E3FDD8-668E-40B4-A0C5-0B42347D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81A5EF-26AC-4F0A-AABB-4FC5F275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27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6AC33-B28C-4C2A-8198-48D672DE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66990-2896-4562-8BCB-5989BC91E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808B7-6240-464C-B89F-2E68AEA5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D270-4E86-4D14-BA26-21F8C388F3A7}" type="datetime1">
              <a:rPr lang="it-IT" smtClean="0"/>
              <a:t>03/06/2023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2C79EF-5F2D-47EC-9791-9A20A09C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2CE29B-75A0-47BF-9124-E0739862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57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F2F35-DF1E-4009-967E-5C805663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CD3051-5FFF-4458-83D1-B03ACD81C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98DB0C-2898-4808-97F4-DAC10908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5F3E-2ADA-40C2-B891-A64F95E8A2EC}" type="datetime1">
              <a:rPr lang="it-IT" smtClean="0"/>
              <a:t>03/06/2023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A7C60-6673-48AE-B221-04EA8FEC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6477CB-4B39-4109-9B21-6566107A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06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02140-9269-494A-8D0E-B4AA91EB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6C4256-25FA-4C85-B0B5-BC86D135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064AA4-BD19-42F1-8065-0163F700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9BE88A-645B-4ADD-A671-3BBAED97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4468-1C8D-490B-A0BC-E62FB7F5474E}" type="datetime1">
              <a:rPr lang="it-IT" smtClean="0"/>
              <a:t>03/06/2023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5ECE71-5983-426F-B11C-A2E01B23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9A311A-AA32-4D3B-A8EA-19A93A00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93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8BDF3-DBB5-4CE5-A2D4-32AD95D8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62CE03-0547-4DD1-9376-A109AF1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37554F-2211-4D96-BC80-B90B00A79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69A5ED-3CFA-43E9-BBAB-5772F1DF2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ACFE8E-0EFD-4F69-8912-AD751D5AD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F60647-47F3-4644-A434-A60B2CC0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D88-D13D-423C-9F1F-A214A65CDD4E}" type="datetime1">
              <a:rPr lang="it-IT" smtClean="0"/>
              <a:t>03/06/2023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2F96D6-1EF2-4757-82C9-6BD4762A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15B966-474A-4367-9C67-98997AC3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2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8FD86-A491-4AB0-BC3A-59D1866E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6AF97D-FFA6-4F9E-81CC-A80FB46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8E08-BA20-4F88-A530-3473FAC12CD0}" type="datetime1">
              <a:rPr lang="it-IT" smtClean="0"/>
              <a:t>03/06/2023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ACEA45-DC47-42A4-BF05-0145ABFB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B0482A-8D8D-4E73-A2B4-8B9CF787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2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C226DB-891F-4320-ADE8-499CF0DD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0767-6998-4F96-8D7B-717717416EB2}" type="datetime1">
              <a:rPr lang="it-IT" smtClean="0"/>
              <a:t>03/06/2023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5F67E6-912C-44DE-B550-A790B53F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65659-97FB-4ACA-A172-4BE5F885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60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358F9-4B7A-4B1A-964B-EE4697A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F6E68-3CD7-4093-99A8-BBAF29B2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1BF8DC-C50D-4CC6-A82A-667C833B8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C69494-510B-4048-9C9F-6A82CB26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95C7-3267-4E70-AD79-9339AD7F508A}" type="datetime1">
              <a:rPr lang="it-IT" smtClean="0"/>
              <a:t>03/06/2023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2D5367-D8AF-49A6-808F-C2CD91F5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2E096E-8307-490D-A86A-8F297768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18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66212-902D-4AA4-907E-29506943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397BF7-D1DE-459D-BCCD-1BCB50B60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38E94A-C503-4C78-8DD3-58A18CCE8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533A8C-44E6-4E35-BB5F-396C2010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ACA2-AF29-494C-A148-8F72C6762FAD}" type="datetime1">
              <a:rPr lang="it-IT" smtClean="0"/>
              <a:t>03/06/2023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9AD575-5A5B-41DC-863E-AD4DF26B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AC28F-762C-4BD4-8FB2-E9555777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7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505478-51AA-4A31-8102-45D04F17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13F27-058C-42F9-AD34-CBFCF9FAD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72BEC5-81F1-4B8C-99D7-D92DF88E0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31EE-2DC1-4C59-82B1-E0018EC6157B}" type="datetime1">
              <a:rPr lang="it-IT" smtClean="0"/>
              <a:t>03/06/2023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C2C6DE-5EE2-4441-91F6-05D823859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00CFCE-9247-40A2-A046-9EE592742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8093-075D-44AA-A860-C1D8F219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4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73227-0F71-CE5B-0E41-5F1B85C4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6357" y="1041400"/>
            <a:ext cx="9144000" cy="2387600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Magnet</a:t>
            </a:r>
            <a:r>
              <a:rPr lang="it-IT" b="1" dirty="0">
                <a:solidFill>
                  <a:srgbClr val="C00000"/>
                </a:solidFill>
              </a:rPr>
              <a:t> status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C7B7CF-0043-EB42-7D21-69ACDCAA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3400" y="3965040"/>
            <a:ext cx="9144000" cy="1655762"/>
          </a:xfrm>
        </p:spPr>
        <p:txBody>
          <a:bodyPr/>
          <a:lstStyle/>
          <a:p>
            <a:r>
              <a:rPr lang="it-IT" dirty="0"/>
              <a:t>M. Villa</a:t>
            </a:r>
          </a:p>
          <a:p>
            <a:r>
              <a:rPr lang="it-IT" dirty="0"/>
              <a:t>for A. Moggi, L. Sabbatini, E. Spiriti, S. </a:t>
            </a:r>
            <a:r>
              <a:rPr lang="it-IT"/>
              <a:t>Tomassini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C02D27-00FD-AC82-9ED3-43C976DE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DDA48A1-D476-FEF5-EF75-ED69C98D8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71" y="2405321"/>
            <a:ext cx="4574329" cy="3917778"/>
          </a:xfrm>
          <a:prstGeom prst="rect">
            <a:avLst/>
          </a:prstGeom>
        </p:spPr>
      </p:pic>
      <p:pic>
        <p:nvPicPr>
          <p:cNvPr id="7" name="footlogo.jpg" descr="footlogo.jpg">
            <a:extLst>
              <a:ext uri="{FF2B5EF4-FFF2-40B4-BE49-F238E27FC236}">
                <a16:creationId xmlns:a16="http://schemas.microsoft.com/office/drawing/2014/main" id="{45888EF4-D35F-7FD9-C99F-0AAEC2D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436"/>
          <a:stretch>
            <a:fillRect/>
          </a:stretch>
        </p:blipFill>
        <p:spPr>
          <a:xfrm>
            <a:off x="10549564" y="138887"/>
            <a:ext cx="1469041" cy="14110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857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Current</a:t>
            </a:r>
            <a:r>
              <a:rPr lang="it-IT" b="1" dirty="0">
                <a:solidFill>
                  <a:srgbClr val="C00000"/>
                </a:solidFill>
              </a:rPr>
              <a:t> time scale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8"/>
            <a:ext cx="10515600" cy="4487158"/>
          </a:xfrm>
        </p:spPr>
        <p:txBody>
          <a:bodyPr>
            <a:normAutofit lnSpcReduction="10000"/>
          </a:bodyPr>
          <a:lstStyle/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Manifacturing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M1:  from 05/06 up to 27/06/23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Manifacturing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M2:  from 26/06 up to 19/07/23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Assembly M1+M2: from 20/07 to 26/07/23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Measurements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@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SigmaPhi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 from 27/07 to 02/08/23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Assembly and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packing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from 03/08 to 30/08/23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vacation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time)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Shipment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31/08/23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Arrival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LNF: 13/09/23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Measurements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LNF: one week from 13/09 to 15/10/23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8955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1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Conclusions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8"/>
            <a:ext cx="10515600" cy="448715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firm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entering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in the assembly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phase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TODAY!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still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difficult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phase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surprises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can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happen</a:t>
            </a:r>
            <a:endParaRPr lang="it-IT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Time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estimates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were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«conservative». 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Current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timeline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allows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us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4-6 weeks of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magnet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tests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in Frascati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before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next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data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taking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need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just 2 days </a:t>
            </a:r>
            <a:r>
              <a:rPr lang="it-IT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+ thinking+1 day)</a:t>
            </a:r>
            <a:endParaRPr lang="it-IT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Stay positive!!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8955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61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Conclusions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537327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firm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underestimated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difficulties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beginning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They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are solving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problems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agreed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on a delivery by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jun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23 (driver: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procurement)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foresee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visit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Sigma-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phi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during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assembly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After delivery,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add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1-2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monthes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characterization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LNF</a:t>
            </a:r>
          </a:p>
          <a:p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Executive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summary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autumn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 2023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we’ll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probably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magnet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 to use!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17463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B96FDD9-2878-C429-26A6-C81224110CE9}"/>
              </a:ext>
            </a:extLst>
          </p:cNvPr>
          <p:cNvSpPr/>
          <p:nvPr/>
        </p:nvSpPr>
        <p:spPr>
          <a:xfrm rot="783899">
            <a:off x="8185721" y="457924"/>
            <a:ext cx="3916748" cy="1240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Shown</a:t>
            </a:r>
            <a:r>
              <a:rPr lang="it-IT" sz="2400" dirty="0"/>
              <a:t> in Perugia </a:t>
            </a:r>
          </a:p>
          <a:p>
            <a:pPr algn="ctr"/>
            <a:r>
              <a:rPr lang="it-IT" sz="2400" dirty="0"/>
              <a:t>11 </a:t>
            </a:r>
            <a:r>
              <a:rPr lang="it-IT" sz="2400" dirty="0" err="1"/>
              <a:t>dec</a:t>
            </a:r>
            <a:r>
              <a:rPr lang="it-IT" sz="2400" dirty="0"/>
              <a:t> 2023</a:t>
            </a:r>
          </a:p>
          <a:p>
            <a:pPr algn="ctr"/>
            <a:r>
              <a:rPr lang="it-IT" sz="2400" dirty="0" err="1"/>
              <a:t>Where</a:t>
            </a:r>
            <a:r>
              <a:rPr lang="it-IT" sz="2400" dirty="0"/>
              <a:t> do </a:t>
            </a:r>
            <a:r>
              <a:rPr lang="it-IT" sz="2400" dirty="0" err="1"/>
              <a:t>we</a:t>
            </a:r>
            <a:r>
              <a:rPr lang="it-IT" sz="2400" dirty="0"/>
              <a:t> stand </a:t>
            </a:r>
            <a:r>
              <a:rPr lang="it-IT" sz="2400" dirty="0" err="1"/>
              <a:t>now</a:t>
            </a:r>
            <a:r>
              <a:rPr lang="it-IT" sz="24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3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March 2023 status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5373277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december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discussed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mechanical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details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 working system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well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balanced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design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was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frozen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till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end of April) and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magnetic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materials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been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ordered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So far so good …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till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march 2023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8955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65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Actual</a:t>
            </a:r>
            <a:r>
              <a:rPr lang="it-IT" b="1" dirty="0">
                <a:solidFill>
                  <a:srgbClr val="C00000"/>
                </a:solidFill>
              </a:rPr>
              <a:t> (</a:t>
            </a:r>
            <a:r>
              <a:rPr lang="it-IT" b="1" dirty="0" err="1">
                <a:solidFill>
                  <a:srgbClr val="C00000"/>
                </a:solidFill>
              </a:rPr>
              <a:t>may</a:t>
            </a:r>
            <a:r>
              <a:rPr lang="it-IT" b="1" dirty="0">
                <a:solidFill>
                  <a:srgbClr val="C00000"/>
                </a:solidFill>
              </a:rPr>
              <a:t> 2023) status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17463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2C6C08-24ED-A40C-C8A5-6E95D8A16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8" t="18620"/>
          <a:stretch/>
        </p:blipFill>
        <p:spPr>
          <a:xfrm>
            <a:off x="4396903" y="2070148"/>
            <a:ext cx="2608634" cy="2484892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7796305-9467-3049-733A-E4EB1FB43CB1}"/>
              </a:ext>
            </a:extLst>
          </p:cNvPr>
          <p:cNvSpPr/>
          <p:nvPr/>
        </p:nvSpPr>
        <p:spPr>
          <a:xfrm>
            <a:off x="3161489" y="89556"/>
            <a:ext cx="972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B4CE7B1F-F2F6-C794-247A-2B2D41CFB7EE}"/>
              </a:ext>
            </a:extLst>
          </p:cNvPr>
          <p:cNvGrpSpPr/>
          <p:nvPr/>
        </p:nvGrpSpPr>
        <p:grpSpPr>
          <a:xfrm>
            <a:off x="8780482" y="1159599"/>
            <a:ext cx="3781209" cy="3919420"/>
            <a:chOff x="9053731" y="1181156"/>
            <a:chExt cx="3781209" cy="391942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F76EC62-11DA-5645-CAB6-9F077661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63483">
              <a:off x="9426266" y="1757426"/>
              <a:ext cx="2833402" cy="3343150"/>
            </a:xfrm>
            <a:prstGeom prst="rect">
              <a:avLst/>
            </a:prstGeom>
          </p:spPr>
        </p:pic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CF421557-921F-933A-314B-4A9DFCF52635}"/>
                </a:ext>
              </a:extLst>
            </p:cNvPr>
            <p:cNvSpPr/>
            <p:nvPr/>
          </p:nvSpPr>
          <p:spPr>
            <a:xfrm>
              <a:off x="9053731" y="4323758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F4C699CF-0A6B-4635-C331-B62E2FD97FE6}"/>
                </a:ext>
              </a:extLst>
            </p:cNvPr>
            <p:cNvSpPr/>
            <p:nvPr/>
          </p:nvSpPr>
          <p:spPr>
            <a:xfrm>
              <a:off x="9556140" y="4081805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0C4061C6-2F31-7DE2-457E-4F9259271164}"/>
                </a:ext>
              </a:extLst>
            </p:cNvPr>
            <p:cNvSpPr/>
            <p:nvPr/>
          </p:nvSpPr>
          <p:spPr>
            <a:xfrm>
              <a:off x="9556140" y="3723748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9EA016E4-2EEB-AEBC-E329-4897AF941FB7}"/>
                </a:ext>
              </a:extLst>
            </p:cNvPr>
            <p:cNvSpPr/>
            <p:nvPr/>
          </p:nvSpPr>
          <p:spPr>
            <a:xfrm>
              <a:off x="9251842" y="3368509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191FCBA2-8A54-C6BD-B1FD-40641C5D0576}"/>
                </a:ext>
              </a:extLst>
            </p:cNvPr>
            <p:cNvSpPr/>
            <p:nvPr/>
          </p:nvSpPr>
          <p:spPr>
            <a:xfrm>
              <a:off x="9562926" y="2415438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EDE5B04B-4072-860D-0CB8-B332CB713DAC}"/>
                </a:ext>
              </a:extLst>
            </p:cNvPr>
            <p:cNvSpPr/>
            <p:nvPr/>
          </p:nvSpPr>
          <p:spPr>
            <a:xfrm>
              <a:off x="9562926" y="1869205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EC46AB2A-324A-2CBA-4951-5D9E0DCAADF3}"/>
                </a:ext>
              </a:extLst>
            </p:cNvPr>
            <p:cNvSpPr/>
            <p:nvPr/>
          </p:nvSpPr>
          <p:spPr>
            <a:xfrm>
              <a:off x="10082836" y="1181156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A2BE2080-FADC-EC5A-4450-5952E0EF02AA}"/>
                </a:ext>
              </a:extLst>
            </p:cNvPr>
            <p:cNvSpPr/>
            <p:nvPr/>
          </p:nvSpPr>
          <p:spPr>
            <a:xfrm>
              <a:off x="10407233" y="1478651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42963C70-FC98-F258-A675-A56B0A633002}"/>
                </a:ext>
              </a:extLst>
            </p:cNvPr>
            <p:cNvSpPr/>
            <p:nvPr/>
          </p:nvSpPr>
          <p:spPr>
            <a:xfrm>
              <a:off x="12212771" y="2147296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2F7FF83B-13B5-C303-9506-ED671895DA2C}"/>
                </a:ext>
              </a:extLst>
            </p:cNvPr>
            <p:cNvSpPr/>
            <p:nvPr/>
          </p:nvSpPr>
          <p:spPr>
            <a:xfrm>
              <a:off x="12212771" y="2565800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63025A61-2343-8331-F305-0A617D83C2CC}"/>
                </a:ext>
              </a:extLst>
            </p:cNvPr>
            <p:cNvSpPr/>
            <p:nvPr/>
          </p:nvSpPr>
          <p:spPr>
            <a:xfrm>
              <a:off x="11936500" y="3121982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45F20198-C5E5-77F5-31EE-303D403A0D21}"/>
                </a:ext>
              </a:extLst>
            </p:cNvPr>
            <p:cNvSpPr/>
            <p:nvPr/>
          </p:nvSpPr>
          <p:spPr>
            <a:xfrm>
              <a:off x="11936500" y="3472088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C3D6F5B7-2A58-A492-9CC1-EA0BDF9EBC38}"/>
                </a:ext>
              </a:extLst>
            </p:cNvPr>
            <p:cNvSpPr/>
            <p:nvPr/>
          </p:nvSpPr>
          <p:spPr>
            <a:xfrm>
              <a:off x="11922143" y="2437685"/>
              <a:ext cx="622169" cy="556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9E50BFDC-1F53-7A0F-B9C1-AAE3E5A6B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084" y="2070148"/>
            <a:ext cx="2509235" cy="256206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537327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Three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elements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needed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for the assembly of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Yokes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Magnetic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elements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Assembly tools</a:t>
            </a:r>
          </a:p>
          <a:p>
            <a:pPr>
              <a:buFontTx/>
              <a:buChar char="-"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Assembly tools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delayed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monthes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delivered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last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Friday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Magnetic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elements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shipped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train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Arrived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mid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Yokes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other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mechanical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pieces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firm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march.</a:t>
            </a:r>
          </a:p>
          <a:p>
            <a:pPr marL="0" indent="0"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8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Last </a:t>
            </a:r>
            <a:r>
              <a:rPr lang="it-IT" b="1" dirty="0" err="1">
                <a:solidFill>
                  <a:srgbClr val="C00000"/>
                </a:solidFill>
              </a:rPr>
              <a:t>change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requested</a:t>
            </a:r>
            <a:r>
              <a:rPr lang="it-IT" b="1" dirty="0">
                <a:solidFill>
                  <a:srgbClr val="C00000"/>
                </a:solidFill>
              </a:rPr>
              <a:t>: B versus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5168"/>
            <a:ext cx="9046559" cy="1289666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CDR &amp;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initial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magnet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design: B field in the </a:t>
            </a:r>
            <a:r>
              <a:rPr lang="it-IT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+y </a:t>
            </a:r>
            <a:r>
              <a:rPr lang="it-IT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direction</a:t>
            </a:r>
            <a:endParaRPr lang="it-IT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CNAO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Experimental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	 Hall</a:t>
            </a: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8955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5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E9CE34-BF43-BD79-E1E4-526C76F6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89" y="1922604"/>
            <a:ext cx="7064352" cy="45190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6FDB196-08C1-3017-C5D3-8C5DC233ABD5}"/>
              </a:ext>
            </a:extLst>
          </p:cNvPr>
          <p:cNvSpPr/>
          <p:nvPr/>
        </p:nvSpPr>
        <p:spPr>
          <a:xfrm>
            <a:off x="457200" y="5928640"/>
            <a:ext cx="11060349" cy="1305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A697777-8115-E3B8-52C0-A466053DE0FA}"/>
              </a:ext>
            </a:extLst>
          </p:cNvPr>
          <p:cNvSpPr/>
          <p:nvPr/>
        </p:nvSpPr>
        <p:spPr>
          <a:xfrm rot="6204909">
            <a:off x="8798891" y="3576388"/>
            <a:ext cx="5560534" cy="1211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651B8A1-6600-0E8B-844A-883BCE91DD84}"/>
              </a:ext>
            </a:extLst>
          </p:cNvPr>
          <p:cNvSpPr txBox="1">
            <a:spLocks/>
          </p:cNvSpPr>
          <p:nvPr/>
        </p:nvSpPr>
        <p:spPr>
          <a:xfrm>
            <a:off x="457200" y="4780953"/>
            <a:ext cx="3381530" cy="681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XPR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walls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approx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0207662-6145-3F2A-D25D-82128EA500E0}"/>
              </a:ext>
            </a:extLst>
          </p:cNvPr>
          <p:cNvCxnSpPr/>
          <p:nvPr/>
        </p:nvCxnSpPr>
        <p:spPr>
          <a:xfrm>
            <a:off x="1140643" y="5250730"/>
            <a:ext cx="273378" cy="4242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D703D3-0B4D-F9C3-B7D1-BE661B46115F}"/>
              </a:ext>
            </a:extLst>
          </p:cNvPr>
          <p:cNvSpPr txBox="1"/>
          <p:nvPr/>
        </p:nvSpPr>
        <p:spPr>
          <a:xfrm>
            <a:off x="2667786" y="3308808"/>
            <a:ext cx="125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GB &amp; SM</a:t>
            </a:r>
          </a:p>
          <a:p>
            <a:r>
              <a:rPr lang="it-IT" dirty="0" err="1"/>
              <a:t>simulations</a:t>
            </a:r>
            <a:endParaRPr lang="en-US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764EFC8-CB6E-7D22-9F31-2A56F787FEF5}"/>
              </a:ext>
            </a:extLst>
          </p:cNvPr>
          <p:cNvCxnSpPr>
            <a:cxnSpLocks/>
          </p:cNvCxnSpPr>
          <p:nvPr/>
        </p:nvCxnSpPr>
        <p:spPr>
          <a:xfrm>
            <a:off x="3678032" y="3558497"/>
            <a:ext cx="38605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6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53319B-0C2C-370F-124F-6E683272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02ED391-E891-1D5A-8156-C89A825FE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7" y="45777"/>
            <a:ext cx="8596105" cy="66756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3A565D-8F10-0867-B7D3-CF1CDDB75B28}"/>
              </a:ext>
            </a:extLst>
          </p:cNvPr>
          <p:cNvSpPr txBox="1"/>
          <p:nvPr/>
        </p:nvSpPr>
        <p:spPr>
          <a:xfrm>
            <a:off x="8819312" y="1028927"/>
            <a:ext cx="3357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Results</a:t>
            </a:r>
            <a:r>
              <a:rPr lang="it-IT" sz="2400" dirty="0"/>
              <a:t> for </a:t>
            </a:r>
            <a:r>
              <a:rPr lang="it-IT" sz="2400" dirty="0" err="1"/>
              <a:t>any</a:t>
            </a:r>
            <a:r>
              <a:rPr lang="it-IT" sz="2400" dirty="0"/>
              <a:t> Z=N </a:t>
            </a:r>
            <a:r>
              <a:rPr lang="it-IT" sz="2400" dirty="0" err="1"/>
              <a:t>beam</a:t>
            </a:r>
            <a:endParaRPr lang="it-IT" sz="2400" dirty="0"/>
          </a:p>
          <a:p>
            <a:r>
              <a:rPr lang="it-IT" sz="2400" baseline="30000" dirty="0"/>
              <a:t>4</a:t>
            </a:r>
            <a:r>
              <a:rPr lang="it-IT" sz="2400" dirty="0"/>
              <a:t>He, </a:t>
            </a:r>
            <a:r>
              <a:rPr lang="it-IT" sz="2400" baseline="30000" dirty="0"/>
              <a:t>12</a:t>
            </a:r>
            <a:r>
              <a:rPr lang="it-IT" sz="2400" dirty="0"/>
              <a:t>C, </a:t>
            </a:r>
            <a:r>
              <a:rPr lang="it-IT" sz="2400" baseline="30000" dirty="0"/>
              <a:t>16</a:t>
            </a:r>
            <a:r>
              <a:rPr lang="it-IT" sz="2400" dirty="0"/>
              <a:t>O</a:t>
            </a:r>
            <a:endParaRPr lang="en-US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BEA935-E189-3581-4EF9-45647A97956B}"/>
              </a:ext>
            </a:extLst>
          </p:cNvPr>
          <p:cNvSpPr txBox="1"/>
          <p:nvPr/>
        </p:nvSpPr>
        <p:spPr>
          <a:xfrm>
            <a:off x="8938814" y="2307643"/>
            <a:ext cx="287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Protons</a:t>
            </a:r>
            <a:r>
              <a:rPr lang="it-IT" sz="2400" dirty="0"/>
              <a:t> (N=0) are </a:t>
            </a:r>
            <a:r>
              <a:rPr lang="it-IT" sz="2400" dirty="0" err="1"/>
              <a:t>deviated</a:t>
            </a:r>
            <a:r>
              <a:rPr lang="it-IT" sz="2400" dirty="0"/>
              <a:t> by </a:t>
            </a:r>
            <a:r>
              <a:rPr lang="it-IT" sz="2400" dirty="0" err="1"/>
              <a:t>twice</a:t>
            </a:r>
            <a:r>
              <a:rPr lang="it-IT" sz="2400" dirty="0"/>
              <a:t> of the </a:t>
            </a:r>
            <a:r>
              <a:rPr lang="it-IT" sz="2400" dirty="0" err="1"/>
              <a:t>shown</a:t>
            </a:r>
            <a:r>
              <a:rPr lang="it-IT" sz="2400" dirty="0"/>
              <a:t> </a:t>
            </a:r>
            <a:r>
              <a:rPr lang="it-IT" sz="2400" dirty="0" err="1"/>
              <a:t>admount</a:t>
            </a:r>
            <a:endParaRPr lang="en-US" sz="2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35EFFA-AAB9-6DFC-AE37-A735B9F2995B}"/>
              </a:ext>
            </a:extLst>
          </p:cNvPr>
          <p:cNvSpPr txBox="1"/>
          <p:nvPr/>
        </p:nvSpPr>
        <p:spPr>
          <a:xfrm>
            <a:off x="8938814" y="5987018"/>
            <a:ext cx="19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Credits to GB &amp; SM</a:t>
            </a:r>
          </a:p>
        </p:txBody>
      </p:sp>
    </p:spTree>
    <p:extLst>
      <p:ext uri="{BB962C8B-B14F-4D97-AF65-F5344CB8AC3E}">
        <p14:creationId xmlns:p14="http://schemas.microsoft.com/office/powerpoint/2010/main" val="16967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Other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considerations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C8491-6A84-423E-B012-CC79B545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168"/>
            <a:ext cx="10515600" cy="2978870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interested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beam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center of the TW &amp; CALO</a:t>
            </a:r>
          </a:p>
          <a:p>
            <a:pPr lvl="1"/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we’ll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shift TW &amp; CALO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accordingly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, coming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closer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to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wall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reducing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working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space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Walls are a (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significant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) source of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secondary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radiation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while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should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be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negligible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regards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tracking,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noise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TW and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CALO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might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reduce the TW HIT &amp; CALO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efficiency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8955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7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D6C6D48-B1F0-A08A-04A0-6E03523E8496}"/>
              </a:ext>
            </a:extLst>
          </p:cNvPr>
          <p:cNvSpPr txBox="1">
            <a:spLocks/>
          </p:cNvSpPr>
          <p:nvPr/>
        </p:nvSpPr>
        <p:spPr>
          <a:xfrm>
            <a:off x="838200" y="4637987"/>
            <a:ext cx="10515600" cy="225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Soo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….</a:t>
            </a: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Smart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suggestion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(MM):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about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change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B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polarity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?</a:t>
            </a:r>
          </a:p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Charged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fragments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be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deviated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toward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left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away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from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wall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DF3B4-3184-4DE5-BF80-B4EAB48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03" y="341622"/>
            <a:ext cx="10515600" cy="1030042"/>
          </a:xfrm>
        </p:spPr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Decision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taken</a:t>
            </a:r>
            <a:r>
              <a:rPr lang="it-IT" b="1" dirty="0">
                <a:solidFill>
                  <a:srgbClr val="C00000"/>
                </a:solidFill>
              </a:rPr>
              <a:t>: B </a:t>
            </a:r>
            <a:r>
              <a:rPr lang="it-IT" b="1" dirty="0" err="1">
                <a:solidFill>
                  <a:srgbClr val="C00000"/>
                </a:solidFill>
              </a:rPr>
              <a:t>is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pointing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downwards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4" name="footlogo.jpg" descr="footlogo.jpg">
            <a:extLst>
              <a:ext uri="{FF2B5EF4-FFF2-40B4-BE49-F238E27FC236}">
                <a16:creationId xmlns:a16="http://schemas.microsoft.com/office/drawing/2014/main" id="{6CA43071-2982-4BA7-B18B-073FC31B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436"/>
          <a:stretch>
            <a:fillRect/>
          </a:stretch>
        </p:blipFill>
        <p:spPr>
          <a:xfrm>
            <a:off x="10393921" y="89556"/>
            <a:ext cx="1469041" cy="14110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FA6226-5661-CEE7-27DD-3065CC58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8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D6C6D48-B1F0-A08A-04A0-6E03523E8496}"/>
              </a:ext>
            </a:extLst>
          </p:cNvPr>
          <p:cNvSpPr txBox="1">
            <a:spLocks/>
          </p:cNvSpPr>
          <p:nvPr/>
        </p:nvSpPr>
        <p:spPr>
          <a:xfrm>
            <a:off x="838200" y="4649996"/>
            <a:ext cx="10515600" cy="225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firm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ensured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us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can be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done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just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changind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the assembly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order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: no delays, no extra costs</a:t>
            </a:r>
          </a:p>
          <a:p>
            <a:pPr marL="0" indent="0">
              <a:buNone/>
            </a:pP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9A17A1E-F373-9812-03A8-D2E79A422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901154-0009-F18F-3D9D-DE907F4FE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88" y="1720216"/>
            <a:ext cx="2261141" cy="21455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3082099-C16F-1695-CDA2-64DA58D8C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284" y="1704196"/>
            <a:ext cx="3041319" cy="29763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3C08AE9-DAFA-AED5-0D5D-5F15BD613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529" y="1462549"/>
            <a:ext cx="2762468" cy="321798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10E00D8-7947-37C9-EC3E-B285E4C29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629" y="1437221"/>
            <a:ext cx="2351475" cy="26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1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18CFEA-E538-150C-8AB0-6B04AD80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C00000"/>
                </a:solidFill>
              </a:rPr>
              <a:t>Magnetic</a:t>
            </a:r>
            <a:r>
              <a:rPr lang="it-IT" b="1" dirty="0">
                <a:solidFill>
                  <a:srgbClr val="C00000"/>
                </a:solidFill>
              </a:rPr>
              <a:t> field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9368C0-C88D-C48A-2EAA-F7C628F4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2BAA3A-1C1A-FFF6-2EDD-C066B92A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8093-075D-44AA-A860-C1D8F2194B2B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CB49FE-C055-56C0-B2EB-F78F47E7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4" y="1799106"/>
            <a:ext cx="7628956" cy="43513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5E0979-9A96-F20A-C825-C5F58961D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190" y="572067"/>
            <a:ext cx="2580413" cy="5920808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B3978D8-204C-4DB3-2136-D764C1928985}"/>
              </a:ext>
            </a:extLst>
          </p:cNvPr>
          <p:cNvGrpSpPr/>
          <p:nvPr/>
        </p:nvGrpSpPr>
        <p:grpSpPr>
          <a:xfrm flipV="1">
            <a:off x="8891833" y="3257893"/>
            <a:ext cx="1090367" cy="625950"/>
            <a:chOff x="8892619" y="3344159"/>
            <a:chExt cx="1090367" cy="530257"/>
          </a:xfrm>
        </p:grpSpPr>
        <p:cxnSp>
          <p:nvCxnSpPr>
            <p:cNvPr id="9" name="Connettore 2 8">
              <a:extLst>
                <a:ext uri="{FF2B5EF4-FFF2-40B4-BE49-F238E27FC236}">
                  <a16:creationId xmlns:a16="http://schemas.microsoft.com/office/drawing/2014/main" id="{B3F0A8A7-B3F2-F22A-0BEF-5070EDF11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986" y="3344159"/>
              <a:ext cx="0" cy="5302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CBFBFA58-21F5-63EF-D906-261333093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56655" y="3429000"/>
              <a:ext cx="0" cy="294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CB2CF0FC-4E81-CBEB-CA8B-BDBE2DDD21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92619" y="3429000"/>
              <a:ext cx="0" cy="294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A70F4F09-DE1C-6946-7EA5-ED94F7E24945}"/>
              </a:ext>
            </a:extLst>
          </p:cNvPr>
          <p:cNvSpPr/>
          <p:nvPr/>
        </p:nvSpPr>
        <p:spPr>
          <a:xfrm>
            <a:off x="6391378" y="3344160"/>
            <a:ext cx="1650812" cy="1727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3078ABE-4C0D-F306-E2C7-6B2C3A727FAA}"/>
              </a:ext>
            </a:extLst>
          </p:cNvPr>
          <p:cNvCxnSpPr/>
          <p:nvPr/>
        </p:nvCxnSpPr>
        <p:spPr>
          <a:xfrm>
            <a:off x="7777113" y="4911365"/>
            <a:ext cx="1641837" cy="113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A62754-47DE-DE8C-2945-C6CF47074D44}"/>
              </a:ext>
            </a:extLst>
          </p:cNvPr>
          <p:cNvSpPr txBox="1"/>
          <p:nvPr/>
        </p:nvSpPr>
        <p:spPr>
          <a:xfrm rot="16200000">
            <a:off x="320510" y="3790107"/>
            <a:ext cx="8588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-B</a:t>
            </a:r>
            <a:r>
              <a:rPr lang="it-IT" baseline="-25000" dirty="0"/>
              <a:t>y</a:t>
            </a:r>
            <a:r>
              <a:rPr lang="it-IT" dirty="0"/>
              <a:t>   (T)</a:t>
            </a:r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E019A3-CED3-12D7-94A8-089B81EFD33E}"/>
              </a:ext>
            </a:extLst>
          </p:cNvPr>
          <p:cNvSpPr txBox="1"/>
          <p:nvPr/>
        </p:nvSpPr>
        <p:spPr>
          <a:xfrm>
            <a:off x="7896951" y="6285933"/>
            <a:ext cx="2522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Distance</a:t>
            </a:r>
            <a:r>
              <a:rPr lang="it-IT" dirty="0"/>
              <a:t> </a:t>
            </a:r>
            <a:r>
              <a:rPr lang="it-IT" dirty="0" err="1"/>
              <a:t>fixed</a:t>
            </a:r>
            <a:r>
              <a:rPr lang="it-IT" dirty="0"/>
              <a:t> to 55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0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532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Magnet status</vt:lpstr>
      <vt:lpstr>Conclusions</vt:lpstr>
      <vt:lpstr>March 2023 status</vt:lpstr>
      <vt:lpstr>Actual (may 2023) status</vt:lpstr>
      <vt:lpstr>Last change requested: B versus</vt:lpstr>
      <vt:lpstr>Presentazione standard di PowerPoint</vt:lpstr>
      <vt:lpstr>Other considerations</vt:lpstr>
      <vt:lpstr>Decision taken: B is pointing downwards</vt:lpstr>
      <vt:lpstr>Magnetic field</vt:lpstr>
      <vt:lpstr>Current time scale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Villa</dc:creator>
  <cp:lastModifiedBy>Mauro Villa</cp:lastModifiedBy>
  <cp:revision>3</cp:revision>
  <dcterms:created xsi:type="dcterms:W3CDTF">2021-11-28T08:27:24Z</dcterms:created>
  <dcterms:modified xsi:type="dcterms:W3CDTF">2023-06-04T08:26:57Z</dcterms:modified>
</cp:coreProperties>
</file>