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1pPr>
    <a:lvl2pPr marL="0" marR="0" indent="457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2pPr>
    <a:lvl3pPr marL="0" marR="0" indent="914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3pPr>
    <a:lvl4pPr marL="0" marR="0" indent="1371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4pPr>
    <a:lvl5pPr marL="0" marR="0" indent="18288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5pPr>
    <a:lvl6pPr marL="0" marR="0" indent="22860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6pPr>
    <a:lvl7pPr marL="0" marR="0" indent="27432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7pPr>
    <a:lvl8pPr marL="0" marR="0" indent="32004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8pPr>
    <a:lvl9pPr marL="0" marR="0" indent="365760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9" name="Shape 149"/>
          <p:cNvSpPr/>
          <p:nvPr>
            <p:ph type="sldImg"/>
          </p:nvPr>
        </p:nvSpPr>
        <p:spPr>
          <a:xfrm>
            <a:off x="1143000" y="685800"/>
            <a:ext cx="4572000" cy="3429000"/>
          </a:xfrm>
          <a:prstGeom prst="rect">
            <a:avLst/>
          </a:prstGeom>
        </p:spPr>
        <p:txBody>
          <a:bodyPr/>
          <a:lstStyle/>
          <a:p>
            <a:pPr/>
          </a:p>
        </p:txBody>
      </p:sp>
      <p:sp>
        <p:nvSpPr>
          <p:cNvPr id="150" name="Shape 15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2" name="Shape 162"/>
          <p:cNvSpPr/>
          <p:nvPr>
            <p:ph type="sldImg"/>
          </p:nvPr>
        </p:nvSpPr>
        <p:spPr>
          <a:prstGeom prst="rect">
            <a:avLst/>
          </a:prstGeom>
        </p:spPr>
        <p:txBody>
          <a:bodyPr/>
          <a:lstStyle/>
          <a:p>
            <a:pPr/>
          </a:p>
        </p:txBody>
      </p:sp>
      <p:sp>
        <p:nvSpPr>
          <p:cNvPr id="163" name="Shape 163"/>
          <p:cNvSpPr/>
          <p:nvPr>
            <p:ph type="body" sz="quarter" idx="1"/>
          </p:nvPr>
        </p:nvSpPr>
        <p:spPr>
          <a:prstGeom prst="rect">
            <a:avLst/>
          </a:prstGeom>
        </p:spPr>
        <p:txBody>
          <a:bodyPr/>
          <a:lstStyle>
            <a:lvl1pPr>
              <a:lnSpc>
                <a:spcPct val="100000"/>
              </a:lnSpc>
              <a:defRPr sz="1600"/>
            </a:lvl1pPr>
          </a:lstStyle>
          <a:p>
            <a:pPr/>
            <a:r>
              <a:t>which provide the accelerating structure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lnSpc>
                <a:spcPct val="100000"/>
              </a:lnSpc>
              <a:defRPr sz="1600"/>
            </a:pPr>
            <a:r>
              <a:t>Multi-bunch shaping is one of the most promising candidates </a:t>
            </a:r>
          </a:p>
          <a:p>
            <a:pPr>
              <a:lnSpc>
                <a:spcPct val="100000"/>
              </a:lnSpc>
              <a:defRPr sz="1600"/>
            </a:pPr>
          </a:p>
          <a:p>
            <a:pPr>
              <a:lnSpc>
                <a:spcPct val="100000"/>
              </a:lnSpc>
              <a:defRPr sz="1600"/>
            </a:pPr>
            <a:r>
              <a:t>Weak blowout regime with resonant amplification of plasma wave by a train of HBEBs injected into the preformed plasma (by electric discharge)</a:t>
            </a:r>
          </a:p>
          <a:p>
            <a:pPr>
              <a:lnSpc>
                <a:spcPct val="100000"/>
              </a:lnSpc>
              <a:defRPr sz="1600"/>
            </a:pPr>
            <a:r>
              <a:t> 5GV/m with a train of 3 bunches, 100 pC/bunch, 20 mm spot size, ne 1022 e/m-3 at lp = 300 mm</a:t>
            </a:r>
          </a:p>
          <a:p>
            <a:pPr>
              <a:lnSpc>
                <a:spcPct val="100000"/>
              </a:lnSpc>
              <a:defRPr sz="1600"/>
            </a:pPr>
          </a:p>
          <a:p>
            <a:pPr>
              <a:lnSpc>
                <a:spcPct val="100000"/>
              </a:lnSpc>
              <a:defRPr sz="1600"/>
            </a:pPr>
            <a:r>
              <a:t>Ramped bunch train configuration to enhance transformer ratio </a:t>
            </a:r>
          </a:p>
          <a:p>
            <a:pPr>
              <a:lnSpc>
                <a:spcPct val="100000"/>
              </a:lnSpc>
              <a:defRPr sz="1600"/>
            </a:pPr>
            <a:r>
              <a:t> Synchronization with an external laser is not needed</a:t>
            </a:r>
          </a:p>
          <a:p>
            <a:pPr>
              <a:lnSpc>
                <a:spcPct val="100000"/>
              </a:lnSpc>
              <a:defRPr sz="1600"/>
            </a:pPr>
            <a:r>
              <a:t> Challenge: creation and manipulation of driver bunches and matching all the bunches with the plasma </a:t>
            </a:r>
          </a:p>
          <a:p>
            <a:pPr>
              <a:lnSpc>
                <a:spcPct val="100000"/>
              </a:lnSpc>
              <a:defRPr sz="1600"/>
            </a:pPr>
            <a:r>
              <a:t>High quality bunch preservation during acceleration and transport</a:t>
            </a:r>
          </a:p>
          <a:p>
            <a:pPr>
              <a:lnSpc>
                <a:spcPct val="100000"/>
              </a:lnSpc>
              <a:defRPr sz="1600"/>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 name="Shape 385"/>
          <p:cNvSpPr/>
          <p:nvPr>
            <p:ph type="sldImg"/>
          </p:nvPr>
        </p:nvSpPr>
        <p:spPr>
          <a:prstGeom prst="rect">
            <a:avLst/>
          </a:prstGeom>
        </p:spPr>
        <p:txBody>
          <a:bodyPr/>
          <a:lstStyle/>
          <a:p>
            <a:pPr/>
          </a:p>
        </p:txBody>
      </p:sp>
      <p:sp>
        <p:nvSpPr>
          <p:cNvPr id="386" name="Shape 386"/>
          <p:cNvSpPr/>
          <p:nvPr>
            <p:ph type="body" sz="quarter" idx="1"/>
          </p:nvPr>
        </p:nvSpPr>
        <p:spPr>
          <a:prstGeom prst="rect">
            <a:avLst/>
          </a:prstGeom>
        </p:spPr>
        <p:txBody>
          <a:bodyPr/>
          <a:lstStyle/>
          <a:p>
            <a:pPr>
              <a:lnSpc>
                <a:spcPct val="100000"/>
              </a:lnSpc>
              <a:defRPr sz="1600"/>
            </a:pPr>
            <a:r>
              <a:t>Lindstroem: We experimentally demonstrate such optimal beam loading in a nonlinear electron-driven</a:t>
            </a:r>
          </a:p>
          <a:p>
            <a:pPr>
              <a:lnSpc>
                <a:spcPct val="100000"/>
              </a:lnSpc>
              <a:defRPr sz="1600"/>
            </a:pPr>
            <a:r>
              <a:t>plasma accelerator. Bunches with an initial energy of 1 GeV were accelerated by 45 MeV with an energy transfer efficiency of ~42% at a gradient of 1.3 GV/m while preserving per-mille energy spreads with</a:t>
            </a:r>
          </a:p>
          <a:p>
            <a:pPr>
              <a:lnSpc>
                <a:spcPct val="100000"/>
              </a:lnSpc>
              <a:defRPr sz="1600"/>
            </a:pPr>
            <a:r>
              <a:t>full charge coupling, demonstrating wakefield flattening at the few-percent level.</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2" name="Author and Date"/>
          <p:cNvSpPr txBox="1"/>
          <p:nvPr>
            <p:ph type="body" sz="quarter" idx="21" hasCustomPrompt="1"/>
          </p:nvPr>
        </p:nvSpPr>
        <p:spPr>
          <a:xfrm>
            <a:off x="698500" y="8657488"/>
            <a:ext cx="11607801" cy="461060"/>
          </a:xfrm>
          <a:prstGeom prst="rect">
            <a:avLst/>
          </a:prstGeom>
        </p:spPr>
        <p:txBody>
          <a:bodyPr anchor="b"/>
          <a:lstStyle>
            <a:lvl1pPr marL="0" indent="0" defTabSz="563541">
              <a:lnSpc>
                <a:spcPct val="100000"/>
              </a:lnSpc>
              <a:spcBef>
                <a:spcPts val="0"/>
              </a:spcBef>
              <a:buSzTx/>
              <a:buNone/>
              <a:defRPr b="1" sz="2304"/>
            </a:lvl1pPr>
          </a:lstStyle>
          <a:p>
            <a:pPr/>
            <a:r>
              <a:t>Author and Date</a:t>
            </a:r>
          </a:p>
        </p:txBody>
      </p:sp>
      <p:sp>
        <p:nvSpPr>
          <p:cNvPr id="13" name="Presentation Title"/>
          <p:cNvSpPr txBox="1"/>
          <p:nvPr>
            <p:ph type="title" hasCustomPrompt="1"/>
          </p:nvPr>
        </p:nvSpPr>
        <p:spPr>
          <a:xfrm>
            <a:off x="698500" y="1854200"/>
            <a:ext cx="11609057" cy="3302000"/>
          </a:xfrm>
          <a:prstGeom prst="rect">
            <a:avLst/>
          </a:prstGeom>
        </p:spPr>
        <p:txBody>
          <a:bodyPr anchor="b"/>
          <a:lstStyle>
            <a:lvl1pPr>
              <a:defRPr spc="-164" sz="8200"/>
            </a:lvl1pPr>
          </a:lstStyle>
          <a:p>
            <a:pPr/>
            <a:r>
              <a:t>Presentation Title</a:t>
            </a:r>
          </a:p>
        </p:txBody>
      </p:sp>
      <p:sp>
        <p:nvSpPr>
          <p:cNvPr id="14" name="Body Level One…"/>
          <p:cNvSpPr txBox="1"/>
          <p:nvPr>
            <p:ph type="body" sz="quarter" idx="1" hasCustomPrompt="1"/>
          </p:nvPr>
        </p:nvSpPr>
        <p:spPr>
          <a:xfrm>
            <a:off x="698500" y="5105400"/>
            <a:ext cx="11607800" cy="1456399"/>
          </a:xfrm>
          <a:prstGeom prst="rect">
            <a:avLst/>
          </a:prstGeom>
        </p:spPr>
        <p:txBody>
          <a:bodyPr/>
          <a:lstStyle>
            <a:lvl1pPr marL="0" indent="0" defTabSz="587022">
              <a:lnSpc>
                <a:spcPct val="100000"/>
              </a:lnSpc>
              <a:spcBef>
                <a:spcPts val="0"/>
              </a:spcBef>
              <a:buSzTx/>
              <a:buNone/>
              <a:defRPr b="1" sz="3800"/>
            </a:lvl1pPr>
            <a:lvl2pPr marL="0" indent="457200" defTabSz="587022">
              <a:lnSpc>
                <a:spcPct val="100000"/>
              </a:lnSpc>
              <a:spcBef>
                <a:spcPts val="0"/>
              </a:spcBef>
              <a:buSzTx/>
              <a:buNone/>
              <a:defRPr b="1" sz="3800"/>
            </a:lvl2pPr>
            <a:lvl3pPr marL="0" indent="914400" defTabSz="587022">
              <a:lnSpc>
                <a:spcPct val="100000"/>
              </a:lnSpc>
              <a:spcBef>
                <a:spcPts val="0"/>
              </a:spcBef>
              <a:buSzTx/>
              <a:buNone/>
              <a:defRPr b="1" sz="3800"/>
            </a:lvl3pPr>
            <a:lvl4pPr marL="0" indent="1371600" defTabSz="587022">
              <a:lnSpc>
                <a:spcPct val="100000"/>
              </a:lnSpc>
              <a:spcBef>
                <a:spcPts val="0"/>
              </a:spcBef>
              <a:buSzTx/>
              <a:buNone/>
              <a:defRPr b="1" sz="3800"/>
            </a:lvl4pPr>
            <a:lvl5pPr marL="0" indent="1828800" defTabSz="587022">
              <a:lnSpc>
                <a:spcPct val="100000"/>
              </a:lnSpc>
              <a:spcBef>
                <a:spcPts val="0"/>
              </a:spcBef>
              <a:buSzTx/>
              <a:buNone/>
              <a:defRPr b="1" sz="3800"/>
            </a:lvl5pPr>
          </a:lstStyle>
          <a:p>
            <a:pPr/>
            <a:r>
              <a:t>Presentation Subtitle</a:t>
            </a:r>
          </a:p>
          <a:p>
            <a:pPr lvl="1"/>
            <a:r>
              <a:t/>
            </a:r>
          </a:p>
          <a:p>
            <a:pPr lvl="2"/>
            <a:r>
              <a:t/>
            </a:r>
          </a:p>
          <a:p>
            <a:pPr lvl="3"/>
            <a:r>
              <a:t/>
            </a:r>
          </a:p>
          <a:p>
            <a:pPr lvl="4"/>
            <a:r>
              <a:t/>
            </a:r>
          </a:p>
        </p:txBody>
      </p:sp>
      <p:sp>
        <p:nvSpPr>
          <p:cNvPr id="15" name="Slide Number"/>
          <p:cNvSpPr txBox="1"/>
          <p:nvPr>
            <p:ph type="sldNum" sz="quarter" idx="2"/>
          </p:nvPr>
        </p:nvSpPr>
        <p:spPr>
          <a:xfrm>
            <a:off x="6353454" y="9220199"/>
            <a:ext cx="297892"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tatement">
    <p:spTree>
      <p:nvGrpSpPr>
        <p:cNvPr id="1" name=""/>
        <p:cNvGrpSpPr/>
        <p:nvPr/>
      </p:nvGrpSpPr>
      <p:grpSpPr>
        <a:xfrm>
          <a:off x="0" y="0"/>
          <a:ext cx="0" cy="0"/>
          <a:chOff x="0" y="0"/>
          <a:chExt cx="0" cy="0"/>
        </a:xfrm>
      </p:grpSpPr>
      <p:sp>
        <p:nvSpPr>
          <p:cNvPr id="99" name="Body Level One…"/>
          <p:cNvSpPr txBox="1"/>
          <p:nvPr>
            <p:ph type="body" sz="half" idx="1" hasCustomPrompt="1"/>
          </p:nvPr>
        </p:nvSpPr>
        <p:spPr>
          <a:xfrm>
            <a:off x="698500" y="3568700"/>
            <a:ext cx="11607800" cy="2617788"/>
          </a:xfrm>
          <a:prstGeom prst="rect">
            <a:avLst/>
          </a:prstGeom>
        </p:spPr>
        <p:txBody>
          <a:bodyPr anchor="ctr"/>
          <a:lstStyle>
            <a:lvl1pPr marL="0" indent="0" algn="ctr">
              <a:lnSpc>
                <a:spcPct val="80000"/>
              </a:lnSpc>
              <a:spcBef>
                <a:spcPts val="0"/>
              </a:spcBef>
              <a:buSzTx/>
              <a:buNone/>
              <a:defRPr spc="-164" sz="8200">
                <a:solidFill>
                  <a:srgbClr val="000000"/>
                </a:solidFill>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164" sz="8200">
                <a:solidFill>
                  <a:srgbClr val="000000"/>
                </a:solidFill>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164" sz="8200">
                <a:solidFill>
                  <a:srgbClr val="000000"/>
                </a:solidFill>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164" sz="8200">
                <a:solidFill>
                  <a:srgbClr val="000000"/>
                </a:solidFill>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164" sz="8200">
                <a:solidFill>
                  <a:srgbClr val="000000"/>
                </a:solidFill>
                <a:latin typeface="Helvetica Neue Medium"/>
                <a:ea typeface="Helvetica Neue Medium"/>
                <a:cs typeface="Helvetica Neue Medium"/>
                <a:sym typeface="Helvetica Neue Medium"/>
              </a:defRPr>
            </a:lvl5pPr>
          </a:lstStyle>
          <a:p>
            <a:pPr/>
            <a:r>
              <a:t>Statement</a:t>
            </a:r>
          </a:p>
          <a:p>
            <a:pPr lvl="1"/>
            <a:r>
              <a:t/>
            </a:r>
          </a:p>
          <a:p>
            <a:pPr lvl="2"/>
            <a:r>
              <a:t/>
            </a:r>
          </a:p>
          <a:p>
            <a:pPr lvl="3"/>
            <a:r>
              <a:t/>
            </a:r>
          </a:p>
          <a:p>
            <a:pPr lvl="4"/>
            <a:r>
              <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ig Fact">
    <p:spTree>
      <p:nvGrpSpPr>
        <p:cNvPr id="1" name=""/>
        <p:cNvGrpSpPr/>
        <p:nvPr/>
      </p:nvGrpSpPr>
      <p:grpSpPr>
        <a:xfrm>
          <a:off x="0" y="0"/>
          <a:ext cx="0" cy="0"/>
          <a:chOff x="0" y="0"/>
          <a:chExt cx="0" cy="0"/>
        </a:xfrm>
      </p:grpSpPr>
      <p:sp>
        <p:nvSpPr>
          <p:cNvPr id="107" name="Fact information"/>
          <p:cNvSpPr txBox="1"/>
          <p:nvPr>
            <p:ph type="body" sz="quarter" idx="21" hasCustomPrompt="1"/>
          </p:nvPr>
        </p:nvSpPr>
        <p:spPr>
          <a:xfrm>
            <a:off x="698500" y="6209979"/>
            <a:ext cx="11607800" cy="671803"/>
          </a:xfrm>
          <a:prstGeom prst="rect">
            <a:avLst/>
          </a:prstGeom>
        </p:spPr>
        <p:txBody>
          <a:bodyPr/>
          <a:lstStyle>
            <a:lvl1pPr marL="0" indent="0" algn="ctr">
              <a:lnSpc>
                <a:spcPct val="100000"/>
              </a:lnSpc>
              <a:spcBef>
                <a:spcPts val="0"/>
              </a:spcBef>
              <a:buSzTx/>
              <a:buNone/>
              <a:defRPr b="1" sz="3800">
                <a:solidFill>
                  <a:srgbClr val="000000"/>
                </a:solidFill>
              </a:defRPr>
            </a:lvl1pPr>
          </a:lstStyle>
          <a:p>
            <a:pPr/>
            <a:r>
              <a:t>Fact information</a:t>
            </a:r>
          </a:p>
        </p:txBody>
      </p:sp>
      <p:sp>
        <p:nvSpPr>
          <p:cNvPr id="108" name="Body Level One…"/>
          <p:cNvSpPr txBox="1"/>
          <p:nvPr>
            <p:ph type="body" idx="1" hasCustomPrompt="1"/>
          </p:nvPr>
        </p:nvSpPr>
        <p:spPr>
          <a:xfrm>
            <a:off x="698500" y="999066"/>
            <a:ext cx="11607800" cy="5210914"/>
          </a:xfrm>
          <a:prstGeom prst="rect">
            <a:avLst/>
          </a:prstGeom>
        </p:spPr>
        <p:txBody>
          <a:bodyPr anchor="b"/>
          <a:lstStyle>
            <a:lvl1pPr marL="0" indent="0" algn="ctr">
              <a:lnSpc>
                <a:spcPct val="80000"/>
              </a:lnSpc>
              <a:spcBef>
                <a:spcPts val="0"/>
              </a:spcBef>
              <a:buSzTx/>
              <a:buNone/>
              <a:defRPr b="1" spc="-176" sz="17600">
                <a:solidFill>
                  <a:srgbClr val="000000"/>
                </a:solidFill>
              </a:defRPr>
            </a:lvl1pPr>
            <a:lvl2pPr marL="0" indent="457200" algn="ctr">
              <a:lnSpc>
                <a:spcPct val="80000"/>
              </a:lnSpc>
              <a:spcBef>
                <a:spcPts val="0"/>
              </a:spcBef>
              <a:buSzTx/>
              <a:buNone/>
              <a:defRPr b="1" spc="-176" sz="17600">
                <a:solidFill>
                  <a:srgbClr val="000000"/>
                </a:solidFill>
              </a:defRPr>
            </a:lvl2pPr>
            <a:lvl3pPr marL="0" indent="914400" algn="ctr">
              <a:lnSpc>
                <a:spcPct val="80000"/>
              </a:lnSpc>
              <a:spcBef>
                <a:spcPts val="0"/>
              </a:spcBef>
              <a:buSzTx/>
              <a:buNone/>
              <a:defRPr b="1" spc="-176" sz="17600">
                <a:solidFill>
                  <a:srgbClr val="000000"/>
                </a:solidFill>
              </a:defRPr>
            </a:lvl3pPr>
            <a:lvl4pPr marL="0" indent="1371600" algn="ctr">
              <a:lnSpc>
                <a:spcPct val="80000"/>
              </a:lnSpc>
              <a:spcBef>
                <a:spcPts val="0"/>
              </a:spcBef>
              <a:buSzTx/>
              <a:buNone/>
              <a:defRPr b="1" spc="-176" sz="17600">
                <a:solidFill>
                  <a:srgbClr val="000000"/>
                </a:solidFill>
              </a:defRPr>
            </a:lvl4pPr>
            <a:lvl5pPr marL="0" indent="1828800" algn="ctr">
              <a:lnSpc>
                <a:spcPct val="80000"/>
              </a:lnSpc>
              <a:spcBef>
                <a:spcPts val="0"/>
              </a:spcBef>
              <a:buSzTx/>
              <a:buNone/>
              <a:defRPr b="1" spc="-176" sz="17600">
                <a:solidFill>
                  <a:srgbClr val="000000"/>
                </a:solidFill>
              </a:defRPr>
            </a:lvl5pPr>
          </a:lstStyle>
          <a:p>
            <a:pPr/>
            <a:r>
              <a:t>100%</a:t>
            </a:r>
          </a:p>
          <a:p>
            <a:pPr lvl="1"/>
            <a:r>
              <a:t/>
            </a:r>
          </a:p>
          <a:p>
            <a:pPr lvl="2"/>
            <a:r>
              <a:t/>
            </a:r>
          </a:p>
          <a:p>
            <a:pPr lvl="3"/>
            <a:r>
              <a:t/>
            </a:r>
          </a:p>
          <a:p>
            <a:pPr lvl="4"/>
            <a:r>
              <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Quote">
    <p:spTree>
      <p:nvGrpSpPr>
        <p:cNvPr id="1" name=""/>
        <p:cNvGrpSpPr/>
        <p:nvPr/>
      </p:nvGrpSpPr>
      <p:grpSpPr>
        <a:xfrm>
          <a:off x="0" y="0"/>
          <a:ext cx="0" cy="0"/>
          <a:chOff x="0" y="0"/>
          <a:chExt cx="0" cy="0"/>
        </a:xfrm>
      </p:grpSpPr>
      <p:sp>
        <p:nvSpPr>
          <p:cNvPr id="116" name="Body Level One…"/>
          <p:cNvSpPr txBox="1"/>
          <p:nvPr>
            <p:ph type="body" sz="half" idx="1" hasCustomPrompt="1"/>
          </p:nvPr>
        </p:nvSpPr>
        <p:spPr>
          <a:xfrm>
            <a:off x="736600" y="3721100"/>
            <a:ext cx="11531600" cy="2324100"/>
          </a:xfrm>
          <a:prstGeom prst="rect">
            <a:avLst/>
          </a:prstGeom>
        </p:spPr>
        <p:txBody>
          <a:bodyPr anchor="ctr"/>
          <a:lstStyle>
            <a:lvl1pPr marL="457200" indent="-342900">
              <a:spcBef>
                <a:spcPts val="0"/>
              </a:spcBef>
              <a:buSzTx/>
              <a:buNone/>
              <a:defRPr spc="-119" sz="6000">
                <a:solidFill>
                  <a:srgbClr val="000000"/>
                </a:solidFill>
                <a:latin typeface="Helvetica Neue Medium"/>
                <a:ea typeface="Helvetica Neue Medium"/>
                <a:cs typeface="Helvetica Neue Medium"/>
                <a:sym typeface="Helvetica Neue Medium"/>
              </a:defRPr>
            </a:lvl1pPr>
            <a:lvl2pPr marL="457200" indent="114300">
              <a:spcBef>
                <a:spcPts val="0"/>
              </a:spcBef>
              <a:buSzTx/>
              <a:buNone/>
              <a:defRPr spc="-119" sz="6000">
                <a:solidFill>
                  <a:srgbClr val="000000"/>
                </a:solidFill>
                <a:latin typeface="Helvetica Neue Medium"/>
                <a:ea typeface="Helvetica Neue Medium"/>
                <a:cs typeface="Helvetica Neue Medium"/>
                <a:sym typeface="Helvetica Neue Medium"/>
              </a:defRPr>
            </a:lvl2pPr>
            <a:lvl3pPr marL="457200" indent="571500">
              <a:spcBef>
                <a:spcPts val="0"/>
              </a:spcBef>
              <a:buSzTx/>
              <a:buNone/>
              <a:defRPr spc="-119" sz="6000">
                <a:solidFill>
                  <a:srgbClr val="000000"/>
                </a:solidFill>
                <a:latin typeface="Helvetica Neue Medium"/>
                <a:ea typeface="Helvetica Neue Medium"/>
                <a:cs typeface="Helvetica Neue Medium"/>
                <a:sym typeface="Helvetica Neue Medium"/>
              </a:defRPr>
            </a:lvl3pPr>
            <a:lvl4pPr marL="457200" indent="1028700">
              <a:spcBef>
                <a:spcPts val="0"/>
              </a:spcBef>
              <a:buSzTx/>
              <a:buNone/>
              <a:defRPr spc="-119" sz="6000">
                <a:solidFill>
                  <a:srgbClr val="000000"/>
                </a:solidFill>
                <a:latin typeface="Helvetica Neue Medium"/>
                <a:ea typeface="Helvetica Neue Medium"/>
                <a:cs typeface="Helvetica Neue Medium"/>
                <a:sym typeface="Helvetica Neue Medium"/>
              </a:defRPr>
            </a:lvl4pPr>
            <a:lvl5pPr marL="457200" indent="1485900">
              <a:spcBef>
                <a:spcPts val="0"/>
              </a:spcBef>
              <a:buSzTx/>
              <a:buNone/>
              <a:defRPr spc="-119" sz="6000">
                <a:solidFill>
                  <a:srgbClr val="000000"/>
                </a:solidFill>
                <a:latin typeface="Helvetica Neue Medium"/>
                <a:ea typeface="Helvetica Neue Medium"/>
                <a:cs typeface="Helvetica Neue Medium"/>
                <a:sym typeface="Helvetica Neue Medium"/>
              </a:defRPr>
            </a:lvl5pPr>
          </a:lstStyle>
          <a:p>
            <a:pPr/>
            <a:r>
              <a:t>“Notable Quote”</a:t>
            </a:r>
          </a:p>
          <a:p>
            <a:pPr lvl="1"/>
            <a:r>
              <a:t/>
            </a:r>
          </a:p>
          <a:p>
            <a:pPr lvl="2"/>
            <a:r>
              <a:t/>
            </a:r>
          </a:p>
          <a:p>
            <a:pPr lvl="3"/>
            <a:r>
              <a:t/>
            </a:r>
          </a:p>
          <a:p>
            <a:pPr lvl="4"/>
            <a:r>
              <a:t/>
            </a:r>
          </a:p>
        </p:txBody>
      </p:sp>
      <p:sp>
        <p:nvSpPr>
          <p:cNvPr id="117" name="Attribution"/>
          <p:cNvSpPr txBox="1"/>
          <p:nvPr>
            <p:ph type="body" sz="quarter" idx="21" hasCustomPrompt="1"/>
          </p:nvPr>
        </p:nvSpPr>
        <p:spPr>
          <a:xfrm>
            <a:off x="1219200" y="6426200"/>
            <a:ext cx="11049000" cy="461059"/>
          </a:xfrm>
          <a:prstGeom prst="rect">
            <a:avLst/>
          </a:prstGeom>
        </p:spPr>
        <p:txBody>
          <a:bodyPr/>
          <a:lstStyle>
            <a:lvl1pPr marL="0" indent="0" defTabSz="563541">
              <a:lnSpc>
                <a:spcPct val="100000"/>
              </a:lnSpc>
              <a:spcBef>
                <a:spcPts val="0"/>
              </a:spcBef>
              <a:buSzTx/>
              <a:buNone/>
              <a:defRPr b="1" sz="2304">
                <a:solidFill>
                  <a:srgbClr val="000000"/>
                </a:solidFill>
              </a:defRPr>
            </a:lvl1pPr>
          </a:lstStyle>
          <a:p>
            <a:pPr/>
            <a:r>
              <a:t>Attribution</a:t>
            </a:r>
          </a:p>
        </p:txBody>
      </p:sp>
      <p:sp>
        <p:nvSpPr>
          <p:cNvPr id="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 3 Up">
    <p:spTree>
      <p:nvGrpSpPr>
        <p:cNvPr id="1" name=""/>
        <p:cNvGrpSpPr/>
        <p:nvPr/>
      </p:nvGrpSpPr>
      <p:grpSpPr>
        <a:xfrm>
          <a:off x="0" y="0"/>
          <a:ext cx="0" cy="0"/>
          <a:chOff x="0" y="0"/>
          <a:chExt cx="0" cy="0"/>
        </a:xfrm>
      </p:grpSpPr>
      <p:sp>
        <p:nvSpPr>
          <p:cNvPr id="125" name="Bowl of pappardelle pasta with parsley butter, roasted hazelnuts and shaved parmesan cheese"/>
          <p:cNvSpPr/>
          <p:nvPr>
            <p:ph type="pic" idx="21"/>
          </p:nvPr>
        </p:nvSpPr>
        <p:spPr>
          <a:xfrm>
            <a:off x="-2082800" y="687558"/>
            <a:ext cx="11165190" cy="8373892"/>
          </a:xfrm>
          <a:prstGeom prst="rect">
            <a:avLst/>
          </a:prstGeom>
        </p:spPr>
        <p:txBody>
          <a:bodyPr lIns="91439" tIns="45719" rIns="91439" bIns="45719">
            <a:noAutofit/>
          </a:bodyPr>
          <a:lstStyle/>
          <a:p>
            <a:pPr/>
          </a:p>
        </p:txBody>
      </p:sp>
      <p:sp>
        <p:nvSpPr>
          <p:cNvPr id="126" name="Bowl of salad with fried rice, boiled eggs and chopsticks"/>
          <p:cNvSpPr/>
          <p:nvPr>
            <p:ph type="pic" sz="half" idx="22"/>
          </p:nvPr>
        </p:nvSpPr>
        <p:spPr>
          <a:xfrm>
            <a:off x="6597650" y="292100"/>
            <a:ext cx="5740400" cy="4592321"/>
          </a:xfrm>
          <a:prstGeom prst="rect">
            <a:avLst/>
          </a:prstGeom>
        </p:spPr>
        <p:txBody>
          <a:bodyPr lIns="91439" tIns="45719" rIns="91439" bIns="45719">
            <a:noAutofit/>
          </a:bodyPr>
          <a:lstStyle/>
          <a:p>
            <a:pPr/>
          </a:p>
        </p:txBody>
      </p:sp>
      <p:sp>
        <p:nvSpPr>
          <p:cNvPr id="127" name="Bowl with salmon cakes, salad and houmous"/>
          <p:cNvSpPr/>
          <p:nvPr>
            <p:ph type="pic" idx="23"/>
          </p:nvPr>
        </p:nvSpPr>
        <p:spPr>
          <a:xfrm>
            <a:off x="4984750" y="2749413"/>
            <a:ext cx="7937500" cy="9238277"/>
          </a:xfrm>
          <a:prstGeom prst="rect">
            <a:avLst/>
          </a:prstGeom>
        </p:spPr>
        <p:txBody>
          <a:bodyPr lIns="91439" tIns="45719" rIns="91439" bIns="45719">
            <a:noAutofit/>
          </a:bodyPr>
          <a:lstStyle/>
          <a:p>
            <a:pP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Photo">
    <p:spTree>
      <p:nvGrpSpPr>
        <p:cNvPr id="1" name=""/>
        <p:cNvGrpSpPr/>
        <p:nvPr/>
      </p:nvGrpSpPr>
      <p:grpSpPr>
        <a:xfrm>
          <a:off x="0" y="0"/>
          <a:ext cx="0" cy="0"/>
          <a:chOff x="0" y="0"/>
          <a:chExt cx="0" cy="0"/>
        </a:xfrm>
      </p:grpSpPr>
      <p:sp>
        <p:nvSpPr>
          <p:cNvPr id="135" name="Bowl of salad with fried rice, boiled eggs and chopsticks"/>
          <p:cNvSpPr/>
          <p:nvPr>
            <p:ph type="pic" idx="21"/>
          </p:nvPr>
        </p:nvSpPr>
        <p:spPr>
          <a:xfrm>
            <a:off x="-1016000" y="-1054100"/>
            <a:ext cx="14427200" cy="11541760"/>
          </a:xfrm>
          <a:prstGeom prst="rect">
            <a:avLst/>
          </a:prstGeom>
        </p:spPr>
        <p:txBody>
          <a:bodyPr lIns="91439" tIns="45719" rIns="91439" bIns="45719">
            <a:noAutofit/>
          </a:bodyPr>
          <a:lstStyle/>
          <a:p>
            <a:pPr/>
          </a:p>
        </p:txBody>
      </p:sp>
      <p:sp>
        <p:nvSpPr>
          <p:cNvPr id="136" name="Slide Number"/>
          <p:cNvSpPr txBox="1"/>
          <p:nvPr>
            <p:ph type="sldNum" sz="quarter" idx="2"/>
          </p:nvPr>
        </p:nvSpPr>
        <p:spPr>
          <a:xfrm>
            <a:off x="6353454" y="9220199"/>
            <a:ext cx="297892" cy="287479"/>
          </a:xfrm>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lank">
    <p:spTree>
      <p:nvGrpSpPr>
        <p:cNvPr id="1" name=""/>
        <p:cNvGrpSpPr/>
        <p:nvPr/>
      </p:nvGrpSpPr>
      <p:grpSpPr>
        <a:xfrm>
          <a:off x="0" y="0"/>
          <a:ext cx="0" cy="0"/>
          <a:chOff x="0" y="0"/>
          <a:chExt cx="0" cy="0"/>
        </a:xfrm>
      </p:grpSpPr>
      <p:sp>
        <p:nvSpPr>
          <p:cNvPr id="1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p:spTree>
      <p:nvGrpSpPr>
        <p:cNvPr id="1" name=""/>
        <p:cNvGrpSpPr/>
        <p:nvPr/>
      </p:nvGrpSpPr>
      <p:grpSpPr>
        <a:xfrm>
          <a:off x="0" y="0"/>
          <a:ext cx="0" cy="0"/>
          <a:chOff x="0" y="0"/>
          <a:chExt cx="0" cy="0"/>
        </a:xfrm>
      </p:grpSpPr>
      <p:sp>
        <p:nvSpPr>
          <p:cNvPr id="22" name="Avocados and limes"/>
          <p:cNvSpPr/>
          <p:nvPr>
            <p:ph type="pic" idx="21"/>
          </p:nvPr>
        </p:nvSpPr>
        <p:spPr>
          <a:xfrm>
            <a:off x="-376767" y="-915894"/>
            <a:ext cx="17835652" cy="10682195"/>
          </a:xfrm>
          <a:prstGeom prst="rect">
            <a:avLst/>
          </a:prstGeom>
        </p:spPr>
        <p:txBody>
          <a:bodyPr lIns="91439" tIns="45719" rIns="91439" bIns="45719">
            <a:noAutofit/>
          </a:bodyPr>
          <a:lstStyle/>
          <a:p>
            <a:pPr/>
          </a:p>
        </p:txBody>
      </p:sp>
      <p:sp>
        <p:nvSpPr>
          <p:cNvPr id="23" name="Presentation Title"/>
          <p:cNvSpPr txBox="1"/>
          <p:nvPr>
            <p:ph type="title" hasCustomPrompt="1"/>
          </p:nvPr>
        </p:nvSpPr>
        <p:spPr>
          <a:xfrm>
            <a:off x="698500" y="5181600"/>
            <a:ext cx="11607800" cy="3302000"/>
          </a:xfrm>
          <a:prstGeom prst="rect">
            <a:avLst/>
          </a:prstGeom>
        </p:spPr>
        <p:txBody>
          <a:bodyPr anchor="b"/>
          <a:lstStyle>
            <a:lvl1pPr>
              <a:defRPr spc="-164" sz="8200">
                <a:solidFill>
                  <a:srgbClr val="000000"/>
                </a:solidFill>
              </a:defRPr>
            </a:lvl1pPr>
          </a:lstStyle>
          <a:p>
            <a:pPr/>
            <a:r>
              <a:t>Presentation Title</a:t>
            </a:r>
          </a:p>
        </p:txBody>
      </p:sp>
      <p:sp>
        <p:nvSpPr>
          <p:cNvPr id="24" name="Body Level One…"/>
          <p:cNvSpPr txBox="1"/>
          <p:nvPr>
            <p:ph type="body" sz="quarter" idx="1" hasCustomPrompt="1"/>
          </p:nvPr>
        </p:nvSpPr>
        <p:spPr>
          <a:xfrm>
            <a:off x="698500" y="8432800"/>
            <a:ext cx="11607800" cy="689769"/>
          </a:xfrm>
          <a:prstGeom prst="rect">
            <a:avLst/>
          </a:prstGeom>
        </p:spPr>
        <p:txBody>
          <a:bodyPr/>
          <a:lstStyle>
            <a:lvl1pPr marL="0" indent="0" defTabSz="587022">
              <a:lnSpc>
                <a:spcPct val="100000"/>
              </a:lnSpc>
              <a:spcBef>
                <a:spcPts val="0"/>
              </a:spcBef>
              <a:buSzTx/>
              <a:buNone/>
              <a:defRPr b="1" sz="3800">
                <a:solidFill>
                  <a:srgbClr val="000000"/>
                </a:solidFill>
              </a:defRPr>
            </a:lvl1pPr>
            <a:lvl2pPr marL="0" indent="457200" defTabSz="587022">
              <a:lnSpc>
                <a:spcPct val="100000"/>
              </a:lnSpc>
              <a:spcBef>
                <a:spcPts val="0"/>
              </a:spcBef>
              <a:buSzTx/>
              <a:buNone/>
              <a:defRPr b="1" sz="3800">
                <a:solidFill>
                  <a:srgbClr val="000000"/>
                </a:solidFill>
              </a:defRPr>
            </a:lvl2pPr>
            <a:lvl3pPr marL="0" indent="914400" defTabSz="587022">
              <a:lnSpc>
                <a:spcPct val="100000"/>
              </a:lnSpc>
              <a:spcBef>
                <a:spcPts val="0"/>
              </a:spcBef>
              <a:buSzTx/>
              <a:buNone/>
              <a:defRPr b="1" sz="3800">
                <a:solidFill>
                  <a:srgbClr val="000000"/>
                </a:solidFill>
              </a:defRPr>
            </a:lvl3pPr>
            <a:lvl4pPr marL="0" indent="1371600" defTabSz="587022">
              <a:lnSpc>
                <a:spcPct val="100000"/>
              </a:lnSpc>
              <a:spcBef>
                <a:spcPts val="0"/>
              </a:spcBef>
              <a:buSzTx/>
              <a:buNone/>
              <a:defRPr b="1" sz="3800">
                <a:solidFill>
                  <a:srgbClr val="000000"/>
                </a:solidFill>
              </a:defRPr>
            </a:lvl4pPr>
            <a:lvl5pPr marL="0" indent="1828800" defTabSz="587022">
              <a:lnSpc>
                <a:spcPct val="100000"/>
              </a:lnSpc>
              <a:spcBef>
                <a:spcPts val="0"/>
              </a:spcBef>
              <a:buSzTx/>
              <a:buNone/>
              <a:defRPr b="1" sz="3800">
                <a:solidFill>
                  <a:srgbClr val="000000"/>
                </a:solidFill>
              </a:defRPr>
            </a:lvl5pPr>
          </a:lstStyle>
          <a:p>
            <a:pPr/>
            <a:r>
              <a:t>Presentation Subtitle</a:t>
            </a:r>
          </a:p>
          <a:p>
            <a:pPr lvl="1"/>
            <a:r>
              <a:t/>
            </a:r>
          </a:p>
          <a:p>
            <a:pPr lvl="2"/>
            <a:r>
              <a:t/>
            </a:r>
          </a:p>
          <a:p>
            <a:pPr lvl="3"/>
            <a:r>
              <a:t/>
            </a:r>
          </a:p>
          <a:p>
            <a:pPr lvl="4"/>
            <a:r>
              <a:t/>
            </a:r>
          </a:p>
        </p:txBody>
      </p:sp>
      <p:sp>
        <p:nvSpPr>
          <p:cNvPr id="25" name="Author and Date"/>
          <p:cNvSpPr txBox="1"/>
          <p:nvPr>
            <p:ph type="body" sz="quarter" idx="22" hasCustomPrompt="1"/>
          </p:nvPr>
        </p:nvSpPr>
        <p:spPr>
          <a:xfrm>
            <a:off x="698500" y="571500"/>
            <a:ext cx="11607801" cy="461059"/>
          </a:xfrm>
          <a:prstGeom prst="rect">
            <a:avLst/>
          </a:prstGeom>
        </p:spPr>
        <p:txBody>
          <a:bodyPr/>
          <a:lstStyle>
            <a:lvl1pPr marL="0" indent="0" defTabSz="563541">
              <a:lnSpc>
                <a:spcPct val="100000"/>
              </a:lnSpc>
              <a:spcBef>
                <a:spcPts val="0"/>
              </a:spcBef>
              <a:buSzTx/>
              <a:buNone/>
              <a:defRPr b="1" sz="2304">
                <a:solidFill>
                  <a:srgbClr val="000000"/>
                </a:solidFill>
              </a:defRPr>
            </a:lvl1pPr>
          </a:lstStyle>
          <a:p>
            <a:pPr/>
            <a:r>
              <a:t>Author and Date</a:t>
            </a:r>
          </a:p>
        </p:txBody>
      </p:sp>
      <p:sp>
        <p:nvSpPr>
          <p:cNvPr id="26" name="Slide Number"/>
          <p:cNvSpPr txBox="1"/>
          <p:nvPr>
            <p:ph type="sldNum" sz="quarter" idx="2"/>
          </p:nvPr>
        </p:nvSpPr>
        <p:spPr>
          <a:xfrm>
            <a:off x="6349999" y="9220199"/>
            <a:ext cx="297893" cy="28747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mp; Photo Alt">
    <p:spTree>
      <p:nvGrpSpPr>
        <p:cNvPr id="1" name=""/>
        <p:cNvGrpSpPr/>
        <p:nvPr/>
      </p:nvGrpSpPr>
      <p:grpSpPr>
        <a:xfrm>
          <a:off x="0" y="0"/>
          <a:ext cx="0" cy="0"/>
          <a:chOff x="0" y="0"/>
          <a:chExt cx="0" cy="0"/>
        </a:xfrm>
      </p:grpSpPr>
      <p:sp>
        <p:nvSpPr>
          <p:cNvPr id="33" name="Bowl with salmon cakes, salad and houmous "/>
          <p:cNvSpPr/>
          <p:nvPr>
            <p:ph type="pic" idx="21"/>
          </p:nvPr>
        </p:nvSpPr>
        <p:spPr>
          <a:xfrm>
            <a:off x="5319129" y="495299"/>
            <a:ext cx="7543801" cy="8780059"/>
          </a:xfrm>
          <a:prstGeom prst="rect">
            <a:avLst/>
          </a:prstGeom>
        </p:spPr>
        <p:txBody>
          <a:bodyPr lIns="91439" tIns="45719" rIns="91439" bIns="45719">
            <a:noAutofit/>
          </a:bodyPr>
          <a:lstStyle/>
          <a:p>
            <a:pPr/>
          </a:p>
        </p:txBody>
      </p:sp>
      <p:sp>
        <p:nvSpPr>
          <p:cNvPr id="34" name="Body Level One…"/>
          <p:cNvSpPr txBox="1"/>
          <p:nvPr>
            <p:ph type="body" sz="quarter" idx="1" hasCustomPrompt="1"/>
          </p:nvPr>
        </p:nvSpPr>
        <p:spPr>
          <a:xfrm>
            <a:off x="698500" y="5003800"/>
            <a:ext cx="5105400" cy="4044566"/>
          </a:xfrm>
          <a:prstGeom prst="rect">
            <a:avLst/>
          </a:prstGeom>
        </p:spPr>
        <p:txBody>
          <a:bodyPr/>
          <a:lstStyle>
            <a:lvl1pPr marL="0" indent="0" defTabSz="587022">
              <a:lnSpc>
                <a:spcPct val="100000"/>
              </a:lnSpc>
              <a:spcBef>
                <a:spcPts val="0"/>
              </a:spcBef>
              <a:buSzTx/>
              <a:buNone/>
              <a:defRPr b="1" sz="3800">
                <a:solidFill>
                  <a:srgbClr val="000000"/>
                </a:solidFill>
              </a:defRPr>
            </a:lvl1pPr>
            <a:lvl2pPr marL="0" indent="457200" defTabSz="587022">
              <a:lnSpc>
                <a:spcPct val="100000"/>
              </a:lnSpc>
              <a:spcBef>
                <a:spcPts val="0"/>
              </a:spcBef>
              <a:buSzTx/>
              <a:buNone/>
              <a:defRPr b="1" sz="3800">
                <a:solidFill>
                  <a:srgbClr val="000000"/>
                </a:solidFill>
              </a:defRPr>
            </a:lvl2pPr>
            <a:lvl3pPr marL="0" indent="914400" defTabSz="587022">
              <a:lnSpc>
                <a:spcPct val="100000"/>
              </a:lnSpc>
              <a:spcBef>
                <a:spcPts val="0"/>
              </a:spcBef>
              <a:buSzTx/>
              <a:buNone/>
              <a:defRPr b="1" sz="3800">
                <a:solidFill>
                  <a:srgbClr val="000000"/>
                </a:solidFill>
              </a:defRPr>
            </a:lvl3pPr>
            <a:lvl4pPr marL="0" indent="1371600" defTabSz="587022">
              <a:lnSpc>
                <a:spcPct val="100000"/>
              </a:lnSpc>
              <a:spcBef>
                <a:spcPts val="0"/>
              </a:spcBef>
              <a:buSzTx/>
              <a:buNone/>
              <a:defRPr b="1" sz="3800">
                <a:solidFill>
                  <a:srgbClr val="000000"/>
                </a:solidFill>
              </a:defRPr>
            </a:lvl4pPr>
            <a:lvl5pPr marL="0" indent="1828800" defTabSz="587022">
              <a:lnSpc>
                <a:spcPct val="100000"/>
              </a:lnSpc>
              <a:spcBef>
                <a:spcPts val="0"/>
              </a:spcBef>
              <a:buSzTx/>
              <a:buNone/>
              <a:defRPr b="1" sz="3800">
                <a:solidFill>
                  <a:srgbClr val="000000"/>
                </a:solidFill>
              </a:defRPr>
            </a:lvl5pPr>
          </a:lstStyle>
          <a:p>
            <a:pPr/>
            <a:r>
              <a:t>Slide Subtitle</a:t>
            </a:r>
          </a:p>
          <a:p>
            <a:pPr lvl="1"/>
            <a:r>
              <a:t/>
            </a:r>
          </a:p>
          <a:p>
            <a:pPr lvl="2"/>
            <a:r>
              <a:t/>
            </a:r>
          </a:p>
          <a:p>
            <a:pPr lvl="3"/>
            <a:r>
              <a:t/>
            </a:r>
          </a:p>
          <a:p>
            <a:pPr lvl="4"/>
            <a:r>
              <a:t/>
            </a:r>
          </a:p>
        </p:txBody>
      </p:sp>
      <p:sp>
        <p:nvSpPr>
          <p:cNvPr id="35" name="Slide Title"/>
          <p:cNvSpPr txBox="1"/>
          <p:nvPr>
            <p:ph type="title" hasCustomPrompt="1"/>
          </p:nvPr>
        </p:nvSpPr>
        <p:spPr>
          <a:xfrm>
            <a:off x="698500" y="692534"/>
            <a:ext cx="5105400" cy="4387466"/>
          </a:xfrm>
          <a:prstGeom prst="rect">
            <a:avLst/>
          </a:prstGeom>
        </p:spPr>
        <p:txBody>
          <a:bodyPr anchor="b"/>
          <a:lstStyle>
            <a:lvl1pPr>
              <a:defRPr>
                <a:solidFill>
                  <a:srgbClr val="000000"/>
                </a:solidFill>
              </a:defRPr>
            </a:lvl1pPr>
          </a:lstStyle>
          <a:p>
            <a:pPr/>
            <a:r>
              <a:t>Slide Title</a:t>
            </a:r>
          </a:p>
        </p:txBody>
      </p:sp>
      <p:sp>
        <p:nvSpPr>
          <p:cNvPr id="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43" name="Body Level One…"/>
          <p:cNvSpPr txBox="1"/>
          <p:nvPr>
            <p:ph type="body" idx="1" hasCustomPrompt="1"/>
          </p:nvPr>
        </p:nvSpPr>
        <p:spPr>
          <a:prstGeom prst="rect">
            <a:avLst/>
          </a:prstGeom>
        </p:spPr>
        <p:txBody>
          <a:bodyPr/>
          <a:lstStyle/>
          <a:p>
            <a:pPr/>
            <a:r>
              <a:t>Slide bullet text</a:t>
            </a:r>
          </a:p>
          <a:p>
            <a:pPr lvl="1"/>
            <a:r>
              <a:t/>
            </a:r>
          </a:p>
          <a:p>
            <a:pPr lvl="2"/>
            <a:r>
              <a:t/>
            </a:r>
          </a:p>
          <a:p>
            <a:pPr lvl="3"/>
            <a:r>
              <a:t/>
            </a:r>
          </a:p>
          <a:p>
            <a:pPr lvl="4"/>
            <a:r>
              <a:t/>
            </a:r>
          </a:p>
        </p:txBody>
      </p:sp>
      <p:sp>
        <p:nvSpPr>
          <p:cNvPr id="44"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i="1" sz="3800"/>
            </a:lvl1pPr>
          </a:lstStyle>
          <a:p>
            <a:pPr/>
            <a:r>
              <a:t>Slide Subtitle</a:t>
            </a:r>
          </a:p>
        </p:txBody>
      </p:sp>
      <p:sp>
        <p:nvSpPr>
          <p:cNvPr id="45" name="Slide Title"/>
          <p:cNvSpPr txBox="1"/>
          <p:nvPr>
            <p:ph type="title" hasCustomPrompt="1"/>
          </p:nvPr>
        </p:nvSpPr>
        <p:spPr>
          <a:prstGeom prst="rect">
            <a:avLst/>
          </a:prstGeom>
        </p:spPr>
        <p:txBody>
          <a:bodyPr/>
          <a:lstStyle/>
          <a:p>
            <a:pPr/>
            <a:r>
              <a:t>Slide Title</a:t>
            </a:r>
          </a:p>
        </p:txBody>
      </p:sp>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Bullets">
    <p:spTree>
      <p:nvGrpSpPr>
        <p:cNvPr id="1" name=""/>
        <p:cNvGrpSpPr/>
        <p:nvPr/>
      </p:nvGrpSpPr>
      <p:grpSpPr>
        <a:xfrm>
          <a:off x="0" y="0"/>
          <a:ext cx="0" cy="0"/>
          <a:chOff x="0" y="0"/>
          <a:chExt cx="0" cy="0"/>
        </a:xfrm>
      </p:grpSpPr>
      <p:sp>
        <p:nvSpPr>
          <p:cNvPr id="53" name="Body Level One…"/>
          <p:cNvSpPr txBox="1"/>
          <p:nvPr>
            <p:ph type="body" idx="1" hasCustomPrompt="1"/>
          </p:nvPr>
        </p:nvSpPr>
        <p:spPr>
          <a:prstGeom prst="rect">
            <a:avLst/>
          </a:prstGeom>
        </p:spPr>
        <p:txBody>
          <a:bodyPr numCol="2" spcCol="589358"/>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a:r>
              <a:t>Slide bullet text</a:t>
            </a:r>
          </a:p>
          <a:p>
            <a:pPr lvl="1"/>
            <a:r>
              <a:t/>
            </a:r>
          </a:p>
          <a:p>
            <a:pPr lvl="2"/>
            <a:r>
              <a:t/>
            </a:r>
          </a:p>
          <a:p>
            <a:pPr lvl="3"/>
            <a:r>
              <a:t/>
            </a:r>
          </a:p>
          <a:p>
            <a:pPr lvl="4"/>
            <a:r>
              <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Bullets &amp; Photo">
    <p:spTree>
      <p:nvGrpSpPr>
        <p:cNvPr id="1" name=""/>
        <p:cNvGrpSpPr/>
        <p:nvPr/>
      </p:nvGrpSpPr>
      <p:grpSpPr>
        <a:xfrm>
          <a:off x="0" y="0"/>
          <a:ext cx="0" cy="0"/>
          <a:chOff x="0" y="0"/>
          <a:chExt cx="0" cy="0"/>
        </a:xfrm>
      </p:grpSpPr>
      <p:sp>
        <p:nvSpPr>
          <p:cNvPr id="61" name="Bowl of pappardelle pasta with parsley butter, roasted hazelnuts and shaved parmesan cheese"/>
          <p:cNvSpPr/>
          <p:nvPr>
            <p:ph type="pic" idx="21"/>
          </p:nvPr>
        </p:nvSpPr>
        <p:spPr>
          <a:xfrm>
            <a:off x="6172200" y="596900"/>
            <a:ext cx="6448425" cy="8597900"/>
          </a:xfrm>
          <a:prstGeom prst="rect">
            <a:avLst/>
          </a:prstGeom>
        </p:spPr>
        <p:txBody>
          <a:bodyPr lIns="91439" tIns="45719" rIns="91439" bIns="45719">
            <a:noAutofit/>
          </a:bodyPr>
          <a:lstStyle/>
          <a:p>
            <a:pPr/>
          </a:p>
        </p:txBody>
      </p:sp>
      <p:sp>
        <p:nvSpPr>
          <p:cNvPr id="62" name="Slide Title"/>
          <p:cNvSpPr txBox="1"/>
          <p:nvPr>
            <p:ph type="title" hasCustomPrompt="1"/>
          </p:nvPr>
        </p:nvSpPr>
        <p:spPr>
          <a:xfrm>
            <a:off x="698500" y="444500"/>
            <a:ext cx="5105400" cy="1016000"/>
          </a:xfrm>
          <a:prstGeom prst="rect">
            <a:avLst/>
          </a:prstGeom>
        </p:spPr>
        <p:txBody>
          <a:bodyPr/>
          <a:lstStyle>
            <a:lvl1pPr>
              <a:defRPr>
                <a:solidFill>
                  <a:srgbClr val="000000"/>
                </a:solidFill>
              </a:defRPr>
            </a:lvl1pPr>
          </a:lstStyle>
          <a:p>
            <a:pPr/>
            <a:r>
              <a:t>Slide Title</a:t>
            </a:r>
          </a:p>
        </p:txBody>
      </p:sp>
      <p:sp>
        <p:nvSpPr>
          <p:cNvPr id="63" name="Slide Subtitle"/>
          <p:cNvSpPr txBox="1"/>
          <p:nvPr>
            <p:ph type="body" sz="quarter" idx="22" hasCustomPrompt="1"/>
          </p:nvPr>
        </p:nvSpPr>
        <p:spPr>
          <a:xfrm>
            <a:off x="698500" y="1412977"/>
            <a:ext cx="5105400" cy="671803"/>
          </a:xfrm>
          <a:prstGeom prst="rect">
            <a:avLst/>
          </a:prstGeom>
        </p:spPr>
        <p:txBody>
          <a:bodyPr/>
          <a:lstStyle>
            <a:lvl1pPr marL="0" indent="0" defTabSz="587022">
              <a:lnSpc>
                <a:spcPct val="100000"/>
              </a:lnSpc>
              <a:spcBef>
                <a:spcPts val="0"/>
              </a:spcBef>
              <a:buSzTx/>
              <a:buNone/>
              <a:defRPr b="1" sz="3800">
                <a:solidFill>
                  <a:srgbClr val="000000"/>
                </a:solidFill>
              </a:defRPr>
            </a:lvl1pPr>
          </a:lstStyle>
          <a:p>
            <a:pPr/>
            <a:r>
              <a:t>Slide Subtitle</a:t>
            </a:r>
          </a:p>
        </p:txBody>
      </p:sp>
      <p:sp>
        <p:nvSpPr>
          <p:cNvPr id="64" name="Body Level One…"/>
          <p:cNvSpPr txBox="1"/>
          <p:nvPr>
            <p:ph type="body" sz="half" idx="1" hasCustomPrompt="1"/>
          </p:nvPr>
        </p:nvSpPr>
        <p:spPr>
          <a:xfrm>
            <a:off x="698500" y="3480196"/>
            <a:ext cx="5105400" cy="5593161"/>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a:r>
              <a:t>Slide bullet text</a:t>
            </a:r>
          </a:p>
          <a:p>
            <a:pPr lvl="1"/>
            <a:r>
              <a:t/>
            </a:r>
          </a:p>
          <a:p>
            <a:pPr lvl="2"/>
            <a:r>
              <a:t/>
            </a:r>
          </a:p>
          <a:p>
            <a:pPr lvl="3"/>
            <a:r>
              <a:t/>
            </a:r>
          </a:p>
          <a:p>
            <a:pPr lvl="4"/>
            <a:r>
              <a:t/>
            </a:r>
          </a:p>
        </p:txBody>
      </p:sp>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Section">
    <p:spTree>
      <p:nvGrpSpPr>
        <p:cNvPr id="1" name=""/>
        <p:cNvGrpSpPr/>
        <p:nvPr/>
      </p:nvGrpSpPr>
      <p:grpSpPr>
        <a:xfrm>
          <a:off x="0" y="0"/>
          <a:ext cx="0" cy="0"/>
          <a:chOff x="0" y="0"/>
          <a:chExt cx="0" cy="0"/>
        </a:xfrm>
      </p:grpSpPr>
      <p:sp>
        <p:nvSpPr>
          <p:cNvPr id="72" name="Section Title"/>
          <p:cNvSpPr txBox="1"/>
          <p:nvPr>
            <p:ph type="title" hasCustomPrompt="1"/>
          </p:nvPr>
        </p:nvSpPr>
        <p:spPr>
          <a:xfrm>
            <a:off x="698500" y="3225800"/>
            <a:ext cx="11607800" cy="3302000"/>
          </a:xfrm>
          <a:prstGeom prst="rect">
            <a:avLst/>
          </a:prstGeom>
        </p:spPr>
        <p:txBody>
          <a:bodyPr anchor="ctr"/>
          <a:lstStyle>
            <a:lvl1pPr>
              <a:defRPr b="0" spc="-164" sz="8200">
                <a:solidFill>
                  <a:srgbClr val="000000"/>
                </a:solidFill>
                <a:latin typeface="Helvetica Neue Medium"/>
                <a:ea typeface="Helvetica Neue Medium"/>
                <a:cs typeface="Helvetica Neue Medium"/>
                <a:sym typeface="Helvetica Neue Medium"/>
              </a:defRPr>
            </a:lvl1pPr>
          </a:lstStyle>
          <a:p>
            <a:pPr/>
            <a:r>
              <a:t>Section Title</a:t>
            </a:r>
          </a:p>
        </p:txBody>
      </p:sp>
      <p:sp>
        <p:nvSpPr>
          <p:cNvPr id="7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sp>
        <p:nvSpPr>
          <p:cNvPr id="80" name="Slide Title"/>
          <p:cNvSpPr txBox="1"/>
          <p:nvPr>
            <p:ph type="title" hasCustomPrompt="1"/>
          </p:nvPr>
        </p:nvSpPr>
        <p:spPr>
          <a:prstGeom prst="rect">
            <a:avLst/>
          </a:prstGeom>
        </p:spPr>
        <p:txBody>
          <a:bodyPr/>
          <a:lstStyle>
            <a:lvl1pPr>
              <a:defRPr>
                <a:solidFill>
                  <a:srgbClr val="000000"/>
                </a:solidFill>
              </a:defRPr>
            </a:lvl1pPr>
          </a:lstStyle>
          <a:p>
            <a:pPr/>
            <a:r>
              <a:t>Slide Title</a:t>
            </a:r>
          </a:p>
        </p:txBody>
      </p:sp>
      <p:sp>
        <p:nvSpPr>
          <p:cNvPr id="81" name="Slide Subtitle"/>
          <p:cNvSpPr txBox="1"/>
          <p:nvPr>
            <p:ph type="body" sz="quarter" idx="21" hasCustomPrompt="1"/>
          </p:nvPr>
        </p:nvSpPr>
        <p:spPr>
          <a:xfrm>
            <a:off x="698500" y="1412977"/>
            <a:ext cx="11607801" cy="671803"/>
          </a:xfrm>
          <a:prstGeom prst="rect">
            <a:avLst/>
          </a:prstGeom>
        </p:spPr>
        <p:txBody>
          <a:bodyPr/>
          <a:lstStyle>
            <a:lvl1pPr marL="0" indent="0" defTabSz="587022">
              <a:lnSpc>
                <a:spcPct val="100000"/>
              </a:lnSpc>
              <a:spcBef>
                <a:spcPts val="0"/>
              </a:spcBef>
              <a:buSzTx/>
              <a:buNone/>
              <a:defRPr b="1" sz="3800">
                <a:solidFill>
                  <a:srgbClr val="000000"/>
                </a:solidFill>
              </a:defRPr>
            </a:lvl1pPr>
          </a:lstStyle>
          <a:p>
            <a:pPr/>
            <a:r>
              <a:t>Slide Subtitle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Agenda">
    <p:spTree>
      <p:nvGrpSpPr>
        <p:cNvPr id="1" name=""/>
        <p:cNvGrpSpPr/>
        <p:nvPr/>
      </p:nvGrpSpPr>
      <p:grpSpPr>
        <a:xfrm>
          <a:off x="0" y="0"/>
          <a:ext cx="0" cy="0"/>
          <a:chOff x="0" y="0"/>
          <a:chExt cx="0" cy="0"/>
        </a:xfrm>
      </p:grpSpPr>
      <p:sp>
        <p:nvSpPr>
          <p:cNvPr id="89" name="Agenda Title"/>
          <p:cNvSpPr txBox="1"/>
          <p:nvPr>
            <p:ph type="title" hasCustomPrompt="1"/>
          </p:nvPr>
        </p:nvSpPr>
        <p:spPr>
          <a:xfrm>
            <a:off x="698500" y="444500"/>
            <a:ext cx="11607800" cy="1016000"/>
          </a:xfrm>
          <a:prstGeom prst="rect">
            <a:avLst/>
          </a:prstGeom>
        </p:spPr>
        <p:txBody>
          <a:bodyPr/>
          <a:lstStyle>
            <a:lvl1pPr>
              <a:defRPr>
                <a:solidFill>
                  <a:srgbClr val="000000"/>
                </a:solidFill>
              </a:defRPr>
            </a:lvl1pPr>
          </a:lstStyle>
          <a:p>
            <a:pPr/>
            <a:r>
              <a:t>Agenda Title</a:t>
            </a:r>
          </a:p>
        </p:txBody>
      </p:sp>
      <p:sp>
        <p:nvSpPr>
          <p:cNvPr id="90" name="Agenda Subtitle"/>
          <p:cNvSpPr txBox="1"/>
          <p:nvPr>
            <p:ph type="body" sz="quarter" idx="21" hasCustomPrompt="1"/>
          </p:nvPr>
        </p:nvSpPr>
        <p:spPr>
          <a:xfrm>
            <a:off x="698500" y="1409700"/>
            <a:ext cx="11607801" cy="671802"/>
          </a:xfrm>
          <a:prstGeom prst="rect">
            <a:avLst/>
          </a:prstGeom>
        </p:spPr>
        <p:txBody>
          <a:bodyPr/>
          <a:lstStyle>
            <a:lvl1pPr marL="0" indent="0" defTabSz="587022">
              <a:lnSpc>
                <a:spcPct val="100000"/>
              </a:lnSpc>
              <a:spcBef>
                <a:spcPts val="0"/>
              </a:spcBef>
              <a:buSzTx/>
              <a:buNone/>
              <a:defRPr b="1" sz="3800">
                <a:solidFill>
                  <a:srgbClr val="000000"/>
                </a:solidFill>
              </a:defRPr>
            </a:lvl1pPr>
          </a:lstStyle>
          <a:p>
            <a:pPr/>
            <a:r>
              <a:t>Agenda Subtitle</a:t>
            </a:r>
          </a:p>
        </p:txBody>
      </p:sp>
      <p:sp>
        <p:nvSpPr>
          <p:cNvPr id="91" name="Body Level One…"/>
          <p:cNvSpPr txBox="1"/>
          <p:nvPr>
            <p:ph type="body" idx="1" hasCustomPrompt="1"/>
          </p:nvPr>
        </p:nvSpPr>
        <p:spPr>
          <a:prstGeom prst="rect">
            <a:avLst/>
          </a:prstGeom>
        </p:spPr>
        <p:txBody>
          <a:bodyPr/>
          <a:lstStyle>
            <a:lvl1pPr marL="0" indent="0">
              <a:spcBef>
                <a:spcPts val="1300"/>
              </a:spcBef>
              <a:buSzTx/>
              <a:buNone/>
              <a:defRPr spc="-38" sz="3800">
                <a:solidFill>
                  <a:srgbClr val="000000"/>
                </a:solidFill>
              </a:defRPr>
            </a:lvl1pPr>
            <a:lvl2pPr marL="0" indent="457200">
              <a:spcBef>
                <a:spcPts val="1300"/>
              </a:spcBef>
              <a:buSzTx/>
              <a:buNone/>
              <a:defRPr spc="-38" sz="3800">
                <a:solidFill>
                  <a:srgbClr val="000000"/>
                </a:solidFill>
              </a:defRPr>
            </a:lvl2pPr>
            <a:lvl3pPr marL="0" indent="914400">
              <a:spcBef>
                <a:spcPts val="1300"/>
              </a:spcBef>
              <a:buSzTx/>
              <a:buNone/>
              <a:defRPr spc="-38" sz="3800">
                <a:solidFill>
                  <a:srgbClr val="000000"/>
                </a:solidFill>
              </a:defRPr>
            </a:lvl3pPr>
            <a:lvl4pPr marL="0" indent="1371600">
              <a:spcBef>
                <a:spcPts val="1300"/>
              </a:spcBef>
              <a:buSzTx/>
              <a:buNone/>
              <a:defRPr spc="-38" sz="3800">
                <a:solidFill>
                  <a:srgbClr val="000000"/>
                </a:solidFill>
              </a:defRPr>
            </a:lvl4pPr>
            <a:lvl5pPr marL="0" indent="1828800">
              <a:spcBef>
                <a:spcPts val="1300"/>
              </a:spcBef>
              <a:buSzTx/>
              <a:buNone/>
              <a:defRPr spc="-38" sz="3800">
                <a:solidFill>
                  <a:srgbClr val="000000"/>
                </a:solidFill>
              </a:defRPr>
            </a:lvl5pPr>
          </a:lstStyle>
          <a:p>
            <a:pPr/>
            <a:r>
              <a:t>Agenda Topics</a:t>
            </a:r>
          </a:p>
          <a:p>
            <a:pPr lvl="1"/>
            <a:r>
              <a:t/>
            </a:r>
          </a:p>
          <a:p>
            <a:pPr lvl="2"/>
            <a:r>
              <a:t/>
            </a:r>
          </a:p>
          <a:p>
            <a:pPr lvl="3"/>
            <a:r>
              <a:t/>
            </a:r>
          </a:p>
          <a:p>
            <a:pPr lvl="4"/>
            <a:r>
              <a:t/>
            </a:r>
          </a:p>
        </p:txBody>
      </p:sp>
      <p:sp>
        <p:nvSpPr>
          <p:cNvPr id="9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hasCustomPrompt="1"/>
          </p:nvPr>
        </p:nvSpPr>
        <p:spPr>
          <a:xfrm>
            <a:off x="698500" y="2959100"/>
            <a:ext cx="11607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bullet text</a:t>
            </a:r>
          </a:p>
          <a:p>
            <a:pPr lvl="1"/>
            <a:r>
              <a:t/>
            </a:r>
          </a:p>
          <a:p>
            <a:pPr lvl="2"/>
            <a:r>
              <a:t/>
            </a:r>
          </a:p>
          <a:p>
            <a:pPr lvl="3"/>
            <a:r>
              <a:t/>
            </a:r>
          </a:p>
          <a:p>
            <a:pPr lvl="4"/>
            <a:r>
              <a:t/>
            </a:r>
          </a:p>
        </p:txBody>
      </p:sp>
      <p:sp>
        <p:nvSpPr>
          <p:cNvPr id="3" name="Slide Title"/>
          <p:cNvSpPr txBox="1"/>
          <p:nvPr>
            <p:ph type="title" hasCustomPrompt="1"/>
          </p:nvPr>
        </p:nvSpPr>
        <p:spPr>
          <a:xfrm>
            <a:off x="698500" y="440266"/>
            <a:ext cx="1160780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Slide Title</a:t>
            </a:r>
          </a:p>
        </p:txBody>
      </p:sp>
      <p:sp>
        <p:nvSpPr>
          <p:cNvPr id="4" name="Slide Number"/>
          <p:cNvSpPr txBox="1"/>
          <p:nvPr>
            <p:ph type="sldNum" sz="quarter" idx="2"/>
          </p:nvPr>
        </p:nvSpPr>
        <p:spPr>
          <a:xfrm>
            <a:off x="6350067" y="9220199"/>
            <a:ext cx="297892" cy="287479"/>
          </a:xfrm>
          <a:prstGeom prst="rect">
            <a:avLst/>
          </a:prstGeom>
          <a:ln w="12700">
            <a:miter lim="400000"/>
          </a:ln>
        </p:spPr>
        <p:txBody>
          <a:bodyPr wrap="none" lIns="50800" tIns="50800" rIns="50800" bIns="50800" anchor="b">
            <a:spAutoFit/>
          </a:bodyPr>
          <a:lstStyle>
            <a:lvl1pPr defTabSz="584200">
              <a:defRPr sz="1300">
                <a:solidFill>
                  <a:srgbClr val="000000"/>
                </a:solidFill>
              </a:defRPr>
            </a:lvl1pPr>
          </a:lstStyle>
          <a:p>
            <a:pPr/>
            <a:fld id="{86CB4B4D-7CA3-9044-876B-883B54F8677D}" type="slidenum"/>
          </a:p>
        </p:txBody>
      </p:sp>
      <p:sp>
        <p:nvSpPr>
          <p:cNvPr id="5" name="Rectangle"/>
          <p:cNvSpPr/>
          <p:nvPr/>
        </p:nvSpPr>
        <p:spPr>
          <a:xfrm>
            <a:off x="97167" y="99481"/>
            <a:ext cx="12810467" cy="9554638"/>
          </a:xfrm>
          <a:prstGeom prst="rect">
            <a:avLst/>
          </a:prstGeom>
          <a:ln w="12700">
            <a:solidFill>
              <a:schemeClr val="accent1">
                <a:hueOff val="114395"/>
                <a:lumOff val="-24975"/>
              </a:schemeClr>
            </a:solidFill>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1733930" latinLnBrk="0">
        <a:lnSpc>
          <a:spcPct val="80000"/>
        </a:lnSpc>
        <a:spcBef>
          <a:spcPts val="0"/>
        </a:spcBef>
        <a:spcAft>
          <a:spcPts val="0"/>
        </a:spcAft>
        <a:buClrTx/>
        <a:buSzTx/>
        <a:buFontTx/>
        <a:buNone/>
        <a:tabLst/>
        <a:defRPr b="1" baseline="0" cap="none" i="0" spc="-119" strike="noStrike" sz="6000" u="none">
          <a:solidFill>
            <a:schemeClr val="accent1">
              <a:hueOff val="114395"/>
              <a:lumOff val="-24975"/>
            </a:schemeClr>
          </a:solidFill>
          <a:uFillTx/>
          <a:latin typeface="+mn-lt"/>
          <a:ea typeface="+mn-ea"/>
          <a:cs typeface="+mn-cs"/>
          <a:sym typeface="Helvetica Neue"/>
        </a:defRPr>
      </a:lvl1pPr>
      <a:lvl2pPr marL="0" marR="0" indent="457200" algn="l" defTabSz="1733930" latinLnBrk="0">
        <a:lnSpc>
          <a:spcPct val="80000"/>
        </a:lnSpc>
        <a:spcBef>
          <a:spcPts val="0"/>
        </a:spcBef>
        <a:spcAft>
          <a:spcPts val="0"/>
        </a:spcAft>
        <a:buClrTx/>
        <a:buSzTx/>
        <a:buFontTx/>
        <a:buNone/>
        <a:tabLst/>
        <a:defRPr b="1" baseline="0" cap="none" i="0" spc="-119" strike="noStrike" sz="6000" u="none">
          <a:solidFill>
            <a:schemeClr val="accent1">
              <a:hueOff val="114395"/>
              <a:lumOff val="-24975"/>
            </a:schemeClr>
          </a:solidFill>
          <a:uFillTx/>
          <a:latin typeface="+mn-lt"/>
          <a:ea typeface="+mn-ea"/>
          <a:cs typeface="+mn-cs"/>
          <a:sym typeface="Helvetica Neue"/>
        </a:defRPr>
      </a:lvl2pPr>
      <a:lvl3pPr marL="0" marR="0" indent="914400" algn="l" defTabSz="1733930" latinLnBrk="0">
        <a:lnSpc>
          <a:spcPct val="80000"/>
        </a:lnSpc>
        <a:spcBef>
          <a:spcPts val="0"/>
        </a:spcBef>
        <a:spcAft>
          <a:spcPts val="0"/>
        </a:spcAft>
        <a:buClrTx/>
        <a:buSzTx/>
        <a:buFontTx/>
        <a:buNone/>
        <a:tabLst/>
        <a:defRPr b="1" baseline="0" cap="none" i="0" spc="-119" strike="noStrike" sz="6000" u="none">
          <a:solidFill>
            <a:schemeClr val="accent1">
              <a:hueOff val="114395"/>
              <a:lumOff val="-24975"/>
            </a:schemeClr>
          </a:solidFill>
          <a:uFillTx/>
          <a:latin typeface="+mn-lt"/>
          <a:ea typeface="+mn-ea"/>
          <a:cs typeface="+mn-cs"/>
          <a:sym typeface="Helvetica Neue"/>
        </a:defRPr>
      </a:lvl3pPr>
      <a:lvl4pPr marL="0" marR="0" indent="1371600" algn="l" defTabSz="1733930" latinLnBrk="0">
        <a:lnSpc>
          <a:spcPct val="80000"/>
        </a:lnSpc>
        <a:spcBef>
          <a:spcPts val="0"/>
        </a:spcBef>
        <a:spcAft>
          <a:spcPts val="0"/>
        </a:spcAft>
        <a:buClrTx/>
        <a:buSzTx/>
        <a:buFontTx/>
        <a:buNone/>
        <a:tabLst/>
        <a:defRPr b="1" baseline="0" cap="none" i="0" spc="-119" strike="noStrike" sz="6000" u="none">
          <a:solidFill>
            <a:schemeClr val="accent1">
              <a:hueOff val="114395"/>
              <a:lumOff val="-24975"/>
            </a:schemeClr>
          </a:solidFill>
          <a:uFillTx/>
          <a:latin typeface="+mn-lt"/>
          <a:ea typeface="+mn-ea"/>
          <a:cs typeface="+mn-cs"/>
          <a:sym typeface="Helvetica Neue"/>
        </a:defRPr>
      </a:lvl4pPr>
      <a:lvl5pPr marL="0" marR="0" indent="1828800" algn="l" defTabSz="1733930" latinLnBrk="0">
        <a:lnSpc>
          <a:spcPct val="80000"/>
        </a:lnSpc>
        <a:spcBef>
          <a:spcPts val="0"/>
        </a:spcBef>
        <a:spcAft>
          <a:spcPts val="0"/>
        </a:spcAft>
        <a:buClrTx/>
        <a:buSzTx/>
        <a:buFontTx/>
        <a:buNone/>
        <a:tabLst/>
        <a:defRPr b="1" baseline="0" cap="none" i="0" spc="-119" strike="noStrike" sz="6000" u="none">
          <a:solidFill>
            <a:schemeClr val="accent1">
              <a:hueOff val="114395"/>
              <a:lumOff val="-24975"/>
            </a:schemeClr>
          </a:solidFill>
          <a:uFillTx/>
          <a:latin typeface="+mn-lt"/>
          <a:ea typeface="+mn-ea"/>
          <a:cs typeface="+mn-cs"/>
          <a:sym typeface="Helvetica Neue"/>
        </a:defRPr>
      </a:lvl5pPr>
      <a:lvl6pPr marL="0" marR="0" indent="2286000" algn="l" defTabSz="1733930" latinLnBrk="0">
        <a:lnSpc>
          <a:spcPct val="80000"/>
        </a:lnSpc>
        <a:spcBef>
          <a:spcPts val="0"/>
        </a:spcBef>
        <a:spcAft>
          <a:spcPts val="0"/>
        </a:spcAft>
        <a:buClrTx/>
        <a:buSzTx/>
        <a:buFontTx/>
        <a:buNone/>
        <a:tabLst/>
        <a:defRPr b="1" baseline="0" cap="none" i="0" spc="-119" strike="noStrike" sz="6000" u="none">
          <a:solidFill>
            <a:schemeClr val="accent1">
              <a:hueOff val="114395"/>
              <a:lumOff val="-24975"/>
            </a:schemeClr>
          </a:solidFill>
          <a:uFillTx/>
          <a:latin typeface="+mn-lt"/>
          <a:ea typeface="+mn-ea"/>
          <a:cs typeface="+mn-cs"/>
          <a:sym typeface="Helvetica Neue"/>
        </a:defRPr>
      </a:lvl6pPr>
      <a:lvl7pPr marL="0" marR="0" indent="2743200" algn="l" defTabSz="1733930" latinLnBrk="0">
        <a:lnSpc>
          <a:spcPct val="80000"/>
        </a:lnSpc>
        <a:spcBef>
          <a:spcPts val="0"/>
        </a:spcBef>
        <a:spcAft>
          <a:spcPts val="0"/>
        </a:spcAft>
        <a:buClrTx/>
        <a:buSzTx/>
        <a:buFontTx/>
        <a:buNone/>
        <a:tabLst/>
        <a:defRPr b="1" baseline="0" cap="none" i="0" spc="-119" strike="noStrike" sz="6000" u="none">
          <a:solidFill>
            <a:schemeClr val="accent1">
              <a:hueOff val="114395"/>
              <a:lumOff val="-24975"/>
            </a:schemeClr>
          </a:solidFill>
          <a:uFillTx/>
          <a:latin typeface="+mn-lt"/>
          <a:ea typeface="+mn-ea"/>
          <a:cs typeface="+mn-cs"/>
          <a:sym typeface="Helvetica Neue"/>
        </a:defRPr>
      </a:lvl7pPr>
      <a:lvl8pPr marL="0" marR="0" indent="3200400" algn="l" defTabSz="1733930" latinLnBrk="0">
        <a:lnSpc>
          <a:spcPct val="80000"/>
        </a:lnSpc>
        <a:spcBef>
          <a:spcPts val="0"/>
        </a:spcBef>
        <a:spcAft>
          <a:spcPts val="0"/>
        </a:spcAft>
        <a:buClrTx/>
        <a:buSzTx/>
        <a:buFontTx/>
        <a:buNone/>
        <a:tabLst/>
        <a:defRPr b="1" baseline="0" cap="none" i="0" spc="-119" strike="noStrike" sz="6000" u="none">
          <a:solidFill>
            <a:schemeClr val="accent1">
              <a:hueOff val="114395"/>
              <a:lumOff val="-24975"/>
            </a:schemeClr>
          </a:solidFill>
          <a:uFillTx/>
          <a:latin typeface="+mn-lt"/>
          <a:ea typeface="+mn-ea"/>
          <a:cs typeface="+mn-cs"/>
          <a:sym typeface="Helvetica Neue"/>
        </a:defRPr>
      </a:lvl8pPr>
      <a:lvl9pPr marL="0" marR="0" indent="3657600" algn="l" defTabSz="1733930" latinLnBrk="0">
        <a:lnSpc>
          <a:spcPct val="80000"/>
        </a:lnSpc>
        <a:spcBef>
          <a:spcPts val="0"/>
        </a:spcBef>
        <a:spcAft>
          <a:spcPts val="0"/>
        </a:spcAft>
        <a:buClrTx/>
        <a:buSzTx/>
        <a:buFontTx/>
        <a:buNone/>
        <a:tabLst/>
        <a:defRPr b="1" baseline="0" cap="none" i="0" spc="-119" strike="noStrike" sz="6000" u="none">
          <a:solidFill>
            <a:schemeClr val="accent1">
              <a:hueOff val="114395"/>
              <a:lumOff val="-24975"/>
            </a:schemeClr>
          </a:solidFill>
          <a:uFillTx/>
          <a:latin typeface="+mn-lt"/>
          <a:ea typeface="+mn-ea"/>
          <a:cs typeface="+mn-cs"/>
          <a:sym typeface="Helvetica Neue"/>
        </a:defRPr>
      </a:lvl9pPr>
    </p:titleStyle>
    <p:bodyStyle>
      <a:lvl1pPr marL="381000" marR="0" indent="-381000" algn="l" defTabSz="1733930" latinLnBrk="0">
        <a:lnSpc>
          <a:spcPct val="90000"/>
        </a:lnSpc>
        <a:spcBef>
          <a:spcPts val="3200"/>
        </a:spcBef>
        <a:spcAft>
          <a:spcPts val="0"/>
        </a:spcAft>
        <a:buClrTx/>
        <a:buSzPct val="123000"/>
        <a:buFontTx/>
        <a:buChar char="•"/>
        <a:tabLst/>
        <a:defRPr b="0" baseline="0" cap="none" i="0" spc="0" strike="noStrike" sz="3000" u="none">
          <a:solidFill>
            <a:schemeClr val="accent1">
              <a:hueOff val="114395"/>
              <a:lumOff val="-24975"/>
            </a:schemeClr>
          </a:solidFill>
          <a:uFillTx/>
          <a:latin typeface="+mn-lt"/>
          <a:ea typeface="+mn-ea"/>
          <a:cs typeface="+mn-cs"/>
          <a:sym typeface="Helvetica Neue"/>
        </a:defRPr>
      </a:lvl1pPr>
      <a:lvl2pPr marL="762000" marR="0" indent="-381000" algn="l" defTabSz="1733930" latinLnBrk="0">
        <a:lnSpc>
          <a:spcPct val="90000"/>
        </a:lnSpc>
        <a:spcBef>
          <a:spcPts val="3200"/>
        </a:spcBef>
        <a:spcAft>
          <a:spcPts val="0"/>
        </a:spcAft>
        <a:buClrTx/>
        <a:buSzPct val="123000"/>
        <a:buFontTx/>
        <a:buChar char="•"/>
        <a:tabLst/>
        <a:defRPr b="0" baseline="0" cap="none" i="0" spc="0" strike="noStrike" sz="3000" u="none">
          <a:solidFill>
            <a:schemeClr val="accent1">
              <a:hueOff val="114395"/>
              <a:lumOff val="-24975"/>
            </a:schemeClr>
          </a:solidFill>
          <a:uFillTx/>
          <a:latin typeface="+mn-lt"/>
          <a:ea typeface="+mn-ea"/>
          <a:cs typeface="+mn-cs"/>
          <a:sym typeface="Helvetica Neue"/>
        </a:defRPr>
      </a:lvl2pPr>
      <a:lvl3pPr marL="1143000" marR="0" indent="-381000" algn="l" defTabSz="1733930" latinLnBrk="0">
        <a:lnSpc>
          <a:spcPct val="90000"/>
        </a:lnSpc>
        <a:spcBef>
          <a:spcPts val="3200"/>
        </a:spcBef>
        <a:spcAft>
          <a:spcPts val="0"/>
        </a:spcAft>
        <a:buClrTx/>
        <a:buSzPct val="123000"/>
        <a:buFontTx/>
        <a:buChar char="•"/>
        <a:tabLst/>
        <a:defRPr b="0" baseline="0" cap="none" i="0" spc="0" strike="noStrike" sz="3000" u="none">
          <a:solidFill>
            <a:schemeClr val="accent1">
              <a:hueOff val="114395"/>
              <a:lumOff val="-24975"/>
            </a:schemeClr>
          </a:solidFill>
          <a:uFillTx/>
          <a:latin typeface="+mn-lt"/>
          <a:ea typeface="+mn-ea"/>
          <a:cs typeface="+mn-cs"/>
          <a:sym typeface="Helvetica Neue"/>
        </a:defRPr>
      </a:lvl3pPr>
      <a:lvl4pPr marL="1524000" marR="0" indent="-381000" algn="l" defTabSz="1733930" latinLnBrk="0">
        <a:lnSpc>
          <a:spcPct val="90000"/>
        </a:lnSpc>
        <a:spcBef>
          <a:spcPts val="3200"/>
        </a:spcBef>
        <a:spcAft>
          <a:spcPts val="0"/>
        </a:spcAft>
        <a:buClrTx/>
        <a:buSzPct val="123000"/>
        <a:buFontTx/>
        <a:buChar char="•"/>
        <a:tabLst/>
        <a:defRPr b="0" baseline="0" cap="none" i="0" spc="0" strike="noStrike" sz="3000" u="none">
          <a:solidFill>
            <a:schemeClr val="accent1">
              <a:hueOff val="114395"/>
              <a:lumOff val="-24975"/>
            </a:schemeClr>
          </a:solidFill>
          <a:uFillTx/>
          <a:latin typeface="+mn-lt"/>
          <a:ea typeface="+mn-ea"/>
          <a:cs typeface="+mn-cs"/>
          <a:sym typeface="Helvetica Neue"/>
        </a:defRPr>
      </a:lvl4pPr>
      <a:lvl5pPr marL="1905000" marR="0" indent="-381000" algn="l" defTabSz="1733930" latinLnBrk="0">
        <a:lnSpc>
          <a:spcPct val="90000"/>
        </a:lnSpc>
        <a:spcBef>
          <a:spcPts val="3200"/>
        </a:spcBef>
        <a:spcAft>
          <a:spcPts val="0"/>
        </a:spcAft>
        <a:buClrTx/>
        <a:buSzPct val="123000"/>
        <a:buFontTx/>
        <a:buChar char="•"/>
        <a:tabLst/>
        <a:defRPr b="0" baseline="0" cap="none" i="0" spc="0" strike="noStrike" sz="3000" u="none">
          <a:solidFill>
            <a:schemeClr val="accent1">
              <a:hueOff val="114395"/>
              <a:lumOff val="-24975"/>
            </a:schemeClr>
          </a:solidFill>
          <a:uFillTx/>
          <a:latin typeface="+mn-lt"/>
          <a:ea typeface="+mn-ea"/>
          <a:cs typeface="+mn-cs"/>
          <a:sym typeface="Helvetica Neue"/>
        </a:defRPr>
      </a:lvl5pPr>
      <a:lvl6pPr marL="2286000" marR="0" indent="-381000" algn="l" defTabSz="1733930" latinLnBrk="0">
        <a:lnSpc>
          <a:spcPct val="90000"/>
        </a:lnSpc>
        <a:spcBef>
          <a:spcPts val="3200"/>
        </a:spcBef>
        <a:spcAft>
          <a:spcPts val="0"/>
        </a:spcAft>
        <a:buClrTx/>
        <a:buSzPct val="123000"/>
        <a:buFontTx/>
        <a:buChar char="•"/>
        <a:tabLst/>
        <a:defRPr b="0" baseline="0" cap="none" i="0" spc="0" strike="noStrike" sz="3000" u="none">
          <a:solidFill>
            <a:schemeClr val="accent1">
              <a:hueOff val="114395"/>
              <a:lumOff val="-24975"/>
            </a:schemeClr>
          </a:solidFill>
          <a:uFillTx/>
          <a:latin typeface="+mn-lt"/>
          <a:ea typeface="+mn-ea"/>
          <a:cs typeface="+mn-cs"/>
          <a:sym typeface="Helvetica Neue"/>
        </a:defRPr>
      </a:lvl6pPr>
      <a:lvl7pPr marL="2667000" marR="0" indent="-381000" algn="l" defTabSz="1733930" latinLnBrk="0">
        <a:lnSpc>
          <a:spcPct val="90000"/>
        </a:lnSpc>
        <a:spcBef>
          <a:spcPts val="3200"/>
        </a:spcBef>
        <a:spcAft>
          <a:spcPts val="0"/>
        </a:spcAft>
        <a:buClrTx/>
        <a:buSzPct val="123000"/>
        <a:buFontTx/>
        <a:buChar char="•"/>
        <a:tabLst/>
        <a:defRPr b="0" baseline="0" cap="none" i="0" spc="0" strike="noStrike" sz="3000" u="none">
          <a:solidFill>
            <a:schemeClr val="accent1">
              <a:hueOff val="114395"/>
              <a:lumOff val="-24975"/>
            </a:schemeClr>
          </a:solidFill>
          <a:uFillTx/>
          <a:latin typeface="+mn-lt"/>
          <a:ea typeface="+mn-ea"/>
          <a:cs typeface="+mn-cs"/>
          <a:sym typeface="Helvetica Neue"/>
        </a:defRPr>
      </a:lvl7pPr>
      <a:lvl8pPr marL="3048000" marR="0" indent="-381000" algn="l" defTabSz="1733930" latinLnBrk="0">
        <a:lnSpc>
          <a:spcPct val="90000"/>
        </a:lnSpc>
        <a:spcBef>
          <a:spcPts val="3200"/>
        </a:spcBef>
        <a:spcAft>
          <a:spcPts val="0"/>
        </a:spcAft>
        <a:buClrTx/>
        <a:buSzPct val="123000"/>
        <a:buFontTx/>
        <a:buChar char="•"/>
        <a:tabLst/>
        <a:defRPr b="0" baseline="0" cap="none" i="0" spc="0" strike="noStrike" sz="3000" u="none">
          <a:solidFill>
            <a:schemeClr val="accent1">
              <a:hueOff val="114395"/>
              <a:lumOff val="-24975"/>
            </a:schemeClr>
          </a:solidFill>
          <a:uFillTx/>
          <a:latin typeface="+mn-lt"/>
          <a:ea typeface="+mn-ea"/>
          <a:cs typeface="+mn-cs"/>
          <a:sym typeface="Helvetica Neue"/>
        </a:defRPr>
      </a:lvl8pPr>
      <a:lvl9pPr marL="3429000" marR="0" indent="-381000" algn="l" defTabSz="1733930" latinLnBrk="0">
        <a:lnSpc>
          <a:spcPct val="90000"/>
        </a:lnSpc>
        <a:spcBef>
          <a:spcPts val="3200"/>
        </a:spcBef>
        <a:spcAft>
          <a:spcPts val="0"/>
        </a:spcAft>
        <a:buClrTx/>
        <a:buSzPct val="123000"/>
        <a:buFontTx/>
        <a:buChar char="•"/>
        <a:tabLst/>
        <a:defRPr b="0" baseline="0" cap="none" i="0" spc="0" strike="noStrike" sz="3000" u="none">
          <a:solidFill>
            <a:schemeClr val="accent1">
              <a:hueOff val="114395"/>
              <a:lumOff val="-24975"/>
            </a:schemeClr>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3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 Id="rId8"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 Id="rId3" Type="http://schemas.openxmlformats.org/officeDocument/2006/relationships/image" Target="../media/image37.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3.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44.png"/><Relationship Id="rId4" Type="http://schemas.openxmlformats.org/officeDocument/2006/relationships/image" Target="../media/image4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Enrica Chiadroni (Sapienza Univ. - SBAI Dept. and INFN - LNF )"/>
          <p:cNvSpPr txBox="1"/>
          <p:nvPr>
            <p:ph type="body" idx="21"/>
          </p:nvPr>
        </p:nvSpPr>
        <p:spPr>
          <a:xfrm>
            <a:off x="546100" y="8657488"/>
            <a:ext cx="11607801" cy="461060"/>
          </a:xfrm>
          <a:prstGeom prst="rect">
            <a:avLst/>
          </a:prstGeom>
          <a:extLst>
            <a:ext uri="{C572A759-6A51-4108-AA02-DFA0A04FC94B}">
              <ma14:wrappingTextBoxFlag xmlns:ma14="http://schemas.microsoft.com/office/mac/drawingml/2011/main" val="1"/>
            </a:ext>
          </a:extLst>
        </p:spPr>
        <p:txBody>
          <a:bodyPr/>
          <a:lstStyle/>
          <a:p>
            <a:pPr/>
            <a:r>
              <a:t>Enrica Chiadroni (Sapienza Univ. - SBAI Dept. and INFN - LNF )           </a:t>
            </a:r>
          </a:p>
        </p:txBody>
      </p:sp>
      <p:sp>
        <p:nvSpPr>
          <p:cNvPr id="153" name="Technology of Beam Driver for Plasma Accelerators"/>
          <p:cNvSpPr txBox="1"/>
          <p:nvPr>
            <p:ph type="ctrTitle"/>
          </p:nvPr>
        </p:nvSpPr>
        <p:spPr>
          <a:xfrm>
            <a:off x="697871" y="3405221"/>
            <a:ext cx="11609058" cy="3302001"/>
          </a:xfrm>
          <a:prstGeom prst="rect">
            <a:avLst/>
          </a:prstGeom>
        </p:spPr>
        <p:txBody>
          <a:bodyPr/>
          <a:lstStyle>
            <a:lvl1pPr defTabSz="1699251">
              <a:defRPr spc="-160" sz="8036"/>
            </a:lvl1pPr>
          </a:lstStyle>
          <a:p>
            <a:pPr/>
            <a:r>
              <a:t>Technology of Beam Driver for Plasma Accelerators</a:t>
            </a:r>
          </a:p>
        </p:txBody>
      </p:sp>
      <p:pic>
        <p:nvPicPr>
          <p:cNvPr id="154" name="Image" descr="Image"/>
          <p:cNvPicPr>
            <a:picLocks noChangeAspect="1"/>
          </p:cNvPicPr>
          <p:nvPr/>
        </p:nvPicPr>
        <p:blipFill>
          <a:blip r:embed="rId2">
            <a:extLst/>
          </a:blip>
          <a:stretch>
            <a:fillRect/>
          </a:stretch>
        </p:blipFill>
        <p:spPr>
          <a:xfrm>
            <a:off x="1064735" y="335661"/>
            <a:ext cx="10617201" cy="1485901"/>
          </a:xfrm>
          <a:prstGeom prst="rect">
            <a:avLst/>
          </a:prstGeom>
          <a:ln w="12700">
            <a:miter lim="400000"/>
          </a:ln>
        </p:spPr>
      </p:pic>
      <p:sp>
        <p:nvSpPr>
          <p:cNvPr id="155" name="27 July 2023 - 2 August 2023…"/>
          <p:cNvSpPr txBox="1"/>
          <p:nvPr/>
        </p:nvSpPr>
        <p:spPr>
          <a:xfrm>
            <a:off x="1064291" y="1969820"/>
            <a:ext cx="4317034" cy="762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200">
                <a:solidFill>
                  <a:srgbClr val="24425A"/>
                </a:solidFill>
                <a:latin typeface="Helvetica"/>
                <a:ea typeface="Helvetica"/>
                <a:cs typeface="Helvetica"/>
                <a:sym typeface="Helvetica"/>
              </a:defRPr>
            </a:pPr>
            <a:r>
              <a:t>27 July 2023 - 2 August 2023</a:t>
            </a:r>
          </a:p>
          <a:p>
            <a:pPr algn="l" defTabSz="457200">
              <a:defRPr sz="2200">
                <a:solidFill>
                  <a:srgbClr val="24425A"/>
                </a:solidFill>
                <a:latin typeface="Helvetica"/>
                <a:ea typeface="Helvetica"/>
                <a:cs typeface="Helvetica"/>
                <a:sym typeface="Helvetica"/>
              </a:defRPr>
            </a:pPr>
            <a:r>
              <a:t>Ettore Majorana Center (Sicily, IT)</a:t>
            </a:r>
          </a:p>
        </p:txBody>
      </p:sp>
      <p:pic>
        <p:nvPicPr>
          <p:cNvPr id="156" name="LogoSapienza.png" descr="LogoSapienza.png"/>
          <p:cNvPicPr>
            <a:picLocks noChangeAspect="1"/>
          </p:cNvPicPr>
          <p:nvPr/>
        </p:nvPicPr>
        <p:blipFill>
          <a:blip r:embed="rId3">
            <a:extLst/>
          </a:blip>
          <a:srcRect l="11162" t="14762" r="14274" b="10291"/>
          <a:stretch>
            <a:fillRect/>
          </a:stretch>
        </p:blipFill>
        <p:spPr>
          <a:xfrm>
            <a:off x="9402944" y="8184468"/>
            <a:ext cx="3447164" cy="126707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Laser Comb Technique at SPARC_LAB (INF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Laser Comb Technique at SPARC_LAB (INFN)</a:t>
            </a:r>
          </a:p>
        </p:txBody>
      </p:sp>
      <p:sp>
        <p:nvSpPr>
          <p:cNvPr id="221" name="Multi-bunch Shaping in a Photo-Injector"/>
          <p:cNvSpPr txBox="1"/>
          <p:nvPr>
            <p:ph type="title"/>
          </p:nvPr>
        </p:nvSpPr>
        <p:spPr>
          <a:prstGeom prst="rect">
            <a:avLst/>
          </a:prstGeom>
        </p:spPr>
        <p:txBody>
          <a:bodyPr/>
          <a:lstStyle>
            <a:lvl1pPr defTabSz="1421822">
              <a:defRPr spc="-98" sz="4920"/>
            </a:lvl1pPr>
          </a:lstStyle>
          <a:p>
            <a:pPr/>
            <a:r>
              <a:t>Multi-bunch Shaping in a Photo-Injector</a:t>
            </a:r>
          </a:p>
        </p:txBody>
      </p:sp>
      <p:pic>
        <p:nvPicPr>
          <p:cNvPr id="222" name="Image" descr="Image"/>
          <p:cNvPicPr>
            <a:picLocks noChangeAspect="1"/>
          </p:cNvPicPr>
          <p:nvPr/>
        </p:nvPicPr>
        <p:blipFill>
          <a:blip r:embed="rId2">
            <a:extLst/>
          </a:blip>
          <a:srcRect l="2567" t="36154" r="29655" b="34517"/>
          <a:stretch>
            <a:fillRect/>
          </a:stretch>
        </p:blipFill>
        <p:spPr>
          <a:xfrm>
            <a:off x="1595982" y="4638818"/>
            <a:ext cx="7352288" cy="1875432"/>
          </a:xfrm>
          <a:prstGeom prst="rect">
            <a:avLst/>
          </a:prstGeom>
          <a:ln w="12700">
            <a:miter lim="400000"/>
          </a:ln>
        </p:spPr>
      </p:pic>
      <p:sp>
        <p:nvSpPr>
          <p:cNvPr id="223" name="Velocity bunching"/>
          <p:cNvSpPr txBox="1"/>
          <p:nvPr/>
        </p:nvSpPr>
        <p:spPr>
          <a:xfrm>
            <a:off x="3783749" y="6515501"/>
            <a:ext cx="2976577" cy="5113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584200">
              <a:defRPr b="1" sz="2100">
                <a:solidFill>
                  <a:srgbClr val="A61702"/>
                </a:solidFill>
                <a:latin typeface="Gill Sans"/>
                <a:ea typeface="Gill Sans"/>
                <a:cs typeface="Gill Sans"/>
                <a:sym typeface="Gill Sans"/>
              </a:defRPr>
            </a:lvl1pPr>
          </a:lstStyle>
          <a:p>
            <a:pPr/>
            <a:r>
              <a:t>Velocity bunching</a:t>
            </a:r>
          </a:p>
        </p:txBody>
      </p:sp>
      <p:pic>
        <p:nvPicPr>
          <p:cNvPr id="224" name="Image" descr="Image"/>
          <p:cNvPicPr>
            <a:picLocks noChangeAspect="1"/>
          </p:cNvPicPr>
          <p:nvPr/>
        </p:nvPicPr>
        <p:blipFill>
          <a:blip r:embed="rId3">
            <a:extLst/>
          </a:blip>
          <a:stretch>
            <a:fillRect/>
          </a:stretch>
        </p:blipFill>
        <p:spPr>
          <a:xfrm>
            <a:off x="3905365" y="7039625"/>
            <a:ext cx="2976578" cy="2219378"/>
          </a:xfrm>
          <a:prstGeom prst="rect">
            <a:avLst/>
          </a:prstGeom>
          <a:ln w="12700">
            <a:miter lim="400000"/>
          </a:ln>
        </p:spPr>
      </p:pic>
      <p:pic>
        <p:nvPicPr>
          <p:cNvPr id="225" name="Image" descr="Image"/>
          <p:cNvPicPr>
            <a:picLocks noChangeAspect="1"/>
          </p:cNvPicPr>
          <p:nvPr/>
        </p:nvPicPr>
        <p:blipFill>
          <a:blip r:embed="rId2">
            <a:extLst/>
          </a:blip>
          <a:srcRect l="14314" t="2426" r="56277" b="64010"/>
          <a:stretch>
            <a:fillRect/>
          </a:stretch>
        </p:blipFill>
        <p:spPr>
          <a:xfrm>
            <a:off x="297344" y="2337338"/>
            <a:ext cx="3527687" cy="2373332"/>
          </a:xfrm>
          <a:prstGeom prst="rect">
            <a:avLst/>
          </a:prstGeom>
          <a:ln w="12700">
            <a:miter lim="400000"/>
          </a:ln>
        </p:spPr>
      </p:pic>
      <p:pic>
        <p:nvPicPr>
          <p:cNvPr id="226" name="Image" descr="Image"/>
          <p:cNvPicPr>
            <a:picLocks noChangeAspect="1"/>
          </p:cNvPicPr>
          <p:nvPr/>
        </p:nvPicPr>
        <p:blipFill>
          <a:blip r:embed="rId2">
            <a:extLst/>
          </a:blip>
          <a:srcRect l="2962" t="64586" r="68788" b="2216"/>
          <a:stretch>
            <a:fillRect/>
          </a:stretch>
        </p:blipFill>
        <p:spPr>
          <a:xfrm>
            <a:off x="321355" y="7020403"/>
            <a:ext cx="2706904" cy="1875175"/>
          </a:xfrm>
          <a:prstGeom prst="rect">
            <a:avLst/>
          </a:prstGeom>
          <a:ln w="12700">
            <a:miter lim="400000"/>
          </a:ln>
        </p:spPr>
      </p:pic>
      <p:sp>
        <p:nvSpPr>
          <p:cNvPr id="227" name="Comb-like laser"/>
          <p:cNvSpPr txBox="1"/>
          <p:nvPr/>
        </p:nvSpPr>
        <p:spPr>
          <a:xfrm>
            <a:off x="667013" y="6444429"/>
            <a:ext cx="2340372" cy="38790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584200">
              <a:defRPr b="1" sz="2100">
                <a:solidFill>
                  <a:srgbClr val="A61702"/>
                </a:solidFill>
                <a:latin typeface="Gill Sans"/>
                <a:ea typeface="Gill Sans"/>
                <a:cs typeface="Gill Sans"/>
                <a:sym typeface="Gill Sans"/>
              </a:defRPr>
            </a:lvl1pPr>
          </a:lstStyle>
          <a:p>
            <a:pPr/>
            <a:r>
              <a:t>Comb-like laser</a:t>
            </a:r>
          </a:p>
        </p:txBody>
      </p:sp>
      <p:sp>
        <p:nvSpPr>
          <p:cNvPr id="228" name="Rounded Rectangle"/>
          <p:cNvSpPr/>
          <p:nvPr/>
        </p:nvSpPr>
        <p:spPr>
          <a:xfrm>
            <a:off x="2463607" y="5140417"/>
            <a:ext cx="1901477" cy="708540"/>
          </a:xfrm>
          <a:prstGeom prst="roundRect">
            <a:avLst>
              <a:gd name="adj" fmla="val 19466"/>
            </a:avLst>
          </a:prstGeom>
          <a:ln w="139700">
            <a:solidFill>
              <a:srgbClr val="A61702"/>
            </a:solidFill>
            <a:prstDash val="sysDot"/>
            <a:miter lim="400000"/>
          </a:ln>
        </p:spPr>
        <p:txBody>
          <a:bodyPr lIns="71437" tIns="71437" rIns="71437" bIns="71437" anchor="ctr"/>
          <a:lstStyle/>
          <a:p>
            <a:pPr defTabSz="584200">
              <a:defRPr sz="7000">
                <a:solidFill>
                  <a:srgbClr val="535353"/>
                </a:solidFill>
                <a:latin typeface="Gill Sans Light"/>
                <a:ea typeface="Gill Sans Light"/>
                <a:cs typeface="Gill Sans Light"/>
                <a:sym typeface="Gill Sans Light"/>
              </a:defRPr>
            </a:pPr>
          </a:p>
        </p:txBody>
      </p:sp>
      <p:sp>
        <p:nvSpPr>
          <p:cNvPr id="229" name="Line"/>
          <p:cNvSpPr/>
          <p:nvPr/>
        </p:nvSpPr>
        <p:spPr>
          <a:xfrm>
            <a:off x="3663420" y="5940667"/>
            <a:ext cx="368405" cy="625604"/>
          </a:xfrm>
          <a:prstGeom prst="line">
            <a:avLst/>
          </a:prstGeom>
          <a:ln w="88900">
            <a:solidFill>
              <a:srgbClr val="A61702"/>
            </a:solidFill>
            <a:custDash>
              <a:ds d="200000" sp="200000"/>
            </a:custDash>
            <a:miter lim="400000"/>
            <a:tailEnd type="triangle"/>
          </a:ln>
        </p:spPr>
        <p:txBody>
          <a:bodyPr lIns="71437" tIns="71437" rIns="71437" bIns="71437" anchor="ctr"/>
          <a:lstStyle/>
          <a:p>
            <a:pPr defTabSz="584200">
              <a:defRPr sz="7000">
                <a:solidFill>
                  <a:srgbClr val="535353"/>
                </a:solidFill>
                <a:latin typeface="Gill Sans Light"/>
                <a:ea typeface="Gill Sans Light"/>
                <a:cs typeface="Gill Sans Light"/>
                <a:sym typeface="Gill Sans Light"/>
              </a:defRPr>
            </a:pPr>
          </a:p>
        </p:txBody>
      </p:sp>
      <p:grpSp>
        <p:nvGrpSpPr>
          <p:cNvPr id="232" name="P. O. Shea et al., Proc. of 2001 IEEE PAC, Chicago, USA (2001) p.704.…"/>
          <p:cNvGrpSpPr/>
          <p:nvPr/>
        </p:nvGrpSpPr>
        <p:grpSpPr>
          <a:xfrm>
            <a:off x="-49895" y="9029991"/>
            <a:ext cx="6928482" cy="600076"/>
            <a:chOff x="0" y="0"/>
            <a:chExt cx="6928481" cy="600075"/>
          </a:xfrm>
        </p:grpSpPr>
        <p:sp>
          <p:nvSpPr>
            <p:cNvPr id="231" name="P. O. Shea et al., Proc. of 2001 IEEE PAC, Chicago, USA (2001) p.704.…"/>
            <p:cNvSpPr txBox="1"/>
            <p:nvPr/>
          </p:nvSpPr>
          <p:spPr>
            <a:xfrm>
              <a:off x="12700" y="12700"/>
              <a:ext cx="6903082" cy="574675"/>
            </a:xfrm>
            <a:prstGeom prst="rect">
              <a:avLst/>
            </a:prstGeom>
            <a:no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marL="263407" indent="-263407" algn="l" defTabSz="457200">
                <a:buClr>
                  <a:srgbClr val="535353"/>
                </a:buClr>
                <a:buSzPct val="75000"/>
                <a:buChar char="-"/>
                <a:defRPr sz="1200">
                  <a:solidFill>
                    <a:srgbClr val="002452"/>
                  </a:solidFill>
                  <a:latin typeface="Palatino"/>
                  <a:ea typeface="Palatino"/>
                  <a:cs typeface="Palatino"/>
                  <a:sym typeface="Palatino"/>
                </a:defRPr>
              </a:pPr>
              <a:r>
                <a:rPr b="1"/>
                <a:t>P. O. Shea et al.</a:t>
              </a:r>
              <a:r>
                <a:t>, Proc. of 2001 IEEE PAC, Chicago, USA (2001) p.704.</a:t>
              </a:r>
            </a:p>
            <a:p>
              <a:pPr marL="263407" indent="-263407" algn="l" defTabSz="457200">
                <a:buClr>
                  <a:srgbClr val="535353"/>
                </a:buClr>
                <a:buSzPct val="75000"/>
                <a:buChar char="-"/>
                <a:defRPr sz="1200">
                  <a:solidFill>
                    <a:srgbClr val="002452"/>
                  </a:solidFill>
                  <a:latin typeface="Palatino"/>
                  <a:ea typeface="Palatino"/>
                  <a:cs typeface="Palatino"/>
                  <a:sym typeface="Palatino"/>
                </a:defRPr>
              </a:pPr>
              <a:r>
                <a:rPr b="1"/>
                <a:t>M. Ferrario et al.</a:t>
              </a:r>
              <a:r>
                <a:t>, Int. J. of Mod. Phys. B, 2006 </a:t>
              </a:r>
            </a:p>
          </p:txBody>
        </p:sp>
        <p:pic>
          <p:nvPicPr>
            <p:cNvPr id="230" name="P. O. Shea et al., Proc. of 2001 IEEE PAC, Chicago, USA (2001) p.704.… P. O. Shea et al., Proc. of 2001 IEEE PAC, Chicago, USA (2001) p.704.M. Ferrario et al., Int. J. of Mod. Phys. B, 2006 " descr="P. O. Shea et al., Proc. of 2001 IEEE PAC, Chicago, USA (2001) p.704.… P. O. Shea et al., Proc. of 2001 IEEE PAC, Chicago, USA (2001) p.704.M. Ferrario et al., Int. J. of Mod. Phys. B, 2006 "/>
            <p:cNvPicPr>
              <a:picLocks noChangeAspect="0"/>
            </p:cNvPicPr>
            <p:nvPr/>
          </p:nvPicPr>
          <p:blipFill>
            <a:blip r:embed="rId4">
              <a:extLst/>
            </a:blip>
            <a:stretch>
              <a:fillRect/>
            </a:stretch>
          </p:blipFill>
          <p:spPr>
            <a:xfrm>
              <a:off x="0" y="0"/>
              <a:ext cx="6928482" cy="600075"/>
            </a:xfrm>
            <a:prstGeom prst="rect">
              <a:avLst/>
            </a:prstGeom>
            <a:effectLst/>
          </p:spPr>
        </p:pic>
      </p:grpSp>
      <p:sp>
        <p:nvSpPr>
          <p:cNvPr id="233" name="Slide Number"/>
          <p:cNvSpPr txBox="1"/>
          <p:nvPr>
            <p:ph type="sldNum" sz="quarter" idx="2"/>
          </p:nvPr>
        </p:nvSpPr>
        <p:spPr>
          <a:xfrm>
            <a:off x="6350067" y="9131299"/>
            <a:ext cx="297892"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Laser Comb Technique at SPARC_LAB (INF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Laser Comb Technique at SPARC_LAB (INFN)</a:t>
            </a:r>
          </a:p>
        </p:txBody>
      </p:sp>
      <p:sp>
        <p:nvSpPr>
          <p:cNvPr id="236" name="Multi-bunch Shaping in a Photo-Injector"/>
          <p:cNvSpPr txBox="1"/>
          <p:nvPr>
            <p:ph type="title"/>
          </p:nvPr>
        </p:nvSpPr>
        <p:spPr>
          <a:prstGeom prst="rect">
            <a:avLst/>
          </a:prstGeom>
        </p:spPr>
        <p:txBody>
          <a:bodyPr/>
          <a:lstStyle>
            <a:lvl1pPr defTabSz="1421822">
              <a:defRPr spc="-98" sz="4920"/>
            </a:lvl1pPr>
          </a:lstStyle>
          <a:p>
            <a:pPr/>
            <a:r>
              <a:t>Multi-bunch Shaping in a Photo-Injector</a:t>
            </a:r>
          </a:p>
        </p:txBody>
      </p:sp>
      <p:pic>
        <p:nvPicPr>
          <p:cNvPr id="237" name="Image" descr="Image"/>
          <p:cNvPicPr>
            <a:picLocks noChangeAspect="1"/>
          </p:cNvPicPr>
          <p:nvPr/>
        </p:nvPicPr>
        <p:blipFill>
          <a:blip r:embed="rId2">
            <a:extLst/>
          </a:blip>
          <a:srcRect l="2567" t="36154" r="29655" b="34517"/>
          <a:stretch>
            <a:fillRect/>
          </a:stretch>
        </p:blipFill>
        <p:spPr>
          <a:xfrm>
            <a:off x="1595982" y="4638818"/>
            <a:ext cx="7352288" cy="1875432"/>
          </a:xfrm>
          <a:prstGeom prst="rect">
            <a:avLst/>
          </a:prstGeom>
          <a:ln w="12700">
            <a:miter lim="400000"/>
          </a:ln>
        </p:spPr>
      </p:pic>
      <p:sp>
        <p:nvSpPr>
          <p:cNvPr id="238" name="Velocity bunching"/>
          <p:cNvSpPr txBox="1"/>
          <p:nvPr/>
        </p:nvSpPr>
        <p:spPr>
          <a:xfrm>
            <a:off x="3783749" y="6515501"/>
            <a:ext cx="2976577" cy="5113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584200">
              <a:defRPr b="1" sz="2100">
                <a:solidFill>
                  <a:srgbClr val="A61702"/>
                </a:solidFill>
                <a:latin typeface="Gill Sans"/>
                <a:ea typeface="Gill Sans"/>
                <a:cs typeface="Gill Sans"/>
                <a:sym typeface="Gill Sans"/>
              </a:defRPr>
            </a:lvl1pPr>
          </a:lstStyle>
          <a:p>
            <a:pPr/>
            <a:r>
              <a:t>Velocity bunching</a:t>
            </a:r>
          </a:p>
        </p:txBody>
      </p:sp>
      <p:pic>
        <p:nvPicPr>
          <p:cNvPr id="239" name="Image" descr="Image"/>
          <p:cNvPicPr>
            <a:picLocks noChangeAspect="1"/>
          </p:cNvPicPr>
          <p:nvPr/>
        </p:nvPicPr>
        <p:blipFill>
          <a:blip r:embed="rId3">
            <a:extLst/>
          </a:blip>
          <a:stretch>
            <a:fillRect/>
          </a:stretch>
        </p:blipFill>
        <p:spPr>
          <a:xfrm>
            <a:off x="3905365" y="7039625"/>
            <a:ext cx="2976578" cy="2219378"/>
          </a:xfrm>
          <a:prstGeom prst="rect">
            <a:avLst/>
          </a:prstGeom>
          <a:ln w="12700">
            <a:miter lim="400000"/>
          </a:ln>
        </p:spPr>
      </p:pic>
      <p:pic>
        <p:nvPicPr>
          <p:cNvPr id="240" name="Image" descr="Image"/>
          <p:cNvPicPr>
            <a:picLocks noChangeAspect="1"/>
          </p:cNvPicPr>
          <p:nvPr/>
        </p:nvPicPr>
        <p:blipFill>
          <a:blip r:embed="rId2">
            <a:extLst/>
          </a:blip>
          <a:srcRect l="49921" t="3096" r="21542" b="64168"/>
          <a:stretch>
            <a:fillRect/>
          </a:stretch>
        </p:blipFill>
        <p:spPr>
          <a:xfrm>
            <a:off x="6533493" y="2481029"/>
            <a:ext cx="3095500" cy="2093293"/>
          </a:xfrm>
          <a:prstGeom prst="rect">
            <a:avLst/>
          </a:prstGeom>
          <a:ln w="12700">
            <a:miter lim="400000"/>
          </a:ln>
        </p:spPr>
      </p:pic>
      <p:pic>
        <p:nvPicPr>
          <p:cNvPr id="241" name="Image" descr="Image"/>
          <p:cNvPicPr>
            <a:picLocks noChangeAspect="1"/>
          </p:cNvPicPr>
          <p:nvPr/>
        </p:nvPicPr>
        <p:blipFill>
          <a:blip r:embed="rId2">
            <a:extLst/>
          </a:blip>
          <a:srcRect l="14314" t="2426" r="56277" b="64010"/>
          <a:stretch>
            <a:fillRect/>
          </a:stretch>
        </p:blipFill>
        <p:spPr>
          <a:xfrm>
            <a:off x="297344" y="2337338"/>
            <a:ext cx="3527687" cy="2373332"/>
          </a:xfrm>
          <a:prstGeom prst="rect">
            <a:avLst/>
          </a:prstGeom>
          <a:ln w="12700">
            <a:miter lim="400000"/>
          </a:ln>
        </p:spPr>
      </p:pic>
      <p:pic>
        <p:nvPicPr>
          <p:cNvPr id="242" name="Image" descr="Image"/>
          <p:cNvPicPr>
            <a:picLocks noChangeAspect="1"/>
          </p:cNvPicPr>
          <p:nvPr/>
        </p:nvPicPr>
        <p:blipFill>
          <a:blip r:embed="rId4">
            <a:extLst/>
          </a:blip>
          <a:srcRect l="0" t="0" r="20168" b="22441"/>
          <a:stretch>
            <a:fillRect/>
          </a:stretch>
        </p:blipFill>
        <p:spPr>
          <a:xfrm rot="16200000">
            <a:off x="9441338" y="2551340"/>
            <a:ext cx="2094813" cy="1658911"/>
          </a:xfrm>
          <a:prstGeom prst="rect">
            <a:avLst/>
          </a:prstGeom>
          <a:ln w="12700">
            <a:miter lim="400000"/>
          </a:ln>
        </p:spPr>
      </p:pic>
      <p:pic>
        <p:nvPicPr>
          <p:cNvPr id="243" name="Image" descr="Image"/>
          <p:cNvPicPr>
            <a:picLocks noChangeAspect="1"/>
          </p:cNvPicPr>
          <p:nvPr/>
        </p:nvPicPr>
        <p:blipFill>
          <a:blip r:embed="rId2">
            <a:extLst/>
          </a:blip>
          <a:srcRect l="69690" t="36715" r="2274" b="31667"/>
          <a:stretch>
            <a:fillRect/>
          </a:stretch>
        </p:blipFill>
        <p:spPr>
          <a:xfrm>
            <a:off x="8802625" y="4702595"/>
            <a:ext cx="3041220" cy="2021772"/>
          </a:xfrm>
          <a:prstGeom prst="rect">
            <a:avLst/>
          </a:prstGeom>
          <a:ln w="12700">
            <a:miter lim="400000"/>
          </a:ln>
        </p:spPr>
      </p:pic>
      <p:pic>
        <p:nvPicPr>
          <p:cNvPr id="244" name="Image" descr="Image"/>
          <p:cNvPicPr>
            <a:picLocks noChangeAspect="1"/>
          </p:cNvPicPr>
          <p:nvPr/>
        </p:nvPicPr>
        <p:blipFill>
          <a:blip r:embed="rId2">
            <a:extLst/>
          </a:blip>
          <a:srcRect l="2962" t="64586" r="68788" b="2216"/>
          <a:stretch>
            <a:fillRect/>
          </a:stretch>
        </p:blipFill>
        <p:spPr>
          <a:xfrm>
            <a:off x="210250" y="6995159"/>
            <a:ext cx="2872359" cy="1989792"/>
          </a:xfrm>
          <a:prstGeom prst="rect">
            <a:avLst/>
          </a:prstGeom>
          <a:ln w="12700">
            <a:miter lim="400000"/>
          </a:ln>
        </p:spPr>
      </p:pic>
      <p:sp>
        <p:nvSpPr>
          <p:cNvPr id="245" name="Comb-like laser"/>
          <p:cNvSpPr txBox="1"/>
          <p:nvPr/>
        </p:nvSpPr>
        <p:spPr>
          <a:xfrm>
            <a:off x="667013" y="6444429"/>
            <a:ext cx="2340372" cy="38790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584200">
              <a:defRPr b="1" sz="2100">
                <a:solidFill>
                  <a:srgbClr val="A61702"/>
                </a:solidFill>
                <a:latin typeface="Gill Sans"/>
                <a:ea typeface="Gill Sans"/>
                <a:cs typeface="Gill Sans"/>
                <a:sym typeface="Gill Sans"/>
              </a:defRPr>
            </a:lvl1pPr>
          </a:lstStyle>
          <a:p>
            <a:pPr/>
            <a:r>
              <a:t>Comb-like laser</a:t>
            </a:r>
          </a:p>
        </p:txBody>
      </p:sp>
      <p:pic>
        <p:nvPicPr>
          <p:cNvPr id="246" name="Image" descr="Image"/>
          <p:cNvPicPr>
            <a:picLocks noChangeAspect="1"/>
          </p:cNvPicPr>
          <p:nvPr/>
        </p:nvPicPr>
        <p:blipFill>
          <a:blip r:embed="rId5">
            <a:extLst/>
          </a:blip>
          <a:srcRect l="14108" t="19308" r="3389" b="27037"/>
          <a:stretch>
            <a:fillRect/>
          </a:stretch>
        </p:blipFill>
        <p:spPr>
          <a:xfrm rot="16200000">
            <a:off x="11287116" y="4939905"/>
            <a:ext cx="2075860" cy="1109758"/>
          </a:xfrm>
          <a:prstGeom prst="rect">
            <a:avLst/>
          </a:prstGeom>
          <a:ln w="12700">
            <a:miter lim="400000"/>
          </a:ln>
        </p:spPr>
      </p:pic>
      <p:sp>
        <p:nvSpPr>
          <p:cNvPr id="247" name="Rounded Rectangle"/>
          <p:cNvSpPr/>
          <p:nvPr/>
        </p:nvSpPr>
        <p:spPr>
          <a:xfrm>
            <a:off x="2463607" y="5140417"/>
            <a:ext cx="1901477" cy="708540"/>
          </a:xfrm>
          <a:prstGeom prst="roundRect">
            <a:avLst>
              <a:gd name="adj" fmla="val 19466"/>
            </a:avLst>
          </a:prstGeom>
          <a:ln w="139700">
            <a:solidFill>
              <a:srgbClr val="A61702"/>
            </a:solidFill>
            <a:prstDash val="sysDot"/>
            <a:miter lim="400000"/>
          </a:ln>
        </p:spPr>
        <p:txBody>
          <a:bodyPr lIns="71437" tIns="71437" rIns="71437" bIns="71437" anchor="ctr"/>
          <a:lstStyle/>
          <a:p>
            <a:pPr defTabSz="584200">
              <a:defRPr sz="7000">
                <a:solidFill>
                  <a:srgbClr val="535353"/>
                </a:solidFill>
                <a:latin typeface="Gill Sans Light"/>
                <a:ea typeface="Gill Sans Light"/>
                <a:cs typeface="Gill Sans Light"/>
                <a:sym typeface="Gill Sans Light"/>
              </a:defRPr>
            </a:pPr>
          </a:p>
        </p:txBody>
      </p:sp>
      <p:sp>
        <p:nvSpPr>
          <p:cNvPr id="248" name="Line"/>
          <p:cNvSpPr/>
          <p:nvPr/>
        </p:nvSpPr>
        <p:spPr>
          <a:xfrm>
            <a:off x="3663420" y="5940667"/>
            <a:ext cx="368405" cy="625604"/>
          </a:xfrm>
          <a:prstGeom prst="line">
            <a:avLst/>
          </a:prstGeom>
          <a:ln w="88900">
            <a:solidFill>
              <a:srgbClr val="A61702"/>
            </a:solidFill>
            <a:custDash>
              <a:ds d="200000" sp="200000"/>
            </a:custDash>
            <a:miter lim="400000"/>
            <a:tailEnd type="triangle"/>
          </a:ln>
        </p:spPr>
        <p:txBody>
          <a:bodyPr lIns="71437" tIns="71437" rIns="71437" bIns="71437" anchor="ctr"/>
          <a:lstStyle/>
          <a:p>
            <a:pPr defTabSz="584200">
              <a:defRPr sz="7000">
                <a:solidFill>
                  <a:srgbClr val="535353"/>
                </a:solidFill>
                <a:latin typeface="Gill Sans Light"/>
                <a:ea typeface="Gill Sans Light"/>
                <a:cs typeface="Gill Sans Light"/>
                <a:sym typeface="Gill Sans Light"/>
              </a:defRPr>
            </a:pPr>
          </a:p>
        </p:txBody>
      </p:sp>
      <p:grpSp>
        <p:nvGrpSpPr>
          <p:cNvPr id="253" name="Group"/>
          <p:cNvGrpSpPr/>
          <p:nvPr/>
        </p:nvGrpSpPr>
        <p:grpSpPr>
          <a:xfrm>
            <a:off x="7780967" y="6681274"/>
            <a:ext cx="4638362" cy="2510806"/>
            <a:chOff x="-120649" y="-120650"/>
            <a:chExt cx="4638361" cy="2510805"/>
          </a:xfrm>
        </p:grpSpPr>
        <p:pic>
          <p:nvPicPr>
            <p:cNvPr id="249" name="Image" descr="Image"/>
            <p:cNvPicPr>
              <a:picLocks noChangeAspect="1"/>
            </p:cNvPicPr>
            <p:nvPr/>
          </p:nvPicPr>
          <p:blipFill>
            <a:blip r:embed="rId6">
              <a:extLst/>
            </a:blip>
            <a:srcRect l="16627" t="25338" r="3837" b="25338"/>
            <a:stretch>
              <a:fillRect/>
            </a:stretch>
          </p:blipFill>
          <p:spPr>
            <a:xfrm rot="16200000">
              <a:off x="2652653" y="781175"/>
              <a:ext cx="2075637" cy="1031894"/>
            </a:xfrm>
            <a:prstGeom prst="rect">
              <a:avLst/>
            </a:prstGeom>
            <a:ln w="12700" cap="flat">
              <a:noFill/>
              <a:miter lim="400000"/>
            </a:ln>
            <a:effectLst/>
          </p:spPr>
        </p:pic>
        <p:pic>
          <p:nvPicPr>
            <p:cNvPr id="250" name="Image" descr="Image"/>
            <p:cNvPicPr>
              <a:picLocks noChangeAspect="1"/>
            </p:cNvPicPr>
            <p:nvPr/>
          </p:nvPicPr>
          <p:blipFill>
            <a:blip r:embed="rId2">
              <a:extLst/>
            </a:blip>
            <a:srcRect l="52242" t="65023" r="20317" b="3365"/>
            <a:stretch>
              <a:fillRect/>
            </a:stretch>
          </p:blipFill>
          <p:spPr>
            <a:xfrm>
              <a:off x="163794" y="70813"/>
              <a:ext cx="2976704" cy="2021368"/>
            </a:xfrm>
            <a:prstGeom prst="rect">
              <a:avLst/>
            </a:prstGeom>
            <a:ln w="12700" cap="flat">
              <a:noFill/>
              <a:miter lim="400000"/>
            </a:ln>
            <a:effectLst/>
          </p:spPr>
        </p:pic>
        <p:pic>
          <p:nvPicPr>
            <p:cNvPr id="251" name="Rectangle Square" descr="Rectangle Square"/>
            <p:cNvPicPr>
              <a:picLocks noChangeAspect="0"/>
            </p:cNvPicPr>
            <p:nvPr/>
          </p:nvPicPr>
          <p:blipFill>
            <a:blip r:embed="rId7">
              <a:extLst/>
            </a:blip>
            <a:stretch>
              <a:fillRect/>
            </a:stretch>
          </p:blipFill>
          <p:spPr>
            <a:xfrm>
              <a:off x="-120650" y="-120650"/>
              <a:ext cx="4638362" cy="2510806"/>
            </a:xfrm>
            <a:prstGeom prst="rect">
              <a:avLst/>
            </a:prstGeom>
            <a:effectLst/>
          </p:spPr>
        </p:pic>
      </p:grpSp>
      <p:grpSp>
        <p:nvGrpSpPr>
          <p:cNvPr id="256" name="P. O. Shea et al., Proc. of 2001 IEEE PAC, Chicago, USA (2001) p.704.…"/>
          <p:cNvGrpSpPr/>
          <p:nvPr/>
        </p:nvGrpSpPr>
        <p:grpSpPr>
          <a:xfrm>
            <a:off x="-49895" y="9029991"/>
            <a:ext cx="6928482" cy="600076"/>
            <a:chOff x="0" y="0"/>
            <a:chExt cx="6928481" cy="600075"/>
          </a:xfrm>
        </p:grpSpPr>
        <p:sp>
          <p:nvSpPr>
            <p:cNvPr id="255" name="P. O. Shea et al., Proc. of 2001 IEEE PAC, Chicago, USA (2001) p.704.…"/>
            <p:cNvSpPr txBox="1"/>
            <p:nvPr/>
          </p:nvSpPr>
          <p:spPr>
            <a:xfrm>
              <a:off x="12700" y="12700"/>
              <a:ext cx="6903082" cy="574675"/>
            </a:xfrm>
            <a:prstGeom prst="rect">
              <a:avLst/>
            </a:prstGeom>
            <a:no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marL="263407" indent="-263407" algn="l" defTabSz="457200">
                <a:buClr>
                  <a:srgbClr val="535353"/>
                </a:buClr>
                <a:buSzPct val="75000"/>
                <a:buChar char="-"/>
                <a:defRPr sz="1200">
                  <a:solidFill>
                    <a:srgbClr val="002452"/>
                  </a:solidFill>
                  <a:latin typeface="Palatino"/>
                  <a:ea typeface="Palatino"/>
                  <a:cs typeface="Palatino"/>
                  <a:sym typeface="Palatino"/>
                </a:defRPr>
              </a:pPr>
              <a:r>
                <a:rPr b="1"/>
                <a:t>P. O. Shea et al.</a:t>
              </a:r>
              <a:r>
                <a:t>, Proc. of 2001 IEEE PAC, Chicago, USA (2001) p.704.</a:t>
              </a:r>
            </a:p>
            <a:p>
              <a:pPr marL="263407" indent="-263407" algn="l" defTabSz="457200">
                <a:buClr>
                  <a:srgbClr val="535353"/>
                </a:buClr>
                <a:buSzPct val="75000"/>
                <a:buChar char="-"/>
                <a:defRPr sz="1200">
                  <a:solidFill>
                    <a:srgbClr val="002452"/>
                  </a:solidFill>
                  <a:latin typeface="Palatino"/>
                  <a:ea typeface="Palatino"/>
                  <a:cs typeface="Palatino"/>
                  <a:sym typeface="Palatino"/>
                </a:defRPr>
              </a:pPr>
              <a:r>
                <a:rPr b="1"/>
                <a:t>M. Ferrario et al.</a:t>
              </a:r>
              <a:r>
                <a:t>, Int. J. of Mod. Phys. B, 2006 </a:t>
              </a:r>
            </a:p>
          </p:txBody>
        </p:sp>
        <p:pic>
          <p:nvPicPr>
            <p:cNvPr id="254" name="P. O. Shea et al., Proc. of 2001 IEEE PAC, Chicago, USA (2001) p.704.… P. O. Shea et al., Proc. of 2001 IEEE PAC, Chicago, USA (2001) p.704.M. Ferrario et al., Int. J. of Mod. Phys. B, 2006 " descr="P. O. Shea et al., Proc. of 2001 IEEE PAC, Chicago, USA (2001) p.704.… P. O. Shea et al., Proc. of 2001 IEEE PAC, Chicago, USA (2001) p.704.M. Ferrario et al., Int. J. of Mod. Phys. B, 2006 "/>
            <p:cNvPicPr>
              <a:picLocks noChangeAspect="0"/>
            </p:cNvPicPr>
            <p:nvPr/>
          </p:nvPicPr>
          <p:blipFill>
            <a:blip r:embed="rId8">
              <a:extLst/>
            </a:blip>
            <a:stretch>
              <a:fillRect/>
            </a:stretch>
          </p:blipFill>
          <p:spPr>
            <a:xfrm>
              <a:off x="0" y="0"/>
              <a:ext cx="6928482" cy="600075"/>
            </a:xfrm>
            <a:prstGeom prst="rect">
              <a:avLst/>
            </a:prstGeom>
            <a:effectLst/>
          </p:spPr>
        </p:pic>
      </p:grpSp>
      <p:sp>
        <p:nvSpPr>
          <p:cNvPr id="257" name="Slide Number"/>
          <p:cNvSpPr txBox="1"/>
          <p:nvPr>
            <p:ph type="sldNum" sz="quarter" idx="2"/>
          </p:nvPr>
        </p:nvSpPr>
        <p:spPr>
          <a:xfrm>
            <a:off x="6350067" y="9131299"/>
            <a:ext cx="297892"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9" name="Bunch spacing depends on the plasma density…"/>
          <p:cNvSpPr txBox="1"/>
          <p:nvPr>
            <p:ph type="body" idx="1"/>
          </p:nvPr>
        </p:nvSpPr>
        <p:spPr>
          <a:xfrm>
            <a:off x="698500" y="4098603"/>
            <a:ext cx="11607800" cy="4918397"/>
          </a:xfrm>
          <a:prstGeom prst="rect">
            <a:avLst/>
          </a:prstGeom>
        </p:spPr>
        <p:txBody>
          <a:bodyPr/>
          <a:lstStyle/>
          <a:p>
            <a:pPr>
              <a:spcBef>
                <a:spcPts val="2000"/>
              </a:spcBef>
              <a:defRPr sz="2400"/>
            </a:pPr>
            <a:r>
              <a:t>Bunch spacing depends on the plasma density</a:t>
            </a:r>
          </a:p>
          <a:p>
            <a:pPr>
              <a:spcBef>
                <a:spcPts val="2000"/>
              </a:spcBef>
              <a:defRPr sz="2400"/>
            </a:pPr>
          </a:p>
          <a:p>
            <a:pPr>
              <a:spcBef>
                <a:spcPts val="2000"/>
              </a:spcBef>
              <a:defRPr sz="2400"/>
            </a:pPr>
          </a:p>
          <a:p>
            <a:pPr>
              <a:spcBef>
                <a:spcPts val="2000"/>
              </a:spcBef>
              <a:defRPr sz="2400"/>
            </a:pPr>
          </a:p>
          <a:p>
            <a:pPr>
              <a:spcBef>
                <a:spcPts val="2000"/>
              </a:spcBef>
              <a:defRPr sz="2400"/>
            </a:pPr>
          </a:p>
          <a:p>
            <a:pPr>
              <a:spcBef>
                <a:spcPts val="2000"/>
              </a:spcBef>
              <a:defRPr sz="2400"/>
            </a:pPr>
            <a:r>
              <a:t>Increase in energy of a trailing particle      </a:t>
            </a:r>
            <a:r>
              <a:rPr baseline="4166">
                <a:solidFill>
                  <a:srgbClr val="0433FF"/>
                </a:solidFill>
                <a:latin typeface="Times Roman"/>
                <a:ea typeface="Times Roman"/>
                <a:cs typeface="Times Roman"/>
                <a:sym typeface="Times Roman"/>
              </a:rPr>
              <a:t>∆γ</a:t>
            </a:r>
            <a:r>
              <a:rPr baseline="4166" i="1">
                <a:solidFill>
                  <a:srgbClr val="0433FF"/>
                </a:solidFill>
                <a:latin typeface="Times Roman"/>
                <a:ea typeface="Times Roman"/>
                <a:cs typeface="Times Roman"/>
                <a:sym typeface="Times Roman"/>
              </a:rPr>
              <a:t>m</a:t>
            </a:r>
            <a:r>
              <a:rPr baseline="-6250" i="1">
                <a:solidFill>
                  <a:srgbClr val="0433FF"/>
                </a:solidFill>
                <a:latin typeface="Times Roman"/>
                <a:ea typeface="Times Roman"/>
                <a:cs typeface="Times Roman"/>
                <a:sym typeface="Times Roman"/>
              </a:rPr>
              <a:t>e</a:t>
            </a:r>
            <a:r>
              <a:rPr baseline="4166" i="1">
                <a:solidFill>
                  <a:srgbClr val="0433FF"/>
                </a:solidFill>
                <a:latin typeface="Times Roman"/>
                <a:ea typeface="Times Roman"/>
                <a:cs typeface="Times Roman"/>
                <a:sym typeface="Times Roman"/>
              </a:rPr>
              <a:t>c</a:t>
            </a:r>
            <a:r>
              <a:rPr baseline="37500" i="1">
                <a:solidFill>
                  <a:srgbClr val="0433FF"/>
                </a:solidFill>
                <a:latin typeface="Times Roman"/>
                <a:ea typeface="Times Roman"/>
                <a:cs typeface="Times Roman"/>
                <a:sym typeface="Times Roman"/>
              </a:rPr>
              <a:t>2 </a:t>
            </a:r>
            <a:r>
              <a:rPr baseline="4166">
                <a:solidFill>
                  <a:srgbClr val="0433FF"/>
                </a:solidFill>
                <a:latin typeface="Symbol"/>
                <a:ea typeface="Symbol"/>
                <a:cs typeface="Symbol"/>
                <a:sym typeface="Symbol"/>
              </a:rPr>
              <a:t>~ </a:t>
            </a:r>
            <a:r>
              <a:rPr baseline="4166" i="1">
                <a:solidFill>
                  <a:srgbClr val="0433FF"/>
                </a:solidFill>
                <a:latin typeface="Times Roman"/>
                <a:ea typeface="Times Roman"/>
                <a:cs typeface="Times Roman"/>
                <a:sym typeface="Times Roman"/>
              </a:rPr>
              <a:t>eE</a:t>
            </a:r>
            <a:r>
              <a:rPr baseline="-6250">
                <a:solidFill>
                  <a:srgbClr val="0433FF"/>
                </a:solidFill>
                <a:latin typeface="Times Roman"/>
                <a:ea typeface="Times Roman"/>
                <a:cs typeface="Times Roman"/>
                <a:sym typeface="Times Roman"/>
              </a:rPr>
              <a:t>+,</a:t>
            </a:r>
            <a:r>
              <a:rPr baseline="-6250" i="1">
                <a:solidFill>
                  <a:srgbClr val="0433FF"/>
                </a:solidFill>
                <a:latin typeface="Times Roman"/>
                <a:ea typeface="Times Roman"/>
                <a:cs typeface="Times Roman"/>
                <a:sym typeface="Times Roman"/>
              </a:rPr>
              <a:t>max</a:t>
            </a:r>
            <a:r>
              <a:rPr baseline="4166" i="1">
                <a:solidFill>
                  <a:srgbClr val="0433FF"/>
                </a:solidFill>
                <a:latin typeface="Times Roman"/>
                <a:ea typeface="Times Roman"/>
                <a:cs typeface="Times Roman"/>
                <a:sym typeface="Times Roman"/>
              </a:rPr>
              <a:t>L</a:t>
            </a:r>
            <a:r>
              <a:rPr baseline="-6250" i="1">
                <a:solidFill>
                  <a:srgbClr val="0433FF"/>
                </a:solidFill>
                <a:latin typeface="Times Roman"/>
                <a:ea typeface="Times Roman"/>
                <a:cs typeface="Times Roman"/>
                <a:sym typeface="Times Roman"/>
              </a:rPr>
              <a:t>d </a:t>
            </a:r>
            <a:r>
              <a:rPr baseline="4166">
                <a:solidFill>
                  <a:srgbClr val="0433FF"/>
                </a:solidFill>
                <a:latin typeface="Times Roman"/>
                <a:ea typeface="Times Roman"/>
                <a:cs typeface="Times Roman"/>
                <a:sym typeface="Times Roman"/>
              </a:rPr>
              <a:t>= </a:t>
            </a:r>
            <a:r>
              <a:rPr baseline="4166" i="1">
                <a:solidFill>
                  <a:srgbClr val="0433FF"/>
                </a:solidFill>
                <a:latin typeface="Times Roman"/>
                <a:ea typeface="Times Roman"/>
                <a:cs typeface="Times Roman"/>
                <a:sym typeface="Times Roman"/>
              </a:rPr>
              <a:t>R</a:t>
            </a:r>
            <a:r>
              <a:rPr baseline="4166">
                <a:solidFill>
                  <a:srgbClr val="0433FF"/>
                </a:solidFill>
                <a:latin typeface="Times Roman"/>
                <a:ea typeface="Times Roman"/>
                <a:cs typeface="Times Roman"/>
                <a:sym typeface="Times Roman"/>
              </a:rPr>
              <a:t>γ</a:t>
            </a:r>
            <a:r>
              <a:rPr baseline="-6250" i="1">
                <a:solidFill>
                  <a:srgbClr val="0433FF"/>
                </a:solidFill>
                <a:latin typeface="Times Roman"/>
                <a:ea typeface="Times Roman"/>
                <a:cs typeface="Times Roman"/>
                <a:sym typeface="Times Roman"/>
              </a:rPr>
              <a:t>b</a:t>
            </a:r>
            <a:r>
              <a:rPr baseline="4166" i="1">
                <a:solidFill>
                  <a:srgbClr val="0433FF"/>
                </a:solidFill>
                <a:latin typeface="Times Roman"/>
                <a:ea typeface="Times Roman"/>
                <a:cs typeface="Times Roman"/>
                <a:sym typeface="Times Roman"/>
              </a:rPr>
              <a:t>m</a:t>
            </a:r>
            <a:r>
              <a:rPr baseline="-6250" i="1">
                <a:solidFill>
                  <a:srgbClr val="0433FF"/>
                </a:solidFill>
                <a:latin typeface="Times Roman"/>
                <a:ea typeface="Times Roman"/>
                <a:cs typeface="Times Roman"/>
                <a:sym typeface="Times Roman"/>
              </a:rPr>
              <a:t>e</a:t>
            </a:r>
            <a:r>
              <a:rPr baseline="4166" i="1">
                <a:solidFill>
                  <a:srgbClr val="0433FF"/>
                </a:solidFill>
                <a:latin typeface="Times Roman"/>
                <a:ea typeface="Times Roman"/>
                <a:cs typeface="Times Roman"/>
                <a:sym typeface="Times Roman"/>
              </a:rPr>
              <a:t>c</a:t>
            </a:r>
            <a:r>
              <a:rPr baseline="37500" i="1">
                <a:solidFill>
                  <a:srgbClr val="0433FF"/>
                </a:solidFill>
                <a:latin typeface="Times Roman"/>
                <a:ea typeface="Times Roman"/>
                <a:cs typeface="Times Roman"/>
                <a:sym typeface="Times Roman"/>
              </a:rPr>
              <a:t>2</a:t>
            </a:r>
            <a:endParaRPr baseline="37500" i="1">
              <a:solidFill>
                <a:srgbClr val="0433FF"/>
              </a:solidFill>
              <a:latin typeface="Times Roman"/>
              <a:ea typeface="Times Roman"/>
              <a:cs typeface="Times Roman"/>
              <a:sym typeface="Times Roman"/>
            </a:endParaRPr>
          </a:p>
          <a:p>
            <a:pPr>
              <a:spcBef>
                <a:spcPts val="2000"/>
              </a:spcBef>
              <a:defRPr sz="2400"/>
            </a:pPr>
            <a:r>
              <a:t>Preservation of witness emittance and length</a:t>
            </a:r>
          </a:p>
          <a:p>
            <a:pPr>
              <a:spcBef>
                <a:spcPts val="2000"/>
              </a:spcBef>
              <a:defRPr sz="2400"/>
            </a:pPr>
            <a:r>
              <a:t>Better control of the energy spread</a:t>
            </a:r>
          </a:p>
        </p:txBody>
      </p:sp>
      <p:sp>
        <p:nvSpPr>
          <p:cNvPr id="260" name="Resonant PWFA"/>
          <p:cNvSpPr txBox="1"/>
          <p:nvPr>
            <p:ph type="title"/>
          </p:nvPr>
        </p:nvSpPr>
        <p:spPr>
          <a:prstGeom prst="rect">
            <a:avLst/>
          </a:prstGeom>
        </p:spPr>
        <p:txBody>
          <a:bodyPr/>
          <a:lstStyle>
            <a:lvl1pPr defTabSz="1716590">
              <a:defRPr spc="-118" sz="5940"/>
            </a:lvl1pPr>
          </a:lstStyle>
          <a:p>
            <a:pPr/>
            <a:r>
              <a:t>Resonant PWFA</a:t>
            </a:r>
          </a:p>
        </p:txBody>
      </p:sp>
      <p:sp>
        <p:nvSpPr>
          <p:cNvPr id="261" name="Slide Number"/>
          <p:cNvSpPr txBox="1"/>
          <p:nvPr>
            <p:ph type="sldNum" sz="quarter" idx="2"/>
          </p:nvPr>
        </p:nvSpPr>
        <p:spPr>
          <a:xfrm>
            <a:off x="6391425" y="9220199"/>
            <a:ext cx="21517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2" name="Screenshot 2023-07-27 at 15.30.14.png" descr="Screenshot 2023-07-27 at 15.30.14.png"/>
          <p:cNvPicPr>
            <a:picLocks noChangeAspect="1"/>
          </p:cNvPicPr>
          <p:nvPr/>
        </p:nvPicPr>
        <p:blipFill>
          <a:blip r:embed="rId3">
            <a:extLst/>
          </a:blip>
          <a:stretch>
            <a:fillRect/>
          </a:stretch>
        </p:blipFill>
        <p:spPr>
          <a:xfrm>
            <a:off x="5739998" y="1520450"/>
            <a:ext cx="6210658" cy="2236442"/>
          </a:xfrm>
          <a:prstGeom prst="rect">
            <a:avLst/>
          </a:prstGeom>
          <a:ln w="12700">
            <a:miter lim="400000"/>
          </a:ln>
        </p:spPr>
      </p:pic>
      <p:pic>
        <p:nvPicPr>
          <p:cNvPr id="263" name="Screenshot 2023-07-27 at 15.32.26.png" descr="Screenshot 2023-07-27 at 15.32.26.png"/>
          <p:cNvPicPr>
            <a:picLocks noChangeAspect="1"/>
          </p:cNvPicPr>
          <p:nvPr/>
        </p:nvPicPr>
        <p:blipFill>
          <a:blip r:embed="rId4">
            <a:extLst/>
          </a:blip>
          <a:stretch>
            <a:fillRect/>
          </a:stretch>
        </p:blipFill>
        <p:spPr>
          <a:xfrm>
            <a:off x="649631" y="2526541"/>
            <a:ext cx="2743201" cy="1130301"/>
          </a:xfrm>
          <a:prstGeom prst="rect">
            <a:avLst/>
          </a:prstGeom>
          <a:ln w="12700">
            <a:miter lim="400000"/>
          </a:ln>
        </p:spPr>
      </p:pic>
      <p:pic>
        <p:nvPicPr>
          <p:cNvPr id="264" name="Image" descr="Image"/>
          <p:cNvPicPr>
            <a:picLocks noChangeAspect="1"/>
          </p:cNvPicPr>
          <p:nvPr/>
        </p:nvPicPr>
        <p:blipFill>
          <a:blip r:embed="rId5">
            <a:extLst/>
          </a:blip>
          <a:stretch>
            <a:fillRect/>
          </a:stretch>
        </p:blipFill>
        <p:spPr>
          <a:xfrm>
            <a:off x="1464995" y="4727115"/>
            <a:ext cx="9543962" cy="2034502"/>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Ramped Bunch Train"/>
          <p:cNvSpPr txBox="1"/>
          <p:nvPr>
            <p:ph type="title"/>
          </p:nvPr>
        </p:nvSpPr>
        <p:spPr>
          <a:prstGeom prst="rect">
            <a:avLst/>
          </a:prstGeom>
        </p:spPr>
        <p:txBody>
          <a:bodyPr/>
          <a:lstStyle>
            <a:lvl1pPr defTabSz="1716590">
              <a:defRPr spc="-118" sz="5940"/>
            </a:lvl1pPr>
          </a:lstStyle>
          <a:p>
            <a:pPr/>
            <a:r>
              <a:t>Ramped Bunch Train</a:t>
            </a:r>
          </a:p>
        </p:txBody>
      </p:sp>
      <p:sp>
        <p:nvSpPr>
          <p:cNvPr id="2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0" name="Screenshot 2023-07-31 at 15.12.53.png" descr="Screenshot 2023-07-31 at 15.12.53.png"/>
          <p:cNvPicPr>
            <a:picLocks noChangeAspect="1"/>
          </p:cNvPicPr>
          <p:nvPr/>
        </p:nvPicPr>
        <p:blipFill>
          <a:blip r:embed="rId2">
            <a:extLst/>
          </a:blip>
          <a:stretch>
            <a:fillRect/>
          </a:stretch>
        </p:blipFill>
        <p:spPr>
          <a:xfrm>
            <a:off x="1031640" y="1484889"/>
            <a:ext cx="10941520" cy="7857485"/>
          </a:xfrm>
          <a:prstGeom prst="rect">
            <a:avLst/>
          </a:prstGeom>
          <a:ln w="12700">
            <a:miter lim="400000"/>
          </a:ln>
        </p:spPr>
      </p:pic>
      <p:sp>
        <p:nvSpPr>
          <p:cNvPr id="271" name="Rectangle"/>
          <p:cNvSpPr/>
          <p:nvPr/>
        </p:nvSpPr>
        <p:spPr>
          <a:xfrm>
            <a:off x="605536" y="1483858"/>
            <a:ext cx="2472754" cy="504445"/>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72" name="Rectangle"/>
          <p:cNvSpPr/>
          <p:nvPr/>
        </p:nvSpPr>
        <p:spPr>
          <a:xfrm>
            <a:off x="765048" y="9111716"/>
            <a:ext cx="1271715" cy="400813"/>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 name="Hybrid kinetic-fluid simulation by Architect from measured drivers parameter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405045">
              <a:defRPr sz="2622"/>
            </a:lvl1pPr>
          </a:lstStyle>
          <a:p>
            <a:pPr/>
            <a:r>
              <a:t>Hybrid kinetic-fluid simulation by Architect from measured drivers parameters</a:t>
            </a:r>
          </a:p>
        </p:txBody>
      </p:sp>
      <p:sp>
        <p:nvSpPr>
          <p:cNvPr id="275" name="Interaction with Plasma"/>
          <p:cNvSpPr txBox="1"/>
          <p:nvPr>
            <p:ph type="title"/>
          </p:nvPr>
        </p:nvSpPr>
        <p:spPr>
          <a:prstGeom prst="rect">
            <a:avLst/>
          </a:prstGeom>
        </p:spPr>
        <p:txBody>
          <a:bodyPr/>
          <a:lstStyle>
            <a:lvl1pPr defTabSz="1716590">
              <a:defRPr spc="-118" sz="5940"/>
            </a:lvl1pPr>
          </a:lstStyle>
          <a:p>
            <a:pPr/>
            <a:r>
              <a:t>Interaction with Plasma</a:t>
            </a:r>
          </a:p>
        </p:txBody>
      </p:sp>
      <p:sp>
        <p:nvSpPr>
          <p:cNvPr id="27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7" name="Screenshot 2023-07-31 at 15.14.27.png" descr="Screenshot 2023-07-31 at 15.14.27.png"/>
          <p:cNvPicPr>
            <a:picLocks noChangeAspect="1"/>
          </p:cNvPicPr>
          <p:nvPr/>
        </p:nvPicPr>
        <p:blipFill>
          <a:blip r:embed="rId2">
            <a:extLst/>
          </a:blip>
          <a:stretch>
            <a:fillRect/>
          </a:stretch>
        </p:blipFill>
        <p:spPr>
          <a:xfrm>
            <a:off x="551687" y="2152788"/>
            <a:ext cx="11607801" cy="7101004"/>
          </a:xfrm>
          <a:prstGeom prst="rect">
            <a:avLst/>
          </a:prstGeom>
          <a:ln w="12700">
            <a:miter lim="400000"/>
          </a:ln>
        </p:spPr>
      </p:pic>
      <p:sp>
        <p:nvSpPr>
          <p:cNvPr id="278" name="Rectangle"/>
          <p:cNvSpPr/>
          <p:nvPr/>
        </p:nvSpPr>
        <p:spPr>
          <a:xfrm>
            <a:off x="361696" y="8717778"/>
            <a:ext cx="1755839" cy="671802"/>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79" name="Rectangle"/>
          <p:cNvSpPr/>
          <p:nvPr/>
        </p:nvSpPr>
        <p:spPr>
          <a:xfrm>
            <a:off x="11055096" y="8717778"/>
            <a:ext cx="1755839" cy="671802"/>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Hybrid kinetic-fluid simulation by Architect from measured drivers parameters"/>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lvl1pPr defTabSz="405045">
              <a:defRPr sz="2622"/>
            </a:lvl1pPr>
          </a:lstStyle>
          <a:p>
            <a:pPr/>
            <a:r>
              <a:t>Hybrid kinetic-fluid simulation by Architect from measured drivers parameters</a:t>
            </a:r>
          </a:p>
        </p:txBody>
      </p:sp>
      <p:sp>
        <p:nvSpPr>
          <p:cNvPr id="282" name="Interaction with Plasma"/>
          <p:cNvSpPr txBox="1"/>
          <p:nvPr>
            <p:ph type="title"/>
          </p:nvPr>
        </p:nvSpPr>
        <p:spPr>
          <a:prstGeom prst="rect">
            <a:avLst/>
          </a:prstGeom>
        </p:spPr>
        <p:txBody>
          <a:bodyPr/>
          <a:lstStyle>
            <a:lvl1pPr defTabSz="1716590">
              <a:defRPr spc="-118" sz="5940"/>
            </a:lvl1pPr>
          </a:lstStyle>
          <a:p>
            <a:pPr/>
            <a:r>
              <a:t>Interaction with Plasma</a:t>
            </a:r>
          </a:p>
        </p:txBody>
      </p:sp>
      <p:sp>
        <p:nvSpPr>
          <p:cNvPr id="283"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4" name="Screenshot 2023-07-31 at 15.18.14.png" descr="Screenshot 2023-07-31 at 15.18.14.png"/>
          <p:cNvPicPr>
            <a:picLocks noChangeAspect="1"/>
          </p:cNvPicPr>
          <p:nvPr/>
        </p:nvPicPr>
        <p:blipFill>
          <a:blip r:embed="rId2">
            <a:extLst/>
          </a:blip>
          <a:stretch>
            <a:fillRect/>
          </a:stretch>
        </p:blipFill>
        <p:spPr>
          <a:xfrm>
            <a:off x="1060703" y="2017014"/>
            <a:ext cx="11186058" cy="6957994"/>
          </a:xfrm>
          <a:prstGeom prst="rect">
            <a:avLst/>
          </a:prstGeom>
          <a:ln w="12700">
            <a:miter lim="400000"/>
          </a:ln>
        </p:spPr>
      </p:pic>
      <p:sp>
        <p:nvSpPr>
          <p:cNvPr id="285" name="Rectangle"/>
          <p:cNvSpPr/>
          <p:nvPr/>
        </p:nvSpPr>
        <p:spPr>
          <a:xfrm>
            <a:off x="1239520" y="1922769"/>
            <a:ext cx="1755839" cy="287479"/>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286" name="E. Chiadroni et al., NIM A 865, 139-143 (2017)"/>
          <p:cNvSpPr txBox="1"/>
          <p:nvPr/>
        </p:nvSpPr>
        <p:spPr>
          <a:xfrm>
            <a:off x="9133382" y="5137754"/>
            <a:ext cx="3205253" cy="71653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t>E. Chiadroni et al., NIM A </a:t>
            </a:r>
            <a:r>
              <a:rPr b="1"/>
              <a:t>865</a:t>
            </a:r>
            <a:r>
              <a:t>, 139-143 (2017)</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88" name="Laser Comb Pulse Shaping"/>
          <p:cNvSpPr txBox="1"/>
          <p:nvPr>
            <p:ph type="title"/>
          </p:nvPr>
        </p:nvSpPr>
        <p:spPr>
          <a:prstGeom prst="rect">
            <a:avLst/>
          </a:prstGeom>
        </p:spPr>
        <p:txBody>
          <a:bodyPr/>
          <a:lstStyle>
            <a:lvl1pPr defTabSz="1716590">
              <a:defRPr spc="-118" sz="5940"/>
            </a:lvl1pPr>
          </a:lstStyle>
          <a:p>
            <a:pPr/>
            <a:r>
              <a:t>Laser Comb Pulse Shaping</a:t>
            </a:r>
          </a:p>
        </p:txBody>
      </p:sp>
      <p:sp>
        <p:nvSpPr>
          <p:cNvPr id="289" name="Slide Number"/>
          <p:cNvSpPr txBox="1"/>
          <p:nvPr>
            <p:ph type="sldNum" sz="quarter" idx="2"/>
          </p:nvPr>
        </p:nvSpPr>
        <p:spPr>
          <a:xfrm>
            <a:off x="6391425" y="9220199"/>
            <a:ext cx="21517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0" name="Rectangle"/>
          <p:cNvSpPr/>
          <p:nvPr/>
        </p:nvSpPr>
        <p:spPr>
          <a:xfrm>
            <a:off x="361696" y="8717777"/>
            <a:ext cx="1755839" cy="671803"/>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291" name="Screenshot 2023-07-31 at 15.20.06.png" descr="Screenshot 2023-07-31 at 15.20.06.png"/>
          <p:cNvPicPr>
            <a:picLocks noChangeAspect="1"/>
          </p:cNvPicPr>
          <p:nvPr/>
        </p:nvPicPr>
        <p:blipFill>
          <a:blip r:embed="rId2">
            <a:extLst/>
          </a:blip>
          <a:stretch>
            <a:fillRect/>
          </a:stretch>
        </p:blipFill>
        <p:spPr>
          <a:xfrm>
            <a:off x="981132" y="2075414"/>
            <a:ext cx="11042536" cy="6857766"/>
          </a:xfrm>
          <a:prstGeom prst="rect">
            <a:avLst/>
          </a:prstGeom>
          <a:ln w="12700">
            <a:miter lim="400000"/>
          </a:ln>
        </p:spPr>
      </p:pic>
      <p:sp>
        <p:nvSpPr>
          <p:cNvPr id="292" name="Rectangle"/>
          <p:cNvSpPr/>
          <p:nvPr/>
        </p:nvSpPr>
        <p:spPr>
          <a:xfrm>
            <a:off x="1911921" y="1675388"/>
            <a:ext cx="966598" cy="491335"/>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Slide Subtitle"/>
          <p:cNvSpPr txBox="1"/>
          <p:nvPr>
            <p:ph type="body" idx="21"/>
          </p:nvPr>
        </p:nvSpPr>
        <p:spPr>
          <a:prstGeom prst="rect">
            <a:avLst/>
          </a:prstGeom>
        </p:spPr>
        <p:txBody>
          <a:bodyPr/>
          <a:lstStyle/>
          <a:p>
            <a:pPr/>
          </a:p>
        </p:txBody>
      </p:sp>
      <p:sp>
        <p:nvSpPr>
          <p:cNvPr id="295" name="Multibunch Source Masking"/>
          <p:cNvSpPr txBox="1"/>
          <p:nvPr>
            <p:ph type="title"/>
          </p:nvPr>
        </p:nvSpPr>
        <p:spPr>
          <a:prstGeom prst="rect">
            <a:avLst/>
          </a:prstGeom>
        </p:spPr>
        <p:txBody>
          <a:bodyPr/>
          <a:lstStyle>
            <a:lvl1pPr defTabSz="1716590">
              <a:defRPr spc="-118" sz="5940"/>
            </a:lvl1pPr>
          </a:lstStyle>
          <a:p>
            <a:pPr/>
            <a:r>
              <a:t>Multibunch Source Masking</a:t>
            </a:r>
          </a:p>
        </p:txBody>
      </p:sp>
      <p:sp>
        <p:nvSpPr>
          <p:cNvPr id="29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7" name="Screenshot 2023-07-30 at 16.31.35.png" descr="Screenshot 2023-07-30 at 16.31.35.png"/>
          <p:cNvPicPr>
            <a:picLocks noChangeAspect="1"/>
          </p:cNvPicPr>
          <p:nvPr/>
        </p:nvPicPr>
        <p:blipFill>
          <a:blip r:embed="rId2">
            <a:extLst/>
          </a:blip>
          <a:stretch>
            <a:fillRect/>
          </a:stretch>
        </p:blipFill>
        <p:spPr>
          <a:xfrm>
            <a:off x="1767970" y="2231956"/>
            <a:ext cx="9468860" cy="6841067"/>
          </a:xfrm>
          <a:prstGeom prst="rect">
            <a:avLst/>
          </a:prstGeom>
          <a:ln w="12700">
            <a:miter lim="400000"/>
          </a:ln>
        </p:spPr>
      </p:pic>
      <p:sp>
        <p:nvSpPr>
          <p:cNvPr id="298" name="Rectangle"/>
          <p:cNvSpPr/>
          <p:nvPr/>
        </p:nvSpPr>
        <p:spPr>
          <a:xfrm>
            <a:off x="3965448" y="2566987"/>
            <a:ext cx="5073904" cy="441390"/>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00" name="Well matched driver beam"/>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Well matched driver beam</a:t>
            </a:r>
          </a:p>
        </p:txBody>
      </p:sp>
      <p:sp>
        <p:nvSpPr>
          <p:cNvPr id="301" name="Beam Quality Preservation"/>
          <p:cNvSpPr txBox="1"/>
          <p:nvPr>
            <p:ph type="title"/>
          </p:nvPr>
        </p:nvSpPr>
        <p:spPr>
          <a:prstGeom prst="rect">
            <a:avLst/>
          </a:prstGeom>
        </p:spPr>
        <p:txBody>
          <a:bodyPr/>
          <a:lstStyle>
            <a:lvl1pPr defTabSz="1716590">
              <a:defRPr spc="-118" sz="5940"/>
            </a:lvl1pPr>
          </a:lstStyle>
          <a:p>
            <a:pPr/>
            <a:r>
              <a:t>Beam Quality Preservation</a:t>
            </a:r>
          </a:p>
        </p:txBody>
      </p:sp>
      <p:sp>
        <p:nvSpPr>
          <p:cNvPr id="302" name="Slide Number"/>
          <p:cNvSpPr txBox="1"/>
          <p:nvPr>
            <p:ph type="sldNum" sz="quarter" idx="2"/>
          </p:nvPr>
        </p:nvSpPr>
        <p:spPr>
          <a:xfrm>
            <a:off x="6391425" y="9220199"/>
            <a:ext cx="21517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3" name="Screenshot 2023-07-30 at 09.52.35.png" descr="Screenshot 2023-07-30 at 09.52.35.png"/>
          <p:cNvPicPr>
            <a:picLocks noChangeAspect="1"/>
          </p:cNvPicPr>
          <p:nvPr/>
        </p:nvPicPr>
        <p:blipFill>
          <a:blip r:embed="rId2">
            <a:extLst/>
          </a:blip>
          <a:stretch>
            <a:fillRect/>
          </a:stretch>
        </p:blipFill>
        <p:spPr>
          <a:xfrm>
            <a:off x="533400" y="2274289"/>
            <a:ext cx="11938000" cy="67564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lide Subtitle"/>
          <p:cNvSpPr txBox="1"/>
          <p:nvPr>
            <p:ph type="body" idx="21"/>
          </p:nvPr>
        </p:nvSpPr>
        <p:spPr>
          <a:prstGeom prst="rect">
            <a:avLst/>
          </a:prstGeom>
        </p:spPr>
        <p:txBody>
          <a:bodyPr/>
          <a:lstStyle/>
          <a:p>
            <a:pPr/>
          </a:p>
        </p:txBody>
      </p:sp>
      <p:sp>
        <p:nvSpPr>
          <p:cNvPr id="306" name="Two-beam configuration"/>
          <p:cNvSpPr txBox="1"/>
          <p:nvPr>
            <p:ph type="title"/>
          </p:nvPr>
        </p:nvSpPr>
        <p:spPr>
          <a:prstGeom prst="rect">
            <a:avLst/>
          </a:prstGeom>
        </p:spPr>
        <p:txBody>
          <a:bodyPr/>
          <a:lstStyle>
            <a:lvl1pPr defTabSz="1716590">
              <a:defRPr spc="-118" sz="5940"/>
            </a:lvl1pPr>
          </a:lstStyle>
          <a:p>
            <a:pPr/>
            <a:r>
              <a:t>Two-beam configuration</a:t>
            </a:r>
          </a:p>
        </p:txBody>
      </p:sp>
      <p:sp>
        <p:nvSpPr>
          <p:cNvPr id="30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8" name="Two-bunches configuration produced directly at the cathode with laser-comb technique…"/>
          <p:cNvSpPr txBox="1"/>
          <p:nvPr>
            <p:ph type="body" sz="quarter" idx="1"/>
          </p:nvPr>
        </p:nvSpPr>
        <p:spPr>
          <a:xfrm>
            <a:off x="384658" y="2274758"/>
            <a:ext cx="6574935" cy="3249613"/>
          </a:xfrm>
          <a:prstGeom prst="rect">
            <a:avLst/>
          </a:prstGeom>
        </p:spPr>
        <p:txBody>
          <a:bodyPr lIns="71437" tIns="71437" rIns="71437" bIns="71437" anchor="ctr"/>
          <a:lstStyle/>
          <a:p>
            <a:pPr defTabSz="584200">
              <a:lnSpc>
                <a:spcPct val="100000"/>
              </a:lnSpc>
              <a:spcBef>
                <a:spcPts val="1000"/>
              </a:spcBef>
              <a:buSzPct val="82000"/>
              <a:defRPr sz="2200"/>
            </a:pPr>
            <a:r>
              <a:t>Two-bunches configuration produced directly at the cathode with laser-comb technique </a:t>
            </a:r>
          </a:p>
          <a:p>
            <a:pPr lvl="1" marL="807861" indent="-287161" defTabSz="584200">
              <a:lnSpc>
                <a:spcPct val="100000"/>
              </a:lnSpc>
              <a:spcBef>
                <a:spcPts val="1000"/>
              </a:spcBef>
              <a:buSzPct val="82000"/>
              <a:defRPr sz="2200"/>
            </a:pPr>
            <a:r>
              <a:t>200 pC driver followed by witness bunch (20 pC) </a:t>
            </a:r>
          </a:p>
          <a:p>
            <a:pPr defTabSz="584200">
              <a:lnSpc>
                <a:spcPct val="100000"/>
              </a:lnSpc>
              <a:spcBef>
                <a:spcPts val="1000"/>
              </a:spcBef>
              <a:buSzPct val="82000"/>
              <a:defRPr sz="2200"/>
            </a:pPr>
            <a:r>
              <a:t>Ultra-short durations (200 fs + 30 fs) </a:t>
            </a:r>
          </a:p>
          <a:p>
            <a:pPr defTabSz="584200">
              <a:lnSpc>
                <a:spcPct val="100000"/>
              </a:lnSpc>
              <a:spcBef>
                <a:spcPts val="1000"/>
              </a:spcBef>
              <a:buSzPct val="82000"/>
              <a:defRPr sz="2200"/>
            </a:pPr>
            <a:r>
              <a:t>Separation approximately equal to half plasma wavelength (~1.2 ps)</a:t>
            </a:r>
          </a:p>
        </p:txBody>
      </p:sp>
      <p:grpSp>
        <p:nvGrpSpPr>
          <p:cNvPr id="311" name="Image"/>
          <p:cNvGrpSpPr/>
          <p:nvPr/>
        </p:nvGrpSpPr>
        <p:grpSpPr>
          <a:xfrm>
            <a:off x="6998223" y="2274758"/>
            <a:ext cx="5758666" cy="4428578"/>
            <a:chOff x="0" y="0"/>
            <a:chExt cx="5758664" cy="4428576"/>
          </a:xfrm>
        </p:grpSpPr>
        <p:pic>
          <p:nvPicPr>
            <p:cNvPr id="310" name="Image" descr="Image"/>
            <p:cNvPicPr>
              <a:picLocks noChangeAspect="1"/>
            </p:cNvPicPr>
            <p:nvPr/>
          </p:nvPicPr>
          <p:blipFill>
            <a:blip r:embed="rId2">
              <a:extLst/>
            </a:blip>
            <a:stretch>
              <a:fillRect/>
            </a:stretch>
          </p:blipFill>
          <p:spPr>
            <a:xfrm>
              <a:off x="177800" y="114300"/>
              <a:ext cx="5403065" cy="3971377"/>
            </a:xfrm>
            <a:prstGeom prst="rect">
              <a:avLst/>
            </a:prstGeom>
            <a:ln>
              <a:noFill/>
            </a:ln>
            <a:effectLst/>
          </p:spPr>
        </p:pic>
        <p:pic>
          <p:nvPicPr>
            <p:cNvPr id="309" name="Image" descr="Image"/>
            <p:cNvPicPr>
              <a:picLocks noChangeAspect="0"/>
            </p:cNvPicPr>
            <p:nvPr/>
          </p:nvPicPr>
          <p:blipFill>
            <a:blip r:embed="rId3">
              <a:extLst/>
            </a:blip>
            <a:stretch>
              <a:fillRect/>
            </a:stretch>
          </p:blipFill>
          <p:spPr>
            <a:xfrm>
              <a:off x="0" y="0"/>
              <a:ext cx="5758665" cy="4428577"/>
            </a:xfrm>
            <a:prstGeom prst="rect">
              <a:avLst/>
            </a:prstGeom>
            <a:effectLst/>
          </p:spPr>
        </p:pic>
      </p:grpSp>
      <p:pic>
        <p:nvPicPr>
          <p:cNvPr id="312" name="Image" descr="Image"/>
          <p:cNvPicPr>
            <a:picLocks noChangeAspect="1"/>
          </p:cNvPicPr>
          <p:nvPr/>
        </p:nvPicPr>
        <p:blipFill>
          <a:blip r:embed="rId4">
            <a:extLst/>
          </a:blip>
          <a:srcRect l="3675" t="26663" r="14" b="24766"/>
          <a:stretch>
            <a:fillRect/>
          </a:stretch>
        </p:blipFill>
        <p:spPr>
          <a:xfrm>
            <a:off x="384611" y="5925032"/>
            <a:ext cx="6032637" cy="2343887"/>
          </a:xfrm>
          <a:prstGeom prst="rect">
            <a:avLst/>
          </a:prstGeom>
          <a:ln w="12700">
            <a:miter lim="400000"/>
          </a:ln>
        </p:spPr>
      </p:pic>
      <p:sp>
        <p:nvSpPr>
          <p:cNvPr id="313" name="3 cm long 3D-printed plastic capillary, 1 mm diameter aperture…"/>
          <p:cNvSpPr txBox="1"/>
          <p:nvPr/>
        </p:nvSpPr>
        <p:spPr>
          <a:xfrm>
            <a:off x="6641231" y="6708612"/>
            <a:ext cx="6066251" cy="255468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marL="381000" indent="-381000" algn="l" defTabSz="584200">
              <a:spcBef>
                <a:spcPts val="1000"/>
              </a:spcBef>
              <a:buClr>
                <a:srgbClr val="929292"/>
              </a:buClr>
              <a:buSzPct val="100000"/>
              <a:buFont typeface="Zapf Dingbats"/>
              <a:buChar char="•"/>
              <a:defRPr sz="2200">
                <a:solidFill>
                  <a:schemeClr val="accent1">
                    <a:hueOff val="114395"/>
                    <a:lumOff val="-24975"/>
                  </a:schemeClr>
                </a:solidFill>
              </a:defRPr>
            </a:pPr>
            <a:r>
              <a:t>3 cm long 3D-printed plastic capillary, 1 mm diameter aperture</a:t>
            </a:r>
          </a:p>
          <a:p>
            <a:pPr marL="381000" indent="-381000" algn="l" defTabSz="584200">
              <a:spcBef>
                <a:spcPts val="1000"/>
              </a:spcBef>
              <a:buClr>
                <a:srgbClr val="929292"/>
              </a:buClr>
              <a:buSzPct val="100000"/>
              <a:buFont typeface="Zapf Dingbats"/>
              <a:buChar char="•"/>
              <a:defRPr sz="2200">
                <a:solidFill>
                  <a:schemeClr val="accent1">
                    <a:hueOff val="114395"/>
                    <a:lumOff val="-24975"/>
                  </a:schemeClr>
                </a:solidFill>
              </a:defRPr>
            </a:pPr>
            <a:r>
              <a:t>plasma is produced by ionizing hydrogen gas, injected through two inlets, by means of a high-voltage discharge (12 kV, 300 A) at 1 Hz repetition rate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Particle-driven Plasma Accelerators…"/>
          <p:cNvSpPr txBox="1"/>
          <p:nvPr>
            <p:ph type="body" sz="half" idx="1"/>
          </p:nvPr>
        </p:nvSpPr>
        <p:spPr>
          <a:xfrm>
            <a:off x="698499" y="3544315"/>
            <a:ext cx="11607801" cy="3835401"/>
          </a:xfrm>
          <a:prstGeom prst="rect">
            <a:avLst/>
          </a:prstGeom>
        </p:spPr>
        <p:txBody>
          <a:bodyPr/>
          <a:lstStyle/>
          <a:p>
            <a:pPr/>
            <a:r>
              <a:t>Particle-driven Plasma Accelerators</a:t>
            </a:r>
          </a:p>
          <a:p>
            <a:pPr/>
            <a:r>
              <a:t>Driver beam generation and optimization towards a beam-driven plasma-based user facility</a:t>
            </a:r>
          </a:p>
          <a:p>
            <a:pPr lvl="1"/>
            <a:r>
              <a:t>EuPRAXIA@SPARC_LAB through the SPARC_LAB Experience</a:t>
            </a:r>
          </a:p>
          <a:p>
            <a:pPr/>
            <a:r>
              <a:t>Conclusions</a:t>
            </a:r>
          </a:p>
        </p:txBody>
      </p:sp>
      <p:sp>
        <p:nvSpPr>
          <p:cNvPr id="159" name="Slide Subtitle"/>
          <p:cNvSpPr txBox="1"/>
          <p:nvPr>
            <p:ph type="body" idx="21"/>
          </p:nvPr>
        </p:nvSpPr>
        <p:spPr>
          <a:prstGeom prst="rect">
            <a:avLst/>
          </a:prstGeom>
        </p:spPr>
        <p:txBody>
          <a:bodyPr/>
          <a:lstStyle/>
          <a:p>
            <a:pPr/>
          </a:p>
        </p:txBody>
      </p:sp>
      <p:sp>
        <p:nvSpPr>
          <p:cNvPr id="160" name="Outline"/>
          <p:cNvSpPr txBox="1"/>
          <p:nvPr>
            <p:ph type="title"/>
          </p:nvPr>
        </p:nvSpPr>
        <p:spPr>
          <a:prstGeom prst="rect">
            <a:avLst/>
          </a:prstGeom>
        </p:spPr>
        <p:txBody>
          <a:bodyPr/>
          <a:lstStyle>
            <a:lvl1pPr defTabSz="1716590">
              <a:defRPr spc="-118" sz="5940"/>
            </a:lvl1pPr>
          </a:lstStyle>
          <a:p>
            <a:pPr/>
            <a:r>
              <a:t>Outline</a:t>
            </a:r>
          </a:p>
        </p:txBody>
      </p:sp>
      <p:sp>
        <p:nvSpPr>
          <p:cNvPr id="161"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Beam Quality Preservation"/>
          <p:cNvSpPr txBox="1"/>
          <p:nvPr>
            <p:ph type="title"/>
          </p:nvPr>
        </p:nvSpPr>
        <p:spPr>
          <a:prstGeom prst="rect">
            <a:avLst/>
          </a:prstGeom>
        </p:spPr>
        <p:txBody>
          <a:bodyPr/>
          <a:lstStyle>
            <a:lvl1pPr defTabSz="1716590">
              <a:defRPr spc="-118" sz="5940"/>
            </a:lvl1pPr>
          </a:lstStyle>
          <a:p>
            <a:pPr/>
            <a:r>
              <a:t>Beam Quality Preservation</a:t>
            </a:r>
          </a:p>
        </p:txBody>
      </p:sp>
      <p:sp>
        <p:nvSpPr>
          <p:cNvPr id="316"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7" name="Image" descr="Image"/>
          <p:cNvPicPr>
            <a:picLocks noChangeAspect="1"/>
          </p:cNvPicPr>
          <p:nvPr/>
        </p:nvPicPr>
        <p:blipFill>
          <a:blip r:embed="rId2">
            <a:extLst/>
          </a:blip>
          <a:srcRect l="5333" t="1158" r="1530" b="0"/>
          <a:stretch>
            <a:fillRect/>
          </a:stretch>
        </p:blipFill>
        <p:spPr>
          <a:xfrm>
            <a:off x="693546" y="1602167"/>
            <a:ext cx="12112182" cy="771252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Energy spread compensation at SPARC_LAB"/>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Energy spread compensation at SPARC_LAB</a:t>
            </a:r>
          </a:p>
        </p:txBody>
      </p:sp>
      <p:sp>
        <p:nvSpPr>
          <p:cNvPr id="320" name="Beam Quality Preservation"/>
          <p:cNvSpPr txBox="1"/>
          <p:nvPr>
            <p:ph type="title"/>
          </p:nvPr>
        </p:nvSpPr>
        <p:spPr>
          <a:prstGeom prst="rect">
            <a:avLst/>
          </a:prstGeom>
        </p:spPr>
        <p:txBody>
          <a:bodyPr/>
          <a:lstStyle>
            <a:lvl1pPr defTabSz="1716590">
              <a:defRPr spc="-118" sz="5940"/>
            </a:lvl1pPr>
          </a:lstStyle>
          <a:p>
            <a:pPr/>
            <a:r>
              <a:t>Beam Quality Preservation</a:t>
            </a:r>
          </a:p>
        </p:txBody>
      </p:sp>
      <p:sp>
        <p:nvSpPr>
          <p:cNvPr id="32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2" name="4 MeV acceleration in 3 cm plasma with 200 pC driver…"/>
          <p:cNvSpPr txBox="1"/>
          <p:nvPr>
            <p:ph type="body" sz="quarter" idx="1"/>
          </p:nvPr>
        </p:nvSpPr>
        <p:spPr>
          <a:xfrm>
            <a:off x="445404" y="2122468"/>
            <a:ext cx="10228824" cy="2421657"/>
          </a:xfrm>
          <a:prstGeom prst="rect">
            <a:avLst/>
          </a:prstGeom>
        </p:spPr>
        <p:txBody>
          <a:bodyPr lIns="71437" tIns="71437" rIns="71437" bIns="71437" anchor="ctr"/>
          <a:lstStyle/>
          <a:p>
            <a:pPr marL="724452" indent="-724452" defTabSz="584200">
              <a:lnSpc>
                <a:spcPct val="100000"/>
              </a:lnSpc>
              <a:spcBef>
                <a:spcPts val="1000"/>
              </a:spcBef>
              <a:buSzPct val="82000"/>
              <a:defRPr sz="2400">
                <a:solidFill>
                  <a:srgbClr val="535353"/>
                </a:solidFill>
                <a:latin typeface="Gill Sans Light"/>
                <a:ea typeface="Gill Sans Light"/>
                <a:cs typeface="Gill Sans Light"/>
                <a:sym typeface="Gill Sans Light"/>
              </a:defRPr>
            </a:pPr>
            <a:r>
              <a:t>4 MeV acceleration in 3 cm plasma with 200 pC driver</a:t>
            </a:r>
          </a:p>
          <a:p>
            <a:pPr lvl="1" marL="1245152" indent="-724452" defTabSz="584200">
              <a:lnSpc>
                <a:spcPct val="100000"/>
              </a:lnSpc>
              <a:spcBef>
                <a:spcPts val="1000"/>
              </a:spcBef>
              <a:buSzPct val="82000"/>
              <a:defRPr sz="2400">
                <a:solidFill>
                  <a:srgbClr val="535353"/>
                </a:solidFill>
                <a:latin typeface="Gill Sans Light"/>
                <a:ea typeface="Gill Sans Light"/>
                <a:cs typeface="Gill Sans Light"/>
                <a:sym typeface="Gill Sans Light"/>
              </a:defRPr>
            </a:pPr>
            <a:r>
              <a:t>~133 MV/m accelerating gradient</a:t>
            </a:r>
          </a:p>
          <a:p>
            <a:pPr lvl="1" marL="1245152" indent="-724452" defTabSz="584200">
              <a:lnSpc>
                <a:spcPct val="100000"/>
              </a:lnSpc>
              <a:spcBef>
                <a:spcPts val="1000"/>
              </a:spcBef>
              <a:buSzPct val="82000"/>
              <a:defRPr sz="2400">
                <a:solidFill>
                  <a:srgbClr val="535353"/>
                </a:solidFill>
                <a:latin typeface="Gill Sans Light"/>
                <a:ea typeface="Gill Sans Light"/>
                <a:cs typeface="Gill Sans Light"/>
                <a:sym typeface="Gill Sans Light"/>
              </a:defRPr>
            </a:pPr>
            <a:r>
              <a:t>2x10</a:t>
            </a:r>
            <a:r>
              <a:rPr baseline="31999"/>
              <a:t>15</a:t>
            </a:r>
            <a:r>
              <a:t>  cm</a:t>
            </a:r>
            <a:r>
              <a:rPr baseline="31999"/>
              <a:t>-3</a:t>
            </a:r>
            <a:r>
              <a:t>  plasma density</a:t>
            </a:r>
          </a:p>
          <a:p>
            <a:pPr marL="724452" indent="-724452" defTabSz="584200">
              <a:lnSpc>
                <a:spcPct val="100000"/>
              </a:lnSpc>
              <a:spcBef>
                <a:spcPts val="1000"/>
              </a:spcBef>
              <a:buSzPct val="82000"/>
              <a:defRPr sz="2400">
                <a:solidFill>
                  <a:srgbClr val="535353"/>
                </a:solidFill>
                <a:latin typeface="Gill Sans"/>
                <a:ea typeface="Gill Sans"/>
                <a:cs typeface="Gill Sans"/>
                <a:sym typeface="Gill Sans"/>
              </a:defRPr>
            </a:pPr>
            <a:r>
              <a:t>First ever demonstration of energy spread reduction </a:t>
            </a:r>
          </a:p>
          <a:p>
            <a:pPr lvl="1" marL="1245152" indent="-724452" defTabSz="584200">
              <a:lnSpc>
                <a:spcPct val="100000"/>
              </a:lnSpc>
              <a:spcBef>
                <a:spcPts val="1000"/>
              </a:spcBef>
              <a:buSzPct val="82000"/>
              <a:defRPr sz="2400">
                <a:solidFill>
                  <a:srgbClr val="A61702"/>
                </a:solidFill>
                <a:latin typeface="Gill Sans Light"/>
                <a:ea typeface="Gill Sans Light"/>
                <a:cs typeface="Gill Sans Light"/>
                <a:sym typeface="Gill Sans Light"/>
              </a:defRPr>
            </a:pPr>
            <a:r>
              <a:t>Spread from 0.2% to 0.12%</a:t>
            </a:r>
          </a:p>
        </p:txBody>
      </p:sp>
      <p:pic>
        <p:nvPicPr>
          <p:cNvPr id="323" name="Image" descr="Image"/>
          <p:cNvPicPr>
            <a:picLocks noChangeAspect="1"/>
          </p:cNvPicPr>
          <p:nvPr/>
        </p:nvPicPr>
        <p:blipFill>
          <a:blip r:embed="rId2">
            <a:extLst/>
          </a:blip>
          <a:stretch>
            <a:fillRect/>
          </a:stretch>
        </p:blipFill>
        <p:spPr>
          <a:xfrm>
            <a:off x="5574910" y="5055457"/>
            <a:ext cx="7009575" cy="3118380"/>
          </a:xfrm>
          <a:prstGeom prst="rect">
            <a:avLst/>
          </a:prstGeom>
          <a:ln w="12700">
            <a:miter lim="400000"/>
          </a:ln>
        </p:spPr>
      </p:pic>
      <p:pic>
        <p:nvPicPr>
          <p:cNvPr id="324" name="Image" descr="Image"/>
          <p:cNvPicPr>
            <a:picLocks noChangeAspect="1"/>
          </p:cNvPicPr>
          <p:nvPr/>
        </p:nvPicPr>
        <p:blipFill>
          <a:blip r:embed="rId3">
            <a:extLst/>
          </a:blip>
          <a:stretch>
            <a:fillRect/>
          </a:stretch>
        </p:blipFill>
        <p:spPr>
          <a:xfrm>
            <a:off x="263106" y="5055457"/>
            <a:ext cx="5228431" cy="4179660"/>
          </a:xfrm>
          <a:prstGeom prst="rect">
            <a:avLst/>
          </a:prstGeom>
          <a:ln w="12700">
            <a:miter lim="400000"/>
          </a:ln>
        </p:spPr>
      </p:pic>
      <p:sp>
        <p:nvSpPr>
          <p:cNvPr id="325" name="Energy jitter of the witness energy is 0.5 MeV"/>
          <p:cNvSpPr txBox="1"/>
          <p:nvPr/>
        </p:nvSpPr>
        <p:spPr>
          <a:xfrm>
            <a:off x="6159248" y="8322041"/>
            <a:ext cx="6382764" cy="47767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l" defTabSz="584200">
              <a:defRPr b="1" sz="2200">
                <a:solidFill>
                  <a:srgbClr val="000000"/>
                </a:solidFill>
              </a:defRPr>
            </a:lvl1pPr>
          </a:lstStyle>
          <a:p>
            <a:pPr/>
            <a:r>
              <a:t>Energy jitter of the witness energy is 0.5 MeV</a:t>
            </a:r>
          </a:p>
        </p:txBody>
      </p:sp>
      <p:grpSp>
        <p:nvGrpSpPr>
          <p:cNvPr id="328" name="Image"/>
          <p:cNvGrpSpPr/>
          <p:nvPr/>
        </p:nvGrpSpPr>
        <p:grpSpPr>
          <a:xfrm>
            <a:off x="8122176" y="2226238"/>
            <a:ext cx="4324296" cy="2214118"/>
            <a:chOff x="0" y="0"/>
            <a:chExt cx="4324295" cy="2214116"/>
          </a:xfrm>
        </p:grpSpPr>
        <p:pic>
          <p:nvPicPr>
            <p:cNvPr id="327" name="Image" descr="Image"/>
            <p:cNvPicPr>
              <a:picLocks noChangeAspect="1"/>
            </p:cNvPicPr>
            <p:nvPr/>
          </p:nvPicPr>
          <p:blipFill>
            <a:blip r:embed="rId4">
              <a:extLst/>
            </a:blip>
            <a:stretch>
              <a:fillRect/>
            </a:stretch>
          </p:blipFill>
          <p:spPr>
            <a:xfrm>
              <a:off x="127000" y="76200"/>
              <a:ext cx="4070296" cy="1871217"/>
            </a:xfrm>
            <a:prstGeom prst="rect">
              <a:avLst/>
            </a:prstGeom>
            <a:ln>
              <a:noFill/>
            </a:ln>
            <a:effectLst/>
          </p:spPr>
        </p:pic>
        <p:pic>
          <p:nvPicPr>
            <p:cNvPr id="326" name="Image" descr="Image"/>
            <p:cNvPicPr>
              <a:picLocks noChangeAspect="0"/>
            </p:cNvPicPr>
            <p:nvPr/>
          </p:nvPicPr>
          <p:blipFill>
            <a:blip r:embed="rId5">
              <a:extLst/>
            </a:blip>
            <a:stretch>
              <a:fillRect/>
            </a:stretch>
          </p:blipFill>
          <p:spPr>
            <a:xfrm>
              <a:off x="0" y="0"/>
              <a:ext cx="4324296" cy="2214117"/>
            </a:xfrm>
            <a:prstGeom prst="rect">
              <a:avLst/>
            </a:prstGeom>
            <a:effectLst/>
          </p:spPr>
        </p:pic>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Normalised emittance measurement"/>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Normalised emittance measurement</a:t>
            </a:r>
          </a:p>
        </p:txBody>
      </p:sp>
      <p:sp>
        <p:nvSpPr>
          <p:cNvPr id="331" name="Beam Quality Preservation"/>
          <p:cNvSpPr txBox="1"/>
          <p:nvPr>
            <p:ph type="title"/>
          </p:nvPr>
        </p:nvSpPr>
        <p:spPr>
          <a:prstGeom prst="rect">
            <a:avLst/>
          </a:prstGeom>
        </p:spPr>
        <p:txBody>
          <a:bodyPr/>
          <a:lstStyle>
            <a:lvl1pPr defTabSz="1716590">
              <a:defRPr spc="-118" sz="5940"/>
            </a:lvl1pPr>
          </a:lstStyle>
          <a:p>
            <a:pPr/>
            <a:r>
              <a:t>Beam Quality Preservation</a:t>
            </a:r>
          </a:p>
        </p:txBody>
      </p:sp>
      <p:sp>
        <p:nvSpPr>
          <p:cNvPr id="33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Screenshot 2023-07-31 at 14.31.06.png" descr="Screenshot 2023-07-31 at 14.31.06.png"/>
          <p:cNvPicPr>
            <a:picLocks noChangeAspect="1"/>
          </p:cNvPicPr>
          <p:nvPr/>
        </p:nvPicPr>
        <p:blipFill>
          <a:blip r:embed="rId2">
            <a:extLst/>
          </a:blip>
          <a:srcRect l="2165" t="0" r="0" b="0"/>
          <a:stretch>
            <a:fillRect/>
          </a:stretch>
        </p:blipFill>
        <p:spPr>
          <a:xfrm>
            <a:off x="164971" y="2533161"/>
            <a:ext cx="12558930" cy="5525369"/>
          </a:xfrm>
          <a:prstGeom prst="rect">
            <a:avLst/>
          </a:prstGeom>
          <a:ln w="12700">
            <a:miter lim="400000"/>
          </a:ln>
        </p:spPr>
      </p:pic>
      <p:sp>
        <p:nvSpPr>
          <p:cNvPr id="334" name="Rectangle"/>
          <p:cNvSpPr/>
          <p:nvPr/>
        </p:nvSpPr>
        <p:spPr>
          <a:xfrm>
            <a:off x="161035" y="7570724"/>
            <a:ext cx="2237043" cy="504445"/>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35" name="Rectangle"/>
          <p:cNvSpPr/>
          <p:nvPr/>
        </p:nvSpPr>
        <p:spPr>
          <a:xfrm>
            <a:off x="10229087" y="7596124"/>
            <a:ext cx="2472755" cy="504445"/>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Discharge Stabilis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Discharge Stabilisation</a:t>
            </a:r>
          </a:p>
        </p:txBody>
      </p:sp>
      <p:sp>
        <p:nvSpPr>
          <p:cNvPr id="338" name="Gas-filled Capillary"/>
          <p:cNvSpPr txBox="1"/>
          <p:nvPr>
            <p:ph type="title"/>
          </p:nvPr>
        </p:nvSpPr>
        <p:spPr>
          <a:prstGeom prst="rect">
            <a:avLst/>
          </a:prstGeom>
        </p:spPr>
        <p:txBody>
          <a:bodyPr/>
          <a:lstStyle>
            <a:lvl1pPr defTabSz="1716590">
              <a:defRPr spc="-118" sz="5940"/>
            </a:lvl1pPr>
          </a:lstStyle>
          <a:p>
            <a:pPr/>
            <a:r>
              <a:t>Gas-filled Capillary</a:t>
            </a:r>
          </a:p>
        </p:txBody>
      </p:sp>
      <p:sp>
        <p:nvSpPr>
          <p:cNvPr id="33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0" name="Screenshot 2023-07-31 at 14.33.56.png" descr="Screenshot 2023-07-31 at 14.33.56.png"/>
          <p:cNvPicPr>
            <a:picLocks noChangeAspect="1"/>
          </p:cNvPicPr>
          <p:nvPr/>
        </p:nvPicPr>
        <p:blipFill>
          <a:blip r:embed="rId2">
            <a:extLst/>
          </a:blip>
          <a:stretch>
            <a:fillRect/>
          </a:stretch>
        </p:blipFill>
        <p:spPr>
          <a:xfrm>
            <a:off x="319018" y="2345412"/>
            <a:ext cx="12366764" cy="5509591"/>
          </a:xfrm>
          <a:prstGeom prst="rect">
            <a:avLst/>
          </a:prstGeom>
          <a:ln w="12700">
            <a:miter lim="400000"/>
          </a:ln>
        </p:spPr>
      </p:pic>
      <p:sp>
        <p:nvSpPr>
          <p:cNvPr id="341" name="Rectangle"/>
          <p:cNvSpPr/>
          <p:nvPr/>
        </p:nvSpPr>
        <p:spPr>
          <a:xfrm>
            <a:off x="242315" y="7294371"/>
            <a:ext cx="2115186" cy="1016001"/>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42" name="Rectangle"/>
          <p:cNvSpPr/>
          <p:nvPr/>
        </p:nvSpPr>
        <p:spPr>
          <a:xfrm>
            <a:off x="4465827" y="7583931"/>
            <a:ext cx="3637345" cy="1016001"/>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
        <p:nvSpPr>
          <p:cNvPr id="343" name="Rectangle"/>
          <p:cNvSpPr/>
          <p:nvPr/>
        </p:nvSpPr>
        <p:spPr>
          <a:xfrm>
            <a:off x="10552874" y="7345171"/>
            <a:ext cx="2115186" cy="1016001"/>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Discharge Stabilisat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Discharge Stabilisation</a:t>
            </a:r>
          </a:p>
        </p:txBody>
      </p:sp>
      <p:sp>
        <p:nvSpPr>
          <p:cNvPr id="346" name="Gas-filled Capillary"/>
          <p:cNvSpPr txBox="1"/>
          <p:nvPr>
            <p:ph type="title"/>
          </p:nvPr>
        </p:nvSpPr>
        <p:spPr>
          <a:prstGeom prst="rect">
            <a:avLst/>
          </a:prstGeom>
        </p:spPr>
        <p:txBody>
          <a:bodyPr/>
          <a:lstStyle>
            <a:lvl1pPr defTabSz="1716590">
              <a:defRPr spc="-118" sz="5940"/>
            </a:lvl1pPr>
          </a:lstStyle>
          <a:p>
            <a:pPr/>
            <a:r>
              <a:t>Gas-filled Capillary</a:t>
            </a:r>
          </a:p>
        </p:txBody>
      </p:sp>
      <p:sp>
        <p:nvSpPr>
          <p:cNvPr id="347"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48" name="Screenshot 2023-07-31 at 14.39.30.png" descr="Screenshot 2023-07-31 at 14.39.30.png"/>
          <p:cNvPicPr>
            <a:picLocks noChangeAspect="1"/>
          </p:cNvPicPr>
          <p:nvPr/>
        </p:nvPicPr>
        <p:blipFill>
          <a:blip r:embed="rId2">
            <a:extLst/>
          </a:blip>
          <a:stretch>
            <a:fillRect/>
          </a:stretch>
        </p:blipFill>
        <p:spPr>
          <a:xfrm>
            <a:off x="566322" y="2782570"/>
            <a:ext cx="12262300" cy="5360239"/>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 name="Slide Subtitle"/>
          <p:cNvSpPr txBox="1"/>
          <p:nvPr>
            <p:ph type="body" idx="21"/>
          </p:nvPr>
        </p:nvSpPr>
        <p:spPr>
          <a:prstGeom prst="rect">
            <a:avLst/>
          </a:prstGeom>
        </p:spPr>
        <p:txBody>
          <a:bodyPr/>
          <a:lstStyle/>
          <a:p>
            <a:pPr/>
          </a:p>
        </p:txBody>
      </p:sp>
      <p:sp>
        <p:nvSpPr>
          <p:cNvPr id="351" name="Slide Title"/>
          <p:cNvSpPr txBox="1"/>
          <p:nvPr>
            <p:ph type="title"/>
          </p:nvPr>
        </p:nvSpPr>
        <p:spPr>
          <a:prstGeom prst="rect">
            <a:avLst/>
          </a:prstGeom>
        </p:spPr>
        <p:txBody>
          <a:bodyPr/>
          <a:lstStyle/>
          <a:p>
            <a:pPr defTabSz="1716590">
              <a:defRPr spc="-118" sz="5940"/>
            </a:pPr>
          </a:p>
        </p:txBody>
      </p:sp>
      <p:sp>
        <p:nvSpPr>
          <p:cNvPr id="352"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53" name="Image" descr="Image"/>
          <p:cNvPicPr>
            <a:picLocks noChangeAspect="1"/>
          </p:cNvPicPr>
          <p:nvPr/>
        </p:nvPicPr>
        <p:blipFill>
          <a:blip r:embed="rId2">
            <a:extLst/>
          </a:blip>
          <a:stretch>
            <a:fillRect/>
          </a:stretch>
        </p:blipFill>
        <p:spPr>
          <a:xfrm>
            <a:off x="438173" y="3446842"/>
            <a:ext cx="12128454" cy="3782783"/>
          </a:xfrm>
          <a:prstGeom prst="rect">
            <a:avLst/>
          </a:prstGeom>
          <a:ln w="12700">
            <a:miter lim="400000"/>
          </a:ln>
        </p:spPr>
      </p:pic>
      <p:sp>
        <p:nvSpPr>
          <p:cNvPr id="354" name="First EuPRAXIA plasma source enabling 1.1 GeV (1.5 GV/m)  in 40 cm length capillary (n = 1016 cm-3)"/>
          <p:cNvSpPr txBox="1"/>
          <p:nvPr/>
        </p:nvSpPr>
        <p:spPr>
          <a:xfrm>
            <a:off x="382072" y="2825848"/>
            <a:ext cx="11607801" cy="3955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200">
                <a:solidFill>
                  <a:srgbClr val="000000"/>
                </a:solidFill>
                <a:latin typeface="Calibri"/>
                <a:ea typeface="Calibri"/>
                <a:cs typeface="Calibri"/>
                <a:sym typeface="Calibri"/>
              </a:defRPr>
            </a:pPr>
            <a:r>
              <a:t>First EuPRAXIA plasma source enabling </a:t>
            </a:r>
            <a:r>
              <a:rPr b="1"/>
              <a:t>1.1 GeV</a:t>
            </a:r>
            <a:r>
              <a:t> (1.5 GV/m)  in </a:t>
            </a:r>
            <a:r>
              <a:rPr b="1"/>
              <a:t>40 cm </a:t>
            </a:r>
            <a:r>
              <a:t>length capillary (</a:t>
            </a:r>
            <a:r>
              <a:rPr i="1"/>
              <a:t>n</a:t>
            </a:r>
            <a:r>
              <a:t> = 10</a:t>
            </a:r>
            <a:r>
              <a:rPr baseline="31999"/>
              <a:t>16</a:t>
            </a:r>
            <a:r>
              <a:t> cm</a:t>
            </a:r>
            <a:r>
              <a:rPr baseline="31999"/>
              <a:t>-3</a:t>
            </a:r>
            <a:r>
              <a:t>)</a:t>
            </a:r>
          </a:p>
        </p:txBody>
      </p:sp>
      <p:pic>
        <p:nvPicPr>
          <p:cNvPr id="355" name="Image" descr="Image"/>
          <p:cNvPicPr>
            <a:picLocks noChangeAspect="1"/>
          </p:cNvPicPr>
          <p:nvPr/>
        </p:nvPicPr>
        <p:blipFill>
          <a:blip r:embed="rId3">
            <a:extLst/>
          </a:blip>
          <a:stretch>
            <a:fillRect/>
          </a:stretch>
        </p:blipFill>
        <p:spPr>
          <a:xfrm>
            <a:off x="10218927" y="6228588"/>
            <a:ext cx="2548476" cy="2178057"/>
          </a:xfrm>
          <a:prstGeom prst="rect">
            <a:avLst/>
          </a:prstGeom>
          <a:ln w="12700">
            <a:miter lim="400000"/>
          </a:ln>
        </p:spPr>
      </p:pic>
      <p:sp>
        <p:nvSpPr>
          <p:cNvPr id="356" name="Courtesy of A. Biagioni (INFN-LNF)"/>
          <p:cNvSpPr txBox="1"/>
          <p:nvPr/>
        </p:nvSpPr>
        <p:spPr>
          <a:xfrm>
            <a:off x="457273" y="7406493"/>
            <a:ext cx="4319886" cy="4026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i="1" sz="2400">
                <a:solidFill>
                  <a:srgbClr val="000000"/>
                </a:solidFill>
                <a:latin typeface="Calibri"/>
                <a:ea typeface="Calibri"/>
                <a:cs typeface="Calibri"/>
                <a:sym typeface="Calibri"/>
              </a:defRPr>
            </a:lvl1pPr>
          </a:lstStyle>
          <a:p>
            <a:pPr/>
            <a:r>
              <a:t>Courtesy of A. Biagioni (INFN-LNF)</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Feasibility proof at at SPARC_LAB (INFN, Frascat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Feasibility proof at at SPARC_LAB (INFN, Frascati) </a:t>
            </a:r>
          </a:p>
        </p:txBody>
      </p:sp>
      <p:sp>
        <p:nvSpPr>
          <p:cNvPr id="359" name="First SASE FEL lasing from a beam-driven PWFA"/>
          <p:cNvSpPr txBox="1"/>
          <p:nvPr>
            <p:ph type="title"/>
          </p:nvPr>
        </p:nvSpPr>
        <p:spPr>
          <a:prstGeom prst="rect">
            <a:avLst/>
          </a:prstGeom>
        </p:spPr>
        <p:txBody>
          <a:bodyPr/>
          <a:lstStyle/>
          <a:p>
            <a:pPr defTabSz="1179072">
              <a:defRPr spc="-81" sz="4080"/>
            </a:pPr>
            <a:r>
              <a:t>First SASE FEL </a:t>
            </a:r>
            <a:r>
              <a:rPr b="0"/>
              <a:t>lasing </a:t>
            </a:r>
            <a:r>
              <a:t>from a beam-driven PWFA</a:t>
            </a:r>
          </a:p>
        </p:txBody>
      </p:sp>
      <p:sp>
        <p:nvSpPr>
          <p:cNvPr id="36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1" name="Image" descr="Image"/>
          <p:cNvPicPr>
            <a:picLocks noChangeAspect="1"/>
          </p:cNvPicPr>
          <p:nvPr/>
        </p:nvPicPr>
        <p:blipFill>
          <a:blip r:embed="rId2">
            <a:extLst/>
          </a:blip>
          <a:stretch>
            <a:fillRect/>
          </a:stretch>
        </p:blipFill>
        <p:spPr>
          <a:xfrm>
            <a:off x="117047" y="2742999"/>
            <a:ext cx="10332306" cy="2570394"/>
          </a:xfrm>
          <a:prstGeom prst="rect">
            <a:avLst/>
          </a:prstGeom>
          <a:ln w="12700">
            <a:miter lim="400000"/>
          </a:ln>
        </p:spPr>
      </p:pic>
      <p:pic>
        <p:nvPicPr>
          <p:cNvPr id="362" name="Image" descr="Image"/>
          <p:cNvPicPr>
            <a:picLocks noChangeAspect="1"/>
          </p:cNvPicPr>
          <p:nvPr/>
        </p:nvPicPr>
        <p:blipFill>
          <a:blip r:embed="rId3">
            <a:extLst/>
          </a:blip>
          <a:stretch>
            <a:fillRect/>
          </a:stretch>
        </p:blipFill>
        <p:spPr>
          <a:xfrm>
            <a:off x="215900" y="5670394"/>
            <a:ext cx="4529610" cy="3405596"/>
          </a:xfrm>
          <a:prstGeom prst="rect">
            <a:avLst/>
          </a:prstGeom>
          <a:ln w="12700">
            <a:miter lim="400000"/>
          </a:ln>
        </p:spPr>
      </p:pic>
      <p:pic>
        <p:nvPicPr>
          <p:cNvPr id="363" name="Image" descr="Image"/>
          <p:cNvPicPr>
            <a:picLocks noChangeAspect="1"/>
          </p:cNvPicPr>
          <p:nvPr/>
        </p:nvPicPr>
        <p:blipFill>
          <a:blip r:embed="rId4">
            <a:extLst/>
          </a:blip>
          <a:stretch>
            <a:fillRect/>
          </a:stretch>
        </p:blipFill>
        <p:spPr>
          <a:xfrm>
            <a:off x="8808256" y="4783666"/>
            <a:ext cx="4032880" cy="1610534"/>
          </a:xfrm>
          <a:prstGeom prst="rect">
            <a:avLst/>
          </a:prstGeom>
          <a:ln w="12700">
            <a:miter lim="400000"/>
          </a:ln>
        </p:spPr>
      </p:pic>
      <p:pic>
        <p:nvPicPr>
          <p:cNvPr id="364" name="Image" descr="Image"/>
          <p:cNvPicPr>
            <a:picLocks noChangeAspect="1"/>
          </p:cNvPicPr>
          <p:nvPr/>
        </p:nvPicPr>
        <p:blipFill>
          <a:blip r:embed="rId5">
            <a:extLst/>
          </a:blip>
          <a:stretch>
            <a:fillRect/>
          </a:stretch>
        </p:blipFill>
        <p:spPr>
          <a:xfrm>
            <a:off x="4690533" y="5543027"/>
            <a:ext cx="4358205" cy="3634929"/>
          </a:xfrm>
          <a:prstGeom prst="rect">
            <a:avLst/>
          </a:prstGeom>
          <a:ln w="12700">
            <a:miter lim="400000"/>
          </a:ln>
        </p:spPr>
      </p:pic>
      <p:sp>
        <p:nvSpPr>
          <p:cNvPr id="365" name="R. Pompili et al., Nature 605, 659–662 (2022)"/>
          <p:cNvSpPr txBox="1"/>
          <p:nvPr/>
        </p:nvSpPr>
        <p:spPr>
          <a:xfrm>
            <a:off x="7620678" y="9171243"/>
            <a:ext cx="5296124" cy="3853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solidFill>
                  <a:srgbClr val="333F84"/>
                </a:solidFill>
                <a:latin typeface="Arial"/>
                <a:ea typeface="Arial"/>
                <a:cs typeface="Arial"/>
                <a:sym typeface="Arial"/>
              </a:defRPr>
            </a:pPr>
            <a:r>
              <a:t>R. Pompili et al., Nature </a:t>
            </a:r>
            <a:r>
              <a:rPr b="1"/>
              <a:t>605</a:t>
            </a:r>
            <a:r>
              <a:t>, 659–662 (2022)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Feasibility proof at SPARC_LAB (INFN, Frascat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Feasibility proof at SPARC_LAB (INFN, Frascati) </a:t>
            </a:r>
          </a:p>
        </p:txBody>
      </p:sp>
      <p:sp>
        <p:nvSpPr>
          <p:cNvPr id="368" name="First Seeded FEL lasing from a beam-driven PWFA"/>
          <p:cNvSpPr txBox="1"/>
          <p:nvPr>
            <p:ph type="title"/>
          </p:nvPr>
        </p:nvSpPr>
        <p:spPr>
          <a:prstGeom prst="rect">
            <a:avLst/>
          </a:prstGeom>
        </p:spPr>
        <p:txBody>
          <a:bodyPr/>
          <a:lstStyle/>
          <a:p>
            <a:pPr defTabSz="1144393">
              <a:defRPr spc="-79" sz="3960"/>
            </a:pPr>
            <a:r>
              <a:t>First Seeded FEL </a:t>
            </a:r>
            <a:r>
              <a:rPr b="0"/>
              <a:t>lasing </a:t>
            </a:r>
            <a:r>
              <a:t>from a beam-driven PWFA</a:t>
            </a:r>
            <a:endParaRPr b="0" spc="-15" sz="792">
              <a:latin typeface="Times Roman"/>
              <a:ea typeface="Times Roman"/>
              <a:cs typeface="Times Roman"/>
              <a:sym typeface="Times Roman"/>
            </a:endParaRPr>
          </a:p>
        </p:txBody>
      </p:sp>
      <p:sp>
        <p:nvSpPr>
          <p:cNvPr id="369"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0" name="Image" descr="Image"/>
          <p:cNvPicPr>
            <a:picLocks noChangeAspect="1"/>
          </p:cNvPicPr>
          <p:nvPr/>
        </p:nvPicPr>
        <p:blipFill>
          <a:blip r:embed="rId2">
            <a:extLst/>
          </a:blip>
          <a:stretch>
            <a:fillRect/>
          </a:stretch>
        </p:blipFill>
        <p:spPr>
          <a:xfrm>
            <a:off x="477256" y="3095323"/>
            <a:ext cx="12050288" cy="4242873"/>
          </a:xfrm>
          <a:prstGeom prst="rect">
            <a:avLst/>
          </a:prstGeom>
          <a:ln w="12700">
            <a:miter lim="400000"/>
          </a:ln>
        </p:spPr>
      </p:pic>
      <p:sp>
        <p:nvSpPr>
          <p:cNvPr id="371" name="M. Galletti et al., Phys. Rev. Lett. 129, 234801 (2022)"/>
          <p:cNvSpPr txBox="1"/>
          <p:nvPr/>
        </p:nvSpPr>
        <p:spPr>
          <a:xfrm>
            <a:off x="6361848" y="8714237"/>
            <a:ext cx="6081813" cy="38539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000">
                <a:solidFill>
                  <a:srgbClr val="374898"/>
                </a:solidFill>
                <a:latin typeface="Arial"/>
                <a:ea typeface="Arial"/>
                <a:cs typeface="Arial"/>
                <a:sym typeface="Arial"/>
              </a:defRPr>
            </a:pPr>
            <a:r>
              <a:t>M. Galletti et al., Phys. Rev. Lett. </a:t>
            </a:r>
            <a:r>
              <a:rPr b="1"/>
              <a:t>129</a:t>
            </a:r>
            <a:r>
              <a:t>, 234801 (2022)</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Feasibility proof at SPARC_LAB (INFN, Frascati)"/>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Feasibility proof at SPARC_LAB (INFN, Frascati) </a:t>
            </a:r>
          </a:p>
        </p:txBody>
      </p:sp>
      <p:sp>
        <p:nvSpPr>
          <p:cNvPr id="374" name="First Seeded FEL lasing from a beam-driven PWFA"/>
          <p:cNvSpPr txBox="1"/>
          <p:nvPr>
            <p:ph type="title"/>
          </p:nvPr>
        </p:nvSpPr>
        <p:spPr>
          <a:prstGeom prst="rect">
            <a:avLst/>
          </a:prstGeom>
        </p:spPr>
        <p:txBody>
          <a:bodyPr/>
          <a:lstStyle/>
          <a:p>
            <a:pPr defTabSz="1144393">
              <a:defRPr spc="-79" sz="3960"/>
            </a:pPr>
            <a:r>
              <a:t>First Seeded FEL </a:t>
            </a:r>
            <a:r>
              <a:rPr b="0"/>
              <a:t>lasing </a:t>
            </a:r>
            <a:r>
              <a:t>from a beam-driven PWFA</a:t>
            </a:r>
            <a:endParaRPr b="0" spc="-15" sz="792">
              <a:latin typeface="Times Roman"/>
              <a:ea typeface="Times Roman"/>
              <a:cs typeface="Times Roman"/>
              <a:sym typeface="Times Roman"/>
            </a:endParaRPr>
          </a:p>
        </p:txBody>
      </p:sp>
      <p:sp>
        <p:nvSpPr>
          <p:cNvPr id="37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6" name="Screenshot 2023-07-31 at 14.26.20.png" descr="Screenshot 2023-07-31 at 14.26.20.png"/>
          <p:cNvPicPr>
            <a:picLocks noChangeAspect="1"/>
          </p:cNvPicPr>
          <p:nvPr/>
        </p:nvPicPr>
        <p:blipFill>
          <a:blip r:embed="rId2">
            <a:extLst/>
          </a:blip>
          <a:stretch>
            <a:fillRect/>
          </a:stretch>
        </p:blipFill>
        <p:spPr>
          <a:xfrm>
            <a:off x="353065" y="3068242"/>
            <a:ext cx="12298670" cy="5168496"/>
          </a:xfrm>
          <a:prstGeom prst="rect">
            <a:avLst/>
          </a:prstGeom>
          <a:ln w="12700">
            <a:miter lim="400000"/>
          </a:ln>
        </p:spPr>
      </p:pic>
      <p:sp>
        <p:nvSpPr>
          <p:cNvPr id="377" name="Rectangle"/>
          <p:cNvSpPr/>
          <p:nvPr/>
        </p:nvSpPr>
        <p:spPr>
          <a:xfrm>
            <a:off x="7720583" y="7720139"/>
            <a:ext cx="5073905" cy="441390"/>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Other Advances towards Beam Quality"/>
          <p:cNvSpPr txBox="1"/>
          <p:nvPr>
            <p:ph type="title"/>
          </p:nvPr>
        </p:nvSpPr>
        <p:spPr>
          <a:prstGeom prst="rect">
            <a:avLst/>
          </a:prstGeom>
        </p:spPr>
        <p:txBody>
          <a:bodyPr/>
          <a:lstStyle>
            <a:lvl1pPr defTabSz="1473840">
              <a:defRPr spc="-102" sz="5100"/>
            </a:lvl1pPr>
          </a:lstStyle>
          <a:p>
            <a:pPr/>
            <a:r>
              <a:t>Other Advances towards Beam Quality</a:t>
            </a:r>
          </a:p>
        </p:txBody>
      </p:sp>
      <p:sp>
        <p:nvSpPr>
          <p:cNvPr id="38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1" name="Image" descr="Image"/>
          <p:cNvPicPr>
            <a:picLocks noChangeAspect="1"/>
          </p:cNvPicPr>
          <p:nvPr/>
        </p:nvPicPr>
        <p:blipFill>
          <a:blip r:embed="rId3">
            <a:extLst/>
          </a:blip>
          <a:stretch>
            <a:fillRect/>
          </a:stretch>
        </p:blipFill>
        <p:spPr>
          <a:xfrm>
            <a:off x="423591" y="2963805"/>
            <a:ext cx="5602341" cy="3825990"/>
          </a:xfrm>
          <a:prstGeom prst="rect">
            <a:avLst/>
          </a:prstGeom>
          <a:ln w="12700">
            <a:miter lim="400000"/>
          </a:ln>
        </p:spPr>
      </p:pic>
      <p:pic>
        <p:nvPicPr>
          <p:cNvPr id="382" name="Screenshot 2023-07-31 at 15.47.14.png" descr="Screenshot 2023-07-31 at 15.47.14.png"/>
          <p:cNvPicPr>
            <a:picLocks noChangeAspect="1"/>
          </p:cNvPicPr>
          <p:nvPr/>
        </p:nvPicPr>
        <p:blipFill>
          <a:blip r:embed="rId4">
            <a:extLst/>
          </a:blip>
          <a:stretch>
            <a:fillRect/>
          </a:stretch>
        </p:blipFill>
        <p:spPr>
          <a:xfrm>
            <a:off x="6403909" y="3150217"/>
            <a:ext cx="6520119" cy="6070077"/>
          </a:xfrm>
          <a:prstGeom prst="rect">
            <a:avLst/>
          </a:prstGeom>
          <a:ln w="12700">
            <a:miter lim="400000"/>
          </a:ln>
        </p:spPr>
      </p:pic>
      <p:sp>
        <p:nvSpPr>
          <p:cNvPr id="383" name="Lindstrøm, Carl Andreas, et al. &quot;Energy-spread preservation and high efficiency in a plasma-wakefield accelerator.&quot; Physical review letters 126.1 (2021): 014801."/>
          <p:cNvSpPr txBox="1"/>
          <p:nvPr/>
        </p:nvSpPr>
        <p:spPr>
          <a:xfrm>
            <a:off x="698500" y="1412977"/>
            <a:ext cx="11607801" cy="671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281770">
              <a:defRPr i="1" sz="1824">
                <a:solidFill>
                  <a:schemeClr val="accent1">
                    <a:hueOff val="114395"/>
                    <a:lumOff val="-24975"/>
                  </a:schemeClr>
                </a:solidFill>
              </a:defRPr>
            </a:lvl1pPr>
          </a:lstStyle>
          <a:p>
            <a:pPr/>
            <a:r>
              <a:t>Lindstrøm, Carl Andreas, et al. "Energy-spread preservation and high efficiency in a plasma-wakefield accelerator." Physical review letters 126.1 (2021): 014801.</a:t>
            </a:r>
          </a:p>
        </p:txBody>
      </p:sp>
      <p:sp>
        <p:nvSpPr>
          <p:cNvPr id="384" name="Direct measurement of the wakefield flattening"/>
          <p:cNvSpPr txBox="1"/>
          <p:nvPr/>
        </p:nvSpPr>
        <p:spPr>
          <a:xfrm>
            <a:off x="7190358" y="2778265"/>
            <a:ext cx="5231512" cy="3870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1800">
                <a:solidFill>
                  <a:schemeClr val="accent5">
                    <a:lumOff val="-29866"/>
                  </a:schemeClr>
                </a:solidFill>
              </a:defRPr>
            </a:lvl1pPr>
          </a:lstStyle>
          <a:p>
            <a:pPr/>
            <a:r>
              <a:t>Direct measurement of the wakefield flattening</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Typically in plasma wakefield accelerators we have…"/>
          <p:cNvSpPr txBox="1"/>
          <p:nvPr>
            <p:ph type="body" idx="1"/>
          </p:nvPr>
        </p:nvSpPr>
        <p:spPr>
          <a:xfrm>
            <a:off x="698500" y="2493086"/>
            <a:ext cx="11607800" cy="6562014"/>
          </a:xfrm>
          <a:prstGeom prst="rect">
            <a:avLst/>
          </a:prstGeom>
        </p:spPr>
        <p:txBody>
          <a:bodyPr/>
          <a:lstStyle/>
          <a:p>
            <a:pPr marL="259079" indent="-259079" defTabSz="1179072">
              <a:spcBef>
                <a:spcPts val="2100"/>
              </a:spcBef>
              <a:defRPr sz="2040"/>
            </a:pPr>
            <a:r>
              <a:t>Typically in plasma wakefield accelerators we have </a:t>
            </a:r>
          </a:p>
          <a:p>
            <a:pPr lvl="1" marL="518159" indent="-259079" defTabSz="1179072">
              <a:spcBef>
                <a:spcPts val="2100"/>
              </a:spcBef>
              <a:defRPr sz="2040"/>
            </a:pPr>
            <a:r>
              <a:t>gradient of several GV/m </a:t>
            </a:r>
          </a:p>
          <a:p>
            <a:pPr lvl="1" marL="518159" indent="-259079" defTabSz="1179072">
              <a:spcBef>
                <a:spcPts val="2100"/>
              </a:spcBef>
              <a:defRPr sz="2040"/>
            </a:pPr>
            <a:r>
              <a:t>strong focusing fields of several 100 kT/m </a:t>
            </a:r>
          </a:p>
          <a:p>
            <a:pPr lvl="1" marL="518159" indent="-259079" defTabSz="1179072">
              <a:spcBef>
                <a:spcPts val="2100"/>
              </a:spcBef>
              <a:defRPr sz="2040"/>
            </a:pPr>
            <a:r>
              <a:t>the matched beam size of the witness beam is small , σw ≈ µm</a:t>
            </a:r>
          </a:p>
          <a:p>
            <a:pPr lvl="1" marL="518159" indent="-259079" defTabSz="1179072">
              <a:spcBef>
                <a:spcPts val="2100"/>
              </a:spcBef>
              <a:defRPr sz="2040"/>
            </a:pPr>
            <a:r>
              <a:t>optical beta function of witness beam is small, e.g. β ≈ µm</a:t>
            </a:r>
          </a:p>
          <a:p>
            <a:pPr lvl="1" marL="518159" indent="-259079" defTabSz="1179072">
              <a:spcBef>
                <a:spcPts val="2100"/>
              </a:spcBef>
              <a:defRPr sz="2040"/>
            </a:pPr>
            <a:r>
              <a:t>tolerances for emittance growth is small! (100% growth for 1σ offset)</a:t>
            </a:r>
          </a:p>
          <a:p>
            <a:pPr marL="259079" indent="-259079" defTabSz="1179072">
              <a:spcBef>
                <a:spcPts val="2100"/>
              </a:spcBef>
              <a:defRPr sz="2040"/>
            </a:pPr>
            <a:r>
              <a:t>Energy spread &lt;-&gt; uniformity of the accelerating fields (in r, z) </a:t>
            </a:r>
          </a:p>
          <a:p>
            <a:pPr lvl="1" marL="518159" indent="-259079" defTabSz="1179072">
              <a:spcBef>
                <a:spcPts val="2100"/>
              </a:spcBef>
              <a:defRPr sz="2040"/>
            </a:pPr>
            <a:r>
              <a:t>Control charge and beam loading to compensate energy spread </a:t>
            </a:r>
          </a:p>
          <a:p>
            <a:pPr lvl="1" marL="518159" indent="-259079" defTabSz="1179072">
              <a:spcBef>
                <a:spcPts val="2100"/>
              </a:spcBef>
              <a:defRPr sz="2040"/>
            </a:pPr>
            <a:r>
              <a:t>Use short bunches to minimize energy spread </a:t>
            </a:r>
          </a:p>
          <a:p>
            <a:pPr marL="259079" indent="-259079" defTabSz="1179072">
              <a:spcBef>
                <a:spcPts val="2100"/>
              </a:spcBef>
              <a:defRPr sz="2040"/>
            </a:pPr>
            <a:r>
              <a:t>Emittance preservation &lt;-&gt; focusing field (in r,z) </a:t>
            </a:r>
          </a:p>
          <a:p>
            <a:pPr marL="259079" indent="-259079" defTabSz="1179072">
              <a:spcBef>
                <a:spcPts val="2100"/>
              </a:spcBef>
              <a:defRPr sz="2040"/>
            </a:pPr>
            <a:r>
              <a:t>Alignment control between wakefield driver and witness electron bunch at 1 µm level</a:t>
            </a:r>
          </a:p>
          <a:p>
            <a:pPr marL="259079" indent="-259079" defTabSz="1179072">
              <a:spcBef>
                <a:spcPts val="2100"/>
              </a:spcBef>
              <a:defRPr sz="2040"/>
            </a:pPr>
            <a:r>
              <a:t>Stability</a:t>
            </a:r>
          </a:p>
        </p:txBody>
      </p:sp>
      <p:sp>
        <p:nvSpPr>
          <p:cNvPr id="166" name="Slide Subtitle"/>
          <p:cNvSpPr txBox="1"/>
          <p:nvPr>
            <p:ph type="body" idx="21"/>
          </p:nvPr>
        </p:nvSpPr>
        <p:spPr>
          <a:prstGeom prst="rect">
            <a:avLst/>
          </a:prstGeom>
        </p:spPr>
        <p:txBody>
          <a:bodyPr/>
          <a:lstStyle/>
          <a:p>
            <a:pPr/>
          </a:p>
        </p:txBody>
      </p:sp>
      <p:sp>
        <p:nvSpPr>
          <p:cNvPr id="167" name="Challenges of beam-driven PWFA"/>
          <p:cNvSpPr txBox="1"/>
          <p:nvPr>
            <p:ph type="title"/>
          </p:nvPr>
        </p:nvSpPr>
        <p:spPr>
          <a:prstGeom prst="rect">
            <a:avLst/>
          </a:prstGeom>
        </p:spPr>
        <p:txBody>
          <a:bodyPr/>
          <a:lstStyle>
            <a:lvl1pPr defTabSz="1699251">
              <a:defRPr spc="-117" sz="5880"/>
            </a:lvl1pPr>
          </a:lstStyle>
          <a:p>
            <a:pPr/>
            <a:r>
              <a:t>Challenges of beam-driven PWFA</a:t>
            </a:r>
          </a:p>
        </p:txBody>
      </p:sp>
      <p:sp>
        <p:nvSpPr>
          <p:cNvPr id="168"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Several key challenges facing plasma-based facility operation under control…"/>
          <p:cNvSpPr txBox="1"/>
          <p:nvPr>
            <p:ph type="body" idx="1"/>
          </p:nvPr>
        </p:nvSpPr>
        <p:spPr>
          <a:prstGeom prst="rect">
            <a:avLst/>
          </a:prstGeom>
        </p:spPr>
        <p:txBody>
          <a:bodyPr/>
          <a:lstStyle/>
          <a:p>
            <a:pPr marL="300990" indent="-300990" defTabSz="1369804">
              <a:spcBef>
                <a:spcPts val="2500"/>
              </a:spcBef>
              <a:defRPr sz="2370"/>
            </a:pPr>
            <a:r>
              <a:t>Several key challenges facing plasma-based facility operation </a:t>
            </a:r>
            <a:r>
              <a:rPr b="1"/>
              <a:t>under control</a:t>
            </a:r>
            <a:endParaRPr b="1"/>
          </a:p>
          <a:p>
            <a:pPr lvl="1" marL="601980" indent="-300990" defTabSz="1369804">
              <a:spcBef>
                <a:spcPts val="2500"/>
              </a:spcBef>
              <a:defRPr sz="2370"/>
            </a:pPr>
            <a:r>
              <a:rPr b="1"/>
              <a:t>stabilization and control of the acceleration process</a:t>
            </a:r>
            <a:r>
              <a:t> (R. Pompili et al., </a:t>
            </a:r>
            <a:r>
              <a:t>Energy spread minimization in a beamdriven plasma wakefield accelerator</a:t>
            </a:r>
            <a:r>
              <a:t>, Nat. Physics </a:t>
            </a:r>
            <a:r>
              <a:rPr b="1"/>
              <a:t>17</a:t>
            </a:r>
            <a:r>
              <a:t>, no. 4, pp. 499-503, 2021; Ferran-Pousa et al., PRL 123, 054801, 2019)</a:t>
            </a:r>
            <a:endParaRPr sz="948"/>
          </a:p>
          <a:p>
            <a:pPr lvl="2" marL="902969" indent="-300990" defTabSz="1369804">
              <a:spcBef>
                <a:spcPts val="2500"/>
              </a:spcBef>
              <a:defRPr sz="2370"/>
            </a:pPr>
            <a:r>
              <a:t>energy spread mitigation, normalized emittance preservation, overall stability gain </a:t>
            </a:r>
            <a:endParaRPr sz="948"/>
          </a:p>
          <a:p>
            <a:pPr marL="300990" indent="-300990" defTabSz="1369804">
              <a:spcBef>
                <a:spcPts val="2500"/>
              </a:spcBef>
              <a:defRPr sz="2370"/>
            </a:pPr>
            <a:r>
              <a:rPr b="1"/>
              <a:t>Improvements still needed</a:t>
            </a:r>
            <a:r>
              <a:t> to guarantee continuous operation</a:t>
            </a:r>
            <a:endParaRPr sz="948">
              <a:latin typeface="Times Roman"/>
              <a:ea typeface="Times Roman"/>
              <a:cs typeface="Times Roman"/>
              <a:sym typeface="Times Roman"/>
            </a:endParaRPr>
          </a:p>
          <a:p>
            <a:pPr lvl="1" marL="601980" indent="-300990" defTabSz="1369804">
              <a:spcBef>
                <a:spcPts val="2500"/>
              </a:spcBef>
              <a:defRPr sz="2370"/>
            </a:pPr>
            <a:r>
              <a:t>sub-percent to sub-per-mille energy spread and </a:t>
            </a:r>
            <a:r>
              <a:rPr b="1"/>
              <a:t>mm mrad to sub-mm mrad emittances </a:t>
            </a:r>
            <a:endParaRPr b="1" sz="948"/>
          </a:p>
          <a:p>
            <a:pPr lvl="1" marL="601980" indent="-300990" defTabSz="1369804">
              <a:spcBef>
                <a:spcPts val="2500"/>
              </a:spcBef>
              <a:defRPr sz="2370"/>
            </a:pPr>
            <a:r>
              <a:t>increase of the </a:t>
            </a:r>
            <a:r>
              <a:rPr b="1"/>
              <a:t>repetition rate </a:t>
            </a:r>
            <a:r>
              <a:t>from a few hertz to kilohertz (R. D Arcy et al., </a:t>
            </a:r>
            <a:r>
              <a:rPr i="1"/>
              <a:t>Recovery time of a plasma-wakefield accelerator</a:t>
            </a:r>
            <a:r>
              <a:t>, Nature </a:t>
            </a:r>
            <a:r>
              <a:rPr b="1"/>
              <a:t>603</a:t>
            </a:r>
            <a:r>
              <a:t>, pp. 58–62, 2022)</a:t>
            </a:r>
            <a:endParaRPr sz="948"/>
          </a:p>
          <a:p>
            <a:pPr lvl="1" marL="601980" indent="-300990" defTabSz="1369804">
              <a:spcBef>
                <a:spcPts val="2500"/>
              </a:spcBef>
              <a:defRPr sz="2370"/>
            </a:pPr>
            <a:r>
              <a:t>improvement of </a:t>
            </a:r>
            <a:r>
              <a:t>shot-to-shot stability</a:t>
            </a:r>
          </a:p>
        </p:txBody>
      </p:sp>
      <p:sp>
        <p:nvSpPr>
          <p:cNvPr id="389" name="Slide Subtitle"/>
          <p:cNvSpPr txBox="1"/>
          <p:nvPr>
            <p:ph type="body" idx="21"/>
          </p:nvPr>
        </p:nvSpPr>
        <p:spPr>
          <a:prstGeom prst="rect">
            <a:avLst/>
          </a:prstGeom>
        </p:spPr>
        <p:txBody>
          <a:bodyPr/>
          <a:lstStyle/>
          <a:p>
            <a:pPr/>
          </a:p>
        </p:txBody>
      </p:sp>
      <p:sp>
        <p:nvSpPr>
          <p:cNvPr id="390" name="Solving Beam Quality Issues"/>
          <p:cNvSpPr txBox="1"/>
          <p:nvPr>
            <p:ph type="title"/>
          </p:nvPr>
        </p:nvSpPr>
        <p:spPr>
          <a:prstGeom prst="rect">
            <a:avLst/>
          </a:prstGeom>
        </p:spPr>
        <p:txBody>
          <a:bodyPr/>
          <a:lstStyle>
            <a:lvl1pPr defTabSz="1716590">
              <a:defRPr spc="-118" sz="5940"/>
            </a:lvl1pPr>
          </a:lstStyle>
          <a:p>
            <a:pPr/>
            <a:r>
              <a:t>Solving Beam Quality Issues</a:t>
            </a:r>
          </a:p>
        </p:txBody>
      </p:sp>
      <p:sp>
        <p:nvSpPr>
          <p:cNvPr id="39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Impressive progress worldwide has been done toward the operation of a FEL user facility…"/>
          <p:cNvSpPr txBox="1"/>
          <p:nvPr>
            <p:ph type="body" idx="1"/>
          </p:nvPr>
        </p:nvSpPr>
        <p:spPr>
          <a:xfrm>
            <a:off x="698499" y="1913953"/>
            <a:ext cx="11607802" cy="7141147"/>
          </a:xfrm>
          <a:prstGeom prst="rect">
            <a:avLst/>
          </a:prstGeom>
        </p:spPr>
        <p:txBody>
          <a:bodyPr/>
          <a:lstStyle/>
          <a:p>
            <a:pPr marL="335279" indent="-335279" defTabSz="1525858">
              <a:lnSpc>
                <a:spcPct val="100000"/>
              </a:lnSpc>
              <a:spcBef>
                <a:spcPts val="800"/>
              </a:spcBef>
              <a:defRPr b="1" sz="1936"/>
            </a:pPr>
            <a:r>
              <a:t>Impressive progress worldwide has been done toward the operation of a FEL user facility </a:t>
            </a:r>
          </a:p>
          <a:p>
            <a:pPr lvl="2" marL="670559" indent="-335279" defTabSz="1525858">
              <a:lnSpc>
                <a:spcPct val="100000"/>
              </a:lnSpc>
              <a:spcBef>
                <a:spcPts val="800"/>
              </a:spcBef>
              <a:defRPr sz="1936"/>
            </a:pPr>
            <a:r>
              <a:t>Recent demonstration of SASE FEL driven by PWFA (SPARC_LAB, INFN -Frascati), LWFA (SIOM, Shangai) and LWFA Coxinel experiment at HZDR (Dresden) </a:t>
            </a:r>
            <a:endParaRPr>
              <a:solidFill>
                <a:srgbClr val="000000"/>
              </a:solidFill>
              <a:latin typeface="Times Roman"/>
              <a:ea typeface="Times Roman"/>
              <a:cs typeface="Times Roman"/>
              <a:sym typeface="Times Roman"/>
            </a:endParaRPr>
          </a:p>
          <a:p>
            <a:pPr lvl="3" marL="1005839" indent="-335279" defTabSz="1525858">
              <a:lnSpc>
                <a:spcPct val="100000"/>
              </a:lnSpc>
              <a:spcBef>
                <a:spcPts val="800"/>
              </a:spcBef>
              <a:defRPr sz="1936"/>
            </a:pPr>
            <a:r>
              <a:t>The success of these research efforts is predicated on the ability of the community to overcome several key challenges facing plasma-based FEL operation</a:t>
            </a:r>
            <a:endParaRPr baseline="12913">
              <a:solidFill>
                <a:srgbClr val="929292"/>
              </a:solidFill>
              <a:latin typeface="Zapf Dingbats"/>
              <a:ea typeface="Zapf Dingbats"/>
              <a:cs typeface="Zapf Dingbats"/>
              <a:sym typeface="Zapf Dingbats"/>
            </a:endParaRPr>
          </a:p>
          <a:p>
            <a:pPr lvl="4" marL="1341119" indent="-335279" defTabSz="1525858">
              <a:lnSpc>
                <a:spcPct val="100000"/>
              </a:lnSpc>
              <a:spcBef>
                <a:spcPts val="800"/>
              </a:spcBef>
              <a:defRPr sz="1936"/>
            </a:pPr>
            <a:r>
              <a:rPr b="1"/>
              <a:t>stabilization and control of the acceleration process</a:t>
            </a:r>
            <a:r>
              <a:t>, which turns into </a:t>
            </a:r>
            <a:r>
              <a:rPr b="1"/>
              <a:t>energy spread mitigation</a:t>
            </a:r>
            <a:r>
              <a:t>, normalized </a:t>
            </a:r>
            <a:r>
              <a:rPr b="1"/>
              <a:t>emittance preservation</a:t>
            </a:r>
            <a:r>
              <a:t>, overall stability gain</a:t>
            </a:r>
          </a:p>
          <a:p>
            <a:pPr marL="335279" indent="-335279" defTabSz="1525858">
              <a:lnSpc>
                <a:spcPct val="100000"/>
              </a:lnSpc>
              <a:spcBef>
                <a:spcPts val="800"/>
              </a:spcBef>
              <a:defRPr sz="1936"/>
            </a:pPr>
            <a:r>
              <a:t>However, </a:t>
            </a:r>
            <a:r>
              <a:rPr>
                <a:solidFill>
                  <a:schemeClr val="accent5">
                    <a:hueOff val="-82419"/>
                    <a:satOff val="-9513"/>
                    <a:lumOff val="-16343"/>
                  </a:schemeClr>
                </a:solidFill>
              </a:rPr>
              <a:t>still improvements are needed</a:t>
            </a:r>
            <a:r>
              <a:t> in terms of</a:t>
            </a:r>
          </a:p>
          <a:p>
            <a:pPr lvl="1" marL="670559" indent="-335279" defTabSz="1525858">
              <a:lnSpc>
                <a:spcPct val="100000"/>
              </a:lnSpc>
              <a:spcBef>
                <a:spcPts val="800"/>
              </a:spcBef>
              <a:defRPr sz="1936"/>
            </a:pPr>
            <a:r>
              <a:t>electron beam quality </a:t>
            </a:r>
            <a:endParaRPr>
              <a:solidFill>
                <a:srgbClr val="000000"/>
              </a:solidFill>
              <a:latin typeface="Times Roman"/>
              <a:ea typeface="Times Roman"/>
              <a:cs typeface="Times Roman"/>
              <a:sym typeface="Times Roman"/>
            </a:endParaRPr>
          </a:p>
          <a:p>
            <a:pPr lvl="2" marL="1005839" indent="-335279" defTabSz="1525858">
              <a:lnSpc>
                <a:spcPct val="100000"/>
              </a:lnSpc>
              <a:spcBef>
                <a:spcPts val="800"/>
              </a:spcBef>
              <a:defRPr sz="1936"/>
            </a:pPr>
            <a:r>
              <a:t>sub-percent to sub-per-mille energy spread and mm mrad to sub-mm mrad emittances</a:t>
            </a:r>
            <a:endParaRPr baseline="12913">
              <a:solidFill>
                <a:srgbClr val="929292"/>
              </a:solidFill>
              <a:latin typeface="Zapf Dingbats"/>
              <a:ea typeface="Zapf Dingbats"/>
              <a:cs typeface="Zapf Dingbats"/>
              <a:sym typeface="Zapf Dingbats"/>
            </a:endParaRPr>
          </a:p>
          <a:p>
            <a:pPr lvl="1" marL="670559" indent="-335279" defTabSz="1525858">
              <a:lnSpc>
                <a:spcPct val="100000"/>
              </a:lnSpc>
              <a:spcBef>
                <a:spcPts val="800"/>
              </a:spcBef>
              <a:defRPr sz="1936"/>
            </a:pPr>
            <a:r>
              <a:t>increase of the repetition rate from a few hertz to kilohertz</a:t>
            </a:r>
          </a:p>
          <a:p>
            <a:pPr lvl="1" marL="670559" indent="-335279" defTabSz="1525858">
              <a:lnSpc>
                <a:spcPct val="100000"/>
              </a:lnSpc>
              <a:spcBef>
                <a:spcPts val="800"/>
              </a:spcBef>
              <a:defRPr sz="1936"/>
            </a:pPr>
            <a:r>
              <a:t>improvement of shot-to-shot stability </a:t>
            </a:r>
            <a:endParaRPr>
              <a:solidFill>
                <a:srgbClr val="000000"/>
              </a:solidFill>
              <a:latin typeface="Times Roman"/>
              <a:ea typeface="Times Roman"/>
              <a:cs typeface="Times Roman"/>
              <a:sym typeface="Times Roman"/>
            </a:endParaRPr>
          </a:p>
          <a:p>
            <a:pPr marL="335279" indent="-335279" defTabSz="1525858">
              <a:lnSpc>
                <a:spcPct val="100000"/>
              </a:lnSpc>
              <a:spcBef>
                <a:spcPts val="800"/>
              </a:spcBef>
              <a:defRPr sz="1936"/>
            </a:pPr>
            <a:r>
              <a:t>An entire community is working hard to achieve this result and the selection of EuPRAXIA, as first ever plasma accelerator project, in the ESFRI Roadmap is the validation of the quality and readiness of the work done and the technology </a:t>
            </a:r>
          </a:p>
          <a:p>
            <a:pPr marL="335279" indent="-335279" defTabSz="1525858">
              <a:lnSpc>
                <a:spcPct val="100000"/>
              </a:lnSpc>
              <a:spcBef>
                <a:spcPts val="800"/>
              </a:spcBef>
              <a:defRPr sz="1936"/>
            </a:pPr>
            <a:r>
              <a:t>The R&amp;D now concentrates on </a:t>
            </a:r>
            <a:r>
              <a:rPr b="1"/>
              <a:t>beam stability, staging, high repetition rate, continuous operation</a:t>
            </a:r>
            <a:r>
              <a:t>,</a:t>
            </a:r>
            <a:r>
              <a:rPr b="1"/>
              <a:t> </a:t>
            </a:r>
            <a:r>
              <a:t>as</a:t>
            </a:r>
            <a:r>
              <a:rPr b="1"/>
              <a:t> </a:t>
            </a:r>
            <a:r>
              <a:t>necessary steps </a:t>
            </a:r>
            <a:r>
              <a:rPr b="1"/>
              <a:t>towards the realization of compact plasma-based accelerator facilities</a:t>
            </a:r>
            <a:r>
              <a:t> </a:t>
            </a:r>
            <a:endParaRPr>
              <a:latin typeface="Times Roman"/>
              <a:ea typeface="Times Roman"/>
              <a:cs typeface="Times Roman"/>
              <a:sym typeface="Times Roman"/>
            </a:endParaRPr>
          </a:p>
          <a:p>
            <a:pPr marL="335279" indent="-335279" defTabSz="1525858">
              <a:lnSpc>
                <a:spcPct val="100000"/>
              </a:lnSpc>
              <a:spcBef>
                <a:spcPts val="800"/>
              </a:spcBef>
              <a:defRPr sz="1936"/>
            </a:pPr>
            <a:r>
              <a:t>Plasma-based, ultra-high gradient accelerators therefore open the realistic vision of very compact accelerators for scientific, commercial and medical applications</a:t>
            </a:r>
          </a:p>
        </p:txBody>
      </p:sp>
      <p:sp>
        <p:nvSpPr>
          <p:cNvPr id="394" name="Conclusions"/>
          <p:cNvSpPr txBox="1"/>
          <p:nvPr>
            <p:ph type="title"/>
          </p:nvPr>
        </p:nvSpPr>
        <p:spPr>
          <a:prstGeom prst="rect">
            <a:avLst/>
          </a:prstGeom>
        </p:spPr>
        <p:txBody>
          <a:bodyPr/>
          <a:lstStyle>
            <a:lvl1pPr defTabSz="1716590">
              <a:defRPr spc="-118" sz="5940"/>
            </a:lvl1pPr>
          </a:lstStyle>
          <a:p>
            <a:pPr/>
            <a:r>
              <a:t>Conclusions</a:t>
            </a:r>
          </a:p>
        </p:txBody>
      </p:sp>
      <p:sp>
        <p:nvSpPr>
          <p:cNvPr id="395"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97" name="Active-Plasma lenses…"/>
          <p:cNvSpPr txBox="1"/>
          <p:nvPr>
            <p:ph type="body" idx="1"/>
          </p:nvPr>
        </p:nvSpPr>
        <p:spPr>
          <a:prstGeom prst="rect">
            <a:avLst/>
          </a:prstGeom>
        </p:spPr>
        <p:txBody>
          <a:bodyPr/>
          <a:lstStyle/>
          <a:p>
            <a:pPr marL="240029" indent="-240029" defTabSz="1092375">
              <a:spcBef>
                <a:spcPts val="2000"/>
              </a:spcBef>
              <a:defRPr sz="1890"/>
            </a:pPr>
            <a:r>
              <a:t>Active-Plasma lenses</a:t>
            </a:r>
            <a:endParaRPr sz="756">
              <a:solidFill>
                <a:srgbClr val="000000"/>
              </a:solidFill>
              <a:latin typeface="Times Roman"/>
              <a:ea typeface="Times Roman"/>
              <a:cs typeface="Times Roman"/>
              <a:sym typeface="Times Roman"/>
            </a:endParaRPr>
          </a:p>
          <a:p>
            <a:pPr marL="240029" indent="-240029" defTabSz="1092375">
              <a:spcBef>
                <a:spcPts val="2000"/>
              </a:spcBef>
              <a:defRPr sz="1890"/>
            </a:pPr>
            <a:r>
              <a:t>Van Tilborg, J., et al. "Active plasma lensing for relativistic laser-plasma-accelerated electron beams." Physical review letters 115.18 (2015): 184802.</a:t>
            </a:r>
            <a:endParaRPr sz="756">
              <a:solidFill>
                <a:srgbClr val="000000"/>
              </a:solidFill>
              <a:latin typeface="Times Roman"/>
              <a:ea typeface="Times Roman"/>
              <a:cs typeface="Times Roman"/>
              <a:sym typeface="Times Roman"/>
            </a:endParaRPr>
          </a:p>
          <a:p>
            <a:pPr marL="240029" indent="-240029" defTabSz="1092375">
              <a:spcBef>
                <a:spcPts val="2000"/>
              </a:spcBef>
              <a:defRPr sz="1890"/>
            </a:pPr>
            <a:r>
              <a:t>Van Tilborg, J., et al. "Nonuniform discharge currents in active plasma lenses." Physical Review Accelerators and Beams 20.3 (2017): 032803.</a:t>
            </a:r>
            <a:endParaRPr sz="756">
              <a:solidFill>
                <a:srgbClr val="000000"/>
              </a:solidFill>
              <a:latin typeface="Times Roman"/>
              <a:ea typeface="Times Roman"/>
              <a:cs typeface="Times Roman"/>
              <a:sym typeface="Times Roman"/>
            </a:endParaRPr>
          </a:p>
          <a:p>
            <a:pPr marL="240029" indent="-240029" defTabSz="1092375">
              <a:spcBef>
                <a:spcPts val="2000"/>
              </a:spcBef>
              <a:defRPr sz="1890"/>
            </a:pPr>
            <a:r>
              <a:t>Lindstrøm, C.A., et al. "Emittance preservation in an aberration-free active plasma lens." Physical review letters 121.19 (2018): 194801.</a:t>
            </a:r>
            <a:endParaRPr sz="756">
              <a:solidFill>
                <a:srgbClr val="000000"/>
              </a:solidFill>
              <a:latin typeface="Times Roman"/>
              <a:ea typeface="Times Roman"/>
              <a:cs typeface="Times Roman"/>
              <a:sym typeface="Times Roman"/>
            </a:endParaRPr>
          </a:p>
          <a:p>
            <a:pPr marL="240029" indent="-240029" defTabSz="1092375">
              <a:spcBef>
                <a:spcPts val="2000"/>
              </a:spcBef>
              <a:defRPr sz="1890"/>
            </a:pPr>
            <a:r>
              <a:t>Plasma “dechirper”</a:t>
            </a:r>
            <a:endParaRPr sz="756">
              <a:solidFill>
                <a:srgbClr val="000000"/>
              </a:solidFill>
              <a:latin typeface="Times Roman"/>
              <a:ea typeface="Times Roman"/>
              <a:cs typeface="Times Roman"/>
              <a:sym typeface="Times Roman"/>
            </a:endParaRPr>
          </a:p>
          <a:p>
            <a:pPr marL="240029" indent="-240029" defTabSz="1092375">
              <a:spcBef>
                <a:spcPts val="2000"/>
              </a:spcBef>
              <a:defRPr sz="1890"/>
            </a:pPr>
            <a:r>
              <a:t>Wu, Y. P., et al. "Phase space dynamics of a plasma wakefield dechirper for energy spread reduction." Physical review letters 122.20 (2019): 204804.</a:t>
            </a:r>
            <a:endParaRPr sz="756">
              <a:solidFill>
                <a:srgbClr val="000000"/>
              </a:solidFill>
              <a:latin typeface="Times Roman"/>
              <a:ea typeface="Times Roman"/>
              <a:cs typeface="Times Roman"/>
              <a:sym typeface="Times Roman"/>
            </a:endParaRPr>
          </a:p>
          <a:p>
            <a:pPr marL="240029" indent="-240029" defTabSz="1092375">
              <a:spcBef>
                <a:spcPts val="2000"/>
              </a:spcBef>
              <a:defRPr sz="1890"/>
            </a:pPr>
            <a:r>
              <a:t>D’Arcy, R., et al. "Tunable plasma-based energy dechirper." Physical review letters 122.3 (2019): 034801</a:t>
            </a:r>
          </a:p>
          <a:p>
            <a:pPr marL="240029" indent="-240029" defTabSz="1092375">
              <a:spcBef>
                <a:spcPts val="2000"/>
              </a:spcBef>
              <a:defRPr sz="1890"/>
            </a:pPr>
            <a:r>
              <a:t>Beam Loading</a:t>
            </a:r>
          </a:p>
          <a:p>
            <a:pPr marL="240029" indent="-240029" defTabSz="1092375">
              <a:spcBef>
                <a:spcPts val="2000"/>
              </a:spcBef>
              <a:defRPr sz="1890"/>
            </a:pPr>
            <a:r>
              <a:t>Kirchen, Manuel, et al. "Optimal Beam Loading in a Laser-Plasma Accelerator." Physical Review Letters 126.17 (2021): 174801</a:t>
            </a:r>
          </a:p>
        </p:txBody>
      </p:sp>
      <p:sp>
        <p:nvSpPr>
          <p:cNvPr id="398" name="Slide Subtitle"/>
          <p:cNvSpPr txBox="1"/>
          <p:nvPr>
            <p:ph type="body" idx="21"/>
          </p:nvPr>
        </p:nvSpPr>
        <p:spPr>
          <a:prstGeom prst="rect">
            <a:avLst/>
          </a:prstGeom>
        </p:spPr>
        <p:txBody>
          <a:bodyPr/>
          <a:lstStyle/>
          <a:p>
            <a:pPr/>
          </a:p>
        </p:txBody>
      </p:sp>
      <p:sp>
        <p:nvSpPr>
          <p:cNvPr id="399" name="References"/>
          <p:cNvSpPr txBox="1"/>
          <p:nvPr>
            <p:ph type="title"/>
          </p:nvPr>
        </p:nvSpPr>
        <p:spPr>
          <a:prstGeom prst="rect">
            <a:avLst/>
          </a:prstGeom>
        </p:spPr>
        <p:txBody>
          <a:bodyPr/>
          <a:lstStyle>
            <a:lvl1pPr defTabSz="1716590">
              <a:defRPr spc="-118" sz="5940"/>
            </a:lvl1pPr>
          </a:lstStyle>
          <a:p>
            <a:pPr/>
            <a:r>
              <a:t>References</a:t>
            </a:r>
          </a:p>
        </p:txBody>
      </p:sp>
      <p:sp>
        <p:nvSpPr>
          <p:cNvPr id="400" name="Slide Number"/>
          <p:cNvSpPr txBox="1"/>
          <p:nvPr>
            <p:ph type="sldNum" sz="quarter" idx="2"/>
          </p:nvPr>
        </p:nvSpPr>
        <p:spPr>
          <a:xfrm>
            <a:off x="6391425" y="9220199"/>
            <a:ext cx="21517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Credits: E. Gschwendtner, 2019"/>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Credits: E. Gschwendtner, 2019</a:t>
            </a:r>
          </a:p>
        </p:txBody>
      </p:sp>
      <p:sp>
        <p:nvSpPr>
          <p:cNvPr id="171" name="Beam-driven PWFA worldwide"/>
          <p:cNvSpPr txBox="1"/>
          <p:nvPr>
            <p:ph type="title"/>
          </p:nvPr>
        </p:nvSpPr>
        <p:spPr>
          <a:prstGeom prst="rect">
            <a:avLst/>
          </a:prstGeom>
        </p:spPr>
        <p:txBody>
          <a:bodyPr/>
          <a:lstStyle>
            <a:lvl1pPr defTabSz="1716590">
              <a:defRPr spc="-118" sz="5940"/>
            </a:lvl1pPr>
          </a:lstStyle>
          <a:p>
            <a:pPr/>
            <a:r>
              <a:t>Beam-driven PWFA worldwide</a:t>
            </a:r>
          </a:p>
        </p:txBody>
      </p:sp>
      <p:sp>
        <p:nvSpPr>
          <p:cNvPr id="172"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3" name="Screenshot 2023-07-30 at 13.53.53.png" descr="Screenshot 2023-07-30 at 13.53.53.png"/>
          <p:cNvPicPr>
            <a:picLocks noChangeAspect="1"/>
          </p:cNvPicPr>
          <p:nvPr/>
        </p:nvPicPr>
        <p:blipFill>
          <a:blip r:embed="rId2">
            <a:extLst/>
          </a:blip>
          <a:stretch>
            <a:fillRect/>
          </a:stretch>
        </p:blipFill>
        <p:spPr>
          <a:xfrm>
            <a:off x="451086" y="2826273"/>
            <a:ext cx="12102628" cy="5652433"/>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Credits: E. Gschwendtner, 2019"/>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Credits: E. Gschwendtner, 2019</a:t>
            </a:r>
          </a:p>
        </p:txBody>
      </p:sp>
      <p:sp>
        <p:nvSpPr>
          <p:cNvPr id="176" name="Beam-driven PWFA worldwide"/>
          <p:cNvSpPr txBox="1"/>
          <p:nvPr>
            <p:ph type="title"/>
          </p:nvPr>
        </p:nvSpPr>
        <p:spPr>
          <a:prstGeom prst="rect">
            <a:avLst/>
          </a:prstGeom>
        </p:spPr>
        <p:txBody>
          <a:bodyPr/>
          <a:lstStyle>
            <a:lvl1pPr defTabSz="1716590">
              <a:defRPr spc="-118" sz="5940"/>
            </a:lvl1pPr>
          </a:lstStyle>
          <a:p>
            <a:pPr/>
            <a:r>
              <a:t>Beam-driven PWFA worldwide</a:t>
            </a:r>
          </a:p>
        </p:txBody>
      </p:sp>
      <p:sp>
        <p:nvSpPr>
          <p:cNvPr id="177"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8" name="Screenshot 2023-07-30 at 13.53.53.png" descr="Screenshot 2023-07-30 at 13.53.53.png"/>
          <p:cNvPicPr>
            <a:picLocks noChangeAspect="1"/>
          </p:cNvPicPr>
          <p:nvPr/>
        </p:nvPicPr>
        <p:blipFill>
          <a:blip r:embed="rId2">
            <a:extLst/>
          </a:blip>
          <a:stretch>
            <a:fillRect/>
          </a:stretch>
        </p:blipFill>
        <p:spPr>
          <a:xfrm>
            <a:off x="451086" y="2826273"/>
            <a:ext cx="12102628" cy="5652433"/>
          </a:xfrm>
          <a:prstGeom prst="rect">
            <a:avLst/>
          </a:prstGeom>
          <a:ln w="12700">
            <a:miter lim="400000"/>
          </a:ln>
        </p:spPr>
      </p:pic>
      <p:pic>
        <p:nvPicPr>
          <p:cNvPr id="179" name="Rectangle Rectangle" descr="Rectangle Rectangle"/>
          <p:cNvPicPr>
            <a:picLocks noChangeAspect="0"/>
          </p:cNvPicPr>
          <p:nvPr/>
        </p:nvPicPr>
        <p:blipFill>
          <a:blip r:embed="rId3">
            <a:extLst/>
          </a:blip>
          <a:stretch>
            <a:fillRect/>
          </a:stretch>
        </p:blipFill>
        <p:spPr>
          <a:xfrm>
            <a:off x="464883" y="7877555"/>
            <a:ext cx="12075034" cy="697203"/>
          </a:xfrm>
          <a:prstGeom prst="rect">
            <a:avLst/>
          </a:prstGeom>
        </p:spPr>
      </p:pic>
      <p:sp>
        <p:nvSpPr>
          <p:cNvPr id="181" name="SPARC_LAB"/>
          <p:cNvSpPr txBox="1"/>
          <p:nvPr/>
        </p:nvSpPr>
        <p:spPr>
          <a:xfrm>
            <a:off x="559054" y="8063819"/>
            <a:ext cx="1232917" cy="324675"/>
          </a:xfrm>
          <a:prstGeom prst="rect">
            <a:avLst/>
          </a:prstGeom>
          <a:solidFill>
            <a:srgbClr val="EBF7F6"/>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500"/>
            </a:lvl1pPr>
          </a:lstStyle>
          <a:p>
            <a:pPr/>
            <a:r>
              <a:t>SPARC_LAB</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High Brightness Photo-injector"/>
          <p:cNvSpPr txBox="1"/>
          <p:nvPr>
            <p:ph type="title"/>
          </p:nvPr>
        </p:nvSpPr>
        <p:spPr>
          <a:prstGeom prst="rect">
            <a:avLst/>
          </a:prstGeom>
        </p:spPr>
        <p:txBody>
          <a:bodyPr/>
          <a:lstStyle>
            <a:lvl1pPr defTabSz="1716590">
              <a:defRPr spc="-118" sz="5940"/>
            </a:lvl1pPr>
          </a:lstStyle>
          <a:p>
            <a:pPr/>
            <a:r>
              <a:t>High Brightness Photo-injector</a:t>
            </a:r>
          </a:p>
        </p:txBody>
      </p:sp>
      <p:sp>
        <p:nvSpPr>
          <p:cNvPr id="184"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5" name="Screenshot 2023-07-31 at 15.06.16.png" descr="Screenshot 2023-07-31 at 15.06.16.png"/>
          <p:cNvPicPr>
            <a:picLocks noChangeAspect="1"/>
          </p:cNvPicPr>
          <p:nvPr/>
        </p:nvPicPr>
        <p:blipFill>
          <a:blip r:embed="rId2">
            <a:extLst/>
          </a:blip>
          <a:stretch>
            <a:fillRect/>
          </a:stretch>
        </p:blipFill>
        <p:spPr>
          <a:xfrm>
            <a:off x="548604" y="1812103"/>
            <a:ext cx="11907592" cy="6461651"/>
          </a:xfrm>
          <a:prstGeom prst="rect">
            <a:avLst/>
          </a:prstGeom>
          <a:ln w="12700">
            <a:miter lim="400000"/>
          </a:ln>
        </p:spPr>
      </p:pic>
      <p:sp>
        <p:nvSpPr>
          <p:cNvPr id="186" name="Rectangle"/>
          <p:cNvSpPr/>
          <p:nvPr/>
        </p:nvSpPr>
        <p:spPr>
          <a:xfrm>
            <a:off x="506666" y="1588261"/>
            <a:ext cx="2115186" cy="496571"/>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187" name="Screenshot 2023-07-31 at 15.08.11.png" descr="Screenshot 2023-07-31 at 15.08.11.png"/>
          <p:cNvPicPr>
            <a:picLocks noChangeAspect="1"/>
          </p:cNvPicPr>
          <p:nvPr/>
        </p:nvPicPr>
        <p:blipFill>
          <a:blip r:embed="rId3">
            <a:extLst/>
          </a:blip>
          <a:stretch>
            <a:fillRect/>
          </a:stretch>
        </p:blipFill>
        <p:spPr>
          <a:xfrm>
            <a:off x="2260599" y="8214359"/>
            <a:ext cx="8483601" cy="96520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High Brightness Photo-injector"/>
          <p:cNvSpPr txBox="1"/>
          <p:nvPr>
            <p:ph type="title"/>
          </p:nvPr>
        </p:nvSpPr>
        <p:spPr>
          <a:prstGeom prst="rect">
            <a:avLst/>
          </a:prstGeom>
        </p:spPr>
        <p:txBody>
          <a:bodyPr/>
          <a:lstStyle>
            <a:lvl1pPr defTabSz="1716590">
              <a:defRPr spc="-118" sz="5940"/>
            </a:lvl1pPr>
          </a:lstStyle>
          <a:p>
            <a:pPr/>
            <a:r>
              <a:t>High Brightness Photo-injector</a:t>
            </a:r>
          </a:p>
        </p:txBody>
      </p:sp>
      <p:sp>
        <p:nvSpPr>
          <p:cNvPr id="190" name="Slide Number"/>
          <p:cNvSpPr txBox="1"/>
          <p:nvPr>
            <p:ph type="sldNum" sz="quarter" idx="2"/>
          </p:nvPr>
        </p:nvSpPr>
        <p:spPr>
          <a:xfrm>
            <a:off x="6395965" y="92201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91" name="Screenshot 2023-07-31 at 15.06.16.png" descr="Screenshot 2023-07-31 at 15.06.16.png"/>
          <p:cNvPicPr>
            <a:picLocks noChangeAspect="1"/>
          </p:cNvPicPr>
          <p:nvPr/>
        </p:nvPicPr>
        <p:blipFill>
          <a:blip r:embed="rId2">
            <a:extLst/>
          </a:blip>
          <a:stretch>
            <a:fillRect/>
          </a:stretch>
        </p:blipFill>
        <p:spPr>
          <a:xfrm>
            <a:off x="548604" y="1812102"/>
            <a:ext cx="11907592" cy="6461652"/>
          </a:xfrm>
          <a:prstGeom prst="rect">
            <a:avLst/>
          </a:prstGeom>
          <a:ln w="12700">
            <a:miter lim="400000"/>
          </a:ln>
        </p:spPr>
      </p:pic>
      <p:sp>
        <p:nvSpPr>
          <p:cNvPr id="192" name="Rectangle"/>
          <p:cNvSpPr/>
          <p:nvPr/>
        </p:nvSpPr>
        <p:spPr>
          <a:xfrm>
            <a:off x="506666" y="1588261"/>
            <a:ext cx="2115186" cy="496571"/>
          </a:xfrm>
          <a:prstGeom prst="rect">
            <a:avLst/>
          </a:prstGeom>
          <a:solidFill>
            <a:srgbClr val="FFFFFF"/>
          </a:solidFill>
          <a:ln w="12700">
            <a:miter lim="400000"/>
          </a:ln>
        </p:spPr>
        <p:txBody>
          <a:bodyPr lIns="50800" tIns="50800" rIns="50800" bIns="50800" anchor="ctr"/>
          <a:lstStyle/>
          <a:p>
            <a:pPr defTabSz="584200">
              <a:defRPr sz="2200">
                <a:solidFill>
                  <a:srgbClr val="FFFFFF"/>
                </a:solidFill>
                <a:latin typeface="Helvetica Neue Medium"/>
                <a:ea typeface="Helvetica Neue Medium"/>
                <a:cs typeface="Helvetica Neue Medium"/>
                <a:sym typeface="Helvetica Neue Medium"/>
              </a:defRPr>
            </a:pPr>
          </a:p>
        </p:txBody>
      </p:sp>
      <p:pic>
        <p:nvPicPr>
          <p:cNvPr id="193" name="Screenshot 2023-07-31 at 15.09.09.png" descr="Screenshot 2023-07-31 at 15.09.09.png"/>
          <p:cNvPicPr>
            <a:picLocks noChangeAspect="1"/>
          </p:cNvPicPr>
          <p:nvPr/>
        </p:nvPicPr>
        <p:blipFill>
          <a:blip r:embed="rId3">
            <a:extLst/>
          </a:blip>
          <a:stretch>
            <a:fillRect/>
          </a:stretch>
        </p:blipFill>
        <p:spPr>
          <a:xfrm>
            <a:off x="3149600" y="8321526"/>
            <a:ext cx="6705601" cy="850901"/>
          </a:xfrm>
          <a:prstGeom prst="rect">
            <a:avLst/>
          </a:prstGeom>
          <a:ln w="12700">
            <a:miter lim="400000"/>
          </a:ln>
        </p:spPr>
      </p:pic>
      <p:pic>
        <p:nvPicPr>
          <p:cNvPr id="194" name="Rectangle Rectangle" descr="Rectangle Rectangle"/>
          <p:cNvPicPr>
            <a:picLocks noChangeAspect="0"/>
          </p:cNvPicPr>
          <p:nvPr/>
        </p:nvPicPr>
        <p:blipFill>
          <a:blip r:embed="rId4">
            <a:extLst/>
          </a:blip>
          <a:stretch>
            <a:fillRect/>
          </a:stretch>
        </p:blipFill>
        <p:spPr>
          <a:xfrm>
            <a:off x="4763515" y="2796540"/>
            <a:ext cx="1742822" cy="759206"/>
          </a:xfrm>
          <a:prstGeom prst="rect">
            <a:avLst/>
          </a:prstGeom>
        </p:spPr>
      </p:pic>
      <p:pic>
        <p:nvPicPr>
          <p:cNvPr id="196" name="Rectangle Rectangle" descr="Rectangle Rectangle"/>
          <p:cNvPicPr>
            <a:picLocks noChangeAspect="0"/>
          </p:cNvPicPr>
          <p:nvPr/>
        </p:nvPicPr>
        <p:blipFill>
          <a:blip r:embed="rId5">
            <a:extLst/>
          </a:blip>
          <a:stretch>
            <a:fillRect/>
          </a:stretch>
        </p:blipFill>
        <p:spPr>
          <a:xfrm>
            <a:off x="9019539" y="3281171"/>
            <a:ext cx="2115186" cy="759207"/>
          </a:xfrm>
          <a:prstGeom prst="rect">
            <a:avLst/>
          </a:prstGeom>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Laser Comb Technique at SPARC_LAB (INF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Laser Comb Technique at SPARC_LAB (INFN)</a:t>
            </a:r>
          </a:p>
        </p:txBody>
      </p:sp>
      <p:sp>
        <p:nvSpPr>
          <p:cNvPr id="200" name="Multi-bunch Shaping in a Photo-Injector"/>
          <p:cNvSpPr txBox="1"/>
          <p:nvPr>
            <p:ph type="title"/>
          </p:nvPr>
        </p:nvSpPr>
        <p:spPr>
          <a:prstGeom prst="rect">
            <a:avLst/>
          </a:prstGeom>
        </p:spPr>
        <p:txBody>
          <a:bodyPr/>
          <a:lstStyle>
            <a:lvl1pPr defTabSz="1421822">
              <a:defRPr spc="-98" sz="4920"/>
            </a:lvl1pPr>
          </a:lstStyle>
          <a:p>
            <a:pPr/>
            <a:r>
              <a:t>Multi-bunch Shaping in a Photo-Injector</a:t>
            </a:r>
          </a:p>
        </p:txBody>
      </p:sp>
      <p:pic>
        <p:nvPicPr>
          <p:cNvPr id="201" name="Image" descr="Image"/>
          <p:cNvPicPr>
            <a:picLocks noChangeAspect="1"/>
          </p:cNvPicPr>
          <p:nvPr/>
        </p:nvPicPr>
        <p:blipFill>
          <a:blip r:embed="rId2">
            <a:extLst/>
          </a:blip>
          <a:srcRect l="2567" t="36154" r="29655" b="34517"/>
          <a:stretch>
            <a:fillRect/>
          </a:stretch>
        </p:blipFill>
        <p:spPr>
          <a:xfrm>
            <a:off x="1595982" y="4638818"/>
            <a:ext cx="7352288" cy="1875432"/>
          </a:xfrm>
          <a:prstGeom prst="rect">
            <a:avLst/>
          </a:prstGeom>
          <a:ln w="12700">
            <a:miter lim="400000"/>
          </a:ln>
        </p:spPr>
      </p:pic>
      <p:pic>
        <p:nvPicPr>
          <p:cNvPr id="202" name="Image" descr="Image"/>
          <p:cNvPicPr>
            <a:picLocks noChangeAspect="1"/>
          </p:cNvPicPr>
          <p:nvPr/>
        </p:nvPicPr>
        <p:blipFill>
          <a:blip r:embed="rId2">
            <a:extLst/>
          </a:blip>
          <a:srcRect l="2962" t="64586" r="68788" b="2216"/>
          <a:stretch>
            <a:fillRect/>
          </a:stretch>
        </p:blipFill>
        <p:spPr>
          <a:xfrm>
            <a:off x="346755" y="6982303"/>
            <a:ext cx="2634254" cy="1824848"/>
          </a:xfrm>
          <a:prstGeom prst="rect">
            <a:avLst/>
          </a:prstGeom>
          <a:ln w="12700">
            <a:miter lim="400000"/>
          </a:ln>
        </p:spPr>
      </p:pic>
      <p:sp>
        <p:nvSpPr>
          <p:cNvPr id="203" name="Comb-like laser"/>
          <p:cNvSpPr txBox="1"/>
          <p:nvPr/>
        </p:nvSpPr>
        <p:spPr>
          <a:xfrm>
            <a:off x="667013" y="6444429"/>
            <a:ext cx="2340372" cy="38790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584200">
              <a:defRPr b="1" sz="2100">
                <a:solidFill>
                  <a:srgbClr val="A61702"/>
                </a:solidFill>
                <a:latin typeface="Gill Sans"/>
                <a:ea typeface="Gill Sans"/>
                <a:cs typeface="Gill Sans"/>
                <a:sym typeface="Gill Sans"/>
              </a:defRPr>
            </a:lvl1pPr>
          </a:lstStyle>
          <a:p>
            <a:pPr/>
            <a:r>
              <a:t>Comb-like laser</a:t>
            </a:r>
          </a:p>
        </p:txBody>
      </p:sp>
      <p:grpSp>
        <p:nvGrpSpPr>
          <p:cNvPr id="206" name="P. O. Shea et al., Proc. of 2001 IEEE PAC, Chicago, USA (2001) p.704.…"/>
          <p:cNvGrpSpPr/>
          <p:nvPr/>
        </p:nvGrpSpPr>
        <p:grpSpPr>
          <a:xfrm>
            <a:off x="-49895" y="8979191"/>
            <a:ext cx="6928482" cy="600076"/>
            <a:chOff x="0" y="0"/>
            <a:chExt cx="6928481" cy="600075"/>
          </a:xfrm>
        </p:grpSpPr>
        <p:sp>
          <p:nvSpPr>
            <p:cNvPr id="205" name="P. O. Shea et al., Proc. of 2001 IEEE PAC, Chicago, USA (2001) p.704.…"/>
            <p:cNvSpPr txBox="1"/>
            <p:nvPr/>
          </p:nvSpPr>
          <p:spPr>
            <a:xfrm>
              <a:off x="12700" y="12700"/>
              <a:ext cx="6903082" cy="574675"/>
            </a:xfrm>
            <a:prstGeom prst="rect">
              <a:avLst/>
            </a:prstGeom>
            <a:no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marL="263407" indent="-263407" algn="l" defTabSz="457200">
                <a:buClr>
                  <a:srgbClr val="535353"/>
                </a:buClr>
                <a:buSzPct val="75000"/>
                <a:buChar char="-"/>
                <a:defRPr sz="1200">
                  <a:solidFill>
                    <a:srgbClr val="002452"/>
                  </a:solidFill>
                  <a:latin typeface="Palatino"/>
                  <a:ea typeface="Palatino"/>
                  <a:cs typeface="Palatino"/>
                  <a:sym typeface="Palatino"/>
                </a:defRPr>
              </a:pPr>
              <a:r>
                <a:rPr b="1"/>
                <a:t>P. O. Shea et al.</a:t>
              </a:r>
              <a:r>
                <a:t>, Proc. of 2001 IEEE PAC, Chicago, USA (2001) p.704.</a:t>
              </a:r>
            </a:p>
            <a:p>
              <a:pPr marL="263407" indent="-263407" algn="l" defTabSz="457200">
                <a:buClr>
                  <a:srgbClr val="535353"/>
                </a:buClr>
                <a:buSzPct val="75000"/>
                <a:buChar char="-"/>
                <a:defRPr sz="1200">
                  <a:solidFill>
                    <a:srgbClr val="002452"/>
                  </a:solidFill>
                  <a:latin typeface="Palatino"/>
                  <a:ea typeface="Palatino"/>
                  <a:cs typeface="Palatino"/>
                  <a:sym typeface="Palatino"/>
                </a:defRPr>
              </a:pPr>
              <a:r>
                <a:rPr b="1"/>
                <a:t>M. Ferrario et al.</a:t>
              </a:r>
              <a:r>
                <a:t>, Int. J. of Mod. Phys. B, 2006 </a:t>
              </a:r>
            </a:p>
          </p:txBody>
        </p:sp>
        <p:pic>
          <p:nvPicPr>
            <p:cNvPr id="204" name="P. O. Shea et al., Proc. of 2001 IEEE PAC, Chicago, USA (2001) p.704.… P. O. Shea et al., Proc. of 2001 IEEE PAC, Chicago, USA (2001) p.704.M. Ferrario et al., Int. J. of Mod. Phys. B, 2006 " descr="P. O. Shea et al., Proc. of 2001 IEEE PAC, Chicago, USA (2001) p.704.… P. O. Shea et al., Proc. of 2001 IEEE PAC, Chicago, USA (2001) p.704.M. Ferrario et al., Int. J. of Mod. Phys. B, 2006 "/>
            <p:cNvPicPr>
              <a:picLocks noChangeAspect="0"/>
            </p:cNvPicPr>
            <p:nvPr/>
          </p:nvPicPr>
          <p:blipFill>
            <a:blip r:embed="rId3">
              <a:extLst/>
            </a:blip>
            <a:stretch>
              <a:fillRect/>
            </a:stretch>
          </p:blipFill>
          <p:spPr>
            <a:xfrm>
              <a:off x="0" y="0"/>
              <a:ext cx="6928482" cy="600075"/>
            </a:xfrm>
            <a:prstGeom prst="rect">
              <a:avLst/>
            </a:prstGeom>
            <a:effectLst/>
          </p:spPr>
        </p:pic>
      </p:grpSp>
      <p:sp>
        <p:nvSpPr>
          <p:cNvPr id="207" name="Slide Number"/>
          <p:cNvSpPr txBox="1"/>
          <p:nvPr>
            <p:ph type="sldNum" sz="quarter" idx="2"/>
          </p:nvPr>
        </p:nvSpPr>
        <p:spPr>
          <a:xfrm>
            <a:off x="6395965" y="91312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 name="Laser Comb Technique at SPARC_LAB (INF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Laser Comb Technique at SPARC_LAB (INFN)</a:t>
            </a:r>
          </a:p>
        </p:txBody>
      </p:sp>
      <p:sp>
        <p:nvSpPr>
          <p:cNvPr id="210" name="Multi-bunch Shaping in a Photo-Injector"/>
          <p:cNvSpPr txBox="1"/>
          <p:nvPr>
            <p:ph type="title"/>
          </p:nvPr>
        </p:nvSpPr>
        <p:spPr>
          <a:prstGeom prst="rect">
            <a:avLst/>
          </a:prstGeom>
        </p:spPr>
        <p:txBody>
          <a:bodyPr/>
          <a:lstStyle>
            <a:lvl1pPr defTabSz="1421822">
              <a:defRPr spc="-98" sz="4920"/>
            </a:lvl1pPr>
          </a:lstStyle>
          <a:p>
            <a:pPr/>
            <a:r>
              <a:t>Multi-bunch Shaping in a Photo-Injector</a:t>
            </a:r>
          </a:p>
        </p:txBody>
      </p:sp>
      <p:pic>
        <p:nvPicPr>
          <p:cNvPr id="211" name="Image" descr="Image"/>
          <p:cNvPicPr>
            <a:picLocks noChangeAspect="1"/>
          </p:cNvPicPr>
          <p:nvPr/>
        </p:nvPicPr>
        <p:blipFill>
          <a:blip r:embed="rId2">
            <a:extLst/>
          </a:blip>
          <a:srcRect l="2567" t="36154" r="29655" b="34517"/>
          <a:stretch>
            <a:fillRect/>
          </a:stretch>
        </p:blipFill>
        <p:spPr>
          <a:xfrm>
            <a:off x="1595982" y="4638818"/>
            <a:ext cx="7352288" cy="1875432"/>
          </a:xfrm>
          <a:prstGeom prst="rect">
            <a:avLst/>
          </a:prstGeom>
          <a:ln w="12700">
            <a:miter lim="400000"/>
          </a:ln>
        </p:spPr>
      </p:pic>
      <p:pic>
        <p:nvPicPr>
          <p:cNvPr id="212" name="Image" descr="Image"/>
          <p:cNvPicPr>
            <a:picLocks noChangeAspect="1"/>
          </p:cNvPicPr>
          <p:nvPr/>
        </p:nvPicPr>
        <p:blipFill>
          <a:blip r:embed="rId2">
            <a:extLst/>
          </a:blip>
          <a:srcRect l="14314" t="2426" r="56277" b="64010"/>
          <a:stretch>
            <a:fillRect/>
          </a:stretch>
        </p:blipFill>
        <p:spPr>
          <a:xfrm>
            <a:off x="297344" y="2337338"/>
            <a:ext cx="3527687" cy="2373332"/>
          </a:xfrm>
          <a:prstGeom prst="rect">
            <a:avLst/>
          </a:prstGeom>
          <a:ln w="12700">
            <a:miter lim="400000"/>
          </a:ln>
        </p:spPr>
      </p:pic>
      <p:pic>
        <p:nvPicPr>
          <p:cNvPr id="213" name="Image" descr="Image"/>
          <p:cNvPicPr>
            <a:picLocks noChangeAspect="1"/>
          </p:cNvPicPr>
          <p:nvPr/>
        </p:nvPicPr>
        <p:blipFill>
          <a:blip r:embed="rId2">
            <a:extLst/>
          </a:blip>
          <a:srcRect l="2962" t="64586" r="68788" b="2216"/>
          <a:stretch>
            <a:fillRect/>
          </a:stretch>
        </p:blipFill>
        <p:spPr>
          <a:xfrm>
            <a:off x="372155" y="6982303"/>
            <a:ext cx="2634254" cy="1824848"/>
          </a:xfrm>
          <a:prstGeom prst="rect">
            <a:avLst/>
          </a:prstGeom>
          <a:ln w="12700">
            <a:miter lim="400000"/>
          </a:ln>
        </p:spPr>
      </p:pic>
      <p:sp>
        <p:nvSpPr>
          <p:cNvPr id="214" name="Comb-like laser"/>
          <p:cNvSpPr txBox="1"/>
          <p:nvPr/>
        </p:nvSpPr>
        <p:spPr>
          <a:xfrm>
            <a:off x="667013" y="6444429"/>
            <a:ext cx="2340372" cy="38790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lvl1pPr defTabSz="584200">
              <a:defRPr b="1" sz="2100">
                <a:solidFill>
                  <a:srgbClr val="A61702"/>
                </a:solidFill>
                <a:latin typeface="Gill Sans"/>
                <a:ea typeface="Gill Sans"/>
                <a:cs typeface="Gill Sans"/>
                <a:sym typeface="Gill Sans"/>
              </a:defRPr>
            </a:lvl1pPr>
          </a:lstStyle>
          <a:p>
            <a:pPr/>
            <a:r>
              <a:t>Comb-like laser</a:t>
            </a:r>
          </a:p>
        </p:txBody>
      </p:sp>
      <p:grpSp>
        <p:nvGrpSpPr>
          <p:cNvPr id="217" name="P. O. Shea et al., Proc. of 2001 IEEE PAC, Chicago, USA (2001) p.704.…"/>
          <p:cNvGrpSpPr/>
          <p:nvPr/>
        </p:nvGrpSpPr>
        <p:grpSpPr>
          <a:xfrm>
            <a:off x="-49895" y="9017291"/>
            <a:ext cx="6928482" cy="600076"/>
            <a:chOff x="0" y="0"/>
            <a:chExt cx="6928481" cy="600075"/>
          </a:xfrm>
        </p:grpSpPr>
        <p:sp>
          <p:nvSpPr>
            <p:cNvPr id="216" name="P. O. Shea et al., Proc. of 2001 IEEE PAC, Chicago, USA (2001) p.704.…"/>
            <p:cNvSpPr txBox="1"/>
            <p:nvPr/>
          </p:nvSpPr>
          <p:spPr>
            <a:xfrm>
              <a:off x="12700" y="12700"/>
              <a:ext cx="6903082" cy="574675"/>
            </a:xfrm>
            <a:prstGeom prst="rect">
              <a:avLst/>
            </a:prstGeom>
            <a:noFill/>
            <a:ln>
              <a:noFill/>
            </a:ln>
            <a:effectLst/>
            <a:extLst>
              <a:ext uri="{C572A759-6A51-4108-AA02-DFA0A04FC94B}">
                <ma14:wrappingTextBoxFlag xmlns:ma14="http://schemas.microsoft.com/office/mac/drawingml/2011/main" val="1"/>
              </a:ext>
            </a:extLst>
          </p:spPr>
          <p:txBody>
            <a:bodyPr wrap="square" lIns="71437" tIns="71437" rIns="71437" bIns="71437" numCol="1" anchor="ctr">
              <a:spAutoFit/>
            </a:bodyPr>
            <a:lstStyle/>
            <a:p>
              <a:pPr marL="263407" indent="-263407" algn="l" defTabSz="457200">
                <a:buClr>
                  <a:srgbClr val="535353"/>
                </a:buClr>
                <a:buSzPct val="75000"/>
                <a:buChar char="-"/>
                <a:defRPr sz="1200">
                  <a:solidFill>
                    <a:srgbClr val="002452"/>
                  </a:solidFill>
                  <a:latin typeface="Palatino"/>
                  <a:ea typeface="Palatino"/>
                  <a:cs typeface="Palatino"/>
                  <a:sym typeface="Palatino"/>
                </a:defRPr>
              </a:pPr>
              <a:r>
                <a:rPr b="1"/>
                <a:t>P. O. Shea et al.</a:t>
              </a:r>
              <a:r>
                <a:t>, Proc. of 2001 IEEE PAC, Chicago, USA (2001) p.704.</a:t>
              </a:r>
            </a:p>
            <a:p>
              <a:pPr marL="263407" indent="-263407" algn="l" defTabSz="457200">
                <a:buClr>
                  <a:srgbClr val="535353"/>
                </a:buClr>
                <a:buSzPct val="75000"/>
                <a:buChar char="-"/>
                <a:defRPr sz="1200">
                  <a:solidFill>
                    <a:srgbClr val="002452"/>
                  </a:solidFill>
                  <a:latin typeface="Palatino"/>
                  <a:ea typeface="Palatino"/>
                  <a:cs typeface="Palatino"/>
                  <a:sym typeface="Palatino"/>
                </a:defRPr>
              </a:pPr>
              <a:r>
                <a:rPr b="1"/>
                <a:t>M. Ferrario et al.</a:t>
              </a:r>
              <a:r>
                <a:t>, Int. J. of Mod. Phys. B, 2006 </a:t>
              </a:r>
            </a:p>
          </p:txBody>
        </p:sp>
        <p:pic>
          <p:nvPicPr>
            <p:cNvPr id="215" name="P. O. Shea et al., Proc. of 2001 IEEE PAC, Chicago, USA (2001) p.704.… P. O. Shea et al., Proc. of 2001 IEEE PAC, Chicago, USA (2001) p.704.M. Ferrario et al., Int. J. of Mod. Phys. B, 2006 " descr="P. O. Shea et al., Proc. of 2001 IEEE PAC, Chicago, USA (2001) p.704.… P. O. Shea et al., Proc. of 2001 IEEE PAC, Chicago, USA (2001) p.704.M. Ferrario et al., Int. J. of Mod. Phys. B, 2006 "/>
            <p:cNvPicPr>
              <a:picLocks noChangeAspect="0"/>
            </p:cNvPicPr>
            <p:nvPr/>
          </p:nvPicPr>
          <p:blipFill>
            <a:blip r:embed="rId3">
              <a:extLst/>
            </a:blip>
            <a:stretch>
              <a:fillRect/>
            </a:stretch>
          </p:blipFill>
          <p:spPr>
            <a:xfrm>
              <a:off x="0" y="0"/>
              <a:ext cx="6928482" cy="600075"/>
            </a:xfrm>
            <a:prstGeom prst="rect">
              <a:avLst/>
            </a:prstGeom>
            <a:effectLst/>
          </p:spPr>
        </p:pic>
      </p:grpSp>
      <p:sp>
        <p:nvSpPr>
          <p:cNvPr id="218" name="Slide Number"/>
          <p:cNvSpPr txBox="1"/>
          <p:nvPr>
            <p:ph type="sldNum" sz="quarter" idx="2"/>
          </p:nvPr>
        </p:nvSpPr>
        <p:spPr>
          <a:xfrm>
            <a:off x="6395965" y="9131299"/>
            <a:ext cx="206097" cy="287479"/>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173393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