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29"/>
  </p:notesMasterIdLst>
  <p:sldIdLst>
    <p:sldId id="256" r:id="rId2"/>
    <p:sldId id="304" r:id="rId3"/>
    <p:sldId id="310" r:id="rId4"/>
    <p:sldId id="257" r:id="rId5"/>
    <p:sldId id="279" r:id="rId6"/>
    <p:sldId id="277" r:id="rId7"/>
    <p:sldId id="280" r:id="rId8"/>
    <p:sldId id="306" r:id="rId9"/>
    <p:sldId id="307" r:id="rId10"/>
    <p:sldId id="286" r:id="rId11"/>
    <p:sldId id="287" r:id="rId12"/>
    <p:sldId id="288" r:id="rId13"/>
    <p:sldId id="290" r:id="rId14"/>
    <p:sldId id="291" r:id="rId15"/>
    <p:sldId id="292" r:id="rId16"/>
    <p:sldId id="293" r:id="rId17"/>
    <p:sldId id="294" r:id="rId18"/>
    <p:sldId id="296" r:id="rId19"/>
    <p:sldId id="297" r:id="rId20"/>
    <p:sldId id="299" r:id="rId21"/>
    <p:sldId id="309" r:id="rId22"/>
    <p:sldId id="298" r:id="rId23"/>
    <p:sldId id="300" r:id="rId24"/>
    <p:sldId id="301" r:id="rId25"/>
    <p:sldId id="312" r:id="rId26"/>
    <p:sldId id="311" r:id="rId27"/>
    <p:sldId id="313" r:id="rId2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8E14B1-7FA1-CE43-85C4-980EE69BE1A1}" v="2" dt="2023-10-18T20:19:23.58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687" autoAdjust="0"/>
  </p:normalViewPr>
  <p:slideViewPr>
    <p:cSldViewPr snapToGrid="0">
      <p:cViewPr varScale="1">
        <p:scale>
          <a:sx n="103" d="100"/>
          <a:sy n="103"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 SCALCO" userId="f68771b6-f551-4247-8803-741f057a40b0" providerId="ADAL" clId="{798E14B1-7FA1-CE43-85C4-980EE69BE1A1}"/>
    <pc:docChg chg="undo custSel addSld modSld sldOrd">
      <pc:chgData name="ELISA SCALCO" userId="f68771b6-f551-4247-8803-741f057a40b0" providerId="ADAL" clId="{798E14B1-7FA1-CE43-85C4-980EE69BE1A1}" dt="2023-10-18T20:21:20.049" v="194" actId="27636"/>
      <pc:docMkLst>
        <pc:docMk/>
      </pc:docMkLst>
      <pc:sldChg chg="modSp mod">
        <pc:chgData name="ELISA SCALCO" userId="f68771b6-f551-4247-8803-741f057a40b0" providerId="ADAL" clId="{798E14B1-7FA1-CE43-85C4-980EE69BE1A1}" dt="2023-10-18T20:03:19.196" v="81" actId="1076"/>
        <pc:sldMkLst>
          <pc:docMk/>
          <pc:sldMk cId="1528688719" sldId="256"/>
        </pc:sldMkLst>
        <pc:spChg chg="mod">
          <ac:chgData name="ELISA SCALCO" userId="f68771b6-f551-4247-8803-741f057a40b0" providerId="ADAL" clId="{798E14B1-7FA1-CE43-85C4-980EE69BE1A1}" dt="2023-10-18T20:03:11.737" v="80" actId="20577"/>
          <ac:spMkLst>
            <pc:docMk/>
            <pc:sldMk cId="1528688719" sldId="256"/>
            <ac:spMk id="3" creationId="{679571B8-5C6F-082B-3379-83A86971CAF7}"/>
          </ac:spMkLst>
        </pc:spChg>
        <pc:picChg chg="mod">
          <ac:chgData name="ELISA SCALCO" userId="f68771b6-f551-4247-8803-741f057a40b0" providerId="ADAL" clId="{798E14B1-7FA1-CE43-85C4-980EE69BE1A1}" dt="2023-10-18T20:03:19.196" v="81" actId="1076"/>
          <ac:picMkLst>
            <pc:docMk/>
            <pc:sldMk cId="1528688719" sldId="256"/>
            <ac:picMk id="7" creationId="{0E709111-89A4-CB2B-44EF-B690D55E6526}"/>
          </ac:picMkLst>
        </pc:picChg>
      </pc:sldChg>
      <pc:sldChg chg="modSp mod">
        <pc:chgData name="ELISA SCALCO" userId="f68771b6-f551-4247-8803-741f057a40b0" providerId="ADAL" clId="{798E14B1-7FA1-CE43-85C4-980EE69BE1A1}" dt="2023-10-18T20:07:57.093" v="83" actId="2710"/>
        <pc:sldMkLst>
          <pc:docMk/>
          <pc:sldMk cId="1660832764" sldId="287"/>
        </pc:sldMkLst>
        <pc:spChg chg="mod">
          <ac:chgData name="ELISA SCALCO" userId="f68771b6-f551-4247-8803-741f057a40b0" providerId="ADAL" clId="{798E14B1-7FA1-CE43-85C4-980EE69BE1A1}" dt="2023-10-18T20:07:57.093" v="83" actId="2710"/>
          <ac:spMkLst>
            <pc:docMk/>
            <pc:sldMk cId="1660832764" sldId="287"/>
            <ac:spMk id="5" creationId="{20E9A0E9-08DD-E1EE-6F7E-47C4F159EE7A}"/>
          </ac:spMkLst>
        </pc:spChg>
      </pc:sldChg>
      <pc:sldChg chg="ord">
        <pc:chgData name="ELISA SCALCO" userId="f68771b6-f551-4247-8803-741f057a40b0" providerId="ADAL" clId="{798E14B1-7FA1-CE43-85C4-980EE69BE1A1}" dt="2023-10-18T08:39:04.682" v="1" actId="20578"/>
        <pc:sldMkLst>
          <pc:docMk/>
          <pc:sldMk cId="2834465410" sldId="299"/>
        </pc:sldMkLst>
      </pc:sldChg>
      <pc:sldChg chg="delSp mod">
        <pc:chgData name="ELISA SCALCO" userId="f68771b6-f551-4247-8803-741f057a40b0" providerId="ADAL" clId="{798E14B1-7FA1-CE43-85C4-980EE69BE1A1}" dt="2023-10-18T08:25:03.019" v="0" actId="478"/>
        <pc:sldMkLst>
          <pc:docMk/>
          <pc:sldMk cId="2021344804" sldId="306"/>
        </pc:sldMkLst>
        <pc:spChg chg="del">
          <ac:chgData name="ELISA SCALCO" userId="f68771b6-f551-4247-8803-741f057a40b0" providerId="ADAL" clId="{798E14B1-7FA1-CE43-85C4-980EE69BE1A1}" dt="2023-10-18T08:25:03.019" v="0" actId="478"/>
          <ac:spMkLst>
            <pc:docMk/>
            <pc:sldMk cId="2021344804" sldId="306"/>
            <ac:spMk id="17" creationId="{0F764DA7-9851-D683-A410-32430A6C7353}"/>
          </ac:spMkLst>
        </pc:spChg>
      </pc:sldChg>
      <pc:sldChg chg="ord">
        <pc:chgData name="ELISA SCALCO" userId="f68771b6-f551-4247-8803-741f057a40b0" providerId="ADAL" clId="{798E14B1-7FA1-CE43-85C4-980EE69BE1A1}" dt="2023-10-18T08:39:07.356" v="2" actId="20578"/>
        <pc:sldMkLst>
          <pc:docMk/>
          <pc:sldMk cId="1429637645" sldId="309"/>
        </pc:sldMkLst>
      </pc:sldChg>
      <pc:sldChg chg="addSp delSp modSp new mod modClrScheme chgLayout">
        <pc:chgData name="ELISA SCALCO" userId="f68771b6-f551-4247-8803-741f057a40b0" providerId="ADAL" clId="{798E14B1-7FA1-CE43-85C4-980EE69BE1A1}" dt="2023-10-18T20:21:20.049" v="194" actId="27636"/>
        <pc:sldMkLst>
          <pc:docMk/>
          <pc:sldMk cId="928725523" sldId="313"/>
        </pc:sldMkLst>
        <pc:spChg chg="mod ord">
          <ac:chgData name="ELISA SCALCO" userId="f68771b6-f551-4247-8803-741f057a40b0" providerId="ADAL" clId="{798E14B1-7FA1-CE43-85C4-980EE69BE1A1}" dt="2023-10-18T20:21:20.049" v="194" actId="27636"/>
          <ac:spMkLst>
            <pc:docMk/>
            <pc:sldMk cId="928725523" sldId="313"/>
            <ac:spMk id="2" creationId="{B4BDE920-9F7F-D129-4F40-9728AC6F1027}"/>
          </ac:spMkLst>
        </pc:spChg>
        <pc:spChg chg="add mod">
          <ac:chgData name="ELISA SCALCO" userId="f68771b6-f551-4247-8803-741f057a40b0" providerId="ADAL" clId="{798E14B1-7FA1-CE43-85C4-980EE69BE1A1}" dt="2023-10-18T20:20:56.841" v="189" actId="255"/>
          <ac:spMkLst>
            <pc:docMk/>
            <pc:sldMk cId="928725523" sldId="313"/>
            <ac:spMk id="3" creationId="{3129A71E-92D8-8E16-6605-CBD41BC47781}"/>
          </ac:spMkLst>
        </pc:spChg>
        <pc:picChg chg="add del">
          <ac:chgData name="ELISA SCALCO" userId="f68771b6-f551-4247-8803-741f057a40b0" providerId="ADAL" clId="{798E14B1-7FA1-CE43-85C4-980EE69BE1A1}" dt="2023-10-18T20:20:06.543" v="182" actId="26606"/>
          <ac:picMkLst>
            <pc:docMk/>
            <pc:sldMk cId="928725523" sldId="313"/>
            <ac:picMk id="5" creationId="{B6C9F05F-2F6E-D489-E54B-AEFFEA709FCE}"/>
          </ac:picMkLst>
        </pc:picChg>
        <pc:picChg chg="add">
          <ac:chgData name="ELISA SCALCO" userId="f68771b6-f551-4247-8803-741f057a40b0" providerId="ADAL" clId="{798E14B1-7FA1-CE43-85C4-980EE69BE1A1}" dt="2023-10-18T20:20:06.552" v="183" actId="26606"/>
          <ac:picMkLst>
            <pc:docMk/>
            <pc:sldMk cId="928725523" sldId="313"/>
            <ac:picMk id="7" creationId="{7ECE93F4-3350-1B1C-9FD8-DDCFE2D6A99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D7DFBB-2F58-48DD-A950-29B99B6B41B4}" type="doc">
      <dgm:prSet loTypeId="urn:microsoft.com/office/officeart/2005/8/layout/vProcess5"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dgm:spPr/>
      <dgm:t>
        <a:bodyPr/>
        <a:lstStyle/>
        <a:p>
          <a:pPr>
            <a:buFont typeface="+mj-lt"/>
            <a:buAutoNum type="arabicPeriod"/>
          </a:pPr>
          <a:r>
            <a:rPr lang="it-IT" dirty="0"/>
            <a:t>1 – DL for image </a:t>
          </a:r>
          <a:r>
            <a:rPr lang="it-IT" dirty="0" err="1"/>
            <a:t>segmentation</a:t>
          </a:r>
          <a:r>
            <a:rPr lang="it-IT" dirty="0"/>
            <a:t> in RT</a:t>
          </a:r>
          <a:endParaRPr lang="en-US" dirty="0"/>
        </a:p>
      </dgm:t>
    </dgm:pt>
    <dgm:pt modelId="{6D890439-6F2B-43BD-A002-873C130744F5}" type="parTrans" cxnId="{F15456B1-F489-48DF-96CF-69BC725E6ED5}">
      <dgm:prSet/>
      <dgm:spPr/>
      <dgm:t>
        <a:bodyPr/>
        <a:lstStyle/>
        <a:p>
          <a:endParaRPr lang="en-US" sz="1400"/>
        </a:p>
      </dgm:t>
    </dgm:pt>
    <dgm:pt modelId="{E1A0691E-6915-4FCE-AEFB-174E76E5E698}" type="sibTrans" cxnId="{F15456B1-F489-48DF-96CF-69BC725E6ED5}">
      <dgm:prSet/>
      <dgm:spPr/>
      <dgm:t>
        <a:bodyPr/>
        <a:lstStyle/>
        <a:p>
          <a:endParaRPr lang="en-US"/>
        </a:p>
      </dgm:t>
    </dgm:pt>
    <dgm:pt modelId="{CF8215DE-12DA-467C-9CD3-8DD7DA1B231D}">
      <dgm:prSet phldrT="[Testo]"/>
      <dgm:spPr/>
      <dgm:t>
        <a:bodyPr/>
        <a:lstStyle/>
        <a:p>
          <a:pPr>
            <a:buFont typeface="+mj-lt"/>
            <a:buAutoNum type="arabicPeriod"/>
          </a:pPr>
          <a:r>
            <a:rPr lang="it-IT" dirty="0"/>
            <a:t>2 - </a:t>
          </a:r>
          <a:r>
            <a:rPr lang="it-IT" dirty="0" err="1"/>
            <a:t>Uncertainty</a:t>
          </a:r>
          <a:r>
            <a:rPr lang="it-IT" dirty="0"/>
            <a:t> </a:t>
          </a:r>
          <a:r>
            <a:rPr lang="it-IT" dirty="0" err="1"/>
            <a:t>quantification</a:t>
          </a:r>
          <a:r>
            <a:rPr lang="it-IT" dirty="0"/>
            <a:t> in image </a:t>
          </a:r>
          <a:r>
            <a:rPr lang="it-IT" dirty="0" err="1"/>
            <a:t>segmentation</a:t>
          </a:r>
          <a:r>
            <a:rPr lang="it-IT" dirty="0"/>
            <a:t> </a:t>
          </a:r>
          <a:r>
            <a:rPr lang="it-IT" dirty="0" err="1"/>
            <a:t>using</a:t>
          </a:r>
          <a:r>
            <a:rPr lang="it-IT" dirty="0"/>
            <a:t> </a:t>
          </a:r>
          <a:r>
            <a:rPr lang="it-IT" dirty="0" err="1"/>
            <a:t>Bayesian</a:t>
          </a:r>
          <a:r>
            <a:rPr lang="it-IT" dirty="0"/>
            <a:t> </a:t>
          </a:r>
          <a:r>
            <a:rPr lang="it-IT" dirty="0" err="1"/>
            <a:t>CNNs</a:t>
          </a:r>
          <a:endParaRPr lang="it-IT" dirty="0"/>
        </a:p>
      </dgm:t>
    </dgm:pt>
    <dgm:pt modelId="{91120AF9-7280-4E49-9A9D-B3CA43F2BC20}" type="parTrans" cxnId="{0D4E5858-3176-4A56-B2FE-84468C69D7C9}">
      <dgm:prSet/>
      <dgm:spPr/>
      <dgm:t>
        <a:bodyPr/>
        <a:lstStyle/>
        <a:p>
          <a:endParaRPr lang="en-US" sz="1400"/>
        </a:p>
      </dgm:t>
    </dgm:pt>
    <dgm:pt modelId="{3605D89E-1E01-4C11-A5C0-9F6385648366}" type="sibTrans" cxnId="{0D4E5858-3176-4A56-B2FE-84468C69D7C9}">
      <dgm:prSet/>
      <dgm:spPr/>
      <dgm:t>
        <a:bodyPr/>
        <a:lstStyle/>
        <a:p>
          <a:endParaRPr lang="en-US"/>
        </a:p>
      </dgm:t>
    </dgm:pt>
    <dgm:pt modelId="{CA1DAF5F-36F4-4CF3-9440-AD8C1C9209C0}">
      <dgm:prSet phldrT="[Testo]"/>
      <dgm:spPr/>
      <dgm:t>
        <a:bodyPr/>
        <a:lstStyle/>
        <a:p>
          <a:pPr>
            <a:buFont typeface="+mj-lt"/>
            <a:buAutoNum type="arabicPeriod"/>
          </a:pPr>
          <a:r>
            <a:rPr lang="it-IT" dirty="0"/>
            <a:t>3 - </a:t>
          </a:r>
          <a:r>
            <a:rPr lang="it-IT" dirty="0" err="1"/>
            <a:t>Practicle</a:t>
          </a:r>
          <a:r>
            <a:rPr lang="it-IT" dirty="0"/>
            <a:t> </a:t>
          </a:r>
          <a:r>
            <a:rPr lang="it-IT" dirty="0" err="1"/>
            <a:t>example</a:t>
          </a:r>
          <a:r>
            <a:rPr lang="it-IT" dirty="0"/>
            <a:t> of </a:t>
          </a:r>
          <a:r>
            <a:rPr lang="it-IT" dirty="0" err="1"/>
            <a:t>uncertainty</a:t>
          </a:r>
          <a:r>
            <a:rPr lang="it-IT" dirty="0"/>
            <a:t> </a:t>
          </a:r>
          <a:r>
            <a:rPr lang="it-IT" dirty="0" err="1"/>
            <a:t>quantification</a:t>
          </a:r>
          <a:r>
            <a:rPr lang="it-IT" dirty="0"/>
            <a:t> for </a:t>
          </a:r>
          <a:r>
            <a:rPr lang="it-IT" dirty="0" err="1"/>
            <a:t>renal</a:t>
          </a:r>
          <a:r>
            <a:rPr lang="it-IT" dirty="0"/>
            <a:t> </a:t>
          </a:r>
          <a:r>
            <a:rPr lang="it-IT" dirty="0" err="1"/>
            <a:t>cancer</a:t>
          </a:r>
          <a:endParaRPr lang="it-IT" dirty="0"/>
        </a:p>
      </dgm:t>
    </dgm:pt>
    <dgm:pt modelId="{A6F18C3D-1AEF-4919-8EA5-C28A2B36709B}" type="parTrans" cxnId="{A77D3EF9-524D-43F5-80C3-1DAA530B4E8B}">
      <dgm:prSet/>
      <dgm:spPr/>
      <dgm:t>
        <a:bodyPr/>
        <a:lstStyle/>
        <a:p>
          <a:endParaRPr lang="en-US" sz="1400"/>
        </a:p>
      </dgm:t>
    </dgm:pt>
    <dgm:pt modelId="{8D1397F3-79D9-4396-9CBB-10E7616B4975}" type="sibTrans" cxnId="{A77D3EF9-524D-43F5-80C3-1DAA530B4E8B}">
      <dgm:prSet/>
      <dgm:spPr/>
      <dgm:t>
        <a:bodyPr/>
        <a:lstStyle/>
        <a:p>
          <a:endParaRPr lang="en-US"/>
        </a:p>
      </dgm:t>
    </dgm:pt>
    <dgm:pt modelId="{E87A5A90-B681-4473-A3D7-64E1E3F75761}">
      <dgm:prSet/>
      <dgm:spPr/>
      <dgm:t>
        <a:bodyPr/>
        <a:lstStyle/>
        <a:p>
          <a:pPr>
            <a:buFont typeface="+mj-lt"/>
            <a:buAutoNum type="arabicPeriod"/>
          </a:pPr>
          <a:r>
            <a:rPr lang="it-IT" dirty="0"/>
            <a:t>4 – </a:t>
          </a:r>
          <a:r>
            <a:rPr lang="it-IT" dirty="0" err="1"/>
            <a:t>Other</a:t>
          </a:r>
          <a:r>
            <a:rPr lang="it-IT" dirty="0"/>
            <a:t> </a:t>
          </a:r>
          <a:r>
            <a:rPr lang="it-IT" dirty="0" err="1"/>
            <a:t>applications</a:t>
          </a:r>
          <a:r>
            <a:rPr lang="it-IT" dirty="0"/>
            <a:t> in RT</a:t>
          </a:r>
        </a:p>
      </dgm:t>
    </dgm:pt>
    <dgm:pt modelId="{74A832E9-5B82-4C1A-AD29-5B7DB0D324CF}" type="parTrans" cxnId="{A2CDA9A9-56FE-41CA-A82D-C4FA046E2F00}">
      <dgm:prSet/>
      <dgm:spPr/>
      <dgm:t>
        <a:bodyPr/>
        <a:lstStyle/>
        <a:p>
          <a:endParaRPr lang="en-US" sz="1400"/>
        </a:p>
      </dgm:t>
    </dgm:pt>
    <dgm:pt modelId="{D3B4691C-AAF4-40CF-B3B9-5F98D8534A0B}" type="sibTrans" cxnId="{A2CDA9A9-56FE-41CA-A82D-C4FA046E2F00}">
      <dgm:prSet/>
      <dgm:spPr/>
      <dgm:t>
        <a:bodyPr/>
        <a:lstStyle/>
        <a:p>
          <a:endParaRPr lang="en-US"/>
        </a:p>
      </dgm:t>
    </dgm:pt>
    <dgm:pt modelId="{F100180D-DD1C-4F6B-B874-D01C16A98A2A}" type="pres">
      <dgm:prSet presAssocID="{A0D7DFBB-2F58-48DD-A950-29B99B6B41B4}" presName="outerComposite" presStyleCnt="0">
        <dgm:presLayoutVars>
          <dgm:chMax val="5"/>
          <dgm:dir/>
          <dgm:resizeHandles val="exact"/>
        </dgm:presLayoutVars>
      </dgm:prSet>
      <dgm:spPr/>
    </dgm:pt>
    <dgm:pt modelId="{94AEBE7D-F2BD-495E-A5C9-04F9B9C25792}" type="pres">
      <dgm:prSet presAssocID="{A0D7DFBB-2F58-48DD-A950-29B99B6B41B4}" presName="dummyMaxCanvas" presStyleCnt="0">
        <dgm:presLayoutVars/>
      </dgm:prSet>
      <dgm:spPr/>
    </dgm:pt>
    <dgm:pt modelId="{C5B13A78-59F6-4142-8093-DCAEE6B86F14}" type="pres">
      <dgm:prSet presAssocID="{A0D7DFBB-2F58-48DD-A950-29B99B6B41B4}" presName="FourNodes_1" presStyleLbl="node1" presStyleIdx="0" presStyleCnt="4">
        <dgm:presLayoutVars>
          <dgm:bulletEnabled val="1"/>
        </dgm:presLayoutVars>
      </dgm:prSet>
      <dgm:spPr/>
    </dgm:pt>
    <dgm:pt modelId="{F1B6707B-A617-4D73-B3A6-A22E1F3C1795}" type="pres">
      <dgm:prSet presAssocID="{A0D7DFBB-2F58-48DD-A950-29B99B6B41B4}" presName="FourNodes_2" presStyleLbl="node1" presStyleIdx="1" presStyleCnt="4">
        <dgm:presLayoutVars>
          <dgm:bulletEnabled val="1"/>
        </dgm:presLayoutVars>
      </dgm:prSet>
      <dgm:spPr/>
    </dgm:pt>
    <dgm:pt modelId="{94EF9C09-4152-44E9-9013-D5D147E2B1E2}" type="pres">
      <dgm:prSet presAssocID="{A0D7DFBB-2F58-48DD-A950-29B99B6B41B4}" presName="FourNodes_3" presStyleLbl="node1" presStyleIdx="2" presStyleCnt="4">
        <dgm:presLayoutVars>
          <dgm:bulletEnabled val="1"/>
        </dgm:presLayoutVars>
      </dgm:prSet>
      <dgm:spPr/>
    </dgm:pt>
    <dgm:pt modelId="{D292BE1E-208E-4969-98F8-7B44A4E91352}" type="pres">
      <dgm:prSet presAssocID="{A0D7DFBB-2F58-48DD-A950-29B99B6B41B4}" presName="FourNodes_4" presStyleLbl="node1" presStyleIdx="3" presStyleCnt="4">
        <dgm:presLayoutVars>
          <dgm:bulletEnabled val="1"/>
        </dgm:presLayoutVars>
      </dgm:prSet>
      <dgm:spPr/>
    </dgm:pt>
    <dgm:pt modelId="{CC56C886-DB71-4C05-8C37-5BCCC9C0842C}" type="pres">
      <dgm:prSet presAssocID="{A0D7DFBB-2F58-48DD-A950-29B99B6B41B4}" presName="FourConn_1-2" presStyleLbl="fgAccFollowNode1" presStyleIdx="0" presStyleCnt="3">
        <dgm:presLayoutVars>
          <dgm:bulletEnabled val="1"/>
        </dgm:presLayoutVars>
      </dgm:prSet>
      <dgm:spPr/>
    </dgm:pt>
    <dgm:pt modelId="{734B693F-A243-468B-A0CA-924425BEF29C}" type="pres">
      <dgm:prSet presAssocID="{A0D7DFBB-2F58-48DD-A950-29B99B6B41B4}" presName="FourConn_2-3" presStyleLbl="fgAccFollowNode1" presStyleIdx="1" presStyleCnt="3">
        <dgm:presLayoutVars>
          <dgm:bulletEnabled val="1"/>
        </dgm:presLayoutVars>
      </dgm:prSet>
      <dgm:spPr/>
    </dgm:pt>
    <dgm:pt modelId="{E808D0DE-E258-4B28-8FAF-57420880E334}" type="pres">
      <dgm:prSet presAssocID="{A0D7DFBB-2F58-48DD-A950-29B99B6B41B4}" presName="FourConn_3-4" presStyleLbl="fgAccFollowNode1" presStyleIdx="2" presStyleCnt="3">
        <dgm:presLayoutVars>
          <dgm:bulletEnabled val="1"/>
        </dgm:presLayoutVars>
      </dgm:prSet>
      <dgm:spPr/>
    </dgm:pt>
    <dgm:pt modelId="{2449C639-2A06-42A3-BA89-992219D70080}" type="pres">
      <dgm:prSet presAssocID="{A0D7DFBB-2F58-48DD-A950-29B99B6B41B4}" presName="FourNodes_1_text" presStyleLbl="node1" presStyleIdx="3" presStyleCnt="4">
        <dgm:presLayoutVars>
          <dgm:bulletEnabled val="1"/>
        </dgm:presLayoutVars>
      </dgm:prSet>
      <dgm:spPr/>
    </dgm:pt>
    <dgm:pt modelId="{264B0299-A5A9-4150-8BC0-5CE47619EFE0}" type="pres">
      <dgm:prSet presAssocID="{A0D7DFBB-2F58-48DD-A950-29B99B6B41B4}" presName="FourNodes_2_text" presStyleLbl="node1" presStyleIdx="3" presStyleCnt="4">
        <dgm:presLayoutVars>
          <dgm:bulletEnabled val="1"/>
        </dgm:presLayoutVars>
      </dgm:prSet>
      <dgm:spPr/>
    </dgm:pt>
    <dgm:pt modelId="{162DE472-3456-4E7D-9ED4-3F5D3F85587B}" type="pres">
      <dgm:prSet presAssocID="{A0D7DFBB-2F58-48DD-A950-29B99B6B41B4}" presName="FourNodes_3_text" presStyleLbl="node1" presStyleIdx="3" presStyleCnt="4">
        <dgm:presLayoutVars>
          <dgm:bulletEnabled val="1"/>
        </dgm:presLayoutVars>
      </dgm:prSet>
      <dgm:spPr/>
    </dgm:pt>
    <dgm:pt modelId="{D155A440-934E-409C-9856-BF93CD008060}" type="pres">
      <dgm:prSet presAssocID="{A0D7DFBB-2F58-48DD-A950-29B99B6B41B4}" presName="FourNodes_4_text" presStyleLbl="node1" presStyleIdx="3" presStyleCnt="4">
        <dgm:presLayoutVars>
          <dgm:bulletEnabled val="1"/>
        </dgm:presLayoutVars>
      </dgm:prSet>
      <dgm:spPr/>
    </dgm:pt>
  </dgm:ptLst>
  <dgm:cxnLst>
    <dgm:cxn modelId="{AA64AA15-B4B0-4C60-9E04-03EF3E6CEE3C}" type="presOf" srcId="{CF8215DE-12DA-467C-9CD3-8DD7DA1B231D}" destId="{264B0299-A5A9-4150-8BC0-5CE47619EFE0}" srcOrd="1" destOrd="0" presId="urn:microsoft.com/office/officeart/2005/8/layout/vProcess5"/>
    <dgm:cxn modelId="{203D8E18-0EFC-40D6-80C8-F3C220EA9AF1}" type="presOf" srcId="{CF8215DE-12DA-467C-9CD3-8DD7DA1B231D}" destId="{F1B6707B-A617-4D73-B3A6-A22E1F3C1795}" srcOrd="0" destOrd="0" presId="urn:microsoft.com/office/officeart/2005/8/layout/vProcess5"/>
    <dgm:cxn modelId="{5D12F037-54EC-40A2-8D03-3D31617FAADF}" type="presOf" srcId="{3605D89E-1E01-4C11-A5C0-9F6385648366}" destId="{734B693F-A243-468B-A0CA-924425BEF29C}" srcOrd="0" destOrd="0" presId="urn:microsoft.com/office/officeart/2005/8/layout/vProcess5"/>
    <dgm:cxn modelId="{0D4E5858-3176-4A56-B2FE-84468C69D7C9}" srcId="{A0D7DFBB-2F58-48DD-A950-29B99B6B41B4}" destId="{CF8215DE-12DA-467C-9CD3-8DD7DA1B231D}" srcOrd="1" destOrd="0" parTransId="{91120AF9-7280-4E49-9A9D-B3CA43F2BC20}" sibTransId="{3605D89E-1E01-4C11-A5C0-9F6385648366}"/>
    <dgm:cxn modelId="{C1193870-B1AA-4354-9D17-AB9C1504DF08}" type="presOf" srcId="{96D7BFD4-6893-4197-B765-A79DC1C8B19F}" destId="{C5B13A78-59F6-4142-8093-DCAEE6B86F14}" srcOrd="0" destOrd="0" presId="urn:microsoft.com/office/officeart/2005/8/layout/vProcess5"/>
    <dgm:cxn modelId="{4F111197-8947-4548-B647-BBE69126718E}" type="presOf" srcId="{E87A5A90-B681-4473-A3D7-64E1E3F75761}" destId="{D155A440-934E-409C-9856-BF93CD008060}" srcOrd="1" destOrd="0" presId="urn:microsoft.com/office/officeart/2005/8/layout/vProcess5"/>
    <dgm:cxn modelId="{A2CDA9A9-56FE-41CA-A82D-C4FA046E2F00}" srcId="{A0D7DFBB-2F58-48DD-A950-29B99B6B41B4}" destId="{E87A5A90-B681-4473-A3D7-64E1E3F75761}" srcOrd="3" destOrd="0" parTransId="{74A832E9-5B82-4C1A-AD29-5B7DB0D324CF}" sibTransId="{D3B4691C-AAF4-40CF-B3B9-5F98D8534A0B}"/>
    <dgm:cxn modelId="{F15456B1-F489-48DF-96CF-69BC725E6ED5}" srcId="{A0D7DFBB-2F58-48DD-A950-29B99B6B41B4}" destId="{96D7BFD4-6893-4197-B765-A79DC1C8B19F}" srcOrd="0" destOrd="0" parTransId="{6D890439-6F2B-43BD-A002-873C130744F5}" sibTransId="{E1A0691E-6915-4FCE-AEFB-174E76E5E698}"/>
    <dgm:cxn modelId="{DCBBBCC1-A92D-4FB0-A34D-70C05B621596}" type="presOf" srcId="{A0D7DFBB-2F58-48DD-A950-29B99B6B41B4}" destId="{F100180D-DD1C-4F6B-B874-D01C16A98A2A}" srcOrd="0" destOrd="0" presId="urn:microsoft.com/office/officeart/2005/8/layout/vProcess5"/>
    <dgm:cxn modelId="{EAA3A5C6-52ED-48D7-AF30-0BD8F293E584}" type="presOf" srcId="{CA1DAF5F-36F4-4CF3-9440-AD8C1C9209C0}" destId="{94EF9C09-4152-44E9-9013-D5D147E2B1E2}" srcOrd="0" destOrd="0" presId="urn:microsoft.com/office/officeart/2005/8/layout/vProcess5"/>
    <dgm:cxn modelId="{113A31D5-9928-4D6F-9191-ECD7D0330BB3}" type="presOf" srcId="{CA1DAF5F-36F4-4CF3-9440-AD8C1C9209C0}" destId="{162DE472-3456-4E7D-9ED4-3F5D3F85587B}" srcOrd="1" destOrd="0" presId="urn:microsoft.com/office/officeart/2005/8/layout/vProcess5"/>
    <dgm:cxn modelId="{BC372DE8-4C79-416E-B7D2-63F7A187CA68}" type="presOf" srcId="{E1A0691E-6915-4FCE-AEFB-174E76E5E698}" destId="{CC56C886-DB71-4C05-8C37-5BCCC9C0842C}" srcOrd="0" destOrd="0" presId="urn:microsoft.com/office/officeart/2005/8/layout/vProcess5"/>
    <dgm:cxn modelId="{264C79E9-BEAF-4900-BA55-0B7C58ABB234}" type="presOf" srcId="{96D7BFD4-6893-4197-B765-A79DC1C8B19F}" destId="{2449C639-2A06-42A3-BA89-992219D70080}" srcOrd="1" destOrd="0" presId="urn:microsoft.com/office/officeart/2005/8/layout/vProcess5"/>
    <dgm:cxn modelId="{73AA76F6-2A1F-481C-89B8-B22EC8046C2C}" type="presOf" srcId="{8D1397F3-79D9-4396-9CBB-10E7616B4975}" destId="{E808D0DE-E258-4B28-8FAF-57420880E334}" srcOrd="0" destOrd="0" presId="urn:microsoft.com/office/officeart/2005/8/layout/vProcess5"/>
    <dgm:cxn modelId="{A77D3EF9-524D-43F5-80C3-1DAA530B4E8B}" srcId="{A0D7DFBB-2F58-48DD-A950-29B99B6B41B4}" destId="{CA1DAF5F-36F4-4CF3-9440-AD8C1C9209C0}" srcOrd="2" destOrd="0" parTransId="{A6F18C3D-1AEF-4919-8EA5-C28A2B36709B}" sibTransId="{8D1397F3-79D9-4396-9CBB-10E7616B4975}"/>
    <dgm:cxn modelId="{8C117BF9-5EDC-4862-B210-54F94A4B43ED}" type="presOf" srcId="{E87A5A90-B681-4473-A3D7-64E1E3F75761}" destId="{D292BE1E-208E-4969-98F8-7B44A4E91352}" srcOrd="0" destOrd="0" presId="urn:microsoft.com/office/officeart/2005/8/layout/vProcess5"/>
    <dgm:cxn modelId="{70258A45-5B62-4745-B76B-B8ED2D174719}" type="presParOf" srcId="{F100180D-DD1C-4F6B-B874-D01C16A98A2A}" destId="{94AEBE7D-F2BD-495E-A5C9-04F9B9C25792}" srcOrd="0" destOrd="0" presId="urn:microsoft.com/office/officeart/2005/8/layout/vProcess5"/>
    <dgm:cxn modelId="{1985167B-2DD7-4B33-B847-9D684AB17F98}" type="presParOf" srcId="{F100180D-DD1C-4F6B-B874-D01C16A98A2A}" destId="{C5B13A78-59F6-4142-8093-DCAEE6B86F14}" srcOrd="1" destOrd="0" presId="urn:microsoft.com/office/officeart/2005/8/layout/vProcess5"/>
    <dgm:cxn modelId="{8E4A7033-11D4-41AD-A6C0-034AFC048C1A}" type="presParOf" srcId="{F100180D-DD1C-4F6B-B874-D01C16A98A2A}" destId="{F1B6707B-A617-4D73-B3A6-A22E1F3C1795}" srcOrd="2" destOrd="0" presId="urn:microsoft.com/office/officeart/2005/8/layout/vProcess5"/>
    <dgm:cxn modelId="{019B45F9-40E0-416D-91F1-CBFC84124CCD}" type="presParOf" srcId="{F100180D-DD1C-4F6B-B874-D01C16A98A2A}" destId="{94EF9C09-4152-44E9-9013-D5D147E2B1E2}" srcOrd="3" destOrd="0" presId="urn:microsoft.com/office/officeart/2005/8/layout/vProcess5"/>
    <dgm:cxn modelId="{B18AD90D-991C-45F8-B112-901A95E69AEF}" type="presParOf" srcId="{F100180D-DD1C-4F6B-B874-D01C16A98A2A}" destId="{D292BE1E-208E-4969-98F8-7B44A4E91352}" srcOrd="4" destOrd="0" presId="urn:microsoft.com/office/officeart/2005/8/layout/vProcess5"/>
    <dgm:cxn modelId="{8D46B4A0-553B-4DE9-80CF-736060996286}" type="presParOf" srcId="{F100180D-DD1C-4F6B-B874-D01C16A98A2A}" destId="{CC56C886-DB71-4C05-8C37-5BCCC9C0842C}" srcOrd="5" destOrd="0" presId="urn:microsoft.com/office/officeart/2005/8/layout/vProcess5"/>
    <dgm:cxn modelId="{BA46629D-3B82-4B0E-BE3C-F984B357A164}" type="presParOf" srcId="{F100180D-DD1C-4F6B-B874-D01C16A98A2A}" destId="{734B693F-A243-468B-A0CA-924425BEF29C}" srcOrd="6" destOrd="0" presId="urn:microsoft.com/office/officeart/2005/8/layout/vProcess5"/>
    <dgm:cxn modelId="{A17D6FAC-8E99-4D36-A75E-31867656CBFA}" type="presParOf" srcId="{F100180D-DD1C-4F6B-B874-D01C16A98A2A}" destId="{E808D0DE-E258-4B28-8FAF-57420880E334}" srcOrd="7" destOrd="0" presId="urn:microsoft.com/office/officeart/2005/8/layout/vProcess5"/>
    <dgm:cxn modelId="{D475C7F5-8AB3-40F4-93CB-D7CBD90FA946}" type="presParOf" srcId="{F100180D-DD1C-4F6B-B874-D01C16A98A2A}" destId="{2449C639-2A06-42A3-BA89-992219D70080}" srcOrd="8" destOrd="0" presId="urn:microsoft.com/office/officeart/2005/8/layout/vProcess5"/>
    <dgm:cxn modelId="{877E6EED-C2C2-4F00-93DC-F27DC806BDC4}" type="presParOf" srcId="{F100180D-DD1C-4F6B-B874-D01C16A98A2A}" destId="{264B0299-A5A9-4150-8BC0-5CE47619EFE0}" srcOrd="9" destOrd="0" presId="urn:microsoft.com/office/officeart/2005/8/layout/vProcess5"/>
    <dgm:cxn modelId="{F23D6E73-19DE-45D4-BDF1-9B1D9082B5C4}" type="presParOf" srcId="{F100180D-DD1C-4F6B-B874-D01C16A98A2A}" destId="{162DE472-3456-4E7D-9ED4-3F5D3F85587B}" srcOrd="10" destOrd="0" presId="urn:microsoft.com/office/officeart/2005/8/layout/vProcess5"/>
    <dgm:cxn modelId="{BDFDCA58-E13A-44BB-9C17-81FB92447866}" type="presParOf" srcId="{F100180D-DD1C-4F6B-B874-D01C16A98A2A}" destId="{D155A440-934E-409C-9856-BF93CD00806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dgm:spPr/>
      <dgm:t>
        <a:bodyPr/>
        <a:lstStyle/>
        <a:p>
          <a:pPr>
            <a:buFont typeface="+mj-lt"/>
            <a:buAutoNum type="arabicPeriod"/>
          </a:pPr>
          <a:r>
            <a:rPr lang="it-IT" dirty="0"/>
            <a:t>1 – DL for image </a:t>
          </a:r>
          <a:r>
            <a:rPr lang="it-IT" dirty="0" err="1"/>
            <a:t>segmentation</a:t>
          </a:r>
          <a:r>
            <a:rPr lang="it-IT" dirty="0"/>
            <a:t> in RT</a:t>
          </a:r>
          <a:endParaRPr lang="en-US" dirty="0"/>
        </a:p>
      </dgm:t>
    </dgm:pt>
    <dgm:pt modelId="{6D890439-6F2B-43BD-A002-873C130744F5}" type="parTrans" cxnId="{F15456B1-F489-48DF-96CF-69BC725E6ED5}">
      <dgm:prSet/>
      <dgm:spPr/>
      <dgm:t>
        <a:bodyPr/>
        <a:lstStyle/>
        <a:p>
          <a:endParaRPr lang="en-US" sz="1400"/>
        </a:p>
      </dgm:t>
    </dgm:pt>
    <dgm:pt modelId="{E1A0691E-6915-4FCE-AEFB-174E76E5E698}" type="sibTrans" cxnId="{F15456B1-F489-48DF-96CF-69BC725E6ED5}">
      <dgm:prSet/>
      <dgm:spPr/>
      <dgm:t>
        <a:bodyPr/>
        <a:lstStyle/>
        <a:p>
          <a:endParaRPr lang="en-US"/>
        </a:p>
      </dgm:t>
    </dgm:pt>
    <dgm:pt modelId="{13C6865C-3E07-4088-8CE9-96FFEA6D4A02}">
      <dgm:prSet phldrT="[Testo]"/>
      <dgm:spPr/>
      <dgm:t>
        <a:bodyPr/>
        <a:lstStyle/>
        <a:p>
          <a:pPr>
            <a:buFont typeface="+mj-lt"/>
            <a:buAutoNum type="arabicPeriod"/>
          </a:pPr>
          <a:r>
            <a:rPr lang="it-IT" dirty="0"/>
            <a:t>2</a:t>
          </a:r>
          <a:endParaRPr lang="en-US" dirty="0"/>
        </a:p>
      </dgm:t>
    </dgm:pt>
    <dgm:pt modelId="{6C91F71C-6400-4A38-B647-5D1D2E74FF51}" type="parTrans" cxnId="{87DC68F1-D982-49DF-A568-595DE8D97809}">
      <dgm:prSet/>
      <dgm:spPr/>
      <dgm:t>
        <a:bodyPr/>
        <a:lstStyle/>
        <a:p>
          <a:endParaRPr lang="en-US" sz="1400"/>
        </a:p>
      </dgm:t>
    </dgm:pt>
    <dgm:pt modelId="{59B69339-FB31-4710-94C5-8D0705F98031}" type="sibTrans" cxnId="{87DC68F1-D982-49DF-A568-595DE8D97809}">
      <dgm:prSet/>
      <dgm:spPr/>
      <dgm:t>
        <a:bodyPr/>
        <a:lstStyle/>
        <a:p>
          <a:endParaRPr lang="en-US"/>
        </a:p>
      </dgm:t>
    </dgm:pt>
    <dgm:pt modelId="{CA1DAF5F-36F4-4CF3-9440-AD8C1C9209C0}">
      <dgm:prSet phldrT="[Testo]"/>
      <dgm:spPr/>
      <dgm:t>
        <a:bodyPr/>
        <a:lstStyle/>
        <a:p>
          <a:pPr>
            <a:buFont typeface="+mj-lt"/>
            <a:buAutoNum type="arabicPeriod"/>
          </a:pPr>
          <a:r>
            <a:rPr lang="it-IT" dirty="0"/>
            <a:t>4 </a:t>
          </a:r>
        </a:p>
      </dgm:t>
    </dgm:pt>
    <dgm:pt modelId="{A6F18C3D-1AEF-4919-8EA5-C28A2B36709B}" type="parTrans" cxnId="{A77D3EF9-524D-43F5-80C3-1DAA530B4E8B}">
      <dgm:prSet/>
      <dgm:spPr/>
      <dgm:t>
        <a:bodyPr/>
        <a:lstStyle/>
        <a:p>
          <a:endParaRPr lang="en-US" sz="1400"/>
        </a:p>
      </dgm:t>
    </dgm:pt>
    <dgm:pt modelId="{8D1397F3-79D9-4396-9CBB-10E7616B4975}" type="sibTrans" cxnId="{A77D3EF9-524D-43F5-80C3-1DAA530B4E8B}">
      <dgm:prSet/>
      <dgm:spPr/>
      <dgm:t>
        <a:bodyPr/>
        <a:lstStyle/>
        <a:p>
          <a:endParaRPr lang="en-US"/>
        </a:p>
      </dgm:t>
    </dgm:pt>
    <dgm:pt modelId="{A27C4ED7-EFF4-46C8-A179-2E366DB1856B}">
      <dgm:prSet phldrT="[Testo]"/>
      <dgm:spPr/>
      <dgm:t>
        <a:bodyPr/>
        <a:lstStyle/>
        <a:p>
          <a:pPr>
            <a:buFont typeface="+mj-lt"/>
            <a:buAutoNum type="arabicPeriod"/>
          </a:pPr>
          <a:r>
            <a:rPr lang="it-IT" dirty="0"/>
            <a:t>3</a:t>
          </a:r>
          <a:endParaRPr lang="en-US" dirty="0"/>
        </a:p>
      </dgm:t>
    </dgm:pt>
    <dgm:pt modelId="{02C84E37-6C64-404F-A102-418EFB8D27FE}" type="parTrans" cxnId="{156440D3-A21F-4CD6-8FB3-542E01A86B91}">
      <dgm:prSet/>
      <dgm:spPr/>
      <dgm:t>
        <a:bodyPr/>
        <a:lstStyle/>
        <a:p>
          <a:endParaRPr lang="en-US"/>
        </a:p>
      </dgm:t>
    </dgm:pt>
    <dgm:pt modelId="{C5F6CEEF-731D-428A-950E-3E1206C5541A}" type="sibTrans" cxnId="{156440D3-A21F-4CD6-8FB3-542E01A86B91}">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434130">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ED8FC379-2622-4002-A11C-1908FA0ADA47}" type="pres">
      <dgm:prSet presAssocID="{13C6865C-3E07-4088-8CE9-96FFEA6D4A02}" presName="parTxOnly" presStyleLbl="node1" presStyleIdx="1" presStyleCnt="4">
        <dgm:presLayoutVars>
          <dgm:chMax val="0"/>
          <dgm:chPref val="0"/>
          <dgm:bulletEnabled val="1"/>
        </dgm:presLayoutVars>
      </dgm:prSet>
      <dgm:spPr/>
    </dgm:pt>
    <dgm:pt modelId="{596D9AA0-C405-4508-B7E2-D5E7B5329E10}" type="pres">
      <dgm:prSet presAssocID="{59B69339-FB31-4710-94C5-8D0705F98031}" presName="parTxOnlySpace" presStyleCnt="0"/>
      <dgm:spPr/>
    </dgm:pt>
    <dgm:pt modelId="{3F304EAF-06CD-4F48-9662-F2F7EECC7B48}" type="pres">
      <dgm:prSet presAssocID="{A27C4ED7-EFF4-46C8-A179-2E366DB1856B}" presName="parTxOnly" presStyleLbl="node1" presStyleIdx="2" presStyleCnt="4">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1B74FBE5-553B-445D-9414-A9FD9055C201}" type="presOf" srcId="{13C6865C-3E07-4088-8CE9-96FFEA6D4A02}" destId="{ED8FC379-2622-4002-A11C-1908FA0ADA47}" srcOrd="0" destOrd="0" presId="urn:microsoft.com/office/officeart/2005/8/layout/chevron1"/>
    <dgm:cxn modelId="{87DC68F1-D982-49DF-A568-595DE8D97809}" srcId="{A0D7DFBB-2F58-48DD-A950-29B99B6B41B4}" destId="{13C6865C-3E07-4088-8CE9-96FFEA6D4A02}" srcOrd="1" destOrd="0" parTransId="{6C91F71C-6400-4A38-B647-5D1D2E74FF51}" sibTransId="{59B69339-FB31-4710-94C5-8D0705F98031}"/>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1D245078-84A1-473E-A5DF-7F73F2DA2459}" type="presParOf" srcId="{DD937C03-60B3-4F02-AEB7-978C4D085BB0}" destId="{ED8FC379-2622-4002-A11C-1908FA0ADA47}" srcOrd="2" destOrd="0" presId="urn:microsoft.com/office/officeart/2005/8/layout/chevron1"/>
    <dgm:cxn modelId="{B8C5371A-4B5C-4E72-8F0C-BB919BB0F6F9}" type="presParOf" srcId="{DD937C03-60B3-4F02-AEB7-978C4D085BB0}" destId="{596D9AA0-C405-4508-B7E2-D5E7B5329E10}"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dirty="0"/>
            <a:t>4 - </a:t>
          </a:r>
          <a:r>
            <a:rPr lang="it-IT" sz="1600" dirty="0" err="1"/>
            <a:t>Other</a:t>
          </a:r>
          <a:r>
            <a:rPr lang="it-IT" sz="1600" dirty="0"/>
            <a:t> </a:t>
          </a:r>
          <a:r>
            <a:rPr lang="it-IT" sz="1600" dirty="0" err="1"/>
            <a:t>applications</a:t>
          </a:r>
          <a:r>
            <a:rPr lang="it-IT" sz="1600" dirty="0"/>
            <a:t> in RT</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9704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9704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77747" custScaleY="9704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X="1311749" custScaleY="97047">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dirty="0"/>
            <a:t>4 - </a:t>
          </a:r>
          <a:r>
            <a:rPr lang="it-IT" sz="1600" dirty="0" err="1"/>
            <a:t>Other</a:t>
          </a:r>
          <a:r>
            <a:rPr lang="it-IT" sz="1600" dirty="0"/>
            <a:t> </a:t>
          </a:r>
          <a:r>
            <a:rPr lang="it-IT" sz="1600" dirty="0" err="1"/>
            <a:t>applications</a:t>
          </a:r>
          <a:r>
            <a:rPr lang="it-IT" sz="1600" dirty="0"/>
            <a:t> in RT</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9704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9704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77747" custScaleY="9704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X="1311749" custScaleY="97047">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dirty="0"/>
            <a:t>4 - </a:t>
          </a:r>
          <a:r>
            <a:rPr lang="it-IT" sz="1600" dirty="0" err="1"/>
            <a:t>Other</a:t>
          </a:r>
          <a:r>
            <a:rPr lang="it-IT" sz="1600" dirty="0"/>
            <a:t> </a:t>
          </a:r>
          <a:r>
            <a:rPr lang="it-IT" sz="1600" dirty="0" err="1"/>
            <a:t>applications</a:t>
          </a:r>
          <a:r>
            <a:rPr lang="it-IT" sz="1600" dirty="0"/>
            <a:t> in RT</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9704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9704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77747" custScaleY="9704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X="1311749" custScaleY="97047">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dgm:spPr/>
      <dgm:t>
        <a:bodyPr/>
        <a:lstStyle/>
        <a:p>
          <a:pPr>
            <a:buFont typeface="+mj-lt"/>
            <a:buAutoNum type="arabicPeriod"/>
          </a:pPr>
          <a:r>
            <a:rPr lang="it-IT" dirty="0"/>
            <a:t>1 – DL for image </a:t>
          </a:r>
          <a:r>
            <a:rPr lang="it-IT" dirty="0" err="1"/>
            <a:t>segmentation</a:t>
          </a:r>
          <a:r>
            <a:rPr lang="it-IT" dirty="0"/>
            <a:t> in RT</a:t>
          </a:r>
          <a:endParaRPr lang="en-US" dirty="0"/>
        </a:p>
      </dgm:t>
    </dgm:pt>
    <dgm:pt modelId="{6D890439-6F2B-43BD-A002-873C130744F5}" type="parTrans" cxnId="{F15456B1-F489-48DF-96CF-69BC725E6ED5}">
      <dgm:prSet/>
      <dgm:spPr/>
      <dgm:t>
        <a:bodyPr/>
        <a:lstStyle/>
        <a:p>
          <a:endParaRPr lang="en-US" sz="1400"/>
        </a:p>
      </dgm:t>
    </dgm:pt>
    <dgm:pt modelId="{E1A0691E-6915-4FCE-AEFB-174E76E5E698}" type="sibTrans" cxnId="{F15456B1-F489-48DF-96CF-69BC725E6ED5}">
      <dgm:prSet/>
      <dgm:spPr/>
      <dgm:t>
        <a:bodyPr/>
        <a:lstStyle/>
        <a:p>
          <a:endParaRPr lang="en-US"/>
        </a:p>
      </dgm:t>
    </dgm:pt>
    <dgm:pt modelId="{13C6865C-3E07-4088-8CE9-96FFEA6D4A02}">
      <dgm:prSet phldrT="[Testo]"/>
      <dgm:spPr/>
      <dgm:t>
        <a:bodyPr/>
        <a:lstStyle/>
        <a:p>
          <a:pPr>
            <a:buFont typeface="+mj-lt"/>
            <a:buAutoNum type="arabicPeriod"/>
          </a:pPr>
          <a:r>
            <a:rPr lang="it-IT" dirty="0"/>
            <a:t>2</a:t>
          </a:r>
          <a:endParaRPr lang="en-US" dirty="0"/>
        </a:p>
      </dgm:t>
    </dgm:pt>
    <dgm:pt modelId="{6C91F71C-6400-4A38-B647-5D1D2E74FF51}" type="parTrans" cxnId="{87DC68F1-D982-49DF-A568-595DE8D97809}">
      <dgm:prSet/>
      <dgm:spPr/>
      <dgm:t>
        <a:bodyPr/>
        <a:lstStyle/>
        <a:p>
          <a:endParaRPr lang="en-US" sz="1400"/>
        </a:p>
      </dgm:t>
    </dgm:pt>
    <dgm:pt modelId="{59B69339-FB31-4710-94C5-8D0705F98031}" type="sibTrans" cxnId="{87DC68F1-D982-49DF-A568-595DE8D97809}">
      <dgm:prSet/>
      <dgm:spPr/>
      <dgm:t>
        <a:bodyPr/>
        <a:lstStyle/>
        <a:p>
          <a:endParaRPr lang="en-US"/>
        </a:p>
      </dgm:t>
    </dgm:pt>
    <dgm:pt modelId="{CA1DAF5F-36F4-4CF3-9440-AD8C1C9209C0}">
      <dgm:prSet phldrT="[Testo]"/>
      <dgm:spPr/>
      <dgm:t>
        <a:bodyPr/>
        <a:lstStyle/>
        <a:p>
          <a:pPr>
            <a:buFont typeface="+mj-lt"/>
            <a:buAutoNum type="arabicPeriod"/>
          </a:pPr>
          <a:r>
            <a:rPr lang="it-IT" dirty="0"/>
            <a:t>4 </a:t>
          </a:r>
        </a:p>
      </dgm:t>
    </dgm:pt>
    <dgm:pt modelId="{A6F18C3D-1AEF-4919-8EA5-C28A2B36709B}" type="parTrans" cxnId="{A77D3EF9-524D-43F5-80C3-1DAA530B4E8B}">
      <dgm:prSet/>
      <dgm:spPr/>
      <dgm:t>
        <a:bodyPr/>
        <a:lstStyle/>
        <a:p>
          <a:endParaRPr lang="en-US" sz="1400"/>
        </a:p>
      </dgm:t>
    </dgm:pt>
    <dgm:pt modelId="{8D1397F3-79D9-4396-9CBB-10E7616B4975}" type="sibTrans" cxnId="{A77D3EF9-524D-43F5-80C3-1DAA530B4E8B}">
      <dgm:prSet/>
      <dgm:spPr/>
      <dgm:t>
        <a:bodyPr/>
        <a:lstStyle/>
        <a:p>
          <a:endParaRPr lang="en-US"/>
        </a:p>
      </dgm:t>
    </dgm:pt>
    <dgm:pt modelId="{A27C4ED7-EFF4-46C8-A179-2E366DB1856B}">
      <dgm:prSet phldrT="[Testo]"/>
      <dgm:spPr/>
      <dgm:t>
        <a:bodyPr/>
        <a:lstStyle/>
        <a:p>
          <a:pPr>
            <a:buFont typeface="+mj-lt"/>
            <a:buAutoNum type="arabicPeriod"/>
          </a:pPr>
          <a:r>
            <a:rPr lang="it-IT" dirty="0"/>
            <a:t>3</a:t>
          </a:r>
          <a:endParaRPr lang="en-US" dirty="0"/>
        </a:p>
      </dgm:t>
    </dgm:pt>
    <dgm:pt modelId="{02C84E37-6C64-404F-A102-418EFB8D27FE}" type="parTrans" cxnId="{156440D3-A21F-4CD6-8FB3-542E01A86B91}">
      <dgm:prSet/>
      <dgm:spPr/>
      <dgm:t>
        <a:bodyPr/>
        <a:lstStyle/>
        <a:p>
          <a:endParaRPr lang="en-US"/>
        </a:p>
      </dgm:t>
    </dgm:pt>
    <dgm:pt modelId="{C5F6CEEF-731D-428A-950E-3E1206C5541A}" type="sibTrans" cxnId="{156440D3-A21F-4CD6-8FB3-542E01A86B91}">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434130">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ED8FC379-2622-4002-A11C-1908FA0ADA47}" type="pres">
      <dgm:prSet presAssocID="{13C6865C-3E07-4088-8CE9-96FFEA6D4A02}" presName="parTxOnly" presStyleLbl="node1" presStyleIdx="1" presStyleCnt="4">
        <dgm:presLayoutVars>
          <dgm:chMax val="0"/>
          <dgm:chPref val="0"/>
          <dgm:bulletEnabled val="1"/>
        </dgm:presLayoutVars>
      </dgm:prSet>
      <dgm:spPr/>
    </dgm:pt>
    <dgm:pt modelId="{596D9AA0-C405-4508-B7E2-D5E7B5329E10}" type="pres">
      <dgm:prSet presAssocID="{59B69339-FB31-4710-94C5-8D0705F98031}" presName="parTxOnlySpace" presStyleCnt="0"/>
      <dgm:spPr/>
    </dgm:pt>
    <dgm:pt modelId="{3F304EAF-06CD-4F48-9662-F2F7EECC7B48}" type="pres">
      <dgm:prSet presAssocID="{A27C4ED7-EFF4-46C8-A179-2E366DB1856B}" presName="parTxOnly" presStyleLbl="node1" presStyleIdx="2" presStyleCnt="4">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1B74FBE5-553B-445D-9414-A9FD9055C201}" type="presOf" srcId="{13C6865C-3E07-4088-8CE9-96FFEA6D4A02}" destId="{ED8FC379-2622-4002-A11C-1908FA0ADA47}" srcOrd="0" destOrd="0" presId="urn:microsoft.com/office/officeart/2005/8/layout/chevron1"/>
    <dgm:cxn modelId="{87DC68F1-D982-49DF-A568-595DE8D97809}" srcId="{A0D7DFBB-2F58-48DD-A950-29B99B6B41B4}" destId="{13C6865C-3E07-4088-8CE9-96FFEA6D4A02}" srcOrd="1" destOrd="0" parTransId="{6C91F71C-6400-4A38-B647-5D1D2E74FF51}" sibTransId="{59B69339-FB31-4710-94C5-8D0705F98031}"/>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1D245078-84A1-473E-A5DF-7F73F2DA2459}" type="presParOf" srcId="{DD937C03-60B3-4F02-AEB7-978C4D085BB0}" destId="{ED8FC379-2622-4002-A11C-1908FA0ADA47}" srcOrd="2" destOrd="0" presId="urn:microsoft.com/office/officeart/2005/8/layout/chevron1"/>
    <dgm:cxn modelId="{B8C5371A-4B5C-4E72-8F0C-BB919BB0F6F9}" type="presParOf" srcId="{DD937C03-60B3-4F02-AEB7-978C4D085BB0}" destId="{596D9AA0-C405-4508-B7E2-D5E7B5329E10}"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CA1DAF5F-36F4-4CF3-9440-AD8C1C9209C0}">
      <dgm:prSet phldrT="[Testo]" custT="1"/>
      <dgm:spPr/>
      <dgm:t>
        <a:bodyPr/>
        <a:lstStyle/>
        <a:p>
          <a:pPr>
            <a:buFont typeface="+mj-lt"/>
            <a:buAutoNum type="arabicPeriod"/>
          </a:pPr>
          <a:r>
            <a:rPr lang="it-IT" sz="1600" dirty="0"/>
            <a:t>4 </a:t>
          </a:r>
        </a:p>
      </dgm:t>
    </dgm:pt>
    <dgm:pt modelId="{A6F18C3D-1AEF-4919-8EA5-C28A2B36709B}" type="parTrans" cxnId="{A77D3EF9-524D-43F5-80C3-1DAA530B4E8B}">
      <dgm:prSet/>
      <dgm:spPr/>
      <dgm:t>
        <a:bodyPr/>
        <a:lstStyle/>
        <a:p>
          <a:endParaRPr lang="en-US" sz="1600"/>
        </a:p>
      </dgm:t>
    </dgm:pt>
    <dgm:pt modelId="{8D1397F3-79D9-4396-9CBB-10E7616B4975}" type="sibTrans" cxnId="{A77D3EF9-524D-43F5-80C3-1DAA530B4E8B}">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 </a:t>
          </a:r>
          <a:r>
            <a:rPr lang="it-IT" sz="1600" dirty="0" err="1"/>
            <a:t>Uncertainty</a:t>
          </a:r>
          <a:r>
            <a:rPr lang="it-IT" sz="1600" dirty="0"/>
            <a:t> </a:t>
          </a:r>
          <a:r>
            <a:rPr lang="it-IT" sz="1600" dirty="0" err="1"/>
            <a:t>quantification</a:t>
          </a:r>
          <a:r>
            <a:rPr lang="it-IT" sz="1600" dirty="0"/>
            <a:t> in image </a:t>
          </a:r>
          <a:r>
            <a:rPr lang="it-IT" sz="1600" dirty="0" err="1"/>
            <a:t>segmentation</a:t>
          </a:r>
          <a:r>
            <a:rPr lang="it-IT" sz="1600" dirty="0"/>
            <a:t> </a:t>
          </a:r>
          <a:r>
            <a:rPr lang="it-IT" sz="1600" dirty="0" err="1"/>
            <a:t>using</a:t>
          </a:r>
          <a:r>
            <a:rPr lang="it-IT" sz="1600" dirty="0"/>
            <a:t> </a:t>
          </a:r>
          <a:r>
            <a:rPr lang="it-IT" sz="1600" dirty="0" err="1"/>
            <a:t>Bayesian</a:t>
          </a:r>
          <a:r>
            <a:rPr lang="it-IT" sz="1600" dirty="0"/>
            <a:t> </a:t>
          </a:r>
          <a:r>
            <a:rPr lang="it-IT" sz="1600" dirty="0" err="1"/>
            <a:t>CNNs</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13637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1943211" custScaleY="13637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Y="13637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custScaleY="136377">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CA1DAF5F-36F4-4CF3-9440-AD8C1C9209C0}">
      <dgm:prSet phldrT="[Testo]" custT="1"/>
      <dgm:spPr/>
      <dgm:t>
        <a:bodyPr/>
        <a:lstStyle/>
        <a:p>
          <a:pPr>
            <a:buFont typeface="+mj-lt"/>
            <a:buAutoNum type="arabicPeriod"/>
          </a:pPr>
          <a:r>
            <a:rPr lang="it-IT" sz="1600" dirty="0"/>
            <a:t>4 </a:t>
          </a:r>
        </a:p>
      </dgm:t>
    </dgm:pt>
    <dgm:pt modelId="{A6F18C3D-1AEF-4919-8EA5-C28A2B36709B}" type="parTrans" cxnId="{A77D3EF9-524D-43F5-80C3-1DAA530B4E8B}">
      <dgm:prSet/>
      <dgm:spPr/>
      <dgm:t>
        <a:bodyPr/>
        <a:lstStyle/>
        <a:p>
          <a:endParaRPr lang="en-US" sz="1600"/>
        </a:p>
      </dgm:t>
    </dgm:pt>
    <dgm:pt modelId="{8D1397F3-79D9-4396-9CBB-10E7616B4975}" type="sibTrans" cxnId="{A77D3EF9-524D-43F5-80C3-1DAA530B4E8B}">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 </a:t>
          </a:r>
          <a:r>
            <a:rPr lang="it-IT" sz="1600" dirty="0" err="1"/>
            <a:t>Uncertainty</a:t>
          </a:r>
          <a:r>
            <a:rPr lang="it-IT" sz="1600" dirty="0"/>
            <a:t> </a:t>
          </a:r>
          <a:r>
            <a:rPr lang="it-IT" sz="1600" dirty="0" err="1"/>
            <a:t>quantification</a:t>
          </a:r>
          <a:r>
            <a:rPr lang="it-IT" sz="1600" dirty="0"/>
            <a:t> in image </a:t>
          </a:r>
          <a:r>
            <a:rPr lang="it-IT" sz="1600" dirty="0" err="1"/>
            <a:t>segmentation</a:t>
          </a:r>
          <a:r>
            <a:rPr lang="it-IT" sz="1600" dirty="0"/>
            <a:t> </a:t>
          </a:r>
          <a:r>
            <a:rPr lang="it-IT" sz="1600" dirty="0" err="1"/>
            <a:t>using</a:t>
          </a:r>
          <a:r>
            <a:rPr lang="it-IT" sz="1600" dirty="0"/>
            <a:t> </a:t>
          </a:r>
          <a:r>
            <a:rPr lang="it-IT" sz="1600" dirty="0" err="1"/>
            <a:t>Bayesian</a:t>
          </a:r>
          <a:r>
            <a:rPr lang="it-IT" sz="1600" dirty="0"/>
            <a:t> </a:t>
          </a:r>
          <a:r>
            <a:rPr lang="it-IT" sz="1600" dirty="0" err="1"/>
            <a:t>CNNs</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13637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1943211" custScaleY="13637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Y="13637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custScaleY="136377">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CA1DAF5F-36F4-4CF3-9440-AD8C1C9209C0}">
      <dgm:prSet phldrT="[Testo]" custT="1"/>
      <dgm:spPr/>
      <dgm:t>
        <a:bodyPr/>
        <a:lstStyle/>
        <a:p>
          <a:pPr>
            <a:buFont typeface="+mj-lt"/>
            <a:buAutoNum type="arabicPeriod"/>
          </a:pPr>
          <a:r>
            <a:rPr lang="it-IT" sz="1600" dirty="0"/>
            <a:t>4 </a:t>
          </a:r>
        </a:p>
      </dgm:t>
    </dgm:pt>
    <dgm:pt modelId="{A6F18C3D-1AEF-4919-8EA5-C28A2B36709B}" type="parTrans" cxnId="{A77D3EF9-524D-43F5-80C3-1DAA530B4E8B}">
      <dgm:prSet/>
      <dgm:spPr/>
      <dgm:t>
        <a:bodyPr/>
        <a:lstStyle/>
        <a:p>
          <a:endParaRPr lang="en-US" sz="1600"/>
        </a:p>
      </dgm:t>
    </dgm:pt>
    <dgm:pt modelId="{8D1397F3-79D9-4396-9CBB-10E7616B4975}" type="sibTrans" cxnId="{A77D3EF9-524D-43F5-80C3-1DAA530B4E8B}">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 </a:t>
          </a:r>
          <a:r>
            <a:rPr lang="it-IT" sz="1600" dirty="0" err="1"/>
            <a:t>Uncertainty</a:t>
          </a:r>
          <a:r>
            <a:rPr lang="it-IT" sz="1600" dirty="0"/>
            <a:t> </a:t>
          </a:r>
          <a:r>
            <a:rPr lang="it-IT" sz="1600" dirty="0" err="1"/>
            <a:t>quantification</a:t>
          </a:r>
          <a:r>
            <a:rPr lang="it-IT" sz="1600" dirty="0"/>
            <a:t> in image </a:t>
          </a:r>
          <a:r>
            <a:rPr lang="it-IT" sz="1600" dirty="0" err="1"/>
            <a:t>segmentation</a:t>
          </a:r>
          <a:r>
            <a:rPr lang="it-IT" sz="1600" dirty="0"/>
            <a:t> </a:t>
          </a:r>
          <a:r>
            <a:rPr lang="it-IT" sz="1600" dirty="0" err="1"/>
            <a:t>using</a:t>
          </a:r>
          <a:r>
            <a:rPr lang="it-IT" sz="1600" dirty="0"/>
            <a:t> </a:t>
          </a:r>
          <a:r>
            <a:rPr lang="it-IT" sz="1600" dirty="0" err="1"/>
            <a:t>Bayesian</a:t>
          </a:r>
          <a:r>
            <a:rPr lang="it-IT" sz="1600" dirty="0"/>
            <a:t> </a:t>
          </a:r>
          <a:r>
            <a:rPr lang="it-IT" sz="1600" dirty="0" err="1"/>
            <a:t>CNNs</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13637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1943211" custScaleY="13637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Y="13637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custScaleY="136377">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CA1DAF5F-36F4-4CF3-9440-AD8C1C9209C0}">
      <dgm:prSet phldrT="[Testo]" custT="1"/>
      <dgm:spPr/>
      <dgm:t>
        <a:bodyPr/>
        <a:lstStyle/>
        <a:p>
          <a:pPr>
            <a:buFont typeface="+mj-lt"/>
            <a:buAutoNum type="arabicPeriod"/>
          </a:pPr>
          <a:r>
            <a:rPr lang="it-IT" sz="1600" dirty="0"/>
            <a:t>4 </a:t>
          </a:r>
        </a:p>
      </dgm:t>
    </dgm:pt>
    <dgm:pt modelId="{A6F18C3D-1AEF-4919-8EA5-C28A2B36709B}" type="parTrans" cxnId="{A77D3EF9-524D-43F5-80C3-1DAA530B4E8B}">
      <dgm:prSet/>
      <dgm:spPr/>
      <dgm:t>
        <a:bodyPr/>
        <a:lstStyle/>
        <a:p>
          <a:endParaRPr lang="en-US" sz="1600"/>
        </a:p>
      </dgm:t>
    </dgm:pt>
    <dgm:pt modelId="{8D1397F3-79D9-4396-9CBB-10E7616B4975}" type="sibTrans" cxnId="{A77D3EF9-524D-43F5-80C3-1DAA530B4E8B}">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 </a:t>
          </a:r>
          <a:r>
            <a:rPr lang="it-IT" sz="1600" dirty="0" err="1"/>
            <a:t>Uncertainty</a:t>
          </a:r>
          <a:r>
            <a:rPr lang="it-IT" sz="1600" dirty="0"/>
            <a:t> </a:t>
          </a:r>
          <a:r>
            <a:rPr lang="it-IT" sz="1600" dirty="0" err="1"/>
            <a:t>quantification</a:t>
          </a:r>
          <a:r>
            <a:rPr lang="it-IT" sz="1600" dirty="0"/>
            <a:t> in image </a:t>
          </a:r>
          <a:r>
            <a:rPr lang="it-IT" sz="1600" dirty="0" err="1"/>
            <a:t>segmentation</a:t>
          </a:r>
          <a:r>
            <a:rPr lang="it-IT" sz="1600" dirty="0"/>
            <a:t> </a:t>
          </a:r>
          <a:r>
            <a:rPr lang="it-IT" sz="1600" dirty="0" err="1"/>
            <a:t>using</a:t>
          </a:r>
          <a:r>
            <a:rPr lang="it-IT" sz="1600" dirty="0"/>
            <a:t> </a:t>
          </a:r>
          <a:r>
            <a:rPr lang="it-IT" sz="1600" dirty="0" err="1"/>
            <a:t>Bayesian</a:t>
          </a:r>
          <a:r>
            <a:rPr lang="it-IT" sz="1600" dirty="0"/>
            <a:t> </a:t>
          </a:r>
          <a:r>
            <a:rPr lang="it-IT" sz="1600" dirty="0" err="1"/>
            <a:t>CNNs</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13637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1943211" custScaleY="13637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Y="13637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custScaleY="136377">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CA1DAF5F-36F4-4CF3-9440-AD8C1C9209C0}">
      <dgm:prSet phldrT="[Testo]" custT="1"/>
      <dgm:spPr/>
      <dgm:t>
        <a:bodyPr/>
        <a:lstStyle/>
        <a:p>
          <a:pPr>
            <a:buFont typeface="+mj-lt"/>
            <a:buAutoNum type="arabicPeriod"/>
          </a:pPr>
          <a:r>
            <a:rPr lang="it-IT" sz="1600" dirty="0"/>
            <a:t>4 </a:t>
          </a:r>
        </a:p>
      </dgm:t>
    </dgm:pt>
    <dgm:pt modelId="{A6F18C3D-1AEF-4919-8EA5-C28A2B36709B}" type="parTrans" cxnId="{A77D3EF9-524D-43F5-80C3-1DAA530B4E8B}">
      <dgm:prSet/>
      <dgm:spPr/>
      <dgm:t>
        <a:bodyPr/>
        <a:lstStyle/>
        <a:p>
          <a:endParaRPr lang="en-US" sz="1600"/>
        </a:p>
      </dgm:t>
    </dgm:pt>
    <dgm:pt modelId="{8D1397F3-79D9-4396-9CBB-10E7616B4975}" type="sibTrans" cxnId="{A77D3EF9-524D-43F5-80C3-1DAA530B4E8B}">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 </a:t>
          </a:r>
          <a:r>
            <a:rPr lang="it-IT" sz="1600" dirty="0" err="1"/>
            <a:t>Uncertainty</a:t>
          </a:r>
          <a:r>
            <a:rPr lang="it-IT" sz="1600" dirty="0"/>
            <a:t> </a:t>
          </a:r>
          <a:r>
            <a:rPr lang="it-IT" sz="1600" dirty="0" err="1"/>
            <a:t>quantification</a:t>
          </a:r>
          <a:r>
            <a:rPr lang="it-IT" sz="1600" dirty="0"/>
            <a:t> in image </a:t>
          </a:r>
          <a:r>
            <a:rPr lang="it-IT" sz="1600" dirty="0" err="1"/>
            <a:t>segmentation</a:t>
          </a:r>
          <a:r>
            <a:rPr lang="it-IT" sz="1600" dirty="0"/>
            <a:t> </a:t>
          </a:r>
          <a:r>
            <a:rPr lang="it-IT" sz="1600" dirty="0" err="1"/>
            <a:t>using</a:t>
          </a:r>
          <a:r>
            <a:rPr lang="it-IT" sz="1600" dirty="0"/>
            <a:t> </a:t>
          </a:r>
          <a:r>
            <a:rPr lang="it-IT" sz="1600" dirty="0" err="1"/>
            <a:t>Bayesian</a:t>
          </a:r>
          <a:r>
            <a:rPr lang="it-IT" sz="1600" dirty="0"/>
            <a:t> </a:t>
          </a:r>
          <a:r>
            <a:rPr lang="it-IT" sz="1600" dirty="0" err="1"/>
            <a:t>CNNs</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136377">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1943211" custScaleY="136377">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Y="136377">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8285D332-64ED-4CF6-B462-4EA0000215DC}" type="pres">
      <dgm:prSet presAssocID="{CA1DAF5F-36F4-4CF3-9440-AD8C1C9209C0}" presName="parTxOnly" presStyleLbl="node1" presStyleIdx="3" presStyleCnt="4" custScaleY="136377">
        <dgm:presLayoutVars>
          <dgm:chMax val="0"/>
          <dgm:chPref val="0"/>
          <dgm:bulletEnabled val="1"/>
        </dgm:presLayoutVars>
      </dgm:prSet>
      <dgm:spPr/>
    </dgm:pt>
  </dgm:ptLst>
  <dgm:cxnLst>
    <dgm:cxn modelId="{9ADED30F-904B-41D3-9FAB-24A9A6EFAD73}" type="presOf" srcId="{CA1DAF5F-36F4-4CF3-9440-AD8C1C9209C0}" destId="{8285D332-64ED-4CF6-B462-4EA0000215DC}" srcOrd="0" destOrd="0" presId="urn:microsoft.com/office/officeart/2005/8/layout/chevron1"/>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A77D3EF9-524D-43F5-80C3-1DAA530B4E8B}" srcId="{A0D7DFBB-2F58-48DD-A950-29B99B6B41B4}" destId="{CA1DAF5F-36F4-4CF3-9440-AD8C1C9209C0}" srcOrd="3" destOrd="0" parTransId="{A6F18C3D-1AEF-4919-8EA5-C28A2B36709B}" sibTransId="{8D1397F3-79D9-4396-9CBB-10E7616B4975}"/>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E3ABF09C-2014-4D24-BB99-A8973E3E959A}" type="presParOf" srcId="{DD937C03-60B3-4F02-AEB7-978C4D085BB0}" destId="{8285D332-64ED-4CF6-B462-4EA0000215D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D7DFBB-2F58-48DD-A950-29B99B6B41B4}" type="doc">
      <dgm:prSet loTypeId="urn:microsoft.com/office/officeart/2005/8/layout/chevron1" loCatId="process" qsTypeId="urn:microsoft.com/office/officeart/2005/8/quickstyle/simple5" qsCatId="simple" csTypeId="urn:microsoft.com/office/officeart/2005/8/colors/accent1_3" csCatId="accent1" phldr="1"/>
      <dgm:spPr/>
      <dgm:t>
        <a:bodyPr/>
        <a:lstStyle/>
        <a:p>
          <a:endParaRPr lang="en-US"/>
        </a:p>
      </dgm:t>
    </dgm:pt>
    <dgm:pt modelId="{96D7BFD4-6893-4197-B765-A79DC1C8B19F}">
      <dgm:prSet phldrT="[Testo]" custT="1"/>
      <dgm:spPr/>
      <dgm:t>
        <a:bodyPr/>
        <a:lstStyle/>
        <a:p>
          <a:pPr>
            <a:buFont typeface="+mj-lt"/>
            <a:buAutoNum type="arabicPeriod"/>
          </a:pPr>
          <a:r>
            <a:rPr lang="it-IT" sz="1600" dirty="0"/>
            <a:t>1</a:t>
          </a:r>
          <a:endParaRPr lang="en-US" sz="1600" dirty="0"/>
        </a:p>
      </dgm:t>
    </dgm:pt>
    <dgm:pt modelId="{6D890439-6F2B-43BD-A002-873C130744F5}" type="parTrans" cxnId="{F15456B1-F489-48DF-96CF-69BC725E6ED5}">
      <dgm:prSet/>
      <dgm:spPr/>
      <dgm:t>
        <a:bodyPr/>
        <a:lstStyle/>
        <a:p>
          <a:endParaRPr lang="en-US" sz="1600"/>
        </a:p>
      </dgm:t>
    </dgm:pt>
    <dgm:pt modelId="{E1A0691E-6915-4FCE-AEFB-174E76E5E698}" type="sibTrans" cxnId="{F15456B1-F489-48DF-96CF-69BC725E6ED5}">
      <dgm:prSet/>
      <dgm:spPr/>
      <dgm:t>
        <a:bodyPr/>
        <a:lstStyle/>
        <a:p>
          <a:endParaRPr lang="en-US" sz="1600"/>
        </a:p>
      </dgm:t>
    </dgm:pt>
    <dgm:pt modelId="{A27C4ED7-EFF4-46C8-A179-2E366DB1856B}">
      <dgm:prSet phldrT="[Testo]" custT="1"/>
      <dgm:spPr/>
      <dgm:t>
        <a:bodyPr/>
        <a:lstStyle/>
        <a:p>
          <a:pPr>
            <a:buFont typeface="+mj-lt"/>
            <a:buAutoNum type="arabicPeriod"/>
          </a:pPr>
          <a:r>
            <a:rPr lang="it-IT" sz="1600" dirty="0"/>
            <a:t>3 - </a:t>
          </a:r>
          <a:r>
            <a:rPr lang="it-IT" sz="1600" dirty="0" err="1"/>
            <a:t>Practicle</a:t>
          </a:r>
          <a:r>
            <a:rPr lang="it-IT" sz="1600" dirty="0"/>
            <a:t> </a:t>
          </a:r>
          <a:r>
            <a:rPr lang="it-IT" sz="1600" dirty="0" err="1"/>
            <a:t>example</a:t>
          </a:r>
          <a:r>
            <a:rPr lang="it-IT" sz="1600" dirty="0"/>
            <a:t> of </a:t>
          </a:r>
          <a:r>
            <a:rPr lang="it-IT" sz="1600" dirty="0" err="1"/>
            <a:t>uncertainty</a:t>
          </a:r>
          <a:r>
            <a:rPr lang="it-IT" sz="1600" dirty="0"/>
            <a:t> </a:t>
          </a:r>
          <a:r>
            <a:rPr lang="it-IT" sz="1600" dirty="0" err="1"/>
            <a:t>quantification</a:t>
          </a:r>
          <a:r>
            <a:rPr lang="it-IT" sz="1600" dirty="0"/>
            <a:t> for </a:t>
          </a:r>
          <a:r>
            <a:rPr lang="it-IT" sz="1600" dirty="0" err="1"/>
            <a:t>renal</a:t>
          </a:r>
          <a:r>
            <a:rPr lang="it-IT" sz="1600" dirty="0"/>
            <a:t> </a:t>
          </a:r>
          <a:r>
            <a:rPr lang="it-IT" sz="1600" dirty="0" err="1"/>
            <a:t>cancer</a:t>
          </a:r>
          <a:endParaRPr lang="en-US" sz="1600" dirty="0"/>
        </a:p>
      </dgm:t>
    </dgm:pt>
    <dgm:pt modelId="{02C84E37-6C64-404F-A102-418EFB8D27FE}" type="parTrans" cxnId="{156440D3-A21F-4CD6-8FB3-542E01A86B91}">
      <dgm:prSet/>
      <dgm:spPr/>
      <dgm:t>
        <a:bodyPr/>
        <a:lstStyle/>
        <a:p>
          <a:endParaRPr lang="en-US" sz="1600"/>
        </a:p>
      </dgm:t>
    </dgm:pt>
    <dgm:pt modelId="{C5F6CEEF-731D-428A-950E-3E1206C5541A}" type="sibTrans" cxnId="{156440D3-A21F-4CD6-8FB3-542E01A86B91}">
      <dgm:prSet/>
      <dgm:spPr/>
      <dgm:t>
        <a:bodyPr/>
        <a:lstStyle/>
        <a:p>
          <a:endParaRPr lang="en-US" sz="1600"/>
        </a:p>
      </dgm:t>
    </dgm:pt>
    <dgm:pt modelId="{77667C0A-A402-44CC-9865-64A1EDE9B21B}">
      <dgm:prSet phldrT="[Testo]" custT="1"/>
      <dgm:spPr/>
      <dgm:t>
        <a:bodyPr/>
        <a:lstStyle/>
        <a:p>
          <a:pPr>
            <a:buFont typeface="+mj-lt"/>
            <a:buAutoNum type="arabicPeriod"/>
          </a:pPr>
          <a:r>
            <a:rPr lang="it-IT" sz="1600" dirty="0"/>
            <a:t>2 </a:t>
          </a:r>
          <a:endParaRPr lang="en-US" sz="1600" dirty="0"/>
        </a:p>
      </dgm:t>
    </dgm:pt>
    <dgm:pt modelId="{0023E50B-66C4-4656-A88B-101103A40262}" type="parTrans" cxnId="{6F2A3648-3F5A-4211-AB1D-6447077D9F38}">
      <dgm:prSet/>
      <dgm:spPr/>
      <dgm:t>
        <a:bodyPr/>
        <a:lstStyle/>
        <a:p>
          <a:endParaRPr lang="en-US" sz="1600"/>
        </a:p>
      </dgm:t>
    </dgm:pt>
    <dgm:pt modelId="{80DCE04E-30DD-4B54-A3EA-C33AD1CB51F5}" type="sibTrans" cxnId="{6F2A3648-3F5A-4211-AB1D-6447077D9F38}">
      <dgm:prSet/>
      <dgm:spPr/>
      <dgm:t>
        <a:bodyPr/>
        <a:lstStyle/>
        <a:p>
          <a:endParaRPr lang="en-US" sz="1600"/>
        </a:p>
      </dgm:t>
    </dgm:pt>
    <dgm:pt modelId="{22A878DA-576E-4159-9360-4D6A3898C2E6}">
      <dgm:prSet phldrT="[Testo]" custT="1"/>
      <dgm:spPr/>
      <dgm:t>
        <a:bodyPr/>
        <a:lstStyle/>
        <a:p>
          <a:pPr>
            <a:buFont typeface="+mj-lt"/>
            <a:buAutoNum type="arabicPeriod"/>
          </a:pPr>
          <a:r>
            <a:rPr lang="it-IT" sz="1600"/>
            <a:t>4 </a:t>
          </a:r>
          <a:endParaRPr lang="en-US" sz="1600" dirty="0"/>
        </a:p>
      </dgm:t>
    </dgm:pt>
    <dgm:pt modelId="{2902768F-C81B-44C2-827D-4B3E9A7600B8}" type="parTrans" cxnId="{6AC4A6FE-8CDD-429A-B48F-84A5F3E1D8BB}">
      <dgm:prSet/>
      <dgm:spPr/>
      <dgm:t>
        <a:bodyPr/>
        <a:lstStyle/>
        <a:p>
          <a:endParaRPr lang="en-US"/>
        </a:p>
      </dgm:t>
    </dgm:pt>
    <dgm:pt modelId="{4F55B6E3-B4C2-4082-8C04-470D6B3033D4}" type="sibTrans" cxnId="{6AC4A6FE-8CDD-429A-B48F-84A5F3E1D8BB}">
      <dgm:prSet/>
      <dgm:spPr/>
      <dgm:t>
        <a:bodyPr/>
        <a:lstStyle/>
        <a:p>
          <a:endParaRPr lang="en-US"/>
        </a:p>
      </dgm:t>
    </dgm:pt>
    <dgm:pt modelId="{DD937C03-60B3-4F02-AEB7-978C4D085BB0}" type="pres">
      <dgm:prSet presAssocID="{A0D7DFBB-2F58-48DD-A950-29B99B6B41B4}" presName="Name0" presStyleCnt="0">
        <dgm:presLayoutVars>
          <dgm:dir/>
          <dgm:animLvl val="lvl"/>
          <dgm:resizeHandles val="exact"/>
        </dgm:presLayoutVars>
      </dgm:prSet>
      <dgm:spPr/>
    </dgm:pt>
    <dgm:pt modelId="{20F637C9-5C0C-42EE-B411-8A735275EA95}" type="pres">
      <dgm:prSet presAssocID="{96D7BFD4-6893-4197-B765-A79DC1C8B19F}" presName="parTxOnly" presStyleLbl="node1" presStyleIdx="0" presStyleCnt="4" custScaleX="104943" custScaleY="85323">
        <dgm:presLayoutVars>
          <dgm:chMax val="0"/>
          <dgm:chPref val="0"/>
          <dgm:bulletEnabled val="1"/>
        </dgm:presLayoutVars>
      </dgm:prSet>
      <dgm:spPr/>
    </dgm:pt>
    <dgm:pt modelId="{BD0E1404-4FE8-455B-A855-0C0C7B720967}" type="pres">
      <dgm:prSet presAssocID="{E1A0691E-6915-4FCE-AEFB-174E76E5E698}" presName="parTxOnlySpace" presStyleCnt="0"/>
      <dgm:spPr/>
    </dgm:pt>
    <dgm:pt modelId="{6B89F415-E389-48A1-9D37-972A0FED4BA8}" type="pres">
      <dgm:prSet presAssocID="{77667C0A-A402-44CC-9865-64A1EDE9B21B}" presName="parTxOnly" presStyleLbl="node1" presStyleIdx="1" presStyleCnt="4" custScaleX="88623" custScaleY="85323">
        <dgm:presLayoutVars>
          <dgm:chMax val="0"/>
          <dgm:chPref val="0"/>
          <dgm:bulletEnabled val="1"/>
        </dgm:presLayoutVars>
      </dgm:prSet>
      <dgm:spPr/>
    </dgm:pt>
    <dgm:pt modelId="{00456DA8-C6C6-43B1-9914-98579CFA034D}" type="pres">
      <dgm:prSet presAssocID="{80DCE04E-30DD-4B54-A3EA-C33AD1CB51F5}" presName="parTxOnlySpace" presStyleCnt="0"/>
      <dgm:spPr/>
    </dgm:pt>
    <dgm:pt modelId="{3F304EAF-06CD-4F48-9662-F2F7EECC7B48}" type="pres">
      <dgm:prSet presAssocID="{A27C4ED7-EFF4-46C8-A179-2E366DB1856B}" presName="parTxOnly" presStyleLbl="node1" presStyleIdx="2" presStyleCnt="4" custScaleX="1090906" custScaleY="85323">
        <dgm:presLayoutVars>
          <dgm:chMax val="0"/>
          <dgm:chPref val="0"/>
          <dgm:bulletEnabled val="1"/>
        </dgm:presLayoutVars>
      </dgm:prSet>
      <dgm:spPr/>
    </dgm:pt>
    <dgm:pt modelId="{2552498B-04DF-42EF-A04C-3E2EF2AA0E95}" type="pres">
      <dgm:prSet presAssocID="{C5F6CEEF-731D-428A-950E-3E1206C5541A}" presName="parTxOnlySpace" presStyleCnt="0"/>
      <dgm:spPr/>
    </dgm:pt>
    <dgm:pt modelId="{DFF99CFA-3DCE-457D-8D83-1A6F5F895BF0}" type="pres">
      <dgm:prSet presAssocID="{22A878DA-576E-4159-9360-4D6A3898C2E6}" presName="parTxOnly" presStyleLbl="node1" presStyleIdx="3" presStyleCnt="4" custScaleY="85323">
        <dgm:presLayoutVars>
          <dgm:chMax val="0"/>
          <dgm:chPref val="0"/>
          <dgm:bulletEnabled val="1"/>
        </dgm:presLayoutVars>
      </dgm:prSet>
      <dgm:spPr/>
    </dgm:pt>
  </dgm:ptLst>
  <dgm:cxnLst>
    <dgm:cxn modelId="{3C43E742-BDE1-4593-B8BE-9503C886AF94}" type="presOf" srcId="{A27C4ED7-EFF4-46C8-A179-2E366DB1856B}" destId="{3F304EAF-06CD-4F48-9662-F2F7EECC7B48}" srcOrd="0" destOrd="0" presId="urn:microsoft.com/office/officeart/2005/8/layout/chevron1"/>
    <dgm:cxn modelId="{6F2A3648-3F5A-4211-AB1D-6447077D9F38}" srcId="{A0D7DFBB-2F58-48DD-A950-29B99B6B41B4}" destId="{77667C0A-A402-44CC-9865-64A1EDE9B21B}" srcOrd="1" destOrd="0" parTransId="{0023E50B-66C4-4656-A88B-101103A40262}" sibTransId="{80DCE04E-30DD-4B54-A3EA-C33AD1CB51F5}"/>
    <dgm:cxn modelId="{19D35059-600F-43F0-9143-3621E1E2BB6C}" type="presOf" srcId="{22A878DA-576E-4159-9360-4D6A3898C2E6}" destId="{DFF99CFA-3DCE-457D-8D83-1A6F5F895BF0}" srcOrd="0" destOrd="0" presId="urn:microsoft.com/office/officeart/2005/8/layout/chevron1"/>
    <dgm:cxn modelId="{3F6F5289-C833-4D0E-946A-56A1A02B2547}" type="presOf" srcId="{96D7BFD4-6893-4197-B765-A79DC1C8B19F}" destId="{20F637C9-5C0C-42EE-B411-8A735275EA95}" srcOrd="0" destOrd="0" presId="urn:microsoft.com/office/officeart/2005/8/layout/chevron1"/>
    <dgm:cxn modelId="{1B82649B-B3C5-415E-97CF-4499216D07AC}" type="presOf" srcId="{77667C0A-A402-44CC-9865-64A1EDE9B21B}" destId="{6B89F415-E389-48A1-9D37-972A0FED4BA8}" srcOrd="0" destOrd="0" presId="urn:microsoft.com/office/officeart/2005/8/layout/chevron1"/>
    <dgm:cxn modelId="{D6EC36A8-347E-461A-9EDA-40C35D1DB5D1}" type="presOf" srcId="{A0D7DFBB-2F58-48DD-A950-29B99B6B41B4}" destId="{DD937C03-60B3-4F02-AEB7-978C4D085BB0}" srcOrd="0" destOrd="0" presId="urn:microsoft.com/office/officeart/2005/8/layout/chevron1"/>
    <dgm:cxn modelId="{F15456B1-F489-48DF-96CF-69BC725E6ED5}" srcId="{A0D7DFBB-2F58-48DD-A950-29B99B6B41B4}" destId="{96D7BFD4-6893-4197-B765-A79DC1C8B19F}" srcOrd="0" destOrd="0" parTransId="{6D890439-6F2B-43BD-A002-873C130744F5}" sibTransId="{E1A0691E-6915-4FCE-AEFB-174E76E5E698}"/>
    <dgm:cxn modelId="{156440D3-A21F-4CD6-8FB3-542E01A86B91}" srcId="{A0D7DFBB-2F58-48DD-A950-29B99B6B41B4}" destId="{A27C4ED7-EFF4-46C8-A179-2E366DB1856B}" srcOrd="2" destOrd="0" parTransId="{02C84E37-6C64-404F-A102-418EFB8D27FE}" sibTransId="{C5F6CEEF-731D-428A-950E-3E1206C5541A}"/>
    <dgm:cxn modelId="{6AC4A6FE-8CDD-429A-B48F-84A5F3E1D8BB}" srcId="{A0D7DFBB-2F58-48DD-A950-29B99B6B41B4}" destId="{22A878DA-576E-4159-9360-4D6A3898C2E6}" srcOrd="3" destOrd="0" parTransId="{2902768F-C81B-44C2-827D-4B3E9A7600B8}" sibTransId="{4F55B6E3-B4C2-4082-8C04-470D6B3033D4}"/>
    <dgm:cxn modelId="{35476331-B94A-4490-8E16-ECDDCEEF6346}" type="presParOf" srcId="{DD937C03-60B3-4F02-AEB7-978C4D085BB0}" destId="{20F637C9-5C0C-42EE-B411-8A735275EA95}" srcOrd="0" destOrd="0" presId="urn:microsoft.com/office/officeart/2005/8/layout/chevron1"/>
    <dgm:cxn modelId="{A6F35DBE-A037-4AC8-AB2C-D8B163200B90}" type="presParOf" srcId="{DD937C03-60B3-4F02-AEB7-978C4D085BB0}" destId="{BD0E1404-4FE8-455B-A855-0C0C7B720967}" srcOrd="1" destOrd="0" presId="urn:microsoft.com/office/officeart/2005/8/layout/chevron1"/>
    <dgm:cxn modelId="{7C589100-9FC3-497D-AD86-B499A9F03DB8}" type="presParOf" srcId="{DD937C03-60B3-4F02-AEB7-978C4D085BB0}" destId="{6B89F415-E389-48A1-9D37-972A0FED4BA8}" srcOrd="2" destOrd="0" presId="urn:microsoft.com/office/officeart/2005/8/layout/chevron1"/>
    <dgm:cxn modelId="{85304DC3-82AB-4957-AB18-371129E16697}" type="presParOf" srcId="{DD937C03-60B3-4F02-AEB7-978C4D085BB0}" destId="{00456DA8-C6C6-43B1-9914-98579CFA034D}" srcOrd="3" destOrd="0" presId="urn:microsoft.com/office/officeart/2005/8/layout/chevron1"/>
    <dgm:cxn modelId="{468D592E-DF13-4014-9DAA-50E08D64BEA5}" type="presParOf" srcId="{DD937C03-60B3-4F02-AEB7-978C4D085BB0}" destId="{3F304EAF-06CD-4F48-9662-F2F7EECC7B48}" srcOrd="4" destOrd="0" presId="urn:microsoft.com/office/officeart/2005/8/layout/chevron1"/>
    <dgm:cxn modelId="{5647ABF3-9035-403E-8665-A5D4954CDA41}" type="presParOf" srcId="{DD937C03-60B3-4F02-AEB7-978C4D085BB0}" destId="{2552498B-04DF-42EF-A04C-3E2EF2AA0E95}" srcOrd="5" destOrd="0" presId="urn:microsoft.com/office/officeart/2005/8/layout/chevron1"/>
    <dgm:cxn modelId="{138AFC75-253B-4576-B1A7-CB91C4D02C1C}" type="presParOf" srcId="{DD937C03-60B3-4F02-AEB7-978C4D085BB0}" destId="{DFF99CFA-3DCE-457D-8D83-1A6F5F895BF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13A78-59F6-4142-8093-DCAEE6B86F14}">
      <dsp:nvSpPr>
        <dsp:cNvPr id="0" name=""/>
        <dsp:cNvSpPr/>
      </dsp:nvSpPr>
      <dsp:spPr>
        <a:xfrm>
          <a:off x="0" y="0"/>
          <a:ext cx="8412480" cy="957294"/>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mj-lt"/>
            <a:buNone/>
          </a:pPr>
          <a:r>
            <a:rPr lang="it-IT" sz="2500" kern="1200" dirty="0"/>
            <a:t>1 – DL for image </a:t>
          </a:r>
          <a:r>
            <a:rPr lang="it-IT" sz="2500" kern="1200" dirty="0" err="1"/>
            <a:t>segmentation</a:t>
          </a:r>
          <a:r>
            <a:rPr lang="it-IT" sz="2500" kern="1200" dirty="0"/>
            <a:t> in RT</a:t>
          </a:r>
          <a:endParaRPr lang="en-US" sz="2500" kern="1200" dirty="0"/>
        </a:p>
      </dsp:txBody>
      <dsp:txXfrm>
        <a:off x="28038" y="28038"/>
        <a:ext cx="7298593" cy="901218"/>
      </dsp:txXfrm>
    </dsp:sp>
    <dsp:sp modelId="{F1B6707B-A617-4D73-B3A6-A22E1F3C1795}">
      <dsp:nvSpPr>
        <dsp:cNvPr id="0" name=""/>
        <dsp:cNvSpPr/>
      </dsp:nvSpPr>
      <dsp:spPr>
        <a:xfrm>
          <a:off x="704545" y="1131347"/>
          <a:ext cx="8412480" cy="957294"/>
        </a:xfrm>
        <a:prstGeom prst="roundRect">
          <a:avLst>
            <a:gd name="adj" fmla="val 10000"/>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mj-lt"/>
            <a:buNone/>
          </a:pPr>
          <a:r>
            <a:rPr lang="it-IT" sz="2500" kern="1200" dirty="0"/>
            <a:t>2 - </a:t>
          </a:r>
          <a:r>
            <a:rPr lang="it-IT" sz="2500" kern="1200" dirty="0" err="1"/>
            <a:t>Uncertainty</a:t>
          </a:r>
          <a:r>
            <a:rPr lang="it-IT" sz="2500" kern="1200" dirty="0"/>
            <a:t> </a:t>
          </a:r>
          <a:r>
            <a:rPr lang="it-IT" sz="2500" kern="1200" dirty="0" err="1"/>
            <a:t>quantification</a:t>
          </a:r>
          <a:r>
            <a:rPr lang="it-IT" sz="2500" kern="1200" dirty="0"/>
            <a:t> in image </a:t>
          </a:r>
          <a:r>
            <a:rPr lang="it-IT" sz="2500" kern="1200" dirty="0" err="1"/>
            <a:t>segmentation</a:t>
          </a:r>
          <a:r>
            <a:rPr lang="it-IT" sz="2500" kern="1200" dirty="0"/>
            <a:t> </a:t>
          </a:r>
          <a:r>
            <a:rPr lang="it-IT" sz="2500" kern="1200" dirty="0" err="1"/>
            <a:t>using</a:t>
          </a:r>
          <a:r>
            <a:rPr lang="it-IT" sz="2500" kern="1200" dirty="0"/>
            <a:t> </a:t>
          </a:r>
          <a:r>
            <a:rPr lang="it-IT" sz="2500" kern="1200" dirty="0" err="1"/>
            <a:t>Bayesian</a:t>
          </a:r>
          <a:r>
            <a:rPr lang="it-IT" sz="2500" kern="1200" dirty="0"/>
            <a:t> </a:t>
          </a:r>
          <a:r>
            <a:rPr lang="it-IT" sz="2500" kern="1200" dirty="0" err="1"/>
            <a:t>CNNs</a:t>
          </a:r>
          <a:endParaRPr lang="it-IT" sz="2500" kern="1200" dirty="0"/>
        </a:p>
      </dsp:txBody>
      <dsp:txXfrm>
        <a:off x="732583" y="1159385"/>
        <a:ext cx="7029617" cy="901218"/>
      </dsp:txXfrm>
    </dsp:sp>
    <dsp:sp modelId="{94EF9C09-4152-44E9-9013-D5D147E2B1E2}">
      <dsp:nvSpPr>
        <dsp:cNvPr id="0" name=""/>
        <dsp:cNvSpPr/>
      </dsp:nvSpPr>
      <dsp:spPr>
        <a:xfrm>
          <a:off x="1398574" y="2262695"/>
          <a:ext cx="8412480" cy="957294"/>
        </a:xfrm>
        <a:prstGeom prst="roundRect">
          <a:avLst>
            <a:gd name="adj" fmla="val 10000"/>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mj-lt"/>
            <a:buNone/>
          </a:pPr>
          <a:r>
            <a:rPr lang="it-IT" sz="2500" kern="1200" dirty="0"/>
            <a:t>3 - </a:t>
          </a:r>
          <a:r>
            <a:rPr lang="it-IT" sz="2500" kern="1200" dirty="0" err="1"/>
            <a:t>Practicle</a:t>
          </a:r>
          <a:r>
            <a:rPr lang="it-IT" sz="2500" kern="1200" dirty="0"/>
            <a:t> </a:t>
          </a:r>
          <a:r>
            <a:rPr lang="it-IT" sz="2500" kern="1200" dirty="0" err="1"/>
            <a:t>example</a:t>
          </a:r>
          <a:r>
            <a:rPr lang="it-IT" sz="2500" kern="1200" dirty="0"/>
            <a:t> of </a:t>
          </a:r>
          <a:r>
            <a:rPr lang="it-IT" sz="2500" kern="1200" dirty="0" err="1"/>
            <a:t>uncertainty</a:t>
          </a:r>
          <a:r>
            <a:rPr lang="it-IT" sz="2500" kern="1200" dirty="0"/>
            <a:t> </a:t>
          </a:r>
          <a:r>
            <a:rPr lang="it-IT" sz="2500" kern="1200" dirty="0" err="1"/>
            <a:t>quantification</a:t>
          </a:r>
          <a:r>
            <a:rPr lang="it-IT" sz="2500" kern="1200" dirty="0"/>
            <a:t> for </a:t>
          </a:r>
          <a:r>
            <a:rPr lang="it-IT" sz="2500" kern="1200" dirty="0" err="1"/>
            <a:t>renal</a:t>
          </a:r>
          <a:r>
            <a:rPr lang="it-IT" sz="2500" kern="1200" dirty="0"/>
            <a:t> </a:t>
          </a:r>
          <a:r>
            <a:rPr lang="it-IT" sz="2500" kern="1200" dirty="0" err="1"/>
            <a:t>cancer</a:t>
          </a:r>
          <a:endParaRPr lang="it-IT" sz="2500" kern="1200" dirty="0"/>
        </a:p>
      </dsp:txBody>
      <dsp:txXfrm>
        <a:off x="1426612" y="2290733"/>
        <a:ext cx="7040133" cy="901218"/>
      </dsp:txXfrm>
    </dsp:sp>
    <dsp:sp modelId="{D292BE1E-208E-4969-98F8-7B44A4E91352}">
      <dsp:nvSpPr>
        <dsp:cNvPr id="0" name=""/>
        <dsp:cNvSpPr/>
      </dsp:nvSpPr>
      <dsp:spPr>
        <a:xfrm>
          <a:off x="2103119" y="3394043"/>
          <a:ext cx="8412480" cy="957294"/>
        </a:xfrm>
        <a:prstGeom prst="roundRect">
          <a:avLst>
            <a:gd name="adj" fmla="val 10000"/>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mj-lt"/>
            <a:buNone/>
          </a:pPr>
          <a:r>
            <a:rPr lang="it-IT" sz="2500" kern="1200" dirty="0"/>
            <a:t>4 – </a:t>
          </a:r>
          <a:r>
            <a:rPr lang="it-IT" sz="2500" kern="1200" dirty="0" err="1"/>
            <a:t>Other</a:t>
          </a:r>
          <a:r>
            <a:rPr lang="it-IT" sz="2500" kern="1200" dirty="0"/>
            <a:t> </a:t>
          </a:r>
          <a:r>
            <a:rPr lang="it-IT" sz="2500" kern="1200" dirty="0" err="1"/>
            <a:t>applications</a:t>
          </a:r>
          <a:r>
            <a:rPr lang="it-IT" sz="2500" kern="1200" dirty="0"/>
            <a:t> in RT</a:t>
          </a:r>
        </a:p>
      </dsp:txBody>
      <dsp:txXfrm>
        <a:off x="2131157" y="3422081"/>
        <a:ext cx="7029617" cy="901218"/>
      </dsp:txXfrm>
    </dsp:sp>
    <dsp:sp modelId="{CC56C886-DB71-4C05-8C37-5BCCC9C0842C}">
      <dsp:nvSpPr>
        <dsp:cNvPr id="0" name=""/>
        <dsp:cNvSpPr/>
      </dsp:nvSpPr>
      <dsp:spPr>
        <a:xfrm>
          <a:off x="7790238" y="733200"/>
          <a:ext cx="622241" cy="62224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734B693F-A243-468B-A0CA-924425BEF29C}">
      <dsp:nvSpPr>
        <dsp:cNvPr id="0" name=""/>
        <dsp:cNvSpPr/>
      </dsp:nvSpPr>
      <dsp:spPr>
        <a:xfrm>
          <a:off x="8494783" y="1864548"/>
          <a:ext cx="622241" cy="62224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E808D0DE-E258-4B28-8FAF-57420880E334}">
      <dsp:nvSpPr>
        <dsp:cNvPr id="0" name=""/>
        <dsp:cNvSpPr/>
      </dsp:nvSpPr>
      <dsp:spPr>
        <a:xfrm>
          <a:off x="9188813" y="2995896"/>
          <a:ext cx="622241" cy="62224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2720" y="117996"/>
          <a:ext cx="10255738" cy="286047"/>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1 – DL for image </a:t>
          </a:r>
          <a:r>
            <a:rPr lang="it-IT" sz="1700" kern="1200" dirty="0" err="1"/>
            <a:t>segmentation</a:t>
          </a:r>
          <a:r>
            <a:rPr lang="it-IT" sz="1700" kern="1200" dirty="0"/>
            <a:t> in RT</a:t>
          </a:r>
          <a:endParaRPr lang="en-US" sz="1700" kern="1200" dirty="0"/>
        </a:p>
      </dsp:txBody>
      <dsp:txXfrm>
        <a:off x="145744" y="117996"/>
        <a:ext cx="9969691" cy="286047"/>
      </dsp:txXfrm>
    </dsp:sp>
    <dsp:sp modelId="{ED8FC379-2622-4002-A11C-1908FA0ADA47}">
      <dsp:nvSpPr>
        <dsp:cNvPr id="0" name=""/>
        <dsp:cNvSpPr/>
      </dsp:nvSpPr>
      <dsp:spPr>
        <a:xfrm>
          <a:off x="10186946" y="117996"/>
          <a:ext cx="715119" cy="286047"/>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2</a:t>
          </a:r>
          <a:endParaRPr lang="en-US" sz="1700" kern="1200" dirty="0"/>
        </a:p>
      </dsp:txBody>
      <dsp:txXfrm>
        <a:off x="10329970" y="117996"/>
        <a:ext cx="429072" cy="286047"/>
      </dsp:txXfrm>
    </dsp:sp>
    <dsp:sp modelId="{3F304EAF-06CD-4F48-9662-F2F7EECC7B48}">
      <dsp:nvSpPr>
        <dsp:cNvPr id="0" name=""/>
        <dsp:cNvSpPr/>
      </dsp:nvSpPr>
      <dsp:spPr>
        <a:xfrm>
          <a:off x="10830553" y="117996"/>
          <a:ext cx="715119" cy="286047"/>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3</a:t>
          </a:r>
          <a:endParaRPr lang="en-US" sz="1700" kern="1200" dirty="0"/>
        </a:p>
      </dsp:txBody>
      <dsp:txXfrm>
        <a:off x="10973577" y="117996"/>
        <a:ext cx="429072" cy="286047"/>
      </dsp:txXfrm>
    </dsp:sp>
    <dsp:sp modelId="{8285D332-64ED-4CF6-B462-4EA0000215DC}">
      <dsp:nvSpPr>
        <dsp:cNvPr id="0" name=""/>
        <dsp:cNvSpPr/>
      </dsp:nvSpPr>
      <dsp:spPr>
        <a:xfrm>
          <a:off x="11474160" y="117996"/>
          <a:ext cx="715119" cy="286047"/>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4 </a:t>
          </a:r>
        </a:p>
      </dsp:txBody>
      <dsp:txXfrm>
        <a:off x="11617184" y="117996"/>
        <a:ext cx="429072" cy="28604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479" y="108787"/>
          <a:ext cx="823093" cy="304465"/>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7712" y="108787"/>
        <a:ext cx="518628" cy="304465"/>
      </dsp:txXfrm>
    </dsp:sp>
    <dsp:sp modelId="{6B89F415-E389-48A1-9D37-972A0FED4BA8}">
      <dsp:nvSpPr>
        <dsp:cNvPr id="0" name=""/>
        <dsp:cNvSpPr/>
      </dsp:nvSpPr>
      <dsp:spPr>
        <a:xfrm>
          <a:off x="750140" y="108787"/>
          <a:ext cx="695091" cy="304465"/>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902373" y="108787"/>
        <a:ext cx="390626" cy="304465"/>
      </dsp:txXfrm>
    </dsp:sp>
    <dsp:sp modelId="{3F304EAF-06CD-4F48-9662-F2F7EECC7B48}">
      <dsp:nvSpPr>
        <dsp:cNvPr id="0" name=""/>
        <dsp:cNvSpPr/>
      </dsp:nvSpPr>
      <dsp:spPr>
        <a:xfrm>
          <a:off x="1366799" y="108787"/>
          <a:ext cx="609788" cy="304465"/>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a:t>
          </a:r>
          <a:endParaRPr lang="en-US" sz="1600" kern="1200" dirty="0"/>
        </a:p>
      </dsp:txBody>
      <dsp:txXfrm>
        <a:off x="1519032" y="108787"/>
        <a:ext cx="305323" cy="304465"/>
      </dsp:txXfrm>
    </dsp:sp>
    <dsp:sp modelId="{DFF99CFA-3DCE-457D-8D83-1A6F5F895BF0}">
      <dsp:nvSpPr>
        <dsp:cNvPr id="0" name=""/>
        <dsp:cNvSpPr/>
      </dsp:nvSpPr>
      <dsp:spPr>
        <a:xfrm>
          <a:off x="1898155" y="108787"/>
          <a:ext cx="10288365" cy="304465"/>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 </a:t>
          </a:r>
          <a:r>
            <a:rPr lang="it-IT" sz="1600" kern="1200" dirty="0" err="1"/>
            <a:t>Other</a:t>
          </a:r>
          <a:r>
            <a:rPr lang="it-IT" sz="1600" kern="1200" dirty="0"/>
            <a:t> </a:t>
          </a:r>
          <a:r>
            <a:rPr lang="it-IT" sz="1600" kern="1200" dirty="0" err="1"/>
            <a:t>applications</a:t>
          </a:r>
          <a:r>
            <a:rPr lang="it-IT" sz="1600" kern="1200" dirty="0"/>
            <a:t> in RT</a:t>
          </a:r>
          <a:endParaRPr lang="en-US" sz="1600" kern="1200" dirty="0"/>
        </a:p>
      </dsp:txBody>
      <dsp:txXfrm>
        <a:off x="2050388" y="108787"/>
        <a:ext cx="9983900" cy="3044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479" y="108787"/>
          <a:ext cx="823093" cy="304465"/>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7712" y="108787"/>
        <a:ext cx="518628" cy="304465"/>
      </dsp:txXfrm>
    </dsp:sp>
    <dsp:sp modelId="{6B89F415-E389-48A1-9D37-972A0FED4BA8}">
      <dsp:nvSpPr>
        <dsp:cNvPr id="0" name=""/>
        <dsp:cNvSpPr/>
      </dsp:nvSpPr>
      <dsp:spPr>
        <a:xfrm>
          <a:off x="750140" y="108787"/>
          <a:ext cx="695091" cy="304465"/>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902373" y="108787"/>
        <a:ext cx="390626" cy="304465"/>
      </dsp:txXfrm>
    </dsp:sp>
    <dsp:sp modelId="{3F304EAF-06CD-4F48-9662-F2F7EECC7B48}">
      <dsp:nvSpPr>
        <dsp:cNvPr id="0" name=""/>
        <dsp:cNvSpPr/>
      </dsp:nvSpPr>
      <dsp:spPr>
        <a:xfrm>
          <a:off x="1366799" y="108787"/>
          <a:ext cx="609788" cy="304465"/>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a:t>
          </a:r>
          <a:endParaRPr lang="en-US" sz="1600" kern="1200" dirty="0"/>
        </a:p>
      </dsp:txBody>
      <dsp:txXfrm>
        <a:off x="1519032" y="108787"/>
        <a:ext cx="305323" cy="304465"/>
      </dsp:txXfrm>
    </dsp:sp>
    <dsp:sp modelId="{DFF99CFA-3DCE-457D-8D83-1A6F5F895BF0}">
      <dsp:nvSpPr>
        <dsp:cNvPr id="0" name=""/>
        <dsp:cNvSpPr/>
      </dsp:nvSpPr>
      <dsp:spPr>
        <a:xfrm>
          <a:off x="1898155" y="108787"/>
          <a:ext cx="10288365" cy="304465"/>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 </a:t>
          </a:r>
          <a:r>
            <a:rPr lang="it-IT" sz="1600" kern="1200" dirty="0" err="1"/>
            <a:t>Other</a:t>
          </a:r>
          <a:r>
            <a:rPr lang="it-IT" sz="1600" kern="1200" dirty="0"/>
            <a:t> </a:t>
          </a:r>
          <a:r>
            <a:rPr lang="it-IT" sz="1600" kern="1200" dirty="0" err="1"/>
            <a:t>applications</a:t>
          </a:r>
          <a:r>
            <a:rPr lang="it-IT" sz="1600" kern="1200" dirty="0"/>
            <a:t> in RT</a:t>
          </a:r>
          <a:endParaRPr lang="en-US" sz="1600" kern="1200" dirty="0"/>
        </a:p>
      </dsp:txBody>
      <dsp:txXfrm>
        <a:off x="2050388" y="108787"/>
        <a:ext cx="9983900" cy="30446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479" y="108787"/>
          <a:ext cx="823093" cy="304465"/>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7712" y="108787"/>
        <a:ext cx="518628" cy="304465"/>
      </dsp:txXfrm>
    </dsp:sp>
    <dsp:sp modelId="{6B89F415-E389-48A1-9D37-972A0FED4BA8}">
      <dsp:nvSpPr>
        <dsp:cNvPr id="0" name=""/>
        <dsp:cNvSpPr/>
      </dsp:nvSpPr>
      <dsp:spPr>
        <a:xfrm>
          <a:off x="750140" y="108787"/>
          <a:ext cx="695091" cy="304465"/>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902373" y="108787"/>
        <a:ext cx="390626" cy="304465"/>
      </dsp:txXfrm>
    </dsp:sp>
    <dsp:sp modelId="{3F304EAF-06CD-4F48-9662-F2F7EECC7B48}">
      <dsp:nvSpPr>
        <dsp:cNvPr id="0" name=""/>
        <dsp:cNvSpPr/>
      </dsp:nvSpPr>
      <dsp:spPr>
        <a:xfrm>
          <a:off x="1366799" y="108787"/>
          <a:ext cx="609788" cy="304465"/>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a:t>
          </a:r>
          <a:endParaRPr lang="en-US" sz="1600" kern="1200" dirty="0"/>
        </a:p>
      </dsp:txBody>
      <dsp:txXfrm>
        <a:off x="1519032" y="108787"/>
        <a:ext cx="305323" cy="304465"/>
      </dsp:txXfrm>
    </dsp:sp>
    <dsp:sp modelId="{DFF99CFA-3DCE-457D-8D83-1A6F5F895BF0}">
      <dsp:nvSpPr>
        <dsp:cNvPr id="0" name=""/>
        <dsp:cNvSpPr/>
      </dsp:nvSpPr>
      <dsp:spPr>
        <a:xfrm>
          <a:off x="1898155" y="108787"/>
          <a:ext cx="10288365" cy="304465"/>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 </a:t>
          </a:r>
          <a:r>
            <a:rPr lang="it-IT" sz="1600" kern="1200" dirty="0" err="1"/>
            <a:t>Other</a:t>
          </a:r>
          <a:r>
            <a:rPr lang="it-IT" sz="1600" kern="1200" dirty="0"/>
            <a:t> </a:t>
          </a:r>
          <a:r>
            <a:rPr lang="it-IT" sz="1600" kern="1200" dirty="0" err="1"/>
            <a:t>applications</a:t>
          </a:r>
          <a:r>
            <a:rPr lang="it-IT" sz="1600" kern="1200" dirty="0"/>
            <a:t> in RT</a:t>
          </a:r>
          <a:endParaRPr lang="en-US" sz="1600" kern="1200" dirty="0"/>
        </a:p>
      </dsp:txBody>
      <dsp:txXfrm>
        <a:off x="2050388" y="108787"/>
        <a:ext cx="9983900" cy="304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2720" y="117996"/>
          <a:ext cx="10255738" cy="286047"/>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1 – DL for image </a:t>
          </a:r>
          <a:r>
            <a:rPr lang="it-IT" sz="1700" kern="1200" dirty="0" err="1"/>
            <a:t>segmentation</a:t>
          </a:r>
          <a:r>
            <a:rPr lang="it-IT" sz="1700" kern="1200" dirty="0"/>
            <a:t> in RT</a:t>
          </a:r>
          <a:endParaRPr lang="en-US" sz="1700" kern="1200" dirty="0"/>
        </a:p>
      </dsp:txBody>
      <dsp:txXfrm>
        <a:off x="145744" y="117996"/>
        <a:ext cx="9969691" cy="286047"/>
      </dsp:txXfrm>
    </dsp:sp>
    <dsp:sp modelId="{ED8FC379-2622-4002-A11C-1908FA0ADA47}">
      <dsp:nvSpPr>
        <dsp:cNvPr id="0" name=""/>
        <dsp:cNvSpPr/>
      </dsp:nvSpPr>
      <dsp:spPr>
        <a:xfrm>
          <a:off x="10186946" y="117996"/>
          <a:ext cx="715119" cy="286047"/>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2</a:t>
          </a:r>
          <a:endParaRPr lang="en-US" sz="1700" kern="1200" dirty="0"/>
        </a:p>
      </dsp:txBody>
      <dsp:txXfrm>
        <a:off x="10329970" y="117996"/>
        <a:ext cx="429072" cy="286047"/>
      </dsp:txXfrm>
    </dsp:sp>
    <dsp:sp modelId="{3F304EAF-06CD-4F48-9662-F2F7EECC7B48}">
      <dsp:nvSpPr>
        <dsp:cNvPr id="0" name=""/>
        <dsp:cNvSpPr/>
      </dsp:nvSpPr>
      <dsp:spPr>
        <a:xfrm>
          <a:off x="10830553" y="117996"/>
          <a:ext cx="715119" cy="286047"/>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3</a:t>
          </a:r>
          <a:endParaRPr lang="en-US" sz="1700" kern="1200" dirty="0"/>
        </a:p>
      </dsp:txBody>
      <dsp:txXfrm>
        <a:off x="10973577" y="117996"/>
        <a:ext cx="429072" cy="286047"/>
      </dsp:txXfrm>
    </dsp:sp>
    <dsp:sp modelId="{8285D332-64ED-4CF6-B462-4EA0000215DC}">
      <dsp:nvSpPr>
        <dsp:cNvPr id="0" name=""/>
        <dsp:cNvSpPr/>
      </dsp:nvSpPr>
      <dsp:spPr>
        <a:xfrm>
          <a:off x="11474160" y="117996"/>
          <a:ext cx="715119" cy="286047"/>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it-IT" sz="1700" kern="1200" dirty="0"/>
            <a:t>4 </a:t>
          </a:r>
        </a:p>
      </dsp:txBody>
      <dsp:txXfrm>
        <a:off x="11617184" y="117996"/>
        <a:ext cx="429072" cy="286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217" y="111230"/>
          <a:ext cx="576321" cy="299579"/>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5007" y="111230"/>
        <a:ext cx="276742" cy="299579"/>
      </dsp:txXfrm>
    </dsp:sp>
    <dsp:sp modelId="{6B89F415-E389-48A1-9D37-972A0FED4BA8}">
      <dsp:nvSpPr>
        <dsp:cNvPr id="0" name=""/>
        <dsp:cNvSpPr/>
      </dsp:nvSpPr>
      <dsp:spPr>
        <a:xfrm>
          <a:off x="526621" y="111230"/>
          <a:ext cx="10671644" cy="299579"/>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 </a:t>
          </a:r>
          <a:r>
            <a:rPr lang="it-IT" sz="1600" kern="1200" dirty="0" err="1"/>
            <a:t>Uncertainty</a:t>
          </a:r>
          <a:r>
            <a:rPr lang="it-IT" sz="1600" kern="1200" dirty="0"/>
            <a:t> </a:t>
          </a:r>
          <a:r>
            <a:rPr lang="it-IT" sz="1600" kern="1200" dirty="0" err="1"/>
            <a:t>quantification</a:t>
          </a:r>
          <a:r>
            <a:rPr lang="it-IT" sz="1600" kern="1200" dirty="0"/>
            <a:t> in image </a:t>
          </a:r>
          <a:r>
            <a:rPr lang="it-IT" sz="1600" kern="1200" dirty="0" err="1"/>
            <a:t>segmentation</a:t>
          </a:r>
          <a:r>
            <a:rPr lang="it-IT" sz="1600" kern="1200" dirty="0"/>
            <a:t> </a:t>
          </a:r>
          <a:r>
            <a:rPr lang="it-IT" sz="1600" kern="1200" dirty="0" err="1"/>
            <a:t>using</a:t>
          </a:r>
          <a:r>
            <a:rPr lang="it-IT" sz="1600" kern="1200" dirty="0"/>
            <a:t> </a:t>
          </a:r>
          <a:r>
            <a:rPr lang="it-IT" sz="1600" kern="1200" dirty="0" err="1"/>
            <a:t>Bayesian</a:t>
          </a:r>
          <a:r>
            <a:rPr lang="it-IT" sz="1600" kern="1200" dirty="0"/>
            <a:t> </a:t>
          </a:r>
          <a:r>
            <a:rPr lang="it-IT" sz="1600" kern="1200" dirty="0" err="1"/>
            <a:t>CNNs</a:t>
          </a:r>
          <a:endParaRPr lang="en-US" sz="1600" kern="1200" dirty="0"/>
        </a:p>
      </dsp:txBody>
      <dsp:txXfrm>
        <a:off x="676411" y="111230"/>
        <a:ext cx="10372065" cy="299579"/>
      </dsp:txXfrm>
    </dsp:sp>
    <dsp:sp modelId="{3F304EAF-06CD-4F48-9662-F2F7EECC7B48}">
      <dsp:nvSpPr>
        <dsp:cNvPr id="0" name=""/>
        <dsp:cNvSpPr/>
      </dsp:nvSpPr>
      <dsp:spPr>
        <a:xfrm>
          <a:off x="11143348" y="111230"/>
          <a:ext cx="549175" cy="299579"/>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a:t>
          </a:r>
          <a:endParaRPr lang="en-US" sz="1600" kern="1200" dirty="0"/>
        </a:p>
      </dsp:txBody>
      <dsp:txXfrm>
        <a:off x="11293138" y="111230"/>
        <a:ext cx="249596" cy="299579"/>
      </dsp:txXfrm>
    </dsp:sp>
    <dsp:sp modelId="{8285D332-64ED-4CF6-B462-4EA0000215DC}">
      <dsp:nvSpPr>
        <dsp:cNvPr id="0" name=""/>
        <dsp:cNvSpPr/>
      </dsp:nvSpPr>
      <dsp:spPr>
        <a:xfrm>
          <a:off x="11637606" y="111230"/>
          <a:ext cx="549175" cy="299579"/>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a:t>
          </a:r>
        </a:p>
      </dsp:txBody>
      <dsp:txXfrm>
        <a:off x="11787396" y="111230"/>
        <a:ext cx="249596" cy="299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217" y="111230"/>
          <a:ext cx="576321" cy="299579"/>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5007" y="111230"/>
        <a:ext cx="276742" cy="299579"/>
      </dsp:txXfrm>
    </dsp:sp>
    <dsp:sp modelId="{6B89F415-E389-48A1-9D37-972A0FED4BA8}">
      <dsp:nvSpPr>
        <dsp:cNvPr id="0" name=""/>
        <dsp:cNvSpPr/>
      </dsp:nvSpPr>
      <dsp:spPr>
        <a:xfrm>
          <a:off x="526621" y="111230"/>
          <a:ext cx="10671644" cy="299579"/>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 </a:t>
          </a:r>
          <a:r>
            <a:rPr lang="it-IT" sz="1600" kern="1200" dirty="0" err="1"/>
            <a:t>Uncertainty</a:t>
          </a:r>
          <a:r>
            <a:rPr lang="it-IT" sz="1600" kern="1200" dirty="0"/>
            <a:t> </a:t>
          </a:r>
          <a:r>
            <a:rPr lang="it-IT" sz="1600" kern="1200" dirty="0" err="1"/>
            <a:t>quantification</a:t>
          </a:r>
          <a:r>
            <a:rPr lang="it-IT" sz="1600" kern="1200" dirty="0"/>
            <a:t> in image </a:t>
          </a:r>
          <a:r>
            <a:rPr lang="it-IT" sz="1600" kern="1200" dirty="0" err="1"/>
            <a:t>segmentation</a:t>
          </a:r>
          <a:r>
            <a:rPr lang="it-IT" sz="1600" kern="1200" dirty="0"/>
            <a:t> </a:t>
          </a:r>
          <a:r>
            <a:rPr lang="it-IT" sz="1600" kern="1200" dirty="0" err="1"/>
            <a:t>using</a:t>
          </a:r>
          <a:r>
            <a:rPr lang="it-IT" sz="1600" kern="1200" dirty="0"/>
            <a:t> </a:t>
          </a:r>
          <a:r>
            <a:rPr lang="it-IT" sz="1600" kern="1200" dirty="0" err="1"/>
            <a:t>Bayesian</a:t>
          </a:r>
          <a:r>
            <a:rPr lang="it-IT" sz="1600" kern="1200" dirty="0"/>
            <a:t> </a:t>
          </a:r>
          <a:r>
            <a:rPr lang="it-IT" sz="1600" kern="1200" dirty="0" err="1"/>
            <a:t>CNNs</a:t>
          </a:r>
          <a:endParaRPr lang="en-US" sz="1600" kern="1200" dirty="0"/>
        </a:p>
      </dsp:txBody>
      <dsp:txXfrm>
        <a:off x="676411" y="111230"/>
        <a:ext cx="10372065" cy="299579"/>
      </dsp:txXfrm>
    </dsp:sp>
    <dsp:sp modelId="{3F304EAF-06CD-4F48-9662-F2F7EECC7B48}">
      <dsp:nvSpPr>
        <dsp:cNvPr id="0" name=""/>
        <dsp:cNvSpPr/>
      </dsp:nvSpPr>
      <dsp:spPr>
        <a:xfrm>
          <a:off x="11143348" y="111230"/>
          <a:ext cx="549175" cy="299579"/>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a:t>
          </a:r>
          <a:endParaRPr lang="en-US" sz="1600" kern="1200" dirty="0"/>
        </a:p>
      </dsp:txBody>
      <dsp:txXfrm>
        <a:off x="11293138" y="111230"/>
        <a:ext cx="249596" cy="299579"/>
      </dsp:txXfrm>
    </dsp:sp>
    <dsp:sp modelId="{8285D332-64ED-4CF6-B462-4EA0000215DC}">
      <dsp:nvSpPr>
        <dsp:cNvPr id="0" name=""/>
        <dsp:cNvSpPr/>
      </dsp:nvSpPr>
      <dsp:spPr>
        <a:xfrm>
          <a:off x="11637606" y="111230"/>
          <a:ext cx="549175" cy="299579"/>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a:t>
          </a:r>
        </a:p>
      </dsp:txBody>
      <dsp:txXfrm>
        <a:off x="11787396" y="111230"/>
        <a:ext cx="249596" cy="2995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217" y="111230"/>
          <a:ext cx="576321" cy="299579"/>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5007" y="111230"/>
        <a:ext cx="276742" cy="299579"/>
      </dsp:txXfrm>
    </dsp:sp>
    <dsp:sp modelId="{6B89F415-E389-48A1-9D37-972A0FED4BA8}">
      <dsp:nvSpPr>
        <dsp:cNvPr id="0" name=""/>
        <dsp:cNvSpPr/>
      </dsp:nvSpPr>
      <dsp:spPr>
        <a:xfrm>
          <a:off x="526621" y="111230"/>
          <a:ext cx="10671644" cy="299579"/>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 </a:t>
          </a:r>
          <a:r>
            <a:rPr lang="it-IT" sz="1600" kern="1200" dirty="0" err="1"/>
            <a:t>Uncertainty</a:t>
          </a:r>
          <a:r>
            <a:rPr lang="it-IT" sz="1600" kern="1200" dirty="0"/>
            <a:t> </a:t>
          </a:r>
          <a:r>
            <a:rPr lang="it-IT" sz="1600" kern="1200" dirty="0" err="1"/>
            <a:t>quantification</a:t>
          </a:r>
          <a:r>
            <a:rPr lang="it-IT" sz="1600" kern="1200" dirty="0"/>
            <a:t> in image </a:t>
          </a:r>
          <a:r>
            <a:rPr lang="it-IT" sz="1600" kern="1200" dirty="0" err="1"/>
            <a:t>segmentation</a:t>
          </a:r>
          <a:r>
            <a:rPr lang="it-IT" sz="1600" kern="1200" dirty="0"/>
            <a:t> </a:t>
          </a:r>
          <a:r>
            <a:rPr lang="it-IT" sz="1600" kern="1200" dirty="0" err="1"/>
            <a:t>using</a:t>
          </a:r>
          <a:r>
            <a:rPr lang="it-IT" sz="1600" kern="1200" dirty="0"/>
            <a:t> </a:t>
          </a:r>
          <a:r>
            <a:rPr lang="it-IT" sz="1600" kern="1200" dirty="0" err="1"/>
            <a:t>Bayesian</a:t>
          </a:r>
          <a:r>
            <a:rPr lang="it-IT" sz="1600" kern="1200" dirty="0"/>
            <a:t> </a:t>
          </a:r>
          <a:r>
            <a:rPr lang="it-IT" sz="1600" kern="1200" dirty="0" err="1"/>
            <a:t>CNNs</a:t>
          </a:r>
          <a:endParaRPr lang="en-US" sz="1600" kern="1200" dirty="0"/>
        </a:p>
      </dsp:txBody>
      <dsp:txXfrm>
        <a:off x="676411" y="111230"/>
        <a:ext cx="10372065" cy="299579"/>
      </dsp:txXfrm>
    </dsp:sp>
    <dsp:sp modelId="{3F304EAF-06CD-4F48-9662-F2F7EECC7B48}">
      <dsp:nvSpPr>
        <dsp:cNvPr id="0" name=""/>
        <dsp:cNvSpPr/>
      </dsp:nvSpPr>
      <dsp:spPr>
        <a:xfrm>
          <a:off x="11143348" y="111230"/>
          <a:ext cx="549175" cy="299579"/>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a:t>
          </a:r>
          <a:endParaRPr lang="en-US" sz="1600" kern="1200" dirty="0"/>
        </a:p>
      </dsp:txBody>
      <dsp:txXfrm>
        <a:off x="11293138" y="111230"/>
        <a:ext cx="249596" cy="299579"/>
      </dsp:txXfrm>
    </dsp:sp>
    <dsp:sp modelId="{8285D332-64ED-4CF6-B462-4EA0000215DC}">
      <dsp:nvSpPr>
        <dsp:cNvPr id="0" name=""/>
        <dsp:cNvSpPr/>
      </dsp:nvSpPr>
      <dsp:spPr>
        <a:xfrm>
          <a:off x="11637606" y="111230"/>
          <a:ext cx="549175" cy="299579"/>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a:t>
          </a:r>
        </a:p>
      </dsp:txBody>
      <dsp:txXfrm>
        <a:off x="11787396" y="111230"/>
        <a:ext cx="249596" cy="2995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217" y="111230"/>
          <a:ext cx="576321" cy="299579"/>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5007" y="111230"/>
        <a:ext cx="276742" cy="299579"/>
      </dsp:txXfrm>
    </dsp:sp>
    <dsp:sp modelId="{6B89F415-E389-48A1-9D37-972A0FED4BA8}">
      <dsp:nvSpPr>
        <dsp:cNvPr id="0" name=""/>
        <dsp:cNvSpPr/>
      </dsp:nvSpPr>
      <dsp:spPr>
        <a:xfrm>
          <a:off x="526621" y="111230"/>
          <a:ext cx="10671644" cy="299579"/>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 </a:t>
          </a:r>
          <a:r>
            <a:rPr lang="it-IT" sz="1600" kern="1200" dirty="0" err="1"/>
            <a:t>Uncertainty</a:t>
          </a:r>
          <a:r>
            <a:rPr lang="it-IT" sz="1600" kern="1200" dirty="0"/>
            <a:t> </a:t>
          </a:r>
          <a:r>
            <a:rPr lang="it-IT" sz="1600" kern="1200" dirty="0" err="1"/>
            <a:t>quantification</a:t>
          </a:r>
          <a:r>
            <a:rPr lang="it-IT" sz="1600" kern="1200" dirty="0"/>
            <a:t> in image </a:t>
          </a:r>
          <a:r>
            <a:rPr lang="it-IT" sz="1600" kern="1200" dirty="0" err="1"/>
            <a:t>segmentation</a:t>
          </a:r>
          <a:r>
            <a:rPr lang="it-IT" sz="1600" kern="1200" dirty="0"/>
            <a:t> </a:t>
          </a:r>
          <a:r>
            <a:rPr lang="it-IT" sz="1600" kern="1200" dirty="0" err="1"/>
            <a:t>using</a:t>
          </a:r>
          <a:r>
            <a:rPr lang="it-IT" sz="1600" kern="1200" dirty="0"/>
            <a:t> </a:t>
          </a:r>
          <a:r>
            <a:rPr lang="it-IT" sz="1600" kern="1200" dirty="0" err="1"/>
            <a:t>Bayesian</a:t>
          </a:r>
          <a:r>
            <a:rPr lang="it-IT" sz="1600" kern="1200" dirty="0"/>
            <a:t> </a:t>
          </a:r>
          <a:r>
            <a:rPr lang="it-IT" sz="1600" kern="1200" dirty="0" err="1"/>
            <a:t>CNNs</a:t>
          </a:r>
          <a:endParaRPr lang="en-US" sz="1600" kern="1200" dirty="0"/>
        </a:p>
      </dsp:txBody>
      <dsp:txXfrm>
        <a:off x="676411" y="111230"/>
        <a:ext cx="10372065" cy="299579"/>
      </dsp:txXfrm>
    </dsp:sp>
    <dsp:sp modelId="{3F304EAF-06CD-4F48-9662-F2F7EECC7B48}">
      <dsp:nvSpPr>
        <dsp:cNvPr id="0" name=""/>
        <dsp:cNvSpPr/>
      </dsp:nvSpPr>
      <dsp:spPr>
        <a:xfrm>
          <a:off x="11143348" y="111230"/>
          <a:ext cx="549175" cy="299579"/>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a:t>
          </a:r>
          <a:endParaRPr lang="en-US" sz="1600" kern="1200" dirty="0"/>
        </a:p>
      </dsp:txBody>
      <dsp:txXfrm>
        <a:off x="11293138" y="111230"/>
        <a:ext cx="249596" cy="299579"/>
      </dsp:txXfrm>
    </dsp:sp>
    <dsp:sp modelId="{8285D332-64ED-4CF6-B462-4EA0000215DC}">
      <dsp:nvSpPr>
        <dsp:cNvPr id="0" name=""/>
        <dsp:cNvSpPr/>
      </dsp:nvSpPr>
      <dsp:spPr>
        <a:xfrm>
          <a:off x="11637606" y="111230"/>
          <a:ext cx="549175" cy="299579"/>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a:t>
          </a:r>
        </a:p>
      </dsp:txBody>
      <dsp:txXfrm>
        <a:off x="11787396" y="111230"/>
        <a:ext cx="249596" cy="2995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5217" y="111230"/>
          <a:ext cx="576321" cy="299579"/>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55007" y="111230"/>
        <a:ext cx="276742" cy="299579"/>
      </dsp:txXfrm>
    </dsp:sp>
    <dsp:sp modelId="{6B89F415-E389-48A1-9D37-972A0FED4BA8}">
      <dsp:nvSpPr>
        <dsp:cNvPr id="0" name=""/>
        <dsp:cNvSpPr/>
      </dsp:nvSpPr>
      <dsp:spPr>
        <a:xfrm>
          <a:off x="526621" y="111230"/>
          <a:ext cx="10671644" cy="299579"/>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 </a:t>
          </a:r>
          <a:r>
            <a:rPr lang="it-IT" sz="1600" kern="1200" dirty="0" err="1"/>
            <a:t>Uncertainty</a:t>
          </a:r>
          <a:r>
            <a:rPr lang="it-IT" sz="1600" kern="1200" dirty="0"/>
            <a:t> </a:t>
          </a:r>
          <a:r>
            <a:rPr lang="it-IT" sz="1600" kern="1200" dirty="0" err="1"/>
            <a:t>quantification</a:t>
          </a:r>
          <a:r>
            <a:rPr lang="it-IT" sz="1600" kern="1200" dirty="0"/>
            <a:t> in image </a:t>
          </a:r>
          <a:r>
            <a:rPr lang="it-IT" sz="1600" kern="1200" dirty="0" err="1"/>
            <a:t>segmentation</a:t>
          </a:r>
          <a:r>
            <a:rPr lang="it-IT" sz="1600" kern="1200" dirty="0"/>
            <a:t> </a:t>
          </a:r>
          <a:r>
            <a:rPr lang="it-IT" sz="1600" kern="1200" dirty="0" err="1"/>
            <a:t>using</a:t>
          </a:r>
          <a:r>
            <a:rPr lang="it-IT" sz="1600" kern="1200" dirty="0"/>
            <a:t> </a:t>
          </a:r>
          <a:r>
            <a:rPr lang="it-IT" sz="1600" kern="1200" dirty="0" err="1"/>
            <a:t>Bayesian</a:t>
          </a:r>
          <a:r>
            <a:rPr lang="it-IT" sz="1600" kern="1200" dirty="0"/>
            <a:t> </a:t>
          </a:r>
          <a:r>
            <a:rPr lang="it-IT" sz="1600" kern="1200" dirty="0" err="1"/>
            <a:t>CNNs</a:t>
          </a:r>
          <a:endParaRPr lang="en-US" sz="1600" kern="1200" dirty="0"/>
        </a:p>
      </dsp:txBody>
      <dsp:txXfrm>
        <a:off x="676411" y="111230"/>
        <a:ext cx="10372065" cy="299579"/>
      </dsp:txXfrm>
    </dsp:sp>
    <dsp:sp modelId="{3F304EAF-06CD-4F48-9662-F2F7EECC7B48}">
      <dsp:nvSpPr>
        <dsp:cNvPr id="0" name=""/>
        <dsp:cNvSpPr/>
      </dsp:nvSpPr>
      <dsp:spPr>
        <a:xfrm>
          <a:off x="11143348" y="111230"/>
          <a:ext cx="549175" cy="299579"/>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a:t>
          </a:r>
          <a:endParaRPr lang="en-US" sz="1600" kern="1200" dirty="0"/>
        </a:p>
      </dsp:txBody>
      <dsp:txXfrm>
        <a:off x="11293138" y="111230"/>
        <a:ext cx="249596" cy="299579"/>
      </dsp:txXfrm>
    </dsp:sp>
    <dsp:sp modelId="{8285D332-64ED-4CF6-B462-4EA0000215DC}">
      <dsp:nvSpPr>
        <dsp:cNvPr id="0" name=""/>
        <dsp:cNvSpPr/>
      </dsp:nvSpPr>
      <dsp:spPr>
        <a:xfrm>
          <a:off x="11637606" y="111230"/>
          <a:ext cx="549175" cy="299579"/>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4 </a:t>
          </a:r>
        </a:p>
      </dsp:txBody>
      <dsp:txXfrm>
        <a:off x="11787396" y="111230"/>
        <a:ext cx="249596" cy="2995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637C9-5C0C-42EE-B411-8A735275EA95}">
      <dsp:nvSpPr>
        <dsp:cNvPr id="0" name=""/>
        <dsp:cNvSpPr/>
      </dsp:nvSpPr>
      <dsp:spPr>
        <a:xfrm>
          <a:off x="8177" y="107623"/>
          <a:ext cx="943355" cy="306794"/>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1</a:t>
          </a:r>
          <a:endParaRPr lang="en-US" sz="1600" kern="1200" dirty="0"/>
        </a:p>
      </dsp:txBody>
      <dsp:txXfrm>
        <a:off x="161574" y="107623"/>
        <a:ext cx="636561" cy="306794"/>
      </dsp:txXfrm>
    </dsp:sp>
    <dsp:sp modelId="{6B89F415-E389-48A1-9D37-972A0FED4BA8}">
      <dsp:nvSpPr>
        <dsp:cNvPr id="0" name=""/>
        <dsp:cNvSpPr/>
      </dsp:nvSpPr>
      <dsp:spPr>
        <a:xfrm>
          <a:off x="861640" y="107623"/>
          <a:ext cx="796651" cy="306794"/>
        </a:xfrm>
        <a:prstGeom prst="chevron">
          <a:avLst/>
        </a:prstGeom>
        <a:gradFill rotWithShape="0">
          <a:gsLst>
            <a:gs pos="0">
              <a:schemeClr val="accent1">
                <a:shade val="80000"/>
                <a:hueOff val="-80472"/>
                <a:satOff val="-9397"/>
                <a:lumOff val="10921"/>
                <a:alphaOff val="0"/>
                <a:satMod val="103000"/>
                <a:lumMod val="102000"/>
                <a:tint val="94000"/>
              </a:schemeClr>
            </a:gs>
            <a:gs pos="50000">
              <a:schemeClr val="accent1">
                <a:shade val="80000"/>
                <a:hueOff val="-80472"/>
                <a:satOff val="-9397"/>
                <a:lumOff val="10921"/>
                <a:alphaOff val="0"/>
                <a:satMod val="110000"/>
                <a:lumMod val="100000"/>
                <a:shade val="100000"/>
              </a:schemeClr>
            </a:gs>
            <a:gs pos="100000">
              <a:schemeClr val="accent1">
                <a:shade val="80000"/>
                <a:hueOff val="-80472"/>
                <a:satOff val="-9397"/>
                <a:lumOff val="109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2 </a:t>
          </a:r>
          <a:endParaRPr lang="en-US" sz="1600" kern="1200" dirty="0"/>
        </a:p>
      </dsp:txBody>
      <dsp:txXfrm>
        <a:off x="1015037" y="107623"/>
        <a:ext cx="489857" cy="306794"/>
      </dsp:txXfrm>
    </dsp:sp>
    <dsp:sp modelId="{3F304EAF-06CD-4F48-9662-F2F7EECC7B48}">
      <dsp:nvSpPr>
        <dsp:cNvPr id="0" name=""/>
        <dsp:cNvSpPr/>
      </dsp:nvSpPr>
      <dsp:spPr>
        <a:xfrm>
          <a:off x="1568400" y="107623"/>
          <a:ext cx="9806392" cy="306794"/>
        </a:xfrm>
        <a:prstGeom prst="chevron">
          <a:avLst/>
        </a:prstGeom>
        <a:gradFill rotWithShape="0">
          <a:gsLst>
            <a:gs pos="0">
              <a:schemeClr val="accent1">
                <a:shade val="80000"/>
                <a:hueOff val="-160944"/>
                <a:satOff val="-18794"/>
                <a:lumOff val="21842"/>
                <a:alphaOff val="0"/>
                <a:satMod val="103000"/>
                <a:lumMod val="102000"/>
                <a:tint val="94000"/>
              </a:schemeClr>
            </a:gs>
            <a:gs pos="50000">
              <a:schemeClr val="accent1">
                <a:shade val="80000"/>
                <a:hueOff val="-160944"/>
                <a:satOff val="-18794"/>
                <a:lumOff val="21842"/>
                <a:alphaOff val="0"/>
                <a:satMod val="110000"/>
                <a:lumMod val="100000"/>
                <a:shade val="100000"/>
              </a:schemeClr>
            </a:gs>
            <a:gs pos="100000">
              <a:schemeClr val="accent1">
                <a:shade val="80000"/>
                <a:hueOff val="-160944"/>
                <a:satOff val="-18794"/>
                <a:lumOff val="218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dirty="0"/>
            <a:t>3 - </a:t>
          </a:r>
          <a:r>
            <a:rPr lang="it-IT" sz="1600" kern="1200" dirty="0" err="1"/>
            <a:t>Practicle</a:t>
          </a:r>
          <a:r>
            <a:rPr lang="it-IT" sz="1600" kern="1200" dirty="0"/>
            <a:t> </a:t>
          </a:r>
          <a:r>
            <a:rPr lang="it-IT" sz="1600" kern="1200" dirty="0" err="1"/>
            <a:t>example</a:t>
          </a:r>
          <a:r>
            <a:rPr lang="it-IT" sz="1600" kern="1200" dirty="0"/>
            <a:t> of </a:t>
          </a:r>
          <a:r>
            <a:rPr lang="it-IT" sz="1600" kern="1200" dirty="0" err="1"/>
            <a:t>uncertainty</a:t>
          </a:r>
          <a:r>
            <a:rPr lang="it-IT" sz="1600" kern="1200" dirty="0"/>
            <a:t> </a:t>
          </a:r>
          <a:r>
            <a:rPr lang="it-IT" sz="1600" kern="1200" dirty="0" err="1"/>
            <a:t>quantification</a:t>
          </a:r>
          <a:r>
            <a:rPr lang="it-IT" sz="1600" kern="1200" dirty="0"/>
            <a:t> for </a:t>
          </a:r>
          <a:r>
            <a:rPr lang="it-IT" sz="1600" kern="1200" dirty="0" err="1"/>
            <a:t>renal</a:t>
          </a:r>
          <a:r>
            <a:rPr lang="it-IT" sz="1600" kern="1200" dirty="0"/>
            <a:t> </a:t>
          </a:r>
          <a:r>
            <a:rPr lang="it-IT" sz="1600" kern="1200" dirty="0" err="1"/>
            <a:t>cancer</a:t>
          </a:r>
          <a:endParaRPr lang="en-US" sz="1600" kern="1200" dirty="0"/>
        </a:p>
      </dsp:txBody>
      <dsp:txXfrm>
        <a:off x="1721797" y="107623"/>
        <a:ext cx="9499598" cy="306794"/>
      </dsp:txXfrm>
    </dsp:sp>
    <dsp:sp modelId="{DFF99CFA-3DCE-457D-8D83-1A6F5F895BF0}">
      <dsp:nvSpPr>
        <dsp:cNvPr id="0" name=""/>
        <dsp:cNvSpPr/>
      </dsp:nvSpPr>
      <dsp:spPr>
        <a:xfrm>
          <a:off x="11284900" y="107623"/>
          <a:ext cx="898921" cy="306794"/>
        </a:xfrm>
        <a:prstGeom prst="chevron">
          <a:avLst/>
        </a:prstGeom>
        <a:gradFill rotWithShape="0">
          <a:gsLst>
            <a:gs pos="0">
              <a:schemeClr val="accent1">
                <a:shade val="80000"/>
                <a:hueOff val="-241416"/>
                <a:satOff val="-28191"/>
                <a:lumOff val="32763"/>
                <a:alphaOff val="0"/>
                <a:satMod val="103000"/>
                <a:lumMod val="102000"/>
                <a:tint val="94000"/>
              </a:schemeClr>
            </a:gs>
            <a:gs pos="50000">
              <a:schemeClr val="accent1">
                <a:shade val="80000"/>
                <a:hueOff val="-241416"/>
                <a:satOff val="-28191"/>
                <a:lumOff val="32763"/>
                <a:alphaOff val="0"/>
                <a:satMod val="110000"/>
                <a:lumMod val="100000"/>
                <a:shade val="100000"/>
              </a:schemeClr>
            </a:gs>
            <a:gs pos="100000">
              <a:schemeClr val="accent1">
                <a:shade val="80000"/>
                <a:hueOff val="-241416"/>
                <a:satOff val="-28191"/>
                <a:lumOff val="327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Font typeface="+mj-lt"/>
            <a:buNone/>
          </a:pPr>
          <a:r>
            <a:rPr lang="it-IT" sz="1600" kern="1200"/>
            <a:t>4 </a:t>
          </a:r>
          <a:endParaRPr lang="en-US" sz="1600" kern="1200" dirty="0"/>
        </a:p>
      </dsp:txBody>
      <dsp:txXfrm>
        <a:off x="11438297" y="107623"/>
        <a:ext cx="592127" cy="3067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E578C-ED55-4F3D-A96F-DB6200BDB72C}" type="datetimeFigureOut">
              <a:rPr lang="en-US" smtClean="0"/>
              <a:t>10/18/23</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D588D-BAD7-4B6D-A450-3324BDAF1BAE}" type="slidenum">
              <a:rPr lang="en-US" smtClean="0"/>
              <a:t>‹N›</a:t>
            </a:fld>
            <a:endParaRPr lang="en-US"/>
          </a:p>
        </p:txBody>
      </p:sp>
    </p:spTree>
    <p:extLst>
      <p:ext uri="{BB962C8B-B14F-4D97-AF65-F5344CB8AC3E}">
        <p14:creationId xmlns:p14="http://schemas.microsoft.com/office/powerpoint/2010/main" val="181585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olo presentazione_2">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4" name="Segnaposto tes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5" name="Titolo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cxnSp>
        <p:nvCxnSpPr>
          <p:cNvPr id="7" name="Connettore diritto 6">
            <a:extLst>
              <a:ext uri="{FF2B5EF4-FFF2-40B4-BE49-F238E27FC236}">
                <a16:creationId xmlns:a16="http://schemas.microsoft.com/office/drawing/2014/main" id="{ED7A90A1-A930-7E45-A0C6-7B528BC17B68}"/>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20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apositiva di separazione_2">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10" name="Segnaposto tes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11" name="Titolo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cxnSp>
        <p:nvCxnSpPr>
          <p:cNvPr id="12" name="Connettore diritto 11">
            <a:extLst>
              <a:ext uri="{FF2B5EF4-FFF2-40B4-BE49-F238E27FC236}">
                <a16:creationId xmlns:a16="http://schemas.microsoft.com/office/drawing/2014/main" id="{E71328B3-338C-BB43-A9F5-AACCE2E54E86}"/>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59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apositiva di separazione_3">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10" name="Segnaposto testo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rtlCol="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11" name="Titolo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rtlCol="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cxnSp>
        <p:nvCxnSpPr>
          <p:cNvPr id="7" name="Connettore diritto 6">
            <a:extLst>
              <a:ext uri="{FF2B5EF4-FFF2-40B4-BE49-F238E27FC236}">
                <a16:creationId xmlns:a16="http://schemas.microsoft.com/office/drawing/2014/main" id="{E327254B-5501-7248-A89F-42912B5A8BD2}"/>
              </a:ext>
            </a:extLst>
          </p:cNvPr>
          <p:cNvCxnSpPr>
            <a:cxnSpLocks/>
          </p:cNvCxnSpPr>
          <p:nvPr/>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1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apositiva di separazion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Segnaposto immagine 21" descr="Donna al tablet ">
            <a:extLst>
              <a:ext uri="{FF2B5EF4-FFF2-40B4-BE49-F238E27FC236}">
                <a16:creationId xmlns:a16="http://schemas.microsoft.com/office/drawing/2014/main" id="{79F82B97-E9C9-C740-AE3A-A0BB4822DD8F}"/>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4" name="Segnaposto tes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5" name="Tito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it-IT" noProof="0"/>
              <a:t>Fare clic per modificare lo stile del titolo dello schema</a:t>
            </a:r>
          </a:p>
        </p:txBody>
      </p:sp>
      <p:cxnSp>
        <p:nvCxnSpPr>
          <p:cNvPr id="8" name="Connettore diritto 7">
            <a:extLst>
              <a:ext uri="{FF2B5EF4-FFF2-40B4-BE49-F238E27FC236}">
                <a16:creationId xmlns:a16="http://schemas.microsoft.com/office/drawing/2014/main" id="{6C4B436F-A511-A141-900B-BA20A19A1BCE}"/>
              </a:ext>
            </a:extLst>
          </p:cNvPr>
          <p:cNvCxnSpPr>
            <a:cxnSpLocks/>
          </p:cNvCxnSpPr>
          <p:nvPr/>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1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a di separazione_5">
    <p:spTree>
      <p:nvGrpSpPr>
        <p:cNvPr id="1" name=""/>
        <p:cNvGrpSpPr/>
        <p:nvPr/>
      </p:nvGrpSpPr>
      <p:grpSpPr>
        <a:xfrm>
          <a:off x="0" y="0"/>
          <a:ext cx="0" cy="0"/>
          <a:chOff x="0" y="0"/>
          <a:chExt cx="0" cy="0"/>
        </a:xfrm>
      </p:grpSpPr>
      <p:pic>
        <p:nvPicPr>
          <p:cNvPr id="7" name="Segnaposto immagine 21" descr="Donna al tablet ">
            <a:extLst>
              <a:ext uri="{FF2B5EF4-FFF2-40B4-BE49-F238E27FC236}">
                <a16:creationId xmlns:a16="http://schemas.microsoft.com/office/drawing/2014/main" id="{79F82B97-E9C9-C740-AE3A-A0BB4822DD8F}"/>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4" name="Segnaposto tes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5" name="Tito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it-IT" noProof="0"/>
              <a:t>Fare clic per modificare lo stile del titolo dello schema</a:t>
            </a:r>
          </a:p>
        </p:txBody>
      </p:sp>
      <p:cxnSp>
        <p:nvCxnSpPr>
          <p:cNvPr id="9" name="Connettore diritto 8">
            <a:extLst>
              <a:ext uri="{FF2B5EF4-FFF2-40B4-BE49-F238E27FC236}">
                <a16:creationId xmlns:a16="http://schemas.microsoft.com/office/drawing/2014/main" id="{4A57CAA2-2658-B441-A787-4B54C65D3BF1}"/>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45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uto con didascalia_1">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6" name="Segnaposto testo 2">
            <a:extLst>
              <a:ext uri="{FF2B5EF4-FFF2-40B4-BE49-F238E27FC236}">
                <a16:creationId xmlns:a16="http://schemas.microsoft.com/office/drawing/2014/main" id="{5832AA92-D0AC-8247-A360-19A5932C4E36}"/>
              </a:ext>
            </a:extLst>
          </p:cNvPr>
          <p:cNvSpPr>
            <a:spLocks noGrp="1"/>
          </p:cNvSpPr>
          <p:nvPr>
            <p:ph idx="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8" name="Titolo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cxnSp>
        <p:nvCxnSpPr>
          <p:cNvPr id="10" name="Connettore diritto 9">
            <a:extLst>
              <a:ext uri="{FF2B5EF4-FFF2-40B4-BE49-F238E27FC236}">
                <a16:creationId xmlns:a16="http://schemas.microsoft.com/office/drawing/2014/main" id="{F2E583C8-CCA8-BB4A-B8AA-4ED85B62E67F}"/>
              </a:ext>
            </a:extLst>
          </p:cNvPr>
          <p:cNvCxnSpPr>
            <a:cxnSpLocks/>
          </p:cNvCxnSpPr>
          <p:nvPr/>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323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uto con didascalia_2">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0" y="3482977"/>
            <a:ext cx="10668000" cy="3375025"/>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6" name="Segnaposto testo 2">
            <a:extLst>
              <a:ext uri="{FF2B5EF4-FFF2-40B4-BE49-F238E27FC236}">
                <a16:creationId xmlns:a16="http://schemas.microsoft.com/office/drawing/2014/main" id="{5832AA92-D0AC-8247-A360-19A5932C4E36}"/>
              </a:ext>
            </a:extLst>
          </p:cNvPr>
          <p:cNvSpPr>
            <a:spLocks noGrp="1"/>
          </p:cNvSpPr>
          <p:nvPr>
            <p:ph idx="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8" name="Titolo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cxnSp>
        <p:nvCxnSpPr>
          <p:cNvPr id="11" name="Connettore diritto 10">
            <a:extLst>
              <a:ext uri="{FF2B5EF4-FFF2-40B4-BE49-F238E27FC236}">
                <a16:creationId xmlns:a16="http://schemas.microsoft.com/office/drawing/2014/main" id="{4C8C2B99-ED08-1F48-BE5D-40E40D09C7B7}"/>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54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uto con didascalia_3">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rtlCol="0"/>
          <a:lstStyle/>
          <a:p>
            <a:pPr rtl="0"/>
            <a:r>
              <a:rPr lang="it-IT" noProof="0"/>
              <a:t>Fare clic sull'icona per inserire un'immagine</a:t>
            </a:r>
          </a:p>
        </p:txBody>
      </p:sp>
      <p:cxnSp>
        <p:nvCxnSpPr>
          <p:cNvPr id="10" name="Connettore diritto 9">
            <a:extLst>
              <a:ext uri="{FF2B5EF4-FFF2-40B4-BE49-F238E27FC236}">
                <a16:creationId xmlns:a16="http://schemas.microsoft.com/office/drawing/2014/main" id="{79B33817-49F3-B440-A271-466603AE1964}"/>
              </a:ext>
            </a:extLst>
          </p:cNvPr>
          <p:cNvCxnSpPr>
            <a:cxnSpLocks/>
          </p:cNvCxnSpPr>
          <p:nvPr/>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Segnaposto testo 2">
            <a:extLst>
              <a:ext uri="{FF2B5EF4-FFF2-40B4-BE49-F238E27FC236}">
                <a16:creationId xmlns:a16="http://schemas.microsoft.com/office/drawing/2014/main" id="{8576316B-7498-2E42-9B52-88BF1C9DF40C}"/>
              </a:ext>
            </a:extLst>
          </p:cNvPr>
          <p:cNvSpPr>
            <a:spLocks noGrp="1"/>
          </p:cNvSpPr>
          <p:nvPr>
            <p:ph idx="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3" name="Titolo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spTree>
    <p:extLst>
      <p:ext uri="{BB962C8B-B14F-4D97-AF65-F5344CB8AC3E}">
        <p14:creationId xmlns:p14="http://schemas.microsoft.com/office/powerpoint/2010/main" val="2329017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uto con didascalia_4">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it-IT" noProof="0"/>
              <a:t>Fare clic sull'icona per inserire un'immagine</a:t>
            </a:r>
          </a:p>
        </p:txBody>
      </p:sp>
      <p:cxnSp>
        <p:nvCxnSpPr>
          <p:cNvPr id="5" name="Connettore diritto 4">
            <a:extLst>
              <a:ext uri="{FF2B5EF4-FFF2-40B4-BE49-F238E27FC236}">
                <a16:creationId xmlns:a16="http://schemas.microsoft.com/office/drawing/2014/main" id="{40C0F668-C1BA-A349-A542-9E54E73E8178}"/>
              </a:ext>
            </a:extLst>
          </p:cNvPr>
          <p:cNvCxnSpPr>
            <a:cxnSpLocks/>
          </p:cNvCxnSpPr>
          <p:nvPr/>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Segnaposto testo 2">
            <a:extLst>
              <a:ext uri="{FF2B5EF4-FFF2-40B4-BE49-F238E27FC236}">
                <a16:creationId xmlns:a16="http://schemas.microsoft.com/office/drawing/2014/main" id="{5832AA92-D0AC-8247-A360-19A5932C4E36}"/>
              </a:ext>
            </a:extLst>
          </p:cNvPr>
          <p:cNvSpPr>
            <a:spLocks noGrp="1"/>
          </p:cNvSpPr>
          <p:nvPr>
            <p:ph idx="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8" name="Titolo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spTree>
    <p:extLst>
      <p:ext uri="{BB962C8B-B14F-4D97-AF65-F5344CB8AC3E}">
        <p14:creationId xmlns:p14="http://schemas.microsoft.com/office/powerpoint/2010/main" val="2493223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uto con didascalia_5">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0" y="3482977"/>
            <a:ext cx="12192000" cy="3375025"/>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6" name="Segnaposto testo 2">
            <a:extLst>
              <a:ext uri="{FF2B5EF4-FFF2-40B4-BE49-F238E27FC236}">
                <a16:creationId xmlns:a16="http://schemas.microsoft.com/office/drawing/2014/main" id="{5832AA92-D0AC-8247-A360-19A5932C4E36}"/>
              </a:ext>
            </a:extLst>
          </p:cNvPr>
          <p:cNvSpPr>
            <a:spLocks noGrp="1"/>
          </p:cNvSpPr>
          <p:nvPr>
            <p:ph idx="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8" name="Titolo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rtlCol="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cxnSp>
        <p:nvCxnSpPr>
          <p:cNvPr id="15" name="Connettore diritto 14">
            <a:extLst>
              <a:ext uri="{FF2B5EF4-FFF2-40B4-BE49-F238E27FC236}">
                <a16:creationId xmlns:a16="http://schemas.microsoft.com/office/drawing/2014/main" id="{16414763-7D4F-994A-AAA9-7DC46C19D816}"/>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060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fronto_1">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578CECE2-CD4D-4A44-927A-53FFE158AF1C}"/>
              </a:ext>
            </a:extLst>
          </p:cNvPr>
          <p:cNvCxnSpPr>
            <a:cxnSpLocks/>
          </p:cNvCxnSpPr>
          <p:nvPr/>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egnaposto contenuto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2" name="Segnaposto contenuto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4" name="Segnaposto testo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5" name="Segnaposto testo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Tree>
    <p:extLst>
      <p:ext uri="{BB962C8B-B14F-4D97-AF65-F5344CB8AC3E}">
        <p14:creationId xmlns:p14="http://schemas.microsoft.com/office/powerpoint/2010/main" val="270686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olo presentazione_3">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cxnSp>
        <p:nvCxnSpPr>
          <p:cNvPr id="3" name="Connettore diritto 2">
            <a:extLst>
              <a:ext uri="{FF2B5EF4-FFF2-40B4-BE49-F238E27FC236}">
                <a16:creationId xmlns:a16="http://schemas.microsoft.com/office/drawing/2014/main" id="{A9525627-537D-D740-918D-FD8895672A9F}"/>
              </a:ext>
            </a:extLst>
          </p:cNvPr>
          <p:cNvCxnSpPr>
            <a:cxnSpLocks/>
          </p:cNvCxnSpPr>
          <p:nvPr/>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egnaposto tes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5" name="Tito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pPr rtl="0"/>
            <a:r>
              <a:rPr lang="it-IT" noProof="0"/>
              <a:t>Fare clic per modificare lo stile del titolo dello schema</a:t>
            </a:r>
          </a:p>
        </p:txBody>
      </p:sp>
    </p:spTree>
    <p:extLst>
      <p:ext uri="{BB962C8B-B14F-4D97-AF65-F5344CB8AC3E}">
        <p14:creationId xmlns:p14="http://schemas.microsoft.com/office/powerpoint/2010/main" val="44122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fronto_2">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Segnaposto contenuto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2" name="Segnaposto contenuto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4" name="Segnaposto testo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5" name="Segnaposto testo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cxnSp>
        <p:nvCxnSpPr>
          <p:cNvPr id="17" name="Connettore diritto 16">
            <a:extLst>
              <a:ext uri="{FF2B5EF4-FFF2-40B4-BE49-F238E27FC236}">
                <a16:creationId xmlns:a16="http://schemas.microsoft.com/office/drawing/2014/main" id="{E28CCA37-00BD-0A43-8647-67DD0510A7E3}"/>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997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fronto_3">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6" name="Tito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8" name="Segnaposto contenut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9" name="Segnaposto contenut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0" name="Segnaposto tes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1" name="Segnaposto tes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cxnSp>
        <p:nvCxnSpPr>
          <p:cNvPr id="13" name="Connettore diritto 12">
            <a:extLst>
              <a:ext uri="{FF2B5EF4-FFF2-40B4-BE49-F238E27FC236}">
                <a16:creationId xmlns:a16="http://schemas.microsoft.com/office/drawing/2014/main" id="{55F5877A-6F1B-5C4C-8792-78CDE344D0E0}"/>
              </a:ext>
            </a:extLst>
          </p:cNvPr>
          <p:cNvCxnSpPr>
            <a:cxnSpLocks/>
          </p:cNvCxnSpPr>
          <p:nvPr/>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770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fronto_5">
    <p:spTree>
      <p:nvGrpSpPr>
        <p:cNvPr id="1" name=""/>
        <p:cNvGrpSpPr/>
        <p:nvPr/>
      </p:nvGrpSpPr>
      <p:grpSpPr>
        <a:xfrm>
          <a:off x="0" y="0"/>
          <a:ext cx="0" cy="0"/>
          <a:chOff x="0" y="0"/>
          <a:chExt cx="0" cy="0"/>
        </a:xfrm>
      </p:grpSpPr>
      <p:sp>
        <p:nvSpPr>
          <p:cNvPr id="12" name="Segnaposto immagine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cxnSp>
        <p:nvCxnSpPr>
          <p:cNvPr id="14" name="Connettore diritto 13">
            <a:extLst>
              <a:ext uri="{FF2B5EF4-FFF2-40B4-BE49-F238E27FC236}">
                <a16:creationId xmlns:a16="http://schemas.microsoft.com/office/drawing/2014/main" id="{24699EEF-FB75-1A46-B6B6-39CCF65A9EA4}"/>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6" name="Titolo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sp>
        <p:nvSpPr>
          <p:cNvPr id="8" name="Segnaposto contenuto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9" name="Segnaposto contenuto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rtlCol="0">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0" name="Segnaposto testo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1" name="Segnaposto testo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rtlCol="0"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cxnSp>
        <p:nvCxnSpPr>
          <p:cNvPr id="13" name="Connettore diritto 12">
            <a:extLst>
              <a:ext uri="{FF2B5EF4-FFF2-40B4-BE49-F238E27FC236}">
                <a16:creationId xmlns:a16="http://schemas.microsoft.com/office/drawing/2014/main" id="{55F5877A-6F1B-5C4C-8792-78CDE344D0E0}"/>
              </a:ext>
            </a:extLst>
          </p:cNvPr>
          <p:cNvCxnSpPr>
            <a:cxnSpLocks/>
          </p:cNvCxnSpPr>
          <p:nvPr/>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928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magine_2">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cxnSp>
        <p:nvCxnSpPr>
          <p:cNvPr id="5" name="Connettore diritto 4">
            <a:extLst>
              <a:ext uri="{FF2B5EF4-FFF2-40B4-BE49-F238E27FC236}">
                <a16:creationId xmlns:a16="http://schemas.microsoft.com/office/drawing/2014/main" id="{2C41291C-383F-CF4B-AB8E-2B40741A62AF}"/>
              </a:ext>
            </a:extLst>
          </p:cNvPr>
          <p:cNvCxnSpPr>
            <a:cxnSpLocks/>
          </p:cNvCxnSpPr>
          <p:nvPr/>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D34C5937-11C0-4E5A-867C-7AB68EA5327B}"/>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4051930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magine_3">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cxnSp>
        <p:nvCxnSpPr>
          <p:cNvPr id="4" name="Connettore diritto 3">
            <a:extLst>
              <a:ext uri="{FF2B5EF4-FFF2-40B4-BE49-F238E27FC236}">
                <a16:creationId xmlns:a16="http://schemas.microsoft.com/office/drawing/2014/main" id="{F516C013-C8E5-B44C-B6D6-DE71D0CC52C4}"/>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34E2D069-321B-434C-BB63-530EE51B64A8}"/>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3191820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magin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cxnSp>
        <p:nvCxnSpPr>
          <p:cNvPr id="5" name="Connettore diritto 4">
            <a:extLst>
              <a:ext uri="{FF2B5EF4-FFF2-40B4-BE49-F238E27FC236}">
                <a16:creationId xmlns:a16="http://schemas.microsoft.com/office/drawing/2014/main" id="{DCA0415B-CCA3-7142-BDAA-6DAC63FB634C}"/>
              </a:ext>
            </a:extLst>
          </p:cNvPr>
          <p:cNvCxnSpPr>
            <a:cxnSpLocks/>
          </p:cNvCxnSpPr>
          <p:nvPr/>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3040D77-4CF4-4BFB-9FFB-8C9746D3906F}"/>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472990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magine_5">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cxnSp>
        <p:nvCxnSpPr>
          <p:cNvPr id="7" name="Connettore diritto 6">
            <a:extLst>
              <a:ext uri="{FF2B5EF4-FFF2-40B4-BE49-F238E27FC236}">
                <a16:creationId xmlns:a16="http://schemas.microsoft.com/office/drawing/2014/main" id="{43A34E77-65E8-214A-93DD-907ECB950F42}"/>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9C15D6B-DF62-4A31-87F3-2084A6C590AE}"/>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3302008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magine e contenuto_1">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6" name="Segnaposto immagine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1645581"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2B907ACF-A34F-FE4A-8511-B7FE12F69496}"/>
              </a:ext>
            </a:extLst>
          </p:cNvPr>
          <p:cNvCxnSpPr>
            <a:cxnSpLocks/>
          </p:cNvCxnSpPr>
          <p:nvPr/>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050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magine e contenuto_2">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6" name="Segnaposto immagine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5708797" y="1507066"/>
            <a:ext cx="4890578"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834037ED-B73E-2946-8FAC-2803EA71C585}"/>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451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magine e contenuto_4">
    <p:bg>
      <p:bgPr>
        <a:solidFill>
          <a:schemeClr val="accent4">
            <a:lumMod val="50000"/>
          </a:schemeClr>
        </a:solidFill>
        <a:effectLst/>
      </p:bgPr>
    </p:bg>
    <p:spTree>
      <p:nvGrpSpPr>
        <p:cNvPr id="1" name=""/>
        <p:cNvGrpSpPr/>
        <p:nvPr/>
      </p:nvGrpSpPr>
      <p:grpSpPr>
        <a:xfrm>
          <a:off x="0" y="0"/>
          <a:ext cx="0" cy="0"/>
          <a:chOff x="0" y="0"/>
          <a:chExt cx="0" cy="0"/>
        </a:xfrm>
      </p:grpSpPr>
      <p:sp>
        <p:nvSpPr>
          <p:cNvPr id="6" name="Segnaposto immagine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1645581"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2B907ACF-A34F-FE4A-8511-B7FE12F69496}"/>
              </a:ext>
            </a:extLst>
          </p:cNvPr>
          <p:cNvCxnSpPr>
            <a:cxnSpLocks/>
          </p:cNvCxnSpPr>
          <p:nvPr/>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76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olo presentazion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cxnSp>
        <p:nvCxnSpPr>
          <p:cNvPr id="3" name="Connettore diritto 2">
            <a:extLst>
              <a:ext uri="{FF2B5EF4-FFF2-40B4-BE49-F238E27FC236}">
                <a16:creationId xmlns:a16="http://schemas.microsoft.com/office/drawing/2014/main" id="{A9525627-537D-D740-918D-FD8895672A9F}"/>
              </a:ext>
            </a:extLst>
          </p:cNvPr>
          <p:cNvCxnSpPr>
            <a:cxnSpLocks/>
          </p:cNvCxnSpPr>
          <p:nvPr/>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egnaposto tes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5" name="Tito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it-IT" noProof="0"/>
              <a:t>Fare clic per modificare lo stile del titolo dello schema</a:t>
            </a:r>
          </a:p>
        </p:txBody>
      </p:sp>
    </p:spTree>
    <p:extLst>
      <p:ext uri="{BB962C8B-B14F-4D97-AF65-F5344CB8AC3E}">
        <p14:creationId xmlns:p14="http://schemas.microsoft.com/office/powerpoint/2010/main" val="3880475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magine e contenuto_5">
    <p:spTree>
      <p:nvGrpSpPr>
        <p:cNvPr id="1" name=""/>
        <p:cNvGrpSpPr/>
        <p:nvPr/>
      </p:nvGrpSpPr>
      <p:grpSpPr>
        <a:xfrm>
          <a:off x="0" y="0"/>
          <a:ext cx="0" cy="0"/>
          <a:chOff x="0" y="0"/>
          <a:chExt cx="0" cy="0"/>
        </a:xfrm>
      </p:grpSpPr>
      <p:sp>
        <p:nvSpPr>
          <p:cNvPr id="6" name="Segnaposto immagine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rtlCol="0"/>
          <a:lstStyle/>
          <a:p>
            <a:pPr rtl="0"/>
            <a:r>
              <a:rPr lang="it-IT" noProof="0"/>
              <a:t>Fare clic sull'icona per inserire un'immagine</a:t>
            </a:r>
          </a:p>
        </p:txBody>
      </p: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69E9592-D634-1947-B3FB-EB3B7F16FF28}"/>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olo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sp>
        <p:nvSpPr>
          <p:cNvPr id="15" name="Segnaposto testo 10">
            <a:extLst>
              <a:ext uri="{FF2B5EF4-FFF2-40B4-BE49-F238E27FC236}">
                <a16:creationId xmlns:a16="http://schemas.microsoft.com/office/drawing/2014/main" id="{F7FB4ADF-1B3E-A442-B2C9-518CBE7637DB}"/>
              </a:ext>
            </a:extLst>
          </p:cNvPr>
          <p:cNvSpPr>
            <a:spLocks noGrp="1"/>
          </p:cNvSpPr>
          <p:nvPr>
            <p:ph type="body" sz="quarter" idx="14" hasCustomPrompt="1"/>
          </p:nvPr>
        </p:nvSpPr>
        <p:spPr>
          <a:xfrm>
            <a:off x="392624" y="1507066"/>
            <a:ext cx="4890578"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4112859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Immagine e didascalia_1">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sp>
        <p:nvSpPr>
          <p:cNvPr id="9" name="Tito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it-IT" noProof="0"/>
              <a:t>TITOLO </a:t>
            </a:r>
            <a:br>
              <a:rPr lang="it-IT" noProof="0"/>
            </a:br>
            <a:r>
              <a:rPr lang="it-IT" noProof="0"/>
              <a:t>DA INSERIRE QUI</a:t>
            </a:r>
          </a:p>
        </p:txBody>
      </p:sp>
      <p:sp>
        <p:nvSpPr>
          <p:cNvPr id="10" name="Segnaposto testo 10">
            <a:extLst>
              <a:ext uri="{FF2B5EF4-FFF2-40B4-BE49-F238E27FC236}">
                <a16:creationId xmlns:a16="http://schemas.microsoft.com/office/drawing/2014/main" id="{0DAC9D44-F28B-2B43-8B6F-260CB811AA38}"/>
              </a:ext>
            </a:extLst>
          </p:cNvPr>
          <p:cNvSpPr>
            <a:spLocks noGrp="1"/>
          </p:cNvSpPr>
          <p:nvPr>
            <p:ph type="body" sz="quarter" idx="14" hasCustomPrompt="1"/>
          </p:nvPr>
        </p:nvSpPr>
        <p:spPr>
          <a:xfrm>
            <a:off x="1645582"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8" name="Connettore diritto 7">
            <a:extLst>
              <a:ext uri="{FF2B5EF4-FFF2-40B4-BE49-F238E27FC236}">
                <a16:creationId xmlns:a16="http://schemas.microsoft.com/office/drawing/2014/main" id="{776AC280-5A8D-B048-BECC-9C306F32508F}"/>
              </a:ext>
            </a:extLst>
          </p:cNvPr>
          <p:cNvCxnSpPr>
            <a:cxnSpLocks/>
          </p:cNvCxnSpPr>
          <p:nvPr/>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32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magine e didascalia_2">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sp>
        <p:nvSpPr>
          <p:cNvPr id="9" name="Tito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it-IT" noProof="0"/>
              <a:t>TITOLO </a:t>
            </a:r>
            <a:br>
              <a:rPr lang="it-IT" noProof="0"/>
            </a:br>
            <a:r>
              <a:rPr lang="it-IT" noProof="0"/>
              <a:t>DA INSERIRE QUI</a:t>
            </a:r>
          </a:p>
        </p:txBody>
      </p:sp>
      <p:sp>
        <p:nvSpPr>
          <p:cNvPr id="10" name="Segnaposto testo 10">
            <a:extLst>
              <a:ext uri="{FF2B5EF4-FFF2-40B4-BE49-F238E27FC236}">
                <a16:creationId xmlns:a16="http://schemas.microsoft.com/office/drawing/2014/main" id="{0DAC9D44-F28B-2B43-8B6F-260CB811AA38}"/>
              </a:ext>
            </a:extLst>
          </p:cNvPr>
          <p:cNvSpPr>
            <a:spLocks noGrp="1"/>
          </p:cNvSpPr>
          <p:nvPr>
            <p:ph type="body" sz="quarter" idx="14" hasCustomPrompt="1"/>
          </p:nvPr>
        </p:nvSpPr>
        <p:spPr>
          <a:xfrm>
            <a:off x="7313355" y="5080791"/>
            <a:ext cx="3289100"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1" name="Connettore diritto 10">
            <a:extLst>
              <a:ext uri="{FF2B5EF4-FFF2-40B4-BE49-F238E27FC236}">
                <a16:creationId xmlns:a16="http://schemas.microsoft.com/office/drawing/2014/main" id="{B39C4094-208E-7E4A-848A-F76A1573073A}"/>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677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magine e didascalia_3">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sp>
        <p:nvSpPr>
          <p:cNvPr id="9" name="Tito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rtlCol="0" anchor="b">
            <a:noAutofit/>
          </a:bodyPr>
          <a:lstStyle>
            <a:lvl1pPr algn="l">
              <a:defRPr sz="40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10" name="Segnaposto testo 10">
            <a:extLst>
              <a:ext uri="{FF2B5EF4-FFF2-40B4-BE49-F238E27FC236}">
                <a16:creationId xmlns:a16="http://schemas.microsoft.com/office/drawing/2014/main" id="{0DAC9D44-F28B-2B43-8B6F-260CB811AA38}"/>
              </a:ext>
            </a:extLst>
          </p:cNvPr>
          <p:cNvSpPr>
            <a:spLocks noGrp="1"/>
          </p:cNvSpPr>
          <p:nvPr>
            <p:ph type="body" sz="quarter" idx="14" hasCustomPrompt="1"/>
          </p:nvPr>
        </p:nvSpPr>
        <p:spPr>
          <a:xfrm>
            <a:off x="392622" y="5080791"/>
            <a:ext cx="4609683" cy="1484783"/>
          </a:xfrm>
        </p:spPr>
        <p:txBody>
          <a:bodyPr lIns="0" rIns="0" rtlCol="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7" name="Connettore diritto 6">
            <a:extLst>
              <a:ext uri="{FF2B5EF4-FFF2-40B4-BE49-F238E27FC236}">
                <a16:creationId xmlns:a16="http://schemas.microsoft.com/office/drawing/2014/main" id="{8BE71BC7-72EE-294C-9A39-61A77EE295A0}"/>
              </a:ext>
            </a:extLst>
          </p:cNvPr>
          <p:cNvCxnSpPr>
            <a:cxnSpLocks/>
          </p:cNvCxnSpPr>
          <p:nvPr/>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062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magine e didascalia_4">
    <p:spTree>
      <p:nvGrpSpPr>
        <p:cNvPr id="1" name=""/>
        <p:cNvGrpSpPr/>
        <p:nvPr/>
      </p:nvGrpSpPr>
      <p:grpSpPr>
        <a:xfrm>
          <a:off x="0" y="0"/>
          <a:ext cx="0" cy="0"/>
          <a:chOff x="0" y="0"/>
          <a:chExt cx="0" cy="0"/>
        </a:xfrm>
      </p:grpSpPr>
      <p:sp>
        <p:nvSpPr>
          <p:cNvPr id="6" name="Segnaposto immagine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lvl1pPr>
          </a:lstStyle>
          <a:p>
            <a:pPr rtl="0"/>
            <a:r>
              <a:rPr lang="it-IT" noProof="0"/>
              <a:t>Fare clic sull'icona per inserire un'immagine</a:t>
            </a:r>
          </a:p>
        </p:txBody>
      </p:sp>
      <p:sp>
        <p:nvSpPr>
          <p:cNvPr id="9" name="Tito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it-IT" noProof="0"/>
              <a:t>TITOLO </a:t>
            </a:r>
            <a:br>
              <a:rPr lang="it-IT" noProof="0"/>
            </a:br>
            <a:r>
              <a:rPr lang="it-IT" noProof="0"/>
              <a:t>DA INSERIRE QUI</a:t>
            </a:r>
          </a:p>
        </p:txBody>
      </p:sp>
      <p:sp>
        <p:nvSpPr>
          <p:cNvPr id="10" name="Segnaposto testo 10">
            <a:extLst>
              <a:ext uri="{FF2B5EF4-FFF2-40B4-BE49-F238E27FC236}">
                <a16:creationId xmlns:a16="http://schemas.microsoft.com/office/drawing/2014/main" id="{0DAC9D44-F28B-2B43-8B6F-260CB811AA38}"/>
              </a:ext>
            </a:extLst>
          </p:cNvPr>
          <p:cNvSpPr>
            <a:spLocks noGrp="1"/>
          </p:cNvSpPr>
          <p:nvPr>
            <p:ph type="body" sz="quarter" idx="14" hasCustomPrompt="1"/>
          </p:nvPr>
        </p:nvSpPr>
        <p:spPr>
          <a:xfrm>
            <a:off x="1645582" y="5080791"/>
            <a:ext cx="3289100"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8" name="Connettore diritto 7">
            <a:extLst>
              <a:ext uri="{FF2B5EF4-FFF2-40B4-BE49-F238E27FC236}">
                <a16:creationId xmlns:a16="http://schemas.microsoft.com/office/drawing/2014/main" id="{776AC280-5A8D-B048-BECC-9C306F32508F}"/>
              </a:ext>
            </a:extLst>
          </p:cNvPr>
          <p:cNvCxnSpPr>
            <a:cxnSpLocks/>
          </p:cNvCxnSpPr>
          <p:nvPr/>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84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magine e didascalia_5">
    <p:spTree>
      <p:nvGrpSpPr>
        <p:cNvPr id="1" name=""/>
        <p:cNvGrpSpPr/>
        <p:nvPr/>
      </p:nvGrpSpPr>
      <p:grpSpPr>
        <a:xfrm>
          <a:off x="0" y="0"/>
          <a:ext cx="0" cy="0"/>
          <a:chOff x="0" y="0"/>
          <a:chExt cx="0" cy="0"/>
        </a:xfrm>
      </p:grpSpPr>
      <p:sp>
        <p:nvSpPr>
          <p:cNvPr id="8" name="Segnaposto immagine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it-IT" noProof="0"/>
              <a:t>Fare clic sull'icona per inserire un'immagine</a:t>
            </a:r>
          </a:p>
        </p:txBody>
      </p:sp>
      <p:sp>
        <p:nvSpPr>
          <p:cNvPr id="9" name="Titolo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rtlCol="0" anchor="b">
            <a:noAutofit/>
          </a:bodyPr>
          <a:lstStyle>
            <a:lvl1pPr algn="l">
              <a:defRPr sz="4000" b="0" i="0" cap="all" baseline="0">
                <a:solidFill>
                  <a:schemeClr val="bg1"/>
                </a:solidFill>
                <a:latin typeface="Sagona ExtraLight" panose="02020303050505020204" pitchFamily="18" charset="0"/>
              </a:defRPr>
            </a:lvl1pPr>
          </a:lstStyle>
          <a:p>
            <a:pPr rtl="0"/>
            <a:r>
              <a:rPr lang="it-IT" noProof="0"/>
              <a:t>INSERIRE QUI IL TITOLO</a:t>
            </a:r>
          </a:p>
        </p:txBody>
      </p:sp>
      <p:sp>
        <p:nvSpPr>
          <p:cNvPr id="10" name="Segnaposto testo 10">
            <a:extLst>
              <a:ext uri="{FF2B5EF4-FFF2-40B4-BE49-F238E27FC236}">
                <a16:creationId xmlns:a16="http://schemas.microsoft.com/office/drawing/2014/main" id="{0DAC9D44-F28B-2B43-8B6F-260CB811AA38}"/>
              </a:ext>
            </a:extLst>
          </p:cNvPr>
          <p:cNvSpPr>
            <a:spLocks noGrp="1"/>
          </p:cNvSpPr>
          <p:nvPr>
            <p:ph type="body" sz="quarter" idx="14" hasCustomPrompt="1"/>
          </p:nvPr>
        </p:nvSpPr>
        <p:spPr>
          <a:xfrm>
            <a:off x="392622" y="4090902"/>
            <a:ext cx="4609683" cy="1484783"/>
          </a:xfrm>
        </p:spPr>
        <p:txBody>
          <a:bodyPr lIns="0" rIns="0" rtlCol="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1" name="Connettore diritto 10">
            <a:extLst>
              <a:ext uri="{FF2B5EF4-FFF2-40B4-BE49-F238E27FC236}">
                <a16:creationId xmlns:a16="http://schemas.microsoft.com/office/drawing/2014/main" id="{79F22032-BAB9-744C-B14E-54350BBD1C71}"/>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444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anoramica_1">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ttangolo: Angoli arrotondati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immagine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57" name="Rettangolo: Angoli arrotondati 16">
            <a:extLst>
              <a:ext uri="{FF2B5EF4-FFF2-40B4-BE49-F238E27FC236}">
                <a16:creationId xmlns:a16="http://schemas.microsoft.com/office/drawing/2014/main" id="{F5244B71-4557-B64C-8C28-456C7623AE5B}"/>
              </a:ext>
            </a:extLst>
          </p:cNvPr>
          <p:cNvSpPr/>
          <p:nvPr/>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8" name="Segnaposto immagine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61" name="Rettangolo: Angoli arrotondati 16">
            <a:extLst>
              <a:ext uri="{FF2B5EF4-FFF2-40B4-BE49-F238E27FC236}">
                <a16:creationId xmlns:a16="http://schemas.microsoft.com/office/drawing/2014/main" id="{1A5F3004-02A9-1E43-A3E5-8ABCD5ED1A1C}"/>
              </a:ext>
            </a:extLst>
          </p:cNvPr>
          <p:cNvSpPr/>
          <p:nvPr/>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2" name="Segnaposto immagine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98" name="Rettangolo: Angoli arrotondati 16">
            <a:extLst>
              <a:ext uri="{FF2B5EF4-FFF2-40B4-BE49-F238E27FC236}">
                <a16:creationId xmlns:a16="http://schemas.microsoft.com/office/drawing/2014/main" id="{491E125D-06D1-A343-A3C9-CBC63A66CDC0}"/>
              </a:ext>
            </a:extLst>
          </p:cNvPr>
          <p:cNvSpPr/>
          <p:nvPr/>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9" name="Segnaposto immagine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0" name="Rettangolo: Angoli arrotondati 16">
            <a:extLst>
              <a:ext uri="{FF2B5EF4-FFF2-40B4-BE49-F238E27FC236}">
                <a16:creationId xmlns:a16="http://schemas.microsoft.com/office/drawing/2014/main" id="{9DDF7684-5C6D-B344-A059-87C2BDD8657A}"/>
              </a:ext>
            </a:extLst>
          </p:cNvPr>
          <p:cNvSpPr/>
          <p:nvPr/>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1" name="Segnaposto immagine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2" name="Rettangolo: Angoli arrotondati 16">
            <a:extLst>
              <a:ext uri="{FF2B5EF4-FFF2-40B4-BE49-F238E27FC236}">
                <a16:creationId xmlns:a16="http://schemas.microsoft.com/office/drawing/2014/main" id="{FE14D617-9285-9D4D-84E4-7BBD145B397E}"/>
              </a:ext>
            </a:extLst>
          </p:cNvPr>
          <p:cNvSpPr/>
          <p:nvPr/>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3" name="Segnaposto immagine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7" name="Segnaposto testo 10">
            <a:extLst>
              <a:ext uri="{FF2B5EF4-FFF2-40B4-BE49-F238E27FC236}">
                <a16:creationId xmlns:a16="http://schemas.microsoft.com/office/drawing/2014/main" id="{8867B6C6-0A29-A04E-BAE5-B9060225E124}"/>
              </a:ext>
            </a:extLst>
          </p:cNvPr>
          <p:cNvSpPr>
            <a:spLocks noGrp="1"/>
          </p:cNvSpPr>
          <p:nvPr>
            <p:ph type="body" sz="quarter" idx="25" hasCustomPrompt="1"/>
          </p:nvPr>
        </p:nvSpPr>
        <p:spPr>
          <a:xfrm>
            <a:off x="248878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09" name="Segnaposto testo 2">
            <a:extLst>
              <a:ext uri="{FF2B5EF4-FFF2-40B4-BE49-F238E27FC236}">
                <a16:creationId xmlns:a16="http://schemas.microsoft.com/office/drawing/2014/main" id="{9DF49D7C-2E08-9348-9C2B-0496EF9612DF}"/>
              </a:ext>
            </a:extLst>
          </p:cNvPr>
          <p:cNvSpPr>
            <a:spLocks noGrp="1"/>
          </p:cNvSpPr>
          <p:nvPr>
            <p:ph type="body" idx="26" hasCustomPrompt="1"/>
          </p:nvPr>
        </p:nvSpPr>
        <p:spPr>
          <a:xfrm>
            <a:off x="2488784"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0" name="Segnaposto testo 10">
            <a:extLst>
              <a:ext uri="{FF2B5EF4-FFF2-40B4-BE49-F238E27FC236}">
                <a16:creationId xmlns:a16="http://schemas.microsoft.com/office/drawing/2014/main" id="{2733402A-D14F-6D48-A59D-329C3824DD2E}"/>
              </a:ext>
            </a:extLst>
          </p:cNvPr>
          <p:cNvSpPr>
            <a:spLocks noGrp="1"/>
          </p:cNvSpPr>
          <p:nvPr>
            <p:ph type="body" sz="quarter" idx="27" hasCustomPrompt="1"/>
          </p:nvPr>
        </p:nvSpPr>
        <p:spPr>
          <a:xfrm>
            <a:off x="248878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1" name="Segnaposto testo 2">
            <a:extLst>
              <a:ext uri="{FF2B5EF4-FFF2-40B4-BE49-F238E27FC236}">
                <a16:creationId xmlns:a16="http://schemas.microsoft.com/office/drawing/2014/main" id="{3886AD51-641D-6B44-B558-2B15E88D1BC5}"/>
              </a:ext>
            </a:extLst>
          </p:cNvPr>
          <p:cNvSpPr>
            <a:spLocks noGrp="1"/>
          </p:cNvSpPr>
          <p:nvPr>
            <p:ph type="body" idx="28" hasCustomPrompt="1"/>
          </p:nvPr>
        </p:nvSpPr>
        <p:spPr>
          <a:xfrm>
            <a:off x="2488784"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2" name="Segnaposto testo 10">
            <a:extLst>
              <a:ext uri="{FF2B5EF4-FFF2-40B4-BE49-F238E27FC236}">
                <a16:creationId xmlns:a16="http://schemas.microsoft.com/office/drawing/2014/main" id="{C00297CA-1F0B-4C44-852F-CF6FEA9F9481}"/>
              </a:ext>
            </a:extLst>
          </p:cNvPr>
          <p:cNvSpPr>
            <a:spLocks noGrp="1"/>
          </p:cNvSpPr>
          <p:nvPr>
            <p:ph type="body" sz="quarter" idx="29" hasCustomPrompt="1"/>
          </p:nvPr>
        </p:nvSpPr>
        <p:spPr>
          <a:xfrm>
            <a:off x="248878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3" name="Segnaposto testo 2">
            <a:extLst>
              <a:ext uri="{FF2B5EF4-FFF2-40B4-BE49-F238E27FC236}">
                <a16:creationId xmlns:a16="http://schemas.microsoft.com/office/drawing/2014/main" id="{3F704107-F38D-E044-8226-ACDDEDEDC605}"/>
              </a:ext>
            </a:extLst>
          </p:cNvPr>
          <p:cNvSpPr>
            <a:spLocks noGrp="1"/>
          </p:cNvSpPr>
          <p:nvPr>
            <p:ph type="body" idx="30" hasCustomPrompt="1"/>
          </p:nvPr>
        </p:nvSpPr>
        <p:spPr>
          <a:xfrm>
            <a:off x="2488784"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4" name="Segnaposto testo 10">
            <a:extLst>
              <a:ext uri="{FF2B5EF4-FFF2-40B4-BE49-F238E27FC236}">
                <a16:creationId xmlns:a16="http://schemas.microsoft.com/office/drawing/2014/main" id="{7A332327-16D9-9B48-8EAC-A4F377D5904D}"/>
              </a:ext>
            </a:extLst>
          </p:cNvPr>
          <p:cNvSpPr>
            <a:spLocks noGrp="1"/>
          </p:cNvSpPr>
          <p:nvPr>
            <p:ph type="body" sz="quarter" idx="33" hasCustomPrompt="1"/>
          </p:nvPr>
        </p:nvSpPr>
        <p:spPr>
          <a:xfrm>
            <a:off x="7766655"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5" name="Segnaposto testo 2">
            <a:extLst>
              <a:ext uri="{FF2B5EF4-FFF2-40B4-BE49-F238E27FC236}">
                <a16:creationId xmlns:a16="http://schemas.microsoft.com/office/drawing/2014/main" id="{8EB0263B-D418-C14A-A00B-092B5EB5C515}"/>
              </a:ext>
            </a:extLst>
          </p:cNvPr>
          <p:cNvSpPr>
            <a:spLocks noGrp="1"/>
          </p:cNvSpPr>
          <p:nvPr>
            <p:ph type="body" idx="34" hasCustomPrompt="1"/>
          </p:nvPr>
        </p:nvSpPr>
        <p:spPr>
          <a:xfrm>
            <a:off x="7766655"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6" name="Segnaposto testo 10">
            <a:extLst>
              <a:ext uri="{FF2B5EF4-FFF2-40B4-BE49-F238E27FC236}">
                <a16:creationId xmlns:a16="http://schemas.microsoft.com/office/drawing/2014/main" id="{53CC49A6-2AB5-664B-9A6C-56D70E1382D7}"/>
              </a:ext>
            </a:extLst>
          </p:cNvPr>
          <p:cNvSpPr>
            <a:spLocks noGrp="1"/>
          </p:cNvSpPr>
          <p:nvPr>
            <p:ph type="body" sz="quarter" idx="35" hasCustomPrompt="1"/>
          </p:nvPr>
        </p:nvSpPr>
        <p:spPr>
          <a:xfrm>
            <a:off x="7766655"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7" name="Segnaposto testo 2">
            <a:extLst>
              <a:ext uri="{FF2B5EF4-FFF2-40B4-BE49-F238E27FC236}">
                <a16:creationId xmlns:a16="http://schemas.microsoft.com/office/drawing/2014/main" id="{718CCABC-AF06-5241-8D13-EB2F4637D435}"/>
              </a:ext>
            </a:extLst>
          </p:cNvPr>
          <p:cNvSpPr>
            <a:spLocks noGrp="1"/>
          </p:cNvSpPr>
          <p:nvPr>
            <p:ph type="body" idx="36" hasCustomPrompt="1"/>
          </p:nvPr>
        </p:nvSpPr>
        <p:spPr>
          <a:xfrm>
            <a:off x="7766655"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8" name="Segnaposto testo 10">
            <a:extLst>
              <a:ext uri="{FF2B5EF4-FFF2-40B4-BE49-F238E27FC236}">
                <a16:creationId xmlns:a16="http://schemas.microsoft.com/office/drawing/2014/main" id="{5119242C-1FE8-C140-9349-8172F954E3CB}"/>
              </a:ext>
            </a:extLst>
          </p:cNvPr>
          <p:cNvSpPr>
            <a:spLocks noGrp="1"/>
          </p:cNvSpPr>
          <p:nvPr>
            <p:ph type="body" sz="quarter" idx="37" hasCustomPrompt="1"/>
          </p:nvPr>
        </p:nvSpPr>
        <p:spPr>
          <a:xfrm>
            <a:off x="7766655"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9" name="Segnaposto testo 2">
            <a:extLst>
              <a:ext uri="{FF2B5EF4-FFF2-40B4-BE49-F238E27FC236}">
                <a16:creationId xmlns:a16="http://schemas.microsoft.com/office/drawing/2014/main" id="{23F2AE0B-3E70-BB47-8FBC-FE66A5A297BD}"/>
              </a:ext>
            </a:extLst>
          </p:cNvPr>
          <p:cNvSpPr>
            <a:spLocks noGrp="1"/>
          </p:cNvSpPr>
          <p:nvPr>
            <p:ph type="body" idx="38" hasCustomPrompt="1"/>
          </p:nvPr>
        </p:nvSpPr>
        <p:spPr>
          <a:xfrm>
            <a:off x="7766655"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cxnSp>
        <p:nvCxnSpPr>
          <p:cNvPr id="41" name="Connettore diritto 40">
            <a:extLst>
              <a:ext uri="{FF2B5EF4-FFF2-40B4-BE49-F238E27FC236}">
                <a16:creationId xmlns:a16="http://schemas.microsoft.com/office/drawing/2014/main" id="{2D604C81-B013-4641-9B16-5E9ECBD30CBA}"/>
              </a:ext>
            </a:extLst>
          </p:cNvPr>
          <p:cNvCxnSpPr>
            <a:cxnSpLocks/>
          </p:cNvCxnSpPr>
          <p:nvPr/>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64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a_2">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ttangolo: Angoli arrotondati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immagine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57" name="Rettangolo: Angoli arrotondati 16">
            <a:extLst>
              <a:ext uri="{FF2B5EF4-FFF2-40B4-BE49-F238E27FC236}">
                <a16:creationId xmlns:a16="http://schemas.microsoft.com/office/drawing/2014/main" id="{F5244B71-4557-B64C-8C28-456C7623AE5B}"/>
              </a:ext>
            </a:extLst>
          </p:cNvPr>
          <p:cNvSpPr/>
          <p:nvPr/>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8" name="Segnaposto immagine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61" name="Rettangolo: Angoli arrotondati 16">
            <a:extLst>
              <a:ext uri="{FF2B5EF4-FFF2-40B4-BE49-F238E27FC236}">
                <a16:creationId xmlns:a16="http://schemas.microsoft.com/office/drawing/2014/main" id="{1A5F3004-02A9-1E43-A3E5-8ABCD5ED1A1C}"/>
              </a:ext>
            </a:extLst>
          </p:cNvPr>
          <p:cNvSpPr/>
          <p:nvPr/>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2" name="Segnaposto immagine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98" name="Rettangolo: Angoli arrotondati 16">
            <a:extLst>
              <a:ext uri="{FF2B5EF4-FFF2-40B4-BE49-F238E27FC236}">
                <a16:creationId xmlns:a16="http://schemas.microsoft.com/office/drawing/2014/main" id="{491E125D-06D1-A343-A3C9-CBC63A66CDC0}"/>
              </a:ext>
            </a:extLst>
          </p:cNvPr>
          <p:cNvSpPr/>
          <p:nvPr/>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9" name="Segnaposto immagine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0" name="Rettangolo: Angoli arrotondati 16">
            <a:extLst>
              <a:ext uri="{FF2B5EF4-FFF2-40B4-BE49-F238E27FC236}">
                <a16:creationId xmlns:a16="http://schemas.microsoft.com/office/drawing/2014/main" id="{9DDF7684-5C6D-B344-A059-87C2BDD8657A}"/>
              </a:ext>
            </a:extLst>
          </p:cNvPr>
          <p:cNvSpPr/>
          <p:nvPr/>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1" name="Segnaposto immagine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2" name="Rettangolo: Angoli arrotondati 16">
            <a:extLst>
              <a:ext uri="{FF2B5EF4-FFF2-40B4-BE49-F238E27FC236}">
                <a16:creationId xmlns:a16="http://schemas.microsoft.com/office/drawing/2014/main" id="{FE14D617-9285-9D4D-84E4-7BBD145B397E}"/>
              </a:ext>
            </a:extLst>
          </p:cNvPr>
          <p:cNvSpPr/>
          <p:nvPr/>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3" name="Segnaposto immagine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7" name="Segnaposto testo 10">
            <a:extLst>
              <a:ext uri="{FF2B5EF4-FFF2-40B4-BE49-F238E27FC236}">
                <a16:creationId xmlns:a16="http://schemas.microsoft.com/office/drawing/2014/main" id="{8867B6C6-0A29-A04E-BAE5-B9060225E124}"/>
              </a:ext>
            </a:extLst>
          </p:cNvPr>
          <p:cNvSpPr>
            <a:spLocks noGrp="1"/>
          </p:cNvSpPr>
          <p:nvPr>
            <p:ph type="body" sz="quarter" idx="25" hasCustomPrompt="1"/>
          </p:nvPr>
        </p:nvSpPr>
        <p:spPr>
          <a:xfrm>
            <a:off x="122257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09" name="Segnaposto testo 2">
            <a:extLst>
              <a:ext uri="{FF2B5EF4-FFF2-40B4-BE49-F238E27FC236}">
                <a16:creationId xmlns:a16="http://schemas.microsoft.com/office/drawing/2014/main" id="{9DF49D7C-2E08-9348-9C2B-0496EF9612DF}"/>
              </a:ext>
            </a:extLst>
          </p:cNvPr>
          <p:cNvSpPr>
            <a:spLocks noGrp="1"/>
          </p:cNvSpPr>
          <p:nvPr>
            <p:ph type="body" idx="26" hasCustomPrompt="1"/>
          </p:nvPr>
        </p:nvSpPr>
        <p:spPr>
          <a:xfrm>
            <a:off x="1222570"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0" name="Segnaposto testo 10">
            <a:extLst>
              <a:ext uri="{FF2B5EF4-FFF2-40B4-BE49-F238E27FC236}">
                <a16:creationId xmlns:a16="http://schemas.microsoft.com/office/drawing/2014/main" id="{2733402A-D14F-6D48-A59D-329C3824DD2E}"/>
              </a:ext>
            </a:extLst>
          </p:cNvPr>
          <p:cNvSpPr>
            <a:spLocks noGrp="1"/>
          </p:cNvSpPr>
          <p:nvPr>
            <p:ph type="body" sz="quarter" idx="27" hasCustomPrompt="1"/>
          </p:nvPr>
        </p:nvSpPr>
        <p:spPr>
          <a:xfrm>
            <a:off x="122257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1" name="Segnaposto testo 2">
            <a:extLst>
              <a:ext uri="{FF2B5EF4-FFF2-40B4-BE49-F238E27FC236}">
                <a16:creationId xmlns:a16="http://schemas.microsoft.com/office/drawing/2014/main" id="{3886AD51-641D-6B44-B558-2B15E88D1BC5}"/>
              </a:ext>
            </a:extLst>
          </p:cNvPr>
          <p:cNvSpPr>
            <a:spLocks noGrp="1"/>
          </p:cNvSpPr>
          <p:nvPr>
            <p:ph type="body" idx="28" hasCustomPrompt="1"/>
          </p:nvPr>
        </p:nvSpPr>
        <p:spPr>
          <a:xfrm>
            <a:off x="1222570"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2" name="Segnaposto testo 10">
            <a:extLst>
              <a:ext uri="{FF2B5EF4-FFF2-40B4-BE49-F238E27FC236}">
                <a16:creationId xmlns:a16="http://schemas.microsoft.com/office/drawing/2014/main" id="{C00297CA-1F0B-4C44-852F-CF6FEA9F9481}"/>
              </a:ext>
            </a:extLst>
          </p:cNvPr>
          <p:cNvSpPr>
            <a:spLocks noGrp="1"/>
          </p:cNvSpPr>
          <p:nvPr>
            <p:ph type="body" sz="quarter" idx="29" hasCustomPrompt="1"/>
          </p:nvPr>
        </p:nvSpPr>
        <p:spPr>
          <a:xfrm>
            <a:off x="122257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3" name="Segnaposto testo 2">
            <a:extLst>
              <a:ext uri="{FF2B5EF4-FFF2-40B4-BE49-F238E27FC236}">
                <a16:creationId xmlns:a16="http://schemas.microsoft.com/office/drawing/2014/main" id="{3F704107-F38D-E044-8226-ACDDEDEDC605}"/>
              </a:ext>
            </a:extLst>
          </p:cNvPr>
          <p:cNvSpPr>
            <a:spLocks noGrp="1"/>
          </p:cNvSpPr>
          <p:nvPr>
            <p:ph type="body" idx="30" hasCustomPrompt="1"/>
          </p:nvPr>
        </p:nvSpPr>
        <p:spPr>
          <a:xfrm>
            <a:off x="1222570"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4" name="Segnaposto testo 10">
            <a:extLst>
              <a:ext uri="{FF2B5EF4-FFF2-40B4-BE49-F238E27FC236}">
                <a16:creationId xmlns:a16="http://schemas.microsoft.com/office/drawing/2014/main" id="{7A332327-16D9-9B48-8EAC-A4F377D5904D}"/>
              </a:ext>
            </a:extLst>
          </p:cNvPr>
          <p:cNvSpPr>
            <a:spLocks noGrp="1"/>
          </p:cNvSpPr>
          <p:nvPr>
            <p:ph type="body" sz="quarter" idx="33" hasCustomPrompt="1"/>
          </p:nvPr>
        </p:nvSpPr>
        <p:spPr>
          <a:xfrm>
            <a:off x="6500441" y="2512451"/>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5" name="Segnaposto testo 2">
            <a:extLst>
              <a:ext uri="{FF2B5EF4-FFF2-40B4-BE49-F238E27FC236}">
                <a16:creationId xmlns:a16="http://schemas.microsoft.com/office/drawing/2014/main" id="{8EB0263B-D418-C14A-A00B-092B5EB5C515}"/>
              </a:ext>
            </a:extLst>
          </p:cNvPr>
          <p:cNvSpPr>
            <a:spLocks noGrp="1"/>
          </p:cNvSpPr>
          <p:nvPr>
            <p:ph type="body" idx="34" hasCustomPrompt="1"/>
          </p:nvPr>
        </p:nvSpPr>
        <p:spPr>
          <a:xfrm>
            <a:off x="6500441" y="2265592"/>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6" name="Segnaposto testo 10">
            <a:extLst>
              <a:ext uri="{FF2B5EF4-FFF2-40B4-BE49-F238E27FC236}">
                <a16:creationId xmlns:a16="http://schemas.microsoft.com/office/drawing/2014/main" id="{53CC49A6-2AB5-664B-9A6C-56D70E1382D7}"/>
              </a:ext>
            </a:extLst>
          </p:cNvPr>
          <p:cNvSpPr>
            <a:spLocks noGrp="1"/>
          </p:cNvSpPr>
          <p:nvPr>
            <p:ph type="body" sz="quarter" idx="35" hasCustomPrompt="1"/>
          </p:nvPr>
        </p:nvSpPr>
        <p:spPr>
          <a:xfrm>
            <a:off x="6500441" y="3745506"/>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7" name="Segnaposto testo 2">
            <a:extLst>
              <a:ext uri="{FF2B5EF4-FFF2-40B4-BE49-F238E27FC236}">
                <a16:creationId xmlns:a16="http://schemas.microsoft.com/office/drawing/2014/main" id="{718CCABC-AF06-5241-8D13-EB2F4637D435}"/>
              </a:ext>
            </a:extLst>
          </p:cNvPr>
          <p:cNvSpPr>
            <a:spLocks noGrp="1"/>
          </p:cNvSpPr>
          <p:nvPr>
            <p:ph type="body" idx="36" hasCustomPrompt="1"/>
          </p:nvPr>
        </p:nvSpPr>
        <p:spPr>
          <a:xfrm>
            <a:off x="6500441" y="3498647"/>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8" name="Segnaposto testo 10">
            <a:extLst>
              <a:ext uri="{FF2B5EF4-FFF2-40B4-BE49-F238E27FC236}">
                <a16:creationId xmlns:a16="http://schemas.microsoft.com/office/drawing/2014/main" id="{5119242C-1FE8-C140-9349-8172F954E3CB}"/>
              </a:ext>
            </a:extLst>
          </p:cNvPr>
          <p:cNvSpPr>
            <a:spLocks noGrp="1"/>
          </p:cNvSpPr>
          <p:nvPr>
            <p:ph type="body" sz="quarter" idx="37" hasCustomPrompt="1"/>
          </p:nvPr>
        </p:nvSpPr>
        <p:spPr>
          <a:xfrm>
            <a:off x="6500441" y="5006270"/>
            <a:ext cx="3995035" cy="426685"/>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9" name="Segnaposto testo 2">
            <a:extLst>
              <a:ext uri="{FF2B5EF4-FFF2-40B4-BE49-F238E27FC236}">
                <a16:creationId xmlns:a16="http://schemas.microsoft.com/office/drawing/2014/main" id="{23F2AE0B-3E70-BB47-8FBC-FE66A5A297BD}"/>
              </a:ext>
            </a:extLst>
          </p:cNvPr>
          <p:cNvSpPr>
            <a:spLocks noGrp="1"/>
          </p:cNvSpPr>
          <p:nvPr>
            <p:ph type="body" idx="38" hasCustomPrompt="1"/>
          </p:nvPr>
        </p:nvSpPr>
        <p:spPr>
          <a:xfrm>
            <a:off x="6500441" y="4759411"/>
            <a:ext cx="3995036" cy="365095"/>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cxnSp>
        <p:nvCxnSpPr>
          <p:cNvPr id="42" name="Connettore diritto 41">
            <a:extLst>
              <a:ext uri="{FF2B5EF4-FFF2-40B4-BE49-F238E27FC236}">
                <a16:creationId xmlns:a16="http://schemas.microsoft.com/office/drawing/2014/main" id="{58A232C0-1AC5-164D-B8B6-CC8F07CF2E21}"/>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560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a_3">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CF93E56-30EE-384E-9A8A-090C645582DB}"/>
              </a:ext>
            </a:extLst>
          </p:cNvPr>
          <p:cNvCxnSpPr>
            <a:cxnSpLocks/>
          </p:cNvCxnSpPr>
          <p:nvPr/>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ttangolo: Angoli arrotondati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immagine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57" name="Rettangolo: Angoli arrotondati 16">
            <a:extLst>
              <a:ext uri="{FF2B5EF4-FFF2-40B4-BE49-F238E27FC236}">
                <a16:creationId xmlns:a16="http://schemas.microsoft.com/office/drawing/2014/main" id="{F5244B71-4557-B64C-8C28-456C7623AE5B}"/>
              </a:ext>
            </a:extLst>
          </p:cNvPr>
          <p:cNvSpPr/>
          <p:nvPr/>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8" name="Segnaposto immagine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61" name="Rettangolo: Angoli arrotondati 16">
            <a:extLst>
              <a:ext uri="{FF2B5EF4-FFF2-40B4-BE49-F238E27FC236}">
                <a16:creationId xmlns:a16="http://schemas.microsoft.com/office/drawing/2014/main" id="{1A5F3004-02A9-1E43-A3E5-8ABCD5ED1A1C}"/>
              </a:ext>
            </a:extLst>
          </p:cNvPr>
          <p:cNvSpPr/>
          <p:nvPr/>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2" name="Segnaposto immagine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98" name="Rettangolo: Angoli arrotondati 16">
            <a:extLst>
              <a:ext uri="{FF2B5EF4-FFF2-40B4-BE49-F238E27FC236}">
                <a16:creationId xmlns:a16="http://schemas.microsoft.com/office/drawing/2014/main" id="{491E125D-06D1-A343-A3C9-CBC63A66CDC0}"/>
              </a:ext>
            </a:extLst>
          </p:cNvPr>
          <p:cNvSpPr/>
          <p:nvPr/>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9" name="Segnaposto immagine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0" name="Rettangolo: Angoli arrotondati 16">
            <a:extLst>
              <a:ext uri="{FF2B5EF4-FFF2-40B4-BE49-F238E27FC236}">
                <a16:creationId xmlns:a16="http://schemas.microsoft.com/office/drawing/2014/main" id="{9DDF7684-5C6D-B344-A059-87C2BDD8657A}"/>
              </a:ext>
            </a:extLst>
          </p:cNvPr>
          <p:cNvSpPr/>
          <p:nvPr/>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1" name="Segnaposto immagine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2" name="Rettangolo: Angoli arrotondati 16">
            <a:extLst>
              <a:ext uri="{FF2B5EF4-FFF2-40B4-BE49-F238E27FC236}">
                <a16:creationId xmlns:a16="http://schemas.microsoft.com/office/drawing/2014/main" id="{FE14D617-9285-9D4D-84E4-7BBD145B397E}"/>
              </a:ext>
            </a:extLst>
          </p:cNvPr>
          <p:cNvSpPr/>
          <p:nvPr/>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3" name="Segnaposto immagine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rtlCol="0" anchor="ctr">
            <a:normAutofit/>
          </a:bodyPr>
          <a:lstStyle>
            <a:lvl1pPr marL="0" indent="0" algn="ctr">
              <a:buNone/>
              <a:defRPr sz="800"/>
            </a:lvl1pPr>
          </a:lstStyle>
          <a:p>
            <a:pPr rtl="0"/>
            <a:r>
              <a:rPr lang="it-IT" noProof="0"/>
              <a:t>Fare clic sull'icona per inserire un'immagine</a:t>
            </a:r>
          </a:p>
        </p:txBody>
      </p:sp>
      <p:sp>
        <p:nvSpPr>
          <p:cNvPr id="107" name="Segnaposto testo 10">
            <a:extLst>
              <a:ext uri="{FF2B5EF4-FFF2-40B4-BE49-F238E27FC236}">
                <a16:creationId xmlns:a16="http://schemas.microsoft.com/office/drawing/2014/main" id="{8867B6C6-0A29-A04E-BAE5-B9060225E124}"/>
              </a:ext>
            </a:extLst>
          </p:cNvPr>
          <p:cNvSpPr>
            <a:spLocks noGrp="1"/>
          </p:cNvSpPr>
          <p:nvPr>
            <p:ph type="body" sz="quarter" idx="25" hasCustomPrompt="1"/>
          </p:nvPr>
        </p:nvSpPr>
        <p:spPr>
          <a:xfrm>
            <a:off x="1213862"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09" name="Segnaposto testo 2">
            <a:extLst>
              <a:ext uri="{FF2B5EF4-FFF2-40B4-BE49-F238E27FC236}">
                <a16:creationId xmlns:a16="http://schemas.microsoft.com/office/drawing/2014/main" id="{9DF49D7C-2E08-9348-9C2B-0496EF9612DF}"/>
              </a:ext>
            </a:extLst>
          </p:cNvPr>
          <p:cNvSpPr>
            <a:spLocks noGrp="1"/>
          </p:cNvSpPr>
          <p:nvPr>
            <p:ph type="body" idx="26" hasCustomPrompt="1"/>
          </p:nvPr>
        </p:nvSpPr>
        <p:spPr>
          <a:xfrm>
            <a:off x="1213862"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0" name="Segnaposto testo 10">
            <a:extLst>
              <a:ext uri="{FF2B5EF4-FFF2-40B4-BE49-F238E27FC236}">
                <a16:creationId xmlns:a16="http://schemas.microsoft.com/office/drawing/2014/main" id="{2733402A-D14F-6D48-A59D-329C3824DD2E}"/>
              </a:ext>
            </a:extLst>
          </p:cNvPr>
          <p:cNvSpPr>
            <a:spLocks noGrp="1"/>
          </p:cNvSpPr>
          <p:nvPr>
            <p:ph type="body" sz="quarter" idx="27" hasCustomPrompt="1"/>
          </p:nvPr>
        </p:nvSpPr>
        <p:spPr>
          <a:xfrm>
            <a:off x="1213862"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1" name="Segnaposto testo 2">
            <a:extLst>
              <a:ext uri="{FF2B5EF4-FFF2-40B4-BE49-F238E27FC236}">
                <a16:creationId xmlns:a16="http://schemas.microsoft.com/office/drawing/2014/main" id="{3886AD51-641D-6B44-B558-2B15E88D1BC5}"/>
              </a:ext>
            </a:extLst>
          </p:cNvPr>
          <p:cNvSpPr>
            <a:spLocks noGrp="1"/>
          </p:cNvSpPr>
          <p:nvPr>
            <p:ph type="body" idx="28" hasCustomPrompt="1"/>
          </p:nvPr>
        </p:nvSpPr>
        <p:spPr>
          <a:xfrm>
            <a:off x="1213862"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2" name="Segnaposto testo 10">
            <a:extLst>
              <a:ext uri="{FF2B5EF4-FFF2-40B4-BE49-F238E27FC236}">
                <a16:creationId xmlns:a16="http://schemas.microsoft.com/office/drawing/2014/main" id="{C00297CA-1F0B-4C44-852F-CF6FEA9F9481}"/>
              </a:ext>
            </a:extLst>
          </p:cNvPr>
          <p:cNvSpPr>
            <a:spLocks noGrp="1"/>
          </p:cNvSpPr>
          <p:nvPr>
            <p:ph type="body" sz="quarter" idx="29" hasCustomPrompt="1"/>
          </p:nvPr>
        </p:nvSpPr>
        <p:spPr>
          <a:xfrm>
            <a:off x="1213862"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3" name="Segnaposto testo 2">
            <a:extLst>
              <a:ext uri="{FF2B5EF4-FFF2-40B4-BE49-F238E27FC236}">
                <a16:creationId xmlns:a16="http://schemas.microsoft.com/office/drawing/2014/main" id="{3F704107-F38D-E044-8226-ACDDEDEDC605}"/>
              </a:ext>
            </a:extLst>
          </p:cNvPr>
          <p:cNvSpPr>
            <a:spLocks noGrp="1"/>
          </p:cNvSpPr>
          <p:nvPr>
            <p:ph type="body" idx="30" hasCustomPrompt="1"/>
          </p:nvPr>
        </p:nvSpPr>
        <p:spPr>
          <a:xfrm>
            <a:off x="1213862"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4" name="Segnaposto testo 10">
            <a:extLst>
              <a:ext uri="{FF2B5EF4-FFF2-40B4-BE49-F238E27FC236}">
                <a16:creationId xmlns:a16="http://schemas.microsoft.com/office/drawing/2014/main" id="{7A332327-16D9-9B48-8EAC-A4F377D5904D}"/>
              </a:ext>
            </a:extLst>
          </p:cNvPr>
          <p:cNvSpPr>
            <a:spLocks noGrp="1"/>
          </p:cNvSpPr>
          <p:nvPr>
            <p:ph type="body" sz="quarter" idx="33" hasCustomPrompt="1"/>
          </p:nvPr>
        </p:nvSpPr>
        <p:spPr>
          <a:xfrm>
            <a:off x="7358765" y="2574890"/>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5" name="Segnaposto testo 2">
            <a:extLst>
              <a:ext uri="{FF2B5EF4-FFF2-40B4-BE49-F238E27FC236}">
                <a16:creationId xmlns:a16="http://schemas.microsoft.com/office/drawing/2014/main" id="{8EB0263B-D418-C14A-A00B-092B5EB5C515}"/>
              </a:ext>
            </a:extLst>
          </p:cNvPr>
          <p:cNvSpPr>
            <a:spLocks noGrp="1"/>
          </p:cNvSpPr>
          <p:nvPr>
            <p:ph type="body" idx="34" hasCustomPrompt="1"/>
          </p:nvPr>
        </p:nvSpPr>
        <p:spPr>
          <a:xfrm>
            <a:off x="7358764" y="2328032"/>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6" name="Segnaposto testo 10">
            <a:extLst>
              <a:ext uri="{FF2B5EF4-FFF2-40B4-BE49-F238E27FC236}">
                <a16:creationId xmlns:a16="http://schemas.microsoft.com/office/drawing/2014/main" id="{53CC49A6-2AB5-664B-9A6C-56D70E1382D7}"/>
              </a:ext>
            </a:extLst>
          </p:cNvPr>
          <p:cNvSpPr>
            <a:spLocks noGrp="1"/>
          </p:cNvSpPr>
          <p:nvPr>
            <p:ph type="body" sz="quarter" idx="35" hasCustomPrompt="1"/>
          </p:nvPr>
        </p:nvSpPr>
        <p:spPr>
          <a:xfrm>
            <a:off x="7358765" y="3807945"/>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7" name="Segnaposto testo 2">
            <a:extLst>
              <a:ext uri="{FF2B5EF4-FFF2-40B4-BE49-F238E27FC236}">
                <a16:creationId xmlns:a16="http://schemas.microsoft.com/office/drawing/2014/main" id="{718CCABC-AF06-5241-8D13-EB2F4637D435}"/>
              </a:ext>
            </a:extLst>
          </p:cNvPr>
          <p:cNvSpPr>
            <a:spLocks noGrp="1"/>
          </p:cNvSpPr>
          <p:nvPr>
            <p:ph type="body" idx="36" hasCustomPrompt="1"/>
          </p:nvPr>
        </p:nvSpPr>
        <p:spPr>
          <a:xfrm>
            <a:off x="7358764" y="3561087"/>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8" name="Segnaposto testo 10">
            <a:extLst>
              <a:ext uri="{FF2B5EF4-FFF2-40B4-BE49-F238E27FC236}">
                <a16:creationId xmlns:a16="http://schemas.microsoft.com/office/drawing/2014/main" id="{5119242C-1FE8-C140-9349-8172F954E3CB}"/>
              </a:ext>
            </a:extLst>
          </p:cNvPr>
          <p:cNvSpPr>
            <a:spLocks noGrp="1"/>
          </p:cNvSpPr>
          <p:nvPr>
            <p:ph type="body" sz="quarter" idx="37" hasCustomPrompt="1"/>
          </p:nvPr>
        </p:nvSpPr>
        <p:spPr>
          <a:xfrm>
            <a:off x="7358765" y="5068709"/>
            <a:ext cx="4411704" cy="365077"/>
          </a:xfrm>
        </p:spPr>
        <p:txBody>
          <a:bodyPr lIns="0" rIns="0" rtlCol="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9" name="Segnaposto testo 2">
            <a:extLst>
              <a:ext uri="{FF2B5EF4-FFF2-40B4-BE49-F238E27FC236}">
                <a16:creationId xmlns:a16="http://schemas.microsoft.com/office/drawing/2014/main" id="{23F2AE0B-3E70-BB47-8FBC-FE66A5A297BD}"/>
              </a:ext>
            </a:extLst>
          </p:cNvPr>
          <p:cNvSpPr>
            <a:spLocks noGrp="1"/>
          </p:cNvSpPr>
          <p:nvPr>
            <p:ph type="body" idx="38" hasCustomPrompt="1"/>
          </p:nvPr>
        </p:nvSpPr>
        <p:spPr>
          <a:xfrm>
            <a:off x="7358764" y="4821851"/>
            <a:ext cx="4411705" cy="312380"/>
          </a:xfrm>
        </p:spPr>
        <p:txBody>
          <a:bodyPr lIns="0" rtlCol="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Tree>
    <p:extLst>
      <p:ext uri="{BB962C8B-B14F-4D97-AF65-F5344CB8AC3E}">
        <p14:creationId xmlns:p14="http://schemas.microsoft.com/office/powerpoint/2010/main" val="2379352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a_4">
    <p:spTree>
      <p:nvGrpSpPr>
        <p:cNvPr id="1" name=""/>
        <p:cNvGrpSpPr/>
        <p:nvPr/>
      </p:nvGrpSpPr>
      <p:grpSpPr>
        <a:xfrm>
          <a:off x="0" y="0"/>
          <a:ext cx="0" cy="0"/>
          <a:chOff x="0" y="0"/>
          <a:chExt cx="0" cy="0"/>
        </a:xfrm>
      </p:grpSpPr>
      <p:sp>
        <p:nvSpPr>
          <p:cNvPr id="40" name="Segnaposto immagine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it-IT" noProof="0"/>
              <a:t>Fare clic sull'icona per inserire un'immagine</a:t>
            </a:r>
          </a:p>
        </p:txBody>
      </p: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lvl1pPr>
              <a:defRPr>
                <a:solidFill>
                  <a:schemeClr val="bg1"/>
                </a:solidFill>
              </a:defRPr>
            </a:lvl1pPr>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lvl1pPr>
              <a:defRPr>
                <a:solidFill>
                  <a:schemeClr val="bg1"/>
                </a:solidFill>
              </a:defRPr>
            </a:lvl1pPr>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Segnaposto immagine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58" name="Segnaposto immagine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62" name="Segnaposto immagine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99" name="Segnaposto immagine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101" name="Segnaposto immagine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103" name="Segnaposto immagine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107" name="Segnaposto testo 10">
            <a:extLst>
              <a:ext uri="{FF2B5EF4-FFF2-40B4-BE49-F238E27FC236}">
                <a16:creationId xmlns:a16="http://schemas.microsoft.com/office/drawing/2014/main" id="{8867B6C6-0A29-A04E-BAE5-B9060225E124}"/>
              </a:ext>
            </a:extLst>
          </p:cNvPr>
          <p:cNvSpPr>
            <a:spLocks noGrp="1"/>
          </p:cNvSpPr>
          <p:nvPr>
            <p:ph type="body" sz="quarter" idx="25" hasCustomPrompt="1"/>
          </p:nvPr>
        </p:nvSpPr>
        <p:spPr>
          <a:xfrm>
            <a:off x="248878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09" name="Segnaposto testo 2">
            <a:extLst>
              <a:ext uri="{FF2B5EF4-FFF2-40B4-BE49-F238E27FC236}">
                <a16:creationId xmlns:a16="http://schemas.microsoft.com/office/drawing/2014/main" id="{9DF49D7C-2E08-9348-9C2B-0496EF9612DF}"/>
              </a:ext>
            </a:extLst>
          </p:cNvPr>
          <p:cNvSpPr>
            <a:spLocks noGrp="1"/>
          </p:cNvSpPr>
          <p:nvPr>
            <p:ph type="body" idx="26" hasCustomPrompt="1"/>
          </p:nvPr>
        </p:nvSpPr>
        <p:spPr>
          <a:xfrm>
            <a:off x="2488784"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0" name="Segnaposto testo 10">
            <a:extLst>
              <a:ext uri="{FF2B5EF4-FFF2-40B4-BE49-F238E27FC236}">
                <a16:creationId xmlns:a16="http://schemas.microsoft.com/office/drawing/2014/main" id="{2733402A-D14F-6D48-A59D-329C3824DD2E}"/>
              </a:ext>
            </a:extLst>
          </p:cNvPr>
          <p:cNvSpPr>
            <a:spLocks noGrp="1"/>
          </p:cNvSpPr>
          <p:nvPr>
            <p:ph type="body" sz="quarter" idx="27" hasCustomPrompt="1"/>
          </p:nvPr>
        </p:nvSpPr>
        <p:spPr>
          <a:xfrm>
            <a:off x="248878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1" name="Segnaposto testo 2">
            <a:extLst>
              <a:ext uri="{FF2B5EF4-FFF2-40B4-BE49-F238E27FC236}">
                <a16:creationId xmlns:a16="http://schemas.microsoft.com/office/drawing/2014/main" id="{3886AD51-641D-6B44-B558-2B15E88D1BC5}"/>
              </a:ext>
            </a:extLst>
          </p:cNvPr>
          <p:cNvSpPr>
            <a:spLocks noGrp="1"/>
          </p:cNvSpPr>
          <p:nvPr>
            <p:ph type="body" idx="28" hasCustomPrompt="1"/>
          </p:nvPr>
        </p:nvSpPr>
        <p:spPr>
          <a:xfrm>
            <a:off x="2488784"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2" name="Segnaposto testo 10">
            <a:extLst>
              <a:ext uri="{FF2B5EF4-FFF2-40B4-BE49-F238E27FC236}">
                <a16:creationId xmlns:a16="http://schemas.microsoft.com/office/drawing/2014/main" id="{C00297CA-1F0B-4C44-852F-CF6FEA9F9481}"/>
              </a:ext>
            </a:extLst>
          </p:cNvPr>
          <p:cNvSpPr>
            <a:spLocks noGrp="1"/>
          </p:cNvSpPr>
          <p:nvPr>
            <p:ph type="body" sz="quarter" idx="29" hasCustomPrompt="1"/>
          </p:nvPr>
        </p:nvSpPr>
        <p:spPr>
          <a:xfrm>
            <a:off x="248878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3" name="Segnaposto testo 2">
            <a:extLst>
              <a:ext uri="{FF2B5EF4-FFF2-40B4-BE49-F238E27FC236}">
                <a16:creationId xmlns:a16="http://schemas.microsoft.com/office/drawing/2014/main" id="{3F704107-F38D-E044-8226-ACDDEDEDC605}"/>
              </a:ext>
            </a:extLst>
          </p:cNvPr>
          <p:cNvSpPr>
            <a:spLocks noGrp="1"/>
          </p:cNvSpPr>
          <p:nvPr>
            <p:ph type="body" idx="30" hasCustomPrompt="1"/>
          </p:nvPr>
        </p:nvSpPr>
        <p:spPr>
          <a:xfrm>
            <a:off x="2488784"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4" name="Segnaposto testo 10">
            <a:extLst>
              <a:ext uri="{FF2B5EF4-FFF2-40B4-BE49-F238E27FC236}">
                <a16:creationId xmlns:a16="http://schemas.microsoft.com/office/drawing/2014/main" id="{7A332327-16D9-9B48-8EAC-A4F377D5904D}"/>
              </a:ext>
            </a:extLst>
          </p:cNvPr>
          <p:cNvSpPr>
            <a:spLocks noGrp="1"/>
          </p:cNvSpPr>
          <p:nvPr>
            <p:ph type="body" sz="quarter" idx="33" hasCustomPrompt="1"/>
          </p:nvPr>
        </p:nvSpPr>
        <p:spPr>
          <a:xfrm>
            <a:off x="7766655" y="2512451"/>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5" name="Segnaposto testo 2">
            <a:extLst>
              <a:ext uri="{FF2B5EF4-FFF2-40B4-BE49-F238E27FC236}">
                <a16:creationId xmlns:a16="http://schemas.microsoft.com/office/drawing/2014/main" id="{8EB0263B-D418-C14A-A00B-092B5EB5C515}"/>
              </a:ext>
            </a:extLst>
          </p:cNvPr>
          <p:cNvSpPr>
            <a:spLocks noGrp="1"/>
          </p:cNvSpPr>
          <p:nvPr>
            <p:ph type="body" idx="34" hasCustomPrompt="1"/>
          </p:nvPr>
        </p:nvSpPr>
        <p:spPr>
          <a:xfrm>
            <a:off x="7766655" y="2265592"/>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6" name="Segnaposto testo 10">
            <a:extLst>
              <a:ext uri="{FF2B5EF4-FFF2-40B4-BE49-F238E27FC236}">
                <a16:creationId xmlns:a16="http://schemas.microsoft.com/office/drawing/2014/main" id="{53CC49A6-2AB5-664B-9A6C-56D70E1382D7}"/>
              </a:ext>
            </a:extLst>
          </p:cNvPr>
          <p:cNvSpPr>
            <a:spLocks noGrp="1"/>
          </p:cNvSpPr>
          <p:nvPr>
            <p:ph type="body" sz="quarter" idx="35" hasCustomPrompt="1"/>
          </p:nvPr>
        </p:nvSpPr>
        <p:spPr>
          <a:xfrm>
            <a:off x="7766655" y="3745506"/>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7" name="Segnaposto testo 2">
            <a:extLst>
              <a:ext uri="{FF2B5EF4-FFF2-40B4-BE49-F238E27FC236}">
                <a16:creationId xmlns:a16="http://schemas.microsoft.com/office/drawing/2014/main" id="{718CCABC-AF06-5241-8D13-EB2F4637D435}"/>
              </a:ext>
            </a:extLst>
          </p:cNvPr>
          <p:cNvSpPr>
            <a:spLocks noGrp="1"/>
          </p:cNvSpPr>
          <p:nvPr>
            <p:ph type="body" idx="36" hasCustomPrompt="1"/>
          </p:nvPr>
        </p:nvSpPr>
        <p:spPr>
          <a:xfrm>
            <a:off x="7766655" y="3498647"/>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8" name="Segnaposto testo 10">
            <a:extLst>
              <a:ext uri="{FF2B5EF4-FFF2-40B4-BE49-F238E27FC236}">
                <a16:creationId xmlns:a16="http://schemas.microsoft.com/office/drawing/2014/main" id="{5119242C-1FE8-C140-9349-8172F954E3CB}"/>
              </a:ext>
            </a:extLst>
          </p:cNvPr>
          <p:cNvSpPr>
            <a:spLocks noGrp="1"/>
          </p:cNvSpPr>
          <p:nvPr>
            <p:ph type="body" sz="quarter" idx="37" hasCustomPrompt="1"/>
          </p:nvPr>
        </p:nvSpPr>
        <p:spPr>
          <a:xfrm>
            <a:off x="7766655" y="5006270"/>
            <a:ext cx="3995035" cy="426685"/>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9" name="Segnaposto testo 2">
            <a:extLst>
              <a:ext uri="{FF2B5EF4-FFF2-40B4-BE49-F238E27FC236}">
                <a16:creationId xmlns:a16="http://schemas.microsoft.com/office/drawing/2014/main" id="{23F2AE0B-3E70-BB47-8FBC-FE66A5A297BD}"/>
              </a:ext>
            </a:extLst>
          </p:cNvPr>
          <p:cNvSpPr>
            <a:spLocks noGrp="1"/>
          </p:cNvSpPr>
          <p:nvPr>
            <p:ph type="body" idx="38" hasCustomPrompt="1"/>
          </p:nvPr>
        </p:nvSpPr>
        <p:spPr>
          <a:xfrm>
            <a:off x="7766655" y="4759411"/>
            <a:ext cx="3995036" cy="365095"/>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cxnSp>
        <p:nvCxnSpPr>
          <p:cNvPr id="41" name="Connettore diritto 40">
            <a:extLst>
              <a:ext uri="{FF2B5EF4-FFF2-40B4-BE49-F238E27FC236}">
                <a16:creationId xmlns:a16="http://schemas.microsoft.com/office/drawing/2014/main" id="{2D604C81-B013-4641-9B16-5E9ECBD30CBA}"/>
              </a:ext>
            </a:extLst>
          </p:cNvPr>
          <p:cNvCxnSpPr>
            <a:cxnSpLocks/>
          </p:cNvCxnSpPr>
          <p:nvPr/>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3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olo presentazione_5">
    <p:bg>
      <p:bgPr>
        <a:solidFill>
          <a:schemeClr val="tx1"/>
        </a:solidFill>
        <a:effectLst/>
      </p:bgPr>
    </p:bg>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4" name="Segnaposto testo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Inserire qui il sottotitolo</a:t>
            </a:r>
          </a:p>
        </p:txBody>
      </p:sp>
      <p:sp>
        <p:nvSpPr>
          <p:cNvPr id="5" name="Titolo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it-IT" noProof="0"/>
              <a:t>Fare clic per modificare lo stile del titolo dello schema</a:t>
            </a:r>
          </a:p>
        </p:txBody>
      </p:sp>
      <p:cxnSp>
        <p:nvCxnSpPr>
          <p:cNvPr id="7" name="Connettore diritto 6">
            <a:extLst>
              <a:ext uri="{FF2B5EF4-FFF2-40B4-BE49-F238E27FC236}">
                <a16:creationId xmlns:a16="http://schemas.microsoft.com/office/drawing/2014/main" id="{DB4FF4E3-951F-F040-800F-0DDAC2CCC507}"/>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09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ica_5">
    <p:spTree>
      <p:nvGrpSpPr>
        <p:cNvPr id="1" name=""/>
        <p:cNvGrpSpPr/>
        <p:nvPr/>
      </p:nvGrpSpPr>
      <p:grpSpPr>
        <a:xfrm>
          <a:off x="0" y="0"/>
          <a:ext cx="0" cy="0"/>
          <a:chOff x="0" y="0"/>
          <a:chExt cx="0" cy="0"/>
        </a:xfrm>
      </p:grpSpPr>
      <p:sp>
        <p:nvSpPr>
          <p:cNvPr id="40" name="Segnaposto immagine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rtlCol="0" anchor="ctr">
            <a:noAutofit/>
          </a:bodyPr>
          <a:lstStyle>
            <a:lvl1pPr algn="ctr">
              <a:defRPr sz="1600">
                <a:solidFill>
                  <a:schemeClr val="bg1"/>
                </a:solidFill>
              </a:defRPr>
            </a:lvl1pPr>
          </a:lstStyle>
          <a:p>
            <a:pPr rtl="0"/>
            <a:r>
              <a:rPr lang="it-IT" noProof="0"/>
              <a:t>Fare clic sull'icona per inserire un'immagine</a:t>
            </a:r>
          </a:p>
        </p:txBody>
      </p: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rtlCol="0"/>
          <a:lstStyle>
            <a:lvl1pPr>
              <a:defRPr>
                <a:solidFill>
                  <a:schemeClr val="bg1"/>
                </a:solidFill>
              </a:defRPr>
            </a:lvl1pPr>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rtlCol="0"/>
          <a:lstStyle>
            <a:lvl1pPr>
              <a:defRPr>
                <a:solidFill>
                  <a:schemeClr val="bg1"/>
                </a:solidFill>
              </a:defRPr>
            </a:lvl1pPr>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CF93E56-30EE-384E-9A8A-090C645582DB}"/>
              </a:ext>
            </a:extLst>
          </p:cNvPr>
          <p:cNvCxnSpPr>
            <a:cxnSpLocks/>
          </p:cNvCxnSpPr>
          <p:nvPr/>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Segnaposto immagine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58" name="Segnaposto immagine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62" name="Segnaposto immagine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99" name="Segnaposto immagine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101" name="Segnaposto immagine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103" name="Segnaposto immagine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rtlCol="0" anchor="ctr">
            <a:normAutofit/>
          </a:bodyPr>
          <a:lstStyle>
            <a:lvl1pPr marL="0" indent="0" algn="ctr">
              <a:buNone/>
              <a:defRPr sz="800">
                <a:solidFill>
                  <a:schemeClr val="bg1"/>
                </a:solidFill>
              </a:defRPr>
            </a:lvl1pPr>
          </a:lstStyle>
          <a:p>
            <a:pPr rtl="0"/>
            <a:r>
              <a:rPr lang="it-IT" noProof="0"/>
              <a:t>Fare clic sull'icona per inserire un'immagine</a:t>
            </a:r>
          </a:p>
        </p:txBody>
      </p:sp>
      <p:sp>
        <p:nvSpPr>
          <p:cNvPr id="107" name="Segnaposto testo 10">
            <a:extLst>
              <a:ext uri="{FF2B5EF4-FFF2-40B4-BE49-F238E27FC236}">
                <a16:creationId xmlns:a16="http://schemas.microsoft.com/office/drawing/2014/main" id="{8867B6C6-0A29-A04E-BAE5-B9060225E124}"/>
              </a:ext>
            </a:extLst>
          </p:cNvPr>
          <p:cNvSpPr>
            <a:spLocks noGrp="1"/>
          </p:cNvSpPr>
          <p:nvPr>
            <p:ph type="body" sz="quarter" idx="25" hasCustomPrompt="1"/>
          </p:nvPr>
        </p:nvSpPr>
        <p:spPr>
          <a:xfrm>
            <a:off x="1213862"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09" name="Segnaposto testo 2">
            <a:extLst>
              <a:ext uri="{FF2B5EF4-FFF2-40B4-BE49-F238E27FC236}">
                <a16:creationId xmlns:a16="http://schemas.microsoft.com/office/drawing/2014/main" id="{9DF49D7C-2E08-9348-9C2B-0496EF9612DF}"/>
              </a:ext>
            </a:extLst>
          </p:cNvPr>
          <p:cNvSpPr>
            <a:spLocks noGrp="1"/>
          </p:cNvSpPr>
          <p:nvPr>
            <p:ph type="body" idx="26" hasCustomPrompt="1"/>
          </p:nvPr>
        </p:nvSpPr>
        <p:spPr>
          <a:xfrm>
            <a:off x="1213862"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0" name="Segnaposto testo 10">
            <a:extLst>
              <a:ext uri="{FF2B5EF4-FFF2-40B4-BE49-F238E27FC236}">
                <a16:creationId xmlns:a16="http://schemas.microsoft.com/office/drawing/2014/main" id="{2733402A-D14F-6D48-A59D-329C3824DD2E}"/>
              </a:ext>
            </a:extLst>
          </p:cNvPr>
          <p:cNvSpPr>
            <a:spLocks noGrp="1"/>
          </p:cNvSpPr>
          <p:nvPr>
            <p:ph type="body" sz="quarter" idx="27" hasCustomPrompt="1"/>
          </p:nvPr>
        </p:nvSpPr>
        <p:spPr>
          <a:xfrm>
            <a:off x="1213862"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1" name="Segnaposto testo 2">
            <a:extLst>
              <a:ext uri="{FF2B5EF4-FFF2-40B4-BE49-F238E27FC236}">
                <a16:creationId xmlns:a16="http://schemas.microsoft.com/office/drawing/2014/main" id="{3886AD51-641D-6B44-B558-2B15E88D1BC5}"/>
              </a:ext>
            </a:extLst>
          </p:cNvPr>
          <p:cNvSpPr>
            <a:spLocks noGrp="1"/>
          </p:cNvSpPr>
          <p:nvPr>
            <p:ph type="body" idx="28" hasCustomPrompt="1"/>
          </p:nvPr>
        </p:nvSpPr>
        <p:spPr>
          <a:xfrm>
            <a:off x="1213862"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2" name="Segnaposto testo 10">
            <a:extLst>
              <a:ext uri="{FF2B5EF4-FFF2-40B4-BE49-F238E27FC236}">
                <a16:creationId xmlns:a16="http://schemas.microsoft.com/office/drawing/2014/main" id="{C00297CA-1F0B-4C44-852F-CF6FEA9F9481}"/>
              </a:ext>
            </a:extLst>
          </p:cNvPr>
          <p:cNvSpPr>
            <a:spLocks noGrp="1"/>
          </p:cNvSpPr>
          <p:nvPr>
            <p:ph type="body" sz="quarter" idx="29" hasCustomPrompt="1"/>
          </p:nvPr>
        </p:nvSpPr>
        <p:spPr>
          <a:xfrm>
            <a:off x="1213862"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13" name="Segnaposto testo 2">
            <a:extLst>
              <a:ext uri="{FF2B5EF4-FFF2-40B4-BE49-F238E27FC236}">
                <a16:creationId xmlns:a16="http://schemas.microsoft.com/office/drawing/2014/main" id="{3F704107-F38D-E044-8226-ACDDEDEDC605}"/>
              </a:ext>
            </a:extLst>
          </p:cNvPr>
          <p:cNvSpPr>
            <a:spLocks noGrp="1"/>
          </p:cNvSpPr>
          <p:nvPr>
            <p:ph type="body" idx="30" hasCustomPrompt="1"/>
          </p:nvPr>
        </p:nvSpPr>
        <p:spPr>
          <a:xfrm>
            <a:off x="1213862"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4" name="Segnaposto testo 10">
            <a:extLst>
              <a:ext uri="{FF2B5EF4-FFF2-40B4-BE49-F238E27FC236}">
                <a16:creationId xmlns:a16="http://schemas.microsoft.com/office/drawing/2014/main" id="{7A332327-16D9-9B48-8EAC-A4F377D5904D}"/>
              </a:ext>
            </a:extLst>
          </p:cNvPr>
          <p:cNvSpPr>
            <a:spLocks noGrp="1"/>
          </p:cNvSpPr>
          <p:nvPr>
            <p:ph type="body" sz="quarter" idx="33" hasCustomPrompt="1"/>
          </p:nvPr>
        </p:nvSpPr>
        <p:spPr>
          <a:xfrm>
            <a:off x="7358765" y="2361562"/>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5" name="Segnaposto testo 2">
            <a:extLst>
              <a:ext uri="{FF2B5EF4-FFF2-40B4-BE49-F238E27FC236}">
                <a16:creationId xmlns:a16="http://schemas.microsoft.com/office/drawing/2014/main" id="{8EB0263B-D418-C14A-A00B-092B5EB5C515}"/>
              </a:ext>
            </a:extLst>
          </p:cNvPr>
          <p:cNvSpPr>
            <a:spLocks noGrp="1"/>
          </p:cNvSpPr>
          <p:nvPr>
            <p:ph type="body" idx="34" hasCustomPrompt="1"/>
          </p:nvPr>
        </p:nvSpPr>
        <p:spPr>
          <a:xfrm>
            <a:off x="7358764" y="2114704"/>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6" name="Segnaposto testo 10">
            <a:extLst>
              <a:ext uri="{FF2B5EF4-FFF2-40B4-BE49-F238E27FC236}">
                <a16:creationId xmlns:a16="http://schemas.microsoft.com/office/drawing/2014/main" id="{53CC49A6-2AB5-664B-9A6C-56D70E1382D7}"/>
              </a:ext>
            </a:extLst>
          </p:cNvPr>
          <p:cNvSpPr>
            <a:spLocks noGrp="1"/>
          </p:cNvSpPr>
          <p:nvPr>
            <p:ph type="body" sz="quarter" idx="35" hasCustomPrompt="1"/>
          </p:nvPr>
        </p:nvSpPr>
        <p:spPr>
          <a:xfrm>
            <a:off x="7358765" y="3594617"/>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7" name="Segnaposto testo 2">
            <a:extLst>
              <a:ext uri="{FF2B5EF4-FFF2-40B4-BE49-F238E27FC236}">
                <a16:creationId xmlns:a16="http://schemas.microsoft.com/office/drawing/2014/main" id="{718CCABC-AF06-5241-8D13-EB2F4637D435}"/>
              </a:ext>
            </a:extLst>
          </p:cNvPr>
          <p:cNvSpPr>
            <a:spLocks noGrp="1"/>
          </p:cNvSpPr>
          <p:nvPr>
            <p:ph type="body" idx="36" hasCustomPrompt="1"/>
          </p:nvPr>
        </p:nvSpPr>
        <p:spPr>
          <a:xfrm>
            <a:off x="7358764" y="3347759"/>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28" name="Segnaposto testo 10">
            <a:extLst>
              <a:ext uri="{FF2B5EF4-FFF2-40B4-BE49-F238E27FC236}">
                <a16:creationId xmlns:a16="http://schemas.microsoft.com/office/drawing/2014/main" id="{5119242C-1FE8-C140-9349-8172F954E3CB}"/>
              </a:ext>
            </a:extLst>
          </p:cNvPr>
          <p:cNvSpPr>
            <a:spLocks noGrp="1"/>
          </p:cNvSpPr>
          <p:nvPr>
            <p:ph type="body" sz="quarter" idx="37" hasCustomPrompt="1"/>
          </p:nvPr>
        </p:nvSpPr>
        <p:spPr>
          <a:xfrm>
            <a:off x="7358765" y="4855381"/>
            <a:ext cx="4411704" cy="365077"/>
          </a:xfrm>
        </p:spPr>
        <p:txBody>
          <a:bodyPr lIns="0" rIns="0" rtlCol="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rtl="0"/>
            <a:r>
              <a:rPr lang="it-IT" noProof="0"/>
              <a:t>Fare clic per modificare lo stile del titolo</a:t>
            </a:r>
          </a:p>
        </p:txBody>
      </p:sp>
      <p:sp>
        <p:nvSpPr>
          <p:cNvPr id="129" name="Segnaposto testo 2">
            <a:extLst>
              <a:ext uri="{FF2B5EF4-FFF2-40B4-BE49-F238E27FC236}">
                <a16:creationId xmlns:a16="http://schemas.microsoft.com/office/drawing/2014/main" id="{23F2AE0B-3E70-BB47-8FBC-FE66A5A297BD}"/>
              </a:ext>
            </a:extLst>
          </p:cNvPr>
          <p:cNvSpPr>
            <a:spLocks noGrp="1"/>
          </p:cNvSpPr>
          <p:nvPr>
            <p:ph type="body" idx="38" hasCustomPrompt="1"/>
          </p:nvPr>
        </p:nvSpPr>
        <p:spPr>
          <a:xfrm>
            <a:off x="7358764" y="4608523"/>
            <a:ext cx="4411705" cy="312380"/>
          </a:xfrm>
        </p:spPr>
        <p:txBody>
          <a:bodyPr lIns="0" rtlCol="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cxnSp>
        <p:nvCxnSpPr>
          <p:cNvPr id="79" name="Connettore diritto 78">
            <a:extLst>
              <a:ext uri="{FF2B5EF4-FFF2-40B4-BE49-F238E27FC236}">
                <a16:creationId xmlns:a16="http://schemas.microsoft.com/office/drawing/2014/main" id="{6AF7CBB0-F32C-B84C-AEEA-FA0944BBB865}"/>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254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4083A1-5680-BDA0-175B-65CB2B70535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AD41C9CC-7929-7477-68D2-136DA8EB7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CC1216F8-723C-543F-7A50-6367E27504C5}"/>
              </a:ext>
            </a:extLst>
          </p:cNvPr>
          <p:cNvSpPr>
            <a:spLocks noGrp="1"/>
          </p:cNvSpPr>
          <p:nvPr>
            <p:ph type="dt" sz="half" idx="10"/>
          </p:nvPr>
        </p:nvSpPr>
        <p:spPr/>
        <p:txBody>
          <a:bodyPr/>
          <a:lstStyle/>
          <a:p>
            <a:fld id="{2189D06A-16B4-494A-9D99-A5897E335707}" type="datetimeFigureOut">
              <a:rPr lang="en-US" smtClean="0"/>
              <a:t>10/18/23</a:t>
            </a:fld>
            <a:endParaRPr lang="en-US"/>
          </a:p>
        </p:txBody>
      </p:sp>
      <p:sp>
        <p:nvSpPr>
          <p:cNvPr id="5" name="Segnaposto piè di pagina 4">
            <a:extLst>
              <a:ext uri="{FF2B5EF4-FFF2-40B4-BE49-F238E27FC236}">
                <a16:creationId xmlns:a16="http://schemas.microsoft.com/office/drawing/2014/main" id="{E31185B5-80ED-01A9-BDFB-849724FEF2A1}"/>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C198EEB-96F9-309C-D9C3-94445A71A6B2}"/>
              </a:ext>
            </a:extLst>
          </p:cNvPr>
          <p:cNvSpPr>
            <a:spLocks noGrp="1"/>
          </p:cNvSpPr>
          <p:nvPr>
            <p:ph type="sldNum" sz="quarter" idx="12"/>
          </p:nvPr>
        </p:nvSpPr>
        <p:spPr/>
        <p:txBody>
          <a:bodyPr/>
          <a:lstStyle/>
          <a:p>
            <a:fld id="{1A0A5C81-4B74-4980-BAAA-027B1AA33C63}" type="slidenum">
              <a:rPr lang="en-US" smtClean="0"/>
              <a:t>‹N›</a:t>
            </a:fld>
            <a:endParaRPr lang="en-US"/>
          </a:p>
        </p:txBody>
      </p:sp>
    </p:spTree>
    <p:extLst>
      <p:ext uri="{BB962C8B-B14F-4D97-AF65-F5344CB8AC3E}">
        <p14:creationId xmlns:p14="http://schemas.microsoft.com/office/powerpoint/2010/main" val="3000075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A46CDD-F1ED-FB8C-EDF8-DA9840ED9AF2}"/>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4B80659C-185D-E843-9AB1-4191B1F64B3D}"/>
              </a:ext>
            </a:extLst>
          </p:cNvPr>
          <p:cNvSpPr>
            <a:spLocks noGrp="1"/>
          </p:cNvSpPr>
          <p:nvPr>
            <p:ph type="dt" sz="half" idx="10"/>
          </p:nvPr>
        </p:nvSpPr>
        <p:spPr/>
        <p:txBody>
          <a:bodyPr/>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45CF6A18-E7A3-7B20-17C3-7BA4E3DCA3E2}"/>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60A8C5A9-D3C6-84B3-DFB1-D465B84166D0}"/>
              </a:ext>
            </a:extLst>
          </p:cNvPr>
          <p:cNvSpPr>
            <a:spLocks noGrp="1"/>
          </p:cNvSpPr>
          <p:nvPr>
            <p:ph type="sldNum" sz="quarter" idx="12"/>
          </p:nvPr>
        </p:nvSpPr>
        <p:spPr/>
        <p:txBody>
          <a:bodyPr/>
          <a:lstStyle/>
          <a:p>
            <a:fld id="{1A0A5C81-4B74-4980-BAAA-027B1AA33C63}" type="slidenum">
              <a:rPr lang="en-US" smtClean="0"/>
              <a:t>‹N›</a:t>
            </a:fld>
            <a:endParaRPr lang="en-US"/>
          </a:p>
        </p:txBody>
      </p:sp>
    </p:spTree>
    <p:extLst>
      <p:ext uri="{BB962C8B-B14F-4D97-AF65-F5344CB8AC3E}">
        <p14:creationId xmlns:p14="http://schemas.microsoft.com/office/powerpoint/2010/main" val="12799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47D5D-7780-2AC9-ED9A-BF491CBE0EC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F7C800C-5273-4DE6-F1BE-243C4C98038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31EB8E9-14B2-67BD-B2DB-BDD5612C9C10}"/>
              </a:ext>
            </a:extLst>
          </p:cNvPr>
          <p:cNvSpPr>
            <a:spLocks noGrp="1"/>
          </p:cNvSpPr>
          <p:nvPr>
            <p:ph type="dt" sz="half" idx="10"/>
          </p:nvPr>
        </p:nvSpPr>
        <p:spPr/>
        <p:txBody>
          <a:bodyPr/>
          <a:lstStyle/>
          <a:p>
            <a:fld id="{2189D06A-16B4-494A-9D99-A5897E335707}" type="datetimeFigureOut">
              <a:rPr lang="en-US" smtClean="0"/>
              <a:t>10/18/23</a:t>
            </a:fld>
            <a:endParaRPr lang="en-US"/>
          </a:p>
        </p:txBody>
      </p:sp>
      <p:sp>
        <p:nvSpPr>
          <p:cNvPr id="5" name="Segnaposto piè di pagina 4">
            <a:extLst>
              <a:ext uri="{FF2B5EF4-FFF2-40B4-BE49-F238E27FC236}">
                <a16:creationId xmlns:a16="http://schemas.microsoft.com/office/drawing/2014/main" id="{CF46046C-0DE9-92E7-7D0E-F36C7036BFB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DF23505-584D-3DE0-3FA4-713CDD1E5510}"/>
              </a:ext>
            </a:extLst>
          </p:cNvPr>
          <p:cNvSpPr>
            <a:spLocks noGrp="1"/>
          </p:cNvSpPr>
          <p:nvPr>
            <p:ph type="sldNum" sz="quarter" idx="12"/>
          </p:nvPr>
        </p:nvSpPr>
        <p:spPr/>
        <p:txBody>
          <a:bodyPr/>
          <a:lstStyle/>
          <a:p>
            <a:fld id="{1A0A5C81-4B74-4980-BAAA-027B1AA33C63}" type="slidenum">
              <a:rPr lang="en-US" smtClean="0"/>
              <a:t>‹N›</a:t>
            </a:fld>
            <a:endParaRPr lang="en-US"/>
          </a:p>
        </p:txBody>
      </p:sp>
    </p:spTree>
    <p:extLst>
      <p:ext uri="{BB962C8B-B14F-4D97-AF65-F5344CB8AC3E}">
        <p14:creationId xmlns:p14="http://schemas.microsoft.com/office/powerpoint/2010/main" val="202900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olo e contenuto_1">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1627322" y="1507066"/>
            <a:ext cx="1013437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578CECE2-CD4D-4A44-927A-53FFE158AF1C}"/>
              </a:ext>
            </a:extLst>
          </p:cNvPr>
          <p:cNvCxnSpPr>
            <a:cxnSpLocks/>
          </p:cNvCxnSpPr>
          <p:nvPr/>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87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olo e contenuto_2">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392624" y="1507066"/>
            <a:ext cx="10115221"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2A21F7CE-A4E6-574A-B490-8FC432772886}"/>
              </a:ext>
            </a:extLst>
          </p:cNvPr>
          <p:cNvCxnSpPr>
            <a:cxnSpLocks/>
          </p:cNvCxnSpPr>
          <p:nvPr/>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678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olo e contenuto_3">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accent4">
                    <a:lumMod val="75000"/>
                  </a:schemeClr>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392624" y="1507066"/>
            <a:ext cx="11369070" cy="4849283"/>
          </a:xfrm>
        </p:spPr>
        <p:txBody>
          <a:bodyPr lIns="0" rIns="0" rtlCol="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CF93E56-30EE-384E-9A8A-090C645582DB}"/>
              </a:ext>
            </a:extLst>
          </p:cNvPr>
          <p:cNvCxnSpPr>
            <a:cxnSpLocks/>
          </p:cNvCxnSpPr>
          <p:nvPr/>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0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olo e contenuto_4">
    <p:spTree>
      <p:nvGrpSpPr>
        <p:cNvPr id="1" name=""/>
        <p:cNvGrpSpPr/>
        <p:nvPr/>
      </p:nvGrpSpPr>
      <p:grpSpPr>
        <a:xfrm>
          <a:off x="0" y="0"/>
          <a:ext cx="0" cy="0"/>
          <a:chOff x="0" y="0"/>
          <a:chExt cx="0" cy="0"/>
        </a:xfrm>
      </p:grpSpPr>
      <p:sp>
        <p:nvSpPr>
          <p:cNvPr id="12" name="Segnaposto immagine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1627322" y="1507066"/>
            <a:ext cx="10134371"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578CECE2-CD4D-4A44-927A-53FFE158AF1C}"/>
              </a:ext>
            </a:extLst>
          </p:cNvPr>
          <p:cNvCxnSpPr>
            <a:cxnSpLocks/>
          </p:cNvCxnSpPr>
          <p:nvPr/>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83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olo e contenuto_5">
    <p:spTree>
      <p:nvGrpSpPr>
        <p:cNvPr id="1" name=""/>
        <p:cNvGrpSpPr/>
        <p:nvPr/>
      </p:nvGrpSpPr>
      <p:grpSpPr>
        <a:xfrm>
          <a:off x="0" y="0"/>
          <a:ext cx="0" cy="0"/>
          <a:chOff x="0" y="0"/>
          <a:chExt cx="0" cy="0"/>
        </a:xfrm>
      </p:grpSpPr>
      <p:sp>
        <p:nvSpPr>
          <p:cNvPr id="10" name="Segnaposto immagine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it-IT" noProof="0"/>
              <a:t>Fare clic sull'icona per inserire un'immagine</a:t>
            </a:r>
          </a:p>
        </p:txBody>
      </p:sp>
      <p:sp>
        <p:nvSpPr>
          <p:cNvPr id="3" name="Segnaposto data 2">
            <a:extLst>
              <a:ext uri="{FF2B5EF4-FFF2-40B4-BE49-F238E27FC236}">
                <a16:creationId xmlns:a16="http://schemas.microsoft.com/office/drawing/2014/main" id="{2062DFD1-09C0-6845-8219-0846F32EDEFA}"/>
              </a:ext>
            </a:extLst>
          </p:cNvPr>
          <p:cNvSpPr>
            <a:spLocks noGrp="1"/>
          </p:cNvSpPr>
          <p:nvPr>
            <p:ph type="dt" sz="half" idx="10"/>
          </p:nvPr>
        </p:nvSpPr>
        <p:spPr/>
        <p:txBody>
          <a:bodyPr rtlCol="0"/>
          <a:lstStyle/>
          <a:p>
            <a:fld id="{2189D06A-16B4-494A-9D99-A5897E335707}" type="datetimeFigureOut">
              <a:rPr lang="en-US" smtClean="0"/>
              <a:t>10/18/23</a:t>
            </a:fld>
            <a:endParaRPr lang="en-US"/>
          </a:p>
        </p:txBody>
      </p:sp>
      <p:sp>
        <p:nvSpPr>
          <p:cNvPr id="4" name="Segnaposto piè di pagina 3">
            <a:extLst>
              <a:ext uri="{FF2B5EF4-FFF2-40B4-BE49-F238E27FC236}">
                <a16:creationId xmlns:a16="http://schemas.microsoft.com/office/drawing/2014/main" id="{CB7D7355-C4D0-1F4D-A365-E4AF1D8FED03}"/>
              </a:ext>
            </a:extLst>
          </p:cNvPr>
          <p:cNvSpPr>
            <a:spLocks noGrp="1"/>
          </p:cNvSpPr>
          <p:nvPr>
            <p:ph type="ftr" sz="quarter" idx="11"/>
          </p:nvPr>
        </p:nvSpPr>
        <p:spPr/>
        <p:txBody>
          <a:bodyPr rtlCol="0"/>
          <a:lstStyle/>
          <a:p>
            <a:endParaRPr lang="en-US"/>
          </a:p>
        </p:txBody>
      </p:sp>
      <p:sp>
        <p:nvSpPr>
          <p:cNvPr id="5" name="Segnaposto numero diapositiva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rtlCol="0"/>
          <a:lstStyle/>
          <a:p>
            <a:fld id="{1A0A5C81-4B74-4980-BAAA-027B1AA33C63}" type="slidenum">
              <a:rPr lang="en-US" smtClean="0"/>
              <a:t>‹N›</a:t>
            </a:fld>
            <a:endParaRPr lang="en-US"/>
          </a:p>
        </p:txBody>
      </p:sp>
      <p:sp>
        <p:nvSpPr>
          <p:cNvPr id="7" name="Titolo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rtlCol="0" anchor="b">
            <a:noAutofit/>
          </a:bodyPr>
          <a:lstStyle>
            <a:lvl1pPr algn="l">
              <a:defRPr sz="4500" b="0" i="0" cap="all" baseline="0">
                <a:solidFill>
                  <a:schemeClr val="bg1"/>
                </a:solidFill>
                <a:latin typeface="Sagona ExtraLight" panose="02020303050505020204" pitchFamily="18" charset="0"/>
              </a:defRPr>
            </a:lvl1pPr>
          </a:lstStyle>
          <a:p>
            <a:pPr rtl="0"/>
            <a:r>
              <a:rPr lang="it-IT" noProof="0"/>
              <a:t>INSERIRE QUI IL TITOLO</a:t>
            </a:r>
          </a:p>
        </p:txBody>
      </p:sp>
      <p:sp>
        <p:nvSpPr>
          <p:cNvPr id="11" name="Segnaposto testo 10">
            <a:extLst>
              <a:ext uri="{FF2B5EF4-FFF2-40B4-BE49-F238E27FC236}">
                <a16:creationId xmlns:a16="http://schemas.microsoft.com/office/drawing/2014/main" id="{3D67D640-AB06-EE4B-868D-F46A30705F62}"/>
              </a:ext>
            </a:extLst>
          </p:cNvPr>
          <p:cNvSpPr>
            <a:spLocks noGrp="1"/>
          </p:cNvSpPr>
          <p:nvPr>
            <p:ph type="body" sz="quarter" idx="14" hasCustomPrompt="1"/>
          </p:nvPr>
        </p:nvSpPr>
        <p:spPr>
          <a:xfrm>
            <a:off x="392624" y="1507066"/>
            <a:ext cx="11369070" cy="4849283"/>
          </a:xfrm>
        </p:spPr>
        <p:txBody>
          <a:bodyPr lIns="0" rIns="0" rtlCol="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3" name="Connettore diritto 12">
            <a:extLst>
              <a:ext uri="{FF2B5EF4-FFF2-40B4-BE49-F238E27FC236}">
                <a16:creationId xmlns:a16="http://schemas.microsoft.com/office/drawing/2014/main" id="{B781E455-9E6F-1B48-A537-F86699963276}"/>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740B4699-8C04-D74B-BFAF-27221E81DEBB}"/>
              </a:ext>
            </a:extLst>
          </p:cNvPr>
          <p:cNvCxnSpPr>
            <a:cxnSpLocks/>
          </p:cNvCxnSpPr>
          <p:nvPr/>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243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9D06A-16B4-494A-9D99-A5897E335707}" type="datetimeFigureOut">
              <a:rPr lang="en-US" smtClean="0"/>
              <a:t>10/18/23</a:t>
            </a:fld>
            <a:endParaRPr lang="en-US"/>
          </a:p>
        </p:txBody>
      </p:sp>
      <p:sp>
        <p:nvSpPr>
          <p:cNvPr id="5" name="Segnaposto piè di pagina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A5C81-4B74-4980-BAAA-027B1AA33C63}" type="slidenum">
              <a:rPr lang="en-US" smtClean="0"/>
              <a:t>‹N›</a:t>
            </a:fld>
            <a:endParaRPr lang="en-US"/>
          </a:p>
        </p:txBody>
      </p:sp>
    </p:spTree>
    <p:extLst>
      <p:ext uri="{BB962C8B-B14F-4D97-AF65-F5344CB8AC3E}">
        <p14:creationId xmlns:p14="http://schemas.microsoft.com/office/powerpoint/2010/main" val="41567873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6.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diagramColors" Target="../diagrams/colors12.xml"/><Relationship Id="rId12" Type="http://schemas.openxmlformats.org/officeDocument/2006/relationships/diagramQuickStyle" Target="../diagrams/quickStyle12.xml"/><Relationship Id="rId2" Type="http://schemas.openxmlformats.org/officeDocument/2006/relationships/image" Target="../media/image23.png"/><Relationship Id="rId1" Type="http://schemas.openxmlformats.org/officeDocument/2006/relationships/slideLayout" Target="../slideLayouts/slideLayout7.xml"/><Relationship Id="rId11" Type="http://schemas.openxmlformats.org/officeDocument/2006/relationships/diagramLayout" Target="../diagrams/layout12.xml"/><Relationship Id="rId10" Type="http://schemas.openxmlformats.org/officeDocument/2006/relationships/diagramData" Target="../diagrams/data12.xml"/><Relationship Id="rId9" Type="http://schemas.openxmlformats.org/officeDocument/2006/relationships/image" Target="../media/image450.png"/><Relationship Id="rId14" Type="http://schemas.microsoft.com/office/2007/relationships/diagramDrawing" Target="../diagrams/drawing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80.png"/><Relationship Id="rId13" Type="http://schemas.openxmlformats.org/officeDocument/2006/relationships/diagramQuickStyle" Target="../diagrams/quickStyle15.xml"/><Relationship Id="rId12" Type="http://schemas.openxmlformats.org/officeDocument/2006/relationships/diagramLayout" Target="../diagrams/layout15.xml"/><Relationship Id="rId2"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diagramData" Target="../diagrams/data15.xml"/><Relationship Id="rId15" Type="http://schemas.microsoft.com/office/2007/relationships/diagramDrawing" Target="../diagrams/drawing15.xml"/><Relationship Id="rId10" Type="http://schemas.openxmlformats.org/officeDocument/2006/relationships/image" Target="../media/image400.png"/><Relationship Id="rId9" Type="http://schemas.openxmlformats.org/officeDocument/2006/relationships/image" Target="../media/image390.png"/><Relationship Id="rId14" Type="http://schemas.openxmlformats.org/officeDocument/2006/relationships/diagramColors" Target="../diagrams/colors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23.xml"/><Relationship Id="rId7" Type="http://schemas.openxmlformats.org/officeDocument/2006/relationships/image" Target="../media/image34.pn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37.png"/><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7.xml.rels><?xml version="1.0" encoding="UTF-8" standalone="yes"?>
<Relationships xmlns="http://schemas.openxmlformats.org/package/2006/relationships"><Relationship Id="rId3" Type="http://schemas.openxmlformats.org/officeDocument/2006/relationships/hyperlink" Target="mailto:elisa.scalco@cnr.it" TargetMode="External"/><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diagramQuickStyle" Target="../diagrams/quickStyle3.xml"/><Relationship Id="rId12"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13.svg"/><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image" Target="../media/image11.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5.png"/><Relationship Id="rId7" Type="http://schemas.openxmlformats.org/officeDocument/2006/relationships/diagramLayout" Target="../diagrams/layout4.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17.png"/><Relationship Id="rId10" Type="http://schemas.microsoft.com/office/2007/relationships/diagramDrawing" Target="../diagrams/drawing4.xml"/><Relationship Id="rId4" Type="http://schemas.openxmlformats.org/officeDocument/2006/relationships/image" Target="../media/image16.png"/><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png"/><Relationship Id="rId7" Type="http://schemas.openxmlformats.org/officeDocument/2006/relationships/diagramColors" Target="../diagrams/colors5.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png"/><Relationship Id="rId7" Type="http://schemas.openxmlformats.org/officeDocument/2006/relationships/diagramColors" Target="../diagrams/colors7.xml"/><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ficial Intelligence Can Free HR Professionals to Focus on Strategy">
            <a:extLst>
              <a:ext uri="{FF2B5EF4-FFF2-40B4-BE49-F238E27FC236}">
                <a16:creationId xmlns:a16="http://schemas.microsoft.com/office/drawing/2014/main" id="{AB91B9FC-71FC-E5C7-C9F5-27B33A60C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17" b="17044"/>
          <a:stretch/>
        </p:blipFill>
        <p:spPr bwMode="auto">
          <a:xfrm>
            <a:off x="1" y="3104444"/>
            <a:ext cx="12190554" cy="3753559"/>
          </a:xfrm>
          <a:prstGeom prst="rect">
            <a:avLst/>
          </a:prstGeom>
          <a:solidFill>
            <a:srgbClr val="FFFFFF"/>
          </a:solidFill>
        </p:spPr>
      </p:pic>
      <p:sp>
        <p:nvSpPr>
          <p:cNvPr id="3" name="Sottotitolo 2">
            <a:extLst>
              <a:ext uri="{FF2B5EF4-FFF2-40B4-BE49-F238E27FC236}">
                <a16:creationId xmlns:a16="http://schemas.microsoft.com/office/drawing/2014/main" id="{679571B8-5C6F-082B-3379-83A86971CAF7}"/>
              </a:ext>
            </a:extLst>
          </p:cNvPr>
          <p:cNvSpPr>
            <a:spLocks noGrp="1"/>
          </p:cNvSpPr>
          <p:nvPr>
            <p:ph idx="1"/>
          </p:nvPr>
        </p:nvSpPr>
        <p:spPr>
          <a:xfrm>
            <a:off x="6316530" y="568512"/>
            <a:ext cx="5393715" cy="2806511"/>
          </a:xfrm>
        </p:spPr>
        <p:txBody>
          <a:bodyPr anchor="ctr">
            <a:normAutofit/>
          </a:bodyPr>
          <a:lstStyle/>
          <a:p>
            <a:pPr marL="0" indent="0">
              <a:buNone/>
            </a:pPr>
            <a:r>
              <a:rPr lang="it-IT" sz="1800" b="1" u="sng" dirty="0"/>
              <a:t>Elisa Scalco</a:t>
            </a:r>
            <a:r>
              <a:rPr lang="it-IT" dirty="0"/>
              <a:t>, Ettore </a:t>
            </a:r>
            <a:r>
              <a:rPr lang="it-IT" dirty="0" err="1"/>
              <a:t>Lanzarone</a:t>
            </a:r>
            <a:r>
              <a:rPr lang="it-IT" dirty="0"/>
              <a:t>, Giovanna Rizzo</a:t>
            </a:r>
          </a:p>
          <a:p>
            <a:endParaRPr lang="it-IT" dirty="0"/>
          </a:p>
          <a:p>
            <a:r>
              <a:rPr lang="it-IT" dirty="0"/>
              <a:t>Institute of </a:t>
            </a:r>
            <a:r>
              <a:rPr lang="it-IT" dirty="0" err="1"/>
              <a:t>Biomedical</a:t>
            </a:r>
            <a:r>
              <a:rPr lang="it-IT" dirty="0"/>
              <a:t> Technologies, National </a:t>
            </a:r>
            <a:r>
              <a:rPr lang="it-IT" dirty="0" err="1"/>
              <a:t>Research</a:t>
            </a:r>
            <a:r>
              <a:rPr lang="it-IT" dirty="0"/>
              <a:t> </a:t>
            </a:r>
            <a:r>
              <a:rPr lang="it-IT" dirty="0" err="1"/>
              <a:t>Council</a:t>
            </a:r>
            <a:r>
              <a:rPr lang="it-IT" dirty="0"/>
              <a:t> (ITB-CNR)</a:t>
            </a:r>
          </a:p>
          <a:p>
            <a:r>
              <a:rPr lang="it-IT" dirty="0"/>
              <a:t>Department of Production &amp; Management, University of Bergamo</a:t>
            </a:r>
            <a:endParaRPr lang="en-US" dirty="0"/>
          </a:p>
        </p:txBody>
      </p:sp>
      <p:sp>
        <p:nvSpPr>
          <p:cNvPr id="2" name="Titolo 1">
            <a:extLst>
              <a:ext uri="{FF2B5EF4-FFF2-40B4-BE49-F238E27FC236}">
                <a16:creationId xmlns:a16="http://schemas.microsoft.com/office/drawing/2014/main" id="{09B68F1B-4765-0F98-8283-A2956ED46628}"/>
              </a:ext>
            </a:extLst>
          </p:cNvPr>
          <p:cNvSpPr>
            <a:spLocks noGrp="1"/>
          </p:cNvSpPr>
          <p:nvPr>
            <p:ph type="ctrTitle"/>
          </p:nvPr>
        </p:nvSpPr>
        <p:spPr>
          <a:xfrm>
            <a:off x="608843" y="538712"/>
            <a:ext cx="5843393" cy="2806512"/>
          </a:xfrm>
        </p:spPr>
        <p:txBody>
          <a:bodyPr anchor="ctr">
            <a:normAutofit/>
          </a:bodyPr>
          <a:lstStyle/>
          <a:p>
            <a:r>
              <a:rPr lang="en-US" sz="2600" dirty="0"/>
              <a:t>Uncertainty quantification in tumor segmentation using Bayesian Neural Networks</a:t>
            </a:r>
          </a:p>
        </p:txBody>
      </p:sp>
      <p:pic>
        <p:nvPicPr>
          <p:cNvPr id="5" name="Immagine 4">
            <a:extLst>
              <a:ext uri="{FF2B5EF4-FFF2-40B4-BE49-F238E27FC236}">
                <a16:creationId xmlns:a16="http://schemas.microsoft.com/office/drawing/2014/main" id="{7DF94F25-0E78-CA2A-B4DE-5300D16A4513}"/>
              </a:ext>
            </a:extLst>
          </p:cNvPr>
          <p:cNvPicPr>
            <a:picLocks noChangeAspect="1"/>
          </p:cNvPicPr>
          <p:nvPr/>
        </p:nvPicPr>
        <p:blipFill>
          <a:blip r:embed="rId3"/>
          <a:stretch>
            <a:fillRect/>
          </a:stretch>
        </p:blipFill>
        <p:spPr>
          <a:xfrm>
            <a:off x="-1" y="0"/>
            <a:ext cx="1347537" cy="404622"/>
          </a:xfrm>
          <a:prstGeom prst="rect">
            <a:avLst/>
          </a:prstGeom>
        </p:spPr>
      </p:pic>
      <p:sp>
        <p:nvSpPr>
          <p:cNvPr id="6" name="CasellaDiTesto 5">
            <a:extLst>
              <a:ext uri="{FF2B5EF4-FFF2-40B4-BE49-F238E27FC236}">
                <a16:creationId xmlns:a16="http://schemas.microsoft.com/office/drawing/2014/main" id="{AB1EA5DF-23EE-4195-AD38-7334A5F6B96A}"/>
              </a:ext>
            </a:extLst>
          </p:cNvPr>
          <p:cNvSpPr txBox="1"/>
          <p:nvPr/>
        </p:nvSpPr>
        <p:spPr>
          <a:xfrm>
            <a:off x="7796463" y="0"/>
            <a:ext cx="4394092" cy="461665"/>
          </a:xfrm>
          <a:prstGeom prst="rect">
            <a:avLst/>
          </a:prstGeom>
          <a:noFill/>
        </p:spPr>
        <p:txBody>
          <a:bodyPr wrap="square" rtlCol="0">
            <a:spAutoFit/>
          </a:bodyPr>
          <a:lstStyle/>
          <a:p>
            <a:pPr algn="r"/>
            <a:r>
              <a:rPr lang="it-IT" sz="1200" i="1" dirty="0"/>
              <a:t>INSIGHTS WORKSHOP</a:t>
            </a:r>
          </a:p>
          <a:p>
            <a:pPr algn="r"/>
            <a:r>
              <a:rPr lang="it-IT" sz="1200" i="1" dirty="0"/>
              <a:t>Pisa, 18-20 </a:t>
            </a:r>
            <a:r>
              <a:rPr lang="it-IT" sz="1200" i="1" dirty="0" err="1"/>
              <a:t>October</a:t>
            </a:r>
            <a:r>
              <a:rPr lang="it-IT" sz="1200" i="1" dirty="0"/>
              <a:t> 2023</a:t>
            </a:r>
            <a:endParaRPr lang="en-US" sz="1200" i="1" dirty="0"/>
          </a:p>
        </p:txBody>
      </p:sp>
      <p:pic>
        <p:nvPicPr>
          <p:cNvPr id="7" name="Elemento grafico 6">
            <a:extLst>
              <a:ext uri="{FF2B5EF4-FFF2-40B4-BE49-F238E27FC236}">
                <a16:creationId xmlns:a16="http://schemas.microsoft.com/office/drawing/2014/main" id="{0E709111-89A4-CB2B-44EF-B690D55E652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744" t="34312" r="24845" b="32638"/>
          <a:stretch/>
        </p:blipFill>
        <p:spPr>
          <a:xfrm>
            <a:off x="10908430" y="568512"/>
            <a:ext cx="1160003" cy="1097405"/>
          </a:xfrm>
          <a:prstGeom prst="rect">
            <a:avLst/>
          </a:prstGeom>
        </p:spPr>
      </p:pic>
    </p:spTree>
    <p:extLst>
      <p:ext uri="{BB962C8B-B14F-4D97-AF65-F5344CB8AC3E}">
        <p14:creationId xmlns:p14="http://schemas.microsoft.com/office/powerpoint/2010/main" val="152868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descr="Immagine che contiene grafica, schermata, cartone animato, cielo&#10;&#10;Descrizione generata automaticamente">
            <a:extLst>
              <a:ext uri="{FF2B5EF4-FFF2-40B4-BE49-F238E27FC236}">
                <a16:creationId xmlns:a16="http://schemas.microsoft.com/office/drawing/2014/main" id="{D29317AB-24A3-A152-C159-61D08DED00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301" b="3301"/>
          <a:stretch>
            <a:fillRect/>
          </a:stretch>
        </p:blipFill>
        <p:spPr/>
      </p:pic>
      <p:sp>
        <p:nvSpPr>
          <p:cNvPr id="4" name="Segnaposto testo 3">
            <a:extLst>
              <a:ext uri="{FF2B5EF4-FFF2-40B4-BE49-F238E27FC236}">
                <a16:creationId xmlns:a16="http://schemas.microsoft.com/office/drawing/2014/main" id="{C9EC621B-FDA0-6CCB-0D0B-B6262C2C8833}"/>
              </a:ext>
            </a:extLst>
          </p:cNvPr>
          <p:cNvSpPr>
            <a:spLocks noGrp="1"/>
          </p:cNvSpPr>
          <p:nvPr>
            <p:ph type="body" idx="13"/>
          </p:nvPr>
        </p:nvSpPr>
        <p:spPr/>
        <p:txBody>
          <a:bodyPr/>
          <a:lstStyle/>
          <a:p>
            <a:r>
              <a:rPr lang="it-IT" dirty="0" err="1"/>
              <a:t>Practicle</a:t>
            </a:r>
            <a:r>
              <a:rPr lang="it-IT" dirty="0"/>
              <a:t> </a:t>
            </a:r>
            <a:r>
              <a:rPr lang="it-IT" dirty="0" err="1"/>
              <a:t>example</a:t>
            </a:r>
            <a:endParaRPr lang="en-US" dirty="0"/>
          </a:p>
        </p:txBody>
      </p:sp>
      <p:sp>
        <p:nvSpPr>
          <p:cNvPr id="2" name="Titolo 1">
            <a:extLst>
              <a:ext uri="{FF2B5EF4-FFF2-40B4-BE49-F238E27FC236}">
                <a16:creationId xmlns:a16="http://schemas.microsoft.com/office/drawing/2014/main" id="{C9DB356C-513D-2AFC-8FF2-FE9F151E15BA}"/>
              </a:ext>
            </a:extLst>
          </p:cNvPr>
          <p:cNvSpPr>
            <a:spLocks noGrp="1"/>
          </p:cNvSpPr>
          <p:nvPr>
            <p:ph type="ctrTitle"/>
          </p:nvPr>
        </p:nvSpPr>
        <p:spPr>
          <a:xfrm>
            <a:off x="6487905" y="3238264"/>
            <a:ext cx="4179376" cy="1865126"/>
          </a:xfrm>
        </p:spPr>
        <p:txBody>
          <a:bodyPr>
            <a:spAutoFit/>
          </a:bodyPr>
          <a:lstStyle/>
          <a:p>
            <a:r>
              <a:rPr lang="it-IT" sz="3200" dirty="0" err="1"/>
              <a:t>Uncertainty</a:t>
            </a:r>
            <a:r>
              <a:rPr lang="it-IT" sz="3200" dirty="0"/>
              <a:t> </a:t>
            </a:r>
            <a:r>
              <a:rPr lang="it-IT" sz="3200" dirty="0" err="1"/>
              <a:t>quantification</a:t>
            </a:r>
            <a:r>
              <a:rPr lang="it-IT" sz="3200" dirty="0"/>
              <a:t> for </a:t>
            </a:r>
            <a:r>
              <a:rPr lang="it-IT" sz="3200" dirty="0" err="1"/>
              <a:t>renal</a:t>
            </a:r>
            <a:r>
              <a:rPr lang="it-IT" sz="3200" dirty="0"/>
              <a:t> </a:t>
            </a:r>
            <a:r>
              <a:rPr lang="it-IT" sz="3200" dirty="0" err="1"/>
              <a:t>cancer</a:t>
            </a:r>
            <a:r>
              <a:rPr lang="it-IT" sz="3200" dirty="0"/>
              <a:t> </a:t>
            </a:r>
            <a:r>
              <a:rPr lang="it-IT" sz="3200" dirty="0" err="1"/>
              <a:t>segmentation</a:t>
            </a:r>
            <a:r>
              <a:rPr lang="it-IT" sz="3200" dirty="0"/>
              <a:t> </a:t>
            </a:r>
            <a:endParaRPr lang="en-US" sz="3200" dirty="0"/>
          </a:p>
        </p:txBody>
      </p:sp>
      <p:graphicFrame>
        <p:nvGraphicFramePr>
          <p:cNvPr id="3" name="Diagramma 2">
            <a:extLst>
              <a:ext uri="{FF2B5EF4-FFF2-40B4-BE49-F238E27FC236}">
                <a16:creationId xmlns:a16="http://schemas.microsoft.com/office/drawing/2014/main" id="{7D9A1900-4C82-E1B4-39E1-638DFC90AB26}"/>
              </a:ext>
            </a:extLst>
          </p:cNvPr>
          <p:cNvGraphicFramePr/>
          <p:nvPr>
            <p:extLst>
              <p:ext uri="{D42A27DB-BD31-4B8C-83A1-F6EECF244321}">
                <p14:modId xmlns:p14="http://schemas.microsoft.com/office/powerpoint/2010/main" val="2037486215"/>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837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8F975F-6C06-7A67-E5F1-53B6133EF8C3}"/>
              </a:ext>
            </a:extLst>
          </p:cNvPr>
          <p:cNvSpPr>
            <a:spLocks noGrp="1"/>
          </p:cNvSpPr>
          <p:nvPr>
            <p:ph type="ctrTitle"/>
          </p:nvPr>
        </p:nvSpPr>
        <p:spPr/>
        <p:txBody>
          <a:bodyPr/>
          <a:lstStyle/>
          <a:p>
            <a:r>
              <a:rPr lang="it-IT" dirty="0" err="1"/>
              <a:t>Motivation</a:t>
            </a:r>
            <a:r>
              <a:rPr lang="it-IT" dirty="0"/>
              <a:t> and background</a:t>
            </a:r>
            <a:endParaRPr lang="en-US" dirty="0"/>
          </a:p>
        </p:txBody>
      </p:sp>
      <p:sp>
        <p:nvSpPr>
          <p:cNvPr id="5" name="Segnaposto testo 4">
            <a:extLst>
              <a:ext uri="{FF2B5EF4-FFF2-40B4-BE49-F238E27FC236}">
                <a16:creationId xmlns:a16="http://schemas.microsoft.com/office/drawing/2014/main" id="{20E9A0E9-08DD-E1EE-6F7E-47C4F159EE7A}"/>
              </a:ext>
            </a:extLst>
          </p:cNvPr>
          <p:cNvSpPr>
            <a:spLocks noGrp="1"/>
          </p:cNvSpPr>
          <p:nvPr>
            <p:ph type="body" sz="quarter" idx="14"/>
          </p:nvPr>
        </p:nvSpPr>
        <p:spPr/>
        <p:txBody>
          <a:bodyPr>
            <a:normAutofit/>
          </a:bodyPr>
          <a:lstStyle/>
          <a:p>
            <a:pPr marL="285750" indent="-285750">
              <a:lnSpc>
                <a:spcPct val="150000"/>
              </a:lnSpc>
              <a:buFont typeface="Wingdings" panose="05000000000000000000" pitchFamily="2" charset="2"/>
              <a:buChar char="Ø"/>
            </a:pPr>
            <a:r>
              <a:rPr lang="en-US" sz="2000" dirty="0"/>
              <a:t>Renal cancer (RC) is the eighth more frequent cancer in Europe. </a:t>
            </a:r>
          </a:p>
          <a:p>
            <a:pPr marL="285750" indent="-285750">
              <a:lnSpc>
                <a:spcPct val="150000"/>
              </a:lnSpc>
              <a:buFont typeface="Wingdings" panose="05000000000000000000" pitchFamily="2" charset="2"/>
              <a:buChar char="Ø"/>
            </a:pPr>
            <a:r>
              <a:rPr lang="en-US" sz="2000" dirty="0"/>
              <a:t>Contrast-enhanced CT imaging is the preferred imaging technique for the diagnosis of kidney cancer, where enhancing solid masses are more likely to be RC. </a:t>
            </a:r>
          </a:p>
          <a:p>
            <a:pPr marL="285750" indent="-285750">
              <a:lnSpc>
                <a:spcPct val="150000"/>
              </a:lnSpc>
              <a:buFont typeface="Wingdings" panose="05000000000000000000" pitchFamily="2" charset="2"/>
              <a:buChar char="Ø"/>
            </a:pPr>
            <a:r>
              <a:rPr lang="en-US" sz="2000" dirty="0"/>
              <a:t>The identification of tumor and surrounding structures, manually performed by expert radiologists, is a time-consuming task, subject to intra- and inter-variability.</a:t>
            </a:r>
          </a:p>
          <a:p>
            <a:pPr marL="285750" indent="-285750">
              <a:lnSpc>
                <a:spcPct val="150000"/>
              </a:lnSpc>
              <a:buFont typeface="Wingdings" panose="05000000000000000000" pitchFamily="2" charset="2"/>
              <a:buChar char="Ø"/>
            </a:pPr>
            <a:r>
              <a:rPr lang="en-US" sz="2000" dirty="0"/>
              <a:t>Image segmentation based on deep learning (DL) approach is currently the most adopted technique that has shown high accuracy in several medical imaging applications. </a:t>
            </a:r>
          </a:p>
          <a:p>
            <a:pPr marL="285750" indent="-285750">
              <a:lnSpc>
                <a:spcPct val="150000"/>
              </a:lnSpc>
              <a:buFont typeface="Wingdings" panose="05000000000000000000" pitchFamily="2" charset="2"/>
              <a:buChar char="Ø"/>
            </a:pPr>
            <a:r>
              <a:rPr lang="en-US" sz="2000" dirty="0"/>
              <a:t>Uncertainty quantification plays a relevant role in DL settings, trying to represent uncertainties in a trustworthy manner. Bayesian Neural Networks (BNNs) can be used to address this issue. </a:t>
            </a:r>
          </a:p>
        </p:txBody>
      </p:sp>
      <p:graphicFrame>
        <p:nvGraphicFramePr>
          <p:cNvPr id="3" name="Diagramma 2">
            <a:extLst>
              <a:ext uri="{FF2B5EF4-FFF2-40B4-BE49-F238E27FC236}">
                <a16:creationId xmlns:a16="http://schemas.microsoft.com/office/drawing/2014/main" id="{55A58A21-5212-129A-3B6F-13B7696D1847}"/>
              </a:ext>
            </a:extLst>
          </p:cNvPr>
          <p:cNvGraphicFramePr/>
          <p:nvPr>
            <p:extLst>
              <p:ext uri="{D42A27DB-BD31-4B8C-83A1-F6EECF244321}">
                <p14:modId xmlns:p14="http://schemas.microsoft.com/office/powerpoint/2010/main" val="32426667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083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60537C-4CBF-67A8-97AE-960ABF93193B}"/>
              </a:ext>
            </a:extLst>
          </p:cNvPr>
          <p:cNvSpPr>
            <a:spLocks noGrp="1"/>
          </p:cNvSpPr>
          <p:nvPr>
            <p:ph type="ctrTitle"/>
          </p:nvPr>
        </p:nvSpPr>
        <p:spPr/>
        <p:txBody>
          <a:bodyPr/>
          <a:lstStyle/>
          <a:p>
            <a:r>
              <a:rPr lang="it-IT" dirty="0" err="1"/>
              <a:t>Aim</a:t>
            </a:r>
            <a:r>
              <a:rPr lang="it-IT" dirty="0"/>
              <a:t> </a:t>
            </a:r>
            <a:endParaRPr lang="en-US" dirty="0"/>
          </a:p>
        </p:txBody>
      </p:sp>
      <p:sp>
        <p:nvSpPr>
          <p:cNvPr id="5" name="Segnaposto testo 4">
            <a:extLst>
              <a:ext uri="{FF2B5EF4-FFF2-40B4-BE49-F238E27FC236}">
                <a16:creationId xmlns:a16="http://schemas.microsoft.com/office/drawing/2014/main" id="{DCA3F8AF-0553-6FC7-BB15-6C06260F115A}"/>
              </a:ext>
            </a:extLst>
          </p:cNvPr>
          <p:cNvSpPr>
            <a:spLocks noGrp="1"/>
          </p:cNvSpPr>
          <p:nvPr>
            <p:ph type="body" sz="quarter" idx="14"/>
          </p:nvPr>
        </p:nvSpPr>
        <p:spPr/>
        <p:txBody>
          <a:bodyPr>
            <a:normAutofit/>
          </a:bodyPr>
          <a:lstStyle/>
          <a:p>
            <a:pPr marL="285750" indent="-285750">
              <a:buFont typeface="Wingdings" panose="05000000000000000000" pitchFamily="2" charset="2"/>
              <a:buChar char="Ø"/>
            </a:pPr>
            <a:r>
              <a:rPr lang="en-US" sz="2000" dirty="0"/>
              <a:t>To assess whether the uncertainties quantified by a BCNN can give effective alerts about the trustiness and correctness of the segmentations provided for different kidney and RC-related structures from CT images</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To compare the risk propensity between two Monte Carlo-based BCNN (Monte Carlo Dropout and Monte Carlo </a:t>
            </a:r>
            <a:r>
              <a:rPr lang="en-US" sz="2000" dirty="0" err="1"/>
              <a:t>DropConnect</a:t>
            </a:r>
            <a:r>
              <a:rPr lang="en-US" sz="2000" dirty="0"/>
              <a:t>), which is a key aspect when these approaches are applied in practice and also relevant for human operators.</a:t>
            </a:r>
          </a:p>
        </p:txBody>
      </p:sp>
      <p:graphicFrame>
        <p:nvGraphicFramePr>
          <p:cNvPr id="3" name="Diagramma 2">
            <a:extLst>
              <a:ext uri="{FF2B5EF4-FFF2-40B4-BE49-F238E27FC236}">
                <a16:creationId xmlns:a16="http://schemas.microsoft.com/office/drawing/2014/main" id="{484EC99D-C59C-86EB-7B77-DE30B8031D6C}"/>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1029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A0D2C-9305-B758-56ED-1D79D1FB2BF3}"/>
              </a:ext>
            </a:extLst>
          </p:cNvPr>
          <p:cNvSpPr>
            <a:spLocks noGrp="1"/>
          </p:cNvSpPr>
          <p:nvPr>
            <p:ph type="ctrTitle"/>
          </p:nvPr>
        </p:nvSpPr>
        <p:spPr/>
        <p:txBody>
          <a:bodyPr/>
          <a:lstStyle/>
          <a:p>
            <a:r>
              <a:rPr lang="it-IT" dirty="0"/>
              <a:t>MCD and MCDC</a:t>
            </a:r>
            <a:endParaRPr lang="en-US" dirty="0"/>
          </a:p>
        </p:txBody>
      </p:sp>
      <p:sp>
        <p:nvSpPr>
          <p:cNvPr id="5" name="Segnaposto testo 4">
            <a:extLst>
              <a:ext uri="{FF2B5EF4-FFF2-40B4-BE49-F238E27FC236}">
                <a16:creationId xmlns:a16="http://schemas.microsoft.com/office/drawing/2014/main" id="{2C2D2785-5BAF-2DDF-1F49-199F5788A45F}"/>
              </a:ext>
            </a:extLst>
          </p:cNvPr>
          <p:cNvSpPr>
            <a:spLocks noGrp="1"/>
          </p:cNvSpPr>
          <p:nvPr>
            <p:ph type="body" sz="quarter" idx="14"/>
          </p:nvPr>
        </p:nvSpPr>
        <p:spPr/>
        <p:txBody>
          <a:bodyPr/>
          <a:lstStyle/>
          <a:p>
            <a:r>
              <a:rPr lang="it-IT" dirty="0"/>
              <a:t>Two Monte-Carlo Dropout </a:t>
            </a:r>
            <a:r>
              <a:rPr lang="it-IT" dirty="0" err="1"/>
              <a:t>approaches</a:t>
            </a:r>
            <a:r>
              <a:rPr lang="it-IT" dirty="0"/>
              <a:t> </a:t>
            </a:r>
            <a:r>
              <a:rPr lang="it-IT" dirty="0" err="1"/>
              <a:t>considered</a:t>
            </a:r>
            <a:r>
              <a:rPr lang="it-IT" dirty="0"/>
              <a:t>: </a:t>
            </a:r>
          </a:p>
          <a:p>
            <a:pPr marL="285750" indent="-285750">
              <a:buFontTx/>
              <a:buChar char="-"/>
            </a:pPr>
            <a:r>
              <a:rPr lang="it-IT" dirty="0"/>
              <a:t>MC Dropout (BDR): </a:t>
            </a:r>
            <a:r>
              <a:rPr lang="it-IT" dirty="0" err="1"/>
              <a:t>neurons</a:t>
            </a:r>
            <a:r>
              <a:rPr lang="it-IT" dirty="0"/>
              <a:t> are </a:t>
            </a:r>
            <a:r>
              <a:rPr lang="it-IT" dirty="0" err="1"/>
              <a:t>randomly</a:t>
            </a:r>
            <a:r>
              <a:rPr lang="it-IT" dirty="0"/>
              <a:t> </a:t>
            </a:r>
            <a:r>
              <a:rPr lang="it-IT" dirty="0" err="1"/>
              <a:t>dropped</a:t>
            </a:r>
            <a:r>
              <a:rPr lang="it-IT" dirty="0"/>
              <a:t> out</a:t>
            </a:r>
          </a:p>
          <a:p>
            <a:pPr marL="285750" indent="-285750">
              <a:buFontTx/>
              <a:buChar char="-"/>
            </a:pPr>
            <a:r>
              <a:rPr lang="it-IT" dirty="0"/>
              <a:t>MC </a:t>
            </a:r>
            <a:r>
              <a:rPr lang="it-IT" dirty="0" err="1"/>
              <a:t>DropConnect</a:t>
            </a:r>
            <a:r>
              <a:rPr lang="it-IT" dirty="0"/>
              <a:t> (BDC): weights are </a:t>
            </a:r>
            <a:r>
              <a:rPr lang="it-IT" dirty="0" err="1"/>
              <a:t>randomly</a:t>
            </a:r>
            <a:r>
              <a:rPr lang="it-IT" dirty="0"/>
              <a:t> </a:t>
            </a:r>
            <a:r>
              <a:rPr lang="it-IT" dirty="0" err="1"/>
              <a:t>dropped</a:t>
            </a:r>
            <a:r>
              <a:rPr lang="it-IT" dirty="0"/>
              <a:t> out</a:t>
            </a:r>
            <a:endParaRPr lang="en-US" dirty="0"/>
          </a:p>
        </p:txBody>
      </p:sp>
      <p:sp>
        <p:nvSpPr>
          <p:cNvPr id="7" name="TextBox 38">
            <a:extLst>
              <a:ext uri="{FF2B5EF4-FFF2-40B4-BE49-F238E27FC236}">
                <a16:creationId xmlns:a16="http://schemas.microsoft.com/office/drawing/2014/main" id="{34F94533-62E9-C534-ABC3-C5EF2E9687AA}"/>
              </a:ext>
            </a:extLst>
          </p:cNvPr>
          <p:cNvSpPr txBox="1"/>
          <p:nvPr/>
        </p:nvSpPr>
        <p:spPr>
          <a:xfrm>
            <a:off x="2083492" y="3085843"/>
            <a:ext cx="1447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Franklin Gothic Book"/>
                <a:ea typeface="+mn-ea"/>
                <a:cs typeface="+mn-cs"/>
              </a:rPr>
              <a:t>MC Dropout</a:t>
            </a:r>
            <a:endParaRPr kumimoji="0" lang="en-GB" sz="1800" b="1"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8" name="TextBox 39">
            <a:extLst>
              <a:ext uri="{FF2B5EF4-FFF2-40B4-BE49-F238E27FC236}">
                <a16:creationId xmlns:a16="http://schemas.microsoft.com/office/drawing/2014/main" id="{A4E44263-2195-2495-2023-0D7BCA6EDEA1}"/>
              </a:ext>
            </a:extLst>
          </p:cNvPr>
          <p:cNvSpPr txBox="1"/>
          <p:nvPr/>
        </p:nvSpPr>
        <p:spPr>
          <a:xfrm>
            <a:off x="8809044" y="3085843"/>
            <a:ext cx="18406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Franklin Gothic Book"/>
                <a:ea typeface="+mn-ea"/>
                <a:cs typeface="+mn-cs"/>
              </a:rPr>
              <a:t>MC </a:t>
            </a:r>
            <a:r>
              <a:rPr kumimoji="0" lang="it-IT" sz="1800" b="1" i="0" u="none" strike="noStrike" kern="1200" cap="none" spc="0" normalizeH="0" baseline="0" noProof="0" dirty="0" err="1">
                <a:ln>
                  <a:noFill/>
                </a:ln>
                <a:solidFill>
                  <a:prstClr val="black"/>
                </a:solidFill>
                <a:effectLst/>
                <a:uLnTx/>
                <a:uFillTx/>
                <a:latin typeface="Franklin Gothic Book"/>
                <a:ea typeface="+mn-ea"/>
                <a:cs typeface="+mn-cs"/>
              </a:rPr>
              <a:t>DropConnect</a:t>
            </a:r>
            <a:endParaRPr kumimoji="0" lang="en-GB" sz="1800" b="1"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9" name="Picture 79">
            <a:extLst>
              <a:ext uri="{FF2B5EF4-FFF2-40B4-BE49-F238E27FC236}">
                <a16:creationId xmlns:a16="http://schemas.microsoft.com/office/drawing/2014/main" id="{9A09DF9A-9557-66FA-BED0-DB4B6D38372D}"/>
              </a:ext>
            </a:extLst>
          </p:cNvPr>
          <p:cNvPicPr>
            <a:picLocks noChangeAspect="1"/>
          </p:cNvPicPr>
          <p:nvPr/>
        </p:nvPicPr>
        <p:blipFill rotWithShape="1">
          <a:blip r:embed="rId2"/>
          <a:srcRect l="74820" b="30270"/>
          <a:stretch/>
        </p:blipFill>
        <p:spPr>
          <a:xfrm>
            <a:off x="1466850" y="3429000"/>
            <a:ext cx="2681205" cy="2213564"/>
          </a:xfrm>
          <a:prstGeom prst="rect">
            <a:avLst/>
          </a:prstGeom>
        </p:spPr>
      </p:pic>
      <p:pic>
        <p:nvPicPr>
          <p:cNvPr id="10" name="Picture 80">
            <a:extLst>
              <a:ext uri="{FF2B5EF4-FFF2-40B4-BE49-F238E27FC236}">
                <a16:creationId xmlns:a16="http://schemas.microsoft.com/office/drawing/2014/main" id="{49AB9325-E764-4F9F-CCA4-754754D62132}"/>
              </a:ext>
            </a:extLst>
          </p:cNvPr>
          <p:cNvPicPr>
            <a:picLocks noChangeAspect="1"/>
          </p:cNvPicPr>
          <p:nvPr/>
        </p:nvPicPr>
        <p:blipFill rotWithShape="1">
          <a:blip r:embed="rId2"/>
          <a:srcRect l="25258" t="649" r="49048" b="30831"/>
          <a:stretch/>
        </p:blipFill>
        <p:spPr>
          <a:xfrm>
            <a:off x="8420169" y="3410848"/>
            <a:ext cx="2776872" cy="2207734"/>
          </a:xfrm>
          <a:prstGeom prst="rect">
            <a:avLst/>
          </a:prstGeom>
        </p:spPr>
      </p:pic>
      <mc:AlternateContent xmlns:mc="http://schemas.openxmlformats.org/markup-compatibility/2006" xmlns:a14="http://schemas.microsoft.com/office/drawing/2010/main">
        <mc:Choice Requires="a14">
          <p:sp>
            <p:nvSpPr>
              <p:cNvPr id="11" name="TextBox 82">
                <a:extLst>
                  <a:ext uri="{FF2B5EF4-FFF2-40B4-BE49-F238E27FC236}">
                    <a16:creationId xmlns:a16="http://schemas.microsoft.com/office/drawing/2014/main" id="{719A23C4-D2AA-04B2-7325-61A346B8758F}"/>
                  </a:ext>
                </a:extLst>
              </p:cNvPr>
              <p:cNvSpPr txBox="1"/>
              <p:nvPr/>
            </p:nvSpPr>
            <p:spPr>
              <a:xfrm>
                <a:off x="6519346" y="5053557"/>
                <a:ext cx="1956816" cy="404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d>
                        <m:d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d>
                            <m:d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𝑊</m:t>
                              </m:r>
                            </m:e>
                          </m:d>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𝑣</m:t>
                          </m:r>
                        </m:e>
                      </m:d>
                    </m:oMath>
                  </m:oMathPara>
                </a14:m>
                <a:endParaRPr kumimoji="0" lang="en-GB" sz="1800" b="0" i="0" u="none" strike="noStrike" kern="1200" cap="none" spc="0" normalizeH="0" baseline="0" noProof="0" dirty="0">
                  <a:ln>
                    <a:noFill/>
                  </a:ln>
                  <a:solidFill>
                    <a:prstClr val="black"/>
                  </a:solidFill>
                  <a:effectLst/>
                  <a:uLnTx/>
                  <a:uFillTx/>
                  <a:latin typeface="Franklin Gothic Book"/>
                  <a:ea typeface="+mn-ea"/>
                  <a:cs typeface="+mn-cs"/>
                </a:endParaRPr>
              </a:p>
            </p:txBody>
          </p:sp>
        </mc:Choice>
        <mc:Fallback xmlns="">
          <p:sp>
            <p:nvSpPr>
              <p:cNvPr id="11" name="TextBox 82">
                <a:extLst>
                  <a:ext uri="{FF2B5EF4-FFF2-40B4-BE49-F238E27FC236}">
                    <a16:creationId xmlns:a16="http://schemas.microsoft.com/office/drawing/2014/main" id="{719A23C4-D2AA-04B2-7325-61A346B8758F}"/>
                  </a:ext>
                </a:extLst>
              </p:cNvPr>
              <p:cNvSpPr txBox="1">
                <a:spLocks noRot="1" noChangeAspect="1" noMove="1" noResize="1" noEditPoints="1" noAdjustHandles="1" noChangeArrowheads="1" noChangeShapeType="1" noTextEdit="1"/>
              </p:cNvSpPr>
              <p:nvPr/>
            </p:nvSpPr>
            <p:spPr>
              <a:xfrm>
                <a:off x="6519346" y="5053557"/>
                <a:ext cx="1956816" cy="40498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84">
                <a:extLst>
                  <a:ext uri="{FF2B5EF4-FFF2-40B4-BE49-F238E27FC236}">
                    <a16:creationId xmlns:a16="http://schemas.microsoft.com/office/drawing/2014/main" id="{DB96095E-2914-FD9C-413E-909753B0EEDF}"/>
                  </a:ext>
                </a:extLst>
              </p:cNvPr>
              <p:cNvSpPr txBox="1"/>
              <p:nvPr/>
            </p:nvSpPr>
            <p:spPr>
              <a:xfrm>
                <a:off x="3952180" y="5090205"/>
                <a:ext cx="1720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d>
                        <m:d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𝑊𝑣</m:t>
                          </m:r>
                        </m:e>
                      </m:d>
                    </m:oMath>
                  </m:oMathPara>
                </a14:m>
                <a:endParaRPr kumimoji="0" lang="en-GB" sz="1800" b="0" i="0" u="none" strike="noStrike" kern="1200" cap="none" spc="0" normalizeH="0" baseline="0" noProof="0" dirty="0">
                  <a:ln>
                    <a:noFill/>
                  </a:ln>
                  <a:solidFill>
                    <a:prstClr val="black"/>
                  </a:solidFill>
                  <a:effectLst/>
                  <a:uLnTx/>
                  <a:uFillTx/>
                  <a:latin typeface="Franklin Gothic Book"/>
                  <a:ea typeface="+mn-ea"/>
                  <a:cs typeface="+mn-cs"/>
                </a:endParaRPr>
              </a:p>
            </p:txBody>
          </p:sp>
        </mc:Choice>
        <mc:Fallback xmlns="">
          <p:sp>
            <p:nvSpPr>
              <p:cNvPr id="12" name="TextBox 84">
                <a:extLst>
                  <a:ext uri="{FF2B5EF4-FFF2-40B4-BE49-F238E27FC236}">
                    <a16:creationId xmlns:a16="http://schemas.microsoft.com/office/drawing/2014/main" id="{DB96095E-2914-FD9C-413E-909753B0EEDF}"/>
                  </a:ext>
                </a:extLst>
              </p:cNvPr>
              <p:cNvSpPr txBox="1">
                <a:spLocks noRot="1" noChangeAspect="1" noMove="1" noResize="1" noEditPoints="1" noAdjustHandles="1" noChangeArrowheads="1" noChangeShapeType="1" noTextEdit="1"/>
              </p:cNvSpPr>
              <p:nvPr/>
            </p:nvSpPr>
            <p:spPr>
              <a:xfrm>
                <a:off x="3952180" y="5090205"/>
                <a:ext cx="1720476" cy="369332"/>
              </a:xfrm>
              <a:prstGeom prst="rect">
                <a:avLst/>
              </a:prstGeom>
              <a:blipFill>
                <a:blip r:embed="rId9"/>
                <a:stretch>
                  <a:fillRect/>
                </a:stretch>
              </a:blipFill>
            </p:spPr>
            <p:txBody>
              <a:bodyPr/>
              <a:lstStyle/>
              <a:p>
                <a:r>
                  <a:rPr lang="en-US">
                    <a:noFill/>
                  </a:rPr>
                  <a:t> </a:t>
                </a:r>
              </a:p>
            </p:txBody>
          </p:sp>
        </mc:Fallback>
      </mc:AlternateContent>
      <p:graphicFrame>
        <p:nvGraphicFramePr>
          <p:cNvPr id="3" name="Diagramma 2">
            <a:extLst>
              <a:ext uri="{FF2B5EF4-FFF2-40B4-BE49-F238E27FC236}">
                <a16:creationId xmlns:a16="http://schemas.microsoft.com/office/drawing/2014/main" id="{9B522080-C548-D8E3-4EFA-37688C8E4A02}"/>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5301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973196-E553-76C1-B501-20B2785D097B}"/>
              </a:ext>
            </a:extLst>
          </p:cNvPr>
          <p:cNvSpPr>
            <a:spLocks noGrp="1"/>
          </p:cNvSpPr>
          <p:nvPr>
            <p:ph type="ctrTitle"/>
          </p:nvPr>
        </p:nvSpPr>
        <p:spPr/>
        <p:txBody>
          <a:bodyPr/>
          <a:lstStyle/>
          <a:p>
            <a:r>
              <a:rPr lang="it-IT" dirty="0"/>
              <a:t>CNN </a:t>
            </a:r>
            <a:r>
              <a:rPr lang="it-IT" dirty="0" err="1"/>
              <a:t>architecture</a:t>
            </a:r>
            <a:r>
              <a:rPr lang="it-IT" dirty="0"/>
              <a:t> and training</a:t>
            </a:r>
            <a:endParaRPr lang="en-US" dirty="0"/>
          </a:p>
        </p:txBody>
      </p:sp>
      <p:sp>
        <p:nvSpPr>
          <p:cNvPr id="5" name="Segnaposto testo 4">
            <a:extLst>
              <a:ext uri="{FF2B5EF4-FFF2-40B4-BE49-F238E27FC236}">
                <a16:creationId xmlns:a16="http://schemas.microsoft.com/office/drawing/2014/main" id="{A3AB57E1-66BC-E3D4-4F49-E54D561081ED}"/>
              </a:ext>
            </a:extLst>
          </p:cNvPr>
          <p:cNvSpPr>
            <a:spLocks noGrp="1"/>
          </p:cNvSpPr>
          <p:nvPr>
            <p:ph type="body" sz="quarter" idx="14"/>
          </p:nvPr>
        </p:nvSpPr>
        <p:spPr/>
        <p:txBody>
          <a:bodyPr/>
          <a:lstStyle/>
          <a:p>
            <a:r>
              <a:rPr lang="en-US" dirty="0"/>
              <a:t>2D </a:t>
            </a:r>
            <a:r>
              <a:rPr lang="en-US" dirty="0" err="1"/>
              <a:t>Unet</a:t>
            </a:r>
            <a:r>
              <a:rPr lang="en-US" dirty="0"/>
              <a:t> with Vgg16 as backbone encoder</a:t>
            </a:r>
          </a:p>
        </p:txBody>
      </p:sp>
      <p:pic>
        <p:nvPicPr>
          <p:cNvPr id="7" name="Immagine 6">
            <a:extLst>
              <a:ext uri="{FF2B5EF4-FFF2-40B4-BE49-F238E27FC236}">
                <a16:creationId xmlns:a16="http://schemas.microsoft.com/office/drawing/2014/main" id="{9D612554-0B4E-0E55-9930-53F6C6AB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03" y="2063363"/>
            <a:ext cx="6611096" cy="2969769"/>
          </a:xfrm>
          <a:prstGeom prst="rect">
            <a:avLst/>
          </a:prstGeom>
        </p:spPr>
      </p:pic>
      <p:graphicFrame>
        <p:nvGraphicFramePr>
          <p:cNvPr id="3" name="Tabella 18">
            <a:extLst>
              <a:ext uri="{FF2B5EF4-FFF2-40B4-BE49-F238E27FC236}">
                <a16:creationId xmlns:a16="http://schemas.microsoft.com/office/drawing/2014/main" id="{7F7F7403-3DCD-5428-1584-7B4C260148A2}"/>
              </a:ext>
            </a:extLst>
          </p:cNvPr>
          <p:cNvGraphicFramePr>
            <a:graphicFrameLocks noGrp="1"/>
          </p:cNvGraphicFramePr>
          <p:nvPr>
            <p:extLst>
              <p:ext uri="{D42A27DB-BD31-4B8C-83A1-F6EECF244321}">
                <p14:modId xmlns:p14="http://schemas.microsoft.com/office/powerpoint/2010/main" val="3304103945"/>
              </p:ext>
            </p:extLst>
          </p:nvPr>
        </p:nvGraphicFramePr>
        <p:xfrm>
          <a:off x="6502604" y="3707252"/>
          <a:ext cx="5377074" cy="2651760"/>
        </p:xfrm>
        <a:graphic>
          <a:graphicData uri="http://schemas.openxmlformats.org/drawingml/2006/table">
            <a:tbl>
              <a:tblPr firstRow="1" bandRow="1">
                <a:tableStyleId>{2D5ABB26-0587-4C30-8999-92F81FD0307C}</a:tableStyleId>
              </a:tblPr>
              <a:tblGrid>
                <a:gridCol w="1972802">
                  <a:extLst>
                    <a:ext uri="{9D8B030D-6E8A-4147-A177-3AD203B41FA5}">
                      <a16:colId xmlns:a16="http://schemas.microsoft.com/office/drawing/2014/main" val="497921798"/>
                    </a:ext>
                  </a:extLst>
                </a:gridCol>
                <a:gridCol w="3404272">
                  <a:extLst>
                    <a:ext uri="{9D8B030D-6E8A-4147-A177-3AD203B41FA5}">
                      <a16:colId xmlns:a16="http://schemas.microsoft.com/office/drawing/2014/main" val="404341346"/>
                    </a:ext>
                  </a:extLst>
                </a:gridCol>
              </a:tblGrid>
              <a:tr h="260652">
                <a:tc>
                  <a:txBody>
                    <a:bodyPr/>
                    <a:lstStyle/>
                    <a:p>
                      <a:pPr algn="l"/>
                      <a:r>
                        <a:rPr lang="it-IT" sz="1400" dirty="0"/>
                        <a:t>Data </a:t>
                      </a:r>
                      <a:r>
                        <a:rPr lang="it-IT" sz="1400" dirty="0" err="1"/>
                        <a:t>augmentation</a:t>
                      </a:r>
                      <a:endParaRPr lang="en-US" sz="1400" dirty="0"/>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l"/>
                      <a:r>
                        <a:rPr lang="it-IT" sz="1400" dirty="0" err="1"/>
                        <a:t>Rotation</a:t>
                      </a:r>
                      <a:r>
                        <a:rPr lang="it-IT" sz="1400" dirty="0"/>
                        <a:t>, </a:t>
                      </a:r>
                      <a:r>
                        <a:rPr lang="it-IT" sz="1400" dirty="0" err="1"/>
                        <a:t>width</a:t>
                      </a:r>
                      <a:r>
                        <a:rPr lang="it-IT" sz="1400" dirty="0"/>
                        <a:t> and </a:t>
                      </a:r>
                      <a:r>
                        <a:rPr lang="it-IT" sz="1400" dirty="0" err="1"/>
                        <a:t>heigth</a:t>
                      </a:r>
                      <a:r>
                        <a:rPr lang="it-IT" sz="1400" dirty="0"/>
                        <a:t> shift, x-</a:t>
                      </a:r>
                      <a:r>
                        <a:rPr lang="it-IT" sz="1400" dirty="0" err="1"/>
                        <a:t>axis</a:t>
                      </a:r>
                      <a:r>
                        <a:rPr lang="it-IT" sz="1400" dirty="0"/>
                        <a:t> shear, zoom</a:t>
                      </a:r>
                      <a:endParaRPr 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60930432"/>
                  </a:ext>
                </a:extLst>
              </a:tr>
              <a:tr h="260652">
                <a:tc>
                  <a:txBody>
                    <a:bodyPr/>
                    <a:lstStyle/>
                    <a:p>
                      <a:pPr algn="l"/>
                      <a:r>
                        <a:rPr lang="it-IT" sz="1400" dirty="0"/>
                        <a:t>Loss </a:t>
                      </a:r>
                      <a:r>
                        <a:rPr lang="it-IT" sz="1400" dirty="0" err="1"/>
                        <a:t>function</a:t>
                      </a:r>
                      <a:endParaRPr lang="en-US" sz="1400" dirty="0"/>
                    </a:p>
                  </a:txBody>
                  <a:tcPr>
                    <a:solidFill>
                      <a:schemeClr val="accent1">
                        <a:lumMod val="20000"/>
                        <a:lumOff val="80000"/>
                      </a:schemeClr>
                    </a:solidFill>
                  </a:tcPr>
                </a:tc>
                <a:tc>
                  <a:txBody>
                    <a:bodyPr/>
                    <a:lstStyle/>
                    <a:p>
                      <a:pPr algn="l"/>
                      <a:r>
                        <a:rPr lang="it-IT" sz="1400" dirty="0"/>
                        <a:t>Multi-class </a:t>
                      </a:r>
                      <a:r>
                        <a:rPr lang="it-IT" sz="1400" dirty="0" err="1"/>
                        <a:t>Weighted</a:t>
                      </a:r>
                      <a:r>
                        <a:rPr lang="it-IT" sz="1400" dirty="0"/>
                        <a:t> Dice</a:t>
                      </a:r>
                      <a:endParaRPr lang="en-US" sz="1400" dirty="0"/>
                    </a:p>
                  </a:txBody>
                  <a:tcPr/>
                </a:tc>
                <a:extLst>
                  <a:ext uri="{0D108BD9-81ED-4DB2-BD59-A6C34878D82A}">
                    <a16:rowId xmlns:a16="http://schemas.microsoft.com/office/drawing/2014/main" val="29809280"/>
                  </a:ext>
                </a:extLst>
              </a:tr>
              <a:tr h="260652">
                <a:tc>
                  <a:txBody>
                    <a:bodyPr/>
                    <a:lstStyle/>
                    <a:p>
                      <a:pPr algn="l"/>
                      <a:r>
                        <a:rPr lang="it-IT" sz="1400" dirty="0" err="1"/>
                        <a:t>Metrics</a:t>
                      </a:r>
                      <a:endParaRPr lang="en-US" sz="1400" dirty="0"/>
                    </a:p>
                  </a:txBody>
                  <a:tcPr>
                    <a:solidFill>
                      <a:schemeClr val="accent1">
                        <a:lumMod val="20000"/>
                        <a:lumOff val="80000"/>
                      </a:schemeClr>
                    </a:solidFill>
                  </a:tcPr>
                </a:tc>
                <a:tc>
                  <a:txBody>
                    <a:bodyPr/>
                    <a:lstStyle/>
                    <a:p>
                      <a:pPr algn="l"/>
                      <a:r>
                        <a:rPr lang="it-IT" sz="1400" dirty="0"/>
                        <a:t>Single class Dice</a:t>
                      </a:r>
                      <a:endParaRPr lang="en-US" sz="1400" dirty="0"/>
                    </a:p>
                  </a:txBody>
                  <a:tcPr/>
                </a:tc>
                <a:extLst>
                  <a:ext uri="{0D108BD9-81ED-4DB2-BD59-A6C34878D82A}">
                    <a16:rowId xmlns:a16="http://schemas.microsoft.com/office/drawing/2014/main" val="3312342288"/>
                  </a:ext>
                </a:extLst>
              </a:tr>
              <a:tr h="260652">
                <a:tc>
                  <a:txBody>
                    <a:bodyPr/>
                    <a:lstStyle/>
                    <a:p>
                      <a:pPr algn="l"/>
                      <a:r>
                        <a:rPr lang="it-IT" sz="1400" dirty="0"/>
                        <a:t>N. </a:t>
                      </a:r>
                      <a:r>
                        <a:rPr lang="it-IT" sz="1400" dirty="0" err="1"/>
                        <a:t>Epochs</a:t>
                      </a:r>
                      <a:endParaRPr lang="en-US" sz="1400" dirty="0"/>
                    </a:p>
                  </a:txBody>
                  <a:tcPr>
                    <a:solidFill>
                      <a:schemeClr val="accent1">
                        <a:lumMod val="20000"/>
                        <a:lumOff val="80000"/>
                      </a:schemeClr>
                    </a:solidFill>
                  </a:tcPr>
                </a:tc>
                <a:tc>
                  <a:txBody>
                    <a:bodyPr/>
                    <a:lstStyle/>
                    <a:p>
                      <a:pPr algn="l"/>
                      <a:r>
                        <a:rPr lang="it-IT" sz="1400" dirty="0"/>
                        <a:t>100 (BDR) – 125 (BDC)</a:t>
                      </a:r>
                      <a:endParaRPr lang="en-US" sz="1400" dirty="0"/>
                    </a:p>
                  </a:txBody>
                  <a:tcPr/>
                </a:tc>
                <a:extLst>
                  <a:ext uri="{0D108BD9-81ED-4DB2-BD59-A6C34878D82A}">
                    <a16:rowId xmlns:a16="http://schemas.microsoft.com/office/drawing/2014/main" val="2733790788"/>
                  </a:ext>
                </a:extLst>
              </a:tr>
              <a:tr h="260652">
                <a:tc>
                  <a:txBody>
                    <a:bodyPr/>
                    <a:lstStyle/>
                    <a:p>
                      <a:pPr algn="l"/>
                      <a:r>
                        <a:rPr lang="it-IT" sz="1400" dirty="0"/>
                        <a:t>Dropout rate</a:t>
                      </a:r>
                      <a:endParaRPr lang="en-US" sz="1400" dirty="0"/>
                    </a:p>
                  </a:txBody>
                  <a:tcPr>
                    <a:solidFill>
                      <a:schemeClr val="accent1">
                        <a:lumMod val="20000"/>
                        <a:lumOff val="80000"/>
                      </a:schemeClr>
                    </a:solidFill>
                  </a:tcPr>
                </a:tc>
                <a:tc>
                  <a:txBody>
                    <a:bodyPr/>
                    <a:lstStyle/>
                    <a:p>
                      <a:pPr algn="l"/>
                      <a:r>
                        <a:rPr lang="it-IT" sz="1400" dirty="0"/>
                        <a:t>0.30 (BDR) – 0.5 (BDC)</a:t>
                      </a:r>
                      <a:endParaRPr lang="en-US" sz="1400" dirty="0"/>
                    </a:p>
                  </a:txBody>
                  <a:tcPr/>
                </a:tc>
                <a:extLst>
                  <a:ext uri="{0D108BD9-81ED-4DB2-BD59-A6C34878D82A}">
                    <a16:rowId xmlns:a16="http://schemas.microsoft.com/office/drawing/2014/main" val="1743862726"/>
                  </a:ext>
                </a:extLst>
              </a:tr>
              <a:tr h="260652">
                <a:tc>
                  <a:txBody>
                    <a:bodyPr/>
                    <a:lstStyle/>
                    <a:p>
                      <a:pPr algn="l"/>
                      <a:r>
                        <a:rPr lang="it-IT" sz="1400" dirty="0"/>
                        <a:t>Batch size</a:t>
                      </a:r>
                      <a:endParaRPr lang="en-US" sz="1400" dirty="0"/>
                    </a:p>
                  </a:txBody>
                  <a:tcPr>
                    <a:solidFill>
                      <a:schemeClr val="accent1">
                        <a:lumMod val="20000"/>
                        <a:lumOff val="80000"/>
                      </a:schemeClr>
                    </a:solidFill>
                  </a:tcPr>
                </a:tc>
                <a:tc>
                  <a:txBody>
                    <a:bodyPr/>
                    <a:lstStyle/>
                    <a:p>
                      <a:pPr algn="l"/>
                      <a:r>
                        <a:rPr lang="it-IT" sz="1400" dirty="0"/>
                        <a:t>16</a:t>
                      </a:r>
                      <a:endParaRPr lang="en-US" sz="1400" dirty="0"/>
                    </a:p>
                  </a:txBody>
                  <a:tcPr/>
                </a:tc>
                <a:extLst>
                  <a:ext uri="{0D108BD9-81ED-4DB2-BD59-A6C34878D82A}">
                    <a16:rowId xmlns:a16="http://schemas.microsoft.com/office/drawing/2014/main" val="221969038"/>
                  </a:ext>
                </a:extLst>
              </a:tr>
              <a:tr h="260652">
                <a:tc>
                  <a:txBody>
                    <a:bodyPr/>
                    <a:lstStyle/>
                    <a:p>
                      <a:pPr algn="l"/>
                      <a:r>
                        <a:rPr lang="it-IT" sz="1400" dirty="0" err="1"/>
                        <a:t>Optimizer</a:t>
                      </a:r>
                      <a:endParaRPr lang="en-US" sz="1400" dirty="0"/>
                    </a:p>
                  </a:txBody>
                  <a:tcPr>
                    <a:solidFill>
                      <a:schemeClr val="accent1">
                        <a:lumMod val="20000"/>
                        <a:lumOff val="80000"/>
                      </a:schemeClr>
                    </a:solidFill>
                  </a:tcPr>
                </a:tc>
                <a:tc>
                  <a:txBody>
                    <a:bodyPr/>
                    <a:lstStyle/>
                    <a:p>
                      <a:pPr algn="l"/>
                      <a:r>
                        <a:rPr lang="it-IT" sz="1400" dirty="0"/>
                        <a:t>Adam [</a:t>
                      </a:r>
                      <a:r>
                        <a:rPr lang="it-IT" sz="1400" dirty="0" err="1"/>
                        <a:t>lr</a:t>
                      </a:r>
                      <a:r>
                        <a:rPr lang="it-IT" sz="1400" dirty="0"/>
                        <a:t> 10</a:t>
                      </a:r>
                      <a:r>
                        <a:rPr lang="it-IT" sz="1400" baseline="30000" dirty="0"/>
                        <a:t>-4</a:t>
                      </a:r>
                      <a:r>
                        <a:rPr lang="it-IT" sz="1400" baseline="0" dirty="0"/>
                        <a:t>]</a:t>
                      </a:r>
                      <a:endParaRPr lang="en-US" sz="1400" baseline="30000" dirty="0"/>
                    </a:p>
                  </a:txBody>
                  <a:tcPr/>
                </a:tc>
                <a:extLst>
                  <a:ext uri="{0D108BD9-81ED-4DB2-BD59-A6C34878D82A}">
                    <a16:rowId xmlns:a16="http://schemas.microsoft.com/office/drawing/2014/main" val="2673812574"/>
                  </a:ext>
                </a:extLst>
              </a:tr>
              <a:tr h="260652">
                <a:tc>
                  <a:txBody>
                    <a:bodyPr/>
                    <a:lstStyle/>
                    <a:p>
                      <a:pPr algn="l"/>
                      <a:r>
                        <a:rPr lang="it-IT" sz="1400" dirty="0"/>
                        <a:t>N. Of MC sampling</a:t>
                      </a:r>
                      <a:endParaRPr lang="en-US" sz="1400" dirty="0"/>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it-IT" sz="1400" dirty="0"/>
                        <a:t>10</a:t>
                      </a:r>
                      <a:endParaRPr lang="en-US" sz="1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723592"/>
                  </a:ext>
                </a:extLst>
              </a:tr>
            </a:tbl>
          </a:graphicData>
        </a:graphic>
      </p:graphicFrame>
      <p:graphicFrame>
        <p:nvGraphicFramePr>
          <p:cNvPr id="4" name="Diagramma 3">
            <a:extLst>
              <a:ext uri="{FF2B5EF4-FFF2-40B4-BE49-F238E27FC236}">
                <a16:creationId xmlns:a16="http://schemas.microsoft.com/office/drawing/2014/main" id="{0B57987C-67C7-A350-FAEE-8963A9168BB0}"/>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6847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41804B-DF7B-D7FF-2AA7-6234E99E392E}"/>
              </a:ext>
            </a:extLst>
          </p:cNvPr>
          <p:cNvSpPr>
            <a:spLocks noGrp="1"/>
          </p:cNvSpPr>
          <p:nvPr>
            <p:ph type="ctrTitle"/>
          </p:nvPr>
        </p:nvSpPr>
        <p:spPr/>
        <p:txBody>
          <a:bodyPr/>
          <a:lstStyle/>
          <a:p>
            <a:r>
              <a:rPr lang="it-IT" dirty="0" err="1"/>
              <a:t>Accuracy</a:t>
            </a:r>
            <a:r>
              <a:rPr lang="it-IT" dirty="0"/>
              <a:t> </a:t>
            </a:r>
            <a:r>
              <a:rPr lang="it-IT" dirty="0" err="1"/>
              <a:t>evaluation</a:t>
            </a:r>
            <a:endParaRPr lang="en-US" dirty="0"/>
          </a:p>
        </p:txBody>
      </p:sp>
      <p:sp>
        <p:nvSpPr>
          <p:cNvPr id="5" name="Segnaposto testo 4">
            <a:extLst>
              <a:ext uri="{FF2B5EF4-FFF2-40B4-BE49-F238E27FC236}">
                <a16:creationId xmlns:a16="http://schemas.microsoft.com/office/drawing/2014/main" id="{434E0345-03AF-8D7C-E8FD-583AF6633080}"/>
              </a:ext>
            </a:extLst>
          </p:cNvPr>
          <p:cNvSpPr>
            <a:spLocks noGrp="1"/>
          </p:cNvSpPr>
          <p:nvPr>
            <p:ph type="body" sz="quarter" idx="14"/>
          </p:nvPr>
        </p:nvSpPr>
        <p:spPr/>
        <p:txBody>
          <a:bodyPr/>
          <a:lstStyle/>
          <a:p>
            <a:endParaRPr lang="en-US" dirty="0"/>
          </a:p>
          <a:p>
            <a:pPr marL="285750" indent="-285750">
              <a:buFont typeface="Wingdings" panose="05000000000000000000" pitchFamily="2" charset="2"/>
              <a:buChar char="Ø"/>
            </a:pPr>
            <a:r>
              <a:rPr lang="en-US" sz="2000" b="1" dirty="0"/>
              <a:t>Dice:</a:t>
            </a:r>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r>
              <a:rPr lang="en-US" sz="2000" b="1" dirty="0"/>
              <a:t>Average Symmetric Distance</a:t>
            </a:r>
          </a:p>
          <a:p>
            <a:pPr marL="285750" indent="-285750">
              <a:buFont typeface="Wingdings" panose="05000000000000000000" pitchFamily="2" charset="2"/>
              <a:buChar char="Ø"/>
            </a:pPr>
            <a:endParaRPr lang="en-US" sz="2000" b="1" dirty="0"/>
          </a:p>
          <a:p>
            <a:pPr marL="285750" indent="-285750">
              <a:buFont typeface="Wingdings" panose="05000000000000000000" pitchFamily="2" charset="2"/>
              <a:buChar char="Ø"/>
            </a:pPr>
            <a:endParaRPr lang="en-US" sz="2000" b="1"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673C8E-24CC-A050-3EA1-B1AC6C05AD1E}"/>
                  </a:ext>
                </a:extLst>
              </p:cNvPr>
              <p:cNvSpPr txBox="1"/>
              <p:nvPr/>
            </p:nvSpPr>
            <p:spPr>
              <a:xfrm>
                <a:off x="4144367" y="3931707"/>
                <a:ext cx="6098344" cy="8260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𝐴𝑆𝐷</m:t>
                      </m:r>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f>
                        <m:f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d>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ub>
                          </m:sSub>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e>
                          </m:d>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e>
                          </m:d>
                        </m:den>
                      </m:f>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d>
                        <m:d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nary>
                            <m:naryPr>
                              <m:chr m:val="∑"/>
                              <m:supHide m:val="on"/>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7"/>
                                </m:r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sub>
                            <m:sup/>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nary>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nary>
                            <m:naryPr>
                              <m:chr m:val="∑"/>
                              <m:supHide m:val="on"/>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7"/>
                                </m:r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𝑔</m:t>
                                  </m:r>
                                </m:sub>
                              </m:sSub>
                            </m:sub>
                            <m:sup/>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nary>
                        </m:e>
                      </m:d>
                    </m:oMath>
                  </m:oMathPara>
                </a14:m>
                <a:endParaRPr kumimoji="0" lang="en-GB" sz="1800" b="0" i="0" u="none" strike="noStrike" kern="1200" cap="none" spc="0" normalizeH="0" baseline="0" noProof="0" dirty="0">
                  <a:ln>
                    <a:noFill/>
                  </a:ln>
                  <a:solidFill>
                    <a:prstClr val="black"/>
                  </a:solidFill>
                  <a:effectLst/>
                  <a:uLnTx/>
                  <a:uFillTx/>
                  <a:latin typeface="Franklin Gothic Book"/>
                  <a:ea typeface="+mn-ea"/>
                  <a:cs typeface="+mn-cs"/>
                </a:endParaRPr>
              </a:p>
            </p:txBody>
          </p:sp>
        </mc:Choice>
        <mc:Fallback xmlns="">
          <p:sp>
            <p:nvSpPr>
              <p:cNvPr id="7" name="TextBox 6">
                <a:extLst>
                  <a:ext uri="{FF2B5EF4-FFF2-40B4-BE49-F238E27FC236}">
                    <a16:creationId xmlns:a16="http://schemas.microsoft.com/office/drawing/2014/main" id="{67673C8E-24CC-A050-3EA1-B1AC6C05AD1E}"/>
                  </a:ext>
                </a:extLst>
              </p:cNvPr>
              <p:cNvSpPr txBox="1">
                <a:spLocks noRot="1" noChangeAspect="1" noMove="1" noResize="1" noEditPoints="1" noAdjustHandles="1" noChangeArrowheads="1" noChangeShapeType="1" noTextEdit="1"/>
              </p:cNvSpPr>
              <p:nvPr/>
            </p:nvSpPr>
            <p:spPr>
              <a:xfrm>
                <a:off x="4144367" y="3931707"/>
                <a:ext cx="6098344" cy="826060"/>
              </a:xfrm>
              <a:prstGeom prst="rect">
                <a:avLst/>
              </a:prstGeom>
              <a:blipFill>
                <a:blip r:embed="rId2"/>
                <a:stretch>
                  <a:fillRect/>
                </a:stretch>
              </a:blipFill>
            </p:spPr>
            <p:txBody>
              <a:bodyPr/>
              <a:lstStyle/>
              <a:p>
                <a:r>
                  <a:rPr lang="en-US">
                    <a:noFill/>
                  </a:rPr>
                  <a:t> </a:t>
                </a:r>
              </a:p>
            </p:txBody>
          </p:sp>
        </mc:Fallback>
      </mc:AlternateContent>
      <p:graphicFrame>
        <p:nvGraphicFramePr>
          <p:cNvPr id="3" name="Diagramma 2">
            <a:extLst>
              <a:ext uri="{FF2B5EF4-FFF2-40B4-BE49-F238E27FC236}">
                <a16:creationId xmlns:a16="http://schemas.microsoft.com/office/drawing/2014/main" id="{61D90DA7-C748-628B-E2F4-8ED1634925CC}"/>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a:extLst>
              <a:ext uri="{FF2B5EF4-FFF2-40B4-BE49-F238E27FC236}">
                <a16:creationId xmlns:a16="http://schemas.microsoft.com/office/drawing/2014/main" id="{C52D84DB-43EC-151F-E4A4-6B7A0177E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4" y="1679301"/>
            <a:ext cx="3903266" cy="18401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ducing the Hausdorff Distance in Medical Image Segmentation with  Convolutional Neural Networks">
            <a:extLst>
              <a:ext uri="{FF2B5EF4-FFF2-40B4-BE49-F238E27FC236}">
                <a16:creationId xmlns:a16="http://schemas.microsoft.com/office/drawing/2014/main" id="{99003081-66D5-9A64-0F74-8C74389158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6944" y="4984830"/>
            <a:ext cx="299085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803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701DD-1F25-C647-89F5-F63DACBF67BA}"/>
              </a:ext>
            </a:extLst>
          </p:cNvPr>
          <p:cNvSpPr>
            <a:spLocks noGrp="1"/>
          </p:cNvSpPr>
          <p:nvPr>
            <p:ph type="ctrTitle"/>
          </p:nvPr>
        </p:nvSpPr>
        <p:spPr/>
        <p:txBody>
          <a:bodyPr/>
          <a:lstStyle/>
          <a:p>
            <a:r>
              <a:rPr lang="it-IT" sz="3200" dirty="0" err="1"/>
              <a:t>Uncertainty</a:t>
            </a:r>
            <a:r>
              <a:rPr lang="it-IT" sz="3200" dirty="0"/>
              <a:t> </a:t>
            </a:r>
            <a:r>
              <a:rPr lang="it-IT" sz="3200" dirty="0" err="1"/>
              <a:t>quantification</a:t>
            </a:r>
            <a:r>
              <a:rPr lang="it-IT" sz="3200" dirty="0"/>
              <a:t> and </a:t>
            </a:r>
            <a:r>
              <a:rPr lang="it-IT" sz="3200" dirty="0" err="1"/>
              <a:t>evaluation</a:t>
            </a:r>
            <a:endParaRPr lang="en-US" sz="3200" dirty="0"/>
          </a:p>
        </p:txBody>
      </p:sp>
      <p:pic>
        <p:nvPicPr>
          <p:cNvPr id="37" name="Immagine 36" descr="Immagine che contiene quadrato, schermata, Policromia, diagramma&#10;&#10;Descrizione generata automaticamente">
            <a:extLst>
              <a:ext uri="{FF2B5EF4-FFF2-40B4-BE49-F238E27FC236}">
                <a16:creationId xmlns:a16="http://schemas.microsoft.com/office/drawing/2014/main" id="{367357D0-7A3E-96F3-02B9-E4D4EC722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6" y="1467643"/>
            <a:ext cx="5965261" cy="4928127"/>
          </a:xfrm>
          <a:prstGeom prst="rect">
            <a:avLst/>
          </a:prstGeom>
        </p:spPr>
      </p:pic>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09EFCAFA-9858-A30D-BA7B-08D7F237D6AF}"/>
                  </a:ext>
                </a:extLst>
              </p:cNvPr>
              <p:cNvSpPr txBox="1"/>
              <p:nvPr/>
            </p:nvSpPr>
            <p:spPr>
              <a:xfrm>
                <a:off x="8209058" y="2185039"/>
                <a:ext cx="1738746"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𝑅𝑐𝑐</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𝑁𝑐𝑐</m:t>
                          </m:r>
                        </m:num>
                        <m:den>
                          <m:r>
                            <a:rPr lang="it-IT" b="0" i="1" smtClean="0">
                              <a:latin typeface="Cambria Math" panose="02040503050406030204" pitchFamily="18" charset="0"/>
                            </a:rPr>
                            <m:t>𝑁𝑐𝑐</m:t>
                          </m:r>
                          <m:r>
                            <a:rPr lang="it-IT" b="0" i="1" smtClean="0">
                              <a:latin typeface="Cambria Math" panose="02040503050406030204" pitchFamily="18" charset="0"/>
                            </a:rPr>
                            <m:t>+</m:t>
                          </m:r>
                          <m:r>
                            <a:rPr lang="it-IT" b="0" i="1" smtClean="0">
                              <a:latin typeface="Cambria Math" panose="02040503050406030204" pitchFamily="18" charset="0"/>
                            </a:rPr>
                            <m:t>𝑁𝑖𝑐</m:t>
                          </m:r>
                        </m:den>
                      </m:f>
                    </m:oMath>
                  </m:oMathPara>
                </a14:m>
                <a:endParaRPr lang="it-IT" b="0" dirty="0"/>
              </a:p>
            </p:txBody>
          </p:sp>
        </mc:Choice>
        <mc:Fallback xmlns="">
          <p:sp>
            <p:nvSpPr>
              <p:cNvPr id="38" name="CasellaDiTesto 37">
                <a:extLst>
                  <a:ext uri="{FF2B5EF4-FFF2-40B4-BE49-F238E27FC236}">
                    <a16:creationId xmlns:a16="http://schemas.microsoft.com/office/drawing/2014/main" id="{09EFCAFA-9858-A30D-BA7B-08D7F237D6AF}"/>
                  </a:ext>
                </a:extLst>
              </p:cNvPr>
              <p:cNvSpPr txBox="1">
                <a:spLocks noRot="1" noChangeAspect="1" noMove="1" noResize="1" noEditPoints="1" noAdjustHandles="1" noChangeArrowheads="1" noChangeShapeType="1" noTextEdit="1"/>
              </p:cNvSpPr>
              <p:nvPr/>
            </p:nvSpPr>
            <p:spPr>
              <a:xfrm>
                <a:off x="8209058" y="2185039"/>
                <a:ext cx="1738746" cy="52315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7C0828F4-D422-83DF-F3FD-9E85D3D17CDB}"/>
                  </a:ext>
                </a:extLst>
              </p:cNvPr>
              <p:cNvSpPr txBox="1"/>
              <p:nvPr/>
            </p:nvSpPr>
            <p:spPr>
              <a:xfrm>
                <a:off x="8215342" y="2819544"/>
                <a:ext cx="1726178"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𝑅𝑖𝑢</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𝑁𝑖𝑢</m:t>
                          </m:r>
                        </m:num>
                        <m:den>
                          <m:r>
                            <a:rPr lang="it-IT" b="0" i="1" smtClean="0">
                              <a:latin typeface="Cambria Math" panose="02040503050406030204" pitchFamily="18" charset="0"/>
                            </a:rPr>
                            <m:t>𝑁𝑖𝑢</m:t>
                          </m:r>
                          <m:r>
                            <a:rPr lang="it-IT" b="0" i="1" smtClean="0">
                              <a:latin typeface="Cambria Math" panose="02040503050406030204" pitchFamily="18" charset="0"/>
                            </a:rPr>
                            <m:t>+</m:t>
                          </m:r>
                          <m:r>
                            <a:rPr lang="it-IT" b="0" i="1" smtClean="0">
                              <a:latin typeface="Cambria Math" panose="02040503050406030204" pitchFamily="18" charset="0"/>
                            </a:rPr>
                            <m:t>𝑁𝑖𝑐</m:t>
                          </m:r>
                        </m:den>
                      </m:f>
                    </m:oMath>
                  </m:oMathPara>
                </a14:m>
                <a:endParaRPr lang="it-IT" b="0" dirty="0"/>
              </a:p>
            </p:txBody>
          </p:sp>
        </mc:Choice>
        <mc:Fallback xmlns="">
          <p:sp>
            <p:nvSpPr>
              <p:cNvPr id="39" name="CasellaDiTesto 38">
                <a:extLst>
                  <a:ext uri="{FF2B5EF4-FFF2-40B4-BE49-F238E27FC236}">
                    <a16:creationId xmlns:a16="http://schemas.microsoft.com/office/drawing/2014/main" id="{7C0828F4-D422-83DF-F3FD-9E85D3D17CDB}"/>
                  </a:ext>
                </a:extLst>
              </p:cNvPr>
              <p:cNvSpPr txBox="1">
                <a:spLocks noRot="1" noChangeAspect="1" noMove="1" noResize="1" noEditPoints="1" noAdjustHandles="1" noChangeArrowheads="1" noChangeShapeType="1" noTextEdit="1"/>
              </p:cNvSpPr>
              <p:nvPr/>
            </p:nvSpPr>
            <p:spPr>
              <a:xfrm>
                <a:off x="8215342" y="2819544"/>
                <a:ext cx="1726178" cy="5231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0D64409C-7249-EE0E-E626-9AB304EE2741}"/>
                  </a:ext>
                </a:extLst>
              </p:cNvPr>
              <p:cNvSpPr txBox="1"/>
              <p:nvPr/>
            </p:nvSpPr>
            <p:spPr>
              <a:xfrm>
                <a:off x="8209058" y="3597577"/>
                <a:ext cx="3024546"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𝑈𝐴</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𝑁𝑐𝑐</m:t>
                          </m:r>
                          <m:r>
                            <a:rPr lang="it-IT" b="0" i="1" smtClean="0">
                              <a:latin typeface="Cambria Math" panose="02040503050406030204" pitchFamily="18" charset="0"/>
                            </a:rPr>
                            <m:t>+</m:t>
                          </m:r>
                          <m:r>
                            <a:rPr lang="it-IT" b="0" i="1" smtClean="0">
                              <a:latin typeface="Cambria Math" panose="02040503050406030204" pitchFamily="18" charset="0"/>
                            </a:rPr>
                            <m:t>𝑁𝑖𝑢</m:t>
                          </m:r>
                        </m:num>
                        <m:den>
                          <m:r>
                            <a:rPr lang="it-IT" b="0" i="1" smtClean="0">
                              <a:latin typeface="Cambria Math" panose="02040503050406030204" pitchFamily="18" charset="0"/>
                            </a:rPr>
                            <m:t>𝑁𝑐𝑐</m:t>
                          </m:r>
                          <m:r>
                            <a:rPr lang="it-IT" b="0" i="1" smtClean="0">
                              <a:latin typeface="Cambria Math" panose="02040503050406030204" pitchFamily="18" charset="0"/>
                            </a:rPr>
                            <m:t>+</m:t>
                          </m:r>
                          <m:r>
                            <a:rPr lang="it-IT" b="0" i="1" smtClean="0">
                              <a:latin typeface="Cambria Math" panose="02040503050406030204" pitchFamily="18" charset="0"/>
                            </a:rPr>
                            <m:t>𝑁𝑖𝑢</m:t>
                          </m:r>
                          <m:r>
                            <a:rPr lang="it-IT" b="0" i="1" smtClean="0">
                              <a:latin typeface="Cambria Math" panose="02040503050406030204" pitchFamily="18" charset="0"/>
                            </a:rPr>
                            <m:t>+</m:t>
                          </m:r>
                          <m:r>
                            <a:rPr lang="it-IT" b="0" i="1" smtClean="0">
                              <a:latin typeface="Cambria Math" panose="02040503050406030204" pitchFamily="18" charset="0"/>
                            </a:rPr>
                            <m:t>𝑁𝑖𝑐</m:t>
                          </m:r>
                          <m:r>
                            <a:rPr lang="it-IT" b="0" i="1" smtClean="0">
                              <a:latin typeface="Cambria Math" panose="02040503050406030204" pitchFamily="18" charset="0"/>
                            </a:rPr>
                            <m:t>+</m:t>
                          </m:r>
                          <m:r>
                            <a:rPr lang="it-IT" b="0" i="1" smtClean="0">
                              <a:latin typeface="Cambria Math" panose="02040503050406030204" pitchFamily="18" charset="0"/>
                            </a:rPr>
                            <m:t>𝑁𝑐𝑢</m:t>
                          </m:r>
                        </m:den>
                      </m:f>
                    </m:oMath>
                  </m:oMathPara>
                </a14:m>
                <a:endParaRPr lang="it-IT" b="0" dirty="0"/>
              </a:p>
            </p:txBody>
          </p:sp>
        </mc:Choice>
        <mc:Fallback xmlns="">
          <p:sp>
            <p:nvSpPr>
              <p:cNvPr id="40" name="CasellaDiTesto 39">
                <a:extLst>
                  <a:ext uri="{FF2B5EF4-FFF2-40B4-BE49-F238E27FC236}">
                    <a16:creationId xmlns:a16="http://schemas.microsoft.com/office/drawing/2014/main" id="{0D64409C-7249-EE0E-E626-9AB304EE2741}"/>
                  </a:ext>
                </a:extLst>
              </p:cNvPr>
              <p:cNvSpPr txBox="1">
                <a:spLocks noRot="1" noChangeAspect="1" noMove="1" noResize="1" noEditPoints="1" noAdjustHandles="1" noChangeArrowheads="1" noChangeShapeType="1" noTextEdit="1"/>
              </p:cNvSpPr>
              <p:nvPr/>
            </p:nvSpPr>
            <p:spPr>
              <a:xfrm>
                <a:off x="8209058" y="3597577"/>
                <a:ext cx="3024546" cy="523157"/>
              </a:xfrm>
              <a:prstGeom prst="rect">
                <a:avLst/>
              </a:prstGeom>
              <a:blipFill>
                <a:blip r:embed="rId10"/>
                <a:stretch>
                  <a:fillRect/>
                </a:stretch>
              </a:blipFill>
            </p:spPr>
            <p:txBody>
              <a:bodyPr/>
              <a:lstStyle/>
              <a:p>
                <a:r>
                  <a:rPr lang="en-US">
                    <a:noFill/>
                  </a:rPr>
                  <a:t> </a:t>
                </a:r>
              </a:p>
            </p:txBody>
          </p:sp>
        </mc:Fallback>
      </mc:AlternateContent>
      <p:graphicFrame>
        <p:nvGraphicFramePr>
          <p:cNvPr id="3" name="Diagramma 2">
            <a:extLst>
              <a:ext uri="{FF2B5EF4-FFF2-40B4-BE49-F238E27FC236}">
                <a16:creationId xmlns:a16="http://schemas.microsoft.com/office/drawing/2014/main" id="{E94D7DEF-0C6C-F91C-DB30-ECBFF3DFB791}"/>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93686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C39D59-DAAE-E5E6-F22F-7B4E1A90645A}"/>
              </a:ext>
            </a:extLst>
          </p:cNvPr>
          <p:cNvSpPr>
            <a:spLocks noGrp="1"/>
          </p:cNvSpPr>
          <p:nvPr>
            <p:ph type="ctrTitle"/>
          </p:nvPr>
        </p:nvSpPr>
        <p:spPr/>
        <p:txBody>
          <a:bodyPr/>
          <a:lstStyle/>
          <a:p>
            <a:r>
              <a:rPr lang="it-IT" dirty="0"/>
              <a:t>Dataset </a:t>
            </a:r>
            <a:endParaRPr lang="en-US" dirty="0"/>
          </a:p>
        </p:txBody>
      </p:sp>
      <p:sp>
        <p:nvSpPr>
          <p:cNvPr id="5" name="Segnaposto testo 4">
            <a:extLst>
              <a:ext uri="{FF2B5EF4-FFF2-40B4-BE49-F238E27FC236}">
                <a16:creationId xmlns:a16="http://schemas.microsoft.com/office/drawing/2014/main" id="{A9E72448-4C77-26B0-54D1-BF808FD1C06A}"/>
              </a:ext>
            </a:extLst>
          </p:cNvPr>
          <p:cNvSpPr>
            <a:spLocks noGrp="1"/>
          </p:cNvSpPr>
          <p:nvPr>
            <p:ph type="body" sz="quarter" idx="14"/>
          </p:nvPr>
        </p:nvSpPr>
        <p:spPr/>
        <p:txBody>
          <a:bodyPr/>
          <a:lstStyle/>
          <a:p>
            <a:r>
              <a:rPr lang="en-US" dirty="0"/>
              <a:t>The public Kits2021 dataset was considered, with 300 CT annotated images available. For each CT volume, manual segmentation of kidneys, renal tumor and cysts (when present) were available as ground truth.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Images were pre-processed (resampling, contrast enhancing and intensity standardization) before training.</a:t>
            </a:r>
          </a:p>
          <a:p>
            <a:r>
              <a:rPr lang="en-US" dirty="0"/>
              <a:t>20% of the patients were randomly extracted and included in the test set. A random split of the slices for each patient included in the learning phase was performed, with ratio 80% in the training set and 20% in the validation set.</a:t>
            </a:r>
          </a:p>
          <a:p>
            <a:endParaRPr lang="en-US" dirty="0"/>
          </a:p>
          <a:p>
            <a:endParaRPr lang="en-US" dirty="0"/>
          </a:p>
        </p:txBody>
      </p:sp>
      <p:pic>
        <p:nvPicPr>
          <p:cNvPr id="8" name="Immagine 7" descr="Immagine che contiene cerchio, nero, arte&#10;&#10;Descrizione generata automaticamente">
            <a:extLst>
              <a:ext uri="{FF2B5EF4-FFF2-40B4-BE49-F238E27FC236}">
                <a16:creationId xmlns:a16="http://schemas.microsoft.com/office/drawing/2014/main" id="{DE36073D-9F35-D821-68F0-7580BFFC3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9519" y="2471843"/>
            <a:ext cx="9175275" cy="2377646"/>
          </a:xfrm>
          <a:prstGeom prst="rect">
            <a:avLst/>
          </a:prstGeom>
        </p:spPr>
      </p:pic>
      <p:graphicFrame>
        <p:nvGraphicFramePr>
          <p:cNvPr id="3" name="Diagramma 2">
            <a:extLst>
              <a:ext uri="{FF2B5EF4-FFF2-40B4-BE49-F238E27FC236}">
                <a16:creationId xmlns:a16="http://schemas.microsoft.com/office/drawing/2014/main" id="{8F16EC08-D001-F62E-98C8-81511A336048}"/>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695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36F0AE-D73D-A0EF-7344-CB7DDA32D7A0}"/>
              </a:ext>
            </a:extLst>
          </p:cNvPr>
          <p:cNvSpPr>
            <a:spLocks noGrp="1"/>
          </p:cNvSpPr>
          <p:nvPr>
            <p:ph type="ctrTitle"/>
          </p:nvPr>
        </p:nvSpPr>
        <p:spPr/>
        <p:txBody>
          <a:bodyPr/>
          <a:lstStyle/>
          <a:p>
            <a:r>
              <a:rPr lang="it-IT" dirty="0" err="1"/>
              <a:t>Experimental</a:t>
            </a:r>
            <a:r>
              <a:rPr lang="it-IT" dirty="0"/>
              <a:t> design</a:t>
            </a:r>
            <a:endParaRPr lang="en-US" dirty="0"/>
          </a:p>
        </p:txBody>
      </p:sp>
      <p:sp>
        <p:nvSpPr>
          <p:cNvPr id="5" name="Segnaposto testo 4">
            <a:extLst>
              <a:ext uri="{FF2B5EF4-FFF2-40B4-BE49-F238E27FC236}">
                <a16:creationId xmlns:a16="http://schemas.microsoft.com/office/drawing/2014/main" id="{005C50B0-5531-E36A-BA89-9A630771EEB6}"/>
              </a:ext>
            </a:extLst>
          </p:cNvPr>
          <p:cNvSpPr>
            <a:spLocks noGrp="1"/>
          </p:cNvSpPr>
          <p:nvPr>
            <p:ph type="body" sz="quarter" idx="14"/>
          </p:nvPr>
        </p:nvSpPr>
        <p:spPr/>
        <p:txBody>
          <a:bodyPr>
            <a:normAutofit/>
          </a:bodyPr>
          <a:lstStyle/>
          <a:p>
            <a:pPr marL="285750" indent="-285750">
              <a:buFontTx/>
              <a:buChar char="-"/>
            </a:pPr>
            <a:endParaRPr lang="it-IT" sz="2000" dirty="0"/>
          </a:p>
          <a:p>
            <a:pPr marL="285750" indent="-285750">
              <a:buFontTx/>
              <a:buChar char="-"/>
            </a:pPr>
            <a:r>
              <a:rPr lang="it-IT" sz="2000" dirty="0" err="1"/>
              <a:t>Comparison</a:t>
            </a:r>
            <a:r>
              <a:rPr lang="it-IT" sz="2000" dirty="0"/>
              <a:t> </a:t>
            </a:r>
            <a:r>
              <a:rPr lang="it-IT" sz="2000" dirty="0" err="1"/>
              <a:t>between</a:t>
            </a:r>
            <a:r>
              <a:rPr lang="it-IT" sz="2000" dirty="0"/>
              <a:t> BCNN </a:t>
            </a:r>
            <a:r>
              <a:rPr lang="it-IT" sz="2000" dirty="0" err="1"/>
              <a:t>approaches</a:t>
            </a:r>
            <a:r>
              <a:rPr lang="it-IT" sz="2000" dirty="0"/>
              <a:t> (BDR and BDC) and </a:t>
            </a:r>
            <a:r>
              <a:rPr lang="it-IT" sz="2000" dirty="0" err="1"/>
              <a:t>deterministic</a:t>
            </a:r>
            <a:r>
              <a:rPr lang="it-IT" sz="2000" dirty="0"/>
              <a:t> network</a:t>
            </a:r>
          </a:p>
          <a:p>
            <a:pPr marL="285750" indent="-285750">
              <a:buFontTx/>
              <a:buChar char="-"/>
            </a:pPr>
            <a:endParaRPr lang="en-US" sz="2000" dirty="0"/>
          </a:p>
          <a:p>
            <a:pPr marL="285750" indent="-285750">
              <a:buFontTx/>
              <a:buChar char="-"/>
            </a:pPr>
            <a:r>
              <a:rPr lang="en-US" sz="2000" dirty="0"/>
              <a:t>Accuracy and uncertainty evaluation on the test set</a:t>
            </a:r>
          </a:p>
        </p:txBody>
      </p:sp>
      <p:graphicFrame>
        <p:nvGraphicFramePr>
          <p:cNvPr id="3" name="Diagramma 2">
            <a:extLst>
              <a:ext uri="{FF2B5EF4-FFF2-40B4-BE49-F238E27FC236}">
                <a16:creationId xmlns:a16="http://schemas.microsoft.com/office/drawing/2014/main" id="{8E6C4C26-67BE-0FD8-3CF5-B44D2C69AE60}"/>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3195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F628A4-FC89-1C36-832E-4D1AC4886E4B}"/>
              </a:ext>
            </a:extLst>
          </p:cNvPr>
          <p:cNvSpPr>
            <a:spLocks noGrp="1"/>
          </p:cNvSpPr>
          <p:nvPr>
            <p:ph type="ctrTitle"/>
          </p:nvPr>
        </p:nvSpPr>
        <p:spPr/>
        <p:txBody>
          <a:bodyPr/>
          <a:lstStyle/>
          <a:p>
            <a:r>
              <a:rPr lang="it-IT" dirty="0" err="1"/>
              <a:t>Results</a:t>
            </a:r>
            <a:r>
              <a:rPr lang="it-IT" dirty="0"/>
              <a:t> - </a:t>
            </a:r>
            <a:r>
              <a:rPr lang="it-IT" dirty="0" err="1"/>
              <a:t>accuracy</a:t>
            </a:r>
            <a:r>
              <a:rPr lang="it-IT" dirty="0"/>
              <a:t> </a:t>
            </a:r>
            <a:endParaRPr lang="en-US" dirty="0"/>
          </a:p>
        </p:txBody>
      </p:sp>
      <p:graphicFrame>
        <p:nvGraphicFramePr>
          <p:cNvPr id="5" name="Tabella 4">
            <a:extLst>
              <a:ext uri="{FF2B5EF4-FFF2-40B4-BE49-F238E27FC236}">
                <a16:creationId xmlns:a16="http://schemas.microsoft.com/office/drawing/2014/main" id="{E6F7BF32-6F7D-52F0-F364-340520368C28}"/>
              </a:ext>
            </a:extLst>
          </p:cNvPr>
          <p:cNvGraphicFramePr>
            <a:graphicFrameLocks noGrp="1"/>
          </p:cNvGraphicFramePr>
          <p:nvPr>
            <p:extLst>
              <p:ext uri="{D42A27DB-BD31-4B8C-83A1-F6EECF244321}">
                <p14:modId xmlns:p14="http://schemas.microsoft.com/office/powerpoint/2010/main" val="1951436935"/>
              </p:ext>
            </p:extLst>
          </p:nvPr>
        </p:nvGraphicFramePr>
        <p:xfrm>
          <a:off x="392623" y="1702232"/>
          <a:ext cx="4671746" cy="2314575"/>
        </p:xfrm>
        <a:graphic>
          <a:graphicData uri="http://schemas.openxmlformats.org/drawingml/2006/table">
            <a:tbl>
              <a:tblPr/>
              <a:tblGrid>
                <a:gridCol w="612792">
                  <a:extLst>
                    <a:ext uri="{9D8B030D-6E8A-4147-A177-3AD203B41FA5}">
                      <a16:colId xmlns:a16="http://schemas.microsoft.com/office/drawing/2014/main" val="2173936486"/>
                    </a:ext>
                  </a:extLst>
                </a:gridCol>
                <a:gridCol w="612792">
                  <a:extLst>
                    <a:ext uri="{9D8B030D-6E8A-4147-A177-3AD203B41FA5}">
                      <a16:colId xmlns:a16="http://schemas.microsoft.com/office/drawing/2014/main" val="394150720"/>
                    </a:ext>
                  </a:extLst>
                </a:gridCol>
                <a:gridCol w="441705">
                  <a:extLst>
                    <a:ext uri="{9D8B030D-6E8A-4147-A177-3AD203B41FA5}">
                      <a16:colId xmlns:a16="http://schemas.microsoft.com/office/drawing/2014/main" val="861194077"/>
                    </a:ext>
                  </a:extLst>
                </a:gridCol>
                <a:gridCol w="422031">
                  <a:extLst>
                    <a:ext uri="{9D8B030D-6E8A-4147-A177-3AD203B41FA5}">
                      <a16:colId xmlns:a16="http://schemas.microsoft.com/office/drawing/2014/main" val="200901693"/>
                    </a:ext>
                  </a:extLst>
                </a:gridCol>
                <a:gridCol w="542611">
                  <a:extLst>
                    <a:ext uri="{9D8B030D-6E8A-4147-A177-3AD203B41FA5}">
                      <a16:colId xmlns:a16="http://schemas.microsoft.com/office/drawing/2014/main" val="2190596221"/>
                    </a:ext>
                  </a:extLst>
                </a:gridCol>
                <a:gridCol w="492369">
                  <a:extLst>
                    <a:ext uri="{9D8B030D-6E8A-4147-A177-3AD203B41FA5}">
                      <a16:colId xmlns:a16="http://schemas.microsoft.com/office/drawing/2014/main" val="60226096"/>
                    </a:ext>
                  </a:extLst>
                </a:gridCol>
                <a:gridCol w="572756">
                  <a:extLst>
                    <a:ext uri="{9D8B030D-6E8A-4147-A177-3AD203B41FA5}">
                      <a16:colId xmlns:a16="http://schemas.microsoft.com/office/drawing/2014/main" val="562842457"/>
                    </a:ext>
                  </a:extLst>
                </a:gridCol>
                <a:gridCol w="462224">
                  <a:extLst>
                    <a:ext uri="{9D8B030D-6E8A-4147-A177-3AD203B41FA5}">
                      <a16:colId xmlns:a16="http://schemas.microsoft.com/office/drawing/2014/main" val="3119501560"/>
                    </a:ext>
                  </a:extLst>
                </a:gridCol>
                <a:gridCol w="512466">
                  <a:extLst>
                    <a:ext uri="{9D8B030D-6E8A-4147-A177-3AD203B41FA5}">
                      <a16:colId xmlns:a16="http://schemas.microsoft.com/office/drawing/2014/main" val="3039387364"/>
                    </a:ext>
                  </a:extLst>
                </a:gridCol>
              </a:tblGrid>
              <a:tr h="200025">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gridSpan="2">
                  <a:txBody>
                    <a:bodyPr/>
                    <a:lstStyle/>
                    <a:p>
                      <a:pPr algn="ctr" fontAlgn="b"/>
                      <a:r>
                        <a:rPr lang="en-US" sz="1100" b="1" i="0" u="none" strike="noStrike">
                          <a:solidFill>
                            <a:srgbClr val="000000"/>
                          </a:solidFill>
                          <a:effectLst/>
                          <a:latin typeface="Calibri" panose="020F0502020204030204" pitchFamily="34" charset="0"/>
                        </a:rPr>
                        <a:t>BDR</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panose="020F0502020204030204" pitchFamily="34" charset="0"/>
                        </a:rPr>
                        <a:t>BDC</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gridSpan="2">
                  <a:txBody>
                    <a:bodyPr/>
                    <a:lstStyle/>
                    <a:p>
                      <a:pPr algn="ctr" fontAlgn="b"/>
                      <a:r>
                        <a:rPr lang="en-US" sz="1100" b="1" i="0" u="none" strike="noStrike" dirty="0">
                          <a:solidFill>
                            <a:srgbClr val="000000"/>
                          </a:solidFill>
                          <a:effectLst/>
                          <a:latin typeface="Calibri" panose="020F0502020204030204" pitchFamily="34" charset="0"/>
                        </a:rPr>
                        <a:t>Det</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49758426"/>
                  </a:ext>
                </a:extLst>
              </a:tr>
              <a:tr h="200025">
                <a:tc>
                  <a:txBody>
                    <a:bodyPr/>
                    <a:lstStyle/>
                    <a:p>
                      <a:pPr algn="l" fontAlgn="b"/>
                      <a:r>
                        <a:rPr lang="en-US" sz="1100" b="1" i="0" u="none" strike="noStrike">
                          <a:solidFill>
                            <a:srgbClr val="000000"/>
                          </a:solidFill>
                          <a:effectLst/>
                          <a:latin typeface="Calibri" panose="020F0502020204030204" pitchFamily="34" charset="0"/>
                        </a:rPr>
                        <a:t>Metric</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Structure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mean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1" i="1" u="none" strike="noStrike" dirty="0">
                          <a:solidFill>
                            <a:srgbClr val="000000"/>
                          </a:solidFill>
                          <a:effectLst/>
                          <a:latin typeface="Calibri" panose="020F0502020204030204" pitchFamily="34" charset="0"/>
                        </a:rPr>
                        <a:t>std</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mean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1" i="1" u="none" strike="noStrike" dirty="0">
                          <a:solidFill>
                            <a:srgbClr val="000000"/>
                          </a:solidFill>
                          <a:effectLst/>
                          <a:latin typeface="Calibri" panose="020F0502020204030204" pitchFamily="34" charset="0"/>
                        </a:rPr>
                        <a:t>std</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mean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1" i="1" u="none" strike="noStrike" dirty="0">
                          <a:solidFill>
                            <a:srgbClr val="000000"/>
                          </a:solidFill>
                          <a:effectLst/>
                          <a:latin typeface="Calibri" panose="020F0502020204030204" pitchFamily="34" charset="0"/>
                        </a:rPr>
                        <a:t>std</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p-value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77436005"/>
                  </a:ext>
                </a:extLst>
              </a:tr>
              <a:tr h="190500">
                <a:tc rowSpan="5">
                  <a:txBody>
                    <a:bodyPr/>
                    <a:lstStyle/>
                    <a:p>
                      <a:pPr algn="ctr" fontAlgn="ctr"/>
                      <a:r>
                        <a:rPr lang="en-US" sz="1100" b="1" i="0" u="none" strike="noStrike">
                          <a:solidFill>
                            <a:srgbClr val="000000"/>
                          </a:solidFill>
                          <a:effectLst/>
                          <a:latin typeface="Calibri" panose="020F0502020204030204" pitchFamily="34" charset="0"/>
                        </a:rPr>
                        <a:t>Dice</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Kidney</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0.92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0.04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0.92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0.05</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0.92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0.05</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0.74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62859445"/>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Tumor</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0.58</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0.26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0.48</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0.32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0.57</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0.29</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0.14</a:t>
                      </a:r>
                    </a:p>
                  </a:txBody>
                  <a:tcPr marL="9525" marR="9525" marT="9525" marB="0" anchor="b">
                    <a:lnL>
                      <a:noFill/>
                    </a:lnL>
                    <a:lnR>
                      <a:noFill/>
                    </a:lnR>
                    <a:lnT>
                      <a:noFill/>
                    </a:lnT>
                    <a:lnB>
                      <a:noFill/>
                    </a:lnB>
                  </a:tcPr>
                </a:tc>
                <a:extLst>
                  <a:ext uri="{0D108BD9-81ED-4DB2-BD59-A6C34878D82A}">
                    <a16:rowId xmlns:a16="http://schemas.microsoft.com/office/drawing/2014/main" val="3368418769"/>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cyst</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0.22</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0.33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0.19</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0.29</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0.28</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0.86</a:t>
                      </a:r>
                    </a:p>
                  </a:txBody>
                  <a:tcPr marL="9525" marR="9525" marT="9525" marB="0" anchor="b">
                    <a:lnL>
                      <a:noFill/>
                    </a:lnL>
                    <a:lnR>
                      <a:noFill/>
                    </a:lnR>
                    <a:lnT>
                      <a:noFill/>
                    </a:lnT>
                    <a:lnB>
                      <a:noFill/>
                    </a:lnB>
                  </a:tcPr>
                </a:tc>
                <a:extLst>
                  <a:ext uri="{0D108BD9-81ED-4DB2-BD59-A6C34878D82A}">
                    <a16:rowId xmlns:a16="http://schemas.microsoft.com/office/drawing/2014/main" val="2517304797"/>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total</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0.94</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0.06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0.94</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0.06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0.94</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0.04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0.98</a:t>
                      </a:r>
                    </a:p>
                  </a:txBody>
                  <a:tcPr marL="9525" marR="9525" marT="9525" marB="0" anchor="b">
                    <a:lnL>
                      <a:noFill/>
                    </a:lnL>
                    <a:lnR>
                      <a:noFill/>
                    </a:lnR>
                    <a:lnT>
                      <a:noFill/>
                    </a:lnT>
                    <a:lnB>
                      <a:noFill/>
                    </a:lnB>
                  </a:tcPr>
                </a:tc>
                <a:extLst>
                  <a:ext uri="{0D108BD9-81ED-4DB2-BD59-A6C34878D82A}">
                    <a16:rowId xmlns:a16="http://schemas.microsoft.com/office/drawing/2014/main" val="3558237200"/>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mass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marL="36000" algn="l" fontAlgn="b"/>
                      <a:r>
                        <a:rPr lang="en-US" sz="1100" b="0" i="1" u="none" strike="noStrike" dirty="0">
                          <a:solidFill>
                            <a:srgbClr val="000000"/>
                          </a:solidFill>
                          <a:effectLst/>
                          <a:latin typeface="Calibri" panose="020F0502020204030204" pitchFamily="34" charset="0"/>
                        </a:rPr>
                        <a:t>0.25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0.54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marL="36000" algn="l" fontAlgn="b"/>
                      <a:r>
                        <a:rPr lang="en-US" sz="1100" b="0" i="1" u="none" strike="noStrike" dirty="0">
                          <a:solidFill>
                            <a:srgbClr val="000000"/>
                          </a:solidFill>
                          <a:effectLst/>
                          <a:latin typeface="Calibri" panose="020F0502020204030204" pitchFamily="34" charset="0"/>
                        </a:rPr>
                        <a:t>0.32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0.60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marL="36000" algn="l" fontAlgn="b"/>
                      <a:r>
                        <a:rPr lang="en-US" sz="1100" b="0" i="1" u="none" strike="noStrike" dirty="0">
                          <a:solidFill>
                            <a:srgbClr val="000000"/>
                          </a:solidFill>
                          <a:effectLst/>
                          <a:latin typeface="Calibri" panose="020F0502020204030204" pitchFamily="34" charset="0"/>
                        </a:rPr>
                        <a:t>0.28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0.27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553867"/>
                  </a:ext>
                </a:extLst>
              </a:tr>
              <a:tr h="190500">
                <a:tc rowSpan="5">
                  <a:txBody>
                    <a:bodyPr/>
                    <a:lstStyle/>
                    <a:p>
                      <a:pPr algn="ctr" fontAlgn="ctr"/>
                      <a:r>
                        <a:rPr lang="en-US" sz="1100" b="1" i="0" u="none" strike="noStrike">
                          <a:solidFill>
                            <a:srgbClr val="000000"/>
                          </a:solidFill>
                          <a:effectLst/>
                          <a:latin typeface="Calibri" panose="020F0502020204030204" pitchFamily="34" charset="0"/>
                        </a:rPr>
                        <a:t>ASD [mm]</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Kidney</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1.55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1.07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1.62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1.09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1.57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0.96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0.93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78549997"/>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Tumor</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11.82</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12.97</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12.58</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24.46</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11.87</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16.06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0.97</a:t>
                      </a:r>
                    </a:p>
                  </a:txBody>
                  <a:tcPr marL="9525" marR="9525" marT="9525" marB="0" anchor="b">
                    <a:lnL>
                      <a:noFill/>
                    </a:lnL>
                    <a:lnR>
                      <a:noFill/>
                    </a:lnR>
                    <a:lnT>
                      <a:noFill/>
                    </a:lnT>
                    <a:lnB>
                      <a:noFill/>
                    </a:lnB>
                  </a:tcPr>
                </a:tc>
                <a:extLst>
                  <a:ext uri="{0D108BD9-81ED-4DB2-BD59-A6C34878D82A}">
                    <a16:rowId xmlns:a16="http://schemas.microsoft.com/office/drawing/2014/main" val="2811565657"/>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cyst</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23.85</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38.98</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19.29</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19.81</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15.59</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16.42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0.58</a:t>
                      </a:r>
                    </a:p>
                  </a:txBody>
                  <a:tcPr marL="9525" marR="9525" marT="9525" marB="0" anchor="b">
                    <a:lnL>
                      <a:noFill/>
                    </a:lnL>
                    <a:lnR>
                      <a:noFill/>
                    </a:lnR>
                    <a:lnT>
                      <a:noFill/>
                    </a:lnT>
                    <a:lnB>
                      <a:noFill/>
                    </a:lnB>
                  </a:tcPr>
                </a:tc>
                <a:extLst>
                  <a:ext uri="{0D108BD9-81ED-4DB2-BD59-A6C34878D82A}">
                    <a16:rowId xmlns:a16="http://schemas.microsoft.com/office/drawing/2014/main" val="389873311"/>
                  </a:ext>
                </a:extLst>
              </a:tr>
              <a:tr h="190500">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total</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1.41</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1.10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1.38</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1.99</a:t>
                      </a:r>
                    </a:p>
                  </a:txBody>
                  <a:tcPr marL="9525" marR="9525" marT="9525" marB="0" anchor="b">
                    <a:lnL>
                      <a:noFill/>
                    </a:lnL>
                    <a:lnR>
                      <a:noFill/>
                    </a:lnR>
                    <a:lnT>
                      <a:noFill/>
                    </a:lnT>
                    <a:lnB>
                      <a:noFill/>
                    </a:lnB>
                  </a:tcPr>
                </a:tc>
                <a:tc>
                  <a:txBody>
                    <a:bodyPr/>
                    <a:lstStyle/>
                    <a:p>
                      <a:pPr marL="36000" algn="l" fontAlgn="b"/>
                      <a:r>
                        <a:rPr lang="en-US" sz="1100" b="0" i="1" u="none" strike="noStrike" dirty="0">
                          <a:solidFill>
                            <a:srgbClr val="000000"/>
                          </a:solidFill>
                          <a:effectLst/>
                          <a:latin typeface="Calibri" panose="020F0502020204030204" pitchFamily="34" charset="0"/>
                        </a:rPr>
                        <a:t>2.58</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0.10</a:t>
                      </a:r>
                    </a:p>
                  </a:txBody>
                  <a:tcPr marL="9525" marR="9525" marT="9525" marB="0" anchor="b">
                    <a:lnL>
                      <a:noFill/>
                    </a:lnL>
                    <a:lnR>
                      <a:noFill/>
                    </a:lnR>
                    <a:lnT>
                      <a:noFill/>
                    </a:lnT>
                    <a:lnB>
                      <a:noFill/>
                    </a:lnB>
                  </a:tcPr>
                </a:tc>
                <a:extLst>
                  <a:ext uri="{0D108BD9-81ED-4DB2-BD59-A6C34878D82A}">
                    <a16:rowId xmlns:a16="http://schemas.microsoft.com/office/drawing/2014/main" val="508752147"/>
                  </a:ext>
                </a:extLst>
              </a:tr>
              <a:tr h="200025">
                <a:tc vMerge="1">
                  <a:txBody>
                    <a:bodyPr/>
                    <a:lstStyle/>
                    <a:p>
                      <a:endParaRPr lang="en-US"/>
                    </a:p>
                  </a:txBody>
                  <a:tcPr/>
                </a:tc>
                <a:tc>
                  <a:txBody>
                    <a:bodyPr/>
                    <a:lstStyle/>
                    <a:p>
                      <a:pPr algn="l" fontAlgn="b"/>
                      <a:r>
                        <a:rPr lang="en-US" sz="1100" b="1" i="0" u="none" strike="noStrike">
                          <a:solidFill>
                            <a:srgbClr val="000000"/>
                          </a:solidFill>
                          <a:effectLst/>
                          <a:latin typeface="Calibri" panose="020F0502020204030204" pitchFamily="34" charset="0"/>
                        </a:rPr>
                        <a:t>mass</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9.74</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36000" algn="l" fontAlgn="b"/>
                      <a:r>
                        <a:rPr lang="en-US" sz="1100" b="0" i="1" u="none" strike="noStrike" dirty="0">
                          <a:solidFill>
                            <a:srgbClr val="000000"/>
                          </a:solidFill>
                          <a:effectLst/>
                          <a:latin typeface="Calibri" panose="020F0502020204030204" pitchFamily="34" charset="0"/>
                        </a:rPr>
                        <a:t>10.17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11.28</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36000" algn="l" fontAlgn="b"/>
                      <a:r>
                        <a:rPr lang="en-US" sz="1100" b="0" i="1" u="none" strike="noStrike" dirty="0">
                          <a:solidFill>
                            <a:srgbClr val="000000"/>
                          </a:solidFill>
                          <a:effectLst/>
                          <a:latin typeface="Calibri" panose="020F0502020204030204" pitchFamily="34" charset="0"/>
                        </a:rPr>
                        <a:t>24.17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11.00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36000" algn="l" fontAlgn="b"/>
                      <a:r>
                        <a:rPr lang="en-US" sz="1100" b="0" i="1" u="none" strike="noStrike" dirty="0">
                          <a:solidFill>
                            <a:srgbClr val="000000"/>
                          </a:solidFill>
                          <a:effectLst/>
                          <a:latin typeface="Calibri" panose="020F0502020204030204" pitchFamily="34" charset="0"/>
                        </a:rPr>
                        <a:t>16.29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0.88</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799873"/>
                  </a:ext>
                </a:extLst>
              </a:tr>
            </a:tbl>
          </a:graphicData>
        </a:graphic>
      </p:graphicFrame>
      <p:pic>
        <p:nvPicPr>
          <p:cNvPr id="7" name="Immagine 6" descr="Immagine che contiene schermata, mappa, linea, diagramma&#10;&#10;Descrizione generata automaticamente">
            <a:extLst>
              <a:ext uri="{FF2B5EF4-FFF2-40B4-BE49-F238E27FC236}">
                <a16:creationId xmlns:a16="http://schemas.microsoft.com/office/drawing/2014/main" id="{D8E4AF78-B1B7-B8B8-5900-9D5BB904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868" y="3022621"/>
            <a:ext cx="6626462" cy="3432910"/>
          </a:xfrm>
          <a:prstGeom prst="rect">
            <a:avLst/>
          </a:prstGeom>
        </p:spPr>
      </p:pic>
      <p:graphicFrame>
        <p:nvGraphicFramePr>
          <p:cNvPr id="3" name="Diagramma 2">
            <a:extLst>
              <a:ext uri="{FF2B5EF4-FFF2-40B4-BE49-F238E27FC236}">
                <a16:creationId xmlns:a16="http://schemas.microsoft.com/office/drawing/2014/main" id="{8DB34FCA-063A-861A-275B-DCE20ED1807B}"/>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292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A12EB-A2AA-B8FF-B3E9-A0E345B8D1D8}"/>
              </a:ext>
            </a:extLst>
          </p:cNvPr>
          <p:cNvSpPr>
            <a:spLocks noGrp="1"/>
          </p:cNvSpPr>
          <p:nvPr>
            <p:ph type="ctrTitle"/>
          </p:nvPr>
        </p:nvSpPr>
        <p:spPr/>
        <p:txBody>
          <a:bodyPr anchor="ctr">
            <a:normAutofit/>
          </a:bodyPr>
          <a:lstStyle/>
          <a:p>
            <a:r>
              <a:rPr lang="it-IT" dirty="0" err="1"/>
              <a:t>Outline</a:t>
            </a:r>
            <a:r>
              <a:rPr lang="it-IT" dirty="0"/>
              <a:t> of the </a:t>
            </a:r>
            <a:r>
              <a:rPr lang="it-IT" dirty="0" err="1"/>
              <a:t>presentation</a:t>
            </a:r>
            <a:endParaRPr lang="en-US" dirty="0"/>
          </a:p>
        </p:txBody>
      </p:sp>
      <p:graphicFrame>
        <p:nvGraphicFramePr>
          <p:cNvPr id="4" name="Diagramma 3">
            <a:extLst>
              <a:ext uri="{FF2B5EF4-FFF2-40B4-BE49-F238E27FC236}">
                <a16:creationId xmlns:a16="http://schemas.microsoft.com/office/drawing/2014/main" id="{779F0CEE-1A19-6AB8-8FA1-A44D0254899B}"/>
              </a:ext>
            </a:extLst>
          </p:cNvPr>
          <p:cNvGraphicFramePr/>
          <p:nvPr>
            <p:extLst>
              <p:ext uri="{D42A27DB-BD31-4B8C-83A1-F6EECF244321}">
                <p14:modId xmlns:p14="http://schemas.microsoft.com/office/powerpoint/2010/main" val="20999124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747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CDB81E-7F8E-123A-EB00-C729F6FE353D}"/>
              </a:ext>
            </a:extLst>
          </p:cNvPr>
          <p:cNvSpPr>
            <a:spLocks noGrp="1"/>
          </p:cNvSpPr>
          <p:nvPr>
            <p:ph type="ctrTitle"/>
          </p:nvPr>
        </p:nvSpPr>
        <p:spPr/>
        <p:txBody>
          <a:bodyPr/>
          <a:lstStyle/>
          <a:p>
            <a:r>
              <a:rPr lang="it-IT" dirty="0" err="1"/>
              <a:t>Results</a:t>
            </a:r>
            <a:r>
              <a:rPr lang="it-IT" dirty="0"/>
              <a:t> </a:t>
            </a:r>
            <a:endParaRPr lang="en-US" dirty="0"/>
          </a:p>
        </p:txBody>
      </p:sp>
      <p:pic>
        <p:nvPicPr>
          <p:cNvPr id="6" name="Immagine 5" descr="Immagine che contiene schermata, cerchio&#10;&#10;Descrizione generata automaticamente">
            <a:extLst>
              <a:ext uri="{FF2B5EF4-FFF2-40B4-BE49-F238E27FC236}">
                <a16:creationId xmlns:a16="http://schemas.microsoft.com/office/drawing/2014/main" id="{757A4DA9-1C5A-E66D-D81F-2515FF516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2919"/>
            <a:ext cx="11906712" cy="4206281"/>
          </a:xfrm>
          <a:prstGeom prst="rect">
            <a:avLst/>
          </a:prstGeom>
        </p:spPr>
      </p:pic>
      <p:graphicFrame>
        <p:nvGraphicFramePr>
          <p:cNvPr id="3" name="Diagramma 2">
            <a:extLst>
              <a:ext uri="{FF2B5EF4-FFF2-40B4-BE49-F238E27FC236}">
                <a16:creationId xmlns:a16="http://schemas.microsoft.com/office/drawing/2014/main" id="{06CE4E05-F618-C937-646E-8D28E3034AA4}"/>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4465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CDB81E-7F8E-123A-EB00-C729F6FE353D}"/>
              </a:ext>
            </a:extLst>
          </p:cNvPr>
          <p:cNvSpPr>
            <a:spLocks noGrp="1"/>
          </p:cNvSpPr>
          <p:nvPr>
            <p:ph type="ctrTitle"/>
          </p:nvPr>
        </p:nvSpPr>
        <p:spPr/>
        <p:txBody>
          <a:bodyPr/>
          <a:lstStyle/>
          <a:p>
            <a:r>
              <a:rPr lang="it-IT" dirty="0" err="1"/>
              <a:t>Results</a:t>
            </a:r>
            <a:r>
              <a:rPr lang="it-IT" dirty="0"/>
              <a:t> </a:t>
            </a:r>
            <a:endParaRPr lang="en-US" dirty="0"/>
          </a:p>
        </p:txBody>
      </p:sp>
      <p:pic>
        <p:nvPicPr>
          <p:cNvPr id="5" name="Immagine 4" descr="Immagine che contiene schermata, cerchio&#10;&#10;Descrizione generata automaticamente">
            <a:extLst>
              <a:ext uri="{FF2B5EF4-FFF2-40B4-BE49-F238E27FC236}">
                <a16:creationId xmlns:a16="http://schemas.microsoft.com/office/drawing/2014/main" id="{5500DB8E-69E5-C716-FB2B-6016DB004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0378"/>
            <a:ext cx="12192000" cy="3756779"/>
          </a:xfrm>
          <a:prstGeom prst="rect">
            <a:avLst/>
          </a:prstGeom>
        </p:spPr>
      </p:pic>
      <p:graphicFrame>
        <p:nvGraphicFramePr>
          <p:cNvPr id="3" name="Diagramma 2">
            <a:extLst>
              <a:ext uri="{FF2B5EF4-FFF2-40B4-BE49-F238E27FC236}">
                <a16:creationId xmlns:a16="http://schemas.microsoft.com/office/drawing/2014/main" id="{9FE899EC-1781-24A6-1C5B-C724798FD1A4}"/>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963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D0543-328D-A027-DF77-E3EEC14581E3}"/>
              </a:ext>
            </a:extLst>
          </p:cNvPr>
          <p:cNvSpPr>
            <a:spLocks noGrp="1"/>
          </p:cNvSpPr>
          <p:nvPr>
            <p:ph type="ctrTitle"/>
          </p:nvPr>
        </p:nvSpPr>
        <p:spPr/>
        <p:txBody>
          <a:bodyPr/>
          <a:lstStyle/>
          <a:p>
            <a:r>
              <a:rPr lang="it-IT" dirty="0" err="1"/>
              <a:t>Results</a:t>
            </a:r>
            <a:r>
              <a:rPr lang="it-IT" dirty="0"/>
              <a:t> - </a:t>
            </a:r>
            <a:r>
              <a:rPr lang="it-IT" dirty="0" err="1"/>
              <a:t>uncertainty</a:t>
            </a:r>
            <a:r>
              <a:rPr lang="it-IT" dirty="0"/>
              <a:t> </a:t>
            </a:r>
            <a:endParaRPr lang="en-US" dirty="0"/>
          </a:p>
        </p:txBody>
      </p:sp>
      <p:graphicFrame>
        <p:nvGraphicFramePr>
          <p:cNvPr id="5" name="Tabella 4">
            <a:extLst>
              <a:ext uri="{FF2B5EF4-FFF2-40B4-BE49-F238E27FC236}">
                <a16:creationId xmlns:a16="http://schemas.microsoft.com/office/drawing/2014/main" id="{9E7B45C0-3954-F38B-A98A-B061EC214A2B}"/>
              </a:ext>
            </a:extLst>
          </p:cNvPr>
          <p:cNvGraphicFramePr>
            <a:graphicFrameLocks noGrp="1"/>
          </p:cNvGraphicFramePr>
          <p:nvPr>
            <p:extLst>
              <p:ext uri="{D42A27DB-BD31-4B8C-83A1-F6EECF244321}">
                <p14:modId xmlns:p14="http://schemas.microsoft.com/office/powerpoint/2010/main" val="617315747"/>
              </p:ext>
            </p:extLst>
          </p:nvPr>
        </p:nvGraphicFramePr>
        <p:xfrm>
          <a:off x="430306" y="2210637"/>
          <a:ext cx="4678920" cy="2109398"/>
        </p:xfrm>
        <a:graphic>
          <a:graphicData uri="http://schemas.openxmlformats.org/drawingml/2006/table">
            <a:tbl>
              <a:tblPr/>
              <a:tblGrid>
                <a:gridCol w="612792">
                  <a:extLst>
                    <a:ext uri="{9D8B030D-6E8A-4147-A177-3AD203B41FA5}">
                      <a16:colId xmlns:a16="http://schemas.microsoft.com/office/drawing/2014/main" val="2173936486"/>
                    </a:ext>
                  </a:extLst>
                </a:gridCol>
                <a:gridCol w="612792">
                  <a:extLst>
                    <a:ext uri="{9D8B030D-6E8A-4147-A177-3AD203B41FA5}">
                      <a16:colId xmlns:a16="http://schemas.microsoft.com/office/drawing/2014/main" val="394150720"/>
                    </a:ext>
                  </a:extLst>
                </a:gridCol>
                <a:gridCol w="612792">
                  <a:extLst>
                    <a:ext uri="{9D8B030D-6E8A-4147-A177-3AD203B41FA5}">
                      <a16:colId xmlns:a16="http://schemas.microsoft.com/office/drawing/2014/main" val="861194077"/>
                    </a:ext>
                  </a:extLst>
                </a:gridCol>
                <a:gridCol w="708540">
                  <a:extLst>
                    <a:ext uri="{9D8B030D-6E8A-4147-A177-3AD203B41FA5}">
                      <a16:colId xmlns:a16="http://schemas.microsoft.com/office/drawing/2014/main" val="200901693"/>
                    </a:ext>
                  </a:extLst>
                </a:gridCol>
                <a:gridCol w="708540">
                  <a:extLst>
                    <a:ext uri="{9D8B030D-6E8A-4147-A177-3AD203B41FA5}">
                      <a16:colId xmlns:a16="http://schemas.microsoft.com/office/drawing/2014/main" val="2190596221"/>
                    </a:ext>
                  </a:extLst>
                </a:gridCol>
                <a:gridCol w="708540">
                  <a:extLst>
                    <a:ext uri="{9D8B030D-6E8A-4147-A177-3AD203B41FA5}">
                      <a16:colId xmlns:a16="http://schemas.microsoft.com/office/drawing/2014/main" val="60226096"/>
                    </a:ext>
                  </a:extLst>
                </a:gridCol>
                <a:gridCol w="714924">
                  <a:extLst>
                    <a:ext uri="{9D8B030D-6E8A-4147-A177-3AD203B41FA5}">
                      <a16:colId xmlns:a16="http://schemas.microsoft.com/office/drawing/2014/main" val="3039387364"/>
                    </a:ext>
                  </a:extLst>
                </a:gridCol>
              </a:tblGrid>
              <a:tr h="185348">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gridSpan="2">
                  <a:txBody>
                    <a:bodyPr/>
                    <a:lstStyle/>
                    <a:p>
                      <a:pPr algn="ctr" fontAlgn="b"/>
                      <a:r>
                        <a:rPr lang="en-US" sz="1100" b="1" i="0" u="none" strike="noStrike">
                          <a:solidFill>
                            <a:srgbClr val="000000"/>
                          </a:solidFill>
                          <a:effectLst/>
                          <a:latin typeface="Calibri" panose="020F0502020204030204" pitchFamily="34" charset="0"/>
                        </a:rPr>
                        <a:t>BDR</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panose="020F0502020204030204" pitchFamily="34" charset="0"/>
                        </a:rPr>
                        <a:t>BDC</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49758426"/>
                  </a:ext>
                </a:extLst>
              </a:tr>
              <a:tr h="200025">
                <a:tc>
                  <a:txBody>
                    <a:bodyPr/>
                    <a:lstStyle/>
                    <a:p>
                      <a:pPr algn="l" fontAlgn="b"/>
                      <a:r>
                        <a:rPr lang="en-US" sz="1100" b="1" i="0" u="none" strike="noStrike">
                          <a:solidFill>
                            <a:srgbClr val="000000"/>
                          </a:solidFill>
                          <a:effectLst/>
                          <a:latin typeface="Calibri" panose="020F0502020204030204" pitchFamily="34" charset="0"/>
                        </a:rPr>
                        <a:t>Metric</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mean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std</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mean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std</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p-value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77436005"/>
                  </a:ext>
                </a:extLst>
              </a:tr>
              <a:tr h="190500">
                <a:tc gridSpan="2">
                  <a:txBody>
                    <a:bodyPr/>
                    <a:lstStyle/>
                    <a:p>
                      <a:pPr algn="l" fontAlgn="b"/>
                      <a:r>
                        <a:rPr lang="en-US" sz="1100" b="1" i="0" u="none" strike="noStrike" dirty="0">
                          <a:solidFill>
                            <a:srgbClr val="000000"/>
                          </a:solidFill>
                          <a:effectLst/>
                          <a:latin typeface="Calibri" panose="020F0502020204030204" pitchFamily="34" charset="0"/>
                        </a:rPr>
                        <a:t>Uncertainty</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4.62E-04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2.32E-04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panose="020F0502020204030204" pitchFamily="34" charset="0"/>
                        </a:rPr>
                        <a:t>5.31E-04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2.64E-04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panose="020F0502020204030204" pitchFamily="34" charset="0"/>
                        </a:rPr>
                        <a:t>2.66E-12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55836036"/>
                  </a:ext>
                </a:extLst>
              </a:tr>
              <a:tr h="190500">
                <a:tc gridSpan="2">
                  <a:txBody>
                    <a:bodyPr/>
                    <a:lstStyle/>
                    <a:p>
                      <a:pPr algn="l" fontAlgn="b"/>
                      <a:r>
                        <a:rPr lang="en-US" sz="1100" b="1" i="0" u="none" strike="noStrike">
                          <a:solidFill>
                            <a:srgbClr val="000000"/>
                          </a:solidFill>
                          <a:effectLst/>
                          <a:latin typeface="Calibri" panose="020F0502020204030204" pitchFamily="34" charset="0"/>
                        </a:rPr>
                        <a:t>Epistemic</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dirty="0">
                          <a:solidFill>
                            <a:srgbClr val="000000"/>
                          </a:solidFill>
                          <a:effectLst/>
                          <a:latin typeface="Calibri" panose="020F0502020204030204" pitchFamily="34" charset="0"/>
                        </a:rPr>
                        <a:t>2.91E-05</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2.14E-05</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4.81E-05</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4.80E-05</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2.14E-05</a:t>
                      </a:r>
                    </a:p>
                  </a:txBody>
                  <a:tcPr marL="9525" marR="9525" marT="9525" marB="0" anchor="b">
                    <a:lnL>
                      <a:noFill/>
                    </a:lnL>
                    <a:lnR>
                      <a:noFill/>
                    </a:lnR>
                    <a:lnT>
                      <a:noFill/>
                    </a:lnT>
                    <a:lnB>
                      <a:noFill/>
                    </a:lnB>
                  </a:tcPr>
                </a:tc>
                <a:extLst>
                  <a:ext uri="{0D108BD9-81ED-4DB2-BD59-A6C34878D82A}">
                    <a16:rowId xmlns:a16="http://schemas.microsoft.com/office/drawing/2014/main" val="2107300730"/>
                  </a:ext>
                </a:extLst>
              </a:tr>
              <a:tr h="190500">
                <a:tc gridSpan="2">
                  <a:txBody>
                    <a:bodyPr/>
                    <a:lstStyle/>
                    <a:p>
                      <a:pPr algn="l" fontAlgn="b"/>
                      <a:r>
                        <a:rPr lang="en-US" sz="1100" b="1" i="0" u="none" strike="noStrike">
                          <a:solidFill>
                            <a:srgbClr val="000000"/>
                          </a:solidFill>
                          <a:effectLst/>
                          <a:latin typeface="Calibri" panose="020F0502020204030204" pitchFamily="34" charset="0"/>
                        </a:rPr>
                        <a:t>Aleatoric</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4.33E-04</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2.13E-04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4.83E-04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2.27E-04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4.60E-15</a:t>
                      </a:r>
                    </a:p>
                  </a:txBody>
                  <a:tcPr marL="9525" marR="9525" marT="9525" marB="0" anchor="b">
                    <a:lnL>
                      <a:noFill/>
                    </a:lnL>
                    <a:lnR>
                      <a:noFill/>
                    </a:lnR>
                    <a:lnT>
                      <a:noFill/>
                    </a:lnT>
                    <a:lnB>
                      <a:noFill/>
                    </a:lnB>
                  </a:tcPr>
                </a:tc>
                <a:extLst>
                  <a:ext uri="{0D108BD9-81ED-4DB2-BD59-A6C34878D82A}">
                    <a16:rowId xmlns:a16="http://schemas.microsoft.com/office/drawing/2014/main" val="517942453"/>
                  </a:ext>
                </a:extLst>
              </a:tr>
              <a:tr h="190500">
                <a:tc gridSpan="2">
                  <a:txBody>
                    <a:bodyPr/>
                    <a:lstStyle/>
                    <a:p>
                      <a:pPr algn="l" fontAlgn="b"/>
                      <a:r>
                        <a:rPr lang="en-US" sz="1100" b="1" i="0" u="none" strike="noStrike">
                          <a:solidFill>
                            <a:srgbClr val="000000"/>
                          </a:solidFill>
                          <a:effectLst/>
                          <a:latin typeface="Calibri" panose="020F0502020204030204" pitchFamily="34" charset="0"/>
                        </a:rPr>
                        <a:t>RCC (th = 0.001)</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0.9998</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0.0005</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0.9999</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0.0002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2.70E-02</a:t>
                      </a:r>
                    </a:p>
                  </a:txBody>
                  <a:tcPr marL="9525" marR="9525" marT="9525" marB="0" anchor="b">
                    <a:lnL>
                      <a:noFill/>
                    </a:lnL>
                    <a:lnR>
                      <a:noFill/>
                    </a:lnR>
                    <a:lnT>
                      <a:noFill/>
                    </a:lnT>
                    <a:lnB>
                      <a:noFill/>
                    </a:lnB>
                  </a:tcPr>
                </a:tc>
                <a:extLst>
                  <a:ext uri="{0D108BD9-81ED-4DB2-BD59-A6C34878D82A}">
                    <a16:rowId xmlns:a16="http://schemas.microsoft.com/office/drawing/2014/main" val="2717676400"/>
                  </a:ext>
                </a:extLst>
              </a:tr>
              <a:tr h="190500">
                <a:tc gridSpan="2">
                  <a:txBody>
                    <a:bodyPr/>
                    <a:lstStyle/>
                    <a:p>
                      <a:pPr algn="l" fontAlgn="b"/>
                      <a:r>
                        <a:rPr lang="en-US" sz="1100" b="1" i="0" u="none" strike="noStrike">
                          <a:solidFill>
                            <a:srgbClr val="000000"/>
                          </a:solidFill>
                          <a:effectLst/>
                          <a:latin typeface="Calibri" panose="020F0502020204030204" pitchFamily="34" charset="0"/>
                        </a:rPr>
                        <a:t>RIU  (th = 0.001)</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0.9523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0.0853</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0.9830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0.0369</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1.46E-04</a:t>
                      </a:r>
                    </a:p>
                  </a:txBody>
                  <a:tcPr marL="9525" marR="9525" marT="9525" marB="0" anchor="b">
                    <a:lnL>
                      <a:noFill/>
                    </a:lnL>
                    <a:lnR>
                      <a:noFill/>
                    </a:lnR>
                    <a:lnT>
                      <a:noFill/>
                    </a:lnT>
                    <a:lnB>
                      <a:noFill/>
                    </a:lnB>
                  </a:tcPr>
                </a:tc>
                <a:extLst>
                  <a:ext uri="{0D108BD9-81ED-4DB2-BD59-A6C34878D82A}">
                    <a16:rowId xmlns:a16="http://schemas.microsoft.com/office/drawing/2014/main" val="1553128258"/>
                  </a:ext>
                </a:extLst>
              </a:tr>
              <a:tr h="190500">
                <a:tc gridSpan="2">
                  <a:txBody>
                    <a:bodyPr/>
                    <a:lstStyle/>
                    <a:p>
                      <a:pPr algn="l" fontAlgn="b"/>
                      <a:r>
                        <a:rPr lang="en-US" sz="1100" b="1" i="0" u="none" strike="noStrike">
                          <a:solidFill>
                            <a:srgbClr val="000000"/>
                          </a:solidFill>
                          <a:effectLst/>
                          <a:latin typeface="Calibri" panose="020F0502020204030204" pitchFamily="34" charset="0"/>
                        </a:rPr>
                        <a:t>UA  (th = 0.001)</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0.9616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0.0086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0.9626</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0.0124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2.48E-01</a:t>
                      </a:r>
                    </a:p>
                  </a:txBody>
                  <a:tcPr marL="9525" marR="9525" marT="9525" marB="0" anchor="b">
                    <a:lnL>
                      <a:noFill/>
                    </a:lnL>
                    <a:lnR>
                      <a:noFill/>
                    </a:lnR>
                    <a:lnT>
                      <a:noFill/>
                    </a:lnT>
                    <a:lnB>
                      <a:noFill/>
                    </a:lnB>
                  </a:tcPr>
                </a:tc>
                <a:extLst>
                  <a:ext uri="{0D108BD9-81ED-4DB2-BD59-A6C34878D82A}">
                    <a16:rowId xmlns:a16="http://schemas.microsoft.com/office/drawing/2014/main" val="2275520677"/>
                  </a:ext>
                </a:extLst>
              </a:tr>
              <a:tr h="190500">
                <a:tc gridSpan="2">
                  <a:txBody>
                    <a:bodyPr/>
                    <a:lstStyle/>
                    <a:p>
                      <a:pPr algn="l" fontAlgn="b"/>
                      <a:r>
                        <a:rPr lang="en-US" sz="1100" b="1" i="0" u="none" strike="noStrike">
                          <a:solidFill>
                            <a:srgbClr val="000000"/>
                          </a:solidFill>
                          <a:effectLst/>
                          <a:latin typeface="Calibri" panose="020F0502020204030204" pitchFamily="34" charset="0"/>
                        </a:rPr>
                        <a:t>RCC  (th = 0.01)</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0.9997</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0.0007</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0.9999</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0.0003</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1.07E-02</a:t>
                      </a:r>
                    </a:p>
                  </a:txBody>
                  <a:tcPr marL="9525" marR="9525" marT="9525" marB="0" anchor="b">
                    <a:lnL>
                      <a:noFill/>
                    </a:lnL>
                    <a:lnR>
                      <a:noFill/>
                    </a:lnR>
                    <a:lnT>
                      <a:noFill/>
                    </a:lnT>
                    <a:lnB>
                      <a:noFill/>
                    </a:lnB>
                  </a:tcPr>
                </a:tc>
                <a:extLst>
                  <a:ext uri="{0D108BD9-81ED-4DB2-BD59-A6C34878D82A}">
                    <a16:rowId xmlns:a16="http://schemas.microsoft.com/office/drawing/2014/main" val="2968569793"/>
                  </a:ext>
                </a:extLst>
              </a:tr>
              <a:tr h="190500">
                <a:tc gridSpan="2">
                  <a:txBody>
                    <a:bodyPr/>
                    <a:lstStyle/>
                    <a:p>
                      <a:pPr algn="l" fontAlgn="b"/>
                      <a:r>
                        <a:rPr lang="en-US" sz="1100" b="1" i="0" u="none" strike="noStrike">
                          <a:solidFill>
                            <a:srgbClr val="000000"/>
                          </a:solidFill>
                          <a:effectLst/>
                          <a:latin typeface="Calibri" panose="020F0502020204030204" pitchFamily="34" charset="0"/>
                        </a:rPr>
                        <a:t>RIU  (th = 0.01)</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100" b="0" i="0" u="none" strike="noStrike">
                          <a:solidFill>
                            <a:srgbClr val="000000"/>
                          </a:solidFill>
                          <a:effectLst/>
                          <a:latin typeface="Calibri" panose="020F0502020204030204" pitchFamily="34" charset="0"/>
                        </a:rPr>
                        <a:t>0.9042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0.1122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0.9546</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0.0678</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1.76E-07</a:t>
                      </a:r>
                    </a:p>
                  </a:txBody>
                  <a:tcPr marL="9525" marR="9525" marT="9525" marB="0" anchor="b">
                    <a:lnL>
                      <a:noFill/>
                    </a:lnL>
                    <a:lnR>
                      <a:noFill/>
                    </a:lnR>
                    <a:lnT>
                      <a:noFill/>
                    </a:lnT>
                    <a:lnB>
                      <a:noFill/>
                    </a:lnB>
                  </a:tcPr>
                </a:tc>
                <a:extLst>
                  <a:ext uri="{0D108BD9-81ED-4DB2-BD59-A6C34878D82A}">
                    <a16:rowId xmlns:a16="http://schemas.microsoft.com/office/drawing/2014/main" val="3964930419"/>
                  </a:ext>
                </a:extLst>
              </a:tr>
              <a:tr h="200025">
                <a:tc gridSpan="2">
                  <a:txBody>
                    <a:bodyPr/>
                    <a:lstStyle/>
                    <a:p>
                      <a:pPr algn="l" fontAlgn="b"/>
                      <a:r>
                        <a:rPr lang="en-US" sz="1100" b="1" i="0" u="none" strike="noStrike">
                          <a:solidFill>
                            <a:srgbClr val="000000"/>
                          </a:solidFill>
                          <a:effectLst/>
                          <a:latin typeface="Calibri" panose="020F0502020204030204" pitchFamily="34" charset="0"/>
                        </a:rPr>
                        <a:t>UA  (th = 0.01)</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fontAlgn="b"/>
                      <a:r>
                        <a:rPr lang="en-US" sz="1100" b="0" i="0" u="none" strike="noStrike" dirty="0">
                          <a:solidFill>
                            <a:srgbClr val="000000"/>
                          </a:solidFill>
                          <a:effectLst/>
                          <a:latin typeface="Calibri" panose="020F0502020204030204" pitchFamily="34" charset="0"/>
                        </a:rPr>
                        <a:t>0.9922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0.0035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0.9885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0.0050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1.04E-19</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1650236"/>
                  </a:ext>
                </a:extLst>
              </a:tr>
            </a:tbl>
          </a:graphicData>
        </a:graphic>
      </p:graphicFrame>
      <p:pic>
        <p:nvPicPr>
          <p:cNvPr id="9" name="Immagine 8" descr="Immagine che contiene testo, schermata, linea, diagramma&#10;&#10;Descrizione generata automaticamente">
            <a:extLst>
              <a:ext uri="{FF2B5EF4-FFF2-40B4-BE49-F238E27FC236}">
                <a16:creationId xmlns:a16="http://schemas.microsoft.com/office/drawing/2014/main" id="{A7511849-F60F-F851-7D2D-1BC311A4D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339" y="1926508"/>
            <a:ext cx="8215352" cy="4787053"/>
          </a:xfrm>
          <a:prstGeom prst="rect">
            <a:avLst/>
          </a:prstGeom>
        </p:spPr>
      </p:pic>
      <p:graphicFrame>
        <p:nvGraphicFramePr>
          <p:cNvPr id="3" name="Diagramma 2">
            <a:extLst>
              <a:ext uri="{FF2B5EF4-FFF2-40B4-BE49-F238E27FC236}">
                <a16:creationId xmlns:a16="http://schemas.microsoft.com/office/drawing/2014/main" id="{EA849E1D-6273-5D61-D4C5-11E0E4F6B83E}"/>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7816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2C7847-DD71-E59F-2851-A5F4CD1B3B9D}"/>
              </a:ext>
            </a:extLst>
          </p:cNvPr>
          <p:cNvSpPr>
            <a:spLocks noGrp="1"/>
          </p:cNvSpPr>
          <p:nvPr>
            <p:ph type="ctrTitle"/>
          </p:nvPr>
        </p:nvSpPr>
        <p:spPr/>
        <p:txBody>
          <a:bodyPr/>
          <a:lstStyle/>
          <a:p>
            <a:r>
              <a:rPr lang="it-IT" dirty="0"/>
              <a:t>Benefits and </a:t>
            </a:r>
            <a:r>
              <a:rPr lang="it-IT" dirty="0" err="1"/>
              <a:t>limitations</a:t>
            </a:r>
            <a:endParaRPr lang="en-US" dirty="0"/>
          </a:p>
        </p:txBody>
      </p:sp>
      <p:sp>
        <p:nvSpPr>
          <p:cNvPr id="5" name="Segnaposto testo 4">
            <a:extLst>
              <a:ext uri="{FF2B5EF4-FFF2-40B4-BE49-F238E27FC236}">
                <a16:creationId xmlns:a16="http://schemas.microsoft.com/office/drawing/2014/main" id="{88E22D29-ED0C-0765-C6B6-8B2CA1FC8E45}"/>
              </a:ext>
            </a:extLst>
          </p:cNvPr>
          <p:cNvSpPr>
            <a:spLocks noGrp="1"/>
          </p:cNvSpPr>
          <p:nvPr>
            <p:ph type="body" sz="quarter" idx="14"/>
          </p:nvPr>
        </p:nvSpPr>
        <p:spPr/>
        <p:txBody>
          <a:bodyPr>
            <a:normAutofit/>
          </a:bodyPr>
          <a:lstStyle/>
          <a:p>
            <a:r>
              <a:rPr lang="it-IT" sz="1800" b="1" u="sng" dirty="0"/>
              <a:t>Benefits:</a:t>
            </a:r>
          </a:p>
          <a:p>
            <a:pPr marL="285750" indent="-285750">
              <a:buFontTx/>
              <a:buChar char="-"/>
            </a:pPr>
            <a:r>
              <a:rPr lang="en-US" sz="1800" dirty="0"/>
              <a:t>BCNNs can provide useful information about uncertainty in image segmentation</a:t>
            </a:r>
          </a:p>
          <a:p>
            <a:pPr marL="285750" indent="-285750">
              <a:buFontTx/>
              <a:buChar char="-"/>
            </a:pPr>
            <a:r>
              <a:rPr lang="en-US" sz="1800" dirty="0"/>
              <a:t>Uncertainty is maximized for incorrect pixels</a:t>
            </a:r>
          </a:p>
          <a:p>
            <a:pPr marL="285750" indent="-285750">
              <a:buFontTx/>
              <a:buChar char="-"/>
            </a:pPr>
            <a:r>
              <a:rPr lang="en-US" sz="1800" dirty="0"/>
              <a:t>In case of varying levels of difficulties, such as the segmentation of small structures like the renal tumor, or poorly represented organs like the cysts, uncertainty maps offer a reliable instrument to give prediction confidence and to set an alert in case of possible errors</a:t>
            </a:r>
          </a:p>
          <a:p>
            <a:pPr marL="285750" indent="-285750">
              <a:buFontTx/>
              <a:buChar char="-"/>
            </a:pPr>
            <a:r>
              <a:rPr lang="en-US" sz="1800" dirty="0"/>
              <a:t>BDR and BDC gives different levels of risk propensity (BDC more conservative, BDR more risk-taking)</a:t>
            </a:r>
          </a:p>
          <a:p>
            <a:pPr marL="285750" indent="-285750">
              <a:buFontTx/>
              <a:buChar char="-"/>
            </a:pPr>
            <a:endParaRPr lang="en-US" sz="1800" dirty="0"/>
          </a:p>
          <a:p>
            <a:r>
              <a:rPr lang="en-US" sz="1800" b="1" u="sng" dirty="0"/>
              <a:t>Limitations:</a:t>
            </a:r>
          </a:p>
          <a:p>
            <a:pPr marL="285750" indent="-285750">
              <a:buFontTx/>
              <a:buChar char="-"/>
            </a:pPr>
            <a:r>
              <a:rPr lang="en-US" sz="1800" dirty="0"/>
              <a:t>Suboptimal accuracy for poorly represented structures (especially cyst)</a:t>
            </a:r>
          </a:p>
          <a:p>
            <a:pPr marL="285750" indent="-285750">
              <a:buFontTx/>
              <a:buChar char="-"/>
            </a:pPr>
            <a:r>
              <a:rPr lang="en-US" sz="1800" dirty="0"/>
              <a:t>Overconfidence of segmentation prediction for highly unbalanced dataset</a:t>
            </a:r>
          </a:p>
        </p:txBody>
      </p:sp>
      <p:graphicFrame>
        <p:nvGraphicFramePr>
          <p:cNvPr id="3" name="Diagramma 2">
            <a:extLst>
              <a:ext uri="{FF2B5EF4-FFF2-40B4-BE49-F238E27FC236}">
                <a16:creationId xmlns:a16="http://schemas.microsoft.com/office/drawing/2014/main" id="{5B3FBDD4-9AE3-F4A1-3EBF-A02B68443B73}"/>
              </a:ext>
            </a:extLst>
          </p:cNvPr>
          <p:cNvGraphicFramePr/>
          <p:nvPr>
            <p:extLst>
              <p:ext uri="{D42A27DB-BD31-4B8C-83A1-F6EECF244321}">
                <p14:modId xmlns:p14="http://schemas.microsoft.com/office/powerpoint/2010/main" val="325665084"/>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5388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B634F0-EABD-4767-749E-127551B40B65}"/>
              </a:ext>
            </a:extLst>
          </p:cNvPr>
          <p:cNvSpPr>
            <a:spLocks noGrp="1"/>
          </p:cNvSpPr>
          <p:nvPr>
            <p:ph type="ctrTitle"/>
          </p:nvPr>
        </p:nvSpPr>
        <p:spPr/>
        <p:txBody>
          <a:bodyPr/>
          <a:lstStyle/>
          <a:p>
            <a:r>
              <a:rPr lang="it-IT" dirty="0" err="1"/>
              <a:t>Other</a:t>
            </a:r>
            <a:r>
              <a:rPr lang="it-IT" dirty="0"/>
              <a:t> </a:t>
            </a:r>
            <a:r>
              <a:rPr lang="it-IT" dirty="0" err="1"/>
              <a:t>applications</a:t>
            </a:r>
            <a:r>
              <a:rPr lang="it-IT" dirty="0"/>
              <a:t> in </a:t>
            </a:r>
            <a:r>
              <a:rPr lang="it-IT" dirty="0" err="1"/>
              <a:t>rt</a:t>
            </a:r>
            <a:endParaRPr lang="en-US" dirty="0"/>
          </a:p>
        </p:txBody>
      </p:sp>
      <p:sp>
        <p:nvSpPr>
          <p:cNvPr id="5" name="Segnaposto testo 4">
            <a:extLst>
              <a:ext uri="{FF2B5EF4-FFF2-40B4-BE49-F238E27FC236}">
                <a16:creationId xmlns:a16="http://schemas.microsoft.com/office/drawing/2014/main" id="{5A83B384-C68D-5C74-9399-756494D4CCCD}"/>
              </a:ext>
            </a:extLst>
          </p:cNvPr>
          <p:cNvSpPr>
            <a:spLocks noGrp="1"/>
          </p:cNvSpPr>
          <p:nvPr>
            <p:ph type="body" sz="quarter" idx="14"/>
          </p:nvPr>
        </p:nvSpPr>
        <p:spPr/>
        <p:txBody>
          <a:bodyPr>
            <a:normAutofit/>
          </a:bodyPr>
          <a:lstStyle/>
          <a:p>
            <a:pPr marL="285750" indent="-285750">
              <a:buFontTx/>
              <a:buChar char="-"/>
            </a:pPr>
            <a:endParaRPr lang="it-IT" sz="1800" dirty="0"/>
          </a:p>
          <a:p>
            <a:pPr marL="285750" indent="-285750">
              <a:buFontTx/>
              <a:buChar char="-"/>
            </a:pPr>
            <a:r>
              <a:rPr lang="it-IT" sz="1800" dirty="0" err="1"/>
              <a:t>Uncertainty</a:t>
            </a:r>
            <a:r>
              <a:rPr lang="it-IT" sz="1800" dirty="0"/>
              <a:t> </a:t>
            </a:r>
            <a:r>
              <a:rPr lang="it-IT" sz="1800" dirty="0" err="1"/>
              <a:t>quantification</a:t>
            </a:r>
            <a:r>
              <a:rPr lang="it-IT" sz="1800" dirty="0"/>
              <a:t> in dose </a:t>
            </a:r>
            <a:r>
              <a:rPr lang="it-IT" sz="1800" dirty="0" err="1"/>
              <a:t>prediction</a:t>
            </a:r>
            <a:r>
              <a:rPr lang="it-IT" sz="1800" dirty="0"/>
              <a:t> [Nguyen et al., 2021, </a:t>
            </a:r>
            <a:r>
              <a:rPr lang="it-IT" sz="1800" dirty="0" err="1"/>
              <a:t>Phys</a:t>
            </a:r>
            <a:r>
              <a:rPr lang="it-IT" sz="1800" dirty="0"/>
              <a:t> </a:t>
            </a:r>
            <a:r>
              <a:rPr lang="it-IT" sz="1800" dirty="0" err="1"/>
              <a:t>Med</a:t>
            </a:r>
            <a:r>
              <a:rPr lang="it-IT" sz="1800" dirty="0"/>
              <a:t> </a:t>
            </a:r>
            <a:r>
              <a:rPr lang="it-IT" sz="1800" dirty="0" err="1"/>
              <a:t>Biol</a:t>
            </a:r>
            <a:r>
              <a:rPr lang="it-IT" sz="1800" dirty="0"/>
              <a:t>, </a:t>
            </a:r>
            <a:r>
              <a:rPr lang="it-IT" sz="1800" dirty="0" err="1"/>
              <a:t>doi</a:t>
            </a:r>
            <a:r>
              <a:rPr lang="it-IT" sz="1800" dirty="0"/>
              <a:t>: 10.1088/1361-6560/abe04f]</a:t>
            </a:r>
            <a:endParaRPr lang="en-US" sz="1800" dirty="0"/>
          </a:p>
        </p:txBody>
      </p:sp>
      <p:graphicFrame>
        <p:nvGraphicFramePr>
          <p:cNvPr id="3" name="Diagramma 2">
            <a:extLst>
              <a:ext uri="{FF2B5EF4-FFF2-40B4-BE49-F238E27FC236}">
                <a16:creationId xmlns:a16="http://schemas.microsoft.com/office/drawing/2014/main" id="{B7658B8E-756E-53A1-B260-5F7FBD682BFE}"/>
              </a:ext>
            </a:extLst>
          </p:cNvPr>
          <p:cNvGraphicFramePr/>
          <p:nvPr>
            <p:extLst>
              <p:ext uri="{D42A27DB-BD31-4B8C-83A1-F6EECF244321}">
                <p14:modId xmlns:p14="http://schemas.microsoft.com/office/powerpoint/2010/main" val="2077504318"/>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magine 6">
            <a:extLst>
              <a:ext uri="{FF2B5EF4-FFF2-40B4-BE49-F238E27FC236}">
                <a16:creationId xmlns:a16="http://schemas.microsoft.com/office/drawing/2014/main" id="{03264FCC-AA0E-BA49-59C0-E418FC6156BA}"/>
              </a:ext>
            </a:extLst>
          </p:cNvPr>
          <p:cNvPicPr>
            <a:picLocks noChangeAspect="1"/>
          </p:cNvPicPr>
          <p:nvPr/>
        </p:nvPicPr>
        <p:blipFill>
          <a:blip r:embed="rId7"/>
          <a:stretch>
            <a:fillRect/>
          </a:stretch>
        </p:blipFill>
        <p:spPr>
          <a:xfrm>
            <a:off x="694883" y="2421975"/>
            <a:ext cx="3448531" cy="3934374"/>
          </a:xfrm>
          <a:prstGeom prst="rect">
            <a:avLst/>
          </a:prstGeom>
        </p:spPr>
      </p:pic>
      <p:pic>
        <p:nvPicPr>
          <p:cNvPr id="9" name="Immagine 8">
            <a:extLst>
              <a:ext uri="{FF2B5EF4-FFF2-40B4-BE49-F238E27FC236}">
                <a16:creationId xmlns:a16="http://schemas.microsoft.com/office/drawing/2014/main" id="{F38846C9-876F-107B-482D-5C12CF6A64B5}"/>
              </a:ext>
            </a:extLst>
          </p:cNvPr>
          <p:cNvPicPr>
            <a:picLocks noChangeAspect="1"/>
          </p:cNvPicPr>
          <p:nvPr/>
        </p:nvPicPr>
        <p:blipFill>
          <a:blip r:embed="rId8"/>
          <a:stretch>
            <a:fillRect/>
          </a:stretch>
        </p:blipFill>
        <p:spPr>
          <a:xfrm>
            <a:off x="4143414" y="3812819"/>
            <a:ext cx="3477110" cy="2543530"/>
          </a:xfrm>
          <a:prstGeom prst="rect">
            <a:avLst/>
          </a:prstGeom>
        </p:spPr>
      </p:pic>
      <p:pic>
        <p:nvPicPr>
          <p:cNvPr id="11" name="Immagine 10">
            <a:extLst>
              <a:ext uri="{FF2B5EF4-FFF2-40B4-BE49-F238E27FC236}">
                <a16:creationId xmlns:a16="http://schemas.microsoft.com/office/drawing/2014/main" id="{ACC79D63-C518-4DE0-81E8-1D644ED82B05}"/>
              </a:ext>
            </a:extLst>
          </p:cNvPr>
          <p:cNvPicPr>
            <a:picLocks noChangeAspect="1"/>
          </p:cNvPicPr>
          <p:nvPr/>
        </p:nvPicPr>
        <p:blipFill>
          <a:blip r:embed="rId9"/>
          <a:stretch>
            <a:fillRect/>
          </a:stretch>
        </p:blipFill>
        <p:spPr>
          <a:xfrm>
            <a:off x="7591944" y="3812820"/>
            <a:ext cx="3640737" cy="2543529"/>
          </a:xfrm>
          <a:prstGeom prst="rect">
            <a:avLst/>
          </a:prstGeom>
        </p:spPr>
      </p:pic>
      <p:sp>
        <p:nvSpPr>
          <p:cNvPr id="13" name="CasellaDiTesto 12">
            <a:extLst>
              <a:ext uri="{FF2B5EF4-FFF2-40B4-BE49-F238E27FC236}">
                <a16:creationId xmlns:a16="http://schemas.microsoft.com/office/drawing/2014/main" id="{45516B76-089D-3AAB-1A12-A424E558FDE9}"/>
              </a:ext>
            </a:extLst>
          </p:cNvPr>
          <p:cNvSpPr txBox="1"/>
          <p:nvPr/>
        </p:nvSpPr>
        <p:spPr>
          <a:xfrm>
            <a:off x="694883" y="6356349"/>
            <a:ext cx="3030094" cy="369332"/>
          </a:xfrm>
          <a:prstGeom prst="rect">
            <a:avLst/>
          </a:prstGeom>
          <a:noFill/>
        </p:spPr>
        <p:txBody>
          <a:bodyPr wrap="square" rtlCol="0">
            <a:spAutoFit/>
          </a:bodyPr>
          <a:lstStyle/>
          <a:p>
            <a:pPr algn="ctr"/>
            <a:r>
              <a:rPr lang="it-IT" dirty="0" err="1"/>
              <a:t>Predicted</a:t>
            </a:r>
            <a:r>
              <a:rPr lang="it-IT" dirty="0"/>
              <a:t> dose</a:t>
            </a:r>
            <a:endParaRPr lang="en-US" dirty="0"/>
          </a:p>
        </p:txBody>
      </p:sp>
      <p:sp>
        <p:nvSpPr>
          <p:cNvPr id="14" name="CasellaDiTesto 13">
            <a:extLst>
              <a:ext uri="{FF2B5EF4-FFF2-40B4-BE49-F238E27FC236}">
                <a16:creationId xmlns:a16="http://schemas.microsoft.com/office/drawing/2014/main" id="{019111ED-E19B-9370-FB32-883FA47CFCA9}"/>
              </a:ext>
            </a:extLst>
          </p:cNvPr>
          <p:cNvSpPr txBox="1"/>
          <p:nvPr/>
        </p:nvSpPr>
        <p:spPr>
          <a:xfrm>
            <a:off x="4143413" y="6356349"/>
            <a:ext cx="2950327" cy="369332"/>
          </a:xfrm>
          <a:prstGeom prst="rect">
            <a:avLst/>
          </a:prstGeom>
          <a:noFill/>
        </p:spPr>
        <p:txBody>
          <a:bodyPr wrap="square" rtlCol="0">
            <a:spAutoFit/>
          </a:bodyPr>
          <a:lstStyle/>
          <a:p>
            <a:pPr algn="ctr"/>
            <a:r>
              <a:rPr lang="it-IT" dirty="0" err="1"/>
              <a:t>Error</a:t>
            </a:r>
            <a:r>
              <a:rPr lang="it-IT" dirty="0"/>
              <a:t> in dose </a:t>
            </a:r>
            <a:r>
              <a:rPr lang="it-IT" dirty="0" err="1"/>
              <a:t>prediction</a:t>
            </a:r>
            <a:endParaRPr lang="en-US" dirty="0"/>
          </a:p>
        </p:txBody>
      </p:sp>
      <p:sp>
        <p:nvSpPr>
          <p:cNvPr id="15" name="CasellaDiTesto 14">
            <a:extLst>
              <a:ext uri="{FF2B5EF4-FFF2-40B4-BE49-F238E27FC236}">
                <a16:creationId xmlns:a16="http://schemas.microsoft.com/office/drawing/2014/main" id="{CBF07084-AFEF-3B5A-C8B9-A119A3F42D59}"/>
              </a:ext>
            </a:extLst>
          </p:cNvPr>
          <p:cNvSpPr txBox="1"/>
          <p:nvPr/>
        </p:nvSpPr>
        <p:spPr>
          <a:xfrm>
            <a:off x="7591944" y="6356349"/>
            <a:ext cx="3119291" cy="369332"/>
          </a:xfrm>
          <a:prstGeom prst="rect">
            <a:avLst/>
          </a:prstGeom>
          <a:noFill/>
        </p:spPr>
        <p:txBody>
          <a:bodyPr wrap="square" rtlCol="0">
            <a:spAutoFit/>
          </a:bodyPr>
          <a:lstStyle/>
          <a:p>
            <a:pPr algn="ctr"/>
            <a:r>
              <a:rPr lang="it-IT" dirty="0" err="1"/>
              <a:t>Uncertainty</a:t>
            </a:r>
            <a:r>
              <a:rPr lang="it-IT" dirty="0"/>
              <a:t> in dose </a:t>
            </a:r>
            <a:r>
              <a:rPr lang="it-IT" dirty="0" err="1"/>
              <a:t>prediction</a:t>
            </a:r>
            <a:endParaRPr lang="en-US" dirty="0"/>
          </a:p>
        </p:txBody>
      </p:sp>
      <p:sp>
        <p:nvSpPr>
          <p:cNvPr id="16" name="Rettangolo con angoli arrotondati 15">
            <a:extLst>
              <a:ext uri="{FF2B5EF4-FFF2-40B4-BE49-F238E27FC236}">
                <a16:creationId xmlns:a16="http://schemas.microsoft.com/office/drawing/2014/main" id="{6E527D7D-1824-DADF-44A9-38AB32E9AED2}"/>
              </a:ext>
            </a:extLst>
          </p:cNvPr>
          <p:cNvSpPr/>
          <p:nvPr/>
        </p:nvSpPr>
        <p:spPr>
          <a:xfrm>
            <a:off x="4143413" y="2421975"/>
            <a:ext cx="6492503" cy="12259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High </a:t>
            </a:r>
            <a:r>
              <a:rPr lang="it-IT" dirty="0" err="1"/>
              <a:t>uncertainty</a:t>
            </a:r>
            <a:r>
              <a:rPr lang="it-IT" dirty="0"/>
              <a:t> </a:t>
            </a:r>
            <a:r>
              <a:rPr lang="it-IT" dirty="0" err="1"/>
              <a:t>regions</a:t>
            </a:r>
            <a:r>
              <a:rPr lang="it-IT" dirty="0"/>
              <a:t> </a:t>
            </a:r>
            <a:r>
              <a:rPr lang="it-IT" dirty="0" err="1"/>
              <a:t>correspond</a:t>
            </a:r>
            <a:r>
              <a:rPr lang="it-IT" dirty="0"/>
              <a:t> to </a:t>
            </a:r>
            <a:r>
              <a:rPr lang="it-IT" dirty="0" err="1"/>
              <a:t>regions</a:t>
            </a:r>
            <a:r>
              <a:rPr lang="it-IT" dirty="0"/>
              <a:t> with </a:t>
            </a:r>
            <a:r>
              <a:rPr lang="it-IT" dirty="0" err="1"/>
              <a:t>higher</a:t>
            </a:r>
            <a:r>
              <a:rPr lang="it-IT" dirty="0"/>
              <a:t> </a:t>
            </a:r>
            <a:r>
              <a:rPr lang="it-IT" dirty="0" err="1"/>
              <a:t>errors</a:t>
            </a:r>
            <a:r>
              <a:rPr lang="it-IT" dirty="0"/>
              <a:t> in dose </a:t>
            </a:r>
            <a:r>
              <a:rPr lang="it-IT" dirty="0" err="1"/>
              <a:t>prediction</a:t>
            </a:r>
            <a:endParaRPr lang="en-US" dirty="0"/>
          </a:p>
        </p:txBody>
      </p:sp>
    </p:spTree>
    <p:extLst>
      <p:ext uri="{BB962C8B-B14F-4D97-AF65-F5344CB8AC3E}">
        <p14:creationId xmlns:p14="http://schemas.microsoft.com/office/powerpoint/2010/main" val="294022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B634F0-EABD-4767-749E-127551B40B65}"/>
              </a:ext>
            </a:extLst>
          </p:cNvPr>
          <p:cNvSpPr>
            <a:spLocks noGrp="1"/>
          </p:cNvSpPr>
          <p:nvPr>
            <p:ph type="ctrTitle"/>
          </p:nvPr>
        </p:nvSpPr>
        <p:spPr/>
        <p:txBody>
          <a:bodyPr/>
          <a:lstStyle/>
          <a:p>
            <a:r>
              <a:rPr lang="it-IT" dirty="0" err="1"/>
              <a:t>Other</a:t>
            </a:r>
            <a:r>
              <a:rPr lang="it-IT" dirty="0"/>
              <a:t> </a:t>
            </a:r>
            <a:r>
              <a:rPr lang="it-IT" dirty="0" err="1"/>
              <a:t>applications</a:t>
            </a:r>
            <a:r>
              <a:rPr lang="it-IT" dirty="0"/>
              <a:t> in </a:t>
            </a:r>
            <a:r>
              <a:rPr lang="it-IT" dirty="0" err="1"/>
              <a:t>rt</a:t>
            </a:r>
            <a:endParaRPr lang="en-US" dirty="0"/>
          </a:p>
        </p:txBody>
      </p:sp>
      <p:sp>
        <p:nvSpPr>
          <p:cNvPr id="5" name="Segnaposto testo 4">
            <a:extLst>
              <a:ext uri="{FF2B5EF4-FFF2-40B4-BE49-F238E27FC236}">
                <a16:creationId xmlns:a16="http://schemas.microsoft.com/office/drawing/2014/main" id="{5A83B384-C68D-5C74-9399-756494D4CCCD}"/>
              </a:ext>
            </a:extLst>
          </p:cNvPr>
          <p:cNvSpPr>
            <a:spLocks noGrp="1"/>
          </p:cNvSpPr>
          <p:nvPr>
            <p:ph type="body" sz="quarter" idx="14"/>
          </p:nvPr>
        </p:nvSpPr>
        <p:spPr/>
        <p:txBody>
          <a:bodyPr>
            <a:normAutofit/>
          </a:bodyPr>
          <a:lstStyle/>
          <a:p>
            <a:pPr marL="285750" indent="-285750">
              <a:buFontTx/>
              <a:buChar char="-"/>
            </a:pPr>
            <a:endParaRPr lang="it-IT" sz="1800" dirty="0"/>
          </a:p>
          <a:p>
            <a:pPr marL="285750" indent="-285750">
              <a:buFontTx/>
              <a:buChar char="-"/>
            </a:pPr>
            <a:r>
              <a:rPr lang="it-IT" sz="1800" dirty="0" err="1"/>
              <a:t>Synthetic</a:t>
            </a:r>
            <a:r>
              <a:rPr lang="it-IT" sz="1800" dirty="0"/>
              <a:t> CT generation [</a:t>
            </a:r>
            <a:r>
              <a:rPr lang="it-IT" sz="1800" dirty="0" err="1"/>
              <a:t>Bragman</a:t>
            </a:r>
            <a:r>
              <a:rPr lang="it-IT" sz="1800" dirty="0"/>
              <a:t> et al., 2018, Proc MICCAI, </a:t>
            </a:r>
            <a:r>
              <a:rPr lang="it-IT" sz="1800" dirty="0" err="1"/>
              <a:t>doi</a:t>
            </a:r>
            <a:r>
              <a:rPr lang="it-IT" sz="1800" dirty="0"/>
              <a:t>: 10.1007/978-3-030-00937-3_1]</a:t>
            </a:r>
            <a:endParaRPr lang="en-US" sz="1800" dirty="0"/>
          </a:p>
        </p:txBody>
      </p:sp>
      <p:graphicFrame>
        <p:nvGraphicFramePr>
          <p:cNvPr id="3" name="Diagramma 2">
            <a:extLst>
              <a:ext uri="{FF2B5EF4-FFF2-40B4-BE49-F238E27FC236}">
                <a16:creationId xmlns:a16="http://schemas.microsoft.com/office/drawing/2014/main" id="{B7658B8E-756E-53A1-B260-5F7FBD682BFE}"/>
              </a:ext>
            </a:extLst>
          </p:cNvPr>
          <p:cNvGraphicFramePr/>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81A6378F-B4A0-8156-DDDE-7EED1D1F41C5}"/>
              </a:ext>
            </a:extLst>
          </p:cNvPr>
          <p:cNvPicPr>
            <a:picLocks noChangeAspect="1"/>
          </p:cNvPicPr>
          <p:nvPr/>
        </p:nvPicPr>
        <p:blipFill>
          <a:blip r:embed="rId7"/>
          <a:stretch>
            <a:fillRect/>
          </a:stretch>
        </p:blipFill>
        <p:spPr>
          <a:xfrm>
            <a:off x="317633" y="2347612"/>
            <a:ext cx="6619158" cy="4412772"/>
          </a:xfrm>
          <a:prstGeom prst="rect">
            <a:avLst/>
          </a:prstGeom>
        </p:spPr>
      </p:pic>
      <p:sp>
        <p:nvSpPr>
          <p:cNvPr id="8" name="Rettangolo con angoli arrotondati 7">
            <a:extLst>
              <a:ext uri="{FF2B5EF4-FFF2-40B4-BE49-F238E27FC236}">
                <a16:creationId xmlns:a16="http://schemas.microsoft.com/office/drawing/2014/main" id="{AB28FE5B-8CB3-54B4-3862-57D687B1D843}"/>
              </a:ext>
            </a:extLst>
          </p:cNvPr>
          <p:cNvSpPr/>
          <p:nvPr/>
        </p:nvSpPr>
        <p:spPr>
          <a:xfrm>
            <a:off x="6936791" y="2646947"/>
            <a:ext cx="3824253" cy="11357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Generation of </a:t>
            </a:r>
            <a:r>
              <a:rPr lang="it-IT" dirty="0" err="1"/>
              <a:t>sunthetic</a:t>
            </a:r>
            <a:r>
              <a:rPr lang="it-IT" dirty="0"/>
              <a:t> CT from MRI + </a:t>
            </a:r>
            <a:r>
              <a:rPr lang="it-IT" dirty="0" err="1"/>
              <a:t>segmentation</a:t>
            </a:r>
            <a:r>
              <a:rPr lang="it-IT" dirty="0"/>
              <a:t> of </a:t>
            </a:r>
            <a:r>
              <a:rPr lang="it-IT" dirty="0" err="1"/>
              <a:t>OARs</a:t>
            </a:r>
            <a:endParaRPr lang="en-US" dirty="0"/>
          </a:p>
        </p:txBody>
      </p:sp>
      <p:sp>
        <p:nvSpPr>
          <p:cNvPr id="10" name="Rettangolo con angoli arrotondati 9">
            <a:extLst>
              <a:ext uri="{FF2B5EF4-FFF2-40B4-BE49-F238E27FC236}">
                <a16:creationId xmlns:a16="http://schemas.microsoft.com/office/drawing/2014/main" id="{7445D9D6-C825-9525-5679-35F8B841C83C}"/>
              </a:ext>
            </a:extLst>
          </p:cNvPr>
          <p:cNvSpPr/>
          <p:nvPr/>
        </p:nvSpPr>
        <p:spPr>
          <a:xfrm>
            <a:off x="4995511" y="5133941"/>
            <a:ext cx="5505651" cy="12224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Regions</a:t>
            </a:r>
            <a:r>
              <a:rPr lang="it-IT" dirty="0"/>
              <a:t> with high </a:t>
            </a:r>
            <a:r>
              <a:rPr lang="it-IT" dirty="0" err="1"/>
              <a:t>prediction</a:t>
            </a:r>
            <a:r>
              <a:rPr lang="it-IT" dirty="0"/>
              <a:t> </a:t>
            </a:r>
            <a:r>
              <a:rPr lang="it-IT" dirty="0" err="1"/>
              <a:t>errors</a:t>
            </a:r>
            <a:r>
              <a:rPr lang="it-IT" dirty="0"/>
              <a:t> </a:t>
            </a:r>
            <a:r>
              <a:rPr lang="it-IT" dirty="0" err="1"/>
              <a:t>present</a:t>
            </a:r>
            <a:r>
              <a:rPr lang="it-IT" dirty="0"/>
              <a:t> </a:t>
            </a:r>
            <a:r>
              <a:rPr lang="it-IT" dirty="0" err="1"/>
              <a:t>higher</a:t>
            </a:r>
            <a:r>
              <a:rPr lang="it-IT" dirty="0"/>
              <a:t> </a:t>
            </a:r>
            <a:r>
              <a:rPr lang="it-IT" dirty="0" err="1"/>
              <a:t>uncertainty</a:t>
            </a:r>
            <a:endParaRPr lang="en-US" dirty="0"/>
          </a:p>
        </p:txBody>
      </p:sp>
    </p:spTree>
    <p:extLst>
      <p:ext uri="{BB962C8B-B14F-4D97-AF65-F5344CB8AC3E}">
        <p14:creationId xmlns:p14="http://schemas.microsoft.com/office/powerpoint/2010/main" val="2054259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B634F0-EABD-4767-749E-127551B40B65}"/>
              </a:ext>
            </a:extLst>
          </p:cNvPr>
          <p:cNvSpPr>
            <a:spLocks noGrp="1"/>
          </p:cNvSpPr>
          <p:nvPr>
            <p:ph type="ctrTitle"/>
          </p:nvPr>
        </p:nvSpPr>
        <p:spPr/>
        <p:txBody>
          <a:bodyPr/>
          <a:lstStyle/>
          <a:p>
            <a:r>
              <a:rPr lang="it-IT" dirty="0" err="1"/>
              <a:t>Conclusions</a:t>
            </a:r>
            <a:endParaRPr lang="en-US" dirty="0"/>
          </a:p>
        </p:txBody>
      </p:sp>
      <p:sp>
        <p:nvSpPr>
          <p:cNvPr id="5" name="Segnaposto testo 4">
            <a:extLst>
              <a:ext uri="{FF2B5EF4-FFF2-40B4-BE49-F238E27FC236}">
                <a16:creationId xmlns:a16="http://schemas.microsoft.com/office/drawing/2014/main" id="{5A83B384-C68D-5C74-9399-756494D4CCCD}"/>
              </a:ext>
            </a:extLst>
          </p:cNvPr>
          <p:cNvSpPr>
            <a:spLocks noGrp="1"/>
          </p:cNvSpPr>
          <p:nvPr>
            <p:ph type="body" sz="quarter" idx="14"/>
          </p:nvPr>
        </p:nvSpPr>
        <p:spPr/>
        <p:txBody>
          <a:bodyPr>
            <a:normAutofit/>
          </a:bodyPr>
          <a:lstStyle/>
          <a:p>
            <a:pPr marL="285750" indent="-285750">
              <a:buFontTx/>
              <a:buChar char="-"/>
            </a:pPr>
            <a:endParaRPr lang="it-IT" sz="1800" dirty="0"/>
          </a:p>
          <a:p>
            <a:pPr marL="285750" indent="-285750">
              <a:buFontTx/>
              <a:buChar char="-"/>
            </a:pPr>
            <a:r>
              <a:rPr lang="it-IT" sz="1800" dirty="0" err="1"/>
              <a:t>Uncertainty</a:t>
            </a:r>
            <a:r>
              <a:rPr lang="it-IT" sz="1800" dirty="0"/>
              <a:t> </a:t>
            </a:r>
            <a:r>
              <a:rPr lang="it-IT" sz="1800" dirty="0" err="1"/>
              <a:t>quantification</a:t>
            </a:r>
            <a:r>
              <a:rPr lang="it-IT" sz="1800" dirty="0"/>
              <a:t> </a:t>
            </a:r>
            <a:r>
              <a:rPr lang="it-IT" sz="1800" dirty="0" err="1"/>
              <a:t>is</a:t>
            </a:r>
            <a:r>
              <a:rPr lang="it-IT" sz="1800" dirty="0"/>
              <a:t> a </a:t>
            </a:r>
            <a:r>
              <a:rPr lang="it-IT" sz="1800" dirty="0" err="1"/>
              <a:t>powerful</a:t>
            </a:r>
            <a:r>
              <a:rPr lang="it-IT" sz="1800" dirty="0"/>
              <a:t> tool to </a:t>
            </a:r>
            <a:r>
              <a:rPr lang="it-IT" sz="1800" dirty="0" err="1"/>
              <a:t>increase</a:t>
            </a:r>
            <a:r>
              <a:rPr lang="it-IT" sz="1800" dirty="0"/>
              <a:t> </a:t>
            </a:r>
            <a:r>
              <a:rPr lang="it-IT" sz="1800" dirty="0" err="1"/>
              <a:t>trustiness</a:t>
            </a:r>
            <a:r>
              <a:rPr lang="it-IT" sz="1800" dirty="0"/>
              <a:t> in CNN </a:t>
            </a:r>
            <a:r>
              <a:rPr lang="it-IT" sz="1800" dirty="0" err="1"/>
              <a:t>prediction</a:t>
            </a:r>
            <a:r>
              <a:rPr lang="it-IT" sz="1800" dirty="0"/>
              <a:t> </a:t>
            </a:r>
          </a:p>
          <a:p>
            <a:pPr marL="285750" indent="-285750">
              <a:buFontTx/>
              <a:buChar char="-"/>
            </a:pPr>
            <a:endParaRPr lang="it-IT" sz="1800" dirty="0"/>
          </a:p>
          <a:p>
            <a:pPr marL="285750" indent="-285750">
              <a:buFontTx/>
              <a:buChar char="-"/>
            </a:pPr>
            <a:r>
              <a:rPr lang="en-US" sz="1800" dirty="0"/>
              <a:t>The key aim is to alert a human operator when the deep learning model performs a prediction with low conﬁdence</a:t>
            </a:r>
            <a:endParaRPr lang="it-IT" sz="1800" dirty="0"/>
          </a:p>
          <a:p>
            <a:pPr marL="285750" indent="-285750">
              <a:buFontTx/>
              <a:buChar char="-"/>
            </a:pPr>
            <a:endParaRPr lang="it-IT" sz="1800" dirty="0"/>
          </a:p>
          <a:p>
            <a:pPr marL="285750" indent="-285750">
              <a:buFontTx/>
              <a:buChar char="-"/>
            </a:pPr>
            <a:r>
              <a:rPr lang="it-IT" sz="1800" dirty="0"/>
              <a:t>BCNN </a:t>
            </a:r>
            <a:r>
              <a:rPr lang="it-IT" sz="1800" dirty="0" err="1"/>
              <a:t>through</a:t>
            </a:r>
            <a:r>
              <a:rPr lang="it-IT" sz="1800" dirty="0"/>
              <a:t> Monte Carlo Dropout </a:t>
            </a:r>
            <a:r>
              <a:rPr lang="it-IT" sz="1800" dirty="0" err="1"/>
              <a:t>implementation</a:t>
            </a:r>
            <a:r>
              <a:rPr lang="it-IT" sz="1800" dirty="0"/>
              <a:t> </a:t>
            </a:r>
            <a:r>
              <a:rPr lang="it-IT" sz="1800" dirty="0" err="1"/>
              <a:t>is</a:t>
            </a:r>
            <a:r>
              <a:rPr lang="it-IT" sz="1800" dirty="0"/>
              <a:t> </a:t>
            </a:r>
            <a:r>
              <a:rPr lang="it-IT" sz="1800" dirty="0" err="1"/>
              <a:t>effective</a:t>
            </a:r>
            <a:r>
              <a:rPr lang="it-IT" sz="1800" dirty="0"/>
              <a:t> in </a:t>
            </a:r>
            <a:r>
              <a:rPr lang="it-IT" sz="1800" dirty="0" err="1"/>
              <a:t>quantifying</a:t>
            </a:r>
            <a:r>
              <a:rPr lang="it-IT" sz="1800" dirty="0"/>
              <a:t> </a:t>
            </a:r>
            <a:r>
              <a:rPr lang="it-IT" sz="1800" dirty="0" err="1"/>
              <a:t>uncertainty</a:t>
            </a:r>
            <a:r>
              <a:rPr lang="it-IT" sz="1800" dirty="0"/>
              <a:t> and can be </a:t>
            </a:r>
            <a:r>
              <a:rPr lang="it-IT" sz="1800" dirty="0" err="1"/>
              <a:t>easily</a:t>
            </a:r>
            <a:r>
              <a:rPr lang="it-IT" sz="1800" dirty="0"/>
              <a:t> </a:t>
            </a:r>
            <a:r>
              <a:rPr lang="it-IT" sz="1800" dirty="0" err="1"/>
              <a:t>integrated</a:t>
            </a:r>
            <a:r>
              <a:rPr lang="it-IT" sz="1800" dirty="0"/>
              <a:t> in </a:t>
            </a:r>
            <a:r>
              <a:rPr lang="it-IT" sz="1800" dirty="0" err="1"/>
              <a:t>traditional</a:t>
            </a:r>
            <a:r>
              <a:rPr lang="it-IT" sz="1800" dirty="0"/>
              <a:t> </a:t>
            </a:r>
            <a:r>
              <a:rPr lang="it-IT" sz="1800" dirty="0" err="1"/>
              <a:t>CNNs</a:t>
            </a:r>
            <a:endParaRPr lang="it-IT" sz="1800" dirty="0"/>
          </a:p>
          <a:p>
            <a:pPr marL="285750" indent="-285750">
              <a:buFontTx/>
              <a:buChar char="-"/>
            </a:pPr>
            <a:endParaRPr lang="it-IT" sz="1800" dirty="0"/>
          </a:p>
          <a:p>
            <a:pPr marL="285750" indent="-285750">
              <a:buFontTx/>
              <a:buChar char="-"/>
            </a:pPr>
            <a:r>
              <a:rPr lang="it-IT" sz="1800" dirty="0" err="1"/>
              <a:t>Uncertainty</a:t>
            </a:r>
            <a:r>
              <a:rPr lang="it-IT" sz="1800" dirty="0"/>
              <a:t> </a:t>
            </a:r>
            <a:r>
              <a:rPr lang="it-IT" sz="1800" dirty="0" err="1"/>
              <a:t>quantification</a:t>
            </a:r>
            <a:r>
              <a:rPr lang="it-IT" sz="1800" dirty="0"/>
              <a:t> acts </a:t>
            </a:r>
            <a:r>
              <a:rPr lang="it-IT" sz="1800" dirty="0" err="1"/>
              <a:t>differently</a:t>
            </a:r>
            <a:r>
              <a:rPr lang="it-IT" sz="1800" dirty="0"/>
              <a:t> for </a:t>
            </a:r>
            <a:r>
              <a:rPr lang="it-IT" sz="1800" dirty="0" err="1"/>
              <a:t>segmentations</a:t>
            </a:r>
            <a:r>
              <a:rPr lang="it-IT" sz="1800" dirty="0"/>
              <a:t> with </a:t>
            </a:r>
            <a:r>
              <a:rPr lang="it-IT" sz="1800" dirty="0" err="1"/>
              <a:t>different</a:t>
            </a:r>
            <a:r>
              <a:rPr lang="it-IT" sz="1800" dirty="0"/>
              <a:t> </a:t>
            </a:r>
            <a:r>
              <a:rPr lang="it-IT" sz="1800" dirty="0" err="1"/>
              <a:t>levels</a:t>
            </a:r>
            <a:r>
              <a:rPr lang="it-IT" sz="1800" dirty="0"/>
              <a:t> of </a:t>
            </a:r>
            <a:r>
              <a:rPr lang="it-IT" sz="1800" dirty="0" err="1"/>
              <a:t>difficulty</a:t>
            </a:r>
            <a:endParaRPr lang="it-IT" sz="1800" dirty="0"/>
          </a:p>
          <a:p>
            <a:pPr marL="285750" indent="-285750">
              <a:buFontTx/>
              <a:buChar char="-"/>
            </a:pPr>
            <a:endParaRPr lang="it-IT" sz="1800" dirty="0"/>
          </a:p>
          <a:p>
            <a:pPr marL="285750" indent="-285750">
              <a:buFontTx/>
              <a:buChar char="-"/>
            </a:pPr>
            <a:r>
              <a:rPr lang="it-IT" sz="1800" dirty="0" err="1"/>
              <a:t>Uncertainty</a:t>
            </a:r>
            <a:r>
              <a:rPr lang="it-IT" sz="1800" dirty="0"/>
              <a:t> </a:t>
            </a:r>
            <a:r>
              <a:rPr lang="it-IT" sz="1800" dirty="0" err="1"/>
              <a:t>quantification</a:t>
            </a:r>
            <a:r>
              <a:rPr lang="it-IT" sz="1800" dirty="0"/>
              <a:t> can be </a:t>
            </a:r>
            <a:r>
              <a:rPr lang="it-IT" sz="1800" dirty="0" err="1"/>
              <a:t>integrated</a:t>
            </a:r>
            <a:r>
              <a:rPr lang="it-IT" sz="1800" dirty="0"/>
              <a:t> in </a:t>
            </a:r>
            <a:r>
              <a:rPr lang="it-IT" sz="1800" dirty="0" err="1"/>
              <a:t>different</a:t>
            </a:r>
            <a:r>
              <a:rPr lang="it-IT" sz="1800" dirty="0"/>
              <a:t> RT </a:t>
            </a:r>
            <a:r>
              <a:rPr lang="it-IT" sz="1800" dirty="0" err="1"/>
              <a:t>applications</a:t>
            </a:r>
            <a:r>
              <a:rPr lang="it-IT" sz="1800" dirty="0"/>
              <a:t>, </a:t>
            </a:r>
            <a:r>
              <a:rPr lang="it-IT" sz="1800" dirty="0" err="1"/>
              <a:t>showing</a:t>
            </a:r>
            <a:r>
              <a:rPr lang="it-IT" sz="1800" dirty="0"/>
              <a:t> </a:t>
            </a:r>
            <a:r>
              <a:rPr lang="it-IT" sz="1800" dirty="0" err="1"/>
              <a:t>that</a:t>
            </a:r>
            <a:r>
              <a:rPr lang="it-IT" sz="1800" dirty="0"/>
              <a:t> high </a:t>
            </a:r>
            <a:r>
              <a:rPr lang="it-IT" sz="1800" dirty="0" err="1"/>
              <a:t>uncertainty</a:t>
            </a:r>
            <a:r>
              <a:rPr lang="it-IT" sz="1800" dirty="0"/>
              <a:t> </a:t>
            </a:r>
            <a:r>
              <a:rPr lang="it-IT" sz="1800" dirty="0" err="1"/>
              <a:t>is</a:t>
            </a:r>
            <a:r>
              <a:rPr lang="it-IT" sz="1800" dirty="0"/>
              <a:t> </a:t>
            </a:r>
            <a:r>
              <a:rPr lang="it-IT" sz="1800" dirty="0" err="1"/>
              <a:t>related</a:t>
            </a:r>
            <a:r>
              <a:rPr lang="it-IT" sz="1800" dirty="0"/>
              <a:t> to </a:t>
            </a:r>
            <a:r>
              <a:rPr lang="it-IT" sz="1800" dirty="0" err="1"/>
              <a:t>larger</a:t>
            </a:r>
            <a:r>
              <a:rPr lang="it-IT" sz="1800" dirty="0"/>
              <a:t> </a:t>
            </a:r>
            <a:r>
              <a:rPr lang="it-IT" sz="1800" dirty="0" err="1"/>
              <a:t>prediction</a:t>
            </a:r>
            <a:r>
              <a:rPr lang="it-IT" sz="1800" dirty="0"/>
              <a:t> </a:t>
            </a:r>
            <a:r>
              <a:rPr lang="it-IT" sz="1800" dirty="0" err="1"/>
              <a:t>errors</a:t>
            </a:r>
            <a:r>
              <a:rPr lang="it-IT" sz="1800" dirty="0"/>
              <a:t> </a:t>
            </a:r>
            <a:endParaRPr lang="en-US" sz="1800" dirty="0"/>
          </a:p>
        </p:txBody>
      </p:sp>
      <p:graphicFrame>
        <p:nvGraphicFramePr>
          <p:cNvPr id="3" name="Diagramma 2">
            <a:extLst>
              <a:ext uri="{FF2B5EF4-FFF2-40B4-BE49-F238E27FC236}">
                <a16:creationId xmlns:a16="http://schemas.microsoft.com/office/drawing/2014/main" id="{B7658B8E-756E-53A1-B260-5F7FBD682BFE}"/>
              </a:ext>
            </a:extLst>
          </p:cNvPr>
          <p:cNvGraphicFramePr/>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328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erson holding mouse">
            <a:extLst>
              <a:ext uri="{FF2B5EF4-FFF2-40B4-BE49-F238E27FC236}">
                <a16:creationId xmlns:a16="http://schemas.microsoft.com/office/drawing/2014/main" id="{7ECE93F4-3350-1B1C-9FD8-DDCFE2D6A993}"/>
              </a:ext>
            </a:extLst>
          </p:cNvPr>
          <p:cNvPicPr>
            <a:picLocks noChangeAspect="1"/>
          </p:cNvPicPr>
          <p:nvPr/>
        </p:nvPicPr>
        <p:blipFill rotWithShape="1">
          <a:blip r:embed="rId2"/>
          <a:srcRect t="12355" b="3375"/>
          <a:stretch/>
        </p:blipFill>
        <p:spPr>
          <a:xfrm>
            <a:off x="20" y="10"/>
            <a:ext cx="12191981" cy="685799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3" name="CasellaDiTesto 2">
            <a:extLst>
              <a:ext uri="{FF2B5EF4-FFF2-40B4-BE49-F238E27FC236}">
                <a16:creationId xmlns:a16="http://schemas.microsoft.com/office/drawing/2014/main" id="{3129A71E-92D8-8E16-6605-CBD41BC47781}"/>
              </a:ext>
            </a:extLst>
          </p:cNvPr>
          <p:cNvSpPr txBox="1"/>
          <p:nvPr/>
        </p:nvSpPr>
        <p:spPr>
          <a:xfrm>
            <a:off x="1524000" y="5286196"/>
            <a:ext cx="4179375" cy="1337026"/>
          </a:xfrm>
          <a:prstGeom prst="rect">
            <a:avLst/>
          </a:prstGeom>
        </p:spPr>
        <p:txBody>
          <a:bodyPr vert="horz" lIns="0" tIns="45720" rIns="0" bIns="45720" rtlCol="0">
            <a:noAutofit/>
          </a:bodyPr>
          <a:lstStyle/>
          <a:p>
            <a:pPr>
              <a:lnSpc>
                <a:spcPct val="90000"/>
              </a:lnSpc>
              <a:spcBef>
                <a:spcPts val="1000"/>
              </a:spcBef>
            </a:pPr>
            <a:r>
              <a:rPr lang="it-IT" sz="2000" b="1" i="0" u="sng" kern="1200" cap="all" spc="300" baseline="0" dirty="0">
                <a:latin typeface="Speak Pro" panose="020B0504020101020102" pitchFamily="34" charset="0"/>
                <a:ea typeface="+mn-ea"/>
                <a:cs typeface="+mn-cs"/>
              </a:rPr>
              <a:t>Contact information:</a:t>
            </a:r>
          </a:p>
          <a:p>
            <a:pPr>
              <a:lnSpc>
                <a:spcPct val="90000"/>
              </a:lnSpc>
              <a:spcBef>
                <a:spcPts val="1000"/>
              </a:spcBef>
            </a:pPr>
            <a:r>
              <a:rPr lang="it-IT" sz="2000" b="1" i="0" kern="1200" cap="all" spc="300" baseline="0" dirty="0">
                <a:latin typeface="Speak Pro" panose="020B0504020101020102" pitchFamily="34" charset="0"/>
                <a:ea typeface="+mn-ea"/>
                <a:cs typeface="+mn-cs"/>
              </a:rPr>
              <a:t>Elisa Scalco</a:t>
            </a:r>
          </a:p>
          <a:p>
            <a:pPr>
              <a:lnSpc>
                <a:spcPct val="90000"/>
              </a:lnSpc>
              <a:spcBef>
                <a:spcPts val="1000"/>
              </a:spcBef>
            </a:pPr>
            <a:r>
              <a:rPr lang="it-IT" sz="2000" b="1" i="0" kern="1200" cap="all" spc="300" baseline="0" dirty="0">
                <a:latin typeface="Speak Pro" panose="020B0504020101020102" pitchFamily="34" charset="0"/>
                <a:ea typeface="+mn-ea"/>
                <a:cs typeface="+mn-cs"/>
              </a:rPr>
              <a:t>ITB-CNR</a:t>
            </a:r>
          </a:p>
          <a:p>
            <a:pPr>
              <a:lnSpc>
                <a:spcPct val="90000"/>
              </a:lnSpc>
              <a:spcBef>
                <a:spcPts val="1000"/>
              </a:spcBef>
            </a:pPr>
            <a:r>
              <a:rPr lang="it-IT" sz="2000" b="1" i="0" kern="1200" cap="all" spc="300" baseline="0" dirty="0">
                <a:latin typeface="Speak Pro" panose="020B0504020101020102" pitchFamily="34" charset="0"/>
                <a:ea typeface="+mn-ea"/>
                <a:cs typeface="+mn-cs"/>
                <a:hlinkClick r:id="rId3">
                  <a:extLst>
                    <a:ext uri="{A12FA001-AC4F-418D-AE19-62706E023703}">
                      <ahyp:hlinkClr xmlns:ahyp="http://schemas.microsoft.com/office/drawing/2018/hyperlinkcolor" val="tx"/>
                    </a:ext>
                  </a:extLst>
                </a:hlinkClick>
              </a:rPr>
              <a:t>elisa.scalco@cnr.it</a:t>
            </a:r>
            <a:r>
              <a:rPr lang="it-IT" sz="2000" b="1" i="0" kern="1200" cap="all" spc="300" baseline="0" dirty="0">
                <a:latin typeface="Speak Pro" panose="020B0504020101020102" pitchFamily="34" charset="0"/>
                <a:ea typeface="+mn-ea"/>
                <a:cs typeface="+mn-cs"/>
              </a:rPr>
              <a:t> </a:t>
            </a:r>
          </a:p>
        </p:txBody>
      </p:sp>
      <p:sp>
        <p:nvSpPr>
          <p:cNvPr id="2" name="Titolo 1">
            <a:extLst>
              <a:ext uri="{FF2B5EF4-FFF2-40B4-BE49-F238E27FC236}">
                <a16:creationId xmlns:a16="http://schemas.microsoft.com/office/drawing/2014/main" id="{B4BDE920-9F7F-D129-4F40-9728AC6F1027}"/>
              </a:ext>
            </a:extLst>
          </p:cNvPr>
          <p:cNvSpPr>
            <a:spLocks noGrp="1"/>
          </p:cNvSpPr>
          <p:nvPr>
            <p:ph type="ctrTitle"/>
          </p:nvPr>
        </p:nvSpPr>
        <p:spPr>
          <a:xfrm>
            <a:off x="1524000" y="1449303"/>
            <a:ext cx="4179376" cy="2387600"/>
          </a:xfrm>
        </p:spPr>
        <p:txBody>
          <a:bodyPr vert="horz" lIns="0" tIns="45720" rIns="0" bIns="45720" rtlCol="0" anchor="b">
            <a:normAutofit fontScale="90000"/>
          </a:bodyPr>
          <a:lstStyle/>
          <a:p>
            <a:r>
              <a:rPr lang="it-IT" sz="5400" b="1" i="0" kern="1200" cap="all" baseline="0" dirty="0">
                <a:solidFill>
                  <a:schemeClr val="accent4"/>
                </a:solidFill>
                <a:latin typeface="Sagona ExtraLight" panose="02020303050505020204" pitchFamily="18" charset="0"/>
                <a:ea typeface="+mj-ea"/>
                <a:cs typeface="+mj-cs"/>
              </a:rPr>
              <a:t>THANKS FOR YOUR ATTENTION!</a:t>
            </a:r>
          </a:p>
        </p:txBody>
      </p:sp>
    </p:spTree>
    <p:extLst>
      <p:ext uri="{BB962C8B-B14F-4D97-AF65-F5344CB8AC3E}">
        <p14:creationId xmlns:p14="http://schemas.microsoft.com/office/powerpoint/2010/main" val="92872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BE9D584-095B-068B-6652-1AD3577E5069}"/>
              </a:ext>
            </a:extLst>
          </p:cNvPr>
          <p:cNvSpPr>
            <a:spLocks noGrp="1"/>
          </p:cNvSpPr>
          <p:nvPr>
            <p:ph type="ctrTitle"/>
          </p:nvPr>
        </p:nvSpPr>
        <p:spPr/>
        <p:txBody>
          <a:bodyPr/>
          <a:lstStyle/>
          <a:p>
            <a:r>
              <a:rPr lang="it-IT" dirty="0" err="1"/>
              <a:t>Organ</a:t>
            </a:r>
            <a:r>
              <a:rPr lang="it-IT" dirty="0"/>
              <a:t> </a:t>
            </a:r>
            <a:r>
              <a:rPr lang="it-IT" dirty="0" err="1"/>
              <a:t>Segmentation</a:t>
            </a:r>
            <a:r>
              <a:rPr lang="it-IT" dirty="0"/>
              <a:t> in RT</a:t>
            </a:r>
            <a:endParaRPr lang="en-US" dirty="0"/>
          </a:p>
        </p:txBody>
      </p:sp>
      <p:graphicFrame>
        <p:nvGraphicFramePr>
          <p:cNvPr id="9" name="Diagramma 8">
            <a:extLst>
              <a:ext uri="{FF2B5EF4-FFF2-40B4-BE49-F238E27FC236}">
                <a16:creationId xmlns:a16="http://schemas.microsoft.com/office/drawing/2014/main" id="{69FE2B55-E627-E3CE-20E3-C35C66343B4C}"/>
              </a:ext>
            </a:extLst>
          </p:cNvPr>
          <p:cNvGraphicFramePr/>
          <p:nvPr>
            <p:extLst>
              <p:ext uri="{D42A27DB-BD31-4B8C-83A1-F6EECF244321}">
                <p14:modId xmlns:p14="http://schemas.microsoft.com/office/powerpoint/2010/main" val="1565230550"/>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magine 10" descr="Immagine che contiene disegno, Animazione, illustrazione, grafica&#10;&#10;Descrizione generata automaticamente">
            <a:extLst>
              <a:ext uri="{FF2B5EF4-FFF2-40B4-BE49-F238E27FC236}">
                <a16:creationId xmlns:a16="http://schemas.microsoft.com/office/drawing/2014/main" id="{F5969846-D6BB-877C-D238-FBA3402A2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7157" y="1950808"/>
            <a:ext cx="5143500" cy="4019550"/>
          </a:xfrm>
          <a:prstGeom prst="rect">
            <a:avLst/>
          </a:prstGeom>
        </p:spPr>
      </p:pic>
      <p:sp>
        <p:nvSpPr>
          <p:cNvPr id="12" name="CasellaDiTesto 11">
            <a:extLst>
              <a:ext uri="{FF2B5EF4-FFF2-40B4-BE49-F238E27FC236}">
                <a16:creationId xmlns:a16="http://schemas.microsoft.com/office/drawing/2014/main" id="{3DEB9FFE-590C-98EE-5558-50DDF42FFE73}"/>
              </a:ext>
            </a:extLst>
          </p:cNvPr>
          <p:cNvSpPr txBox="1"/>
          <p:nvPr/>
        </p:nvSpPr>
        <p:spPr>
          <a:xfrm>
            <a:off x="529389" y="1950808"/>
            <a:ext cx="4851133" cy="923330"/>
          </a:xfrm>
          <a:prstGeom prst="rect">
            <a:avLst/>
          </a:prstGeom>
          <a:noFill/>
        </p:spPr>
        <p:txBody>
          <a:bodyPr wrap="square" rtlCol="0">
            <a:spAutoFit/>
          </a:bodyPr>
          <a:lstStyle/>
          <a:p>
            <a:r>
              <a:rPr lang="it-IT" dirty="0" err="1"/>
              <a:t>Segmentation</a:t>
            </a:r>
            <a:r>
              <a:rPr lang="it-IT" dirty="0"/>
              <a:t> of </a:t>
            </a:r>
            <a:r>
              <a:rPr lang="it-IT" dirty="0" err="1"/>
              <a:t>tumor</a:t>
            </a:r>
            <a:r>
              <a:rPr lang="it-IT" dirty="0"/>
              <a:t> and </a:t>
            </a:r>
            <a:r>
              <a:rPr lang="it-IT" dirty="0" err="1"/>
              <a:t>organs</a:t>
            </a:r>
            <a:r>
              <a:rPr lang="it-IT" dirty="0"/>
              <a:t> </a:t>
            </a:r>
            <a:r>
              <a:rPr lang="it-IT" dirty="0" err="1"/>
              <a:t>at</a:t>
            </a:r>
            <a:r>
              <a:rPr lang="it-IT" dirty="0"/>
              <a:t> risk (</a:t>
            </a:r>
            <a:r>
              <a:rPr lang="it-IT" dirty="0" err="1"/>
              <a:t>OARs</a:t>
            </a:r>
            <a:r>
              <a:rPr lang="it-IT" dirty="0"/>
              <a:t>) </a:t>
            </a:r>
            <a:r>
              <a:rPr lang="it-IT" dirty="0" err="1"/>
              <a:t>is</a:t>
            </a:r>
            <a:r>
              <a:rPr lang="it-IT" dirty="0"/>
              <a:t> </a:t>
            </a:r>
            <a:r>
              <a:rPr lang="it-IT" dirty="0" err="1"/>
              <a:t>necessary</a:t>
            </a:r>
            <a:r>
              <a:rPr lang="it-IT" dirty="0"/>
              <a:t> for treatment planning and monitoring</a:t>
            </a:r>
            <a:endParaRPr lang="en-US" dirty="0"/>
          </a:p>
        </p:txBody>
      </p:sp>
      <p:grpSp>
        <p:nvGrpSpPr>
          <p:cNvPr id="16" name="Gruppo 15">
            <a:extLst>
              <a:ext uri="{FF2B5EF4-FFF2-40B4-BE49-F238E27FC236}">
                <a16:creationId xmlns:a16="http://schemas.microsoft.com/office/drawing/2014/main" id="{B4528E4F-0FDF-43EE-F6F3-32149C4BECAE}"/>
              </a:ext>
            </a:extLst>
          </p:cNvPr>
          <p:cNvGrpSpPr/>
          <p:nvPr/>
        </p:nvGrpSpPr>
        <p:grpSpPr>
          <a:xfrm>
            <a:off x="1568918" y="3262964"/>
            <a:ext cx="3811604" cy="1568918"/>
            <a:chOff x="1568918" y="3262964"/>
            <a:chExt cx="3811604" cy="1568918"/>
          </a:xfrm>
        </p:grpSpPr>
        <p:sp>
          <p:nvSpPr>
            <p:cNvPr id="13" name="Rettangolo con angoli arrotondati 12">
              <a:extLst>
                <a:ext uri="{FF2B5EF4-FFF2-40B4-BE49-F238E27FC236}">
                  <a16:creationId xmlns:a16="http://schemas.microsoft.com/office/drawing/2014/main" id="{1FAB398C-B0E0-9714-A47B-E0292FE066AB}"/>
                </a:ext>
              </a:extLst>
            </p:cNvPr>
            <p:cNvSpPr/>
            <p:nvPr/>
          </p:nvSpPr>
          <p:spPr>
            <a:xfrm>
              <a:off x="1568918" y="3262964"/>
              <a:ext cx="3811604" cy="1568918"/>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22313"/>
              <a:r>
                <a:rPr lang="it-IT" dirty="0">
                  <a:solidFill>
                    <a:schemeClr val="tx1"/>
                  </a:solidFill>
                </a:rPr>
                <a:t>- time-</a:t>
              </a:r>
              <a:r>
                <a:rPr lang="it-IT" dirty="0" err="1">
                  <a:solidFill>
                    <a:schemeClr val="tx1"/>
                  </a:solidFill>
                </a:rPr>
                <a:t>consuming</a:t>
              </a:r>
              <a:r>
                <a:rPr lang="it-IT" dirty="0">
                  <a:solidFill>
                    <a:schemeClr val="tx1"/>
                  </a:solidFill>
                </a:rPr>
                <a:t> task</a:t>
              </a:r>
            </a:p>
            <a:p>
              <a:pPr marL="722313"/>
              <a:r>
                <a:rPr lang="it-IT" dirty="0">
                  <a:solidFill>
                    <a:schemeClr val="tx1"/>
                  </a:solidFill>
                </a:rPr>
                <a:t>- </a:t>
              </a:r>
              <a:r>
                <a:rPr lang="it-IT" dirty="0" err="1">
                  <a:solidFill>
                    <a:schemeClr val="tx1"/>
                  </a:solidFill>
                </a:rPr>
                <a:t>subject</a:t>
              </a:r>
              <a:r>
                <a:rPr lang="it-IT" dirty="0">
                  <a:solidFill>
                    <a:schemeClr val="tx1"/>
                  </a:solidFill>
                </a:rPr>
                <a:t> to inter-</a:t>
              </a:r>
              <a:r>
                <a:rPr lang="it-IT" dirty="0" err="1">
                  <a:solidFill>
                    <a:schemeClr val="tx1"/>
                  </a:solidFill>
                </a:rPr>
                <a:t>observer</a:t>
              </a:r>
              <a:r>
                <a:rPr lang="it-IT" dirty="0">
                  <a:solidFill>
                    <a:schemeClr val="tx1"/>
                  </a:solidFill>
                </a:rPr>
                <a:t> </a:t>
              </a:r>
              <a:r>
                <a:rPr lang="it-IT" dirty="0" err="1">
                  <a:solidFill>
                    <a:schemeClr val="tx1"/>
                  </a:solidFill>
                </a:rPr>
                <a:t>variability</a:t>
              </a:r>
              <a:endParaRPr lang="en-US" dirty="0">
                <a:solidFill>
                  <a:schemeClr val="tx1"/>
                </a:solidFill>
              </a:endParaRPr>
            </a:p>
          </p:txBody>
        </p:sp>
        <p:pic>
          <p:nvPicPr>
            <p:cNvPr id="15" name="Elemento grafico 14" descr="Badge Non seguire più con riempimento a tinta unita">
              <a:extLst>
                <a:ext uri="{FF2B5EF4-FFF2-40B4-BE49-F238E27FC236}">
                  <a16:creationId xmlns:a16="http://schemas.microsoft.com/office/drawing/2014/main" id="{F3EC9780-DC53-4741-4A66-CF2FA78BFC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5545" y="3727383"/>
              <a:ext cx="652112" cy="652112"/>
            </a:xfrm>
            <a:prstGeom prst="rect">
              <a:avLst/>
            </a:prstGeom>
          </p:spPr>
        </p:pic>
      </p:grpSp>
      <p:sp>
        <p:nvSpPr>
          <p:cNvPr id="17" name="Rettangolo con angoli arrotondati 16">
            <a:extLst>
              <a:ext uri="{FF2B5EF4-FFF2-40B4-BE49-F238E27FC236}">
                <a16:creationId xmlns:a16="http://schemas.microsoft.com/office/drawing/2014/main" id="{F8EFA1F1-F477-23C9-EE91-DE5428ACCC75}"/>
              </a:ext>
            </a:extLst>
          </p:cNvPr>
          <p:cNvSpPr/>
          <p:nvPr/>
        </p:nvSpPr>
        <p:spPr>
          <a:xfrm>
            <a:off x="529389" y="5447899"/>
            <a:ext cx="4851133" cy="9233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err="1"/>
              <a:t>Needs</a:t>
            </a:r>
            <a:r>
              <a:rPr lang="it-IT" dirty="0"/>
              <a:t> for </a:t>
            </a:r>
            <a:r>
              <a:rPr lang="it-IT" b="1" dirty="0"/>
              <a:t>accurate</a:t>
            </a:r>
            <a:r>
              <a:rPr lang="it-IT" dirty="0"/>
              <a:t> and </a:t>
            </a:r>
            <a:r>
              <a:rPr lang="it-IT" b="1" dirty="0" err="1"/>
              <a:t>trustable</a:t>
            </a:r>
            <a:r>
              <a:rPr lang="it-IT" b="1" dirty="0"/>
              <a:t> </a:t>
            </a:r>
            <a:r>
              <a:rPr lang="it-IT" b="1" dirty="0" err="1"/>
              <a:t>automatic</a:t>
            </a:r>
            <a:r>
              <a:rPr lang="it-IT" b="1" dirty="0"/>
              <a:t> </a:t>
            </a:r>
            <a:r>
              <a:rPr lang="it-IT" dirty="0" err="1"/>
              <a:t>segmentation</a:t>
            </a:r>
            <a:r>
              <a:rPr lang="it-IT" dirty="0"/>
              <a:t> </a:t>
            </a:r>
            <a:r>
              <a:rPr lang="it-IT" dirty="0" err="1"/>
              <a:t>procedures</a:t>
            </a:r>
            <a:endParaRPr lang="en-US" dirty="0"/>
          </a:p>
        </p:txBody>
      </p:sp>
    </p:spTree>
    <p:extLst>
      <p:ext uri="{BB962C8B-B14F-4D97-AF65-F5344CB8AC3E}">
        <p14:creationId xmlns:p14="http://schemas.microsoft.com/office/powerpoint/2010/main" val="373900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51B83F-5B7F-41F4-147B-1FE4164D6799}"/>
              </a:ext>
            </a:extLst>
          </p:cNvPr>
          <p:cNvSpPr>
            <a:spLocks noGrp="1"/>
          </p:cNvSpPr>
          <p:nvPr>
            <p:ph type="ctrTitle"/>
          </p:nvPr>
        </p:nvSpPr>
        <p:spPr/>
        <p:txBody>
          <a:bodyPr anchor="b">
            <a:normAutofit/>
          </a:bodyPr>
          <a:lstStyle/>
          <a:p>
            <a:r>
              <a:rPr lang="it-IT" sz="3100" dirty="0"/>
              <a:t>Deep Learning for </a:t>
            </a:r>
            <a:r>
              <a:rPr lang="it-IT" sz="3100" dirty="0" err="1"/>
              <a:t>medical</a:t>
            </a:r>
            <a:r>
              <a:rPr lang="it-IT" sz="3100" dirty="0"/>
              <a:t> image </a:t>
            </a:r>
            <a:r>
              <a:rPr lang="it-IT" sz="3100" dirty="0" err="1"/>
              <a:t>segmentation</a:t>
            </a:r>
            <a:endParaRPr lang="en-US" sz="3100" dirty="0"/>
          </a:p>
        </p:txBody>
      </p:sp>
      <p:grpSp>
        <p:nvGrpSpPr>
          <p:cNvPr id="6" name="Gruppo 5">
            <a:extLst>
              <a:ext uri="{FF2B5EF4-FFF2-40B4-BE49-F238E27FC236}">
                <a16:creationId xmlns:a16="http://schemas.microsoft.com/office/drawing/2014/main" id="{AD18BD9D-11CA-09AE-470F-2C97A8CFAD8A}"/>
              </a:ext>
            </a:extLst>
          </p:cNvPr>
          <p:cNvGrpSpPr>
            <a:grpSpLocks noChangeAspect="1"/>
          </p:cNvGrpSpPr>
          <p:nvPr/>
        </p:nvGrpSpPr>
        <p:grpSpPr>
          <a:xfrm>
            <a:off x="849748" y="3893420"/>
            <a:ext cx="10492504" cy="2780551"/>
            <a:chOff x="2240458" y="2267699"/>
            <a:chExt cx="7904614" cy="2094751"/>
          </a:xfrm>
        </p:grpSpPr>
        <p:pic>
          <p:nvPicPr>
            <p:cNvPr id="3" name="Immagine 2">
              <a:extLst>
                <a:ext uri="{FF2B5EF4-FFF2-40B4-BE49-F238E27FC236}">
                  <a16:creationId xmlns:a16="http://schemas.microsoft.com/office/drawing/2014/main" id="{F4B56016-9D5B-BF15-9645-DF41445EF831}"/>
                </a:ext>
              </a:extLst>
            </p:cNvPr>
            <p:cNvPicPr>
              <a:picLocks noChangeAspect="1"/>
            </p:cNvPicPr>
            <p:nvPr/>
          </p:nvPicPr>
          <p:blipFill rotWithShape="1">
            <a:blip r:embed="rId2">
              <a:extLst>
                <a:ext uri="{28A0092B-C50C-407E-A947-70E740481C1C}">
                  <a14:useLocalDpi xmlns:a14="http://schemas.microsoft.com/office/drawing/2010/main" val="0"/>
                </a:ext>
              </a:extLst>
            </a:blip>
            <a:srcRect l="6488" t="15641" r="6526" b="14657"/>
            <a:stretch/>
          </p:blipFill>
          <p:spPr>
            <a:xfrm>
              <a:off x="2240458" y="2779633"/>
              <a:ext cx="2061852" cy="1298734"/>
            </a:xfrm>
            <a:prstGeom prst="rect">
              <a:avLst/>
            </a:prstGeom>
            <a:scene3d>
              <a:camera prst="isometricOffAxis2Right">
                <a:rot lat="762000" lon="17148000" rev="0"/>
              </a:camera>
              <a:lightRig rig="threePt" dir="t"/>
            </a:scene3d>
          </p:spPr>
        </p:pic>
        <p:pic>
          <p:nvPicPr>
            <p:cNvPr id="4" name="Immagine 3">
              <a:extLst>
                <a:ext uri="{FF2B5EF4-FFF2-40B4-BE49-F238E27FC236}">
                  <a16:creationId xmlns:a16="http://schemas.microsoft.com/office/drawing/2014/main" id="{BD63B36A-02B2-3B2A-4665-0B857892272F}"/>
                </a:ext>
              </a:extLst>
            </p:cNvPr>
            <p:cNvPicPr>
              <a:picLocks noChangeAspect="1"/>
            </p:cNvPicPr>
            <p:nvPr/>
          </p:nvPicPr>
          <p:blipFill rotWithShape="1">
            <a:blip r:embed="rId3">
              <a:extLst>
                <a:ext uri="{28A0092B-C50C-407E-A947-70E740481C1C}">
                  <a14:useLocalDpi xmlns:a14="http://schemas.microsoft.com/office/drawing/2010/main" val="0"/>
                </a:ext>
              </a:extLst>
            </a:blip>
            <a:srcRect l="2515" r="1235"/>
            <a:stretch/>
          </p:blipFill>
          <p:spPr>
            <a:xfrm>
              <a:off x="3419474" y="2267699"/>
              <a:ext cx="5695441" cy="2094751"/>
            </a:xfrm>
            <a:prstGeom prst="rect">
              <a:avLst/>
            </a:prstGeom>
          </p:spPr>
        </p:pic>
        <p:pic>
          <p:nvPicPr>
            <p:cNvPr id="5" name="Immagine 4" descr="Immagine che contiene silhouette&#10;&#10;Descrizione generata automaticamente">
              <a:extLst>
                <a:ext uri="{FF2B5EF4-FFF2-40B4-BE49-F238E27FC236}">
                  <a16:creationId xmlns:a16="http://schemas.microsoft.com/office/drawing/2014/main" id="{FA566FB9-3925-0593-957C-BD3F9BBB0F0C}"/>
                </a:ext>
              </a:extLst>
            </p:cNvPr>
            <p:cNvPicPr>
              <a:picLocks noChangeAspect="1"/>
            </p:cNvPicPr>
            <p:nvPr/>
          </p:nvPicPr>
          <p:blipFill rotWithShape="1">
            <a:blip r:embed="rId4">
              <a:extLst>
                <a:ext uri="{28A0092B-C50C-407E-A947-70E740481C1C}">
                  <a14:useLocalDpi xmlns:a14="http://schemas.microsoft.com/office/drawing/2010/main" val="0"/>
                </a:ext>
              </a:extLst>
            </a:blip>
            <a:srcRect l="6488" t="15204" r="6526" b="16759"/>
            <a:stretch/>
          </p:blipFill>
          <p:spPr>
            <a:xfrm>
              <a:off x="8084759" y="2632973"/>
              <a:ext cx="2060313" cy="1298734"/>
            </a:xfrm>
            <a:prstGeom prst="rect">
              <a:avLst/>
            </a:prstGeom>
            <a:scene3d>
              <a:camera prst="isometricOffAxis2Right">
                <a:rot lat="763510" lon="17147087" rev="0"/>
              </a:camera>
              <a:lightRig rig="threePt" dir="t"/>
            </a:scene3d>
          </p:spPr>
        </p:pic>
      </p:grpSp>
      <p:graphicFrame>
        <p:nvGraphicFramePr>
          <p:cNvPr id="7" name="Diagramma 6">
            <a:extLst>
              <a:ext uri="{FF2B5EF4-FFF2-40B4-BE49-F238E27FC236}">
                <a16:creationId xmlns:a16="http://schemas.microsoft.com/office/drawing/2014/main" id="{7C387D8A-0480-23AD-61ED-A7F0376E1C1E}"/>
              </a:ext>
            </a:extLst>
          </p:cNvPr>
          <p:cNvGraphicFramePr/>
          <p:nvPr>
            <p:extLst>
              <p:ext uri="{D42A27DB-BD31-4B8C-83A1-F6EECF244321}">
                <p14:modId xmlns:p14="http://schemas.microsoft.com/office/powerpoint/2010/main" val="2957016109"/>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ttangolo con angoli arrotondati 8">
            <a:extLst>
              <a:ext uri="{FF2B5EF4-FFF2-40B4-BE49-F238E27FC236}">
                <a16:creationId xmlns:a16="http://schemas.microsoft.com/office/drawing/2014/main" id="{82A7F815-7002-3E13-4378-2DD1A9084C13}"/>
              </a:ext>
            </a:extLst>
          </p:cNvPr>
          <p:cNvSpPr/>
          <p:nvPr/>
        </p:nvSpPr>
        <p:spPr>
          <a:xfrm>
            <a:off x="392624" y="1665171"/>
            <a:ext cx="5478788" cy="1905275"/>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95350" indent="-173038">
              <a:buFont typeface="Arial" panose="020B0604020202020204" pitchFamily="34" charset="0"/>
              <a:buChar char="•"/>
            </a:pPr>
            <a:r>
              <a:rPr lang="it-IT" dirty="0" err="1">
                <a:solidFill>
                  <a:schemeClr val="tx1"/>
                </a:solidFill>
              </a:rPr>
              <a:t>Higher</a:t>
            </a:r>
            <a:r>
              <a:rPr lang="it-IT" dirty="0">
                <a:solidFill>
                  <a:schemeClr val="tx1"/>
                </a:solidFill>
              </a:rPr>
              <a:t> </a:t>
            </a:r>
            <a:r>
              <a:rPr lang="it-IT" dirty="0" err="1">
                <a:solidFill>
                  <a:schemeClr val="tx1"/>
                </a:solidFill>
              </a:rPr>
              <a:t>accuracy</a:t>
            </a:r>
            <a:r>
              <a:rPr lang="it-IT" dirty="0">
                <a:solidFill>
                  <a:schemeClr val="tx1"/>
                </a:solidFill>
              </a:rPr>
              <a:t> </a:t>
            </a:r>
            <a:r>
              <a:rPr lang="it-IT" dirty="0" err="1">
                <a:solidFill>
                  <a:schemeClr val="tx1"/>
                </a:solidFill>
              </a:rPr>
              <a:t>than</a:t>
            </a:r>
            <a:r>
              <a:rPr lang="it-IT" dirty="0">
                <a:solidFill>
                  <a:schemeClr val="tx1"/>
                </a:solidFill>
              </a:rPr>
              <a:t> </a:t>
            </a:r>
            <a:r>
              <a:rPr lang="it-IT" dirty="0" err="1">
                <a:solidFill>
                  <a:schemeClr val="tx1"/>
                </a:solidFill>
              </a:rPr>
              <a:t>traditional</a:t>
            </a:r>
            <a:r>
              <a:rPr lang="it-IT" dirty="0">
                <a:solidFill>
                  <a:schemeClr val="tx1"/>
                </a:solidFill>
              </a:rPr>
              <a:t> </a:t>
            </a:r>
            <a:r>
              <a:rPr lang="it-IT" dirty="0" err="1">
                <a:solidFill>
                  <a:schemeClr val="tx1"/>
                </a:solidFill>
              </a:rPr>
              <a:t>approaches</a:t>
            </a:r>
            <a:endParaRPr lang="it-IT" dirty="0">
              <a:solidFill>
                <a:schemeClr val="tx1"/>
              </a:solidFill>
            </a:endParaRPr>
          </a:p>
          <a:p>
            <a:pPr marL="895350" indent="-173038">
              <a:buFont typeface="Arial" panose="020B0604020202020204" pitchFamily="34" charset="0"/>
              <a:buChar char="•"/>
            </a:pPr>
            <a:r>
              <a:rPr lang="it-IT" dirty="0" err="1">
                <a:solidFill>
                  <a:schemeClr val="tx1"/>
                </a:solidFill>
              </a:rPr>
              <a:t>Almost</a:t>
            </a:r>
            <a:r>
              <a:rPr lang="it-IT" dirty="0">
                <a:solidFill>
                  <a:schemeClr val="tx1"/>
                </a:solidFill>
              </a:rPr>
              <a:t> </a:t>
            </a:r>
            <a:r>
              <a:rPr lang="it-IT" dirty="0" err="1">
                <a:solidFill>
                  <a:schemeClr val="tx1"/>
                </a:solidFill>
              </a:rPr>
              <a:t>completely</a:t>
            </a:r>
            <a:r>
              <a:rPr lang="it-IT" dirty="0">
                <a:solidFill>
                  <a:schemeClr val="tx1"/>
                </a:solidFill>
              </a:rPr>
              <a:t> </a:t>
            </a:r>
            <a:r>
              <a:rPr lang="it-IT" dirty="0" err="1">
                <a:solidFill>
                  <a:schemeClr val="tx1"/>
                </a:solidFill>
              </a:rPr>
              <a:t>automatic</a:t>
            </a:r>
            <a:endParaRPr lang="it-IT" dirty="0">
              <a:solidFill>
                <a:schemeClr val="tx1"/>
              </a:solidFill>
            </a:endParaRPr>
          </a:p>
          <a:p>
            <a:pPr marL="895350" indent="-173038">
              <a:buFont typeface="Arial" panose="020B0604020202020204" pitchFamily="34" charset="0"/>
              <a:buChar char="•"/>
            </a:pPr>
            <a:r>
              <a:rPr lang="it-IT" dirty="0">
                <a:solidFill>
                  <a:schemeClr val="tx1"/>
                </a:solidFill>
              </a:rPr>
              <a:t>Fast (once the model </a:t>
            </a:r>
            <a:r>
              <a:rPr lang="it-IT" dirty="0" err="1">
                <a:solidFill>
                  <a:schemeClr val="tx1"/>
                </a:solidFill>
              </a:rPr>
              <a:t>is</a:t>
            </a:r>
            <a:r>
              <a:rPr lang="it-IT" dirty="0">
                <a:solidFill>
                  <a:schemeClr val="tx1"/>
                </a:solidFill>
              </a:rPr>
              <a:t> </a:t>
            </a:r>
            <a:r>
              <a:rPr lang="it-IT" dirty="0" err="1">
                <a:solidFill>
                  <a:schemeClr val="tx1"/>
                </a:solidFill>
              </a:rPr>
              <a:t>trained</a:t>
            </a:r>
            <a:r>
              <a:rPr lang="it-IT" dirty="0">
                <a:solidFill>
                  <a:schemeClr val="tx1"/>
                </a:solidFill>
              </a:rPr>
              <a:t>)</a:t>
            </a:r>
          </a:p>
          <a:p>
            <a:pPr marL="895350" indent="-173038">
              <a:buFont typeface="Arial" panose="020B0604020202020204" pitchFamily="34" charset="0"/>
              <a:buChar char="•"/>
            </a:pPr>
            <a:r>
              <a:rPr lang="it-IT" dirty="0">
                <a:solidFill>
                  <a:schemeClr val="tx1"/>
                </a:solidFill>
              </a:rPr>
              <a:t>No </a:t>
            </a:r>
            <a:r>
              <a:rPr lang="it-IT" dirty="0" err="1">
                <a:solidFill>
                  <a:schemeClr val="tx1"/>
                </a:solidFill>
              </a:rPr>
              <a:t>needs</a:t>
            </a:r>
            <a:r>
              <a:rPr lang="it-IT" dirty="0">
                <a:solidFill>
                  <a:schemeClr val="tx1"/>
                </a:solidFill>
              </a:rPr>
              <a:t> of </a:t>
            </a:r>
            <a:r>
              <a:rPr lang="it-IT" dirty="0" err="1">
                <a:solidFill>
                  <a:schemeClr val="tx1"/>
                </a:solidFill>
              </a:rPr>
              <a:t>very</a:t>
            </a:r>
            <a:r>
              <a:rPr lang="it-IT" dirty="0">
                <a:solidFill>
                  <a:schemeClr val="tx1"/>
                </a:solidFill>
              </a:rPr>
              <a:t> large datasets (</a:t>
            </a:r>
            <a:r>
              <a:rPr lang="it-IT" dirty="0" err="1">
                <a:solidFill>
                  <a:schemeClr val="tx1"/>
                </a:solidFill>
              </a:rPr>
              <a:t>compared</a:t>
            </a:r>
            <a:r>
              <a:rPr lang="it-IT" dirty="0">
                <a:solidFill>
                  <a:schemeClr val="tx1"/>
                </a:solidFill>
              </a:rPr>
              <a:t> to </a:t>
            </a:r>
            <a:r>
              <a:rPr lang="it-IT" dirty="0" err="1">
                <a:solidFill>
                  <a:schemeClr val="tx1"/>
                </a:solidFill>
              </a:rPr>
              <a:t>other</a:t>
            </a:r>
            <a:r>
              <a:rPr lang="it-IT" dirty="0">
                <a:solidFill>
                  <a:schemeClr val="tx1"/>
                </a:solidFill>
              </a:rPr>
              <a:t> DL tasks)</a:t>
            </a:r>
            <a:endParaRPr lang="en-US" dirty="0">
              <a:solidFill>
                <a:schemeClr val="tx1"/>
              </a:solidFill>
            </a:endParaRPr>
          </a:p>
        </p:txBody>
      </p:sp>
      <p:pic>
        <p:nvPicPr>
          <p:cNvPr id="11" name="Elemento grafico 10" descr="Badge Segui con riempimento a tinta unita">
            <a:extLst>
              <a:ext uri="{FF2B5EF4-FFF2-40B4-BE49-F238E27FC236}">
                <a16:creationId xmlns:a16="http://schemas.microsoft.com/office/drawing/2014/main" id="{F09DBA44-169B-3E87-F6CC-B49867B6E3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2623" y="2179274"/>
            <a:ext cx="794348" cy="794348"/>
          </a:xfrm>
          <a:prstGeom prst="rect">
            <a:avLst/>
          </a:prstGeom>
        </p:spPr>
      </p:pic>
      <p:pic>
        <p:nvPicPr>
          <p:cNvPr id="13" name="Elemento grafico 12" descr="Badge Non seguire più con riempimento a tinta unita">
            <a:extLst>
              <a:ext uri="{FF2B5EF4-FFF2-40B4-BE49-F238E27FC236}">
                <a16:creationId xmlns:a16="http://schemas.microsoft.com/office/drawing/2014/main" id="{178CCD9C-8CAB-1C3D-C03C-6D7511A107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03776" y="2178022"/>
            <a:ext cx="795600" cy="795600"/>
          </a:xfrm>
          <a:prstGeom prst="rect">
            <a:avLst/>
          </a:prstGeom>
        </p:spPr>
      </p:pic>
      <p:sp>
        <p:nvSpPr>
          <p:cNvPr id="14" name="Rettangolo con angoli arrotondati 13">
            <a:extLst>
              <a:ext uri="{FF2B5EF4-FFF2-40B4-BE49-F238E27FC236}">
                <a16:creationId xmlns:a16="http://schemas.microsoft.com/office/drawing/2014/main" id="{A5354F4E-1A07-8B91-C07F-58FD35B66CB3}"/>
              </a:ext>
            </a:extLst>
          </p:cNvPr>
          <p:cNvSpPr/>
          <p:nvPr/>
        </p:nvSpPr>
        <p:spPr>
          <a:xfrm>
            <a:off x="6320588" y="1665171"/>
            <a:ext cx="5478788" cy="190527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t-IT" dirty="0" err="1">
                <a:solidFill>
                  <a:schemeClr val="tx1"/>
                </a:solidFill>
              </a:rPr>
              <a:t>Errors</a:t>
            </a:r>
            <a:r>
              <a:rPr lang="it-IT" dirty="0">
                <a:solidFill>
                  <a:schemeClr val="tx1"/>
                </a:solidFill>
              </a:rPr>
              <a:t> with out of </a:t>
            </a:r>
            <a:r>
              <a:rPr lang="it-IT" dirty="0" err="1">
                <a:solidFill>
                  <a:schemeClr val="tx1"/>
                </a:solidFill>
              </a:rPr>
              <a:t>distribution</a:t>
            </a:r>
            <a:r>
              <a:rPr lang="it-IT" dirty="0">
                <a:solidFill>
                  <a:schemeClr val="tx1"/>
                </a:solidFill>
              </a:rPr>
              <a:t> data</a:t>
            </a:r>
          </a:p>
          <a:p>
            <a:pPr marL="285750" indent="-285750">
              <a:buFont typeface="Arial" panose="020B0604020202020204" pitchFamily="34" charset="0"/>
              <a:buChar char="•"/>
            </a:pPr>
            <a:r>
              <a:rPr lang="it-IT" dirty="0" err="1">
                <a:solidFill>
                  <a:schemeClr val="tx1"/>
                </a:solidFill>
              </a:rPr>
              <a:t>Overconfident</a:t>
            </a:r>
            <a:r>
              <a:rPr lang="it-IT" dirty="0">
                <a:solidFill>
                  <a:schemeClr val="tx1"/>
                </a:solidFill>
              </a:rPr>
              <a:t> </a:t>
            </a:r>
            <a:r>
              <a:rPr lang="it-IT" dirty="0" err="1">
                <a:solidFill>
                  <a:schemeClr val="tx1"/>
                </a:solidFill>
              </a:rPr>
              <a:t>predictions</a:t>
            </a:r>
            <a:endParaRPr lang="it-IT" dirty="0">
              <a:solidFill>
                <a:schemeClr val="tx1"/>
              </a:solidFill>
            </a:endParaRPr>
          </a:p>
          <a:p>
            <a:pPr marL="285750" indent="-285750">
              <a:buFont typeface="Arial" panose="020B0604020202020204" pitchFamily="34" charset="0"/>
              <a:buChar char="•"/>
            </a:pPr>
            <a:r>
              <a:rPr lang="it-IT" dirty="0">
                <a:solidFill>
                  <a:schemeClr val="tx1"/>
                </a:solidFill>
              </a:rPr>
              <a:t>Low </a:t>
            </a:r>
            <a:r>
              <a:rPr lang="it-IT" dirty="0" err="1">
                <a:solidFill>
                  <a:schemeClr val="tx1"/>
                </a:solidFill>
              </a:rPr>
              <a:t>trustability</a:t>
            </a:r>
            <a:endParaRPr lang="en-US" dirty="0">
              <a:solidFill>
                <a:schemeClr val="tx1"/>
              </a:solidFill>
            </a:endParaRPr>
          </a:p>
        </p:txBody>
      </p:sp>
    </p:spTree>
    <p:extLst>
      <p:ext uri="{BB962C8B-B14F-4D97-AF65-F5344CB8AC3E}">
        <p14:creationId xmlns:p14="http://schemas.microsoft.com/office/powerpoint/2010/main" val="4024459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856F7E-9D23-D49E-937C-09C0F7C11720}"/>
              </a:ext>
            </a:extLst>
          </p:cNvPr>
          <p:cNvSpPr>
            <a:spLocks noGrp="1"/>
          </p:cNvSpPr>
          <p:nvPr>
            <p:ph type="ctrTitle"/>
          </p:nvPr>
        </p:nvSpPr>
        <p:spPr/>
        <p:txBody>
          <a:bodyPr/>
          <a:lstStyle/>
          <a:p>
            <a:r>
              <a:rPr lang="it-IT" dirty="0" err="1"/>
              <a:t>Types</a:t>
            </a:r>
            <a:r>
              <a:rPr lang="it-IT" dirty="0"/>
              <a:t> of </a:t>
            </a:r>
            <a:r>
              <a:rPr lang="it-IT" dirty="0" err="1"/>
              <a:t>uncertainty</a:t>
            </a:r>
            <a:endParaRPr lang="en-US" dirty="0"/>
          </a:p>
        </p:txBody>
      </p:sp>
      <p:sp>
        <p:nvSpPr>
          <p:cNvPr id="3" name="Segnaposto contenuto 2">
            <a:extLst>
              <a:ext uri="{FF2B5EF4-FFF2-40B4-BE49-F238E27FC236}">
                <a16:creationId xmlns:a16="http://schemas.microsoft.com/office/drawing/2014/main" id="{A907AFCB-0ABB-2136-8289-688654627E88}"/>
              </a:ext>
            </a:extLst>
          </p:cNvPr>
          <p:cNvSpPr>
            <a:spLocks noGrp="1"/>
          </p:cNvSpPr>
          <p:nvPr>
            <p:ph type="body" sz="quarter" idx="14"/>
          </p:nvPr>
        </p:nvSpPr>
        <p:spPr/>
        <p:txBody>
          <a:bodyPr numCol="2"/>
          <a:lstStyle/>
          <a:p>
            <a:endParaRPr lang="it-IT" dirty="0"/>
          </a:p>
          <a:p>
            <a:endParaRPr lang="it-IT" dirty="0"/>
          </a:p>
          <a:p>
            <a:endParaRPr lang="it-IT" dirty="0"/>
          </a:p>
          <a:p>
            <a:r>
              <a:rPr lang="it-IT" dirty="0" err="1"/>
              <a:t>Aleatoric</a:t>
            </a:r>
            <a:r>
              <a:rPr lang="it-IT" dirty="0"/>
              <a:t> </a:t>
            </a:r>
            <a:r>
              <a:rPr lang="it-IT" dirty="0" err="1"/>
              <a:t>uncertainty</a:t>
            </a:r>
            <a:endParaRPr lang="it-IT" dirty="0"/>
          </a:p>
          <a:p>
            <a:r>
              <a:rPr lang="it-IT" dirty="0" err="1"/>
              <a:t>Reflects</a:t>
            </a:r>
            <a:r>
              <a:rPr lang="it-IT" dirty="0"/>
              <a:t> </a:t>
            </a:r>
            <a:r>
              <a:rPr lang="it-IT" dirty="0" err="1"/>
              <a:t>inherent</a:t>
            </a:r>
            <a:r>
              <a:rPr lang="it-IT" dirty="0"/>
              <a:t> </a:t>
            </a:r>
            <a:r>
              <a:rPr lang="it-IT" dirty="0" err="1"/>
              <a:t>randomness</a:t>
            </a:r>
            <a:r>
              <a:rPr lang="it-IT" dirty="0"/>
              <a:t> or </a:t>
            </a:r>
            <a:r>
              <a:rPr lang="it-IT" dirty="0" err="1"/>
              <a:t>variability</a:t>
            </a:r>
            <a:r>
              <a:rPr lang="it-IT" dirty="0"/>
              <a:t> in the data </a:t>
            </a:r>
            <a:r>
              <a:rPr lang="it-IT" dirty="0" err="1"/>
              <a:t>itself</a:t>
            </a:r>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algn="r"/>
            <a:r>
              <a:rPr lang="it-IT" dirty="0" err="1"/>
              <a:t>Epistemic</a:t>
            </a:r>
            <a:r>
              <a:rPr lang="it-IT" dirty="0"/>
              <a:t> </a:t>
            </a:r>
            <a:r>
              <a:rPr lang="it-IT" dirty="0" err="1"/>
              <a:t>uncertainty</a:t>
            </a:r>
            <a:endParaRPr lang="it-IT" dirty="0"/>
          </a:p>
          <a:p>
            <a:pPr algn="r"/>
            <a:r>
              <a:rPr lang="it-IT" dirty="0" err="1"/>
              <a:t>Arises</a:t>
            </a:r>
            <a:r>
              <a:rPr lang="it-IT" dirty="0"/>
              <a:t> from </a:t>
            </a:r>
            <a:r>
              <a:rPr lang="it-IT" dirty="0" err="1"/>
              <a:t>lack</a:t>
            </a:r>
            <a:r>
              <a:rPr lang="it-IT" dirty="0"/>
              <a:t> of knowledge or </a:t>
            </a:r>
            <a:r>
              <a:rPr lang="it-IT" dirty="0" err="1"/>
              <a:t>uncertainty</a:t>
            </a:r>
            <a:r>
              <a:rPr lang="it-IT" dirty="0"/>
              <a:t> </a:t>
            </a:r>
            <a:r>
              <a:rPr lang="it-IT" dirty="0" err="1"/>
              <a:t>about</a:t>
            </a:r>
            <a:r>
              <a:rPr lang="it-IT" dirty="0"/>
              <a:t> the model </a:t>
            </a:r>
            <a:r>
              <a:rPr lang="it-IT" dirty="0" err="1"/>
              <a:t>parameters</a:t>
            </a:r>
            <a:endParaRPr lang="it-IT" dirty="0"/>
          </a:p>
          <a:p>
            <a:pPr algn="r"/>
            <a:endParaRPr lang="it-IT" dirty="0"/>
          </a:p>
          <a:p>
            <a:endParaRPr lang="it-IT" dirty="0"/>
          </a:p>
        </p:txBody>
      </p:sp>
      <p:pic>
        <p:nvPicPr>
          <p:cNvPr id="1026" name="Picture 2" descr="Why Your Neural Net is Uncertain in Different Ways – ACIT">
            <a:extLst>
              <a:ext uri="{FF2B5EF4-FFF2-40B4-BE49-F238E27FC236}">
                <a16:creationId xmlns:a16="http://schemas.microsoft.com/office/drawing/2014/main" id="{B1C64181-3198-946D-E4BC-28F27A422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941" y="1425950"/>
            <a:ext cx="2638118" cy="14773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o 15">
            <a:extLst>
              <a:ext uri="{FF2B5EF4-FFF2-40B4-BE49-F238E27FC236}">
                <a16:creationId xmlns:a16="http://schemas.microsoft.com/office/drawing/2014/main" id="{176ECBE9-D841-B9F4-09FA-72E058BCA4C5}"/>
              </a:ext>
            </a:extLst>
          </p:cNvPr>
          <p:cNvGrpSpPr/>
          <p:nvPr/>
        </p:nvGrpSpPr>
        <p:grpSpPr>
          <a:xfrm>
            <a:off x="534528" y="4060116"/>
            <a:ext cx="5201160" cy="1290818"/>
            <a:chOff x="534528" y="4060116"/>
            <a:chExt cx="5201160" cy="1290818"/>
          </a:xfrm>
        </p:grpSpPr>
        <p:pic>
          <p:nvPicPr>
            <p:cNvPr id="6" name="Immagine 5">
              <a:extLst>
                <a:ext uri="{FF2B5EF4-FFF2-40B4-BE49-F238E27FC236}">
                  <a16:creationId xmlns:a16="http://schemas.microsoft.com/office/drawing/2014/main" id="{1113E295-38C8-9F7A-843D-7FB4B01890A4}"/>
                </a:ext>
              </a:extLst>
            </p:cNvPr>
            <p:cNvPicPr>
              <a:picLocks noChangeAspect="1"/>
            </p:cNvPicPr>
            <p:nvPr/>
          </p:nvPicPr>
          <p:blipFill>
            <a:blip r:embed="rId3"/>
            <a:stretch>
              <a:fillRect/>
            </a:stretch>
          </p:blipFill>
          <p:spPr>
            <a:xfrm>
              <a:off x="1229032" y="4060116"/>
              <a:ext cx="3210373" cy="1290818"/>
            </a:xfrm>
            <a:prstGeom prst="rect">
              <a:avLst/>
            </a:prstGeom>
          </p:spPr>
        </p:pic>
        <p:sp>
          <p:nvSpPr>
            <p:cNvPr id="8" name="CasellaDiTesto 7">
              <a:extLst>
                <a:ext uri="{FF2B5EF4-FFF2-40B4-BE49-F238E27FC236}">
                  <a16:creationId xmlns:a16="http://schemas.microsoft.com/office/drawing/2014/main" id="{E218F7E8-7AE1-B3D9-A0B1-469FD0257160}"/>
                </a:ext>
              </a:extLst>
            </p:cNvPr>
            <p:cNvSpPr txBox="1"/>
            <p:nvPr/>
          </p:nvSpPr>
          <p:spPr>
            <a:xfrm>
              <a:off x="4401546" y="4350403"/>
              <a:ext cx="1334142" cy="646331"/>
            </a:xfrm>
            <a:prstGeom prst="rect">
              <a:avLst/>
            </a:prstGeom>
            <a:noFill/>
          </p:spPr>
          <p:txBody>
            <a:bodyPr wrap="square" rtlCol="0">
              <a:spAutoFit/>
            </a:bodyPr>
            <a:lstStyle/>
            <a:p>
              <a:r>
                <a:rPr lang="it-IT" dirty="0"/>
                <a:t>Not sure </a:t>
              </a:r>
              <a:r>
                <a:rPr lang="it-IT" dirty="0" err="1"/>
                <a:t>if</a:t>
              </a:r>
              <a:r>
                <a:rPr lang="it-IT" dirty="0"/>
                <a:t> </a:t>
              </a:r>
              <a:r>
                <a:rPr lang="it-IT" dirty="0" err="1"/>
                <a:t>it</a:t>
              </a:r>
              <a:r>
                <a:rPr lang="it-IT" dirty="0"/>
                <a:t> </a:t>
              </a:r>
              <a:r>
                <a:rPr lang="it-IT" dirty="0" err="1"/>
                <a:t>is</a:t>
              </a:r>
              <a:r>
                <a:rPr lang="it-IT" dirty="0"/>
                <a:t> 1 or 7</a:t>
              </a:r>
              <a:endParaRPr lang="en-US" dirty="0"/>
            </a:p>
          </p:txBody>
        </p:sp>
        <p:pic>
          <p:nvPicPr>
            <p:cNvPr id="11" name="Immagine 10">
              <a:extLst>
                <a:ext uri="{FF2B5EF4-FFF2-40B4-BE49-F238E27FC236}">
                  <a16:creationId xmlns:a16="http://schemas.microsoft.com/office/drawing/2014/main" id="{B0900B85-66F1-D52B-8571-61CD0DB1A0B2}"/>
                </a:ext>
              </a:extLst>
            </p:cNvPr>
            <p:cNvPicPr>
              <a:picLocks noChangeAspect="1"/>
            </p:cNvPicPr>
            <p:nvPr/>
          </p:nvPicPr>
          <p:blipFill>
            <a:blip r:embed="rId4">
              <a:biLevel thresh="25000"/>
            </a:blip>
            <a:stretch>
              <a:fillRect/>
            </a:stretch>
          </p:blipFill>
          <p:spPr>
            <a:xfrm>
              <a:off x="534528" y="4350403"/>
              <a:ext cx="724001" cy="695422"/>
            </a:xfrm>
            <a:prstGeom prst="rect">
              <a:avLst/>
            </a:prstGeom>
          </p:spPr>
        </p:pic>
      </p:grpSp>
      <p:sp>
        <p:nvSpPr>
          <p:cNvPr id="12" name="CasellaDiTesto 11">
            <a:extLst>
              <a:ext uri="{FF2B5EF4-FFF2-40B4-BE49-F238E27FC236}">
                <a16:creationId xmlns:a16="http://schemas.microsoft.com/office/drawing/2014/main" id="{4FE4DD31-66D5-24F4-C295-716F45FD237E}"/>
              </a:ext>
            </a:extLst>
          </p:cNvPr>
          <p:cNvSpPr txBox="1"/>
          <p:nvPr/>
        </p:nvSpPr>
        <p:spPr>
          <a:xfrm>
            <a:off x="629265" y="5350934"/>
            <a:ext cx="4857135" cy="646331"/>
          </a:xfrm>
          <a:prstGeom prst="rect">
            <a:avLst/>
          </a:prstGeom>
          <a:noFill/>
        </p:spPr>
        <p:txBody>
          <a:bodyPr wrap="square" rtlCol="0">
            <a:spAutoFit/>
          </a:bodyPr>
          <a:lstStyle/>
          <a:p>
            <a:r>
              <a:rPr lang="it-IT" dirty="0" err="1"/>
              <a:t>Overlap</a:t>
            </a:r>
            <a:r>
              <a:rPr lang="it-IT" dirty="0"/>
              <a:t> </a:t>
            </a:r>
            <a:r>
              <a:rPr lang="it-IT" dirty="0" err="1"/>
              <a:t>between</a:t>
            </a:r>
            <a:r>
              <a:rPr lang="it-IT" dirty="0"/>
              <a:t> the </a:t>
            </a:r>
            <a:r>
              <a:rPr lang="it-IT" dirty="0" err="1"/>
              <a:t>two</a:t>
            </a:r>
            <a:r>
              <a:rPr lang="it-IT" dirty="0"/>
              <a:t> classes. </a:t>
            </a:r>
          </a:p>
          <a:p>
            <a:r>
              <a:rPr lang="it-IT" dirty="0" err="1"/>
              <a:t>It</a:t>
            </a:r>
            <a:r>
              <a:rPr lang="it-IT" dirty="0"/>
              <a:t> </a:t>
            </a:r>
            <a:r>
              <a:rPr lang="it-IT" dirty="0" err="1"/>
              <a:t>can’t</a:t>
            </a:r>
            <a:r>
              <a:rPr lang="it-IT" dirty="0"/>
              <a:t> be </a:t>
            </a:r>
            <a:r>
              <a:rPr lang="it-IT" dirty="0" err="1"/>
              <a:t>removed</a:t>
            </a:r>
            <a:r>
              <a:rPr lang="it-IT" dirty="0"/>
              <a:t>.</a:t>
            </a:r>
            <a:endParaRPr lang="en-US" dirty="0"/>
          </a:p>
        </p:txBody>
      </p:sp>
      <p:grpSp>
        <p:nvGrpSpPr>
          <p:cNvPr id="17" name="Gruppo 16">
            <a:extLst>
              <a:ext uri="{FF2B5EF4-FFF2-40B4-BE49-F238E27FC236}">
                <a16:creationId xmlns:a16="http://schemas.microsoft.com/office/drawing/2014/main" id="{5DE04EA2-E276-BB0B-8B79-546C1C52E66E}"/>
              </a:ext>
            </a:extLst>
          </p:cNvPr>
          <p:cNvGrpSpPr/>
          <p:nvPr/>
        </p:nvGrpSpPr>
        <p:grpSpPr>
          <a:xfrm>
            <a:off x="6261584" y="4028159"/>
            <a:ext cx="5234242" cy="1290818"/>
            <a:chOff x="6055564" y="4109207"/>
            <a:chExt cx="5234242" cy="1290818"/>
          </a:xfrm>
        </p:grpSpPr>
        <p:pic>
          <p:nvPicPr>
            <p:cNvPr id="13" name="Immagine 12">
              <a:extLst>
                <a:ext uri="{FF2B5EF4-FFF2-40B4-BE49-F238E27FC236}">
                  <a16:creationId xmlns:a16="http://schemas.microsoft.com/office/drawing/2014/main" id="{1624A416-5285-DD03-50D8-80006E96A903}"/>
                </a:ext>
              </a:extLst>
            </p:cNvPr>
            <p:cNvPicPr>
              <a:picLocks noChangeAspect="1"/>
            </p:cNvPicPr>
            <p:nvPr/>
          </p:nvPicPr>
          <p:blipFill>
            <a:blip r:embed="rId3"/>
            <a:stretch>
              <a:fillRect/>
            </a:stretch>
          </p:blipFill>
          <p:spPr>
            <a:xfrm>
              <a:off x="6783150" y="4109207"/>
              <a:ext cx="3210373" cy="1290818"/>
            </a:xfrm>
            <a:prstGeom prst="rect">
              <a:avLst/>
            </a:prstGeom>
          </p:spPr>
        </p:pic>
        <p:sp>
          <p:nvSpPr>
            <p:cNvPr id="14" name="CasellaDiTesto 13">
              <a:extLst>
                <a:ext uri="{FF2B5EF4-FFF2-40B4-BE49-F238E27FC236}">
                  <a16:creationId xmlns:a16="http://schemas.microsoft.com/office/drawing/2014/main" id="{E60AC99A-FBEF-94B5-6E29-35E2973ECE34}"/>
                </a:ext>
              </a:extLst>
            </p:cNvPr>
            <p:cNvSpPr txBox="1"/>
            <p:nvPr/>
          </p:nvSpPr>
          <p:spPr>
            <a:xfrm>
              <a:off x="9955664" y="4399494"/>
              <a:ext cx="1334142" cy="646331"/>
            </a:xfrm>
            <a:prstGeom prst="rect">
              <a:avLst/>
            </a:prstGeom>
            <a:noFill/>
          </p:spPr>
          <p:txBody>
            <a:bodyPr wrap="square" rtlCol="0">
              <a:spAutoFit/>
            </a:bodyPr>
            <a:lstStyle/>
            <a:p>
              <a:r>
                <a:rPr lang="it-IT" dirty="0"/>
                <a:t>Not sure </a:t>
              </a:r>
              <a:r>
                <a:rPr lang="it-IT" dirty="0" err="1"/>
                <a:t>if</a:t>
              </a:r>
              <a:r>
                <a:rPr lang="it-IT" dirty="0"/>
                <a:t> </a:t>
              </a:r>
              <a:r>
                <a:rPr lang="it-IT" dirty="0" err="1"/>
                <a:t>it</a:t>
              </a:r>
              <a:r>
                <a:rPr lang="it-IT" dirty="0"/>
                <a:t> </a:t>
              </a:r>
              <a:r>
                <a:rPr lang="it-IT" dirty="0" err="1"/>
                <a:t>is</a:t>
              </a:r>
              <a:r>
                <a:rPr lang="it-IT" dirty="0"/>
                <a:t> 8</a:t>
              </a:r>
              <a:endParaRPr lang="en-US" dirty="0"/>
            </a:p>
          </p:txBody>
        </p:sp>
        <p:pic>
          <p:nvPicPr>
            <p:cNvPr id="15" name="Immagine 14">
              <a:extLst>
                <a:ext uri="{FF2B5EF4-FFF2-40B4-BE49-F238E27FC236}">
                  <a16:creationId xmlns:a16="http://schemas.microsoft.com/office/drawing/2014/main" id="{D99EEF40-0DCA-0276-AEE5-4FCBD57C473A}"/>
                </a:ext>
              </a:extLst>
            </p:cNvPr>
            <p:cNvPicPr>
              <a:picLocks noChangeAspect="1"/>
            </p:cNvPicPr>
            <p:nvPr/>
          </p:nvPicPr>
          <p:blipFill rotWithShape="1">
            <a:blip r:embed="rId5"/>
            <a:srcRect l="59354" t="2091" r="762" b="8425"/>
            <a:stretch/>
          </p:blipFill>
          <p:spPr>
            <a:xfrm>
              <a:off x="6055564" y="4399494"/>
              <a:ext cx="727586" cy="723030"/>
            </a:xfrm>
            <a:prstGeom prst="rect">
              <a:avLst/>
            </a:prstGeom>
          </p:spPr>
        </p:pic>
      </p:grpSp>
      <p:sp>
        <p:nvSpPr>
          <p:cNvPr id="18" name="CasellaDiTesto 17">
            <a:extLst>
              <a:ext uri="{FF2B5EF4-FFF2-40B4-BE49-F238E27FC236}">
                <a16:creationId xmlns:a16="http://schemas.microsoft.com/office/drawing/2014/main" id="{44A27253-DE71-D70A-0C47-27530AB2C144}"/>
              </a:ext>
            </a:extLst>
          </p:cNvPr>
          <p:cNvSpPr txBox="1"/>
          <p:nvPr/>
        </p:nvSpPr>
        <p:spPr>
          <a:xfrm>
            <a:off x="6484374" y="5299048"/>
            <a:ext cx="4857135" cy="369332"/>
          </a:xfrm>
          <a:prstGeom prst="rect">
            <a:avLst/>
          </a:prstGeom>
          <a:noFill/>
        </p:spPr>
        <p:txBody>
          <a:bodyPr wrap="square" rtlCol="0">
            <a:spAutoFit/>
          </a:bodyPr>
          <a:lstStyle/>
          <a:p>
            <a:r>
              <a:rPr lang="it-IT" dirty="0"/>
              <a:t>Image </a:t>
            </a:r>
            <a:r>
              <a:rPr lang="it-IT" dirty="0" err="1"/>
              <a:t>that</a:t>
            </a:r>
            <a:r>
              <a:rPr lang="it-IT" dirty="0"/>
              <a:t> </a:t>
            </a:r>
            <a:r>
              <a:rPr lang="it-IT" dirty="0" err="1"/>
              <a:t>it</a:t>
            </a:r>
            <a:r>
              <a:rPr lang="it-IT" dirty="0"/>
              <a:t> </a:t>
            </a:r>
            <a:r>
              <a:rPr lang="it-IT" dirty="0" err="1"/>
              <a:t>is</a:t>
            </a:r>
            <a:r>
              <a:rPr lang="it-IT" dirty="0"/>
              <a:t> </a:t>
            </a:r>
            <a:r>
              <a:rPr lang="it-IT" dirty="0" err="1"/>
              <a:t>not</a:t>
            </a:r>
            <a:r>
              <a:rPr lang="it-IT" dirty="0"/>
              <a:t> </a:t>
            </a:r>
            <a:r>
              <a:rPr lang="it-IT" dirty="0" err="1"/>
              <a:t>present</a:t>
            </a:r>
            <a:r>
              <a:rPr lang="it-IT" dirty="0"/>
              <a:t> in the training data</a:t>
            </a:r>
          </a:p>
        </p:txBody>
      </p:sp>
      <p:sp>
        <p:nvSpPr>
          <p:cNvPr id="19" name="Rettangolo con angoli arrotondati 18">
            <a:extLst>
              <a:ext uri="{FF2B5EF4-FFF2-40B4-BE49-F238E27FC236}">
                <a16:creationId xmlns:a16="http://schemas.microsoft.com/office/drawing/2014/main" id="{FC916961-F635-A15E-CC08-0D4E4F086677}"/>
              </a:ext>
            </a:extLst>
          </p:cNvPr>
          <p:cNvSpPr/>
          <p:nvPr/>
        </p:nvSpPr>
        <p:spPr>
          <a:xfrm>
            <a:off x="6275435" y="5785898"/>
            <a:ext cx="5079925" cy="6439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Epistemic uncertainty could be reduced by giving more examples in the training data</a:t>
            </a:r>
            <a:endParaRPr lang="en-US" dirty="0"/>
          </a:p>
        </p:txBody>
      </p:sp>
      <p:graphicFrame>
        <p:nvGraphicFramePr>
          <p:cNvPr id="5" name="Diagramma 4">
            <a:extLst>
              <a:ext uri="{FF2B5EF4-FFF2-40B4-BE49-F238E27FC236}">
                <a16:creationId xmlns:a16="http://schemas.microsoft.com/office/drawing/2014/main" id="{36F81C36-C2AD-A8F1-4732-0BE5FBC603A1}"/>
              </a:ext>
            </a:extLst>
          </p:cNvPr>
          <p:cNvGraphicFramePr/>
          <p:nvPr>
            <p:extLst>
              <p:ext uri="{D42A27DB-BD31-4B8C-83A1-F6EECF244321}">
                <p14:modId xmlns:p14="http://schemas.microsoft.com/office/powerpoint/2010/main" val="1166751188"/>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286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F21A1-E029-F681-068C-8CF332F5EB07}"/>
              </a:ext>
            </a:extLst>
          </p:cNvPr>
          <p:cNvSpPr>
            <a:spLocks noGrp="1"/>
          </p:cNvSpPr>
          <p:nvPr>
            <p:ph type="ctrTitle"/>
          </p:nvPr>
        </p:nvSpPr>
        <p:spPr/>
        <p:txBody>
          <a:bodyPr/>
          <a:lstStyle/>
          <a:p>
            <a:r>
              <a:rPr lang="it-IT" sz="3200" dirty="0"/>
              <a:t>Sources of </a:t>
            </a:r>
            <a:r>
              <a:rPr lang="it-IT" sz="3200" dirty="0" err="1"/>
              <a:t>uncertainty</a:t>
            </a:r>
            <a:r>
              <a:rPr lang="it-IT" sz="3200" dirty="0"/>
              <a:t> in image </a:t>
            </a:r>
            <a:r>
              <a:rPr lang="it-IT" sz="3200" dirty="0" err="1"/>
              <a:t>segmentation</a:t>
            </a:r>
            <a:endParaRPr lang="en-US" sz="3200" dirty="0"/>
          </a:p>
        </p:txBody>
      </p:sp>
      <p:sp>
        <p:nvSpPr>
          <p:cNvPr id="3" name="Segnaposto contenuto 2">
            <a:extLst>
              <a:ext uri="{FF2B5EF4-FFF2-40B4-BE49-F238E27FC236}">
                <a16:creationId xmlns:a16="http://schemas.microsoft.com/office/drawing/2014/main" id="{1A590A1A-267E-34A1-ADDC-FF254A99B6E5}"/>
              </a:ext>
            </a:extLst>
          </p:cNvPr>
          <p:cNvSpPr>
            <a:spLocks noGrp="1"/>
          </p:cNvSpPr>
          <p:nvPr>
            <p:ph type="body" sz="quarter" idx="14"/>
          </p:nvPr>
        </p:nvSpPr>
        <p:spPr/>
        <p:txBody>
          <a:bodyPr/>
          <a:lstStyle/>
          <a:p>
            <a:endParaRPr lang="it-IT" dirty="0"/>
          </a:p>
          <a:p>
            <a:endParaRPr lang="it-IT" dirty="0"/>
          </a:p>
          <a:p>
            <a:endParaRPr lang="it-IT" dirty="0"/>
          </a:p>
          <a:p>
            <a:endParaRPr lang="it-IT" dirty="0"/>
          </a:p>
          <a:p>
            <a:r>
              <a:rPr lang="it-IT" dirty="0" err="1"/>
              <a:t>Ambiguity</a:t>
            </a:r>
            <a:r>
              <a:rPr lang="it-IT" dirty="0"/>
              <a:t> in </a:t>
            </a:r>
            <a:r>
              <a:rPr lang="it-IT" dirty="0" err="1"/>
              <a:t>object</a:t>
            </a:r>
            <a:r>
              <a:rPr lang="it-IT" dirty="0"/>
              <a:t> </a:t>
            </a:r>
            <a:r>
              <a:rPr lang="it-IT" dirty="0" err="1"/>
              <a:t>boundaries</a:t>
            </a:r>
            <a:endParaRPr lang="it-IT" dirty="0"/>
          </a:p>
          <a:p>
            <a:r>
              <a:rPr lang="it-IT" dirty="0" err="1"/>
              <a:t>Overlap</a:t>
            </a:r>
            <a:r>
              <a:rPr lang="it-IT" dirty="0"/>
              <a:t> </a:t>
            </a:r>
            <a:r>
              <a:rPr lang="it-IT" dirty="0" err="1"/>
              <a:t>between</a:t>
            </a:r>
            <a:r>
              <a:rPr lang="it-IT" dirty="0"/>
              <a:t> classes</a:t>
            </a:r>
          </a:p>
          <a:p>
            <a:r>
              <a:rPr lang="it-IT" dirty="0" err="1"/>
              <a:t>Variability</a:t>
            </a:r>
            <a:r>
              <a:rPr lang="it-IT" dirty="0"/>
              <a:t> in image </a:t>
            </a:r>
            <a:r>
              <a:rPr lang="it-IT" dirty="0" err="1"/>
              <a:t>quality</a:t>
            </a:r>
            <a:r>
              <a:rPr lang="it-IT" dirty="0"/>
              <a:t> or </a:t>
            </a:r>
            <a:r>
              <a:rPr lang="it-IT" dirty="0" err="1"/>
              <a:t>noise</a:t>
            </a:r>
            <a:r>
              <a:rPr lang="it-IT" dirty="0"/>
              <a:t> </a:t>
            </a:r>
            <a:r>
              <a:rPr lang="it-IT" dirty="0" err="1"/>
              <a:t>levels</a:t>
            </a:r>
            <a:endParaRPr lang="it-IT" dirty="0"/>
          </a:p>
          <a:p>
            <a:r>
              <a:rPr lang="it-IT" dirty="0"/>
              <a:t>Mismatch </a:t>
            </a:r>
            <a:r>
              <a:rPr lang="it-IT" dirty="0" err="1"/>
              <a:t>between</a:t>
            </a:r>
            <a:r>
              <a:rPr lang="it-IT" dirty="0"/>
              <a:t> test and training data</a:t>
            </a:r>
          </a:p>
        </p:txBody>
      </p:sp>
      <p:pic>
        <p:nvPicPr>
          <p:cNvPr id="6" name="Immagine 5">
            <a:extLst>
              <a:ext uri="{FF2B5EF4-FFF2-40B4-BE49-F238E27FC236}">
                <a16:creationId xmlns:a16="http://schemas.microsoft.com/office/drawing/2014/main" id="{99A17A8A-E289-440C-D0CA-82563FD3FDE7}"/>
              </a:ext>
            </a:extLst>
          </p:cNvPr>
          <p:cNvPicPr>
            <a:picLocks noChangeAspect="1"/>
          </p:cNvPicPr>
          <p:nvPr/>
        </p:nvPicPr>
        <p:blipFill>
          <a:blip r:embed="rId2"/>
          <a:stretch>
            <a:fillRect/>
          </a:stretch>
        </p:blipFill>
        <p:spPr>
          <a:xfrm>
            <a:off x="4444885" y="1901817"/>
            <a:ext cx="3105583" cy="3781953"/>
          </a:xfrm>
          <a:prstGeom prst="rect">
            <a:avLst/>
          </a:prstGeom>
        </p:spPr>
      </p:pic>
      <p:pic>
        <p:nvPicPr>
          <p:cNvPr id="8" name="Immagine 7">
            <a:extLst>
              <a:ext uri="{FF2B5EF4-FFF2-40B4-BE49-F238E27FC236}">
                <a16:creationId xmlns:a16="http://schemas.microsoft.com/office/drawing/2014/main" id="{E46A0150-8B3A-0F84-D0F9-9C884CF96F92}"/>
              </a:ext>
            </a:extLst>
          </p:cNvPr>
          <p:cNvPicPr>
            <a:picLocks noChangeAspect="1"/>
          </p:cNvPicPr>
          <p:nvPr/>
        </p:nvPicPr>
        <p:blipFill>
          <a:blip r:embed="rId3"/>
          <a:stretch>
            <a:fillRect/>
          </a:stretch>
        </p:blipFill>
        <p:spPr>
          <a:xfrm>
            <a:off x="8304548" y="2570976"/>
            <a:ext cx="2524477" cy="2286319"/>
          </a:xfrm>
          <a:prstGeom prst="rect">
            <a:avLst/>
          </a:prstGeom>
        </p:spPr>
      </p:pic>
      <p:sp>
        <p:nvSpPr>
          <p:cNvPr id="9" name="Rettangolo 8">
            <a:extLst>
              <a:ext uri="{FF2B5EF4-FFF2-40B4-BE49-F238E27FC236}">
                <a16:creationId xmlns:a16="http://schemas.microsoft.com/office/drawing/2014/main" id="{2741B8CB-D897-B8DA-1D10-9EAA8AF663DD}"/>
              </a:ext>
            </a:extLst>
          </p:cNvPr>
          <p:cNvSpPr/>
          <p:nvPr/>
        </p:nvSpPr>
        <p:spPr>
          <a:xfrm>
            <a:off x="4552335" y="3429000"/>
            <a:ext cx="845575" cy="779206"/>
          </a:xfrm>
          <a:prstGeom prst="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50053762-F88D-3B26-0D6B-645A8E292E3D}"/>
              </a:ext>
            </a:extLst>
          </p:cNvPr>
          <p:cNvCxnSpPr/>
          <p:nvPr/>
        </p:nvCxnSpPr>
        <p:spPr>
          <a:xfrm flipV="1">
            <a:off x="5397910" y="2570976"/>
            <a:ext cx="2906638" cy="8580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63B8A263-82D8-A4F0-F304-72F20C689EFE}"/>
              </a:ext>
            </a:extLst>
          </p:cNvPr>
          <p:cNvCxnSpPr>
            <a:cxnSpLocks/>
          </p:cNvCxnSpPr>
          <p:nvPr/>
        </p:nvCxnSpPr>
        <p:spPr>
          <a:xfrm>
            <a:off x="5397910" y="4208206"/>
            <a:ext cx="2906638" cy="6490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554F8070-8875-112B-A89A-42FA47AE9107}"/>
              </a:ext>
            </a:extLst>
          </p:cNvPr>
          <p:cNvSpPr txBox="1"/>
          <p:nvPr/>
        </p:nvSpPr>
        <p:spPr>
          <a:xfrm>
            <a:off x="8304548" y="5132439"/>
            <a:ext cx="2524477" cy="646331"/>
          </a:xfrm>
          <a:prstGeom prst="rect">
            <a:avLst/>
          </a:prstGeom>
          <a:noFill/>
        </p:spPr>
        <p:txBody>
          <a:bodyPr wrap="square" rtlCol="0">
            <a:spAutoFit/>
          </a:bodyPr>
          <a:lstStyle/>
          <a:p>
            <a:pPr algn="ctr"/>
            <a:r>
              <a:rPr lang="it-IT" dirty="0" err="1"/>
              <a:t>Different</a:t>
            </a:r>
            <a:r>
              <a:rPr lang="it-IT" dirty="0"/>
              <a:t> </a:t>
            </a:r>
            <a:r>
              <a:rPr lang="it-IT" dirty="0" err="1"/>
              <a:t>segmentations</a:t>
            </a:r>
            <a:r>
              <a:rPr lang="it-IT" dirty="0"/>
              <a:t> of the </a:t>
            </a:r>
            <a:r>
              <a:rPr lang="it-IT" dirty="0" err="1"/>
              <a:t>same</a:t>
            </a:r>
            <a:r>
              <a:rPr lang="it-IT" dirty="0"/>
              <a:t> </a:t>
            </a:r>
            <a:r>
              <a:rPr lang="it-IT" dirty="0" err="1"/>
              <a:t>object</a:t>
            </a:r>
            <a:endParaRPr lang="en-US" dirty="0"/>
          </a:p>
        </p:txBody>
      </p:sp>
      <p:graphicFrame>
        <p:nvGraphicFramePr>
          <p:cNvPr id="5" name="Diagramma 4">
            <a:extLst>
              <a:ext uri="{FF2B5EF4-FFF2-40B4-BE49-F238E27FC236}">
                <a16:creationId xmlns:a16="http://schemas.microsoft.com/office/drawing/2014/main" id="{A9338F97-C291-9EB6-5C57-275E71268058}"/>
              </a:ext>
            </a:extLst>
          </p:cNvPr>
          <p:cNvGraphicFramePr/>
          <p:nvPr>
            <p:extLst>
              <p:ext uri="{D42A27DB-BD31-4B8C-83A1-F6EECF244321}">
                <p14:modId xmlns:p14="http://schemas.microsoft.com/office/powerpoint/2010/main" val="4054876222"/>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45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513353-5013-9C0E-DBB2-65C53755D5A7}"/>
              </a:ext>
            </a:extLst>
          </p:cNvPr>
          <p:cNvSpPr>
            <a:spLocks noGrp="1"/>
          </p:cNvSpPr>
          <p:nvPr>
            <p:ph type="ctrTitle"/>
          </p:nvPr>
        </p:nvSpPr>
        <p:spPr/>
        <p:txBody>
          <a:bodyPr>
            <a:noAutofit/>
          </a:bodyPr>
          <a:lstStyle/>
          <a:p>
            <a:r>
              <a:rPr lang="it-IT" sz="3600" dirty="0" err="1"/>
              <a:t>Uncertainty</a:t>
            </a:r>
            <a:r>
              <a:rPr lang="it-IT" sz="3600" dirty="0"/>
              <a:t> </a:t>
            </a:r>
            <a:r>
              <a:rPr lang="it-IT" sz="3600" dirty="0" err="1"/>
              <a:t>quantification</a:t>
            </a:r>
            <a:r>
              <a:rPr lang="it-IT" sz="3600" dirty="0"/>
              <a:t> techniques</a:t>
            </a:r>
            <a:endParaRPr lang="en-US" sz="3600" dirty="0"/>
          </a:p>
        </p:txBody>
      </p:sp>
      <p:grpSp>
        <p:nvGrpSpPr>
          <p:cNvPr id="13" name="Gruppo 12">
            <a:extLst>
              <a:ext uri="{FF2B5EF4-FFF2-40B4-BE49-F238E27FC236}">
                <a16:creationId xmlns:a16="http://schemas.microsoft.com/office/drawing/2014/main" id="{4CA147C6-E9EE-834F-124F-047C2AFA12E3}"/>
              </a:ext>
            </a:extLst>
          </p:cNvPr>
          <p:cNvGrpSpPr/>
          <p:nvPr/>
        </p:nvGrpSpPr>
        <p:grpSpPr>
          <a:xfrm>
            <a:off x="1356851" y="1616426"/>
            <a:ext cx="4906297" cy="4630561"/>
            <a:chOff x="1641987" y="1887794"/>
            <a:chExt cx="4906297" cy="4630561"/>
          </a:xfrm>
        </p:grpSpPr>
        <p:sp>
          <p:nvSpPr>
            <p:cNvPr id="5" name="Rettangolo con angoli arrotondati 4">
              <a:extLst>
                <a:ext uri="{FF2B5EF4-FFF2-40B4-BE49-F238E27FC236}">
                  <a16:creationId xmlns:a16="http://schemas.microsoft.com/office/drawing/2014/main" id="{3419BE44-0D55-5849-BDDF-3508B8AAB1C8}"/>
                </a:ext>
              </a:extLst>
            </p:cNvPr>
            <p:cNvSpPr/>
            <p:nvPr/>
          </p:nvSpPr>
          <p:spPr>
            <a:xfrm>
              <a:off x="1641987" y="1887794"/>
              <a:ext cx="4906297" cy="463056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2400" b="1" dirty="0" err="1"/>
                <a:t>Bayesian</a:t>
              </a:r>
              <a:r>
                <a:rPr lang="it-IT" sz="2400" b="1" dirty="0"/>
                <a:t> </a:t>
              </a:r>
              <a:r>
                <a:rPr lang="it-IT" sz="2400" b="1" dirty="0" err="1"/>
                <a:t>approaches</a:t>
              </a:r>
              <a:endParaRPr lang="en-US" sz="2400" b="1" dirty="0"/>
            </a:p>
          </p:txBody>
        </p:sp>
        <p:sp>
          <p:nvSpPr>
            <p:cNvPr id="6" name="Rettangolo con angoli arrotondati 5">
              <a:extLst>
                <a:ext uri="{FF2B5EF4-FFF2-40B4-BE49-F238E27FC236}">
                  <a16:creationId xmlns:a16="http://schemas.microsoft.com/office/drawing/2014/main" id="{1E5490D3-D484-298E-1AB8-157A882645E1}"/>
                </a:ext>
              </a:extLst>
            </p:cNvPr>
            <p:cNvSpPr/>
            <p:nvPr/>
          </p:nvSpPr>
          <p:spPr>
            <a:xfrm>
              <a:off x="2045110" y="2821858"/>
              <a:ext cx="1386348" cy="607142"/>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a:t>Monte Carlo Dropout</a:t>
              </a:r>
              <a:endParaRPr lang="en-US" sz="1400" dirty="0"/>
            </a:p>
          </p:txBody>
        </p:sp>
        <p:sp>
          <p:nvSpPr>
            <p:cNvPr id="7" name="Rettangolo con angoli arrotondati 6">
              <a:extLst>
                <a:ext uri="{FF2B5EF4-FFF2-40B4-BE49-F238E27FC236}">
                  <a16:creationId xmlns:a16="http://schemas.microsoft.com/office/drawing/2014/main" id="{32F52923-0FD9-6AC4-08B3-831B05C27140}"/>
                </a:ext>
              </a:extLst>
            </p:cNvPr>
            <p:cNvSpPr/>
            <p:nvPr/>
          </p:nvSpPr>
          <p:spPr>
            <a:xfrm>
              <a:off x="3121410" y="3634044"/>
              <a:ext cx="1386348" cy="6071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a:t>Markov Chain Monte Carlo</a:t>
              </a:r>
              <a:endParaRPr lang="en-US" sz="1400" dirty="0"/>
            </a:p>
          </p:txBody>
        </p:sp>
        <p:sp>
          <p:nvSpPr>
            <p:cNvPr id="8" name="Rettangolo con angoli arrotondati 7">
              <a:extLst>
                <a:ext uri="{FF2B5EF4-FFF2-40B4-BE49-F238E27FC236}">
                  <a16:creationId xmlns:a16="http://schemas.microsoft.com/office/drawing/2014/main" id="{E9F500A2-2866-9DFB-5BB0-B1E1C879122C}"/>
                </a:ext>
              </a:extLst>
            </p:cNvPr>
            <p:cNvSpPr/>
            <p:nvPr/>
          </p:nvSpPr>
          <p:spPr>
            <a:xfrm>
              <a:off x="4794383" y="2968925"/>
              <a:ext cx="1386348" cy="6071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err="1"/>
                <a:t>Variational</a:t>
              </a:r>
              <a:r>
                <a:rPr lang="it-IT" sz="1400" dirty="0"/>
                <a:t> </a:t>
              </a:r>
              <a:r>
                <a:rPr lang="it-IT" sz="1400" dirty="0" err="1"/>
                <a:t>Inference</a:t>
              </a:r>
              <a:endParaRPr lang="en-US" sz="1400" dirty="0"/>
            </a:p>
          </p:txBody>
        </p:sp>
        <p:sp>
          <p:nvSpPr>
            <p:cNvPr id="9" name="Rettangolo con angoli arrotondati 8">
              <a:extLst>
                <a:ext uri="{FF2B5EF4-FFF2-40B4-BE49-F238E27FC236}">
                  <a16:creationId xmlns:a16="http://schemas.microsoft.com/office/drawing/2014/main" id="{294F2032-2A3A-CAD2-997A-1582D5102000}"/>
                </a:ext>
              </a:extLst>
            </p:cNvPr>
            <p:cNvSpPr/>
            <p:nvPr/>
          </p:nvSpPr>
          <p:spPr>
            <a:xfrm>
              <a:off x="2428236" y="5282740"/>
              <a:ext cx="1386348" cy="6071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err="1"/>
                <a:t>Bayesian</a:t>
              </a:r>
              <a:r>
                <a:rPr lang="it-IT" sz="1400" dirty="0"/>
                <a:t> </a:t>
              </a:r>
              <a:r>
                <a:rPr lang="it-IT" sz="1400" dirty="0" err="1"/>
                <a:t>active</a:t>
              </a:r>
              <a:r>
                <a:rPr lang="it-IT" sz="1400" dirty="0"/>
                <a:t> learning</a:t>
              </a:r>
              <a:endParaRPr lang="en-US" sz="1400" dirty="0"/>
            </a:p>
          </p:txBody>
        </p:sp>
        <p:sp>
          <p:nvSpPr>
            <p:cNvPr id="10" name="Rettangolo con angoli arrotondati 9">
              <a:extLst>
                <a:ext uri="{FF2B5EF4-FFF2-40B4-BE49-F238E27FC236}">
                  <a16:creationId xmlns:a16="http://schemas.microsoft.com/office/drawing/2014/main" id="{24ABD290-C5B4-12D0-2D57-78139741A861}"/>
                </a:ext>
              </a:extLst>
            </p:cNvPr>
            <p:cNvSpPr/>
            <p:nvPr/>
          </p:nvSpPr>
          <p:spPr>
            <a:xfrm>
              <a:off x="4578073" y="4557992"/>
              <a:ext cx="1386348" cy="6071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err="1"/>
                <a:t>Bayes</a:t>
              </a:r>
              <a:r>
                <a:rPr lang="it-IT" sz="1400" dirty="0"/>
                <a:t> by </a:t>
              </a:r>
              <a:r>
                <a:rPr lang="it-IT" sz="1400" dirty="0" err="1"/>
                <a:t>Backprop</a:t>
              </a:r>
              <a:endParaRPr lang="en-US" sz="1400" dirty="0"/>
            </a:p>
          </p:txBody>
        </p:sp>
        <p:sp>
          <p:nvSpPr>
            <p:cNvPr id="11" name="Rettangolo con angoli arrotondati 10">
              <a:extLst>
                <a:ext uri="{FF2B5EF4-FFF2-40B4-BE49-F238E27FC236}">
                  <a16:creationId xmlns:a16="http://schemas.microsoft.com/office/drawing/2014/main" id="{1B940D89-1AA2-1C98-1C44-F938958FE54D}"/>
                </a:ext>
              </a:extLst>
            </p:cNvPr>
            <p:cNvSpPr/>
            <p:nvPr/>
          </p:nvSpPr>
          <p:spPr>
            <a:xfrm>
              <a:off x="1848465" y="4385990"/>
              <a:ext cx="1386348" cy="6071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err="1"/>
                <a:t>Variational</a:t>
              </a:r>
              <a:r>
                <a:rPr lang="it-IT" sz="1400" dirty="0"/>
                <a:t> </a:t>
              </a:r>
              <a:r>
                <a:rPr lang="it-IT" sz="1400" dirty="0" err="1"/>
                <a:t>autoencoder</a:t>
              </a:r>
              <a:endParaRPr lang="en-US" sz="1400" dirty="0"/>
            </a:p>
          </p:txBody>
        </p:sp>
        <p:sp>
          <p:nvSpPr>
            <p:cNvPr id="12" name="Rettangolo con angoli arrotondati 11">
              <a:extLst>
                <a:ext uri="{FF2B5EF4-FFF2-40B4-BE49-F238E27FC236}">
                  <a16:creationId xmlns:a16="http://schemas.microsoft.com/office/drawing/2014/main" id="{AFF60490-91CC-01D2-3AED-5AAFE20CF478}"/>
                </a:ext>
              </a:extLst>
            </p:cNvPr>
            <p:cNvSpPr/>
            <p:nvPr/>
          </p:nvSpPr>
          <p:spPr>
            <a:xfrm>
              <a:off x="4296697" y="5637588"/>
              <a:ext cx="1386348" cy="6071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400" dirty="0" err="1"/>
                <a:t>Laplacian</a:t>
              </a:r>
              <a:r>
                <a:rPr lang="it-IT" sz="1400" dirty="0"/>
                <a:t> </a:t>
              </a:r>
              <a:r>
                <a:rPr lang="it-IT" sz="1400" dirty="0" err="1"/>
                <a:t>approximations</a:t>
              </a:r>
              <a:endParaRPr lang="en-US" sz="1400" dirty="0"/>
            </a:p>
          </p:txBody>
        </p:sp>
      </p:grpSp>
      <p:sp>
        <p:nvSpPr>
          <p:cNvPr id="14" name="Rettangolo con angoli arrotondati 13">
            <a:extLst>
              <a:ext uri="{FF2B5EF4-FFF2-40B4-BE49-F238E27FC236}">
                <a16:creationId xmlns:a16="http://schemas.microsoft.com/office/drawing/2014/main" id="{9FB38244-4B9F-80FE-1C78-16407FB0C1A0}"/>
              </a:ext>
            </a:extLst>
          </p:cNvPr>
          <p:cNvSpPr/>
          <p:nvPr/>
        </p:nvSpPr>
        <p:spPr>
          <a:xfrm>
            <a:off x="6579367" y="1885973"/>
            <a:ext cx="1962983" cy="193617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Ensemble techniques</a:t>
            </a:r>
            <a:endParaRPr lang="en-US" sz="2400" b="1" dirty="0"/>
          </a:p>
        </p:txBody>
      </p:sp>
      <p:sp>
        <p:nvSpPr>
          <p:cNvPr id="15" name="Rettangolo con angoli arrotondati 14">
            <a:extLst>
              <a:ext uri="{FF2B5EF4-FFF2-40B4-BE49-F238E27FC236}">
                <a16:creationId xmlns:a16="http://schemas.microsoft.com/office/drawing/2014/main" id="{2449432D-D147-4612-AB80-8B355AECD9CC}"/>
              </a:ext>
            </a:extLst>
          </p:cNvPr>
          <p:cNvSpPr/>
          <p:nvPr/>
        </p:nvSpPr>
        <p:spPr>
          <a:xfrm>
            <a:off x="9853657" y="2714104"/>
            <a:ext cx="1962983" cy="193617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Bootstrap techniques</a:t>
            </a:r>
            <a:endParaRPr lang="en-US" sz="2400" b="1" dirty="0"/>
          </a:p>
        </p:txBody>
      </p:sp>
      <p:sp>
        <p:nvSpPr>
          <p:cNvPr id="16" name="Rettangolo con angoli arrotondati 15">
            <a:extLst>
              <a:ext uri="{FF2B5EF4-FFF2-40B4-BE49-F238E27FC236}">
                <a16:creationId xmlns:a16="http://schemas.microsoft.com/office/drawing/2014/main" id="{E0897A3E-5AF7-B23B-746F-B609095DAC86}"/>
              </a:ext>
            </a:extLst>
          </p:cNvPr>
          <p:cNvSpPr/>
          <p:nvPr/>
        </p:nvSpPr>
        <p:spPr>
          <a:xfrm>
            <a:off x="7504177" y="4310811"/>
            <a:ext cx="1962983" cy="193617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Model </a:t>
            </a:r>
            <a:r>
              <a:rPr lang="it-IT" sz="2400" b="1" dirty="0" err="1"/>
              <a:t>calibration</a:t>
            </a:r>
            <a:endParaRPr lang="en-US" sz="2400" b="1" dirty="0"/>
          </a:p>
        </p:txBody>
      </p:sp>
      <p:graphicFrame>
        <p:nvGraphicFramePr>
          <p:cNvPr id="3" name="Diagramma 2">
            <a:extLst>
              <a:ext uri="{FF2B5EF4-FFF2-40B4-BE49-F238E27FC236}">
                <a16:creationId xmlns:a16="http://schemas.microsoft.com/office/drawing/2014/main" id="{EAF652CB-E7DE-0ED1-49A2-A20D185AFDF8}"/>
              </a:ext>
            </a:extLst>
          </p:cNvPr>
          <p:cNvGraphicFramePr/>
          <p:nvPr>
            <p:extLst>
              <p:ext uri="{D42A27DB-BD31-4B8C-83A1-F6EECF244321}">
                <p14:modId xmlns:p14="http://schemas.microsoft.com/office/powerpoint/2010/main" val="1459118260"/>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908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513353-5013-9C0E-DBB2-65C53755D5A7}"/>
              </a:ext>
            </a:extLst>
          </p:cNvPr>
          <p:cNvSpPr>
            <a:spLocks noGrp="1"/>
          </p:cNvSpPr>
          <p:nvPr>
            <p:ph type="ctrTitle"/>
          </p:nvPr>
        </p:nvSpPr>
        <p:spPr/>
        <p:txBody>
          <a:bodyPr>
            <a:noAutofit/>
          </a:bodyPr>
          <a:lstStyle/>
          <a:p>
            <a:r>
              <a:rPr lang="it-IT" sz="3600" dirty="0"/>
              <a:t>Monte carlo dropout</a:t>
            </a:r>
            <a:endParaRPr lang="en-US" sz="3600" dirty="0"/>
          </a:p>
        </p:txBody>
      </p:sp>
      <p:pic>
        <p:nvPicPr>
          <p:cNvPr id="3" name="Immagine 2" descr="Immagine che contiene diagramma, cerchio, linea, schermata&#10;&#10;Descrizione generata automaticamente">
            <a:extLst>
              <a:ext uri="{FF2B5EF4-FFF2-40B4-BE49-F238E27FC236}">
                <a16:creationId xmlns:a16="http://schemas.microsoft.com/office/drawing/2014/main" id="{48B1CF07-C4DA-5855-0B07-9B9159CEA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26" y="2349511"/>
            <a:ext cx="4557443" cy="2655206"/>
          </a:xfrm>
          <a:prstGeom prst="rect">
            <a:avLst/>
          </a:prstGeom>
        </p:spPr>
      </p:pic>
      <p:pic>
        <p:nvPicPr>
          <p:cNvPr id="19" name="Immagine 18">
            <a:extLst>
              <a:ext uri="{FF2B5EF4-FFF2-40B4-BE49-F238E27FC236}">
                <a16:creationId xmlns:a16="http://schemas.microsoft.com/office/drawing/2014/main" id="{295111E6-5FAF-A608-2886-DCB9CF4DCB2E}"/>
              </a:ext>
            </a:extLst>
          </p:cNvPr>
          <p:cNvPicPr>
            <a:picLocks noChangeAspect="1"/>
          </p:cNvPicPr>
          <p:nvPr/>
        </p:nvPicPr>
        <p:blipFill>
          <a:blip r:embed="rId3"/>
          <a:stretch>
            <a:fillRect/>
          </a:stretch>
        </p:blipFill>
        <p:spPr>
          <a:xfrm>
            <a:off x="5968181" y="2349511"/>
            <a:ext cx="3324689" cy="3600953"/>
          </a:xfrm>
          <a:prstGeom prst="rect">
            <a:avLst/>
          </a:prstGeom>
        </p:spPr>
      </p:pic>
      <p:sp>
        <p:nvSpPr>
          <p:cNvPr id="20" name="Rettangolo con angoli arrotondati 19">
            <a:extLst>
              <a:ext uri="{FF2B5EF4-FFF2-40B4-BE49-F238E27FC236}">
                <a16:creationId xmlns:a16="http://schemas.microsoft.com/office/drawing/2014/main" id="{A4EC4A47-8E89-C967-0B5B-922F0949E952}"/>
              </a:ext>
            </a:extLst>
          </p:cNvPr>
          <p:cNvSpPr/>
          <p:nvPr/>
        </p:nvSpPr>
        <p:spPr>
          <a:xfrm>
            <a:off x="5968181" y="1622323"/>
            <a:ext cx="4503174" cy="584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Keeping dropout </a:t>
            </a:r>
            <a:r>
              <a:rPr lang="it-IT" dirty="0" err="1"/>
              <a:t>acrtive</a:t>
            </a:r>
            <a:r>
              <a:rPr lang="it-IT" dirty="0"/>
              <a:t> </a:t>
            </a:r>
            <a:r>
              <a:rPr lang="it-IT" dirty="0" err="1"/>
              <a:t>during</a:t>
            </a:r>
            <a:r>
              <a:rPr lang="it-IT" dirty="0"/>
              <a:t> </a:t>
            </a:r>
            <a:r>
              <a:rPr lang="it-IT" dirty="0" err="1"/>
              <a:t>inference</a:t>
            </a:r>
            <a:r>
              <a:rPr lang="it-IT" dirty="0"/>
              <a:t> </a:t>
            </a:r>
            <a:r>
              <a:rPr lang="it-IT" dirty="0" err="1"/>
              <a:t>integrates</a:t>
            </a:r>
            <a:r>
              <a:rPr lang="it-IT" dirty="0"/>
              <a:t> </a:t>
            </a:r>
            <a:r>
              <a:rPr lang="it-IT" dirty="0" err="1"/>
              <a:t>randomness</a:t>
            </a:r>
            <a:r>
              <a:rPr lang="it-IT" dirty="0"/>
              <a:t> in the model</a:t>
            </a:r>
            <a:endParaRPr lang="en-US" dirty="0"/>
          </a:p>
        </p:txBody>
      </p:sp>
      <p:sp>
        <p:nvSpPr>
          <p:cNvPr id="21" name="Rettangolo con angoli arrotondati 20">
            <a:extLst>
              <a:ext uri="{FF2B5EF4-FFF2-40B4-BE49-F238E27FC236}">
                <a16:creationId xmlns:a16="http://schemas.microsoft.com/office/drawing/2014/main" id="{54581CE0-5E91-BF4E-4DE3-EFBAD7CE88C2}"/>
              </a:ext>
            </a:extLst>
          </p:cNvPr>
          <p:cNvSpPr/>
          <p:nvPr/>
        </p:nvSpPr>
        <p:spPr>
          <a:xfrm>
            <a:off x="9468465" y="2605548"/>
            <a:ext cx="2153264" cy="2733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The model </a:t>
            </a:r>
            <a:r>
              <a:rPr lang="it-IT" dirty="0" err="1"/>
              <a:t>gives</a:t>
            </a:r>
            <a:r>
              <a:rPr lang="it-IT" dirty="0"/>
              <a:t> </a:t>
            </a:r>
            <a:r>
              <a:rPr lang="it-IT" dirty="0" err="1"/>
              <a:t>different</a:t>
            </a:r>
            <a:r>
              <a:rPr lang="it-IT" dirty="0"/>
              <a:t> </a:t>
            </a:r>
            <a:r>
              <a:rPr lang="it-IT" dirty="0" err="1"/>
              <a:t>predictions</a:t>
            </a:r>
            <a:r>
              <a:rPr lang="it-IT" dirty="0"/>
              <a:t> for the </a:t>
            </a:r>
            <a:r>
              <a:rPr lang="it-IT" dirty="0" err="1"/>
              <a:t>same</a:t>
            </a:r>
            <a:r>
              <a:rPr lang="it-IT" dirty="0"/>
              <a:t> input </a:t>
            </a:r>
            <a:r>
              <a:rPr lang="it-IT" dirty="0" err="1"/>
              <a:t>if</a:t>
            </a:r>
            <a:r>
              <a:rPr lang="it-IT" dirty="0"/>
              <a:t> </a:t>
            </a:r>
            <a:r>
              <a:rPr lang="it-IT" dirty="0" err="1"/>
              <a:t>repeated</a:t>
            </a:r>
            <a:r>
              <a:rPr lang="it-IT" dirty="0"/>
              <a:t> N times, </a:t>
            </a:r>
            <a:r>
              <a:rPr lang="it-IT" dirty="0" err="1"/>
              <a:t>leaving</a:t>
            </a:r>
            <a:r>
              <a:rPr lang="it-IT" dirty="0"/>
              <a:t> </a:t>
            </a:r>
            <a:r>
              <a:rPr lang="it-IT" dirty="0" err="1"/>
              <a:t>as</a:t>
            </a:r>
            <a:r>
              <a:rPr lang="it-IT" dirty="0"/>
              <a:t> a </a:t>
            </a:r>
            <a:r>
              <a:rPr lang="it-IT" dirty="0" err="1"/>
              <a:t>result</a:t>
            </a:r>
            <a:r>
              <a:rPr lang="it-IT" dirty="0"/>
              <a:t> a </a:t>
            </a:r>
            <a:r>
              <a:rPr lang="it-IT" dirty="0" err="1"/>
              <a:t>distribution</a:t>
            </a:r>
            <a:r>
              <a:rPr lang="it-IT" dirty="0"/>
              <a:t> of the output </a:t>
            </a:r>
            <a:r>
              <a:rPr lang="it-IT" dirty="0" err="1"/>
              <a:t>predictions</a:t>
            </a:r>
            <a:endParaRPr lang="en-US" dirty="0"/>
          </a:p>
        </p:txBody>
      </p:sp>
      <p:graphicFrame>
        <p:nvGraphicFramePr>
          <p:cNvPr id="5" name="Diagramma 4">
            <a:extLst>
              <a:ext uri="{FF2B5EF4-FFF2-40B4-BE49-F238E27FC236}">
                <a16:creationId xmlns:a16="http://schemas.microsoft.com/office/drawing/2014/main" id="{893CAC49-3D8E-3EA6-D019-451619709F3E}"/>
              </a:ext>
            </a:extLst>
          </p:cNvPr>
          <p:cNvGraphicFramePr/>
          <p:nvPr>
            <p:extLst>
              <p:ext uri="{D42A27DB-BD31-4B8C-83A1-F6EECF244321}">
                <p14:modId xmlns:p14="http://schemas.microsoft.com/office/powerpoint/2010/main" val="1459118260"/>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134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513353-5013-9C0E-DBB2-65C53755D5A7}"/>
              </a:ext>
            </a:extLst>
          </p:cNvPr>
          <p:cNvSpPr>
            <a:spLocks noGrp="1"/>
          </p:cNvSpPr>
          <p:nvPr>
            <p:ph type="ctrTitle"/>
          </p:nvPr>
        </p:nvSpPr>
        <p:spPr/>
        <p:txBody>
          <a:bodyPr>
            <a:noAutofit/>
          </a:bodyPr>
          <a:lstStyle/>
          <a:p>
            <a:r>
              <a:rPr lang="it-IT" sz="3600" dirty="0"/>
              <a:t>Monte carlo dropout</a:t>
            </a:r>
            <a:endParaRPr lang="en-US" sz="3600" dirty="0"/>
          </a:p>
        </p:txBody>
      </p:sp>
      <p:sp>
        <p:nvSpPr>
          <p:cNvPr id="6" name="Segnaposto testo 5">
            <a:extLst>
              <a:ext uri="{FF2B5EF4-FFF2-40B4-BE49-F238E27FC236}">
                <a16:creationId xmlns:a16="http://schemas.microsoft.com/office/drawing/2014/main" id="{7E14E2B5-4FA2-6E42-9757-2AAF25618F3F}"/>
              </a:ext>
            </a:extLst>
          </p:cNvPr>
          <p:cNvSpPr>
            <a:spLocks noGrp="1"/>
          </p:cNvSpPr>
          <p:nvPr>
            <p:ph type="body" sz="quarter" idx="14"/>
          </p:nvPr>
        </p:nvSpPr>
        <p:spPr/>
        <p:txBody>
          <a:bodyPr>
            <a:normAutofit/>
          </a:bodyPr>
          <a:lstStyle/>
          <a:p>
            <a:r>
              <a:rPr lang="it-IT" sz="2000" b="1" u="sng" dirty="0" err="1"/>
              <a:t>Advantages</a:t>
            </a:r>
            <a:r>
              <a:rPr lang="it-IT" sz="2000" b="1" u="sng" dirty="0"/>
              <a:t>:</a:t>
            </a:r>
          </a:p>
          <a:p>
            <a:pPr marL="285750" indent="-285750">
              <a:buFontTx/>
              <a:buChar char="-"/>
            </a:pPr>
            <a:r>
              <a:rPr lang="en-US" sz="2000" dirty="0"/>
              <a:t>straightforward to implement </a:t>
            </a:r>
          </a:p>
          <a:p>
            <a:pPr marL="285750" indent="-285750">
              <a:buFontTx/>
              <a:buChar char="-"/>
            </a:pPr>
            <a:r>
              <a:rPr lang="en-US" sz="2000" dirty="0"/>
              <a:t>requires  little  additional  knowledge  or  modeling  effort  compared  to  traditional  methods  </a:t>
            </a:r>
          </a:p>
          <a:p>
            <a:pPr marL="285750" indent="-285750">
              <a:buFontTx/>
              <a:buChar char="-"/>
            </a:pPr>
            <a:r>
              <a:rPr lang="en-US" sz="2000" dirty="0"/>
              <a:t>It  often  leads  to  a  faster  training  phase  compared  to  other  variational  inference  approaches. </a:t>
            </a:r>
          </a:p>
          <a:p>
            <a:pPr marL="285750" indent="-285750">
              <a:buFontTx/>
              <a:buChar char="-"/>
            </a:pPr>
            <a:r>
              <a:rPr lang="en-US" sz="2000" dirty="0"/>
              <a:t>Able to quantify both aleatoric and epistemic uncertainty</a:t>
            </a:r>
          </a:p>
          <a:p>
            <a:pPr marL="285750" indent="-285750">
              <a:buFontTx/>
              <a:buChar char="-"/>
            </a:pPr>
            <a:endParaRPr lang="en-US" sz="2000" dirty="0"/>
          </a:p>
          <a:p>
            <a:r>
              <a:rPr lang="en-US" sz="2000" b="1" u="sng" dirty="0"/>
              <a:t>Limitations:</a:t>
            </a:r>
          </a:p>
          <a:p>
            <a:pPr marL="285750" indent="-285750">
              <a:buFontTx/>
              <a:buChar char="-"/>
            </a:pPr>
            <a:r>
              <a:rPr lang="en-US" sz="2000" dirty="0"/>
              <a:t>Not very reliable for Out of Distribution data</a:t>
            </a:r>
          </a:p>
          <a:p>
            <a:pPr marL="285750" indent="-285750">
              <a:buFontTx/>
              <a:buChar char="-"/>
            </a:pPr>
            <a:r>
              <a:rPr lang="en-US" sz="2000" dirty="0"/>
              <a:t>Needs multiple sampling during inference</a:t>
            </a:r>
          </a:p>
          <a:p>
            <a:pPr marL="285750" indent="-285750">
              <a:buFontTx/>
              <a:buChar char="-"/>
            </a:pPr>
            <a:r>
              <a:rPr lang="en-US" sz="2000" dirty="0"/>
              <a:t>It lacks  flexibility  compared to other Bayesian methods for online or active learning</a:t>
            </a:r>
          </a:p>
        </p:txBody>
      </p:sp>
      <p:graphicFrame>
        <p:nvGraphicFramePr>
          <p:cNvPr id="3" name="Diagramma 2">
            <a:extLst>
              <a:ext uri="{FF2B5EF4-FFF2-40B4-BE49-F238E27FC236}">
                <a16:creationId xmlns:a16="http://schemas.microsoft.com/office/drawing/2014/main" id="{04B75B93-28DC-E75E-66ED-2D3CA1C4D2C4}"/>
              </a:ext>
            </a:extLst>
          </p:cNvPr>
          <p:cNvGraphicFramePr/>
          <p:nvPr>
            <p:extLst>
              <p:ext uri="{D42A27DB-BD31-4B8C-83A1-F6EECF244321}">
                <p14:modId xmlns:p14="http://schemas.microsoft.com/office/powerpoint/2010/main" val="1459118260"/>
              </p:ext>
            </p:extLst>
          </p:nvPr>
        </p:nvGraphicFramePr>
        <p:xfrm>
          <a:off x="0" y="-20390"/>
          <a:ext cx="12192000" cy="52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8748798"/>
      </p:ext>
    </p:extLst>
  </p:cSld>
  <p:clrMapOvr>
    <a:masterClrMapping/>
  </p:clrMapOvr>
</p:sld>
</file>

<file path=ppt/theme/theme1.xml><?xml version="1.0" encoding="utf-8"?>
<a:theme xmlns:a="http://schemas.openxmlformats.org/drawingml/2006/main" name="Tema di Offic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631_TF44450328" id="{6C86C050-4072-4018-B15A-840650482B31}" vid="{867E9A63-5FA9-4063-BD18-6594DC2332F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modello presentazione moderna</Template>
  <TotalTime>38</TotalTime>
  <Words>1671</Words>
  <Application>Microsoft Macintosh PowerPoint</Application>
  <PresentationFormat>Widescreen</PresentationFormat>
  <Paragraphs>454</Paragraphs>
  <Slides>27</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27</vt:i4>
      </vt:variant>
    </vt:vector>
  </HeadingPairs>
  <TitlesOfParts>
    <vt:vector size="36" baseType="lpstr">
      <vt:lpstr>Arial</vt:lpstr>
      <vt:lpstr>Calibri</vt:lpstr>
      <vt:lpstr>Calibri Light</vt:lpstr>
      <vt:lpstr>Cambria Math</vt:lpstr>
      <vt:lpstr>Franklin Gothic Book</vt:lpstr>
      <vt:lpstr>Sagona ExtraLight</vt:lpstr>
      <vt:lpstr>Speak Pro</vt:lpstr>
      <vt:lpstr>Wingdings</vt:lpstr>
      <vt:lpstr>Tema di Office</vt:lpstr>
      <vt:lpstr>Uncertainty quantification in tumor segmentation using Bayesian Neural Networks</vt:lpstr>
      <vt:lpstr>Outline of the presentation</vt:lpstr>
      <vt:lpstr>Organ Segmentation in RT</vt:lpstr>
      <vt:lpstr>Deep Learning for medical image segmentation</vt:lpstr>
      <vt:lpstr>Types of uncertainty</vt:lpstr>
      <vt:lpstr>Sources of uncertainty in image segmentation</vt:lpstr>
      <vt:lpstr>Uncertainty quantification techniques</vt:lpstr>
      <vt:lpstr>Monte carlo dropout</vt:lpstr>
      <vt:lpstr>Monte carlo dropout</vt:lpstr>
      <vt:lpstr>Uncertainty quantification for renal cancer segmentation </vt:lpstr>
      <vt:lpstr>Motivation and background</vt:lpstr>
      <vt:lpstr>Aim </vt:lpstr>
      <vt:lpstr>MCD and MCDC</vt:lpstr>
      <vt:lpstr>CNN architecture and training</vt:lpstr>
      <vt:lpstr>Accuracy evaluation</vt:lpstr>
      <vt:lpstr>Uncertainty quantification and evaluation</vt:lpstr>
      <vt:lpstr>Dataset </vt:lpstr>
      <vt:lpstr>Experimental design</vt:lpstr>
      <vt:lpstr>Results - accuracy </vt:lpstr>
      <vt:lpstr>Results </vt:lpstr>
      <vt:lpstr>Results </vt:lpstr>
      <vt:lpstr>Results - uncertainty </vt:lpstr>
      <vt:lpstr>Benefits and limitations</vt:lpstr>
      <vt:lpstr>Other applications in rt</vt:lpstr>
      <vt:lpstr>Other applications in rt</vt:lpstr>
      <vt:lpstr>Conclusions</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Uncertainty quantification in renal cancer using Bayesian Neural Networks: an evaluation on multi-class segmentation</dc:title>
  <dc:creator>SCALCO ELISA</dc:creator>
  <cp:lastModifiedBy>ELISA SCALCO</cp:lastModifiedBy>
  <cp:revision>39</cp:revision>
  <dcterms:created xsi:type="dcterms:W3CDTF">2023-05-16T08:16:54Z</dcterms:created>
  <dcterms:modified xsi:type="dcterms:W3CDTF">2023-10-18T20:21:27Z</dcterms:modified>
</cp:coreProperties>
</file>