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7" r:id="rId4"/>
    <p:sldId id="263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 autoAdjust="0"/>
    <p:restoredTop sz="94660"/>
  </p:normalViewPr>
  <p:slideViewPr>
    <p:cSldViewPr>
      <p:cViewPr varScale="1">
        <p:scale>
          <a:sx n="84" d="100"/>
          <a:sy n="84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9FFA5-1AA5-4216-966F-B8BFBCBDDBC4}" type="datetimeFigureOut">
              <a:rPr lang="it-IT" smtClean="0"/>
              <a:t>18/03/2011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D6D6-A2A8-48BD-96CD-7E055AB0651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572" t="15354" r="18240" b="11533"/>
          <a:stretch>
            <a:fillRect/>
          </a:stretch>
        </p:blipFill>
        <p:spPr bwMode="auto">
          <a:xfrm>
            <a:off x="179512" y="188640"/>
            <a:ext cx="892256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5857" t="32837" r="18201" b="19731"/>
          <a:stretch>
            <a:fillRect/>
          </a:stretch>
        </p:blipFill>
        <p:spPr bwMode="auto">
          <a:xfrm>
            <a:off x="0" y="836712"/>
            <a:ext cx="4067944" cy="245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26893" t="20432" r="16432" b="13163"/>
          <a:stretch>
            <a:fillRect/>
          </a:stretch>
        </p:blipFill>
        <p:spPr bwMode="auto">
          <a:xfrm>
            <a:off x="3976016" y="0"/>
            <a:ext cx="4772448" cy="327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15367" t="35027" r="3954" b="8785"/>
          <a:stretch>
            <a:fillRect/>
          </a:stretch>
        </p:blipFill>
        <p:spPr bwMode="auto">
          <a:xfrm>
            <a:off x="0" y="3212976"/>
            <a:ext cx="894687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1162" t="21162" r="19321" b="14623"/>
          <a:stretch>
            <a:fillRect/>
          </a:stretch>
        </p:blipFill>
        <p:spPr bwMode="auto">
          <a:xfrm>
            <a:off x="179512" y="188639"/>
            <a:ext cx="8496944" cy="644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36284" t="39127" r="29566" b="17819"/>
          <a:stretch>
            <a:fillRect/>
          </a:stretch>
        </p:blipFill>
        <p:spPr bwMode="auto">
          <a:xfrm>
            <a:off x="0" y="0"/>
            <a:ext cx="3384376" cy="249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3723" t="22621" r="17614" b="15353"/>
          <a:stretch>
            <a:fillRect/>
          </a:stretch>
        </p:blipFill>
        <p:spPr bwMode="auto">
          <a:xfrm>
            <a:off x="0" y="2348025"/>
            <a:ext cx="6048672" cy="45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26466" t="23351" r="18894" b="19001"/>
          <a:stretch>
            <a:fillRect/>
          </a:stretch>
        </p:blipFill>
        <p:spPr bwMode="auto">
          <a:xfrm>
            <a:off x="3347864" y="0"/>
            <a:ext cx="5472608" cy="337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9636" t="21892" r="7796" b="5136"/>
          <a:stretch>
            <a:fillRect/>
          </a:stretch>
        </p:blipFill>
        <p:spPr bwMode="auto">
          <a:xfrm>
            <a:off x="539552" y="2474282"/>
            <a:ext cx="7452320" cy="438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1589" t="27729" r="30744" b="17542"/>
          <a:stretch>
            <a:fillRect/>
          </a:stretch>
        </p:blipFill>
        <p:spPr bwMode="auto">
          <a:xfrm>
            <a:off x="0" y="0"/>
            <a:ext cx="2952328" cy="250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20490" t="20432" r="8649" b="16082"/>
          <a:stretch>
            <a:fillRect/>
          </a:stretch>
        </p:blipFill>
        <p:spPr bwMode="auto">
          <a:xfrm>
            <a:off x="2843807" y="75422"/>
            <a:ext cx="6300193" cy="330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185" t="18900" r="16760" b="9588"/>
          <a:stretch>
            <a:fillRect/>
          </a:stretch>
        </p:blipFill>
        <p:spPr bwMode="auto">
          <a:xfrm>
            <a:off x="179512" y="188640"/>
            <a:ext cx="859393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069" t="31058" r="11722" b="18947"/>
          <a:stretch>
            <a:fillRect/>
          </a:stretch>
        </p:blipFill>
        <p:spPr bwMode="auto">
          <a:xfrm>
            <a:off x="827584" y="3068960"/>
            <a:ext cx="817945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2935" t="29543" r="7827" b="20462"/>
          <a:stretch>
            <a:fillRect/>
          </a:stretch>
        </p:blipFill>
        <p:spPr bwMode="auto">
          <a:xfrm>
            <a:off x="1331640" y="0"/>
            <a:ext cx="7632848" cy="31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9238" t="19702" r="17617" b="19731"/>
          <a:stretch>
            <a:fillRect/>
          </a:stretch>
        </p:blipFill>
        <p:spPr bwMode="auto">
          <a:xfrm>
            <a:off x="0" y="1412776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043" t="18180" r="10988" b="6827"/>
          <a:stretch>
            <a:fillRect/>
          </a:stretch>
        </p:blipFill>
        <p:spPr bwMode="auto">
          <a:xfrm>
            <a:off x="179512" y="332656"/>
            <a:ext cx="882716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Filippo</dc:creator>
  <cp:lastModifiedBy>Filippo</cp:lastModifiedBy>
  <cp:revision>4</cp:revision>
  <dcterms:created xsi:type="dcterms:W3CDTF">2011-03-18T09:25:01Z</dcterms:created>
  <dcterms:modified xsi:type="dcterms:W3CDTF">2011-03-18T10:18:38Z</dcterms:modified>
</cp:coreProperties>
</file>