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Anaheim"/>
      <p:regular r:id="rId35"/>
      <p:bold r:id="rId36"/>
    </p:embeddedFont>
    <p:embeddedFont>
      <p:font typeface="Bebas Neue"/>
      <p:regular r:id="rId37"/>
    </p:embeddedFont>
    <p:embeddedFont>
      <p:font typeface="Albert Sans SemiBold"/>
      <p:regular r:id="rId38"/>
      <p:bold r:id="rId39"/>
      <p:italic r:id="rId40"/>
      <p:boldItalic r:id="rId41"/>
    </p:embeddedFont>
    <p:embeddedFont>
      <p:font typeface="Albert Sans"/>
      <p:regular r:id="rId42"/>
      <p:bold r:id="rId43"/>
      <p:italic r:id="rId44"/>
      <p:boldItalic r:id="rId45"/>
    </p:embeddedFont>
    <p:embeddedFont>
      <p:font typeface="PT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guide id="3" pos="449">
          <p15:clr>
            <a:srgbClr val="747775"/>
          </p15:clr>
        </p15:guide>
        <p15:guide id="4" pos="530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449"/>
        <p:guide pos="5306"/>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lbertSansSemiBold-italic.fntdata"/><Relationship Id="rId42" Type="http://schemas.openxmlformats.org/officeDocument/2006/relationships/font" Target="fonts/AlbertSans-regular.fntdata"/><Relationship Id="rId41" Type="http://schemas.openxmlformats.org/officeDocument/2006/relationships/font" Target="fonts/AlbertSansSemiBold-boldItalic.fntdata"/><Relationship Id="rId44" Type="http://schemas.openxmlformats.org/officeDocument/2006/relationships/font" Target="fonts/AlbertSans-italic.fntdata"/><Relationship Id="rId43" Type="http://schemas.openxmlformats.org/officeDocument/2006/relationships/font" Target="fonts/AlbertSans-bold.fntdata"/><Relationship Id="rId46" Type="http://schemas.openxmlformats.org/officeDocument/2006/relationships/font" Target="fonts/PTSans-regular.fntdata"/><Relationship Id="rId45" Type="http://schemas.openxmlformats.org/officeDocument/2006/relationships/font" Target="fonts/AlbertSa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TSans-italic.fntdata"/><Relationship Id="rId47" Type="http://schemas.openxmlformats.org/officeDocument/2006/relationships/font" Target="fonts/PTSans-bold.fntdata"/><Relationship Id="rId49" Type="http://schemas.openxmlformats.org/officeDocument/2006/relationships/font" Target="fonts/PT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font" Target="fonts/Anaheim-regular.fntdata"/><Relationship Id="rId34" Type="http://schemas.openxmlformats.org/officeDocument/2006/relationships/slide" Target="slides/slide29.xml"/><Relationship Id="rId37" Type="http://schemas.openxmlformats.org/officeDocument/2006/relationships/font" Target="fonts/BebasNeue-regular.fntdata"/><Relationship Id="rId36" Type="http://schemas.openxmlformats.org/officeDocument/2006/relationships/font" Target="fonts/Anaheim-bold.fntdata"/><Relationship Id="rId39" Type="http://schemas.openxmlformats.org/officeDocument/2006/relationships/font" Target="fonts/AlbertSansSemiBold-bold.fntdata"/><Relationship Id="rId38" Type="http://schemas.openxmlformats.org/officeDocument/2006/relationships/font" Target="fonts/AlbertSansSemiBold-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28155f89f88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7" name="Google Shape;467;g28155f89f88_0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28155f89f88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1" name="Google Shape;491;g28155f89f88_0_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28155f89f88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6" name="Google Shape;506;g28155f89f88_0_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28155f89f88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4" name="Google Shape;524;g28155f89f88_0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28155f89f88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9" name="Google Shape;539;g28155f89f88_0_1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2f892f1a2a8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4" name="Google Shape;554;g2f892f1a2a8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2f892f1a2a8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9" name="Google Shape;569;g2f892f1a2a8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2f892f1a2a8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4" name="Google Shape;584;g2f892f1a2a8_0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2f892f1a2a8_1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2f892f1a2a8_1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2f892f1a2a8_1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6" name="Google Shape;606;g2f892f1a2a8_1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i="1" sz="1200">
              <a:solidFill>
                <a:srgbClr val="595959"/>
              </a:solidFill>
              <a:latin typeface="Anaheim"/>
              <a:ea typeface="Anaheim"/>
              <a:cs typeface="Anaheim"/>
              <a:sym typeface="Anaheim"/>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2f892f1a2a8_1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2f892f1a2a8_1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2f892f1a2a8_1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2f892f1a2a8_1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2f892f1a2a8_1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2f892f1a2a8_1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2f892f1a2a8_1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2f892f1a2a8_1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2f892f1a2a8_1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2f892f1a2a8_1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2f892f1a2a8_1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2f892f1a2a8_1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305993edf1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2" name="Google Shape;662;g305993edf1f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2f892f1a2a8_1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2f892f1a2a8_1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2f892f1a2a8_1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3" name="Google Shape;693;g2f892f1a2a8_1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8" name="Google Shape;708;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8155f89f8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9" name="Google Shape;369;g28155f89f88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f892f1a2a8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g2f892f1a2a8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8155f89f8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g28155f89f88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8155f89f88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0" name="Google Shape;430;g28155f89f88_0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8155f89f88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8" name="Google Shape;448;g28155f89f88_0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558022" y="692000"/>
            <a:ext cx="6176700" cy="3588600"/>
          </a:xfrm>
          <a:prstGeom prst="rect">
            <a:avLst/>
          </a:prstGeom>
          <a:noFill/>
          <a:ln>
            <a:noFill/>
          </a:ln>
        </p:spPr>
        <p:txBody>
          <a:bodyPr anchorCtr="0" anchor="b" bIns="91425" lIns="91425" spcFirstLastPara="1" rIns="91425" wrap="square" tIns="91425">
            <a:noAutofit/>
          </a:bodyPr>
          <a:lstStyle>
            <a:lvl1pPr lvl="0" algn="l">
              <a:lnSpc>
                <a:spcPct val="80000"/>
              </a:lnSpc>
              <a:spcBef>
                <a:spcPts val="0"/>
              </a:spcBef>
              <a:spcAft>
                <a:spcPts val="0"/>
              </a:spcAft>
              <a:buClr>
                <a:srgbClr val="191919"/>
              </a:buClr>
              <a:buSzPts val="5200"/>
              <a:buNone/>
              <a:defRPr sz="72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7171075" y="4406725"/>
            <a:ext cx="1818900" cy="375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1400"/>
              <a:buNone/>
              <a:defRPr sz="1600">
                <a:solidFill>
                  <a:schemeClr val="accen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4" name="Shape 94"/>
        <p:cNvGrpSpPr/>
        <p:nvPr/>
      </p:nvGrpSpPr>
      <p:grpSpPr>
        <a:xfrm>
          <a:off x="0" y="0"/>
          <a:ext cx="0" cy="0"/>
          <a:chOff x="0" y="0"/>
          <a:chExt cx="0" cy="0"/>
        </a:xfrm>
      </p:grpSpPr>
      <p:sp>
        <p:nvSpPr>
          <p:cNvPr id="95" name="Google Shape;95;p11"/>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a:lvl1pPr>
            <a:lvl2pPr lvl="1" algn="r">
              <a:lnSpc>
                <a:spcPct val="100000"/>
              </a:lnSpc>
              <a:spcBef>
                <a:spcPts val="0"/>
              </a:spcBef>
              <a:spcAft>
                <a:spcPts val="0"/>
              </a:spcAft>
              <a:buSzPts val="3500"/>
              <a:buNone/>
              <a:defRPr/>
            </a:lvl2pPr>
            <a:lvl3pPr lvl="2" algn="r">
              <a:lnSpc>
                <a:spcPct val="100000"/>
              </a:lnSpc>
              <a:spcBef>
                <a:spcPts val="0"/>
              </a:spcBef>
              <a:spcAft>
                <a:spcPts val="0"/>
              </a:spcAft>
              <a:buSzPts val="3500"/>
              <a:buNone/>
              <a:defRPr/>
            </a:lvl3pPr>
            <a:lvl4pPr lvl="3" algn="r">
              <a:lnSpc>
                <a:spcPct val="100000"/>
              </a:lnSpc>
              <a:spcBef>
                <a:spcPts val="0"/>
              </a:spcBef>
              <a:spcAft>
                <a:spcPts val="0"/>
              </a:spcAft>
              <a:buSzPts val="3500"/>
              <a:buNone/>
              <a:defRPr/>
            </a:lvl4pPr>
            <a:lvl5pPr lvl="4" algn="r">
              <a:lnSpc>
                <a:spcPct val="100000"/>
              </a:lnSpc>
              <a:spcBef>
                <a:spcPts val="0"/>
              </a:spcBef>
              <a:spcAft>
                <a:spcPts val="0"/>
              </a:spcAft>
              <a:buSzPts val="3500"/>
              <a:buNone/>
              <a:defRPr/>
            </a:lvl5pPr>
            <a:lvl6pPr lvl="5" algn="r">
              <a:lnSpc>
                <a:spcPct val="100000"/>
              </a:lnSpc>
              <a:spcBef>
                <a:spcPts val="0"/>
              </a:spcBef>
              <a:spcAft>
                <a:spcPts val="0"/>
              </a:spcAft>
              <a:buSzPts val="3500"/>
              <a:buNone/>
              <a:defRPr/>
            </a:lvl6pPr>
            <a:lvl7pPr lvl="6" algn="r">
              <a:lnSpc>
                <a:spcPct val="100000"/>
              </a:lnSpc>
              <a:spcBef>
                <a:spcPts val="0"/>
              </a:spcBef>
              <a:spcAft>
                <a:spcPts val="0"/>
              </a:spcAft>
              <a:buSzPts val="3500"/>
              <a:buNone/>
              <a:defRPr/>
            </a:lvl7pPr>
            <a:lvl8pPr lvl="7" algn="r">
              <a:lnSpc>
                <a:spcPct val="100000"/>
              </a:lnSpc>
              <a:spcBef>
                <a:spcPts val="0"/>
              </a:spcBef>
              <a:spcAft>
                <a:spcPts val="0"/>
              </a:spcAft>
              <a:buSzPts val="3500"/>
              <a:buNone/>
              <a:defRPr/>
            </a:lvl8pPr>
            <a:lvl9pPr lvl="8" algn="r">
              <a:lnSpc>
                <a:spcPct val="100000"/>
              </a:lnSpc>
              <a:spcBef>
                <a:spcPts val="0"/>
              </a:spcBef>
              <a:spcAft>
                <a:spcPts val="0"/>
              </a:spcAft>
              <a:buSzPts val="3500"/>
              <a:buNone/>
              <a:defRPr/>
            </a:lvl9pPr>
          </a:lstStyle>
          <a:p/>
        </p:txBody>
      </p:sp>
      <p:sp>
        <p:nvSpPr>
          <p:cNvPr id="96" name="Google Shape;96;p11"/>
          <p:cNvSpPr txBox="1"/>
          <p:nvPr>
            <p:ph idx="1" type="subTitle"/>
          </p:nvPr>
        </p:nvSpPr>
        <p:spPr>
          <a:xfrm>
            <a:off x="5077073" y="3042975"/>
            <a:ext cx="2619900" cy="1106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97" name="Google Shape;97;p11"/>
          <p:cNvSpPr txBox="1"/>
          <p:nvPr>
            <p:ph idx="2" type="subTitle"/>
          </p:nvPr>
        </p:nvSpPr>
        <p:spPr>
          <a:xfrm>
            <a:off x="1447027" y="3042975"/>
            <a:ext cx="2619900" cy="1106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98" name="Google Shape;98;p11"/>
          <p:cNvSpPr txBox="1"/>
          <p:nvPr>
            <p:ph idx="3" type="subTitle"/>
          </p:nvPr>
        </p:nvSpPr>
        <p:spPr>
          <a:xfrm>
            <a:off x="5077073" y="2734950"/>
            <a:ext cx="2619900" cy="394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400">
                <a:solidFill>
                  <a:schemeClr val="dk2"/>
                </a:solidFill>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9" name="Google Shape;99;p11"/>
          <p:cNvSpPr txBox="1"/>
          <p:nvPr>
            <p:ph idx="4" type="subTitle"/>
          </p:nvPr>
        </p:nvSpPr>
        <p:spPr>
          <a:xfrm>
            <a:off x="1447027" y="2734950"/>
            <a:ext cx="2619900" cy="394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400">
                <a:solidFill>
                  <a:schemeClr val="dk2"/>
                </a:solidFill>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00" name="Google Shape;100;p11"/>
          <p:cNvGrpSpPr/>
          <p:nvPr/>
        </p:nvGrpSpPr>
        <p:grpSpPr>
          <a:xfrm>
            <a:off x="6667637" y="3630961"/>
            <a:ext cx="2394232" cy="2358638"/>
            <a:chOff x="6667637" y="3630961"/>
            <a:chExt cx="2394232" cy="2358638"/>
          </a:xfrm>
        </p:grpSpPr>
        <p:grpSp>
          <p:nvGrpSpPr>
            <p:cNvPr id="101" name="Google Shape;101;p11"/>
            <p:cNvGrpSpPr/>
            <p:nvPr/>
          </p:nvGrpSpPr>
          <p:grpSpPr>
            <a:xfrm flipH="1" rot="-2700000">
              <a:off x="7799572" y="3973974"/>
              <a:ext cx="1045765" cy="1045615"/>
              <a:chOff x="3741950" y="353925"/>
              <a:chExt cx="1045775" cy="1045625"/>
            </a:xfrm>
          </p:grpSpPr>
          <p:sp>
            <p:nvSpPr>
              <p:cNvPr id="102" name="Google Shape;102;p11"/>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1"/>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1"/>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 name="Google Shape;105;p11"/>
            <p:cNvSpPr/>
            <p:nvPr/>
          </p:nvSpPr>
          <p:spPr>
            <a:xfrm flipH="1" rot="-2700000">
              <a:off x="7018027" y="3971401"/>
              <a:ext cx="1657859" cy="1677759"/>
            </a:xfrm>
            <a:custGeom>
              <a:rect b="b" l="l" r="r" t="t"/>
              <a:pathLst>
                <a:path extrusionOk="0" h="67111" w="66315">
                  <a:moveTo>
                    <a:pt x="8446" y="67111"/>
                  </a:moveTo>
                  <a:cubicBezTo>
                    <a:pt x="6171" y="67111"/>
                    <a:pt x="4067" y="66258"/>
                    <a:pt x="2474" y="64665"/>
                  </a:cubicBezTo>
                  <a:cubicBezTo>
                    <a:pt x="882" y="63073"/>
                    <a:pt x="0" y="60940"/>
                    <a:pt x="0" y="58694"/>
                  </a:cubicBezTo>
                  <a:cubicBezTo>
                    <a:pt x="0" y="56447"/>
                    <a:pt x="882" y="54343"/>
                    <a:pt x="2474" y="52750"/>
                  </a:cubicBezTo>
                  <a:lnTo>
                    <a:pt x="51954" y="3271"/>
                  </a:lnTo>
                  <a:cubicBezTo>
                    <a:pt x="55224" y="0"/>
                    <a:pt x="60570" y="0"/>
                    <a:pt x="63841" y="3271"/>
                  </a:cubicBezTo>
                  <a:lnTo>
                    <a:pt x="63841" y="3271"/>
                  </a:lnTo>
                  <a:cubicBezTo>
                    <a:pt x="65433" y="4863"/>
                    <a:pt x="66315" y="6996"/>
                    <a:pt x="66315" y="9242"/>
                  </a:cubicBezTo>
                  <a:cubicBezTo>
                    <a:pt x="66315" y="11489"/>
                    <a:pt x="65433" y="13593"/>
                    <a:pt x="63841" y="15186"/>
                  </a:cubicBezTo>
                  <a:lnTo>
                    <a:pt x="14389" y="64665"/>
                  </a:lnTo>
                  <a:cubicBezTo>
                    <a:pt x="12797" y="66258"/>
                    <a:pt x="10692" y="67111"/>
                    <a:pt x="8446" y="67111"/>
                  </a:cubicBezTo>
                  <a:close/>
                  <a:moveTo>
                    <a:pt x="57897" y="2588"/>
                  </a:moveTo>
                  <a:cubicBezTo>
                    <a:pt x="56191" y="2588"/>
                    <a:pt x="54485" y="3242"/>
                    <a:pt x="53205" y="4522"/>
                  </a:cubicBezTo>
                  <a:lnTo>
                    <a:pt x="3725" y="54002"/>
                  </a:lnTo>
                  <a:cubicBezTo>
                    <a:pt x="2474" y="55253"/>
                    <a:pt x="1792" y="56931"/>
                    <a:pt x="1792" y="58694"/>
                  </a:cubicBezTo>
                  <a:cubicBezTo>
                    <a:pt x="1792" y="60457"/>
                    <a:pt x="2474" y="62135"/>
                    <a:pt x="3725" y="63386"/>
                  </a:cubicBezTo>
                  <a:cubicBezTo>
                    <a:pt x="4977" y="64637"/>
                    <a:pt x="6654" y="65348"/>
                    <a:pt x="8418" y="65348"/>
                  </a:cubicBezTo>
                  <a:cubicBezTo>
                    <a:pt x="10209" y="65348"/>
                    <a:pt x="11858" y="64637"/>
                    <a:pt x="13138" y="63386"/>
                  </a:cubicBezTo>
                  <a:lnTo>
                    <a:pt x="62589" y="13934"/>
                  </a:lnTo>
                  <a:cubicBezTo>
                    <a:pt x="63841" y="12683"/>
                    <a:pt x="64523" y="11005"/>
                    <a:pt x="64523" y="9242"/>
                  </a:cubicBezTo>
                  <a:cubicBezTo>
                    <a:pt x="64523" y="7451"/>
                    <a:pt x="63841" y="5801"/>
                    <a:pt x="62589" y="4550"/>
                  </a:cubicBezTo>
                  <a:lnTo>
                    <a:pt x="62589" y="4550"/>
                  </a:lnTo>
                  <a:cubicBezTo>
                    <a:pt x="61310" y="3242"/>
                    <a:pt x="59604" y="2588"/>
                    <a:pt x="57897" y="2588"/>
                  </a:cubicBezTo>
                  <a:close/>
                </a:path>
              </a:pathLst>
            </a:cu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06" name="Shape 106"/>
        <p:cNvGrpSpPr/>
        <p:nvPr/>
      </p:nvGrpSpPr>
      <p:grpSpPr>
        <a:xfrm>
          <a:off x="0" y="0"/>
          <a:ext cx="0" cy="0"/>
          <a:chOff x="0" y="0"/>
          <a:chExt cx="0" cy="0"/>
        </a:xfrm>
      </p:grpSpPr>
      <p:sp>
        <p:nvSpPr>
          <p:cNvPr id="107" name="Google Shape;107;p12"/>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a:lvl1pPr>
            <a:lvl2pPr lvl="1" algn="r">
              <a:lnSpc>
                <a:spcPct val="100000"/>
              </a:lnSpc>
              <a:spcBef>
                <a:spcPts val="0"/>
              </a:spcBef>
              <a:spcAft>
                <a:spcPts val="0"/>
              </a:spcAft>
              <a:buSzPts val="3500"/>
              <a:buNone/>
              <a:defRPr/>
            </a:lvl2pPr>
            <a:lvl3pPr lvl="2" algn="r">
              <a:lnSpc>
                <a:spcPct val="100000"/>
              </a:lnSpc>
              <a:spcBef>
                <a:spcPts val="0"/>
              </a:spcBef>
              <a:spcAft>
                <a:spcPts val="0"/>
              </a:spcAft>
              <a:buSzPts val="3500"/>
              <a:buNone/>
              <a:defRPr/>
            </a:lvl3pPr>
            <a:lvl4pPr lvl="3" algn="r">
              <a:lnSpc>
                <a:spcPct val="100000"/>
              </a:lnSpc>
              <a:spcBef>
                <a:spcPts val="0"/>
              </a:spcBef>
              <a:spcAft>
                <a:spcPts val="0"/>
              </a:spcAft>
              <a:buSzPts val="3500"/>
              <a:buNone/>
              <a:defRPr/>
            </a:lvl4pPr>
            <a:lvl5pPr lvl="4" algn="r">
              <a:lnSpc>
                <a:spcPct val="100000"/>
              </a:lnSpc>
              <a:spcBef>
                <a:spcPts val="0"/>
              </a:spcBef>
              <a:spcAft>
                <a:spcPts val="0"/>
              </a:spcAft>
              <a:buSzPts val="3500"/>
              <a:buNone/>
              <a:defRPr/>
            </a:lvl5pPr>
            <a:lvl6pPr lvl="5" algn="r">
              <a:lnSpc>
                <a:spcPct val="100000"/>
              </a:lnSpc>
              <a:spcBef>
                <a:spcPts val="0"/>
              </a:spcBef>
              <a:spcAft>
                <a:spcPts val="0"/>
              </a:spcAft>
              <a:buSzPts val="3500"/>
              <a:buNone/>
              <a:defRPr/>
            </a:lvl6pPr>
            <a:lvl7pPr lvl="6" algn="r">
              <a:lnSpc>
                <a:spcPct val="100000"/>
              </a:lnSpc>
              <a:spcBef>
                <a:spcPts val="0"/>
              </a:spcBef>
              <a:spcAft>
                <a:spcPts val="0"/>
              </a:spcAft>
              <a:buSzPts val="3500"/>
              <a:buNone/>
              <a:defRPr/>
            </a:lvl7pPr>
            <a:lvl8pPr lvl="7" algn="r">
              <a:lnSpc>
                <a:spcPct val="100000"/>
              </a:lnSpc>
              <a:spcBef>
                <a:spcPts val="0"/>
              </a:spcBef>
              <a:spcAft>
                <a:spcPts val="0"/>
              </a:spcAft>
              <a:buSzPts val="3500"/>
              <a:buNone/>
              <a:defRPr/>
            </a:lvl8pPr>
            <a:lvl9pPr lvl="8" algn="r">
              <a:lnSpc>
                <a:spcPct val="100000"/>
              </a:lnSpc>
              <a:spcBef>
                <a:spcPts val="0"/>
              </a:spcBef>
              <a:spcAft>
                <a:spcPts val="0"/>
              </a:spcAft>
              <a:buSzPts val="3500"/>
              <a:buNone/>
              <a:defRPr/>
            </a:lvl9pPr>
          </a:lstStyle>
          <a:p/>
        </p:txBody>
      </p:sp>
      <p:sp>
        <p:nvSpPr>
          <p:cNvPr id="108" name="Google Shape;108;p12"/>
          <p:cNvSpPr txBox="1"/>
          <p:nvPr>
            <p:ph idx="1" type="subTitle"/>
          </p:nvPr>
        </p:nvSpPr>
        <p:spPr>
          <a:xfrm>
            <a:off x="785226" y="3042926"/>
            <a:ext cx="2175300" cy="869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9" name="Google Shape;109;p12"/>
          <p:cNvSpPr txBox="1"/>
          <p:nvPr>
            <p:ph idx="2" type="subTitle"/>
          </p:nvPr>
        </p:nvSpPr>
        <p:spPr>
          <a:xfrm>
            <a:off x="3484347" y="3042926"/>
            <a:ext cx="2175300" cy="869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10" name="Google Shape;110;p12"/>
          <p:cNvSpPr txBox="1"/>
          <p:nvPr>
            <p:ph idx="3" type="subTitle"/>
          </p:nvPr>
        </p:nvSpPr>
        <p:spPr>
          <a:xfrm>
            <a:off x="6183474" y="3042926"/>
            <a:ext cx="2175300" cy="869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11" name="Google Shape;111;p12"/>
          <p:cNvSpPr txBox="1"/>
          <p:nvPr>
            <p:ph idx="4" type="subTitle"/>
          </p:nvPr>
        </p:nvSpPr>
        <p:spPr>
          <a:xfrm>
            <a:off x="785225" y="2601445"/>
            <a:ext cx="2175300" cy="527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400">
                <a:solidFill>
                  <a:schemeClr val="dk2"/>
                </a:solidFill>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2" name="Google Shape;112;p12"/>
          <p:cNvSpPr txBox="1"/>
          <p:nvPr>
            <p:ph idx="5" type="subTitle"/>
          </p:nvPr>
        </p:nvSpPr>
        <p:spPr>
          <a:xfrm>
            <a:off x="3484350" y="2601445"/>
            <a:ext cx="2175300" cy="527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400">
                <a:solidFill>
                  <a:schemeClr val="dk2"/>
                </a:solidFill>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3" name="Google Shape;113;p12"/>
          <p:cNvSpPr txBox="1"/>
          <p:nvPr>
            <p:ph idx="6" type="subTitle"/>
          </p:nvPr>
        </p:nvSpPr>
        <p:spPr>
          <a:xfrm>
            <a:off x="6183475" y="2601445"/>
            <a:ext cx="2175300" cy="527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400">
                <a:solidFill>
                  <a:schemeClr val="dk2"/>
                </a:solidFill>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14" name="Google Shape;114;p12"/>
          <p:cNvGrpSpPr/>
          <p:nvPr/>
        </p:nvGrpSpPr>
        <p:grpSpPr>
          <a:xfrm rot="10800000">
            <a:off x="-310519" y="4676382"/>
            <a:ext cx="2249640" cy="423402"/>
            <a:chOff x="6456475" y="3575600"/>
            <a:chExt cx="2936100" cy="552600"/>
          </a:xfrm>
        </p:grpSpPr>
        <p:sp>
          <p:nvSpPr>
            <p:cNvPr id="115" name="Google Shape;115;p12"/>
            <p:cNvSpPr/>
            <p:nvPr/>
          </p:nvSpPr>
          <p:spPr>
            <a:xfrm>
              <a:off x="6456475" y="3575600"/>
              <a:ext cx="29361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2"/>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17" name="Shape 117"/>
        <p:cNvGrpSpPr/>
        <p:nvPr/>
      </p:nvGrpSpPr>
      <p:grpSpPr>
        <a:xfrm>
          <a:off x="0" y="0"/>
          <a:ext cx="0" cy="0"/>
          <a:chOff x="0" y="0"/>
          <a:chExt cx="0" cy="0"/>
        </a:xfrm>
      </p:grpSpPr>
      <p:sp>
        <p:nvSpPr>
          <p:cNvPr id="118" name="Google Shape;118;p13"/>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a:lvl1pPr>
            <a:lvl2pPr lvl="1" algn="r">
              <a:lnSpc>
                <a:spcPct val="100000"/>
              </a:lnSpc>
              <a:spcBef>
                <a:spcPts val="0"/>
              </a:spcBef>
              <a:spcAft>
                <a:spcPts val="0"/>
              </a:spcAft>
              <a:buSzPts val="3500"/>
              <a:buNone/>
              <a:defRPr/>
            </a:lvl2pPr>
            <a:lvl3pPr lvl="2" algn="r">
              <a:lnSpc>
                <a:spcPct val="100000"/>
              </a:lnSpc>
              <a:spcBef>
                <a:spcPts val="0"/>
              </a:spcBef>
              <a:spcAft>
                <a:spcPts val="0"/>
              </a:spcAft>
              <a:buSzPts val="3500"/>
              <a:buNone/>
              <a:defRPr/>
            </a:lvl3pPr>
            <a:lvl4pPr lvl="3" algn="r">
              <a:lnSpc>
                <a:spcPct val="100000"/>
              </a:lnSpc>
              <a:spcBef>
                <a:spcPts val="0"/>
              </a:spcBef>
              <a:spcAft>
                <a:spcPts val="0"/>
              </a:spcAft>
              <a:buSzPts val="3500"/>
              <a:buNone/>
              <a:defRPr/>
            </a:lvl4pPr>
            <a:lvl5pPr lvl="4" algn="r">
              <a:lnSpc>
                <a:spcPct val="100000"/>
              </a:lnSpc>
              <a:spcBef>
                <a:spcPts val="0"/>
              </a:spcBef>
              <a:spcAft>
                <a:spcPts val="0"/>
              </a:spcAft>
              <a:buSzPts val="3500"/>
              <a:buNone/>
              <a:defRPr/>
            </a:lvl5pPr>
            <a:lvl6pPr lvl="5" algn="r">
              <a:lnSpc>
                <a:spcPct val="100000"/>
              </a:lnSpc>
              <a:spcBef>
                <a:spcPts val="0"/>
              </a:spcBef>
              <a:spcAft>
                <a:spcPts val="0"/>
              </a:spcAft>
              <a:buSzPts val="3500"/>
              <a:buNone/>
              <a:defRPr/>
            </a:lvl6pPr>
            <a:lvl7pPr lvl="6" algn="r">
              <a:lnSpc>
                <a:spcPct val="100000"/>
              </a:lnSpc>
              <a:spcBef>
                <a:spcPts val="0"/>
              </a:spcBef>
              <a:spcAft>
                <a:spcPts val="0"/>
              </a:spcAft>
              <a:buSzPts val="3500"/>
              <a:buNone/>
              <a:defRPr/>
            </a:lvl7pPr>
            <a:lvl8pPr lvl="7" algn="r">
              <a:lnSpc>
                <a:spcPct val="100000"/>
              </a:lnSpc>
              <a:spcBef>
                <a:spcPts val="0"/>
              </a:spcBef>
              <a:spcAft>
                <a:spcPts val="0"/>
              </a:spcAft>
              <a:buSzPts val="3500"/>
              <a:buNone/>
              <a:defRPr/>
            </a:lvl8pPr>
            <a:lvl9pPr lvl="8" algn="r">
              <a:lnSpc>
                <a:spcPct val="100000"/>
              </a:lnSpc>
              <a:spcBef>
                <a:spcPts val="0"/>
              </a:spcBef>
              <a:spcAft>
                <a:spcPts val="0"/>
              </a:spcAft>
              <a:buSzPts val="3500"/>
              <a:buNone/>
              <a:defRPr/>
            </a:lvl9pPr>
          </a:lstStyle>
          <a:p/>
        </p:txBody>
      </p:sp>
      <p:sp>
        <p:nvSpPr>
          <p:cNvPr id="119" name="Google Shape;119;p13"/>
          <p:cNvSpPr txBox="1"/>
          <p:nvPr>
            <p:ph idx="1" type="subTitle"/>
          </p:nvPr>
        </p:nvSpPr>
        <p:spPr>
          <a:xfrm>
            <a:off x="900101" y="2021050"/>
            <a:ext cx="2161500" cy="665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20" name="Google Shape;120;p13"/>
          <p:cNvSpPr txBox="1"/>
          <p:nvPr>
            <p:ph idx="2" type="subTitle"/>
          </p:nvPr>
        </p:nvSpPr>
        <p:spPr>
          <a:xfrm>
            <a:off x="6082360" y="2021625"/>
            <a:ext cx="2157900" cy="66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21" name="Google Shape;121;p13"/>
          <p:cNvSpPr txBox="1"/>
          <p:nvPr>
            <p:ph idx="3" type="subTitle"/>
          </p:nvPr>
        </p:nvSpPr>
        <p:spPr>
          <a:xfrm>
            <a:off x="900101" y="3606850"/>
            <a:ext cx="2161500" cy="665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22" name="Google Shape;122;p13"/>
          <p:cNvSpPr txBox="1"/>
          <p:nvPr>
            <p:ph idx="4" type="subTitle"/>
          </p:nvPr>
        </p:nvSpPr>
        <p:spPr>
          <a:xfrm>
            <a:off x="6082360" y="3607425"/>
            <a:ext cx="2157900" cy="66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23" name="Google Shape;123;p13"/>
          <p:cNvSpPr txBox="1"/>
          <p:nvPr>
            <p:ph idx="5" type="subTitle"/>
          </p:nvPr>
        </p:nvSpPr>
        <p:spPr>
          <a:xfrm>
            <a:off x="900101" y="1737450"/>
            <a:ext cx="2161500" cy="3771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2400"/>
              <a:buFont typeface="Bebas Neue"/>
              <a:buNone/>
              <a:defRPr b="1" sz="2400">
                <a:solidFill>
                  <a:schemeClr val="dk2"/>
                </a:solidFill>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4" name="Google Shape;124;p13"/>
          <p:cNvSpPr txBox="1"/>
          <p:nvPr>
            <p:ph idx="6" type="subTitle"/>
          </p:nvPr>
        </p:nvSpPr>
        <p:spPr>
          <a:xfrm>
            <a:off x="900101" y="3323325"/>
            <a:ext cx="2161500" cy="3771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2400"/>
              <a:buFont typeface="Bebas Neue"/>
              <a:buNone/>
              <a:defRPr b="1" sz="2400">
                <a:solidFill>
                  <a:schemeClr val="dk2"/>
                </a:solidFill>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5" name="Google Shape;125;p13"/>
          <p:cNvSpPr txBox="1"/>
          <p:nvPr>
            <p:ph idx="7" type="subTitle"/>
          </p:nvPr>
        </p:nvSpPr>
        <p:spPr>
          <a:xfrm>
            <a:off x="6082356" y="1738025"/>
            <a:ext cx="2157900" cy="37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Bebas Neue"/>
              <a:buNone/>
              <a:defRPr b="1" sz="2400">
                <a:solidFill>
                  <a:schemeClr val="dk2"/>
                </a:solidFill>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6" name="Google Shape;126;p13"/>
          <p:cNvSpPr txBox="1"/>
          <p:nvPr>
            <p:ph idx="8" type="subTitle"/>
          </p:nvPr>
        </p:nvSpPr>
        <p:spPr>
          <a:xfrm>
            <a:off x="6082356" y="3323900"/>
            <a:ext cx="2157900" cy="37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Bebas Neue"/>
              <a:buNone/>
              <a:defRPr b="1" sz="2400">
                <a:solidFill>
                  <a:schemeClr val="dk2"/>
                </a:solidFill>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27" name="Google Shape;127;p13"/>
          <p:cNvGrpSpPr/>
          <p:nvPr/>
        </p:nvGrpSpPr>
        <p:grpSpPr>
          <a:xfrm flipH="1" rot="10800000">
            <a:off x="7191231" y="4676382"/>
            <a:ext cx="2249640" cy="423402"/>
            <a:chOff x="6456475" y="3575600"/>
            <a:chExt cx="2936100" cy="552600"/>
          </a:xfrm>
        </p:grpSpPr>
        <p:sp>
          <p:nvSpPr>
            <p:cNvPr id="128" name="Google Shape;128;p13"/>
            <p:cNvSpPr/>
            <p:nvPr/>
          </p:nvSpPr>
          <p:spPr>
            <a:xfrm>
              <a:off x="6456475" y="3575600"/>
              <a:ext cx="29361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13"/>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30" name="Shape 130"/>
        <p:cNvGrpSpPr/>
        <p:nvPr/>
      </p:nvGrpSpPr>
      <p:grpSpPr>
        <a:xfrm>
          <a:off x="0" y="0"/>
          <a:ext cx="0" cy="0"/>
          <a:chOff x="0" y="0"/>
          <a:chExt cx="0" cy="0"/>
        </a:xfrm>
      </p:grpSpPr>
      <p:sp>
        <p:nvSpPr>
          <p:cNvPr id="131" name="Google Shape;131;p1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a:lvl1pPr>
            <a:lvl2pPr lvl="1" algn="r">
              <a:lnSpc>
                <a:spcPct val="100000"/>
              </a:lnSpc>
              <a:spcBef>
                <a:spcPts val="0"/>
              </a:spcBef>
              <a:spcAft>
                <a:spcPts val="0"/>
              </a:spcAft>
              <a:buSzPts val="3500"/>
              <a:buNone/>
              <a:defRPr/>
            </a:lvl2pPr>
            <a:lvl3pPr lvl="2" algn="r">
              <a:lnSpc>
                <a:spcPct val="100000"/>
              </a:lnSpc>
              <a:spcBef>
                <a:spcPts val="0"/>
              </a:spcBef>
              <a:spcAft>
                <a:spcPts val="0"/>
              </a:spcAft>
              <a:buSzPts val="3500"/>
              <a:buNone/>
              <a:defRPr/>
            </a:lvl3pPr>
            <a:lvl4pPr lvl="3" algn="r">
              <a:lnSpc>
                <a:spcPct val="100000"/>
              </a:lnSpc>
              <a:spcBef>
                <a:spcPts val="0"/>
              </a:spcBef>
              <a:spcAft>
                <a:spcPts val="0"/>
              </a:spcAft>
              <a:buSzPts val="3500"/>
              <a:buNone/>
              <a:defRPr/>
            </a:lvl4pPr>
            <a:lvl5pPr lvl="4" algn="r">
              <a:lnSpc>
                <a:spcPct val="100000"/>
              </a:lnSpc>
              <a:spcBef>
                <a:spcPts val="0"/>
              </a:spcBef>
              <a:spcAft>
                <a:spcPts val="0"/>
              </a:spcAft>
              <a:buSzPts val="3500"/>
              <a:buNone/>
              <a:defRPr/>
            </a:lvl5pPr>
            <a:lvl6pPr lvl="5" algn="r">
              <a:lnSpc>
                <a:spcPct val="100000"/>
              </a:lnSpc>
              <a:spcBef>
                <a:spcPts val="0"/>
              </a:spcBef>
              <a:spcAft>
                <a:spcPts val="0"/>
              </a:spcAft>
              <a:buSzPts val="3500"/>
              <a:buNone/>
              <a:defRPr/>
            </a:lvl6pPr>
            <a:lvl7pPr lvl="6" algn="r">
              <a:lnSpc>
                <a:spcPct val="100000"/>
              </a:lnSpc>
              <a:spcBef>
                <a:spcPts val="0"/>
              </a:spcBef>
              <a:spcAft>
                <a:spcPts val="0"/>
              </a:spcAft>
              <a:buSzPts val="3500"/>
              <a:buNone/>
              <a:defRPr/>
            </a:lvl7pPr>
            <a:lvl8pPr lvl="7" algn="r">
              <a:lnSpc>
                <a:spcPct val="100000"/>
              </a:lnSpc>
              <a:spcBef>
                <a:spcPts val="0"/>
              </a:spcBef>
              <a:spcAft>
                <a:spcPts val="0"/>
              </a:spcAft>
              <a:buSzPts val="3500"/>
              <a:buNone/>
              <a:defRPr/>
            </a:lvl8pPr>
            <a:lvl9pPr lvl="8" algn="r">
              <a:lnSpc>
                <a:spcPct val="100000"/>
              </a:lnSpc>
              <a:spcBef>
                <a:spcPts val="0"/>
              </a:spcBef>
              <a:spcAft>
                <a:spcPts val="0"/>
              </a:spcAft>
              <a:buSzPts val="3500"/>
              <a:buNone/>
              <a:defRPr/>
            </a:lvl9pPr>
          </a:lstStyle>
          <a:p/>
        </p:txBody>
      </p:sp>
      <p:sp>
        <p:nvSpPr>
          <p:cNvPr id="132" name="Google Shape;132;p14"/>
          <p:cNvSpPr txBox="1"/>
          <p:nvPr>
            <p:ph idx="1" type="subTitle"/>
          </p:nvPr>
        </p:nvSpPr>
        <p:spPr>
          <a:xfrm>
            <a:off x="1109155" y="2421775"/>
            <a:ext cx="1986000" cy="484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33" name="Google Shape;133;p14"/>
          <p:cNvSpPr txBox="1"/>
          <p:nvPr>
            <p:ph idx="2" type="subTitle"/>
          </p:nvPr>
        </p:nvSpPr>
        <p:spPr>
          <a:xfrm>
            <a:off x="3579000" y="2421775"/>
            <a:ext cx="1986000" cy="484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34" name="Google Shape;134;p14"/>
          <p:cNvSpPr txBox="1"/>
          <p:nvPr>
            <p:ph idx="3" type="subTitle"/>
          </p:nvPr>
        </p:nvSpPr>
        <p:spPr>
          <a:xfrm>
            <a:off x="1109155" y="4083775"/>
            <a:ext cx="1986000" cy="484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35" name="Google Shape;135;p14"/>
          <p:cNvSpPr txBox="1"/>
          <p:nvPr>
            <p:ph idx="4" type="subTitle"/>
          </p:nvPr>
        </p:nvSpPr>
        <p:spPr>
          <a:xfrm>
            <a:off x="3579000" y="4083775"/>
            <a:ext cx="1986000" cy="484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36" name="Google Shape;136;p14"/>
          <p:cNvSpPr txBox="1"/>
          <p:nvPr>
            <p:ph idx="5" type="subTitle"/>
          </p:nvPr>
        </p:nvSpPr>
        <p:spPr>
          <a:xfrm>
            <a:off x="6048845" y="2421775"/>
            <a:ext cx="1986000" cy="484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37" name="Google Shape;137;p14"/>
          <p:cNvSpPr txBox="1"/>
          <p:nvPr>
            <p:ph idx="6" type="subTitle"/>
          </p:nvPr>
        </p:nvSpPr>
        <p:spPr>
          <a:xfrm>
            <a:off x="6048845" y="4083775"/>
            <a:ext cx="1986000" cy="484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38" name="Google Shape;138;p14"/>
          <p:cNvSpPr txBox="1"/>
          <p:nvPr>
            <p:ph idx="7" type="subTitle"/>
          </p:nvPr>
        </p:nvSpPr>
        <p:spPr>
          <a:xfrm>
            <a:off x="1113055" y="2214388"/>
            <a:ext cx="1978200" cy="377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400">
                <a:solidFill>
                  <a:schemeClr val="dk2"/>
                </a:solidFill>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9" name="Google Shape;139;p14"/>
          <p:cNvSpPr txBox="1"/>
          <p:nvPr>
            <p:ph idx="8" type="subTitle"/>
          </p:nvPr>
        </p:nvSpPr>
        <p:spPr>
          <a:xfrm>
            <a:off x="3582900" y="2214388"/>
            <a:ext cx="1978200" cy="377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400">
                <a:solidFill>
                  <a:schemeClr val="dk2"/>
                </a:solidFill>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0" name="Google Shape;140;p14"/>
          <p:cNvSpPr txBox="1"/>
          <p:nvPr>
            <p:ph idx="9" type="subTitle"/>
          </p:nvPr>
        </p:nvSpPr>
        <p:spPr>
          <a:xfrm>
            <a:off x="6052745" y="2214388"/>
            <a:ext cx="1978200" cy="377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400">
                <a:solidFill>
                  <a:schemeClr val="dk2"/>
                </a:solidFill>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1" name="Google Shape;141;p14"/>
          <p:cNvSpPr txBox="1"/>
          <p:nvPr>
            <p:ph idx="13" type="subTitle"/>
          </p:nvPr>
        </p:nvSpPr>
        <p:spPr>
          <a:xfrm>
            <a:off x="1113055" y="3875250"/>
            <a:ext cx="1978200" cy="377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400">
                <a:solidFill>
                  <a:schemeClr val="dk2"/>
                </a:solidFill>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2" name="Google Shape;142;p14"/>
          <p:cNvSpPr txBox="1"/>
          <p:nvPr>
            <p:ph idx="14" type="subTitle"/>
          </p:nvPr>
        </p:nvSpPr>
        <p:spPr>
          <a:xfrm>
            <a:off x="3582900" y="3875250"/>
            <a:ext cx="1978200" cy="377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400">
                <a:solidFill>
                  <a:schemeClr val="dk2"/>
                </a:solidFill>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3" name="Google Shape;143;p14"/>
          <p:cNvSpPr txBox="1"/>
          <p:nvPr>
            <p:ph idx="15" type="subTitle"/>
          </p:nvPr>
        </p:nvSpPr>
        <p:spPr>
          <a:xfrm>
            <a:off x="6052745" y="3875250"/>
            <a:ext cx="1978200" cy="377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400">
                <a:solidFill>
                  <a:schemeClr val="dk2"/>
                </a:solidFill>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44" name="Google Shape;144;p14"/>
          <p:cNvGrpSpPr/>
          <p:nvPr/>
        </p:nvGrpSpPr>
        <p:grpSpPr>
          <a:xfrm rot="10800000">
            <a:off x="-310519" y="4676382"/>
            <a:ext cx="2249640" cy="423402"/>
            <a:chOff x="6456475" y="3575600"/>
            <a:chExt cx="2936100" cy="552600"/>
          </a:xfrm>
        </p:grpSpPr>
        <p:sp>
          <p:nvSpPr>
            <p:cNvPr id="145" name="Google Shape;145;p14"/>
            <p:cNvSpPr/>
            <p:nvPr/>
          </p:nvSpPr>
          <p:spPr>
            <a:xfrm>
              <a:off x="6456475" y="3575600"/>
              <a:ext cx="29361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4"/>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7" name="Shape 147"/>
        <p:cNvGrpSpPr/>
        <p:nvPr/>
      </p:nvGrpSpPr>
      <p:grpSpPr>
        <a:xfrm>
          <a:off x="0" y="0"/>
          <a:ext cx="0" cy="0"/>
          <a:chOff x="0" y="0"/>
          <a:chExt cx="0" cy="0"/>
        </a:xfrm>
      </p:grpSpPr>
      <p:sp>
        <p:nvSpPr>
          <p:cNvPr id="148" name="Google Shape;148;p15"/>
          <p:cNvSpPr txBox="1"/>
          <p:nvPr>
            <p:ph type="title"/>
          </p:nvPr>
        </p:nvSpPr>
        <p:spPr>
          <a:xfrm>
            <a:off x="1962000" y="1307100"/>
            <a:ext cx="5220000" cy="2529300"/>
          </a:xfrm>
          <a:prstGeom prst="rect">
            <a:avLst/>
          </a:prstGeom>
          <a:noFill/>
          <a:ln>
            <a:noFill/>
          </a:ln>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7200"/>
            </a:lvl1pPr>
            <a:lvl2pPr lvl="1" algn="r">
              <a:lnSpc>
                <a:spcPct val="100000"/>
              </a:lnSpc>
              <a:spcBef>
                <a:spcPts val="0"/>
              </a:spcBef>
              <a:spcAft>
                <a:spcPts val="0"/>
              </a:spcAft>
              <a:buSzPts val="4800"/>
              <a:buNone/>
              <a:defRPr sz="4800"/>
            </a:lvl2pPr>
            <a:lvl3pPr lvl="2" algn="r">
              <a:lnSpc>
                <a:spcPct val="100000"/>
              </a:lnSpc>
              <a:spcBef>
                <a:spcPts val="0"/>
              </a:spcBef>
              <a:spcAft>
                <a:spcPts val="0"/>
              </a:spcAft>
              <a:buSzPts val="4800"/>
              <a:buNone/>
              <a:defRPr sz="4800"/>
            </a:lvl3pPr>
            <a:lvl4pPr lvl="3" algn="r">
              <a:lnSpc>
                <a:spcPct val="100000"/>
              </a:lnSpc>
              <a:spcBef>
                <a:spcPts val="0"/>
              </a:spcBef>
              <a:spcAft>
                <a:spcPts val="0"/>
              </a:spcAft>
              <a:buSzPts val="4800"/>
              <a:buNone/>
              <a:defRPr sz="4800"/>
            </a:lvl4pPr>
            <a:lvl5pPr lvl="4" algn="r">
              <a:lnSpc>
                <a:spcPct val="100000"/>
              </a:lnSpc>
              <a:spcBef>
                <a:spcPts val="0"/>
              </a:spcBef>
              <a:spcAft>
                <a:spcPts val="0"/>
              </a:spcAft>
              <a:buSzPts val="4800"/>
              <a:buNone/>
              <a:defRPr sz="4800"/>
            </a:lvl5pPr>
            <a:lvl6pPr lvl="5" algn="r">
              <a:lnSpc>
                <a:spcPct val="100000"/>
              </a:lnSpc>
              <a:spcBef>
                <a:spcPts val="0"/>
              </a:spcBef>
              <a:spcAft>
                <a:spcPts val="0"/>
              </a:spcAft>
              <a:buSzPts val="4800"/>
              <a:buNone/>
              <a:defRPr sz="4800"/>
            </a:lvl6pPr>
            <a:lvl7pPr lvl="6" algn="r">
              <a:lnSpc>
                <a:spcPct val="100000"/>
              </a:lnSpc>
              <a:spcBef>
                <a:spcPts val="0"/>
              </a:spcBef>
              <a:spcAft>
                <a:spcPts val="0"/>
              </a:spcAft>
              <a:buSzPts val="4800"/>
              <a:buNone/>
              <a:defRPr sz="4800"/>
            </a:lvl7pPr>
            <a:lvl8pPr lvl="7" algn="r">
              <a:lnSpc>
                <a:spcPct val="100000"/>
              </a:lnSpc>
              <a:spcBef>
                <a:spcPts val="0"/>
              </a:spcBef>
              <a:spcAft>
                <a:spcPts val="0"/>
              </a:spcAft>
              <a:buSzPts val="4800"/>
              <a:buNone/>
              <a:defRPr sz="4800"/>
            </a:lvl8pPr>
            <a:lvl9pPr lvl="8" algn="r">
              <a:lnSpc>
                <a:spcPct val="100000"/>
              </a:lnSpc>
              <a:spcBef>
                <a:spcPts val="0"/>
              </a:spcBef>
              <a:spcAft>
                <a:spcPts val="0"/>
              </a:spcAft>
              <a:buSzPts val="4800"/>
              <a:buNone/>
              <a:defRPr sz="4800"/>
            </a:lvl9pPr>
          </a:lstStyle>
          <a:p/>
        </p:txBody>
      </p:sp>
      <p:grpSp>
        <p:nvGrpSpPr>
          <p:cNvPr id="149" name="Google Shape;149;p15"/>
          <p:cNvGrpSpPr/>
          <p:nvPr/>
        </p:nvGrpSpPr>
        <p:grpSpPr>
          <a:xfrm>
            <a:off x="-808638" y="3630961"/>
            <a:ext cx="2394232" cy="2358638"/>
            <a:chOff x="-808638" y="3630961"/>
            <a:chExt cx="2394232" cy="2358638"/>
          </a:xfrm>
        </p:grpSpPr>
        <p:grpSp>
          <p:nvGrpSpPr>
            <p:cNvPr id="150" name="Google Shape;150;p15"/>
            <p:cNvGrpSpPr/>
            <p:nvPr/>
          </p:nvGrpSpPr>
          <p:grpSpPr>
            <a:xfrm flipH="1" rot="-2700000">
              <a:off x="323297" y="3973974"/>
              <a:ext cx="1045765" cy="1045615"/>
              <a:chOff x="3741950" y="353925"/>
              <a:chExt cx="1045775" cy="1045625"/>
            </a:xfrm>
          </p:grpSpPr>
          <p:sp>
            <p:nvSpPr>
              <p:cNvPr id="151" name="Google Shape;151;p15"/>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5"/>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15"/>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4" name="Google Shape;154;p15"/>
            <p:cNvSpPr/>
            <p:nvPr/>
          </p:nvSpPr>
          <p:spPr>
            <a:xfrm flipH="1" rot="-2700000">
              <a:off x="-458248" y="3971401"/>
              <a:ext cx="1657859" cy="1677759"/>
            </a:xfrm>
            <a:custGeom>
              <a:rect b="b" l="l" r="r" t="t"/>
              <a:pathLst>
                <a:path extrusionOk="0" h="67111" w="66315">
                  <a:moveTo>
                    <a:pt x="8446" y="67111"/>
                  </a:moveTo>
                  <a:cubicBezTo>
                    <a:pt x="6171" y="67111"/>
                    <a:pt x="4067" y="66258"/>
                    <a:pt x="2474" y="64665"/>
                  </a:cubicBezTo>
                  <a:cubicBezTo>
                    <a:pt x="882" y="63073"/>
                    <a:pt x="0" y="60940"/>
                    <a:pt x="0" y="58694"/>
                  </a:cubicBezTo>
                  <a:cubicBezTo>
                    <a:pt x="0" y="56447"/>
                    <a:pt x="882" y="54343"/>
                    <a:pt x="2474" y="52750"/>
                  </a:cubicBezTo>
                  <a:lnTo>
                    <a:pt x="51954" y="3271"/>
                  </a:lnTo>
                  <a:cubicBezTo>
                    <a:pt x="55224" y="0"/>
                    <a:pt x="60570" y="0"/>
                    <a:pt x="63841" y="3271"/>
                  </a:cubicBezTo>
                  <a:lnTo>
                    <a:pt x="63841" y="3271"/>
                  </a:lnTo>
                  <a:cubicBezTo>
                    <a:pt x="65433" y="4863"/>
                    <a:pt x="66315" y="6996"/>
                    <a:pt x="66315" y="9242"/>
                  </a:cubicBezTo>
                  <a:cubicBezTo>
                    <a:pt x="66315" y="11489"/>
                    <a:pt x="65433" y="13593"/>
                    <a:pt x="63841" y="15186"/>
                  </a:cubicBezTo>
                  <a:lnTo>
                    <a:pt x="14389" y="64665"/>
                  </a:lnTo>
                  <a:cubicBezTo>
                    <a:pt x="12797" y="66258"/>
                    <a:pt x="10692" y="67111"/>
                    <a:pt x="8446" y="67111"/>
                  </a:cubicBezTo>
                  <a:close/>
                  <a:moveTo>
                    <a:pt x="57897" y="2588"/>
                  </a:moveTo>
                  <a:cubicBezTo>
                    <a:pt x="56191" y="2588"/>
                    <a:pt x="54485" y="3242"/>
                    <a:pt x="53205" y="4522"/>
                  </a:cubicBezTo>
                  <a:lnTo>
                    <a:pt x="3725" y="54002"/>
                  </a:lnTo>
                  <a:cubicBezTo>
                    <a:pt x="2474" y="55253"/>
                    <a:pt x="1792" y="56931"/>
                    <a:pt x="1792" y="58694"/>
                  </a:cubicBezTo>
                  <a:cubicBezTo>
                    <a:pt x="1792" y="60457"/>
                    <a:pt x="2474" y="62135"/>
                    <a:pt x="3725" y="63386"/>
                  </a:cubicBezTo>
                  <a:cubicBezTo>
                    <a:pt x="4977" y="64637"/>
                    <a:pt x="6654" y="65348"/>
                    <a:pt x="8418" y="65348"/>
                  </a:cubicBezTo>
                  <a:cubicBezTo>
                    <a:pt x="10209" y="65348"/>
                    <a:pt x="11858" y="64637"/>
                    <a:pt x="13138" y="63386"/>
                  </a:cubicBezTo>
                  <a:lnTo>
                    <a:pt x="62589" y="13934"/>
                  </a:lnTo>
                  <a:cubicBezTo>
                    <a:pt x="63841" y="12683"/>
                    <a:pt x="64523" y="11005"/>
                    <a:pt x="64523" y="9242"/>
                  </a:cubicBezTo>
                  <a:cubicBezTo>
                    <a:pt x="64523" y="7451"/>
                    <a:pt x="63841" y="5801"/>
                    <a:pt x="62589" y="4550"/>
                  </a:cubicBezTo>
                  <a:lnTo>
                    <a:pt x="62589" y="4550"/>
                  </a:lnTo>
                  <a:cubicBezTo>
                    <a:pt x="61310" y="3242"/>
                    <a:pt x="59604" y="2588"/>
                    <a:pt x="57897" y="2588"/>
                  </a:cubicBezTo>
                  <a:close/>
                </a:path>
              </a:pathLst>
            </a:cu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55" name="Shape 155"/>
        <p:cNvGrpSpPr/>
        <p:nvPr/>
      </p:nvGrpSpPr>
      <p:grpSpPr>
        <a:xfrm>
          <a:off x="0" y="0"/>
          <a:ext cx="0" cy="0"/>
          <a:chOff x="0" y="0"/>
          <a:chExt cx="0" cy="0"/>
        </a:xfrm>
      </p:grpSpPr>
      <p:sp>
        <p:nvSpPr>
          <p:cNvPr id="156" name="Google Shape;156;p16"/>
          <p:cNvSpPr txBox="1"/>
          <p:nvPr>
            <p:ph type="title"/>
          </p:nvPr>
        </p:nvSpPr>
        <p:spPr>
          <a:xfrm>
            <a:off x="2968125" y="3100294"/>
            <a:ext cx="4949400" cy="5319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000"/>
              <a:buNone/>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157" name="Google Shape;157;p16"/>
          <p:cNvSpPr txBox="1"/>
          <p:nvPr>
            <p:ph idx="1" type="subTitle"/>
          </p:nvPr>
        </p:nvSpPr>
        <p:spPr>
          <a:xfrm>
            <a:off x="1226400" y="1511306"/>
            <a:ext cx="6691200" cy="14784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000"/>
              <a:buNone/>
              <a:defRPr sz="3000">
                <a:solidFill>
                  <a:schemeClr val="accent1"/>
                </a:solidFill>
              </a:defRPr>
            </a:lvl1pPr>
            <a:lvl2pPr lvl="1" algn="ctr">
              <a:lnSpc>
                <a:spcPct val="100000"/>
              </a:lnSpc>
              <a:spcBef>
                <a:spcPts val="0"/>
              </a:spcBef>
              <a:spcAft>
                <a:spcPts val="0"/>
              </a:spcAft>
              <a:buSzPts val="3000"/>
              <a:buNone/>
              <a:defRPr sz="3000"/>
            </a:lvl2pPr>
            <a:lvl3pPr lvl="2" algn="ctr">
              <a:lnSpc>
                <a:spcPct val="100000"/>
              </a:lnSpc>
              <a:spcBef>
                <a:spcPts val="1600"/>
              </a:spcBef>
              <a:spcAft>
                <a:spcPts val="0"/>
              </a:spcAft>
              <a:buSzPts val="3000"/>
              <a:buNone/>
              <a:defRPr sz="3000"/>
            </a:lvl3pPr>
            <a:lvl4pPr lvl="3" algn="ctr">
              <a:lnSpc>
                <a:spcPct val="100000"/>
              </a:lnSpc>
              <a:spcBef>
                <a:spcPts val="1600"/>
              </a:spcBef>
              <a:spcAft>
                <a:spcPts val="0"/>
              </a:spcAft>
              <a:buSzPts val="3000"/>
              <a:buNone/>
              <a:defRPr sz="3000"/>
            </a:lvl4pPr>
            <a:lvl5pPr lvl="4" algn="ctr">
              <a:lnSpc>
                <a:spcPct val="100000"/>
              </a:lnSpc>
              <a:spcBef>
                <a:spcPts val="1600"/>
              </a:spcBef>
              <a:spcAft>
                <a:spcPts val="0"/>
              </a:spcAft>
              <a:buSzPts val="3000"/>
              <a:buNone/>
              <a:defRPr sz="3000"/>
            </a:lvl5pPr>
            <a:lvl6pPr lvl="5" algn="ctr">
              <a:lnSpc>
                <a:spcPct val="100000"/>
              </a:lnSpc>
              <a:spcBef>
                <a:spcPts val="1600"/>
              </a:spcBef>
              <a:spcAft>
                <a:spcPts val="0"/>
              </a:spcAft>
              <a:buSzPts val="3000"/>
              <a:buNone/>
              <a:defRPr sz="3000"/>
            </a:lvl6pPr>
            <a:lvl7pPr lvl="6" algn="ctr">
              <a:lnSpc>
                <a:spcPct val="100000"/>
              </a:lnSpc>
              <a:spcBef>
                <a:spcPts val="1600"/>
              </a:spcBef>
              <a:spcAft>
                <a:spcPts val="0"/>
              </a:spcAft>
              <a:buSzPts val="3000"/>
              <a:buNone/>
              <a:defRPr sz="3000"/>
            </a:lvl7pPr>
            <a:lvl8pPr lvl="7" algn="ctr">
              <a:lnSpc>
                <a:spcPct val="100000"/>
              </a:lnSpc>
              <a:spcBef>
                <a:spcPts val="1600"/>
              </a:spcBef>
              <a:spcAft>
                <a:spcPts val="0"/>
              </a:spcAft>
              <a:buSzPts val="3000"/>
              <a:buNone/>
              <a:defRPr sz="3000"/>
            </a:lvl8pPr>
            <a:lvl9pPr lvl="8" algn="ctr">
              <a:lnSpc>
                <a:spcPct val="100000"/>
              </a:lnSpc>
              <a:spcBef>
                <a:spcPts val="1600"/>
              </a:spcBef>
              <a:spcAft>
                <a:spcPts val="1600"/>
              </a:spcAft>
              <a:buSzPts val="3000"/>
              <a:buNone/>
              <a:defRPr sz="3000"/>
            </a:lvl9pPr>
          </a:lstStyle>
          <a:p/>
        </p:txBody>
      </p:sp>
      <p:grpSp>
        <p:nvGrpSpPr>
          <p:cNvPr id="158" name="Google Shape;158;p16"/>
          <p:cNvGrpSpPr/>
          <p:nvPr/>
        </p:nvGrpSpPr>
        <p:grpSpPr>
          <a:xfrm flipH="1" rot="-2700000">
            <a:off x="520872" y="60574"/>
            <a:ext cx="1045765" cy="1045615"/>
            <a:chOff x="3741950" y="353925"/>
            <a:chExt cx="1045775" cy="1045625"/>
          </a:xfrm>
        </p:grpSpPr>
        <p:sp>
          <p:nvSpPr>
            <p:cNvPr id="159" name="Google Shape;159;p16"/>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6"/>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6"/>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2" name="Google Shape;162;p16"/>
          <p:cNvGrpSpPr/>
          <p:nvPr/>
        </p:nvGrpSpPr>
        <p:grpSpPr>
          <a:xfrm>
            <a:off x="7553537" y="3660237"/>
            <a:ext cx="2358638" cy="2358638"/>
            <a:chOff x="7553537" y="3660237"/>
            <a:chExt cx="2358638" cy="2358638"/>
          </a:xfrm>
        </p:grpSpPr>
        <p:grpSp>
          <p:nvGrpSpPr>
            <p:cNvPr id="163" name="Google Shape;163;p16"/>
            <p:cNvGrpSpPr/>
            <p:nvPr/>
          </p:nvGrpSpPr>
          <p:grpSpPr>
            <a:xfrm flipH="1" rot="-2700000">
              <a:off x="7828010" y="4050176"/>
              <a:ext cx="1045765" cy="1045615"/>
              <a:chOff x="3741950" y="353925"/>
              <a:chExt cx="1045775" cy="1045625"/>
            </a:xfrm>
          </p:grpSpPr>
          <p:sp>
            <p:nvSpPr>
              <p:cNvPr id="164" name="Google Shape;164;p16"/>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6"/>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16"/>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7" name="Google Shape;167;p16"/>
            <p:cNvSpPr/>
            <p:nvPr/>
          </p:nvSpPr>
          <p:spPr>
            <a:xfrm flipH="1" rot="-2700000">
              <a:off x="7903927" y="4000677"/>
              <a:ext cx="1657859" cy="1677759"/>
            </a:xfrm>
            <a:custGeom>
              <a:rect b="b" l="l" r="r" t="t"/>
              <a:pathLst>
                <a:path extrusionOk="0" h="67111" w="66315">
                  <a:moveTo>
                    <a:pt x="8446" y="67111"/>
                  </a:moveTo>
                  <a:cubicBezTo>
                    <a:pt x="6171" y="67111"/>
                    <a:pt x="4067" y="66258"/>
                    <a:pt x="2474" y="64665"/>
                  </a:cubicBezTo>
                  <a:cubicBezTo>
                    <a:pt x="882" y="63073"/>
                    <a:pt x="0" y="60940"/>
                    <a:pt x="0" y="58694"/>
                  </a:cubicBezTo>
                  <a:cubicBezTo>
                    <a:pt x="0" y="56447"/>
                    <a:pt x="882" y="54343"/>
                    <a:pt x="2474" y="52750"/>
                  </a:cubicBezTo>
                  <a:lnTo>
                    <a:pt x="51954" y="3271"/>
                  </a:lnTo>
                  <a:cubicBezTo>
                    <a:pt x="55224" y="0"/>
                    <a:pt x="60570" y="0"/>
                    <a:pt x="63841" y="3271"/>
                  </a:cubicBezTo>
                  <a:lnTo>
                    <a:pt x="63841" y="3271"/>
                  </a:lnTo>
                  <a:cubicBezTo>
                    <a:pt x="65433" y="4863"/>
                    <a:pt x="66315" y="6996"/>
                    <a:pt x="66315" y="9242"/>
                  </a:cubicBezTo>
                  <a:cubicBezTo>
                    <a:pt x="66315" y="11489"/>
                    <a:pt x="65433" y="13593"/>
                    <a:pt x="63841" y="15186"/>
                  </a:cubicBezTo>
                  <a:lnTo>
                    <a:pt x="14389" y="64665"/>
                  </a:lnTo>
                  <a:cubicBezTo>
                    <a:pt x="12797" y="66258"/>
                    <a:pt x="10692" y="67111"/>
                    <a:pt x="8446" y="67111"/>
                  </a:cubicBezTo>
                  <a:close/>
                  <a:moveTo>
                    <a:pt x="57897" y="2588"/>
                  </a:moveTo>
                  <a:cubicBezTo>
                    <a:pt x="56191" y="2588"/>
                    <a:pt x="54485" y="3242"/>
                    <a:pt x="53205" y="4522"/>
                  </a:cubicBezTo>
                  <a:lnTo>
                    <a:pt x="3725" y="54002"/>
                  </a:lnTo>
                  <a:cubicBezTo>
                    <a:pt x="2474" y="55253"/>
                    <a:pt x="1792" y="56931"/>
                    <a:pt x="1792" y="58694"/>
                  </a:cubicBezTo>
                  <a:cubicBezTo>
                    <a:pt x="1792" y="60457"/>
                    <a:pt x="2474" y="62135"/>
                    <a:pt x="3725" y="63386"/>
                  </a:cubicBezTo>
                  <a:cubicBezTo>
                    <a:pt x="4977" y="64637"/>
                    <a:pt x="6654" y="65348"/>
                    <a:pt x="8418" y="65348"/>
                  </a:cubicBezTo>
                  <a:cubicBezTo>
                    <a:pt x="10209" y="65348"/>
                    <a:pt x="11858" y="64637"/>
                    <a:pt x="13138" y="63386"/>
                  </a:cubicBezTo>
                  <a:lnTo>
                    <a:pt x="62589" y="13934"/>
                  </a:lnTo>
                  <a:cubicBezTo>
                    <a:pt x="63841" y="12683"/>
                    <a:pt x="64523" y="11005"/>
                    <a:pt x="64523" y="9242"/>
                  </a:cubicBezTo>
                  <a:cubicBezTo>
                    <a:pt x="64523" y="7451"/>
                    <a:pt x="63841" y="5801"/>
                    <a:pt x="62589" y="4550"/>
                  </a:cubicBezTo>
                  <a:lnTo>
                    <a:pt x="62589" y="4550"/>
                  </a:lnTo>
                  <a:cubicBezTo>
                    <a:pt x="61310" y="3242"/>
                    <a:pt x="59604" y="2588"/>
                    <a:pt x="57897" y="2588"/>
                  </a:cubicBezTo>
                  <a:close/>
                </a:path>
              </a:pathLst>
            </a:cu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_1">
    <p:spTree>
      <p:nvGrpSpPr>
        <p:cNvPr id="168" name="Shape 168"/>
        <p:cNvGrpSpPr/>
        <p:nvPr/>
      </p:nvGrpSpPr>
      <p:grpSpPr>
        <a:xfrm>
          <a:off x="0" y="0"/>
          <a:ext cx="0" cy="0"/>
          <a:chOff x="0" y="0"/>
          <a:chExt cx="0" cy="0"/>
        </a:xfrm>
      </p:grpSpPr>
      <p:sp>
        <p:nvSpPr>
          <p:cNvPr id="169" name="Google Shape;169;p17"/>
          <p:cNvSpPr txBox="1"/>
          <p:nvPr>
            <p:ph type="title"/>
          </p:nvPr>
        </p:nvSpPr>
        <p:spPr>
          <a:xfrm>
            <a:off x="1182628" y="2128775"/>
            <a:ext cx="1627500" cy="621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6000"/>
              <a:buNone/>
              <a:defRPr sz="4000">
                <a:solidFill>
                  <a:schemeClr val="l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p:txBody>
      </p:sp>
      <p:sp>
        <p:nvSpPr>
          <p:cNvPr id="170" name="Google Shape;170;p17"/>
          <p:cNvSpPr txBox="1"/>
          <p:nvPr>
            <p:ph idx="1" type="subTitle"/>
          </p:nvPr>
        </p:nvSpPr>
        <p:spPr>
          <a:xfrm>
            <a:off x="909778" y="3629175"/>
            <a:ext cx="2173200" cy="65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PT Sans"/>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Font typeface="PT Sans"/>
              <a:buNone/>
              <a:defRPr sz="2100">
                <a:latin typeface="PT Sans"/>
                <a:ea typeface="PT Sans"/>
                <a:cs typeface="PT Sans"/>
                <a:sym typeface="PT Sans"/>
              </a:defRPr>
            </a:lvl4pPr>
            <a:lvl5pPr lvl="4" algn="ctr">
              <a:lnSpc>
                <a:spcPct val="100000"/>
              </a:lnSpc>
              <a:spcBef>
                <a:spcPts val="0"/>
              </a:spcBef>
              <a:spcAft>
                <a:spcPts val="0"/>
              </a:spcAft>
              <a:buSzPts val="2100"/>
              <a:buFont typeface="PT Sans"/>
              <a:buNone/>
              <a:defRPr sz="2100">
                <a:latin typeface="PT Sans"/>
                <a:ea typeface="PT Sans"/>
                <a:cs typeface="PT Sans"/>
                <a:sym typeface="PT Sans"/>
              </a:defRPr>
            </a:lvl5pPr>
            <a:lvl6pPr lvl="5" algn="ctr">
              <a:lnSpc>
                <a:spcPct val="100000"/>
              </a:lnSpc>
              <a:spcBef>
                <a:spcPts val="0"/>
              </a:spcBef>
              <a:spcAft>
                <a:spcPts val="0"/>
              </a:spcAft>
              <a:buSzPts val="2100"/>
              <a:buFont typeface="PT Sans"/>
              <a:buNone/>
              <a:defRPr sz="2100">
                <a:latin typeface="PT Sans"/>
                <a:ea typeface="PT Sans"/>
                <a:cs typeface="PT Sans"/>
                <a:sym typeface="PT Sans"/>
              </a:defRPr>
            </a:lvl6pPr>
            <a:lvl7pPr lvl="6" algn="ctr">
              <a:lnSpc>
                <a:spcPct val="100000"/>
              </a:lnSpc>
              <a:spcBef>
                <a:spcPts val="0"/>
              </a:spcBef>
              <a:spcAft>
                <a:spcPts val="0"/>
              </a:spcAft>
              <a:buSzPts val="2100"/>
              <a:buFont typeface="PT Sans"/>
              <a:buNone/>
              <a:defRPr sz="2100">
                <a:latin typeface="PT Sans"/>
                <a:ea typeface="PT Sans"/>
                <a:cs typeface="PT Sans"/>
                <a:sym typeface="PT Sans"/>
              </a:defRPr>
            </a:lvl7pPr>
            <a:lvl8pPr lvl="7" algn="ctr">
              <a:lnSpc>
                <a:spcPct val="100000"/>
              </a:lnSpc>
              <a:spcBef>
                <a:spcPts val="0"/>
              </a:spcBef>
              <a:spcAft>
                <a:spcPts val="0"/>
              </a:spcAft>
              <a:buSzPts val="2100"/>
              <a:buFont typeface="PT Sans"/>
              <a:buNone/>
              <a:defRPr sz="2100">
                <a:latin typeface="PT Sans"/>
                <a:ea typeface="PT Sans"/>
                <a:cs typeface="PT Sans"/>
                <a:sym typeface="PT Sans"/>
              </a:defRPr>
            </a:lvl8pPr>
            <a:lvl9pPr lvl="8"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171" name="Google Shape;171;p17"/>
          <p:cNvSpPr txBox="1"/>
          <p:nvPr>
            <p:ph idx="2" type="subTitle"/>
          </p:nvPr>
        </p:nvSpPr>
        <p:spPr>
          <a:xfrm>
            <a:off x="909778" y="3273300"/>
            <a:ext cx="2173200" cy="440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Bebas Neue"/>
              <a:buNone/>
              <a:defRPr b="1" sz="2400">
                <a:solidFill>
                  <a:schemeClr val="dk2"/>
                </a:solidFill>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72" name="Google Shape;172;p17"/>
          <p:cNvSpPr txBox="1"/>
          <p:nvPr>
            <p:ph idx="3" type="title"/>
          </p:nvPr>
        </p:nvSpPr>
        <p:spPr>
          <a:xfrm>
            <a:off x="3758399" y="2128775"/>
            <a:ext cx="1627200" cy="621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6000"/>
              <a:buNone/>
              <a:defRPr sz="4000">
                <a:solidFill>
                  <a:schemeClr val="l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p:txBody>
      </p:sp>
      <p:sp>
        <p:nvSpPr>
          <p:cNvPr id="173" name="Google Shape;173;p17"/>
          <p:cNvSpPr txBox="1"/>
          <p:nvPr>
            <p:ph idx="4" type="subTitle"/>
          </p:nvPr>
        </p:nvSpPr>
        <p:spPr>
          <a:xfrm>
            <a:off x="3485399" y="3629175"/>
            <a:ext cx="2173200" cy="65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PT Sans"/>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Font typeface="PT Sans"/>
              <a:buNone/>
              <a:defRPr sz="2100">
                <a:latin typeface="PT Sans"/>
                <a:ea typeface="PT Sans"/>
                <a:cs typeface="PT Sans"/>
                <a:sym typeface="PT Sans"/>
              </a:defRPr>
            </a:lvl4pPr>
            <a:lvl5pPr lvl="4" algn="ctr">
              <a:lnSpc>
                <a:spcPct val="100000"/>
              </a:lnSpc>
              <a:spcBef>
                <a:spcPts val="0"/>
              </a:spcBef>
              <a:spcAft>
                <a:spcPts val="0"/>
              </a:spcAft>
              <a:buSzPts val="2100"/>
              <a:buFont typeface="PT Sans"/>
              <a:buNone/>
              <a:defRPr sz="2100">
                <a:latin typeface="PT Sans"/>
                <a:ea typeface="PT Sans"/>
                <a:cs typeface="PT Sans"/>
                <a:sym typeface="PT Sans"/>
              </a:defRPr>
            </a:lvl5pPr>
            <a:lvl6pPr lvl="5" algn="ctr">
              <a:lnSpc>
                <a:spcPct val="100000"/>
              </a:lnSpc>
              <a:spcBef>
                <a:spcPts val="0"/>
              </a:spcBef>
              <a:spcAft>
                <a:spcPts val="0"/>
              </a:spcAft>
              <a:buSzPts val="2100"/>
              <a:buFont typeface="PT Sans"/>
              <a:buNone/>
              <a:defRPr sz="2100">
                <a:latin typeface="PT Sans"/>
                <a:ea typeface="PT Sans"/>
                <a:cs typeface="PT Sans"/>
                <a:sym typeface="PT Sans"/>
              </a:defRPr>
            </a:lvl6pPr>
            <a:lvl7pPr lvl="6" algn="ctr">
              <a:lnSpc>
                <a:spcPct val="100000"/>
              </a:lnSpc>
              <a:spcBef>
                <a:spcPts val="0"/>
              </a:spcBef>
              <a:spcAft>
                <a:spcPts val="0"/>
              </a:spcAft>
              <a:buSzPts val="2100"/>
              <a:buFont typeface="PT Sans"/>
              <a:buNone/>
              <a:defRPr sz="2100">
                <a:latin typeface="PT Sans"/>
                <a:ea typeface="PT Sans"/>
                <a:cs typeface="PT Sans"/>
                <a:sym typeface="PT Sans"/>
              </a:defRPr>
            </a:lvl7pPr>
            <a:lvl8pPr lvl="7" algn="ctr">
              <a:lnSpc>
                <a:spcPct val="100000"/>
              </a:lnSpc>
              <a:spcBef>
                <a:spcPts val="0"/>
              </a:spcBef>
              <a:spcAft>
                <a:spcPts val="0"/>
              </a:spcAft>
              <a:buSzPts val="2100"/>
              <a:buFont typeface="PT Sans"/>
              <a:buNone/>
              <a:defRPr sz="2100">
                <a:latin typeface="PT Sans"/>
                <a:ea typeface="PT Sans"/>
                <a:cs typeface="PT Sans"/>
                <a:sym typeface="PT Sans"/>
              </a:defRPr>
            </a:lvl8pPr>
            <a:lvl9pPr lvl="8"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174" name="Google Shape;174;p17"/>
          <p:cNvSpPr txBox="1"/>
          <p:nvPr>
            <p:ph idx="5" type="subTitle"/>
          </p:nvPr>
        </p:nvSpPr>
        <p:spPr>
          <a:xfrm>
            <a:off x="3485399" y="3273300"/>
            <a:ext cx="2173200" cy="440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Bebas Neue"/>
              <a:buNone/>
              <a:defRPr b="1" sz="2400">
                <a:solidFill>
                  <a:schemeClr val="dk2"/>
                </a:solidFill>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75" name="Google Shape;175;p17"/>
          <p:cNvSpPr txBox="1"/>
          <p:nvPr>
            <p:ph idx="6" type="title"/>
          </p:nvPr>
        </p:nvSpPr>
        <p:spPr>
          <a:xfrm>
            <a:off x="6334019" y="2128775"/>
            <a:ext cx="1627200" cy="621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6000"/>
              <a:buNone/>
              <a:defRPr sz="4000">
                <a:solidFill>
                  <a:schemeClr val="l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p:txBody>
      </p:sp>
      <p:sp>
        <p:nvSpPr>
          <p:cNvPr id="176" name="Google Shape;176;p17"/>
          <p:cNvSpPr txBox="1"/>
          <p:nvPr>
            <p:ph idx="7" type="subTitle"/>
          </p:nvPr>
        </p:nvSpPr>
        <p:spPr>
          <a:xfrm>
            <a:off x="6061019" y="3629175"/>
            <a:ext cx="2173200" cy="65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PT Sans"/>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Font typeface="PT Sans"/>
              <a:buNone/>
              <a:defRPr sz="2100">
                <a:latin typeface="PT Sans"/>
                <a:ea typeface="PT Sans"/>
                <a:cs typeface="PT Sans"/>
                <a:sym typeface="PT Sans"/>
              </a:defRPr>
            </a:lvl4pPr>
            <a:lvl5pPr lvl="4" algn="ctr">
              <a:lnSpc>
                <a:spcPct val="100000"/>
              </a:lnSpc>
              <a:spcBef>
                <a:spcPts val="0"/>
              </a:spcBef>
              <a:spcAft>
                <a:spcPts val="0"/>
              </a:spcAft>
              <a:buSzPts val="2100"/>
              <a:buFont typeface="PT Sans"/>
              <a:buNone/>
              <a:defRPr sz="2100">
                <a:latin typeface="PT Sans"/>
                <a:ea typeface="PT Sans"/>
                <a:cs typeface="PT Sans"/>
                <a:sym typeface="PT Sans"/>
              </a:defRPr>
            </a:lvl5pPr>
            <a:lvl6pPr lvl="5" algn="ctr">
              <a:lnSpc>
                <a:spcPct val="100000"/>
              </a:lnSpc>
              <a:spcBef>
                <a:spcPts val="0"/>
              </a:spcBef>
              <a:spcAft>
                <a:spcPts val="0"/>
              </a:spcAft>
              <a:buSzPts val="2100"/>
              <a:buFont typeface="PT Sans"/>
              <a:buNone/>
              <a:defRPr sz="2100">
                <a:latin typeface="PT Sans"/>
                <a:ea typeface="PT Sans"/>
                <a:cs typeface="PT Sans"/>
                <a:sym typeface="PT Sans"/>
              </a:defRPr>
            </a:lvl6pPr>
            <a:lvl7pPr lvl="6" algn="ctr">
              <a:lnSpc>
                <a:spcPct val="100000"/>
              </a:lnSpc>
              <a:spcBef>
                <a:spcPts val="0"/>
              </a:spcBef>
              <a:spcAft>
                <a:spcPts val="0"/>
              </a:spcAft>
              <a:buSzPts val="2100"/>
              <a:buFont typeface="PT Sans"/>
              <a:buNone/>
              <a:defRPr sz="2100">
                <a:latin typeface="PT Sans"/>
                <a:ea typeface="PT Sans"/>
                <a:cs typeface="PT Sans"/>
                <a:sym typeface="PT Sans"/>
              </a:defRPr>
            </a:lvl7pPr>
            <a:lvl8pPr lvl="7" algn="ctr">
              <a:lnSpc>
                <a:spcPct val="100000"/>
              </a:lnSpc>
              <a:spcBef>
                <a:spcPts val="0"/>
              </a:spcBef>
              <a:spcAft>
                <a:spcPts val="0"/>
              </a:spcAft>
              <a:buSzPts val="2100"/>
              <a:buFont typeface="PT Sans"/>
              <a:buNone/>
              <a:defRPr sz="2100">
                <a:latin typeface="PT Sans"/>
                <a:ea typeface="PT Sans"/>
                <a:cs typeface="PT Sans"/>
                <a:sym typeface="PT Sans"/>
              </a:defRPr>
            </a:lvl8pPr>
            <a:lvl9pPr lvl="8"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177" name="Google Shape;177;p17"/>
          <p:cNvSpPr txBox="1"/>
          <p:nvPr>
            <p:ph idx="8" type="subTitle"/>
          </p:nvPr>
        </p:nvSpPr>
        <p:spPr>
          <a:xfrm>
            <a:off x="6061019" y="3273300"/>
            <a:ext cx="2173200" cy="440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Bebas Neue"/>
              <a:buNone/>
              <a:defRPr b="1" sz="2400">
                <a:solidFill>
                  <a:schemeClr val="dk2"/>
                </a:solidFill>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78" name="Google Shape;178;p17"/>
          <p:cNvSpPr txBox="1"/>
          <p:nvPr>
            <p:ph idx="9"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a:lvl1pPr>
            <a:lvl2pPr lvl="1" algn="r">
              <a:lnSpc>
                <a:spcPct val="100000"/>
              </a:lnSpc>
              <a:spcBef>
                <a:spcPts val="0"/>
              </a:spcBef>
              <a:spcAft>
                <a:spcPts val="0"/>
              </a:spcAft>
              <a:buSzPts val="3500"/>
              <a:buNone/>
              <a:defRPr/>
            </a:lvl2pPr>
            <a:lvl3pPr lvl="2" algn="r">
              <a:lnSpc>
                <a:spcPct val="100000"/>
              </a:lnSpc>
              <a:spcBef>
                <a:spcPts val="0"/>
              </a:spcBef>
              <a:spcAft>
                <a:spcPts val="0"/>
              </a:spcAft>
              <a:buSzPts val="3500"/>
              <a:buNone/>
              <a:defRPr/>
            </a:lvl3pPr>
            <a:lvl4pPr lvl="3" algn="r">
              <a:lnSpc>
                <a:spcPct val="100000"/>
              </a:lnSpc>
              <a:spcBef>
                <a:spcPts val="0"/>
              </a:spcBef>
              <a:spcAft>
                <a:spcPts val="0"/>
              </a:spcAft>
              <a:buSzPts val="3500"/>
              <a:buNone/>
              <a:defRPr/>
            </a:lvl4pPr>
            <a:lvl5pPr lvl="4" algn="r">
              <a:lnSpc>
                <a:spcPct val="100000"/>
              </a:lnSpc>
              <a:spcBef>
                <a:spcPts val="0"/>
              </a:spcBef>
              <a:spcAft>
                <a:spcPts val="0"/>
              </a:spcAft>
              <a:buSzPts val="3500"/>
              <a:buNone/>
              <a:defRPr/>
            </a:lvl5pPr>
            <a:lvl6pPr lvl="5" algn="r">
              <a:lnSpc>
                <a:spcPct val="100000"/>
              </a:lnSpc>
              <a:spcBef>
                <a:spcPts val="0"/>
              </a:spcBef>
              <a:spcAft>
                <a:spcPts val="0"/>
              </a:spcAft>
              <a:buSzPts val="3500"/>
              <a:buNone/>
              <a:defRPr/>
            </a:lvl6pPr>
            <a:lvl7pPr lvl="6" algn="r">
              <a:lnSpc>
                <a:spcPct val="100000"/>
              </a:lnSpc>
              <a:spcBef>
                <a:spcPts val="0"/>
              </a:spcBef>
              <a:spcAft>
                <a:spcPts val="0"/>
              </a:spcAft>
              <a:buSzPts val="3500"/>
              <a:buNone/>
              <a:defRPr/>
            </a:lvl7pPr>
            <a:lvl8pPr lvl="7" algn="r">
              <a:lnSpc>
                <a:spcPct val="100000"/>
              </a:lnSpc>
              <a:spcBef>
                <a:spcPts val="0"/>
              </a:spcBef>
              <a:spcAft>
                <a:spcPts val="0"/>
              </a:spcAft>
              <a:buSzPts val="3500"/>
              <a:buNone/>
              <a:defRPr/>
            </a:lvl8pPr>
            <a:lvl9pPr lvl="8" algn="r">
              <a:lnSpc>
                <a:spcPct val="100000"/>
              </a:lnSpc>
              <a:spcBef>
                <a:spcPts val="0"/>
              </a:spcBef>
              <a:spcAft>
                <a:spcPts val="0"/>
              </a:spcAft>
              <a:buSzPts val="3500"/>
              <a:buNone/>
              <a:defRPr/>
            </a:lvl9pPr>
          </a:lstStyle>
          <a:p/>
        </p:txBody>
      </p:sp>
      <p:grpSp>
        <p:nvGrpSpPr>
          <p:cNvPr id="179" name="Google Shape;179;p17"/>
          <p:cNvGrpSpPr/>
          <p:nvPr/>
        </p:nvGrpSpPr>
        <p:grpSpPr>
          <a:xfrm>
            <a:off x="7553537" y="3660237"/>
            <a:ext cx="2358638" cy="2358638"/>
            <a:chOff x="7553537" y="3660237"/>
            <a:chExt cx="2358638" cy="2358638"/>
          </a:xfrm>
        </p:grpSpPr>
        <p:grpSp>
          <p:nvGrpSpPr>
            <p:cNvPr id="180" name="Google Shape;180;p17"/>
            <p:cNvGrpSpPr/>
            <p:nvPr/>
          </p:nvGrpSpPr>
          <p:grpSpPr>
            <a:xfrm flipH="1" rot="-2700000">
              <a:off x="7828010" y="4050176"/>
              <a:ext cx="1045765" cy="1045615"/>
              <a:chOff x="3741950" y="353925"/>
              <a:chExt cx="1045775" cy="1045625"/>
            </a:xfrm>
          </p:grpSpPr>
          <p:sp>
            <p:nvSpPr>
              <p:cNvPr id="181" name="Google Shape;181;p17"/>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7"/>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7"/>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4" name="Google Shape;184;p17"/>
            <p:cNvSpPr/>
            <p:nvPr/>
          </p:nvSpPr>
          <p:spPr>
            <a:xfrm flipH="1" rot="-2700000">
              <a:off x="7903927" y="4000677"/>
              <a:ext cx="1657859" cy="1677759"/>
            </a:xfrm>
            <a:custGeom>
              <a:rect b="b" l="l" r="r" t="t"/>
              <a:pathLst>
                <a:path extrusionOk="0" h="67111" w="66315">
                  <a:moveTo>
                    <a:pt x="8446" y="67111"/>
                  </a:moveTo>
                  <a:cubicBezTo>
                    <a:pt x="6171" y="67111"/>
                    <a:pt x="4067" y="66258"/>
                    <a:pt x="2474" y="64665"/>
                  </a:cubicBezTo>
                  <a:cubicBezTo>
                    <a:pt x="882" y="63073"/>
                    <a:pt x="0" y="60940"/>
                    <a:pt x="0" y="58694"/>
                  </a:cubicBezTo>
                  <a:cubicBezTo>
                    <a:pt x="0" y="56447"/>
                    <a:pt x="882" y="54343"/>
                    <a:pt x="2474" y="52750"/>
                  </a:cubicBezTo>
                  <a:lnTo>
                    <a:pt x="51954" y="3271"/>
                  </a:lnTo>
                  <a:cubicBezTo>
                    <a:pt x="55224" y="0"/>
                    <a:pt x="60570" y="0"/>
                    <a:pt x="63841" y="3271"/>
                  </a:cubicBezTo>
                  <a:lnTo>
                    <a:pt x="63841" y="3271"/>
                  </a:lnTo>
                  <a:cubicBezTo>
                    <a:pt x="65433" y="4863"/>
                    <a:pt x="66315" y="6996"/>
                    <a:pt x="66315" y="9242"/>
                  </a:cubicBezTo>
                  <a:cubicBezTo>
                    <a:pt x="66315" y="11489"/>
                    <a:pt x="65433" y="13593"/>
                    <a:pt x="63841" y="15186"/>
                  </a:cubicBezTo>
                  <a:lnTo>
                    <a:pt x="14389" y="64665"/>
                  </a:lnTo>
                  <a:cubicBezTo>
                    <a:pt x="12797" y="66258"/>
                    <a:pt x="10692" y="67111"/>
                    <a:pt x="8446" y="67111"/>
                  </a:cubicBezTo>
                  <a:close/>
                  <a:moveTo>
                    <a:pt x="57897" y="2588"/>
                  </a:moveTo>
                  <a:cubicBezTo>
                    <a:pt x="56191" y="2588"/>
                    <a:pt x="54485" y="3242"/>
                    <a:pt x="53205" y="4522"/>
                  </a:cubicBezTo>
                  <a:lnTo>
                    <a:pt x="3725" y="54002"/>
                  </a:lnTo>
                  <a:cubicBezTo>
                    <a:pt x="2474" y="55253"/>
                    <a:pt x="1792" y="56931"/>
                    <a:pt x="1792" y="58694"/>
                  </a:cubicBezTo>
                  <a:cubicBezTo>
                    <a:pt x="1792" y="60457"/>
                    <a:pt x="2474" y="62135"/>
                    <a:pt x="3725" y="63386"/>
                  </a:cubicBezTo>
                  <a:cubicBezTo>
                    <a:pt x="4977" y="64637"/>
                    <a:pt x="6654" y="65348"/>
                    <a:pt x="8418" y="65348"/>
                  </a:cubicBezTo>
                  <a:cubicBezTo>
                    <a:pt x="10209" y="65348"/>
                    <a:pt x="11858" y="64637"/>
                    <a:pt x="13138" y="63386"/>
                  </a:cubicBezTo>
                  <a:lnTo>
                    <a:pt x="62589" y="13934"/>
                  </a:lnTo>
                  <a:cubicBezTo>
                    <a:pt x="63841" y="12683"/>
                    <a:pt x="64523" y="11005"/>
                    <a:pt x="64523" y="9242"/>
                  </a:cubicBezTo>
                  <a:cubicBezTo>
                    <a:pt x="64523" y="7451"/>
                    <a:pt x="63841" y="5801"/>
                    <a:pt x="62589" y="4550"/>
                  </a:cubicBezTo>
                  <a:lnTo>
                    <a:pt x="62589" y="4550"/>
                  </a:lnTo>
                  <a:cubicBezTo>
                    <a:pt x="61310" y="3242"/>
                    <a:pt x="59604" y="2588"/>
                    <a:pt x="57897" y="2588"/>
                  </a:cubicBezTo>
                  <a:close/>
                </a:path>
              </a:pathLst>
            </a:cu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5" name="Shape 185"/>
        <p:cNvGrpSpPr/>
        <p:nvPr/>
      </p:nvGrpSpPr>
      <p:grpSpPr>
        <a:xfrm>
          <a:off x="0" y="0"/>
          <a:ext cx="0" cy="0"/>
          <a:chOff x="0" y="0"/>
          <a:chExt cx="0" cy="0"/>
        </a:xfrm>
      </p:grpSpPr>
      <p:sp>
        <p:nvSpPr>
          <p:cNvPr id="186" name="Google Shape;186;p18"/>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a:lvl1pPr>
            <a:lvl2pPr lvl="1" algn="r">
              <a:lnSpc>
                <a:spcPct val="100000"/>
              </a:lnSpc>
              <a:spcBef>
                <a:spcPts val="0"/>
              </a:spcBef>
              <a:spcAft>
                <a:spcPts val="0"/>
              </a:spcAft>
              <a:buSzPts val="3500"/>
              <a:buNone/>
              <a:defRPr/>
            </a:lvl2pPr>
            <a:lvl3pPr lvl="2" algn="r">
              <a:lnSpc>
                <a:spcPct val="100000"/>
              </a:lnSpc>
              <a:spcBef>
                <a:spcPts val="0"/>
              </a:spcBef>
              <a:spcAft>
                <a:spcPts val="0"/>
              </a:spcAft>
              <a:buSzPts val="3500"/>
              <a:buNone/>
              <a:defRPr/>
            </a:lvl3pPr>
            <a:lvl4pPr lvl="3" algn="r">
              <a:lnSpc>
                <a:spcPct val="100000"/>
              </a:lnSpc>
              <a:spcBef>
                <a:spcPts val="0"/>
              </a:spcBef>
              <a:spcAft>
                <a:spcPts val="0"/>
              </a:spcAft>
              <a:buSzPts val="3500"/>
              <a:buNone/>
              <a:defRPr/>
            </a:lvl4pPr>
            <a:lvl5pPr lvl="4" algn="r">
              <a:lnSpc>
                <a:spcPct val="100000"/>
              </a:lnSpc>
              <a:spcBef>
                <a:spcPts val="0"/>
              </a:spcBef>
              <a:spcAft>
                <a:spcPts val="0"/>
              </a:spcAft>
              <a:buSzPts val="3500"/>
              <a:buNone/>
              <a:defRPr/>
            </a:lvl5pPr>
            <a:lvl6pPr lvl="5" algn="r">
              <a:lnSpc>
                <a:spcPct val="100000"/>
              </a:lnSpc>
              <a:spcBef>
                <a:spcPts val="0"/>
              </a:spcBef>
              <a:spcAft>
                <a:spcPts val="0"/>
              </a:spcAft>
              <a:buSzPts val="3500"/>
              <a:buNone/>
              <a:defRPr/>
            </a:lvl6pPr>
            <a:lvl7pPr lvl="6" algn="r">
              <a:lnSpc>
                <a:spcPct val="100000"/>
              </a:lnSpc>
              <a:spcBef>
                <a:spcPts val="0"/>
              </a:spcBef>
              <a:spcAft>
                <a:spcPts val="0"/>
              </a:spcAft>
              <a:buSzPts val="3500"/>
              <a:buNone/>
              <a:defRPr/>
            </a:lvl7pPr>
            <a:lvl8pPr lvl="7" algn="r">
              <a:lnSpc>
                <a:spcPct val="100000"/>
              </a:lnSpc>
              <a:spcBef>
                <a:spcPts val="0"/>
              </a:spcBef>
              <a:spcAft>
                <a:spcPts val="0"/>
              </a:spcAft>
              <a:buSzPts val="3500"/>
              <a:buNone/>
              <a:defRPr/>
            </a:lvl8pPr>
            <a:lvl9pPr lvl="8" algn="r">
              <a:lnSpc>
                <a:spcPct val="100000"/>
              </a:lnSpc>
              <a:spcBef>
                <a:spcPts val="0"/>
              </a:spcBef>
              <a:spcAft>
                <a:spcPts val="0"/>
              </a:spcAft>
              <a:buSzPts val="3500"/>
              <a:buNone/>
              <a:defRPr/>
            </a:lvl9pPr>
          </a:lstStyle>
          <a:p/>
        </p:txBody>
      </p:sp>
      <p:grpSp>
        <p:nvGrpSpPr>
          <p:cNvPr id="187" name="Google Shape;187;p18"/>
          <p:cNvGrpSpPr/>
          <p:nvPr/>
        </p:nvGrpSpPr>
        <p:grpSpPr>
          <a:xfrm flipH="1" rot="-2700000">
            <a:off x="7844935" y="4353026"/>
            <a:ext cx="1045765" cy="1045615"/>
            <a:chOff x="3741950" y="353925"/>
            <a:chExt cx="1045775" cy="1045625"/>
          </a:xfrm>
        </p:grpSpPr>
        <p:sp>
          <p:nvSpPr>
            <p:cNvPr id="188" name="Google Shape;188;p18"/>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8"/>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18"/>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1" name="Shape 191"/>
        <p:cNvGrpSpPr/>
        <p:nvPr/>
      </p:nvGrpSpPr>
      <p:grpSpPr>
        <a:xfrm>
          <a:off x="0" y="0"/>
          <a:ext cx="0" cy="0"/>
          <a:chOff x="0" y="0"/>
          <a:chExt cx="0" cy="0"/>
        </a:xfrm>
      </p:grpSpPr>
      <p:sp>
        <p:nvSpPr>
          <p:cNvPr id="192" name="Google Shape;192;p19"/>
          <p:cNvSpPr txBox="1"/>
          <p:nvPr>
            <p:ph type="title"/>
          </p:nvPr>
        </p:nvSpPr>
        <p:spPr>
          <a:xfrm>
            <a:off x="3992121" y="398525"/>
            <a:ext cx="4597200" cy="167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a:solidFill>
                  <a:schemeClr val="lt1"/>
                </a:solidFill>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93" name="Shape 193"/>
        <p:cNvGrpSpPr/>
        <p:nvPr/>
      </p:nvGrpSpPr>
      <p:grpSpPr>
        <a:xfrm>
          <a:off x="0" y="0"/>
          <a:ext cx="0" cy="0"/>
          <a:chOff x="0" y="0"/>
          <a:chExt cx="0" cy="0"/>
        </a:xfrm>
      </p:grpSpPr>
      <p:sp>
        <p:nvSpPr>
          <p:cNvPr id="194" name="Google Shape;194;p20"/>
          <p:cNvSpPr txBox="1"/>
          <p:nvPr>
            <p:ph type="title"/>
          </p:nvPr>
        </p:nvSpPr>
        <p:spPr>
          <a:xfrm>
            <a:off x="720000" y="897163"/>
            <a:ext cx="3594000" cy="1632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500"/>
              <a:buNone/>
              <a:defRPr/>
            </a:lvl1pPr>
            <a:lvl2pPr lvl="1" algn="r">
              <a:lnSpc>
                <a:spcPct val="100000"/>
              </a:lnSpc>
              <a:spcBef>
                <a:spcPts val="0"/>
              </a:spcBef>
              <a:spcAft>
                <a:spcPts val="0"/>
              </a:spcAft>
              <a:buSzPts val="3500"/>
              <a:buNone/>
              <a:defRPr/>
            </a:lvl2pPr>
            <a:lvl3pPr lvl="2" algn="r">
              <a:lnSpc>
                <a:spcPct val="100000"/>
              </a:lnSpc>
              <a:spcBef>
                <a:spcPts val="0"/>
              </a:spcBef>
              <a:spcAft>
                <a:spcPts val="0"/>
              </a:spcAft>
              <a:buSzPts val="3500"/>
              <a:buNone/>
              <a:defRPr/>
            </a:lvl3pPr>
            <a:lvl4pPr lvl="3" algn="r">
              <a:lnSpc>
                <a:spcPct val="100000"/>
              </a:lnSpc>
              <a:spcBef>
                <a:spcPts val="0"/>
              </a:spcBef>
              <a:spcAft>
                <a:spcPts val="0"/>
              </a:spcAft>
              <a:buSzPts val="3500"/>
              <a:buNone/>
              <a:defRPr/>
            </a:lvl4pPr>
            <a:lvl5pPr lvl="4" algn="r">
              <a:lnSpc>
                <a:spcPct val="100000"/>
              </a:lnSpc>
              <a:spcBef>
                <a:spcPts val="0"/>
              </a:spcBef>
              <a:spcAft>
                <a:spcPts val="0"/>
              </a:spcAft>
              <a:buSzPts val="3500"/>
              <a:buNone/>
              <a:defRPr/>
            </a:lvl5pPr>
            <a:lvl6pPr lvl="5" algn="r">
              <a:lnSpc>
                <a:spcPct val="100000"/>
              </a:lnSpc>
              <a:spcBef>
                <a:spcPts val="0"/>
              </a:spcBef>
              <a:spcAft>
                <a:spcPts val="0"/>
              </a:spcAft>
              <a:buSzPts val="3500"/>
              <a:buNone/>
              <a:defRPr/>
            </a:lvl6pPr>
            <a:lvl7pPr lvl="6" algn="r">
              <a:lnSpc>
                <a:spcPct val="100000"/>
              </a:lnSpc>
              <a:spcBef>
                <a:spcPts val="0"/>
              </a:spcBef>
              <a:spcAft>
                <a:spcPts val="0"/>
              </a:spcAft>
              <a:buSzPts val="3500"/>
              <a:buNone/>
              <a:defRPr/>
            </a:lvl7pPr>
            <a:lvl8pPr lvl="7" algn="r">
              <a:lnSpc>
                <a:spcPct val="100000"/>
              </a:lnSpc>
              <a:spcBef>
                <a:spcPts val="0"/>
              </a:spcBef>
              <a:spcAft>
                <a:spcPts val="0"/>
              </a:spcAft>
              <a:buSzPts val="3500"/>
              <a:buNone/>
              <a:defRPr/>
            </a:lvl8pPr>
            <a:lvl9pPr lvl="8" algn="r">
              <a:lnSpc>
                <a:spcPct val="100000"/>
              </a:lnSpc>
              <a:spcBef>
                <a:spcPts val="0"/>
              </a:spcBef>
              <a:spcAft>
                <a:spcPts val="0"/>
              </a:spcAft>
              <a:buSzPts val="3500"/>
              <a:buNone/>
              <a:defRPr/>
            </a:lvl9pPr>
          </a:lstStyle>
          <a:p/>
        </p:txBody>
      </p:sp>
      <p:sp>
        <p:nvSpPr>
          <p:cNvPr id="195" name="Google Shape;195;p20"/>
          <p:cNvSpPr txBox="1"/>
          <p:nvPr>
            <p:ph idx="1" type="subTitle"/>
          </p:nvPr>
        </p:nvSpPr>
        <p:spPr>
          <a:xfrm>
            <a:off x="720000" y="2529150"/>
            <a:ext cx="3594000" cy="918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96" name="Google Shape;196;p20"/>
          <p:cNvSpPr/>
          <p:nvPr>
            <p:ph idx="2" type="pic"/>
          </p:nvPr>
        </p:nvSpPr>
        <p:spPr>
          <a:xfrm>
            <a:off x="4739575" y="971573"/>
            <a:ext cx="3447600" cy="3443700"/>
          </a:xfrm>
          <a:prstGeom prst="ellipse">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 name="Shape 11"/>
        <p:cNvGrpSpPr/>
        <p:nvPr/>
      </p:nvGrpSpPr>
      <p:grpSpPr>
        <a:xfrm>
          <a:off x="0" y="0"/>
          <a:ext cx="0" cy="0"/>
          <a:chOff x="0" y="0"/>
          <a:chExt cx="0" cy="0"/>
        </a:xfrm>
      </p:grpSpPr>
      <p:sp>
        <p:nvSpPr>
          <p:cNvPr id="12" name="Google Shape;12;p3"/>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a:lvl1pPr>
            <a:lvl2pPr lvl="1" algn="r">
              <a:lnSpc>
                <a:spcPct val="100000"/>
              </a:lnSpc>
              <a:spcBef>
                <a:spcPts val="0"/>
              </a:spcBef>
              <a:spcAft>
                <a:spcPts val="0"/>
              </a:spcAft>
              <a:buSzPts val="3500"/>
              <a:buNone/>
              <a:defRPr/>
            </a:lvl2pPr>
            <a:lvl3pPr lvl="2" algn="r">
              <a:lnSpc>
                <a:spcPct val="100000"/>
              </a:lnSpc>
              <a:spcBef>
                <a:spcPts val="0"/>
              </a:spcBef>
              <a:spcAft>
                <a:spcPts val="0"/>
              </a:spcAft>
              <a:buSzPts val="3500"/>
              <a:buNone/>
              <a:defRPr/>
            </a:lvl3pPr>
            <a:lvl4pPr lvl="3" algn="r">
              <a:lnSpc>
                <a:spcPct val="100000"/>
              </a:lnSpc>
              <a:spcBef>
                <a:spcPts val="0"/>
              </a:spcBef>
              <a:spcAft>
                <a:spcPts val="0"/>
              </a:spcAft>
              <a:buSzPts val="3500"/>
              <a:buNone/>
              <a:defRPr/>
            </a:lvl4pPr>
            <a:lvl5pPr lvl="4" algn="r">
              <a:lnSpc>
                <a:spcPct val="100000"/>
              </a:lnSpc>
              <a:spcBef>
                <a:spcPts val="0"/>
              </a:spcBef>
              <a:spcAft>
                <a:spcPts val="0"/>
              </a:spcAft>
              <a:buSzPts val="3500"/>
              <a:buNone/>
              <a:defRPr/>
            </a:lvl5pPr>
            <a:lvl6pPr lvl="5" algn="r">
              <a:lnSpc>
                <a:spcPct val="100000"/>
              </a:lnSpc>
              <a:spcBef>
                <a:spcPts val="0"/>
              </a:spcBef>
              <a:spcAft>
                <a:spcPts val="0"/>
              </a:spcAft>
              <a:buSzPts val="3500"/>
              <a:buNone/>
              <a:defRPr/>
            </a:lvl6pPr>
            <a:lvl7pPr lvl="6" algn="r">
              <a:lnSpc>
                <a:spcPct val="100000"/>
              </a:lnSpc>
              <a:spcBef>
                <a:spcPts val="0"/>
              </a:spcBef>
              <a:spcAft>
                <a:spcPts val="0"/>
              </a:spcAft>
              <a:buSzPts val="3500"/>
              <a:buNone/>
              <a:defRPr/>
            </a:lvl7pPr>
            <a:lvl8pPr lvl="7" algn="r">
              <a:lnSpc>
                <a:spcPct val="100000"/>
              </a:lnSpc>
              <a:spcBef>
                <a:spcPts val="0"/>
              </a:spcBef>
              <a:spcAft>
                <a:spcPts val="0"/>
              </a:spcAft>
              <a:buSzPts val="3500"/>
              <a:buNone/>
              <a:defRPr/>
            </a:lvl8pPr>
            <a:lvl9pPr lvl="8" algn="r">
              <a:lnSpc>
                <a:spcPct val="100000"/>
              </a:lnSpc>
              <a:spcBef>
                <a:spcPts val="0"/>
              </a:spcBef>
              <a:spcAft>
                <a:spcPts val="0"/>
              </a:spcAft>
              <a:buSzPts val="3500"/>
              <a:buNone/>
              <a:defRPr/>
            </a:lvl9pPr>
          </a:lstStyle>
          <a:p/>
        </p:txBody>
      </p:sp>
      <p:sp>
        <p:nvSpPr>
          <p:cNvPr id="13" name="Google Shape;13;p3"/>
          <p:cNvSpPr txBox="1"/>
          <p:nvPr>
            <p:ph idx="1" type="body"/>
          </p:nvPr>
        </p:nvSpPr>
        <p:spPr>
          <a:xfrm>
            <a:off x="720000" y="1269175"/>
            <a:ext cx="7704000" cy="399000"/>
          </a:xfrm>
          <a:prstGeom prst="rect">
            <a:avLst/>
          </a:prstGeom>
          <a:noFill/>
          <a:ln>
            <a:noFill/>
          </a:ln>
        </p:spPr>
        <p:txBody>
          <a:bodyPr anchorCtr="0" anchor="t" bIns="91425" lIns="91425" spcFirstLastPara="1" rIns="91425" wrap="square" tIns="91425">
            <a:noAutofit/>
          </a:bodyPr>
          <a:lstStyle>
            <a:lvl1pPr indent="-317500" lvl="0" marL="457200" algn="ctr">
              <a:lnSpc>
                <a:spcPct val="100000"/>
              </a:lnSpc>
              <a:spcBef>
                <a:spcPts val="0"/>
              </a:spcBef>
              <a:spcAft>
                <a:spcPts val="0"/>
              </a:spcAft>
              <a:buSzPts val="1400"/>
              <a:buFont typeface="Nunito Light"/>
              <a:buChar char="●"/>
              <a:defRPr sz="1200"/>
            </a:lvl1pPr>
            <a:lvl2pPr indent="-317500" lvl="1" marL="914400" algn="l">
              <a:lnSpc>
                <a:spcPct val="100000"/>
              </a:lnSpc>
              <a:spcBef>
                <a:spcPts val="0"/>
              </a:spcBef>
              <a:spcAft>
                <a:spcPts val="0"/>
              </a:spcAft>
              <a:buSzPts val="1400"/>
              <a:buFont typeface="Nunito Light"/>
              <a:buChar char="○"/>
              <a:defRPr/>
            </a:lvl2pPr>
            <a:lvl3pPr indent="-317500" lvl="2" marL="1371600" algn="l">
              <a:lnSpc>
                <a:spcPct val="100000"/>
              </a:lnSpc>
              <a:spcBef>
                <a:spcPts val="0"/>
              </a:spcBef>
              <a:spcAft>
                <a:spcPts val="0"/>
              </a:spcAft>
              <a:buSzPts val="1400"/>
              <a:buFont typeface="Nunito Light"/>
              <a:buChar char="■"/>
              <a:defRPr/>
            </a:lvl3pPr>
            <a:lvl4pPr indent="-317500" lvl="3" marL="1828800" algn="l">
              <a:lnSpc>
                <a:spcPct val="100000"/>
              </a:lnSpc>
              <a:spcBef>
                <a:spcPts val="0"/>
              </a:spcBef>
              <a:spcAft>
                <a:spcPts val="0"/>
              </a:spcAft>
              <a:buSzPts val="1400"/>
              <a:buFont typeface="Nunito Light"/>
              <a:buChar char="●"/>
              <a:defRPr/>
            </a:lvl4pPr>
            <a:lvl5pPr indent="-317500" lvl="4" marL="2286000" algn="l">
              <a:lnSpc>
                <a:spcPct val="100000"/>
              </a:lnSpc>
              <a:spcBef>
                <a:spcPts val="0"/>
              </a:spcBef>
              <a:spcAft>
                <a:spcPts val="0"/>
              </a:spcAft>
              <a:buSzPts val="1400"/>
              <a:buFont typeface="Nunito Light"/>
              <a:buChar char="○"/>
              <a:defRPr/>
            </a:lvl5pPr>
            <a:lvl6pPr indent="-317500" lvl="5" marL="2743200" algn="l">
              <a:lnSpc>
                <a:spcPct val="100000"/>
              </a:lnSpc>
              <a:spcBef>
                <a:spcPts val="0"/>
              </a:spcBef>
              <a:spcAft>
                <a:spcPts val="0"/>
              </a:spcAft>
              <a:buSzPts val="1400"/>
              <a:buFont typeface="Nunito Light"/>
              <a:buChar char="■"/>
              <a:defRPr/>
            </a:lvl6pPr>
            <a:lvl7pPr indent="-317500" lvl="6" marL="3200400" algn="l">
              <a:lnSpc>
                <a:spcPct val="100000"/>
              </a:lnSpc>
              <a:spcBef>
                <a:spcPts val="0"/>
              </a:spcBef>
              <a:spcAft>
                <a:spcPts val="0"/>
              </a:spcAft>
              <a:buSzPts val="1400"/>
              <a:buFont typeface="Nunito Light"/>
              <a:buChar char="●"/>
              <a:defRPr/>
            </a:lvl7pPr>
            <a:lvl8pPr indent="-317500" lvl="7" marL="3657600" algn="l">
              <a:lnSpc>
                <a:spcPct val="100000"/>
              </a:lnSpc>
              <a:spcBef>
                <a:spcPts val="0"/>
              </a:spcBef>
              <a:spcAft>
                <a:spcPts val="0"/>
              </a:spcAft>
              <a:buSzPts val="1400"/>
              <a:buFont typeface="Nunito Light"/>
              <a:buChar char="○"/>
              <a:defRPr/>
            </a:lvl8pPr>
            <a:lvl9pPr indent="-317500" lvl="8" marL="4114800" algn="l">
              <a:lnSpc>
                <a:spcPct val="100000"/>
              </a:lnSpc>
              <a:spcBef>
                <a:spcPts val="0"/>
              </a:spcBef>
              <a:spcAft>
                <a:spcPts val="0"/>
              </a:spcAft>
              <a:buSzPts val="1400"/>
              <a:buFont typeface="Nunito Light"/>
              <a:buChar char="■"/>
              <a:defRPr/>
            </a:lvl9pPr>
          </a:lstStyle>
          <a:p/>
        </p:txBody>
      </p:sp>
      <p:grpSp>
        <p:nvGrpSpPr>
          <p:cNvPr id="14" name="Google Shape;14;p3"/>
          <p:cNvGrpSpPr/>
          <p:nvPr/>
        </p:nvGrpSpPr>
        <p:grpSpPr>
          <a:xfrm>
            <a:off x="7845966" y="4050781"/>
            <a:ext cx="1775083" cy="1748694"/>
            <a:chOff x="4757800" y="3823757"/>
            <a:chExt cx="2394232" cy="2358638"/>
          </a:xfrm>
        </p:grpSpPr>
        <p:grpSp>
          <p:nvGrpSpPr>
            <p:cNvPr id="15" name="Google Shape;15;p3"/>
            <p:cNvGrpSpPr/>
            <p:nvPr/>
          </p:nvGrpSpPr>
          <p:grpSpPr>
            <a:xfrm rot="2700000">
              <a:off x="4974332" y="4166770"/>
              <a:ext cx="1045765" cy="1045615"/>
              <a:chOff x="3741950" y="353925"/>
              <a:chExt cx="1045775" cy="1045625"/>
            </a:xfrm>
          </p:grpSpPr>
          <p:sp>
            <p:nvSpPr>
              <p:cNvPr id="16" name="Google Shape;16;p3"/>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3"/>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3"/>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 name="Google Shape;19;p3"/>
            <p:cNvSpPr/>
            <p:nvPr/>
          </p:nvSpPr>
          <p:spPr>
            <a:xfrm rot="2700000">
              <a:off x="5143783" y="4164197"/>
              <a:ext cx="1657859" cy="1677759"/>
            </a:xfrm>
            <a:custGeom>
              <a:rect b="b" l="l" r="r" t="t"/>
              <a:pathLst>
                <a:path extrusionOk="0" h="67111" w="66315">
                  <a:moveTo>
                    <a:pt x="8446" y="67111"/>
                  </a:moveTo>
                  <a:cubicBezTo>
                    <a:pt x="6171" y="67111"/>
                    <a:pt x="4067" y="66258"/>
                    <a:pt x="2474" y="64665"/>
                  </a:cubicBezTo>
                  <a:cubicBezTo>
                    <a:pt x="882" y="63073"/>
                    <a:pt x="0" y="60940"/>
                    <a:pt x="0" y="58694"/>
                  </a:cubicBezTo>
                  <a:cubicBezTo>
                    <a:pt x="0" y="56447"/>
                    <a:pt x="882" y="54343"/>
                    <a:pt x="2474" y="52750"/>
                  </a:cubicBezTo>
                  <a:lnTo>
                    <a:pt x="51954" y="3271"/>
                  </a:lnTo>
                  <a:cubicBezTo>
                    <a:pt x="55224" y="0"/>
                    <a:pt x="60570" y="0"/>
                    <a:pt x="63841" y="3271"/>
                  </a:cubicBezTo>
                  <a:lnTo>
                    <a:pt x="63841" y="3271"/>
                  </a:lnTo>
                  <a:cubicBezTo>
                    <a:pt x="65433" y="4863"/>
                    <a:pt x="66315" y="6996"/>
                    <a:pt x="66315" y="9242"/>
                  </a:cubicBezTo>
                  <a:cubicBezTo>
                    <a:pt x="66315" y="11489"/>
                    <a:pt x="65433" y="13593"/>
                    <a:pt x="63841" y="15186"/>
                  </a:cubicBezTo>
                  <a:lnTo>
                    <a:pt x="14389" y="64665"/>
                  </a:lnTo>
                  <a:cubicBezTo>
                    <a:pt x="12797" y="66258"/>
                    <a:pt x="10692" y="67111"/>
                    <a:pt x="8446" y="67111"/>
                  </a:cubicBezTo>
                  <a:close/>
                  <a:moveTo>
                    <a:pt x="57897" y="2588"/>
                  </a:moveTo>
                  <a:cubicBezTo>
                    <a:pt x="56191" y="2588"/>
                    <a:pt x="54485" y="3242"/>
                    <a:pt x="53205" y="4522"/>
                  </a:cubicBezTo>
                  <a:lnTo>
                    <a:pt x="3725" y="54002"/>
                  </a:lnTo>
                  <a:cubicBezTo>
                    <a:pt x="2474" y="55253"/>
                    <a:pt x="1792" y="56931"/>
                    <a:pt x="1792" y="58694"/>
                  </a:cubicBezTo>
                  <a:cubicBezTo>
                    <a:pt x="1792" y="60457"/>
                    <a:pt x="2474" y="62135"/>
                    <a:pt x="3725" y="63386"/>
                  </a:cubicBezTo>
                  <a:cubicBezTo>
                    <a:pt x="4977" y="64637"/>
                    <a:pt x="6654" y="65348"/>
                    <a:pt x="8418" y="65348"/>
                  </a:cubicBezTo>
                  <a:cubicBezTo>
                    <a:pt x="10209" y="65348"/>
                    <a:pt x="11858" y="64637"/>
                    <a:pt x="13138" y="63386"/>
                  </a:cubicBezTo>
                  <a:lnTo>
                    <a:pt x="62589" y="13934"/>
                  </a:lnTo>
                  <a:cubicBezTo>
                    <a:pt x="63841" y="12683"/>
                    <a:pt x="64523" y="11005"/>
                    <a:pt x="64523" y="9242"/>
                  </a:cubicBezTo>
                  <a:cubicBezTo>
                    <a:pt x="64523" y="7451"/>
                    <a:pt x="63841" y="5801"/>
                    <a:pt x="62589" y="4550"/>
                  </a:cubicBezTo>
                  <a:lnTo>
                    <a:pt x="62589" y="4550"/>
                  </a:lnTo>
                  <a:cubicBezTo>
                    <a:pt x="61310" y="3242"/>
                    <a:pt x="59604" y="2588"/>
                    <a:pt x="57897" y="2588"/>
                  </a:cubicBezTo>
                  <a:close/>
                </a:path>
              </a:pathLst>
            </a:cu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97" name="Shape 197"/>
        <p:cNvGrpSpPr/>
        <p:nvPr/>
      </p:nvGrpSpPr>
      <p:grpSpPr>
        <a:xfrm>
          <a:off x="0" y="0"/>
          <a:ext cx="0" cy="0"/>
          <a:chOff x="0" y="0"/>
          <a:chExt cx="0" cy="0"/>
        </a:xfrm>
      </p:grpSpPr>
      <p:sp>
        <p:nvSpPr>
          <p:cNvPr id="198" name="Google Shape;198;p21"/>
          <p:cNvSpPr txBox="1"/>
          <p:nvPr>
            <p:ph hasCustomPrompt="1" type="title"/>
          </p:nvPr>
        </p:nvSpPr>
        <p:spPr>
          <a:xfrm>
            <a:off x="1284000" y="1288250"/>
            <a:ext cx="6576000" cy="1970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9600"/>
              <a:buNone/>
              <a:defRPr sz="96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199" name="Google Shape;199;p21"/>
          <p:cNvSpPr txBox="1"/>
          <p:nvPr>
            <p:ph idx="1" type="subTitle"/>
          </p:nvPr>
        </p:nvSpPr>
        <p:spPr>
          <a:xfrm>
            <a:off x="1284000" y="3011425"/>
            <a:ext cx="6576000" cy="497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accent1"/>
                </a:solidFill>
              </a:defRPr>
            </a:lvl1pPr>
            <a:lvl2pPr lvl="1" algn="ctr">
              <a:lnSpc>
                <a:spcPct val="100000"/>
              </a:lnSpc>
              <a:spcBef>
                <a:spcPts val="0"/>
              </a:spcBef>
              <a:spcAft>
                <a:spcPts val="0"/>
              </a:spcAft>
              <a:buSzPts val="1600"/>
              <a:buNone/>
              <a:defRPr sz="1600"/>
            </a:lvl2pPr>
            <a:lvl3pPr lvl="2" algn="ctr">
              <a:lnSpc>
                <a:spcPct val="100000"/>
              </a:lnSpc>
              <a:spcBef>
                <a:spcPts val="1600"/>
              </a:spcBef>
              <a:spcAft>
                <a:spcPts val="0"/>
              </a:spcAft>
              <a:buSzPts val="1600"/>
              <a:buNone/>
              <a:defRPr sz="1600"/>
            </a:lvl3pPr>
            <a:lvl4pPr lvl="3" algn="ctr">
              <a:lnSpc>
                <a:spcPct val="100000"/>
              </a:lnSpc>
              <a:spcBef>
                <a:spcPts val="1600"/>
              </a:spcBef>
              <a:spcAft>
                <a:spcPts val="0"/>
              </a:spcAft>
              <a:buSzPts val="1600"/>
              <a:buNone/>
              <a:defRPr sz="1600"/>
            </a:lvl4pPr>
            <a:lvl5pPr lvl="4" algn="ctr">
              <a:lnSpc>
                <a:spcPct val="100000"/>
              </a:lnSpc>
              <a:spcBef>
                <a:spcPts val="1600"/>
              </a:spcBef>
              <a:spcAft>
                <a:spcPts val="0"/>
              </a:spcAft>
              <a:buSzPts val="1600"/>
              <a:buNone/>
              <a:defRPr sz="1600"/>
            </a:lvl5pPr>
            <a:lvl6pPr lvl="5" algn="ctr">
              <a:lnSpc>
                <a:spcPct val="100000"/>
              </a:lnSpc>
              <a:spcBef>
                <a:spcPts val="1600"/>
              </a:spcBef>
              <a:spcAft>
                <a:spcPts val="0"/>
              </a:spcAft>
              <a:buSzPts val="1600"/>
              <a:buNone/>
              <a:defRPr sz="1600"/>
            </a:lvl6pPr>
            <a:lvl7pPr lvl="6" algn="ctr">
              <a:lnSpc>
                <a:spcPct val="100000"/>
              </a:lnSpc>
              <a:spcBef>
                <a:spcPts val="1600"/>
              </a:spcBef>
              <a:spcAft>
                <a:spcPts val="0"/>
              </a:spcAft>
              <a:buSzPts val="1600"/>
              <a:buNone/>
              <a:defRPr sz="1600"/>
            </a:lvl7pPr>
            <a:lvl8pPr lvl="7" algn="ctr">
              <a:lnSpc>
                <a:spcPct val="100000"/>
              </a:lnSpc>
              <a:spcBef>
                <a:spcPts val="1600"/>
              </a:spcBef>
              <a:spcAft>
                <a:spcPts val="0"/>
              </a:spcAft>
              <a:buSzPts val="1600"/>
              <a:buNone/>
              <a:defRPr sz="1600"/>
            </a:lvl8pPr>
            <a:lvl9pPr lvl="8" algn="ctr">
              <a:lnSpc>
                <a:spcPct val="100000"/>
              </a:lnSpc>
              <a:spcBef>
                <a:spcPts val="1600"/>
              </a:spcBef>
              <a:spcAft>
                <a:spcPts val="1600"/>
              </a:spcAft>
              <a:buSzPts val="1600"/>
              <a:buNone/>
              <a:defRPr sz="1600"/>
            </a:lvl9pPr>
          </a:lstStyle>
          <a:p/>
        </p:txBody>
      </p:sp>
      <p:grpSp>
        <p:nvGrpSpPr>
          <p:cNvPr id="200" name="Google Shape;200;p21"/>
          <p:cNvGrpSpPr/>
          <p:nvPr/>
        </p:nvGrpSpPr>
        <p:grpSpPr>
          <a:xfrm flipH="1" rot="-2700000">
            <a:off x="290285" y="-33524"/>
            <a:ext cx="1045765" cy="1045615"/>
            <a:chOff x="3741950" y="353925"/>
            <a:chExt cx="1045775" cy="1045625"/>
          </a:xfrm>
        </p:grpSpPr>
        <p:sp>
          <p:nvSpPr>
            <p:cNvPr id="201" name="Google Shape;201;p21"/>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21"/>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21"/>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_1">
    <p:spTree>
      <p:nvGrpSpPr>
        <p:cNvPr id="204" name="Shape 204"/>
        <p:cNvGrpSpPr/>
        <p:nvPr/>
      </p:nvGrpSpPr>
      <p:grpSpPr>
        <a:xfrm>
          <a:off x="0" y="0"/>
          <a:ext cx="0" cy="0"/>
          <a:chOff x="0" y="0"/>
          <a:chExt cx="0" cy="0"/>
        </a:xfrm>
      </p:grpSpPr>
      <p:sp>
        <p:nvSpPr>
          <p:cNvPr id="205" name="Google Shape;205;p22"/>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a:lvl1pPr>
            <a:lvl2pPr lvl="1" algn="r">
              <a:lnSpc>
                <a:spcPct val="100000"/>
              </a:lnSpc>
              <a:spcBef>
                <a:spcPts val="0"/>
              </a:spcBef>
              <a:spcAft>
                <a:spcPts val="0"/>
              </a:spcAft>
              <a:buSzPts val="3500"/>
              <a:buNone/>
              <a:defRPr/>
            </a:lvl2pPr>
            <a:lvl3pPr lvl="2" algn="r">
              <a:lnSpc>
                <a:spcPct val="100000"/>
              </a:lnSpc>
              <a:spcBef>
                <a:spcPts val="0"/>
              </a:spcBef>
              <a:spcAft>
                <a:spcPts val="0"/>
              </a:spcAft>
              <a:buSzPts val="3500"/>
              <a:buNone/>
              <a:defRPr/>
            </a:lvl3pPr>
            <a:lvl4pPr lvl="3" algn="r">
              <a:lnSpc>
                <a:spcPct val="100000"/>
              </a:lnSpc>
              <a:spcBef>
                <a:spcPts val="0"/>
              </a:spcBef>
              <a:spcAft>
                <a:spcPts val="0"/>
              </a:spcAft>
              <a:buSzPts val="3500"/>
              <a:buNone/>
              <a:defRPr/>
            </a:lvl4pPr>
            <a:lvl5pPr lvl="4" algn="r">
              <a:lnSpc>
                <a:spcPct val="100000"/>
              </a:lnSpc>
              <a:spcBef>
                <a:spcPts val="0"/>
              </a:spcBef>
              <a:spcAft>
                <a:spcPts val="0"/>
              </a:spcAft>
              <a:buSzPts val="3500"/>
              <a:buNone/>
              <a:defRPr/>
            </a:lvl5pPr>
            <a:lvl6pPr lvl="5" algn="r">
              <a:lnSpc>
                <a:spcPct val="100000"/>
              </a:lnSpc>
              <a:spcBef>
                <a:spcPts val="0"/>
              </a:spcBef>
              <a:spcAft>
                <a:spcPts val="0"/>
              </a:spcAft>
              <a:buSzPts val="3500"/>
              <a:buNone/>
              <a:defRPr/>
            </a:lvl6pPr>
            <a:lvl7pPr lvl="6" algn="r">
              <a:lnSpc>
                <a:spcPct val="100000"/>
              </a:lnSpc>
              <a:spcBef>
                <a:spcPts val="0"/>
              </a:spcBef>
              <a:spcAft>
                <a:spcPts val="0"/>
              </a:spcAft>
              <a:buSzPts val="3500"/>
              <a:buNone/>
              <a:defRPr/>
            </a:lvl7pPr>
            <a:lvl8pPr lvl="7" algn="r">
              <a:lnSpc>
                <a:spcPct val="100000"/>
              </a:lnSpc>
              <a:spcBef>
                <a:spcPts val="0"/>
              </a:spcBef>
              <a:spcAft>
                <a:spcPts val="0"/>
              </a:spcAft>
              <a:buSzPts val="3500"/>
              <a:buNone/>
              <a:defRPr/>
            </a:lvl8pPr>
            <a:lvl9pPr lvl="8" algn="r">
              <a:lnSpc>
                <a:spcPct val="100000"/>
              </a:lnSpc>
              <a:spcBef>
                <a:spcPts val="0"/>
              </a:spcBef>
              <a:spcAft>
                <a:spcPts val="0"/>
              </a:spcAft>
              <a:buSzPts val="3500"/>
              <a:buNone/>
              <a:defRPr/>
            </a:lvl9pPr>
          </a:lstStyle>
          <a:p/>
        </p:txBody>
      </p:sp>
      <p:sp>
        <p:nvSpPr>
          <p:cNvPr id="206" name="Google Shape;206;p22"/>
          <p:cNvSpPr txBox="1"/>
          <p:nvPr>
            <p:ph idx="1" type="subTitle"/>
          </p:nvPr>
        </p:nvSpPr>
        <p:spPr>
          <a:xfrm>
            <a:off x="2968125" y="1744118"/>
            <a:ext cx="5455800" cy="651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207" name="Google Shape;207;p22"/>
          <p:cNvSpPr txBox="1"/>
          <p:nvPr>
            <p:ph idx="2" type="subTitle"/>
          </p:nvPr>
        </p:nvSpPr>
        <p:spPr>
          <a:xfrm>
            <a:off x="2968112" y="2794537"/>
            <a:ext cx="5455800" cy="649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208" name="Google Shape;208;p22"/>
          <p:cNvSpPr txBox="1"/>
          <p:nvPr>
            <p:ph idx="3" type="subTitle"/>
          </p:nvPr>
        </p:nvSpPr>
        <p:spPr>
          <a:xfrm>
            <a:off x="2968098" y="3841899"/>
            <a:ext cx="5455800" cy="649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209" name="Google Shape;209;p22"/>
          <p:cNvSpPr txBox="1"/>
          <p:nvPr>
            <p:ph idx="4" type="subTitle"/>
          </p:nvPr>
        </p:nvSpPr>
        <p:spPr>
          <a:xfrm>
            <a:off x="2968125" y="1289543"/>
            <a:ext cx="5455800" cy="52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Bebas Neue"/>
              <a:buNone/>
              <a:defRPr b="1" sz="2400">
                <a:solidFill>
                  <a:schemeClr val="dk2"/>
                </a:solidFill>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10" name="Google Shape;210;p22"/>
          <p:cNvSpPr txBox="1"/>
          <p:nvPr>
            <p:ph idx="5" type="subTitle"/>
          </p:nvPr>
        </p:nvSpPr>
        <p:spPr>
          <a:xfrm>
            <a:off x="2968127" y="2339963"/>
            <a:ext cx="5455800" cy="52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Bebas Neue"/>
              <a:buNone/>
              <a:defRPr b="1" sz="2400">
                <a:solidFill>
                  <a:schemeClr val="dk2"/>
                </a:solidFill>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11" name="Google Shape;211;p22"/>
          <p:cNvSpPr txBox="1"/>
          <p:nvPr>
            <p:ph idx="6" type="subTitle"/>
          </p:nvPr>
        </p:nvSpPr>
        <p:spPr>
          <a:xfrm>
            <a:off x="2968112" y="3387325"/>
            <a:ext cx="5455800" cy="52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Bebas Neue"/>
              <a:buNone/>
              <a:defRPr b="1" sz="2400">
                <a:solidFill>
                  <a:schemeClr val="dk2"/>
                </a:solidFill>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12" name="Google Shape;212;p22"/>
          <p:cNvGrpSpPr/>
          <p:nvPr/>
        </p:nvGrpSpPr>
        <p:grpSpPr>
          <a:xfrm>
            <a:off x="7553537" y="3660237"/>
            <a:ext cx="2358638" cy="2358638"/>
            <a:chOff x="7553537" y="3660237"/>
            <a:chExt cx="2358638" cy="2358638"/>
          </a:xfrm>
        </p:grpSpPr>
        <p:grpSp>
          <p:nvGrpSpPr>
            <p:cNvPr id="213" name="Google Shape;213;p22"/>
            <p:cNvGrpSpPr/>
            <p:nvPr/>
          </p:nvGrpSpPr>
          <p:grpSpPr>
            <a:xfrm flipH="1" rot="-2700000">
              <a:off x="7828010" y="4050176"/>
              <a:ext cx="1045765" cy="1045615"/>
              <a:chOff x="3741950" y="353925"/>
              <a:chExt cx="1045775" cy="1045625"/>
            </a:xfrm>
          </p:grpSpPr>
          <p:sp>
            <p:nvSpPr>
              <p:cNvPr id="214" name="Google Shape;214;p22"/>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22"/>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22"/>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7" name="Google Shape;217;p22"/>
            <p:cNvSpPr/>
            <p:nvPr/>
          </p:nvSpPr>
          <p:spPr>
            <a:xfrm flipH="1" rot="-2700000">
              <a:off x="7903927" y="4000677"/>
              <a:ext cx="1657859" cy="1677759"/>
            </a:xfrm>
            <a:custGeom>
              <a:rect b="b" l="l" r="r" t="t"/>
              <a:pathLst>
                <a:path extrusionOk="0" h="67111" w="66315">
                  <a:moveTo>
                    <a:pt x="8446" y="67111"/>
                  </a:moveTo>
                  <a:cubicBezTo>
                    <a:pt x="6171" y="67111"/>
                    <a:pt x="4067" y="66258"/>
                    <a:pt x="2474" y="64665"/>
                  </a:cubicBezTo>
                  <a:cubicBezTo>
                    <a:pt x="882" y="63073"/>
                    <a:pt x="0" y="60940"/>
                    <a:pt x="0" y="58694"/>
                  </a:cubicBezTo>
                  <a:cubicBezTo>
                    <a:pt x="0" y="56447"/>
                    <a:pt x="882" y="54343"/>
                    <a:pt x="2474" y="52750"/>
                  </a:cubicBezTo>
                  <a:lnTo>
                    <a:pt x="51954" y="3271"/>
                  </a:lnTo>
                  <a:cubicBezTo>
                    <a:pt x="55224" y="0"/>
                    <a:pt x="60570" y="0"/>
                    <a:pt x="63841" y="3271"/>
                  </a:cubicBezTo>
                  <a:lnTo>
                    <a:pt x="63841" y="3271"/>
                  </a:lnTo>
                  <a:cubicBezTo>
                    <a:pt x="65433" y="4863"/>
                    <a:pt x="66315" y="6996"/>
                    <a:pt x="66315" y="9242"/>
                  </a:cubicBezTo>
                  <a:cubicBezTo>
                    <a:pt x="66315" y="11489"/>
                    <a:pt x="65433" y="13593"/>
                    <a:pt x="63841" y="15186"/>
                  </a:cubicBezTo>
                  <a:lnTo>
                    <a:pt x="14389" y="64665"/>
                  </a:lnTo>
                  <a:cubicBezTo>
                    <a:pt x="12797" y="66258"/>
                    <a:pt x="10692" y="67111"/>
                    <a:pt x="8446" y="67111"/>
                  </a:cubicBezTo>
                  <a:close/>
                  <a:moveTo>
                    <a:pt x="57897" y="2588"/>
                  </a:moveTo>
                  <a:cubicBezTo>
                    <a:pt x="56191" y="2588"/>
                    <a:pt x="54485" y="3242"/>
                    <a:pt x="53205" y="4522"/>
                  </a:cubicBezTo>
                  <a:lnTo>
                    <a:pt x="3725" y="54002"/>
                  </a:lnTo>
                  <a:cubicBezTo>
                    <a:pt x="2474" y="55253"/>
                    <a:pt x="1792" y="56931"/>
                    <a:pt x="1792" y="58694"/>
                  </a:cubicBezTo>
                  <a:cubicBezTo>
                    <a:pt x="1792" y="60457"/>
                    <a:pt x="2474" y="62135"/>
                    <a:pt x="3725" y="63386"/>
                  </a:cubicBezTo>
                  <a:cubicBezTo>
                    <a:pt x="4977" y="64637"/>
                    <a:pt x="6654" y="65348"/>
                    <a:pt x="8418" y="65348"/>
                  </a:cubicBezTo>
                  <a:cubicBezTo>
                    <a:pt x="10209" y="65348"/>
                    <a:pt x="11858" y="64637"/>
                    <a:pt x="13138" y="63386"/>
                  </a:cubicBezTo>
                  <a:lnTo>
                    <a:pt x="62589" y="13934"/>
                  </a:lnTo>
                  <a:cubicBezTo>
                    <a:pt x="63841" y="12683"/>
                    <a:pt x="64523" y="11005"/>
                    <a:pt x="64523" y="9242"/>
                  </a:cubicBezTo>
                  <a:cubicBezTo>
                    <a:pt x="64523" y="7451"/>
                    <a:pt x="63841" y="5801"/>
                    <a:pt x="62589" y="4550"/>
                  </a:cubicBezTo>
                  <a:lnTo>
                    <a:pt x="62589" y="4550"/>
                  </a:lnTo>
                  <a:cubicBezTo>
                    <a:pt x="61310" y="3242"/>
                    <a:pt x="59604" y="2588"/>
                    <a:pt x="57897" y="2588"/>
                  </a:cubicBezTo>
                  <a:close/>
                </a:path>
              </a:pathLst>
            </a:cu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218" name="Shape 218"/>
        <p:cNvGrpSpPr/>
        <p:nvPr/>
      </p:nvGrpSpPr>
      <p:grpSpPr>
        <a:xfrm>
          <a:off x="0" y="0"/>
          <a:ext cx="0" cy="0"/>
          <a:chOff x="0" y="0"/>
          <a:chExt cx="0" cy="0"/>
        </a:xfrm>
      </p:grpSpPr>
      <p:sp>
        <p:nvSpPr>
          <p:cNvPr id="219" name="Google Shape;219;p23"/>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a:lvl1pPr>
            <a:lvl2pPr lvl="1" algn="r">
              <a:lnSpc>
                <a:spcPct val="100000"/>
              </a:lnSpc>
              <a:spcBef>
                <a:spcPts val="0"/>
              </a:spcBef>
              <a:spcAft>
                <a:spcPts val="0"/>
              </a:spcAft>
              <a:buSzPts val="3500"/>
              <a:buNone/>
              <a:defRPr/>
            </a:lvl2pPr>
            <a:lvl3pPr lvl="2" algn="r">
              <a:lnSpc>
                <a:spcPct val="100000"/>
              </a:lnSpc>
              <a:spcBef>
                <a:spcPts val="0"/>
              </a:spcBef>
              <a:spcAft>
                <a:spcPts val="0"/>
              </a:spcAft>
              <a:buSzPts val="3500"/>
              <a:buNone/>
              <a:defRPr/>
            </a:lvl3pPr>
            <a:lvl4pPr lvl="3" algn="r">
              <a:lnSpc>
                <a:spcPct val="100000"/>
              </a:lnSpc>
              <a:spcBef>
                <a:spcPts val="0"/>
              </a:spcBef>
              <a:spcAft>
                <a:spcPts val="0"/>
              </a:spcAft>
              <a:buSzPts val="3500"/>
              <a:buNone/>
              <a:defRPr/>
            </a:lvl4pPr>
            <a:lvl5pPr lvl="4" algn="r">
              <a:lnSpc>
                <a:spcPct val="100000"/>
              </a:lnSpc>
              <a:spcBef>
                <a:spcPts val="0"/>
              </a:spcBef>
              <a:spcAft>
                <a:spcPts val="0"/>
              </a:spcAft>
              <a:buSzPts val="3500"/>
              <a:buNone/>
              <a:defRPr/>
            </a:lvl5pPr>
            <a:lvl6pPr lvl="5" algn="r">
              <a:lnSpc>
                <a:spcPct val="100000"/>
              </a:lnSpc>
              <a:spcBef>
                <a:spcPts val="0"/>
              </a:spcBef>
              <a:spcAft>
                <a:spcPts val="0"/>
              </a:spcAft>
              <a:buSzPts val="3500"/>
              <a:buNone/>
              <a:defRPr/>
            </a:lvl6pPr>
            <a:lvl7pPr lvl="6" algn="r">
              <a:lnSpc>
                <a:spcPct val="100000"/>
              </a:lnSpc>
              <a:spcBef>
                <a:spcPts val="0"/>
              </a:spcBef>
              <a:spcAft>
                <a:spcPts val="0"/>
              </a:spcAft>
              <a:buSzPts val="3500"/>
              <a:buNone/>
              <a:defRPr/>
            </a:lvl7pPr>
            <a:lvl8pPr lvl="7" algn="r">
              <a:lnSpc>
                <a:spcPct val="100000"/>
              </a:lnSpc>
              <a:spcBef>
                <a:spcPts val="0"/>
              </a:spcBef>
              <a:spcAft>
                <a:spcPts val="0"/>
              </a:spcAft>
              <a:buSzPts val="3500"/>
              <a:buNone/>
              <a:defRPr/>
            </a:lvl8pPr>
            <a:lvl9pPr lvl="8" algn="r">
              <a:lnSpc>
                <a:spcPct val="100000"/>
              </a:lnSpc>
              <a:spcBef>
                <a:spcPts val="0"/>
              </a:spcBef>
              <a:spcAft>
                <a:spcPts val="0"/>
              </a:spcAft>
              <a:buSzPts val="3500"/>
              <a:buNone/>
              <a:defRPr/>
            </a:lvl9pPr>
          </a:lstStyle>
          <a:p/>
        </p:txBody>
      </p:sp>
      <p:grpSp>
        <p:nvGrpSpPr>
          <p:cNvPr id="220" name="Google Shape;220;p23"/>
          <p:cNvGrpSpPr/>
          <p:nvPr/>
        </p:nvGrpSpPr>
        <p:grpSpPr>
          <a:xfrm flipH="1">
            <a:off x="-657300" y="3660237"/>
            <a:ext cx="2358638" cy="2358638"/>
            <a:chOff x="7553537" y="3660237"/>
            <a:chExt cx="2358638" cy="2358638"/>
          </a:xfrm>
        </p:grpSpPr>
        <p:grpSp>
          <p:nvGrpSpPr>
            <p:cNvPr id="221" name="Google Shape;221;p23"/>
            <p:cNvGrpSpPr/>
            <p:nvPr/>
          </p:nvGrpSpPr>
          <p:grpSpPr>
            <a:xfrm flipH="1" rot="-2700000">
              <a:off x="7828010" y="4050176"/>
              <a:ext cx="1045765" cy="1045615"/>
              <a:chOff x="3741950" y="353925"/>
              <a:chExt cx="1045775" cy="1045625"/>
            </a:xfrm>
          </p:grpSpPr>
          <p:sp>
            <p:nvSpPr>
              <p:cNvPr id="222" name="Google Shape;222;p23"/>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23"/>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23"/>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5" name="Google Shape;225;p23"/>
            <p:cNvSpPr/>
            <p:nvPr/>
          </p:nvSpPr>
          <p:spPr>
            <a:xfrm flipH="1" rot="-2700000">
              <a:off x="7903927" y="4000677"/>
              <a:ext cx="1657859" cy="1677759"/>
            </a:xfrm>
            <a:custGeom>
              <a:rect b="b" l="l" r="r" t="t"/>
              <a:pathLst>
                <a:path extrusionOk="0" h="67111" w="66315">
                  <a:moveTo>
                    <a:pt x="8446" y="67111"/>
                  </a:moveTo>
                  <a:cubicBezTo>
                    <a:pt x="6171" y="67111"/>
                    <a:pt x="4067" y="66258"/>
                    <a:pt x="2474" y="64665"/>
                  </a:cubicBezTo>
                  <a:cubicBezTo>
                    <a:pt x="882" y="63073"/>
                    <a:pt x="0" y="60940"/>
                    <a:pt x="0" y="58694"/>
                  </a:cubicBezTo>
                  <a:cubicBezTo>
                    <a:pt x="0" y="56447"/>
                    <a:pt x="882" y="54343"/>
                    <a:pt x="2474" y="52750"/>
                  </a:cubicBezTo>
                  <a:lnTo>
                    <a:pt x="51954" y="3271"/>
                  </a:lnTo>
                  <a:cubicBezTo>
                    <a:pt x="55224" y="0"/>
                    <a:pt x="60570" y="0"/>
                    <a:pt x="63841" y="3271"/>
                  </a:cubicBezTo>
                  <a:lnTo>
                    <a:pt x="63841" y="3271"/>
                  </a:lnTo>
                  <a:cubicBezTo>
                    <a:pt x="65433" y="4863"/>
                    <a:pt x="66315" y="6996"/>
                    <a:pt x="66315" y="9242"/>
                  </a:cubicBezTo>
                  <a:cubicBezTo>
                    <a:pt x="66315" y="11489"/>
                    <a:pt x="65433" y="13593"/>
                    <a:pt x="63841" y="15186"/>
                  </a:cubicBezTo>
                  <a:lnTo>
                    <a:pt x="14389" y="64665"/>
                  </a:lnTo>
                  <a:cubicBezTo>
                    <a:pt x="12797" y="66258"/>
                    <a:pt x="10692" y="67111"/>
                    <a:pt x="8446" y="67111"/>
                  </a:cubicBezTo>
                  <a:close/>
                  <a:moveTo>
                    <a:pt x="57897" y="2588"/>
                  </a:moveTo>
                  <a:cubicBezTo>
                    <a:pt x="56191" y="2588"/>
                    <a:pt x="54485" y="3242"/>
                    <a:pt x="53205" y="4522"/>
                  </a:cubicBezTo>
                  <a:lnTo>
                    <a:pt x="3725" y="54002"/>
                  </a:lnTo>
                  <a:cubicBezTo>
                    <a:pt x="2474" y="55253"/>
                    <a:pt x="1792" y="56931"/>
                    <a:pt x="1792" y="58694"/>
                  </a:cubicBezTo>
                  <a:cubicBezTo>
                    <a:pt x="1792" y="60457"/>
                    <a:pt x="2474" y="62135"/>
                    <a:pt x="3725" y="63386"/>
                  </a:cubicBezTo>
                  <a:cubicBezTo>
                    <a:pt x="4977" y="64637"/>
                    <a:pt x="6654" y="65348"/>
                    <a:pt x="8418" y="65348"/>
                  </a:cubicBezTo>
                  <a:cubicBezTo>
                    <a:pt x="10209" y="65348"/>
                    <a:pt x="11858" y="64637"/>
                    <a:pt x="13138" y="63386"/>
                  </a:cubicBezTo>
                  <a:lnTo>
                    <a:pt x="62589" y="13934"/>
                  </a:lnTo>
                  <a:cubicBezTo>
                    <a:pt x="63841" y="12683"/>
                    <a:pt x="64523" y="11005"/>
                    <a:pt x="64523" y="9242"/>
                  </a:cubicBezTo>
                  <a:cubicBezTo>
                    <a:pt x="64523" y="7451"/>
                    <a:pt x="63841" y="5801"/>
                    <a:pt x="62589" y="4550"/>
                  </a:cubicBezTo>
                  <a:lnTo>
                    <a:pt x="62589" y="4550"/>
                  </a:lnTo>
                  <a:cubicBezTo>
                    <a:pt x="61310" y="3242"/>
                    <a:pt x="59604" y="2588"/>
                    <a:pt x="57897" y="2588"/>
                  </a:cubicBezTo>
                  <a:close/>
                </a:path>
              </a:pathLst>
            </a:cu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226" name="Shape 226"/>
        <p:cNvGrpSpPr/>
        <p:nvPr/>
      </p:nvGrpSpPr>
      <p:grpSpPr>
        <a:xfrm>
          <a:off x="0" y="0"/>
          <a:ext cx="0" cy="0"/>
          <a:chOff x="0" y="0"/>
          <a:chExt cx="0" cy="0"/>
        </a:xfrm>
      </p:grpSpPr>
      <p:sp>
        <p:nvSpPr>
          <p:cNvPr id="227" name="Google Shape;227;p2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a:lvl1pPr>
            <a:lvl2pPr lvl="1" algn="r">
              <a:lnSpc>
                <a:spcPct val="100000"/>
              </a:lnSpc>
              <a:spcBef>
                <a:spcPts val="0"/>
              </a:spcBef>
              <a:spcAft>
                <a:spcPts val="0"/>
              </a:spcAft>
              <a:buSzPts val="3500"/>
              <a:buNone/>
              <a:defRPr/>
            </a:lvl2pPr>
            <a:lvl3pPr lvl="2" algn="r">
              <a:lnSpc>
                <a:spcPct val="100000"/>
              </a:lnSpc>
              <a:spcBef>
                <a:spcPts val="0"/>
              </a:spcBef>
              <a:spcAft>
                <a:spcPts val="0"/>
              </a:spcAft>
              <a:buSzPts val="3500"/>
              <a:buNone/>
              <a:defRPr/>
            </a:lvl3pPr>
            <a:lvl4pPr lvl="3" algn="r">
              <a:lnSpc>
                <a:spcPct val="100000"/>
              </a:lnSpc>
              <a:spcBef>
                <a:spcPts val="0"/>
              </a:spcBef>
              <a:spcAft>
                <a:spcPts val="0"/>
              </a:spcAft>
              <a:buSzPts val="3500"/>
              <a:buNone/>
              <a:defRPr/>
            </a:lvl4pPr>
            <a:lvl5pPr lvl="4" algn="r">
              <a:lnSpc>
                <a:spcPct val="100000"/>
              </a:lnSpc>
              <a:spcBef>
                <a:spcPts val="0"/>
              </a:spcBef>
              <a:spcAft>
                <a:spcPts val="0"/>
              </a:spcAft>
              <a:buSzPts val="3500"/>
              <a:buNone/>
              <a:defRPr/>
            </a:lvl5pPr>
            <a:lvl6pPr lvl="5" algn="r">
              <a:lnSpc>
                <a:spcPct val="100000"/>
              </a:lnSpc>
              <a:spcBef>
                <a:spcPts val="0"/>
              </a:spcBef>
              <a:spcAft>
                <a:spcPts val="0"/>
              </a:spcAft>
              <a:buSzPts val="3500"/>
              <a:buNone/>
              <a:defRPr/>
            </a:lvl6pPr>
            <a:lvl7pPr lvl="6" algn="r">
              <a:lnSpc>
                <a:spcPct val="100000"/>
              </a:lnSpc>
              <a:spcBef>
                <a:spcPts val="0"/>
              </a:spcBef>
              <a:spcAft>
                <a:spcPts val="0"/>
              </a:spcAft>
              <a:buSzPts val="3500"/>
              <a:buNone/>
              <a:defRPr/>
            </a:lvl7pPr>
            <a:lvl8pPr lvl="7" algn="r">
              <a:lnSpc>
                <a:spcPct val="100000"/>
              </a:lnSpc>
              <a:spcBef>
                <a:spcPts val="0"/>
              </a:spcBef>
              <a:spcAft>
                <a:spcPts val="0"/>
              </a:spcAft>
              <a:buSzPts val="3500"/>
              <a:buNone/>
              <a:defRPr/>
            </a:lvl8pPr>
            <a:lvl9pPr lvl="8" algn="r">
              <a:lnSpc>
                <a:spcPct val="100000"/>
              </a:lnSpc>
              <a:spcBef>
                <a:spcPts val="0"/>
              </a:spcBef>
              <a:spcAft>
                <a:spcPts val="0"/>
              </a:spcAft>
              <a:buSzPts val="3500"/>
              <a:buNone/>
              <a:defRPr/>
            </a:lvl9pPr>
          </a:lstStyle>
          <a:p/>
        </p:txBody>
      </p:sp>
      <p:grpSp>
        <p:nvGrpSpPr>
          <p:cNvPr id="228" name="Google Shape;228;p24"/>
          <p:cNvGrpSpPr/>
          <p:nvPr/>
        </p:nvGrpSpPr>
        <p:grpSpPr>
          <a:xfrm>
            <a:off x="7324674" y="3660237"/>
            <a:ext cx="2358638" cy="2358638"/>
            <a:chOff x="7553537" y="3660237"/>
            <a:chExt cx="2358638" cy="2358638"/>
          </a:xfrm>
        </p:grpSpPr>
        <p:grpSp>
          <p:nvGrpSpPr>
            <p:cNvPr id="229" name="Google Shape;229;p24"/>
            <p:cNvGrpSpPr/>
            <p:nvPr/>
          </p:nvGrpSpPr>
          <p:grpSpPr>
            <a:xfrm flipH="1" rot="-2700000">
              <a:off x="7828010" y="4050176"/>
              <a:ext cx="1045765" cy="1045615"/>
              <a:chOff x="3741950" y="353925"/>
              <a:chExt cx="1045775" cy="1045625"/>
            </a:xfrm>
          </p:grpSpPr>
          <p:sp>
            <p:nvSpPr>
              <p:cNvPr id="230" name="Google Shape;230;p24"/>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24"/>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24"/>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3" name="Google Shape;233;p24"/>
            <p:cNvSpPr/>
            <p:nvPr/>
          </p:nvSpPr>
          <p:spPr>
            <a:xfrm flipH="1" rot="-2700000">
              <a:off x="7903927" y="4000677"/>
              <a:ext cx="1657859" cy="1677759"/>
            </a:xfrm>
            <a:custGeom>
              <a:rect b="b" l="l" r="r" t="t"/>
              <a:pathLst>
                <a:path extrusionOk="0" h="67111" w="66315">
                  <a:moveTo>
                    <a:pt x="8446" y="67111"/>
                  </a:moveTo>
                  <a:cubicBezTo>
                    <a:pt x="6171" y="67111"/>
                    <a:pt x="4067" y="66258"/>
                    <a:pt x="2474" y="64665"/>
                  </a:cubicBezTo>
                  <a:cubicBezTo>
                    <a:pt x="882" y="63073"/>
                    <a:pt x="0" y="60940"/>
                    <a:pt x="0" y="58694"/>
                  </a:cubicBezTo>
                  <a:cubicBezTo>
                    <a:pt x="0" y="56447"/>
                    <a:pt x="882" y="54343"/>
                    <a:pt x="2474" y="52750"/>
                  </a:cubicBezTo>
                  <a:lnTo>
                    <a:pt x="51954" y="3271"/>
                  </a:lnTo>
                  <a:cubicBezTo>
                    <a:pt x="55224" y="0"/>
                    <a:pt x="60570" y="0"/>
                    <a:pt x="63841" y="3271"/>
                  </a:cubicBezTo>
                  <a:lnTo>
                    <a:pt x="63841" y="3271"/>
                  </a:lnTo>
                  <a:cubicBezTo>
                    <a:pt x="65433" y="4863"/>
                    <a:pt x="66315" y="6996"/>
                    <a:pt x="66315" y="9242"/>
                  </a:cubicBezTo>
                  <a:cubicBezTo>
                    <a:pt x="66315" y="11489"/>
                    <a:pt x="65433" y="13593"/>
                    <a:pt x="63841" y="15186"/>
                  </a:cubicBezTo>
                  <a:lnTo>
                    <a:pt x="14389" y="64665"/>
                  </a:lnTo>
                  <a:cubicBezTo>
                    <a:pt x="12797" y="66258"/>
                    <a:pt x="10692" y="67111"/>
                    <a:pt x="8446" y="67111"/>
                  </a:cubicBezTo>
                  <a:close/>
                  <a:moveTo>
                    <a:pt x="57897" y="2588"/>
                  </a:moveTo>
                  <a:cubicBezTo>
                    <a:pt x="56191" y="2588"/>
                    <a:pt x="54485" y="3242"/>
                    <a:pt x="53205" y="4522"/>
                  </a:cubicBezTo>
                  <a:lnTo>
                    <a:pt x="3725" y="54002"/>
                  </a:lnTo>
                  <a:cubicBezTo>
                    <a:pt x="2474" y="55253"/>
                    <a:pt x="1792" y="56931"/>
                    <a:pt x="1792" y="58694"/>
                  </a:cubicBezTo>
                  <a:cubicBezTo>
                    <a:pt x="1792" y="60457"/>
                    <a:pt x="2474" y="62135"/>
                    <a:pt x="3725" y="63386"/>
                  </a:cubicBezTo>
                  <a:cubicBezTo>
                    <a:pt x="4977" y="64637"/>
                    <a:pt x="6654" y="65348"/>
                    <a:pt x="8418" y="65348"/>
                  </a:cubicBezTo>
                  <a:cubicBezTo>
                    <a:pt x="10209" y="65348"/>
                    <a:pt x="11858" y="64637"/>
                    <a:pt x="13138" y="63386"/>
                  </a:cubicBezTo>
                  <a:lnTo>
                    <a:pt x="62589" y="13934"/>
                  </a:lnTo>
                  <a:cubicBezTo>
                    <a:pt x="63841" y="12683"/>
                    <a:pt x="64523" y="11005"/>
                    <a:pt x="64523" y="9242"/>
                  </a:cubicBezTo>
                  <a:cubicBezTo>
                    <a:pt x="64523" y="7451"/>
                    <a:pt x="63841" y="5801"/>
                    <a:pt x="62589" y="4550"/>
                  </a:cubicBezTo>
                  <a:lnTo>
                    <a:pt x="62589" y="4550"/>
                  </a:lnTo>
                  <a:cubicBezTo>
                    <a:pt x="61310" y="3242"/>
                    <a:pt x="59604" y="2588"/>
                    <a:pt x="57897" y="2588"/>
                  </a:cubicBezTo>
                  <a:close/>
                </a:path>
              </a:pathLst>
            </a:cu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234" name="Shape 234"/>
        <p:cNvGrpSpPr/>
        <p:nvPr/>
      </p:nvGrpSpPr>
      <p:grpSpPr>
        <a:xfrm>
          <a:off x="0" y="0"/>
          <a:ext cx="0" cy="0"/>
          <a:chOff x="0" y="0"/>
          <a:chExt cx="0" cy="0"/>
        </a:xfrm>
      </p:grpSpPr>
      <p:sp>
        <p:nvSpPr>
          <p:cNvPr id="235" name="Google Shape;235;p25"/>
          <p:cNvSpPr txBox="1"/>
          <p:nvPr>
            <p:ph type="title"/>
          </p:nvPr>
        </p:nvSpPr>
        <p:spPr>
          <a:xfrm>
            <a:off x="713275" y="540000"/>
            <a:ext cx="4448100" cy="1301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500"/>
              <a:buNone/>
              <a:defRPr sz="8500"/>
            </a:lvl1pPr>
            <a:lvl2pPr lvl="1" algn="r">
              <a:lnSpc>
                <a:spcPct val="100000"/>
              </a:lnSpc>
              <a:spcBef>
                <a:spcPts val="0"/>
              </a:spcBef>
              <a:spcAft>
                <a:spcPts val="0"/>
              </a:spcAft>
              <a:buSzPts val="3500"/>
              <a:buNone/>
              <a:defRPr/>
            </a:lvl2pPr>
            <a:lvl3pPr lvl="2" algn="r">
              <a:lnSpc>
                <a:spcPct val="100000"/>
              </a:lnSpc>
              <a:spcBef>
                <a:spcPts val="0"/>
              </a:spcBef>
              <a:spcAft>
                <a:spcPts val="0"/>
              </a:spcAft>
              <a:buSzPts val="3500"/>
              <a:buNone/>
              <a:defRPr/>
            </a:lvl3pPr>
            <a:lvl4pPr lvl="3" algn="r">
              <a:lnSpc>
                <a:spcPct val="100000"/>
              </a:lnSpc>
              <a:spcBef>
                <a:spcPts val="0"/>
              </a:spcBef>
              <a:spcAft>
                <a:spcPts val="0"/>
              </a:spcAft>
              <a:buSzPts val="3500"/>
              <a:buNone/>
              <a:defRPr/>
            </a:lvl4pPr>
            <a:lvl5pPr lvl="4" algn="r">
              <a:lnSpc>
                <a:spcPct val="100000"/>
              </a:lnSpc>
              <a:spcBef>
                <a:spcPts val="0"/>
              </a:spcBef>
              <a:spcAft>
                <a:spcPts val="0"/>
              </a:spcAft>
              <a:buSzPts val="3500"/>
              <a:buNone/>
              <a:defRPr/>
            </a:lvl5pPr>
            <a:lvl6pPr lvl="5" algn="r">
              <a:lnSpc>
                <a:spcPct val="100000"/>
              </a:lnSpc>
              <a:spcBef>
                <a:spcPts val="0"/>
              </a:spcBef>
              <a:spcAft>
                <a:spcPts val="0"/>
              </a:spcAft>
              <a:buSzPts val="3500"/>
              <a:buNone/>
              <a:defRPr/>
            </a:lvl6pPr>
            <a:lvl7pPr lvl="6" algn="r">
              <a:lnSpc>
                <a:spcPct val="100000"/>
              </a:lnSpc>
              <a:spcBef>
                <a:spcPts val="0"/>
              </a:spcBef>
              <a:spcAft>
                <a:spcPts val="0"/>
              </a:spcAft>
              <a:buSzPts val="3500"/>
              <a:buNone/>
              <a:defRPr/>
            </a:lvl7pPr>
            <a:lvl8pPr lvl="7" algn="r">
              <a:lnSpc>
                <a:spcPct val="100000"/>
              </a:lnSpc>
              <a:spcBef>
                <a:spcPts val="0"/>
              </a:spcBef>
              <a:spcAft>
                <a:spcPts val="0"/>
              </a:spcAft>
              <a:buSzPts val="3500"/>
              <a:buNone/>
              <a:defRPr/>
            </a:lvl8pPr>
            <a:lvl9pPr lvl="8" algn="r">
              <a:lnSpc>
                <a:spcPct val="100000"/>
              </a:lnSpc>
              <a:spcBef>
                <a:spcPts val="0"/>
              </a:spcBef>
              <a:spcAft>
                <a:spcPts val="0"/>
              </a:spcAft>
              <a:buSzPts val="3500"/>
              <a:buNone/>
              <a:defRPr/>
            </a:lvl9pPr>
          </a:lstStyle>
          <a:p/>
        </p:txBody>
      </p:sp>
      <p:sp>
        <p:nvSpPr>
          <p:cNvPr id="236" name="Google Shape;236;p25"/>
          <p:cNvSpPr txBox="1"/>
          <p:nvPr>
            <p:ph idx="1" type="subTitle"/>
          </p:nvPr>
        </p:nvSpPr>
        <p:spPr>
          <a:xfrm>
            <a:off x="713225" y="1841450"/>
            <a:ext cx="4448100" cy="105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237" name="Google Shape;237;p25"/>
          <p:cNvSpPr txBox="1"/>
          <p:nvPr/>
        </p:nvSpPr>
        <p:spPr>
          <a:xfrm>
            <a:off x="713275" y="3840550"/>
            <a:ext cx="4945800" cy="55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00"/>
              </a:spcBef>
              <a:spcAft>
                <a:spcPts val="0"/>
              </a:spcAft>
              <a:buClr>
                <a:srgbClr val="000000"/>
              </a:buClr>
              <a:buSzPts val="1200"/>
              <a:buFont typeface="Arial"/>
              <a:buNone/>
            </a:pPr>
            <a:r>
              <a:rPr b="1" i="0" lang="en" sz="1200" u="none" cap="none" strike="noStrike">
                <a:solidFill>
                  <a:schemeClr val="dk1"/>
                </a:solidFill>
                <a:latin typeface="Albert Sans"/>
                <a:ea typeface="Albert Sans"/>
                <a:cs typeface="Albert Sans"/>
                <a:sym typeface="Albert Sans"/>
              </a:rPr>
              <a:t>CREDITS:</a:t>
            </a:r>
            <a:r>
              <a:rPr b="0" i="0" lang="en" sz="1200" u="none" cap="none" strike="noStrike">
                <a:solidFill>
                  <a:schemeClr val="dk1"/>
                </a:solidFill>
                <a:latin typeface="Albert Sans"/>
                <a:ea typeface="Albert Sans"/>
                <a:cs typeface="Albert Sans"/>
                <a:sym typeface="Albert Sans"/>
              </a:rPr>
              <a:t> This presentation template was created by </a:t>
            </a:r>
            <a:r>
              <a:rPr b="1" i="0" lang="en" sz="1200" u="none" cap="none" strike="noStrike">
                <a:solidFill>
                  <a:schemeClr val="hlink"/>
                </a:solidFill>
                <a:uFill>
                  <a:noFill/>
                </a:uFill>
                <a:latin typeface="Albert Sans"/>
                <a:ea typeface="Albert Sans"/>
                <a:cs typeface="Albert Sans"/>
                <a:sym typeface="Albert Sans"/>
                <a:hlinkClick r:id="rId2"/>
              </a:rPr>
              <a:t>Slidesgo</a:t>
            </a:r>
            <a:r>
              <a:rPr b="0" i="0" lang="en" sz="1200" u="none" cap="none" strike="noStrike">
                <a:solidFill>
                  <a:schemeClr val="dk1"/>
                </a:solidFill>
                <a:latin typeface="Albert Sans"/>
                <a:ea typeface="Albert Sans"/>
                <a:cs typeface="Albert Sans"/>
                <a:sym typeface="Albert Sans"/>
              </a:rPr>
              <a:t>, and includes icons by </a:t>
            </a:r>
            <a:r>
              <a:rPr b="1" i="0" lang="en" sz="1200" u="none" cap="none" strike="noStrike">
                <a:solidFill>
                  <a:schemeClr val="hlink"/>
                </a:solidFill>
                <a:uFill>
                  <a:noFill/>
                </a:uFill>
                <a:latin typeface="Albert Sans"/>
                <a:ea typeface="Albert Sans"/>
                <a:cs typeface="Albert Sans"/>
                <a:sym typeface="Albert Sans"/>
                <a:hlinkClick r:id="rId3"/>
              </a:rPr>
              <a:t>Flaticon</a:t>
            </a:r>
            <a:r>
              <a:rPr b="0" i="0" lang="en" sz="1200" u="none" cap="none" strike="noStrike">
                <a:solidFill>
                  <a:schemeClr val="dk1"/>
                </a:solidFill>
                <a:latin typeface="Albert Sans"/>
                <a:ea typeface="Albert Sans"/>
                <a:cs typeface="Albert Sans"/>
                <a:sym typeface="Albert Sans"/>
              </a:rPr>
              <a:t>, and infographics &amp; images by </a:t>
            </a:r>
            <a:r>
              <a:rPr b="1" i="0" lang="en" sz="1200" u="none" cap="none" strike="noStrike">
                <a:solidFill>
                  <a:schemeClr val="hlink"/>
                </a:solidFill>
                <a:uFill>
                  <a:noFill/>
                </a:uFill>
                <a:latin typeface="Albert Sans"/>
                <a:ea typeface="Albert Sans"/>
                <a:cs typeface="Albert Sans"/>
                <a:sym typeface="Albert Sans"/>
                <a:hlinkClick r:id="rId4"/>
              </a:rPr>
              <a:t>Freepik</a:t>
            </a:r>
            <a:r>
              <a:rPr b="0" i="0" lang="en" sz="1200" u="none" cap="none" strike="noStrike">
                <a:solidFill>
                  <a:schemeClr val="dk1"/>
                </a:solidFill>
                <a:latin typeface="Albert Sans"/>
                <a:ea typeface="Albert Sans"/>
                <a:cs typeface="Albert Sans"/>
                <a:sym typeface="Albert Sans"/>
              </a:rPr>
              <a:t> </a:t>
            </a:r>
            <a:endParaRPr b="1" i="0" sz="1200" u="none" cap="none" strike="noStrike">
              <a:solidFill>
                <a:schemeClr val="dk1"/>
              </a:solidFill>
              <a:latin typeface="Albert Sans"/>
              <a:ea typeface="Albert Sans"/>
              <a:cs typeface="Albert Sans"/>
              <a:sym typeface="Albert Sans"/>
            </a:endParaRPr>
          </a:p>
        </p:txBody>
      </p:sp>
      <p:grpSp>
        <p:nvGrpSpPr>
          <p:cNvPr id="238" name="Google Shape;238;p25"/>
          <p:cNvGrpSpPr/>
          <p:nvPr/>
        </p:nvGrpSpPr>
        <p:grpSpPr>
          <a:xfrm>
            <a:off x="7538450" y="3670107"/>
            <a:ext cx="2394232" cy="2358638"/>
            <a:chOff x="7518600" y="1769557"/>
            <a:chExt cx="2394232" cy="2358638"/>
          </a:xfrm>
        </p:grpSpPr>
        <p:grpSp>
          <p:nvGrpSpPr>
            <p:cNvPr id="239" name="Google Shape;239;p25"/>
            <p:cNvGrpSpPr/>
            <p:nvPr/>
          </p:nvGrpSpPr>
          <p:grpSpPr>
            <a:xfrm rot="2700000">
              <a:off x="7735132" y="2112570"/>
              <a:ext cx="1045765" cy="1045615"/>
              <a:chOff x="3741950" y="353925"/>
              <a:chExt cx="1045775" cy="1045625"/>
            </a:xfrm>
          </p:grpSpPr>
          <p:sp>
            <p:nvSpPr>
              <p:cNvPr id="240" name="Google Shape;240;p25"/>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25"/>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25"/>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3" name="Google Shape;243;p25"/>
            <p:cNvSpPr/>
            <p:nvPr/>
          </p:nvSpPr>
          <p:spPr>
            <a:xfrm rot="2700000">
              <a:off x="7904583" y="2109997"/>
              <a:ext cx="1657859" cy="1677759"/>
            </a:xfrm>
            <a:custGeom>
              <a:rect b="b" l="l" r="r" t="t"/>
              <a:pathLst>
                <a:path extrusionOk="0" h="67111" w="66315">
                  <a:moveTo>
                    <a:pt x="8446" y="67111"/>
                  </a:moveTo>
                  <a:cubicBezTo>
                    <a:pt x="6171" y="67111"/>
                    <a:pt x="4067" y="66258"/>
                    <a:pt x="2474" y="64665"/>
                  </a:cubicBezTo>
                  <a:cubicBezTo>
                    <a:pt x="882" y="63073"/>
                    <a:pt x="0" y="60940"/>
                    <a:pt x="0" y="58694"/>
                  </a:cubicBezTo>
                  <a:cubicBezTo>
                    <a:pt x="0" y="56447"/>
                    <a:pt x="882" y="54343"/>
                    <a:pt x="2474" y="52750"/>
                  </a:cubicBezTo>
                  <a:lnTo>
                    <a:pt x="51954" y="3271"/>
                  </a:lnTo>
                  <a:cubicBezTo>
                    <a:pt x="55224" y="0"/>
                    <a:pt x="60570" y="0"/>
                    <a:pt x="63841" y="3271"/>
                  </a:cubicBezTo>
                  <a:lnTo>
                    <a:pt x="63841" y="3271"/>
                  </a:lnTo>
                  <a:cubicBezTo>
                    <a:pt x="65433" y="4863"/>
                    <a:pt x="66315" y="6996"/>
                    <a:pt x="66315" y="9242"/>
                  </a:cubicBezTo>
                  <a:cubicBezTo>
                    <a:pt x="66315" y="11489"/>
                    <a:pt x="65433" y="13593"/>
                    <a:pt x="63841" y="15186"/>
                  </a:cubicBezTo>
                  <a:lnTo>
                    <a:pt x="14389" y="64665"/>
                  </a:lnTo>
                  <a:cubicBezTo>
                    <a:pt x="12797" y="66258"/>
                    <a:pt x="10692" y="67111"/>
                    <a:pt x="8446" y="67111"/>
                  </a:cubicBezTo>
                  <a:close/>
                  <a:moveTo>
                    <a:pt x="57897" y="2588"/>
                  </a:moveTo>
                  <a:cubicBezTo>
                    <a:pt x="56191" y="2588"/>
                    <a:pt x="54485" y="3242"/>
                    <a:pt x="53205" y="4522"/>
                  </a:cubicBezTo>
                  <a:lnTo>
                    <a:pt x="3725" y="54002"/>
                  </a:lnTo>
                  <a:cubicBezTo>
                    <a:pt x="2474" y="55253"/>
                    <a:pt x="1792" y="56931"/>
                    <a:pt x="1792" y="58694"/>
                  </a:cubicBezTo>
                  <a:cubicBezTo>
                    <a:pt x="1792" y="60457"/>
                    <a:pt x="2474" y="62135"/>
                    <a:pt x="3725" y="63386"/>
                  </a:cubicBezTo>
                  <a:cubicBezTo>
                    <a:pt x="4977" y="64637"/>
                    <a:pt x="6654" y="65348"/>
                    <a:pt x="8418" y="65348"/>
                  </a:cubicBezTo>
                  <a:cubicBezTo>
                    <a:pt x="10209" y="65348"/>
                    <a:pt x="11858" y="64637"/>
                    <a:pt x="13138" y="63386"/>
                  </a:cubicBezTo>
                  <a:lnTo>
                    <a:pt x="62589" y="13934"/>
                  </a:lnTo>
                  <a:cubicBezTo>
                    <a:pt x="63841" y="12683"/>
                    <a:pt x="64523" y="11005"/>
                    <a:pt x="64523" y="9242"/>
                  </a:cubicBezTo>
                  <a:cubicBezTo>
                    <a:pt x="64523" y="7451"/>
                    <a:pt x="63841" y="5801"/>
                    <a:pt x="62589" y="4550"/>
                  </a:cubicBezTo>
                  <a:lnTo>
                    <a:pt x="62589" y="4550"/>
                  </a:lnTo>
                  <a:cubicBezTo>
                    <a:pt x="61310" y="3242"/>
                    <a:pt x="59604" y="2588"/>
                    <a:pt x="57897" y="2588"/>
                  </a:cubicBezTo>
                  <a:close/>
                </a:path>
              </a:pathLst>
            </a:cu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4" name="Shape 244"/>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245" name="Shape 245"/>
        <p:cNvGrpSpPr/>
        <p:nvPr/>
      </p:nvGrpSpPr>
      <p:grpSpPr>
        <a:xfrm>
          <a:off x="0" y="0"/>
          <a:ext cx="0" cy="0"/>
          <a:chOff x="0" y="0"/>
          <a:chExt cx="0" cy="0"/>
        </a:xfrm>
      </p:grpSpPr>
      <p:grpSp>
        <p:nvGrpSpPr>
          <p:cNvPr id="246" name="Google Shape;246;p27"/>
          <p:cNvGrpSpPr/>
          <p:nvPr/>
        </p:nvGrpSpPr>
        <p:grpSpPr>
          <a:xfrm flipH="1" rot="10800000">
            <a:off x="8331027" y="3471397"/>
            <a:ext cx="4357122" cy="707497"/>
            <a:chOff x="6456475" y="3575600"/>
            <a:chExt cx="3403204" cy="552603"/>
          </a:xfrm>
        </p:grpSpPr>
        <p:sp>
          <p:nvSpPr>
            <p:cNvPr id="247" name="Google Shape;247;p27"/>
            <p:cNvSpPr/>
            <p:nvPr/>
          </p:nvSpPr>
          <p:spPr>
            <a:xfrm>
              <a:off x="6456479" y="3575603"/>
              <a:ext cx="34032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27"/>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9" name="Google Shape;249;p27"/>
          <p:cNvGrpSpPr/>
          <p:nvPr/>
        </p:nvGrpSpPr>
        <p:grpSpPr>
          <a:xfrm flipH="1" rot="10800000">
            <a:off x="7315681" y="4178885"/>
            <a:ext cx="5455165" cy="875381"/>
            <a:chOff x="6456469" y="3575596"/>
            <a:chExt cx="3443700" cy="552604"/>
          </a:xfrm>
        </p:grpSpPr>
        <p:sp>
          <p:nvSpPr>
            <p:cNvPr id="250" name="Google Shape;250;p27"/>
            <p:cNvSpPr/>
            <p:nvPr/>
          </p:nvSpPr>
          <p:spPr>
            <a:xfrm>
              <a:off x="6456469" y="3575596"/>
              <a:ext cx="34437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27"/>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2" name="Google Shape;252;p27"/>
          <p:cNvGrpSpPr/>
          <p:nvPr/>
        </p:nvGrpSpPr>
        <p:grpSpPr>
          <a:xfrm flipH="1">
            <a:off x="-3486996" y="942843"/>
            <a:ext cx="4357122" cy="707497"/>
            <a:chOff x="6456475" y="3575600"/>
            <a:chExt cx="3403204" cy="552603"/>
          </a:xfrm>
        </p:grpSpPr>
        <p:sp>
          <p:nvSpPr>
            <p:cNvPr id="253" name="Google Shape;253;p27"/>
            <p:cNvSpPr/>
            <p:nvPr/>
          </p:nvSpPr>
          <p:spPr>
            <a:xfrm>
              <a:off x="6456479" y="3575603"/>
              <a:ext cx="34032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27"/>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5" name="Google Shape;255;p27"/>
          <p:cNvGrpSpPr/>
          <p:nvPr/>
        </p:nvGrpSpPr>
        <p:grpSpPr>
          <a:xfrm flipH="1">
            <a:off x="-3569694" y="67472"/>
            <a:ext cx="5455165" cy="875381"/>
            <a:chOff x="6456469" y="3575596"/>
            <a:chExt cx="3443700" cy="552604"/>
          </a:xfrm>
        </p:grpSpPr>
        <p:sp>
          <p:nvSpPr>
            <p:cNvPr id="256" name="Google Shape;256;p27"/>
            <p:cNvSpPr/>
            <p:nvPr/>
          </p:nvSpPr>
          <p:spPr>
            <a:xfrm>
              <a:off x="6456469" y="3575596"/>
              <a:ext cx="34437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27"/>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258" name="Shape 258"/>
        <p:cNvGrpSpPr/>
        <p:nvPr/>
      </p:nvGrpSpPr>
      <p:grpSpPr>
        <a:xfrm>
          <a:off x="0" y="0"/>
          <a:ext cx="0" cy="0"/>
          <a:chOff x="0" y="0"/>
          <a:chExt cx="0" cy="0"/>
        </a:xfrm>
      </p:grpSpPr>
      <p:grpSp>
        <p:nvGrpSpPr>
          <p:cNvPr id="259" name="Google Shape;259;p28"/>
          <p:cNvGrpSpPr/>
          <p:nvPr/>
        </p:nvGrpSpPr>
        <p:grpSpPr>
          <a:xfrm rot="5400000">
            <a:off x="6537771" y="4976418"/>
            <a:ext cx="4357122" cy="707497"/>
            <a:chOff x="6456475" y="3575600"/>
            <a:chExt cx="3403204" cy="552603"/>
          </a:xfrm>
        </p:grpSpPr>
        <p:sp>
          <p:nvSpPr>
            <p:cNvPr id="260" name="Google Shape;260;p28"/>
            <p:cNvSpPr/>
            <p:nvPr/>
          </p:nvSpPr>
          <p:spPr>
            <a:xfrm>
              <a:off x="6456479" y="3575603"/>
              <a:ext cx="34032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28"/>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2" name="Google Shape;262;p28"/>
          <p:cNvGrpSpPr/>
          <p:nvPr/>
        </p:nvGrpSpPr>
        <p:grpSpPr>
          <a:xfrm rot="5400000">
            <a:off x="6129289" y="5745840"/>
            <a:ext cx="3759089" cy="707494"/>
            <a:chOff x="6456475" y="3575600"/>
            <a:chExt cx="2936100" cy="552600"/>
          </a:xfrm>
        </p:grpSpPr>
        <p:sp>
          <p:nvSpPr>
            <p:cNvPr id="263" name="Google Shape;263;p28"/>
            <p:cNvSpPr/>
            <p:nvPr/>
          </p:nvSpPr>
          <p:spPr>
            <a:xfrm>
              <a:off x="6456475" y="3575600"/>
              <a:ext cx="29361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28"/>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5" name="Google Shape;265;p28"/>
          <p:cNvGrpSpPr/>
          <p:nvPr/>
        </p:nvGrpSpPr>
        <p:grpSpPr>
          <a:xfrm rot="-5400000">
            <a:off x="-887968" y="-1051338"/>
            <a:ext cx="4357122" cy="707497"/>
            <a:chOff x="6456475" y="3575600"/>
            <a:chExt cx="3403204" cy="552603"/>
          </a:xfrm>
        </p:grpSpPr>
        <p:sp>
          <p:nvSpPr>
            <p:cNvPr id="266" name="Google Shape;266;p28"/>
            <p:cNvSpPr/>
            <p:nvPr/>
          </p:nvSpPr>
          <p:spPr>
            <a:xfrm>
              <a:off x="6456479" y="3575603"/>
              <a:ext cx="34032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28"/>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8" name="Google Shape;268;p28"/>
          <p:cNvGrpSpPr/>
          <p:nvPr/>
        </p:nvGrpSpPr>
        <p:grpSpPr>
          <a:xfrm rot="-5400000">
            <a:off x="-2228419" y="-668956"/>
            <a:ext cx="5455165" cy="875381"/>
            <a:chOff x="6456469" y="3575596"/>
            <a:chExt cx="3443700" cy="552604"/>
          </a:xfrm>
        </p:grpSpPr>
        <p:sp>
          <p:nvSpPr>
            <p:cNvPr id="269" name="Google Shape;269;p28"/>
            <p:cNvSpPr/>
            <p:nvPr/>
          </p:nvSpPr>
          <p:spPr>
            <a:xfrm>
              <a:off x="6456469" y="3575596"/>
              <a:ext cx="34437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28"/>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20" name="Shape 20"/>
        <p:cNvGrpSpPr/>
        <p:nvPr/>
      </p:nvGrpSpPr>
      <p:grpSpPr>
        <a:xfrm>
          <a:off x="0" y="0"/>
          <a:ext cx="0" cy="0"/>
          <a:chOff x="0" y="0"/>
          <a:chExt cx="0" cy="0"/>
        </a:xfrm>
      </p:grpSpPr>
      <p:sp>
        <p:nvSpPr>
          <p:cNvPr id="21" name="Google Shape;21;p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a:lvl1pPr>
            <a:lvl2pPr lvl="1" algn="r">
              <a:lnSpc>
                <a:spcPct val="100000"/>
              </a:lnSpc>
              <a:spcBef>
                <a:spcPts val="0"/>
              </a:spcBef>
              <a:spcAft>
                <a:spcPts val="0"/>
              </a:spcAft>
              <a:buSzPts val="3500"/>
              <a:buNone/>
              <a:defRPr/>
            </a:lvl2pPr>
            <a:lvl3pPr lvl="2" algn="r">
              <a:lnSpc>
                <a:spcPct val="100000"/>
              </a:lnSpc>
              <a:spcBef>
                <a:spcPts val="0"/>
              </a:spcBef>
              <a:spcAft>
                <a:spcPts val="0"/>
              </a:spcAft>
              <a:buSzPts val="3500"/>
              <a:buNone/>
              <a:defRPr/>
            </a:lvl3pPr>
            <a:lvl4pPr lvl="3" algn="r">
              <a:lnSpc>
                <a:spcPct val="100000"/>
              </a:lnSpc>
              <a:spcBef>
                <a:spcPts val="0"/>
              </a:spcBef>
              <a:spcAft>
                <a:spcPts val="0"/>
              </a:spcAft>
              <a:buSzPts val="3500"/>
              <a:buNone/>
              <a:defRPr/>
            </a:lvl4pPr>
            <a:lvl5pPr lvl="4" algn="r">
              <a:lnSpc>
                <a:spcPct val="100000"/>
              </a:lnSpc>
              <a:spcBef>
                <a:spcPts val="0"/>
              </a:spcBef>
              <a:spcAft>
                <a:spcPts val="0"/>
              </a:spcAft>
              <a:buSzPts val="3500"/>
              <a:buNone/>
              <a:defRPr/>
            </a:lvl5pPr>
            <a:lvl6pPr lvl="5" algn="r">
              <a:lnSpc>
                <a:spcPct val="100000"/>
              </a:lnSpc>
              <a:spcBef>
                <a:spcPts val="0"/>
              </a:spcBef>
              <a:spcAft>
                <a:spcPts val="0"/>
              </a:spcAft>
              <a:buSzPts val="3500"/>
              <a:buNone/>
              <a:defRPr/>
            </a:lvl6pPr>
            <a:lvl7pPr lvl="6" algn="r">
              <a:lnSpc>
                <a:spcPct val="100000"/>
              </a:lnSpc>
              <a:spcBef>
                <a:spcPts val="0"/>
              </a:spcBef>
              <a:spcAft>
                <a:spcPts val="0"/>
              </a:spcAft>
              <a:buSzPts val="3500"/>
              <a:buNone/>
              <a:defRPr/>
            </a:lvl7pPr>
            <a:lvl8pPr lvl="7" algn="r">
              <a:lnSpc>
                <a:spcPct val="100000"/>
              </a:lnSpc>
              <a:spcBef>
                <a:spcPts val="0"/>
              </a:spcBef>
              <a:spcAft>
                <a:spcPts val="0"/>
              </a:spcAft>
              <a:buSzPts val="3500"/>
              <a:buNone/>
              <a:defRPr/>
            </a:lvl8pPr>
            <a:lvl9pPr lvl="8" algn="r">
              <a:lnSpc>
                <a:spcPct val="100000"/>
              </a:lnSpc>
              <a:spcBef>
                <a:spcPts val="0"/>
              </a:spcBef>
              <a:spcAft>
                <a:spcPts val="0"/>
              </a:spcAft>
              <a:buSzPts val="3500"/>
              <a:buNone/>
              <a:defRPr/>
            </a:lvl9pPr>
          </a:lstStyle>
          <a:p/>
        </p:txBody>
      </p:sp>
      <p:sp>
        <p:nvSpPr>
          <p:cNvPr id="22" name="Google Shape;22;p4"/>
          <p:cNvSpPr txBox="1"/>
          <p:nvPr>
            <p:ph idx="1" type="subTitle"/>
          </p:nvPr>
        </p:nvSpPr>
        <p:spPr>
          <a:xfrm>
            <a:off x="2010042" y="1471051"/>
            <a:ext cx="3391200" cy="4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23" name="Google Shape;23;p4"/>
          <p:cNvSpPr txBox="1"/>
          <p:nvPr>
            <p:ph idx="2" type="subTitle"/>
          </p:nvPr>
        </p:nvSpPr>
        <p:spPr>
          <a:xfrm>
            <a:off x="3546853" y="3210739"/>
            <a:ext cx="3391200" cy="4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24" name="Google Shape;24;p4"/>
          <p:cNvSpPr txBox="1"/>
          <p:nvPr>
            <p:ph idx="3" type="subTitle"/>
          </p:nvPr>
        </p:nvSpPr>
        <p:spPr>
          <a:xfrm>
            <a:off x="2780860" y="2338825"/>
            <a:ext cx="3391200" cy="4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25" name="Google Shape;25;p4"/>
          <p:cNvSpPr txBox="1"/>
          <p:nvPr>
            <p:ph idx="4" type="subTitle"/>
          </p:nvPr>
        </p:nvSpPr>
        <p:spPr>
          <a:xfrm>
            <a:off x="4304937" y="4082578"/>
            <a:ext cx="3391200" cy="4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26" name="Google Shape;26;p4"/>
          <p:cNvSpPr txBox="1"/>
          <p:nvPr>
            <p:ph idx="5" type="title"/>
          </p:nvPr>
        </p:nvSpPr>
        <p:spPr>
          <a:xfrm>
            <a:off x="1121750" y="1405736"/>
            <a:ext cx="860700" cy="447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3000">
                <a:solidFill>
                  <a:schemeClr val="lt1"/>
                </a:solidFill>
              </a:defRPr>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p:txBody>
      </p:sp>
      <p:sp>
        <p:nvSpPr>
          <p:cNvPr id="27" name="Google Shape;27;p4"/>
          <p:cNvSpPr txBox="1"/>
          <p:nvPr>
            <p:ph idx="6" type="title"/>
          </p:nvPr>
        </p:nvSpPr>
        <p:spPr>
          <a:xfrm>
            <a:off x="1892625" y="2251075"/>
            <a:ext cx="860700" cy="447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3000">
                <a:solidFill>
                  <a:schemeClr val="lt1"/>
                </a:solidFill>
              </a:defRPr>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p:txBody>
      </p:sp>
      <p:sp>
        <p:nvSpPr>
          <p:cNvPr id="28" name="Google Shape;28;p4"/>
          <p:cNvSpPr txBox="1"/>
          <p:nvPr>
            <p:ph idx="7" type="title"/>
          </p:nvPr>
        </p:nvSpPr>
        <p:spPr>
          <a:xfrm>
            <a:off x="2656850" y="3122939"/>
            <a:ext cx="860700" cy="447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3000">
                <a:solidFill>
                  <a:schemeClr val="lt1"/>
                </a:solidFill>
              </a:defRPr>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p:txBody>
      </p:sp>
      <p:sp>
        <p:nvSpPr>
          <p:cNvPr id="29" name="Google Shape;29;p4"/>
          <p:cNvSpPr txBox="1"/>
          <p:nvPr>
            <p:ph idx="8" type="title"/>
          </p:nvPr>
        </p:nvSpPr>
        <p:spPr>
          <a:xfrm>
            <a:off x="3415352" y="3994815"/>
            <a:ext cx="859500" cy="447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3000">
                <a:solidFill>
                  <a:schemeClr val="lt1"/>
                </a:solidFill>
              </a:defRPr>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p:txBody>
      </p:sp>
      <p:sp>
        <p:nvSpPr>
          <p:cNvPr id="30" name="Google Shape;30;p4"/>
          <p:cNvSpPr txBox="1"/>
          <p:nvPr>
            <p:ph idx="9" type="subTitle"/>
          </p:nvPr>
        </p:nvSpPr>
        <p:spPr>
          <a:xfrm>
            <a:off x="2010042" y="1258251"/>
            <a:ext cx="3391200" cy="394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Bebas Neue"/>
              <a:buNone/>
              <a:defRPr b="1" sz="2400">
                <a:solidFill>
                  <a:schemeClr val="dk2"/>
                </a:solidFill>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1" name="Google Shape;31;p4"/>
          <p:cNvSpPr txBox="1"/>
          <p:nvPr>
            <p:ph idx="13" type="subTitle"/>
          </p:nvPr>
        </p:nvSpPr>
        <p:spPr>
          <a:xfrm>
            <a:off x="3546861" y="2997939"/>
            <a:ext cx="3391200" cy="394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Bebas Neue"/>
              <a:buNone/>
              <a:defRPr b="1" sz="2400">
                <a:solidFill>
                  <a:schemeClr val="dk2"/>
                </a:solidFill>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2" name="Google Shape;32;p4"/>
          <p:cNvSpPr txBox="1"/>
          <p:nvPr>
            <p:ph idx="14" type="subTitle"/>
          </p:nvPr>
        </p:nvSpPr>
        <p:spPr>
          <a:xfrm>
            <a:off x="2780860" y="2126100"/>
            <a:ext cx="3391200" cy="394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Bebas Neue"/>
              <a:buNone/>
              <a:defRPr b="1" sz="2400">
                <a:solidFill>
                  <a:schemeClr val="dk2"/>
                </a:solidFill>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3" name="Google Shape;33;p4"/>
          <p:cNvSpPr txBox="1"/>
          <p:nvPr>
            <p:ph idx="15" type="subTitle"/>
          </p:nvPr>
        </p:nvSpPr>
        <p:spPr>
          <a:xfrm>
            <a:off x="4304946" y="3869853"/>
            <a:ext cx="3391200" cy="394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Bebas Neue"/>
              <a:buNone/>
              <a:defRPr b="1" sz="2400">
                <a:solidFill>
                  <a:schemeClr val="dk2"/>
                </a:solidFill>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34" name="Google Shape;34;p4"/>
          <p:cNvGrpSpPr/>
          <p:nvPr/>
        </p:nvGrpSpPr>
        <p:grpSpPr>
          <a:xfrm flipH="1" rot="-2700000">
            <a:off x="7837772" y="4409520"/>
            <a:ext cx="1045765" cy="1045615"/>
            <a:chOff x="3741950" y="353925"/>
            <a:chExt cx="1045775" cy="1045625"/>
          </a:xfrm>
        </p:grpSpPr>
        <p:sp>
          <p:nvSpPr>
            <p:cNvPr id="35" name="Google Shape;35;p4"/>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4"/>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4"/>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5"/>
          <p:cNvSpPr txBox="1"/>
          <p:nvPr>
            <p:ph type="title"/>
          </p:nvPr>
        </p:nvSpPr>
        <p:spPr>
          <a:xfrm>
            <a:off x="2135550" y="1651188"/>
            <a:ext cx="4872900" cy="1158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sz="72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40" name="Google Shape;40;p5"/>
          <p:cNvSpPr txBox="1"/>
          <p:nvPr>
            <p:ph idx="1" type="subTitle"/>
          </p:nvPr>
        </p:nvSpPr>
        <p:spPr>
          <a:xfrm>
            <a:off x="2135550" y="2765575"/>
            <a:ext cx="4872900" cy="70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solidFill>
                  <a:schemeClr val="accent1"/>
                </a:solidFill>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41" name="Google Shape;41;p5"/>
          <p:cNvGrpSpPr/>
          <p:nvPr/>
        </p:nvGrpSpPr>
        <p:grpSpPr>
          <a:xfrm rot="2700000">
            <a:off x="7740957" y="4395495"/>
            <a:ext cx="1045765" cy="1045615"/>
            <a:chOff x="3741950" y="353925"/>
            <a:chExt cx="1045775" cy="1045625"/>
          </a:xfrm>
        </p:grpSpPr>
        <p:sp>
          <p:nvSpPr>
            <p:cNvPr id="42" name="Google Shape;42;p5"/>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5"/>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5"/>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45" name="Shape 45"/>
        <p:cNvGrpSpPr/>
        <p:nvPr/>
      </p:nvGrpSpPr>
      <p:grpSpPr>
        <a:xfrm>
          <a:off x="0" y="0"/>
          <a:ext cx="0" cy="0"/>
          <a:chOff x="0" y="0"/>
          <a:chExt cx="0" cy="0"/>
        </a:xfrm>
      </p:grpSpPr>
      <p:sp>
        <p:nvSpPr>
          <p:cNvPr id="46" name="Google Shape;46;p6"/>
          <p:cNvSpPr txBox="1"/>
          <p:nvPr>
            <p:ph type="title"/>
          </p:nvPr>
        </p:nvSpPr>
        <p:spPr>
          <a:xfrm>
            <a:off x="720000" y="1745250"/>
            <a:ext cx="3588600" cy="57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3500"/>
              <a:buNone/>
              <a:defRPr/>
            </a:lvl1pPr>
            <a:lvl2pPr lvl="1" algn="r">
              <a:lnSpc>
                <a:spcPct val="100000"/>
              </a:lnSpc>
              <a:spcBef>
                <a:spcPts val="0"/>
              </a:spcBef>
              <a:spcAft>
                <a:spcPts val="0"/>
              </a:spcAft>
              <a:buSzPts val="3500"/>
              <a:buNone/>
              <a:defRPr/>
            </a:lvl2pPr>
            <a:lvl3pPr lvl="2" algn="r">
              <a:lnSpc>
                <a:spcPct val="100000"/>
              </a:lnSpc>
              <a:spcBef>
                <a:spcPts val="0"/>
              </a:spcBef>
              <a:spcAft>
                <a:spcPts val="0"/>
              </a:spcAft>
              <a:buSzPts val="3500"/>
              <a:buNone/>
              <a:defRPr/>
            </a:lvl3pPr>
            <a:lvl4pPr lvl="3" algn="r">
              <a:lnSpc>
                <a:spcPct val="100000"/>
              </a:lnSpc>
              <a:spcBef>
                <a:spcPts val="0"/>
              </a:spcBef>
              <a:spcAft>
                <a:spcPts val="0"/>
              </a:spcAft>
              <a:buSzPts val="3500"/>
              <a:buNone/>
              <a:defRPr/>
            </a:lvl4pPr>
            <a:lvl5pPr lvl="4" algn="r">
              <a:lnSpc>
                <a:spcPct val="100000"/>
              </a:lnSpc>
              <a:spcBef>
                <a:spcPts val="0"/>
              </a:spcBef>
              <a:spcAft>
                <a:spcPts val="0"/>
              </a:spcAft>
              <a:buSzPts val="3500"/>
              <a:buNone/>
              <a:defRPr/>
            </a:lvl5pPr>
            <a:lvl6pPr lvl="5" algn="r">
              <a:lnSpc>
                <a:spcPct val="100000"/>
              </a:lnSpc>
              <a:spcBef>
                <a:spcPts val="0"/>
              </a:spcBef>
              <a:spcAft>
                <a:spcPts val="0"/>
              </a:spcAft>
              <a:buSzPts val="3500"/>
              <a:buNone/>
              <a:defRPr/>
            </a:lvl6pPr>
            <a:lvl7pPr lvl="6" algn="r">
              <a:lnSpc>
                <a:spcPct val="100000"/>
              </a:lnSpc>
              <a:spcBef>
                <a:spcPts val="0"/>
              </a:spcBef>
              <a:spcAft>
                <a:spcPts val="0"/>
              </a:spcAft>
              <a:buSzPts val="3500"/>
              <a:buNone/>
              <a:defRPr/>
            </a:lvl7pPr>
            <a:lvl8pPr lvl="7" algn="r">
              <a:lnSpc>
                <a:spcPct val="100000"/>
              </a:lnSpc>
              <a:spcBef>
                <a:spcPts val="0"/>
              </a:spcBef>
              <a:spcAft>
                <a:spcPts val="0"/>
              </a:spcAft>
              <a:buSzPts val="3500"/>
              <a:buNone/>
              <a:defRPr/>
            </a:lvl8pPr>
            <a:lvl9pPr lvl="8" algn="r">
              <a:lnSpc>
                <a:spcPct val="100000"/>
              </a:lnSpc>
              <a:spcBef>
                <a:spcPts val="0"/>
              </a:spcBef>
              <a:spcAft>
                <a:spcPts val="0"/>
              </a:spcAft>
              <a:buSzPts val="3500"/>
              <a:buNone/>
              <a:defRPr/>
            </a:lvl9pPr>
          </a:lstStyle>
          <a:p/>
        </p:txBody>
      </p:sp>
      <p:sp>
        <p:nvSpPr>
          <p:cNvPr id="47" name="Google Shape;47;p6"/>
          <p:cNvSpPr txBox="1"/>
          <p:nvPr>
            <p:ph idx="1" type="subTitle"/>
          </p:nvPr>
        </p:nvSpPr>
        <p:spPr>
          <a:xfrm>
            <a:off x="720000" y="2317950"/>
            <a:ext cx="3588600" cy="887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48" name="Google Shape;48;p6"/>
          <p:cNvGrpSpPr/>
          <p:nvPr/>
        </p:nvGrpSpPr>
        <p:grpSpPr>
          <a:xfrm flipH="1">
            <a:off x="-797087" y="3665882"/>
            <a:ext cx="2394232" cy="2358638"/>
            <a:chOff x="7233663" y="3665882"/>
            <a:chExt cx="2394232" cy="2358638"/>
          </a:xfrm>
        </p:grpSpPr>
        <p:grpSp>
          <p:nvGrpSpPr>
            <p:cNvPr id="49" name="Google Shape;49;p6"/>
            <p:cNvGrpSpPr/>
            <p:nvPr/>
          </p:nvGrpSpPr>
          <p:grpSpPr>
            <a:xfrm rot="2700000">
              <a:off x="7450195" y="4008895"/>
              <a:ext cx="1045765" cy="1045615"/>
              <a:chOff x="3741950" y="353925"/>
              <a:chExt cx="1045775" cy="1045625"/>
            </a:xfrm>
          </p:grpSpPr>
          <p:sp>
            <p:nvSpPr>
              <p:cNvPr id="50" name="Google Shape;50;p6"/>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6"/>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6"/>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 name="Google Shape;53;p6"/>
            <p:cNvSpPr/>
            <p:nvPr/>
          </p:nvSpPr>
          <p:spPr>
            <a:xfrm rot="2700000">
              <a:off x="7619646" y="4006322"/>
              <a:ext cx="1657859" cy="1677759"/>
            </a:xfrm>
            <a:custGeom>
              <a:rect b="b" l="l" r="r" t="t"/>
              <a:pathLst>
                <a:path extrusionOk="0" h="67111" w="66315">
                  <a:moveTo>
                    <a:pt x="8446" y="67111"/>
                  </a:moveTo>
                  <a:cubicBezTo>
                    <a:pt x="6171" y="67111"/>
                    <a:pt x="4067" y="66258"/>
                    <a:pt x="2474" y="64665"/>
                  </a:cubicBezTo>
                  <a:cubicBezTo>
                    <a:pt x="882" y="63073"/>
                    <a:pt x="0" y="60940"/>
                    <a:pt x="0" y="58694"/>
                  </a:cubicBezTo>
                  <a:cubicBezTo>
                    <a:pt x="0" y="56447"/>
                    <a:pt x="882" y="54343"/>
                    <a:pt x="2474" y="52750"/>
                  </a:cubicBezTo>
                  <a:lnTo>
                    <a:pt x="51954" y="3271"/>
                  </a:lnTo>
                  <a:cubicBezTo>
                    <a:pt x="55224" y="0"/>
                    <a:pt x="60570" y="0"/>
                    <a:pt x="63841" y="3271"/>
                  </a:cubicBezTo>
                  <a:lnTo>
                    <a:pt x="63841" y="3271"/>
                  </a:lnTo>
                  <a:cubicBezTo>
                    <a:pt x="65433" y="4863"/>
                    <a:pt x="66315" y="6996"/>
                    <a:pt x="66315" y="9242"/>
                  </a:cubicBezTo>
                  <a:cubicBezTo>
                    <a:pt x="66315" y="11489"/>
                    <a:pt x="65433" y="13593"/>
                    <a:pt x="63841" y="15186"/>
                  </a:cubicBezTo>
                  <a:lnTo>
                    <a:pt x="14389" y="64665"/>
                  </a:lnTo>
                  <a:cubicBezTo>
                    <a:pt x="12797" y="66258"/>
                    <a:pt x="10692" y="67111"/>
                    <a:pt x="8446" y="67111"/>
                  </a:cubicBezTo>
                  <a:close/>
                  <a:moveTo>
                    <a:pt x="57897" y="2588"/>
                  </a:moveTo>
                  <a:cubicBezTo>
                    <a:pt x="56191" y="2588"/>
                    <a:pt x="54485" y="3242"/>
                    <a:pt x="53205" y="4522"/>
                  </a:cubicBezTo>
                  <a:lnTo>
                    <a:pt x="3725" y="54002"/>
                  </a:lnTo>
                  <a:cubicBezTo>
                    <a:pt x="2474" y="55253"/>
                    <a:pt x="1792" y="56931"/>
                    <a:pt x="1792" y="58694"/>
                  </a:cubicBezTo>
                  <a:cubicBezTo>
                    <a:pt x="1792" y="60457"/>
                    <a:pt x="2474" y="62135"/>
                    <a:pt x="3725" y="63386"/>
                  </a:cubicBezTo>
                  <a:cubicBezTo>
                    <a:pt x="4977" y="64637"/>
                    <a:pt x="6654" y="65348"/>
                    <a:pt x="8418" y="65348"/>
                  </a:cubicBezTo>
                  <a:cubicBezTo>
                    <a:pt x="10209" y="65348"/>
                    <a:pt x="11858" y="64637"/>
                    <a:pt x="13138" y="63386"/>
                  </a:cubicBezTo>
                  <a:lnTo>
                    <a:pt x="62589" y="13934"/>
                  </a:lnTo>
                  <a:cubicBezTo>
                    <a:pt x="63841" y="12683"/>
                    <a:pt x="64523" y="11005"/>
                    <a:pt x="64523" y="9242"/>
                  </a:cubicBezTo>
                  <a:cubicBezTo>
                    <a:pt x="64523" y="7451"/>
                    <a:pt x="63841" y="5801"/>
                    <a:pt x="62589" y="4550"/>
                  </a:cubicBezTo>
                  <a:lnTo>
                    <a:pt x="62589" y="4550"/>
                  </a:lnTo>
                  <a:cubicBezTo>
                    <a:pt x="61310" y="3242"/>
                    <a:pt x="59604" y="2588"/>
                    <a:pt x="57897" y="2588"/>
                  </a:cubicBezTo>
                  <a:close/>
                </a:path>
              </a:pathLst>
            </a:cu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7"/>
          <p:cNvSpPr txBox="1"/>
          <p:nvPr>
            <p:ph type="title"/>
          </p:nvPr>
        </p:nvSpPr>
        <p:spPr>
          <a:xfrm>
            <a:off x="3893700" y="1620825"/>
            <a:ext cx="3537900" cy="1599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sz="5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56" name="Google Shape;56;p7"/>
          <p:cNvSpPr txBox="1"/>
          <p:nvPr>
            <p:ph idx="2" type="title"/>
          </p:nvPr>
        </p:nvSpPr>
        <p:spPr>
          <a:xfrm>
            <a:off x="2269000" y="1941325"/>
            <a:ext cx="14211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p:txBody>
      </p:sp>
      <p:sp>
        <p:nvSpPr>
          <p:cNvPr id="57" name="Google Shape;57;p7"/>
          <p:cNvSpPr txBox="1"/>
          <p:nvPr>
            <p:ph idx="1" type="subTitle"/>
          </p:nvPr>
        </p:nvSpPr>
        <p:spPr>
          <a:xfrm>
            <a:off x="3893700" y="3220725"/>
            <a:ext cx="4442400" cy="375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600">
                <a:solidFill>
                  <a:schemeClr val="accent1"/>
                </a:solidFill>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58" name="Google Shape;58;p7"/>
          <p:cNvGrpSpPr/>
          <p:nvPr/>
        </p:nvGrpSpPr>
        <p:grpSpPr>
          <a:xfrm>
            <a:off x="7233663" y="3665882"/>
            <a:ext cx="2394232" cy="2358638"/>
            <a:chOff x="7233663" y="3665882"/>
            <a:chExt cx="2394232" cy="2358638"/>
          </a:xfrm>
        </p:grpSpPr>
        <p:grpSp>
          <p:nvGrpSpPr>
            <p:cNvPr id="59" name="Google Shape;59;p7"/>
            <p:cNvGrpSpPr/>
            <p:nvPr/>
          </p:nvGrpSpPr>
          <p:grpSpPr>
            <a:xfrm rot="2700000">
              <a:off x="7450195" y="4008895"/>
              <a:ext cx="1045765" cy="1045615"/>
              <a:chOff x="3741950" y="353925"/>
              <a:chExt cx="1045775" cy="1045625"/>
            </a:xfrm>
          </p:grpSpPr>
          <p:sp>
            <p:nvSpPr>
              <p:cNvPr id="60" name="Google Shape;60;p7"/>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7"/>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7"/>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 name="Google Shape;63;p7"/>
            <p:cNvSpPr/>
            <p:nvPr/>
          </p:nvSpPr>
          <p:spPr>
            <a:xfrm rot="2700000">
              <a:off x="7619646" y="4006322"/>
              <a:ext cx="1657859" cy="1677759"/>
            </a:xfrm>
            <a:custGeom>
              <a:rect b="b" l="l" r="r" t="t"/>
              <a:pathLst>
                <a:path extrusionOk="0" h="67111" w="66315">
                  <a:moveTo>
                    <a:pt x="8446" y="67111"/>
                  </a:moveTo>
                  <a:cubicBezTo>
                    <a:pt x="6171" y="67111"/>
                    <a:pt x="4067" y="66258"/>
                    <a:pt x="2474" y="64665"/>
                  </a:cubicBezTo>
                  <a:cubicBezTo>
                    <a:pt x="882" y="63073"/>
                    <a:pt x="0" y="60940"/>
                    <a:pt x="0" y="58694"/>
                  </a:cubicBezTo>
                  <a:cubicBezTo>
                    <a:pt x="0" y="56447"/>
                    <a:pt x="882" y="54343"/>
                    <a:pt x="2474" y="52750"/>
                  </a:cubicBezTo>
                  <a:lnTo>
                    <a:pt x="51954" y="3271"/>
                  </a:lnTo>
                  <a:cubicBezTo>
                    <a:pt x="55224" y="0"/>
                    <a:pt x="60570" y="0"/>
                    <a:pt x="63841" y="3271"/>
                  </a:cubicBezTo>
                  <a:lnTo>
                    <a:pt x="63841" y="3271"/>
                  </a:lnTo>
                  <a:cubicBezTo>
                    <a:pt x="65433" y="4863"/>
                    <a:pt x="66315" y="6996"/>
                    <a:pt x="66315" y="9242"/>
                  </a:cubicBezTo>
                  <a:cubicBezTo>
                    <a:pt x="66315" y="11489"/>
                    <a:pt x="65433" y="13593"/>
                    <a:pt x="63841" y="15186"/>
                  </a:cubicBezTo>
                  <a:lnTo>
                    <a:pt x="14389" y="64665"/>
                  </a:lnTo>
                  <a:cubicBezTo>
                    <a:pt x="12797" y="66258"/>
                    <a:pt x="10692" y="67111"/>
                    <a:pt x="8446" y="67111"/>
                  </a:cubicBezTo>
                  <a:close/>
                  <a:moveTo>
                    <a:pt x="57897" y="2588"/>
                  </a:moveTo>
                  <a:cubicBezTo>
                    <a:pt x="56191" y="2588"/>
                    <a:pt x="54485" y="3242"/>
                    <a:pt x="53205" y="4522"/>
                  </a:cubicBezTo>
                  <a:lnTo>
                    <a:pt x="3725" y="54002"/>
                  </a:lnTo>
                  <a:cubicBezTo>
                    <a:pt x="2474" y="55253"/>
                    <a:pt x="1792" y="56931"/>
                    <a:pt x="1792" y="58694"/>
                  </a:cubicBezTo>
                  <a:cubicBezTo>
                    <a:pt x="1792" y="60457"/>
                    <a:pt x="2474" y="62135"/>
                    <a:pt x="3725" y="63386"/>
                  </a:cubicBezTo>
                  <a:cubicBezTo>
                    <a:pt x="4977" y="64637"/>
                    <a:pt x="6654" y="65348"/>
                    <a:pt x="8418" y="65348"/>
                  </a:cubicBezTo>
                  <a:cubicBezTo>
                    <a:pt x="10209" y="65348"/>
                    <a:pt x="11858" y="64637"/>
                    <a:pt x="13138" y="63386"/>
                  </a:cubicBezTo>
                  <a:lnTo>
                    <a:pt x="62589" y="13934"/>
                  </a:lnTo>
                  <a:cubicBezTo>
                    <a:pt x="63841" y="12683"/>
                    <a:pt x="64523" y="11005"/>
                    <a:pt x="64523" y="9242"/>
                  </a:cubicBezTo>
                  <a:cubicBezTo>
                    <a:pt x="64523" y="7451"/>
                    <a:pt x="63841" y="5801"/>
                    <a:pt x="62589" y="4550"/>
                  </a:cubicBezTo>
                  <a:lnTo>
                    <a:pt x="62589" y="4550"/>
                  </a:lnTo>
                  <a:cubicBezTo>
                    <a:pt x="61310" y="3242"/>
                    <a:pt x="59604" y="2588"/>
                    <a:pt x="57897" y="2588"/>
                  </a:cubicBezTo>
                  <a:close/>
                </a:path>
              </a:pathLst>
            </a:cu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6_1_1">
    <p:spTree>
      <p:nvGrpSpPr>
        <p:cNvPr id="64" name="Shape 64"/>
        <p:cNvGrpSpPr/>
        <p:nvPr/>
      </p:nvGrpSpPr>
      <p:grpSpPr>
        <a:xfrm>
          <a:off x="0" y="0"/>
          <a:ext cx="0" cy="0"/>
          <a:chOff x="0" y="0"/>
          <a:chExt cx="0" cy="0"/>
        </a:xfrm>
      </p:grpSpPr>
      <p:sp>
        <p:nvSpPr>
          <p:cNvPr id="65" name="Google Shape;65;p8"/>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a:lvl1pPr>
            <a:lvl2pPr lvl="1" algn="r">
              <a:lnSpc>
                <a:spcPct val="100000"/>
              </a:lnSpc>
              <a:spcBef>
                <a:spcPts val="0"/>
              </a:spcBef>
              <a:spcAft>
                <a:spcPts val="0"/>
              </a:spcAft>
              <a:buSzPts val="3500"/>
              <a:buNone/>
              <a:defRPr/>
            </a:lvl2pPr>
            <a:lvl3pPr lvl="2" algn="r">
              <a:lnSpc>
                <a:spcPct val="100000"/>
              </a:lnSpc>
              <a:spcBef>
                <a:spcPts val="0"/>
              </a:spcBef>
              <a:spcAft>
                <a:spcPts val="0"/>
              </a:spcAft>
              <a:buSzPts val="3500"/>
              <a:buNone/>
              <a:defRPr/>
            </a:lvl3pPr>
            <a:lvl4pPr lvl="3" algn="r">
              <a:lnSpc>
                <a:spcPct val="100000"/>
              </a:lnSpc>
              <a:spcBef>
                <a:spcPts val="0"/>
              </a:spcBef>
              <a:spcAft>
                <a:spcPts val="0"/>
              </a:spcAft>
              <a:buSzPts val="3500"/>
              <a:buNone/>
              <a:defRPr/>
            </a:lvl4pPr>
            <a:lvl5pPr lvl="4" algn="r">
              <a:lnSpc>
                <a:spcPct val="100000"/>
              </a:lnSpc>
              <a:spcBef>
                <a:spcPts val="0"/>
              </a:spcBef>
              <a:spcAft>
                <a:spcPts val="0"/>
              </a:spcAft>
              <a:buSzPts val="3500"/>
              <a:buNone/>
              <a:defRPr/>
            </a:lvl5pPr>
            <a:lvl6pPr lvl="5" algn="r">
              <a:lnSpc>
                <a:spcPct val="100000"/>
              </a:lnSpc>
              <a:spcBef>
                <a:spcPts val="0"/>
              </a:spcBef>
              <a:spcAft>
                <a:spcPts val="0"/>
              </a:spcAft>
              <a:buSzPts val="3500"/>
              <a:buNone/>
              <a:defRPr/>
            </a:lvl6pPr>
            <a:lvl7pPr lvl="6" algn="r">
              <a:lnSpc>
                <a:spcPct val="100000"/>
              </a:lnSpc>
              <a:spcBef>
                <a:spcPts val="0"/>
              </a:spcBef>
              <a:spcAft>
                <a:spcPts val="0"/>
              </a:spcAft>
              <a:buSzPts val="3500"/>
              <a:buNone/>
              <a:defRPr/>
            </a:lvl7pPr>
            <a:lvl8pPr lvl="7" algn="r">
              <a:lnSpc>
                <a:spcPct val="100000"/>
              </a:lnSpc>
              <a:spcBef>
                <a:spcPts val="0"/>
              </a:spcBef>
              <a:spcAft>
                <a:spcPts val="0"/>
              </a:spcAft>
              <a:buSzPts val="3500"/>
              <a:buNone/>
              <a:defRPr/>
            </a:lvl8pPr>
            <a:lvl9pPr lvl="8" algn="r">
              <a:lnSpc>
                <a:spcPct val="100000"/>
              </a:lnSpc>
              <a:spcBef>
                <a:spcPts val="0"/>
              </a:spcBef>
              <a:spcAft>
                <a:spcPts val="0"/>
              </a:spcAft>
              <a:buSzPts val="3500"/>
              <a:buNone/>
              <a:defRPr/>
            </a:lvl9pPr>
          </a:lstStyle>
          <a:p/>
        </p:txBody>
      </p:sp>
      <p:sp>
        <p:nvSpPr>
          <p:cNvPr id="66" name="Google Shape;66;p8"/>
          <p:cNvSpPr txBox="1"/>
          <p:nvPr>
            <p:ph idx="1" type="subTitle"/>
          </p:nvPr>
        </p:nvSpPr>
        <p:spPr>
          <a:xfrm>
            <a:off x="774411" y="3926850"/>
            <a:ext cx="2301300" cy="604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7" name="Google Shape;67;p8"/>
          <p:cNvSpPr txBox="1"/>
          <p:nvPr>
            <p:ph idx="2" type="subTitle"/>
          </p:nvPr>
        </p:nvSpPr>
        <p:spPr>
          <a:xfrm>
            <a:off x="3419568" y="3926850"/>
            <a:ext cx="2301300" cy="604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8" name="Google Shape;68;p8"/>
          <p:cNvSpPr txBox="1"/>
          <p:nvPr>
            <p:ph idx="3" type="subTitle"/>
          </p:nvPr>
        </p:nvSpPr>
        <p:spPr>
          <a:xfrm>
            <a:off x="6068289" y="3926850"/>
            <a:ext cx="2301300" cy="604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9" name="Google Shape;69;p8"/>
          <p:cNvSpPr txBox="1"/>
          <p:nvPr>
            <p:ph idx="4" type="subTitle"/>
          </p:nvPr>
        </p:nvSpPr>
        <p:spPr>
          <a:xfrm>
            <a:off x="774411" y="3472275"/>
            <a:ext cx="2301300" cy="527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400">
                <a:solidFill>
                  <a:schemeClr val="dk2"/>
                </a:solidFill>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0" name="Google Shape;70;p8"/>
          <p:cNvSpPr txBox="1"/>
          <p:nvPr>
            <p:ph idx="5" type="subTitle"/>
          </p:nvPr>
        </p:nvSpPr>
        <p:spPr>
          <a:xfrm>
            <a:off x="3419568" y="3472275"/>
            <a:ext cx="2301300" cy="527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400">
                <a:solidFill>
                  <a:schemeClr val="dk2"/>
                </a:solidFill>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1" name="Google Shape;71;p8"/>
          <p:cNvSpPr txBox="1"/>
          <p:nvPr>
            <p:ph idx="6" type="subTitle"/>
          </p:nvPr>
        </p:nvSpPr>
        <p:spPr>
          <a:xfrm>
            <a:off x="6068289" y="3472275"/>
            <a:ext cx="2301300" cy="527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400">
                <a:solidFill>
                  <a:schemeClr val="dk2"/>
                </a:solidFill>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2" name="Google Shape;72;p8"/>
          <p:cNvGrpSpPr/>
          <p:nvPr/>
        </p:nvGrpSpPr>
        <p:grpSpPr>
          <a:xfrm>
            <a:off x="7382637" y="3658850"/>
            <a:ext cx="2358638" cy="2358638"/>
            <a:chOff x="7330062" y="1376500"/>
            <a:chExt cx="2358638" cy="2358638"/>
          </a:xfrm>
        </p:grpSpPr>
        <p:grpSp>
          <p:nvGrpSpPr>
            <p:cNvPr id="73" name="Google Shape;73;p8"/>
            <p:cNvGrpSpPr/>
            <p:nvPr/>
          </p:nvGrpSpPr>
          <p:grpSpPr>
            <a:xfrm flipH="1" rot="-2700000">
              <a:off x="7604535" y="1766438"/>
              <a:ext cx="1045765" cy="1045615"/>
              <a:chOff x="3741950" y="353925"/>
              <a:chExt cx="1045775" cy="1045625"/>
            </a:xfrm>
          </p:grpSpPr>
          <p:sp>
            <p:nvSpPr>
              <p:cNvPr id="74" name="Google Shape;74;p8"/>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8"/>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8"/>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7" name="Google Shape;77;p8"/>
            <p:cNvSpPr/>
            <p:nvPr/>
          </p:nvSpPr>
          <p:spPr>
            <a:xfrm flipH="1" rot="-2700000">
              <a:off x="7680452" y="1716940"/>
              <a:ext cx="1657859" cy="1677759"/>
            </a:xfrm>
            <a:custGeom>
              <a:rect b="b" l="l" r="r" t="t"/>
              <a:pathLst>
                <a:path extrusionOk="0" h="67111" w="66315">
                  <a:moveTo>
                    <a:pt x="8446" y="67111"/>
                  </a:moveTo>
                  <a:cubicBezTo>
                    <a:pt x="6171" y="67111"/>
                    <a:pt x="4067" y="66258"/>
                    <a:pt x="2474" y="64665"/>
                  </a:cubicBezTo>
                  <a:cubicBezTo>
                    <a:pt x="882" y="63073"/>
                    <a:pt x="0" y="60940"/>
                    <a:pt x="0" y="58694"/>
                  </a:cubicBezTo>
                  <a:cubicBezTo>
                    <a:pt x="0" y="56447"/>
                    <a:pt x="882" y="54343"/>
                    <a:pt x="2474" y="52750"/>
                  </a:cubicBezTo>
                  <a:lnTo>
                    <a:pt x="51954" y="3271"/>
                  </a:lnTo>
                  <a:cubicBezTo>
                    <a:pt x="55224" y="0"/>
                    <a:pt x="60570" y="0"/>
                    <a:pt x="63841" y="3271"/>
                  </a:cubicBezTo>
                  <a:lnTo>
                    <a:pt x="63841" y="3271"/>
                  </a:lnTo>
                  <a:cubicBezTo>
                    <a:pt x="65433" y="4863"/>
                    <a:pt x="66315" y="6996"/>
                    <a:pt x="66315" y="9242"/>
                  </a:cubicBezTo>
                  <a:cubicBezTo>
                    <a:pt x="66315" y="11489"/>
                    <a:pt x="65433" y="13593"/>
                    <a:pt x="63841" y="15186"/>
                  </a:cubicBezTo>
                  <a:lnTo>
                    <a:pt x="14389" y="64665"/>
                  </a:lnTo>
                  <a:cubicBezTo>
                    <a:pt x="12797" y="66258"/>
                    <a:pt x="10692" y="67111"/>
                    <a:pt x="8446" y="67111"/>
                  </a:cubicBezTo>
                  <a:close/>
                  <a:moveTo>
                    <a:pt x="57897" y="2588"/>
                  </a:moveTo>
                  <a:cubicBezTo>
                    <a:pt x="56191" y="2588"/>
                    <a:pt x="54485" y="3242"/>
                    <a:pt x="53205" y="4522"/>
                  </a:cubicBezTo>
                  <a:lnTo>
                    <a:pt x="3725" y="54002"/>
                  </a:lnTo>
                  <a:cubicBezTo>
                    <a:pt x="2474" y="55253"/>
                    <a:pt x="1792" y="56931"/>
                    <a:pt x="1792" y="58694"/>
                  </a:cubicBezTo>
                  <a:cubicBezTo>
                    <a:pt x="1792" y="60457"/>
                    <a:pt x="2474" y="62135"/>
                    <a:pt x="3725" y="63386"/>
                  </a:cubicBezTo>
                  <a:cubicBezTo>
                    <a:pt x="4977" y="64637"/>
                    <a:pt x="6654" y="65348"/>
                    <a:pt x="8418" y="65348"/>
                  </a:cubicBezTo>
                  <a:cubicBezTo>
                    <a:pt x="10209" y="65348"/>
                    <a:pt x="11858" y="64637"/>
                    <a:pt x="13138" y="63386"/>
                  </a:cubicBezTo>
                  <a:lnTo>
                    <a:pt x="62589" y="13934"/>
                  </a:lnTo>
                  <a:cubicBezTo>
                    <a:pt x="63841" y="12683"/>
                    <a:pt x="64523" y="11005"/>
                    <a:pt x="64523" y="9242"/>
                  </a:cubicBezTo>
                  <a:cubicBezTo>
                    <a:pt x="64523" y="7451"/>
                    <a:pt x="63841" y="5801"/>
                    <a:pt x="62589" y="4550"/>
                  </a:cubicBezTo>
                  <a:lnTo>
                    <a:pt x="62589" y="4550"/>
                  </a:lnTo>
                  <a:cubicBezTo>
                    <a:pt x="61310" y="3242"/>
                    <a:pt x="59604" y="2588"/>
                    <a:pt x="57897" y="2588"/>
                  </a:cubicBezTo>
                  <a:close/>
                </a:path>
              </a:pathLst>
            </a:cu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_1">
    <p:spTree>
      <p:nvGrpSpPr>
        <p:cNvPr id="78" name="Shape 78"/>
        <p:cNvGrpSpPr/>
        <p:nvPr/>
      </p:nvGrpSpPr>
      <p:grpSpPr>
        <a:xfrm>
          <a:off x="0" y="0"/>
          <a:ext cx="0" cy="0"/>
          <a:chOff x="0" y="0"/>
          <a:chExt cx="0" cy="0"/>
        </a:xfrm>
      </p:grpSpPr>
      <p:sp>
        <p:nvSpPr>
          <p:cNvPr id="79" name="Google Shape;79;p9"/>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a:lvl1pPr>
            <a:lvl2pPr lvl="1" algn="r">
              <a:lnSpc>
                <a:spcPct val="100000"/>
              </a:lnSpc>
              <a:spcBef>
                <a:spcPts val="0"/>
              </a:spcBef>
              <a:spcAft>
                <a:spcPts val="0"/>
              </a:spcAft>
              <a:buSzPts val="3500"/>
              <a:buNone/>
              <a:defRPr/>
            </a:lvl2pPr>
            <a:lvl3pPr lvl="2" algn="r">
              <a:lnSpc>
                <a:spcPct val="100000"/>
              </a:lnSpc>
              <a:spcBef>
                <a:spcPts val="0"/>
              </a:spcBef>
              <a:spcAft>
                <a:spcPts val="0"/>
              </a:spcAft>
              <a:buSzPts val="3500"/>
              <a:buNone/>
              <a:defRPr/>
            </a:lvl3pPr>
            <a:lvl4pPr lvl="3" algn="r">
              <a:lnSpc>
                <a:spcPct val="100000"/>
              </a:lnSpc>
              <a:spcBef>
                <a:spcPts val="0"/>
              </a:spcBef>
              <a:spcAft>
                <a:spcPts val="0"/>
              </a:spcAft>
              <a:buSzPts val="3500"/>
              <a:buNone/>
              <a:defRPr/>
            </a:lvl4pPr>
            <a:lvl5pPr lvl="4" algn="r">
              <a:lnSpc>
                <a:spcPct val="100000"/>
              </a:lnSpc>
              <a:spcBef>
                <a:spcPts val="0"/>
              </a:spcBef>
              <a:spcAft>
                <a:spcPts val="0"/>
              </a:spcAft>
              <a:buSzPts val="3500"/>
              <a:buNone/>
              <a:defRPr/>
            </a:lvl5pPr>
            <a:lvl6pPr lvl="5" algn="r">
              <a:lnSpc>
                <a:spcPct val="100000"/>
              </a:lnSpc>
              <a:spcBef>
                <a:spcPts val="0"/>
              </a:spcBef>
              <a:spcAft>
                <a:spcPts val="0"/>
              </a:spcAft>
              <a:buSzPts val="3500"/>
              <a:buNone/>
              <a:defRPr/>
            </a:lvl6pPr>
            <a:lvl7pPr lvl="6" algn="r">
              <a:lnSpc>
                <a:spcPct val="100000"/>
              </a:lnSpc>
              <a:spcBef>
                <a:spcPts val="0"/>
              </a:spcBef>
              <a:spcAft>
                <a:spcPts val="0"/>
              </a:spcAft>
              <a:buSzPts val="3500"/>
              <a:buNone/>
              <a:defRPr/>
            </a:lvl7pPr>
            <a:lvl8pPr lvl="7" algn="r">
              <a:lnSpc>
                <a:spcPct val="100000"/>
              </a:lnSpc>
              <a:spcBef>
                <a:spcPts val="0"/>
              </a:spcBef>
              <a:spcAft>
                <a:spcPts val="0"/>
              </a:spcAft>
              <a:buSzPts val="3500"/>
              <a:buNone/>
              <a:defRPr/>
            </a:lvl8pPr>
            <a:lvl9pPr lvl="8" algn="r">
              <a:lnSpc>
                <a:spcPct val="100000"/>
              </a:lnSpc>
              <a:spcBef>
                <a:spcPts val="0"/>
              </a:spcBef>
              <a:spcAft>
                <a:spcPts val="0"/>
              </a:spcAft>
              <a:buSzPts val="3500"/>
              <a:buNone/>
              <a:defRPr/>
            </a:lvl9pPr>
          </a:lstStyle>
          <a:p/>
        </p:txBody>
      </p:sp>
      <p:sp>
        <p:nvSpPr>
          <p:cNvPr id="80" name="Google Shape;80;p9"/>
          <p:cNvSpPr txBox="1"/>
          <p:nvPr>
            <p:ph idx="1" type="subTitle"/>
          </p:nvPr>
        </p:nvSpPr>
        <p:spPr>
          <a:xfrm>
            <a:off x="5084391" y="1572587"/>
            <a:ext cx="2947800" cy="287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1" name="Google Shape;81;p9"/>
          <p:cNvSpPr txBox="1"/>
          <p:nvPr>
            <p:ph idx="2" type="subTitle"/>
          </p:nvPr>
        </p:nvSpPr>
        <p:spPr>
          <a:xfrm>
            <a:off x="1111834" y="1572587"/>
            <a:ext cx="2947800" cy="287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82" name="Google Shape;82;p9"/>
          <p:cNvGrpSpPr/>
          <p:nvPr/>
        </p:nvGrpSpPr>
        <p:grpSpPr>
          <a:xfrm flipH="1" rot="10800000">
            <a:off x="7191231" y="4676382"/>
            <a:ext cx="2249640" cy="423402"/>
            <a:chOff x="6456475" y="3575600"/>
            <a:chExt cx="2936100" cy="552600"/>
          </a:xfrm>
        </p:grpSpPr>
        <p:sp>
          <p:nvSpPr>
            <p:cNvPr id="83" name="Google Shape;83;p9"/>
            <p:cNvSpPr/>
            <p:nvPr/>
          </p:nvSpPr>
          <p:spPr>
            <a:xfrm>
              <a:off x="6456475" y="3575600"/>
              <a:ext cx="29361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9"/>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5" name="Shape 85"/>
        <p:cNvGrpSpPr/>
        <p:nvPr/>
      </p:nvGrpSpPr>
      <p:grpSpPr>
        <a:xfrm>
          <a:off x="0" y="0"/>
          <a:ext cx="0" cy="0"/>
          <a:chOff x="0" y="0"/>
          <a:chExt cx="0" cy="0"/>
        </a:xfrm>
      </p:grpSpPr>
      <p:sp>
        <p:nvSpPr>
          <p:cNvPr id="86" name="Google Shape;86;p10"/>
          <p:cNvSpPr txBox="1"/>
          <p:nvPr>
            <p:ph type="title"/>
          </p:nvPr>
        </p:nvSpPr>
        <p:spPr>
          <a:xfrm>
            <a:off x="720000" y="445025"/>
            <a:ext cx="7710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a:lvl1pPr>
            <a:lvl2pPr lvl="1" algn="r">
              <a:lnSpc>
                <a:spcPct val="100000"/>
              </a:lnSpc>
              <a:spcBef>
                <a:spcPts val="0"/>
              </a:spcBef>
              <a:spcAft>
                <a:spcPts val="0"/>
              </a:spcAft>
              <a:buSzPts val="3500"/>
              <a:buNone/>
              <a:defRPr/>
            </a:lvl2pPr>
            <a:lvl3pPr lvl="2" algn="r">
              <a:lnSpc>
                <a:spcPct val="100000"/>
              </a:lnSpc>
              <a:spcBef>
                <a:spcPts val="0"/>
              </a:spcBef>
              <a:spcAft>
                <a:spcPts val="0"/>
              </a:spcAft>
              <a:buSzPts val="3500"/>
              <a:buNone/>
              <a:defRPr/>
            </a:lvl3pPr>
            <a:lvl4pPr lvl="3" algn="r">
              <a:lnSpc>
                <a:spcPct val="100000"/>
              </a:lnSpc>
              <a:spcBef>
                <a:spcPts val="0"/>
              </a:spcBef>
              <a:spcAft>
                <a:spcPts val="0"/>
              </a:spcAft>
              <a:buSzPts val="3500"/>
              <a:buNone/>
              <a:defRPr/>
            </a:lvl4pPr>
            <a:lvl5pPr lvl="4" algn="r">
              <a:lnSpc>
                <a:spcPct val="100000"/>
              </a:lnSpc>
              <a:spcBef>
                <a:spcPts val="0"/>
              </a:spcBef>
              <a:spcAft>
                <a:spcPts val="0"/>
              </a:spcAft>
              <a:buSzPts val="3500"/>
              <a:buNone/>
              <a:defRPr/>
            </a:lvl5pPr>
            <a:lvl6pPr lvl="5" algn="r">
              <a:lnSpc>
                <a:spcPct val="100000"/>
              </a:lnSpc>
              <a:spcBef>
                <a:spcPts val="0"/>
              </a:spcBef>
              <a:spcAft>
                <a:spcPts val="0"/>
              </a:spcAft>
              <a:buSzPts val="3500"/>
              <a:buNone/>
              <a:defRPr/>
            </a:lvl6pPr>
            <a:lvl7pPr lvl="6" algn="r">
              <a:lnSpc>
                <a:spcPct val="100000"/>
              </a:lnSpc>
              <a:spcBef>
                <a:spcPts val="0"/>
              </a:spcBef>
              <a:spcAft>
                <a:spcPts val="0"/>
              </a:spcAft>
              <a:buSzPts val="3500"/>
              <a:buNone/>
              <a:defRPr/>
            </a:lvl7pPr>
            <a:lvl8pPr lvl="7" algn="r">
              <a:lnSpc>
                <a:spcPct val="100000"/>
              </a:lnSpc>
              <a:spcBef>
                <a:spcPts val="0"/>
              </a:spcBef>
              <a:spcAft>
                <a:spcPts val="0"/>
              </a:spcAft>
              <a:buSzPts val="3500"/>
              <a:buNone/>
              <a:defRPr/>
            </a:lvl8pPr>
            <a:lvl9pPr lvl="8" algn="r">
              <a:lnSpc>
                <a:spcPct val="100000"/>
              </a:lnSpc>
              <a:spcBef>
                <a:spcPts val="0"/>
              </a:spcBef>
              <a:spcAft>
                <a:spcPts val="0"/>
              </a:spcAft>
              <a:buSzPts val="3500"/>
              <a:buNone/>
              <a:defRPr/>
            </a:lvl9pPr>
          </a:lstStyle>
          <a:p/>
        </p:txBody>
      </p:sp>
      <p:sp>
        <p:nvSpPr>
          <p:cNvPr id="87" name="Google Shape;87;p10"/>
          <p:cNvSpPr txBox="1"/>
          <p:nvPr>
            <p:ph idx="1" type="subTitle"/>
          </p:nvPr>
        </p:nvSpPr>
        <p:spPr>
          <a:xfrm>
            <a:off x="720000" y="1541950"/>
            <a:ext cx="5373300" cy="2021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Font typeface="Nunito Light"/>
              <a:buChar char="●"/>
              <a:defRPr/>
            </a:lvl1pPr>
            <a:lvl2pPr lvl="1" algn="ctr">
              <a:lnSpc>
                <a:spcPct val="100000"/>
              </a:lnSpc>
              <a:spcBef>
                <a:spcPts val="0"/>
              </a:spcBef>
              <a:spcAft>
                <a:spcPts val="0"/>
              </a:spcAft>
              <a:buClr>
                <a:srgbClr val="E76A28"/>
              </a:buClr>
              <a:buSzPts val="1600"/>
              <a:buFont typeface="Nunito Light"/>
              <a:buChar char="○"/>
              <a:defRPr/>
            </a:lvl2pPr>
            <a:lvl3pPr lvl="2" algn="ctr">
              <a:lnSpc>
                <a:spcPct val="100000"/>
              </a:lnSpc>
              <a:spcBef>
                <a:spcPts val="1600"/>
              </a:spcBef>
              <a:spcAft>
                <a:spcPts val="0"/>
              </a:spcAft>
              <a:buClr>
                <a:srgbClr val="E76A28"/>
              </a:buClr>
              <a:buSzPts val="1500"/>
              <a:buFont typeface="Nunito Light"/>
              <a:buChar char="■"/>
              <a:defRPr/>
            </a:lvl3pPr>
            <a:lvl4pPr lvl="3" algn="ctr">
              <a:lnSpc>
                <a:spcPct val="100000"/>
              </a:lnSpc>
              <a:spcBef>
                <a:spcPts val="1600"/>
              </a:spcBef>
              <a:spcAft>
                <a:spcPts val="0"/>
              </a:spcAft>
              <a:buClr>
                <a:srgbClr val="E76A28"/>
              </a:buClr>
              <a:buSzPts val="1500"/>
              <a:buFont typeface="Nunito Light"/>
              <a:buChar char="●"/>
              <a:defRPr/>
            </a:lvl4pPr>
            <a:lvl5pPr lvl="4" algn="ctr">
              <a:lnSpc>
                <a:spcPct val="100000"/>
              </a:lnSpc>
              <a:spcBef>
                <a:spcPts val="1600"/>
              </a:spcBef>
              <a:spcAft>
                <a:spcPts val="0"/>
              </a:spcAft>
              <a:buClr>
                <a:srgbClr val="E76A28"/>
              </a:buClr>
              <a:buSzPts val="1400"/>
              <a:buFont typeface="Nunito Light"/>
              <a:buChar char="○"/>
              <a:defRPr/>
            </a:lvl5pPr>
            <a:lvl6pPr lvl="5" algn="ctr">
              <a:lnSpc>
                <a:spcPct val="100000"/>
              </a:lnSpc>
              <a:spcBef>
                <a:spcPts val="1600"/>
              </a:spcBef>
              <a:spcAft>
                <a:spcPts val="0"/>
              </a:spcAft>
              <a:buClr>
                <a:srgbClr val="999999"/>
              </a:buClr>
              <a:buSzPts val="1400"/>
              <a:buFont typeface="Nunito Light"/>
              <a:buChar char="■"/>
              <a:defRPr/>
            </a:lvl6pPr>
            <a:lvl7pPr lvl="6" algn="ctr">
              <a:lnSpc>
                <a:spcPct val="100000"/>
              </a:lnSpc>
              <a:spcBef>
                <a:spcPts val="1600"/>
              </a:spcBef>
              <a:spcAft>
                <a:spcPts val="0"/>
              </a:spcAft>
              <a:buClr>
                <a:srgbClr val="999999"/>
              </a:buClr>
              <a:buSzPts val="1300"/>
              <a:buFont typeface="Nunito Light"/>
              <a:buChar char="●"/>
              <a:defRPr/>
            </a:lvl7pPr>
            <a:lvl8pPr lvl="7" algn="ctr">
              <a:lnSpc>
                <a:spcPct val="100000"/>
              </a:lnSpc>
              <a:spcBef>
                <a:spcPts val="1600"/>
              </a:spcBef>
              <a:spcAft>
                <a:spcPts val="0"/>
              </a:spcAft>
              <a:buClr>
                <a:srgbClr val="999999"/>
              </a:buClr>
              <a:buSzPts val="1300"/>
              <a:buFont typeface="Nunito Light"/>
              <a:buChar char="○"/>
              <a:defRPr/>
            </a:lvl8pPr>
            <a:lvl9pPr lvl="8" algn="ctr">
              <a:lnSpc>
                <a:spcPct val="100000"/>
              </a:lnSpc>
              <a:spcBef>
                <a:spcPts val="1600"/>
              </a:spcBef>
              <a:spcAft>
                <a:spcPts val="1600"/>
              </a:spcAft>
              <a:buClr>
                <a:srgbClr val="999999"/>
              </a:buClr>
              <a:buSzPts val="1400"/>
              <a:buFont typeface="Nunito Light"/>
              <a:buChar char="■"/>
              <a:defRPr/>
            </a:lvl9pPr>
          </a:lstStyle>
          <a:p/>
        </p:txBody>
      </p:sp>
      <p:grpSp>
        <p:nvGrpSpPr>
          <p:cNvPr id="88" name="Google Shape;88;p10"/>
          <p:cNvGrpSpPr/>
          <p:nvPr/>
        </p:nvGrpSpPr>
        <p:grpSpPr>
          <a:xfrm>
            <a:off x="83363" y="3630961"/>
            <a:ext cx="2394232" cy="2358638"/>
            <a:chOff x="7518600" y="1769557"/>
            <a:chExt cx="2394232" cy="2358638"/>
          </a:xfrm>
        </p:grpSpPr>
        <p:grpSp>
          <p:nvGrpSpPr>
            <p:cNvPr id="89" name="Google Shape;89;p10"/>
            <p:cNvGrpSpPr/>
            <p:nvPr/>
          </p:nvGrpSpPr>
          <p:grpSpPr>
            <a:xfrm rot="2700000">
              <a:off x="7735132" y="2112570"/>
              <a:ext cx="1045765" cy="1045615"/>
              <a:chOff x="3741950" y="353925"/>
              <a:chExt cx="1045775" cy="1045625"/>
            </a:xfrm>
          </p:grpSpPr>
          <p:sp>
            <p:nvSpPr>
              <p:cNvPr id="90" name="Google Shape;90;p10"/>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0"/>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0"/>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 name="Google Shape;93;p10"/>
            <p:cNvSpPr/>
            <p:nvPr/>
          </p:nvSpPr>
          <p:spPr>
            <a:xfrm rot="2700000">
              <a:off x="7904583" y="2109997"/>
              <a:ext cx="1657859" cy="1677759"/>
            </a:xfrm>
            <a:custGeom>
              <a:rect b="b" l="l" r="r" t="t"/>
              <a:pathLst>
                <a:path extrusionOk="0" h="67111" w="66315">
                  <a:moveTo>
                    <a:pt x="8446" y="67111"/>
                  </a:moveTo>
                  <a:cubicBezTo>
                    <a:pt x="6171" y="67111"/>
                    <a:pt x="4067" y="66258"/>
                    <a:pt x="2474" y="64665"/>
                  </a:cubicBezTo>
                  <a:cubicBezTo>
                    <a:pt x="882" y="63073"/>
                    <a:pt x="0" y="60940"/>
                    <a:pt x="0" y="58694"/>
                  </a:cubicBezTo>
                  <a:cubicBezTo>
                    <a:pt x="0" y="56447"/>
                    <a:pt x="882" y="54343"/>
                    <a:pt x="2474" y="52750"/>
                  </a:cubicBezTo>
                  <a:lnTo>
                    <a:pt x="51954" y="3271"/>
                  </a:lnTo>
                  <a:cubicBezTo>
                    <a:pt x="55224" y="0"/>
                    <a:pt x="60570" y="0"/>
                    <a:pt x="63841" y="3271"/>
                  </a:cubicBezTo>
                  <a:lnTo>
                    <a:pt x="63841" y="3271"/>
                  </a:lnTo>
                  <a:cubicBezTo>
                    <a:pt x="65433" y="4863"/>
                    <a:pt x="66315" y="6996"/>
                    <a:pt x="66315" y="9242"/>
                  </a:cubicBezTo>
                  <a:cubicBezTo>
                    <a:pt x="66315" y="11489"/>
                    <a:pt x="65433" y="13593"/>
                    <a:pt x="63841" y="15186"/>
                  </a:cubicBezTo>
                  <a:lnTo>
                    <a:pt x="14389" y="64665"/>
                  </a:lnTo>
                  <a:cubicBezTo>
                    <a:pt x="12797" y="66258"/>
                    <a:pt x="10692" y="67111"/>
                    <a:pt x="8446" y="67111"/>
                  </a:cubicBezTo>
                  <a:close/>
                  <a:moveTo>
                    <a:pt x="57897" y="2588"/>
                  </a:moveTo>
                  <a:cubicBezTo>
                    <a:pt x="56191" y="2588"/>
                    <a:pt x="54485" y="3242"/>
                    <a:pt x="53205" y="4522"/>
                  </a:cubicBezTo>
                  <a:lnTo>
                    <a:pt x="3725" y="54002"/>
                  </a:lnTo>
                  <a:cubicBezTo>
                    <a:pt x="2474" y="55253"/>
                    <a:pt x="1792" y="56931"/>
                    <a:pt x="1792" y="58694"/>
                  </a:cubicBezTo>
                  <a:cubicBezTo>
                    <a:pt x="1792" y="60457"/>
                    <a:pt x="2474" y="62135"/>
                    <a:pt x="3725" y="63386"/>
                  </a:cubicBezTo>
                  <a:cubicBezTo>
                    <a:pt x="4977" y="64637"/>
                    <a:pt x="6654" y="65348"/>
                    <a:pt x="8418" y="65348"/>
                  </a:cubicBezTo>
                  <a:cubicBezTo>
                    <a:pt x="10209" y="65348"/>
                    <a:pt x="11858" y="64637"/>
                    <a:pt x="13138" y="63386"/>
                  </a:cubicBezTo>
                  <a:lnTo>
                    <a:pt x="62589" y="13934"/>
                  </a:lnTo>
                  <a:cubicBezTo>
                    <a:pt x="63841" y="12683"/>
                    <a:pt x="64523" y="11005"/>
                    <a:pt x="64523" y="9242"/>
                  </a:cubicBezTo>
                  <a:cubicBezTo>
                    <a:pt x="64523" y="7451"/>
                    <a:pt x="63841" y="5801"/>
                    <a:pt x="62589" y="4550"/>
                  </a:cubicBezTo>
                  <a:lnTo>
                    <a:pt x="62589" y="4550"/>
                  </a:lnTo>
                  <a:cubicBezTo>
                    <a:pt x="61310" y="3242"/>
                    <a:pt x="59604" y="2588"/>
                    <a:pt x="57897" y="2588"/>
                  </a:cubicBezTo>
                  <a:close/>
                </a:path>
              </a:pathLst>
            </a:cu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1.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3500"/>
              <a:buFont typeface="Albert Sans"/>
              <a:buNone/>
              <a:defRPr b="1" i="0" sz="3500" u="none" cap="none" strike="noStrike">
                <a:solidFill>
                  <a:schemeClr val="dk1"/>
                </a:solidFill>
                <a:latin typeface="Albert Sans"/>
                <a:ea typeface="Albert Sans"/>
                <a:cs typeface="Albert Sans"/>
                <a:sym typeface="Albert Sans"/>
              </a:defRPr>
            </a:lvl1pPr>
            <a:lvl2pPr lvl="1" marR="0" rtl="0" algn="r">
              <a:lnSpc>
                <a:spcPct val="100000"/>
              </a:lnSpc>
              <a:spcBef>
                <a:spcPts val="0"/>
              </a:spcBef>
              <a:spcAft>
                <a:spcPts val="0"/>
              </a:spcAft>
              <a:buClr>
                <a:schemeClr val="dk1"/>
              </a:buClr>
              <a:buSzPts val="3500"/>
              <a:buFont typeface="Albert Sans SemiBold"/>
              <a:buNone/>
              <a:defRPr b="0" i="0" sz="3500" u="none" cap="none" strike="noStrike">
                <a:solidFill>
                  <a:schemeClr val="dk1"/>
                </a:solidFill>
                <a:latin typeface="Albert Sans SemiBold"/>
                <a:ea typeface="Albert Sans SemiBold"/>
                <a:cs typeface="Albert Sans SemiBold"/>
                <a:sym typeface="Albert Sans SemiBold"/>
              </a:defRPr>
            </a:lvl2pPr>
            <a:lvl3pPr lvl="2" marR="0" rtl="0" algn="r">
              <a:lnSpc>
                <a:spcPct val="100000"/>
              </a:lnSpc>
              <a:spcBef>
                <a:spcPts val="0"/>
              </a:spcBef>
              <a:spcAft>
                <a:spcPts val="0"/>
              </a:spcAft>
              <a:buClr>
                <a:schemeClr val="dk1"/>
              </a:buClr>
              <a:buSzPts val="3500"/>
              <a:buFont typeface="Albert Sans SemiBold"/>
              <a:buNone/>
              <a:defRPr b="0" i="0" sz="3500" u="none" cap="none" strike="noStrike">
                <a:solidFill>
                  <a:schemeClr val="dk1"/>
                </a:solidFill>
                <a:latin typeface="Albert Sans SemiBold"/>
                <a:ea typeface="Albert Sans SemiBold"/>
                <a:cs typeface="Albert Sans SemiBold"/>
                <a:sym typeface="Albert Sans SemiBold"/>
              </a:defRPr>
            </a:lvl3pPr>
            <a:lvl4pPr lvl="3" marR="0" rtl="0" algn="r">
              <a:lnSpc>
                <a:spcPct val="100000"/>
              </a:lnSpc>
              <a:spcBef>
                <a:spcPts val="0"/>
              </a:spcBef>
              <a:spcAft>
                <a:spcPts val="0"/>
              </a:spcAft>
              <a:buClr>
                <a:schemeClr val="dk1"/>
              </a:buClr>
              <a:buSzPts val="3500"/>
              <a:buFont typeface="Albert Sans SemiBold"/>
              <a:buNone/>
              <a:defRPr b="0" i="0" sz="3500" u="none" cap="none" strike="noStrike">
                <a:solidFill>
                  <a:schemeClr val="dk1"/>
                </a:solidFill>
                <a:latin typeface="Albert Sans SemiBold"/>
                <a:ea typeface="Albert Sans SemiBold"/>
                <a:cs typeface="Albert Sans SemiBold"/>
                <a:sym typeface="Albert Sans SemiBold"/>
              </a:defRPr>
            </a:lvl4pPr>
            <a:lvl5pPr lvl="4" marR="0" rtl="0" algn="r">
              <a:lnSpc>
                <a:spcPct val="100000"/>
              </a:lnSpc>
              <a:spcBef>
                <a:spcPts val="0"/>
              </a:spcBef>
              <a:spcAft>
                <a:spcPts val="0"/>
              </a:spcAft>
              <a:buClr>
                <a:schemeClr val="dk1"/>
              </a:buClr>
              <a:buSzPts val="3500"/>
              <a:buFont typeface="Albert Sans SemiBold"/>
              <a:buNone/>
              <a:defRPr b="0" i="0" sz="3500" u="none" cap="none" strike="noStrike">
                <a:solidFill>
                  <a:schemeClr val="dk1"/>
                </a:solidFill>
                <a:latin typeface="Albert Sans SemiBold"/>
                <a:ea typeface="Albert Sans SemiBold"/>
                <a:cs typeface="Albert Sans SemiBold"/>
                <a:sym typeface="Albert Sans SemiBold"/>
              </a:defRPr>
            </a:lvl5pPr>
            <a:lvl6pPr lvl="5" marR="0" rtl="0" algn="r">
              <a:lnSpc>
                <a:spcPct val="100000"/>
              </a:lnSpc>
              <a:spcBef>
                <a:spcPts val="0"/>
              </a:spcBef>
              <a:spcAft>
                <a:spcPts val="0"/>
              </a:spcAft>
              <a:buClr>
                <a:schemeClr val="dk1"/>
              </a:buClr>
              <a:buSzPts val="3500"/>
              <a:buFont typeface="Albert Sans SemiBold"/>
              <a:buNone/>
              <a:defRPr b="0" i="0" sz="3500" u="none" cap="none" strike="noStrike">
                <a:solidFill>
                  <a:schemeClr val="dk1"/>
                </a:solidFill>
                <a:latin typeface="Albert Sans SemiBold"/>
                <a:ea typeface="Albert Sans SemiBold"/>
                <a:cs typeface="Albert Sans SemiBold"/>
                <a:sym typeface="Albert Sans SemiBold"/>
              </a:defRPr>
            </a:lvl6pPr>
            <a:lvl7pPr lvl="6" marR="0" rtl="0" algn="r">
              <a:lnSpc>
                <a:spcPct val="100000"/>
              </a:lnSpc>
              <a:spcBef>
                <a:spcPts val="0"/>
              </a:spcBef>
              <a:spcAft>
                <a:spcPts val="0"/>
              </a:spcAft>
              <a:buClr>
                <a:schemeClr val="dk1"/>
              </a:buClr>
              <a:buSzPts val="3500"/>
              <a:buFont typeface="Albert Sans SemiBold"/>
              <a:buNone/>
              <a:defRPr b="0" i="0" sz="3500" u="none" cap="none" strike="noStrike">
                <a:solidFill>
                  <a:schemeClr val="dk1"/>
                </a:solidFill>
                <a:latin typeface="Albert Sans SemiBold"/>
                <a:ea typeface="Albert Sans SemiBold"/>
                <a:cs typeface="Albert Sans SemiBold"/>
                <a:sym typeface="Albert Sans SemiBold"/>
              </a:defRPr>
            </a:lvl7pPr>
            <a:lvl8pPr lvl="7" marR="0" rtl="0" algn="r">
              <a:lnSpc>
                <a:spcPct val="100000"/>
              </a:lnSpc>
              <a:spcBef>
                <a:spcPts val="0"/>
              </a:spcBef>
              <a:spcAft>
                <a:spcPts val="0"/>
              </a:spcAft>
              <a:buClr>
                <a:schemeClr val="dk1"/>
              </a:buClr>
              <a:buSzPts val="3500"/>
              <a:buFont typeface="Albert Sans SemiBold"/>
              <a:buNone/>
              <a:defRPr b="0" i="0" sz="3500" u="none" cap="none" strike="noStrike">
                <a:solidFill>
                  <a:schemeClr val="dk1"/>
                </a:solidFill>
                <a:latin typeface="Albert Sans SemiBold"/>
                <a:ea typeface="Albert Sans SemiBold"/>
                <a:cs typeface="Albert Sans SemiBold"/>
                <a:sym typeface="Albert Sans SemiBold"/>
              </a:defRPr>
            </a:lvl8pPr>
            <a:lvl9pPr lvl="8" marR="0" rtl="0" algn="r">
              <a:lnSpc>
                <a:spcPct val="100000"/>
              </a:lnSpc>
              <a:spcBef>
                <a:spcPts val="0"/>
              </a:spcBef>
              <a:spcAft>
                <a:spcPts val="0"/>
              </a:spcAft>
              <a:buClr>
                <a:schemeClr val="dk1"/>
              </a:buClr>
              <a:buSzPts val="3500"/>
              <a:buFont typeface="Albert Sans SemiBold"/>
              <a:buNone/>
              <a:defRPr b="0" i="0" sz="3500" u="none" cap="none" strike="noStrike">
                <a:solidFill>
                  <a:schemeClr val="dk1"/>
                </a:solidFill>
                <a:latin typeface="Albert Sans SemiBold"/>
                <a:ea typeface="Albert Sans SemiBold"/>
                <a:cs typeface="Albert Sans SemiBold"/>
                <a:sym typeface="Albert Sans SemiBold"/>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Albert Sans"/>
              <a:buChar char="●"/>
              <a:defRPr b="0" i="0" sz="1400" u="none" cap="none" strike="noStrike">
                <a:solidFill>
                  <a:schemeClr val="dk1"/>
                </a:solidFill>
                <a:latin typeface="Albert Sans"/>
                <a:ea typeface="Albert Sans"/>
                <a:cs typeface="Albert Sans"/>
                <a:sym typeface="Albert Sans"/>
              </a:defRPr>
            </a:lvl1pPr>
            <a:lvl2pPr indent="-317500" lvl="1" marL="914400" marR="0" rtl="0" algn="l">
              <a:lnSpc>
                <a:spcPct val="100000"/>
              </a:lnSpc>
              <a:spcBef>
                <a:spcPts val="1600"/>
              </a:spcBef>
              <a:spcAft>
                <a:spcPts val="0"/>
              </a:spcAft>
              <a:buClr>
                <a:schemeClr val="dk1"/>
              </a:buClr>
              <a:buSzPts val="1400"/>
              <a:buFont typeface="Albert Sans"/>
              <a:buChar char="○"/>
              <a:defRPr b="0" i="0" sz="1400" u="none" cap="none" strike="noStrike">
                <a:solidFill>
                  <a:schemeClr val="dk1"/>
                </a:solidFill>
                <a:latin typeface="Albert Sans"/>
                <a:ea typeface="Albert Sans"/>
                <a:cs typeface="Albert Sans"/>
                <a:sym typeface="Albert Sans"/>
              </a:defRPr>
            </a:lvl2pPr>
            <a:lvl3pPr indent="-317500" lvl="2" marL="1371600" marR="0" rtl="0" algn="l">
              <a:lnSpc>
                <a:spcPct val="100000"/>
              </a:lnSpc>
              <a:spcBef>
                <a:spcPts val="1600"/>
              </a:spcBef>
              <a:spcAft>
                <a:spcPts val="0"/>
              </a:spcAft>
              <a:buClr>
                <a:schemeClr val="dk1"/>
              </a:buClr>
              <a:buSzPts val="1400"/>
              <a:buFont typeface="Albert Sans"/>
              <a:buChar char="■"/>
              <a:defRPr b="0" i="0" sz="1400" u="none" cap="none" strike="noStrike">
                <a:solidFill>
                  <a:schemeClr val="dk1"/>
                </a:solidFill>
                <a:latin typeface="Albert Sans"/>
                <a:ea typeface="Albert Sans"/>
                <a:cs typeface="Albert Sans"/>
                <a:sym typeface="Albert Sans"/>
              </a:defRPr>
            </a:lvl3pPr>
            <a:lvl4pPr indent="-317500" lvl="3" marL="1828800" marR="0" rtl="0" algn="l">
              <a:lnSpc>
                <a:spcPct val="100000"/>
              </a:lnSpc>
              <a:spcBef>
                <a:spcPts val="1600"/>
              </a:spcBef>
              <a:spcAft>
                <a:spcPts val="0"/>
              </a:spcAft>
              <a:buClr>
                <a:schemeClr val="dk1"/>
              </a:buClr>
              <a:buSzPts val="1400"/>
              <a:buFont typeface="Albert Sans"/>
              <a:buChar char="●"/>
              <a:defRPr b="0" i="0" sz="1400" u="none" cap="none" strike="noStrike">
                <a:solidFill>
                  <a:schemeClr val="dk1"/>
                </a:solidFill>
                <a:latin typeface="Albert Sans"/>
                <a:ea typeface="Albert Sans"/>
                <a:cs typeface="Albert Sans"/>
                <a:sym typeface="Albert Sans"/>
              </a:defRPr>
            </a:lvl4pPr>
            <a:lvl5pPr indent="-317500" lvl="4" marL="2286000" marR="0" rtl="0" algn="l">
              <a:lnSpc>
                <a:spcPct val="100000"/>
              </a:lnSpc>
              <a:spcBef>
                <a:spcPts val="1600"/>
              </a:spcBef>
              <a:spcAft>
                <a:spcPts val="0"/>
              </a:spcAft>
              <a:buClr>
                <a:schemeClr val="dk1"/>
              </a:buClr>
              <a:buSzPts val="1400"/>
              <a:buFont typeface="Albert Sans"/>
              <a:buChar char="○"/>
              <a:defRPr b="0" i="0" sz="1400" u="none" cap="none" strike="noStrike">
                <a:solidFill>
                  <a:schemeClr val="dk1"/>
                </a:solidFill>
                <a:latin typeface="Albert Sans"/>
                <a:ea typeface="Albert Sans"/>
                <a:cs typeface="Albert Sans"/>
                <a:sym typeface="Albert Sans"/>
              </a:defRPr>
            </a:lvl5pPr>
            <a:lvl6pPr indent="-317500" lvl="5" marL="2743200" marR="0" rtl="0" algn="l">
              <a:lnSpc>
                <a:spcPct val="100000"/>
              </a:lnSpc>
              <a:spcBef>
                <a:spcPts val="1600"/>
              </a:spcBef>
              <a:spcAft>
                <a:spcPts val="0"/>
              </a:spcAft>
              <a:buClr>
                <a:schemeClr val="dk1"/>
              </a:buClr>
              <a:buSzPts val="1400"/>
              <a:buFont typeface="Albert Sans"/>
              <a:buChar char="■"/>
              <a:defRPr b="0" i="0" sz="1400" u="none" cap="none" strike="noStrike">
                <a:solidFill>
                  <a:schemeClr val="dk1"/>
                </a:solidFill>
                <a:latin typeface="Albert Sans"/>
                <a:ea typeface="Albert Sans"/>
                <a:cs typeface="Albert Sans"/>
                <a:sym typeface="Albert Sans"/>
              </a:defRPr>
            </a:lvl6pPr>
            <a:lvl7pPr indent="-317500" lvl="6" marL="3200400" marR="0" rtl="0" algn="l">
              <a:lnSpc>
                <a:spcPct val="100000"/>
              </a:lnSpc>
              <a:spcBef>
                <a:spcPts val="1600"/>
              </a:spcBef>
              <a:spcAft>
                <a:spcPts val="0"/>
              </a:spcAft>
              <a:buClr>
                <a:schemeClr val="dk1"/>
              </a:buClr>
              <a:buSzPts val="1400"/>
              <a:buFont typeface="Albert Sans"/>
              <a:buChar char="●"/>
              <a:defRPr b="0" i="0" sz="1400" u="none" cap="none" strike="noStrike">
                <a:solidFill>
                  <a:schemeClr val="dk1"/>
                </a:solidFill>
                <a:latin typeface="Albert Sans"/>
                <a:ea typeface="Albert Sans"/>
                <a:cs typeface="Albert Sans"/>
                <a:sym typeface="Albert Sans"/>
              </a:defRPr>
            </a:lvl7pPr>
            <a:lvl8pPr indent="-317500" lvl="7" marL="3657600" marR="0" rtl="0" algn="l">
              <a:lnSpc>
                <a:spcPct val="100000"/>
              </a:lnSpc>
              <a:spcBef>
                <a:spcPts val="1600"/>
              </a:spcBef>
              <a:spcAft>
                <a:spcPts val="0"/>
              </a:spcAft>
              <a:buClr>
                <a:schemeClr val="dk1"/>
              </a:buClr>
              <a:buSzPts val="1400"/>
              <a:buFont typeface="Albert Sans"/>
              <a:buChar char="○"/>
              <a:defRPr b="0" i="0" sz="1400" u="none" cap="none" strike="noStrike">
                <a:solidFill>
                  <a:schemeClr val="dk1"/>
                </a:solidFill>
                <a:latin typeface="Albert Sans"/>
                <a:ea typeface="Albert Sans"/>
                <a:cs typeface="Albert Sans"/>
                <a:sym typeface="Albert Sans"/>
              </a:defRPr>
            </a:lvl8pPr>
            <a:lvl9pPr indent="-317500" lvl="8" marL="4114800" marR="0" rtl="0" algn="l">
              <a:lnSpc>
                <a:spcPct val="100000"/>
              </a:lnSpc>
              <a:spcBef>
                <a:spcPts val="1600"/>
              </a:spcBef>
              <a:spcAft>
                <a:spcPts val="1600"/>
              </a:spcAft>
              <a:buClr>
                <a:schemeClr val="dk1"/>
              </a:buClr>
              <a:buSzPts val="1400"/>
              <a:buFont typeface="Albert Sans"/>
              <a:buChar char="■"/>
              <a:defRPr b="0" i="0" sz="1400" u="none" cap="none" strike="noStrike">
                <a:solidFill>
                  <a:schemeClr val="dk1"/>
                </a:solidFill>
                <a:latin typeface="Albert Sans"/>
                <a:ea typeface="Albert Sans"/>
                <a:cs typeface="Albert Sans"/>
                <a:sym typeface="Albert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8.jp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8.jp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8.jp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13.jpg"/><Relationship Id="rId5"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5.jpg"/><Relationship Id="rId5"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9"/>
          <p:cNvSpPr txBox="1"/>
          <p:nvPr>
            <p:ph type="ctrTitle"/>
          </p:nvPr>
        </p:nvSpPr>
        <p:spPr>
          <a:xfrm>
            <a:off x="558022" y="228600"/>
            <a:ext cx="6176700" cy="3588600"/>
          </a:xfrm>
          <a:prstGeom prst="rect">
            <a:avLst/>
          </a:prstGeom>
          <a:noFill/>
          <a:ln>
            <a:noFill/>
          </a:ln>
        </p:spPr>
        <p:txBody>
          <a:bodyPr anchorCtr="0" anchor="b" bIns="91425" lIns="91425" spcFirstLastPara="1" rIns="91425" wrap="square" tIns="91425">
            <a:noAutofit/>
          </a:bodyPr>
          <a:lstStyle/>
          <a:p>
            <a:pPr indent="0" lvl="0" marL="0" rtl="0" algn="l">
              <a:lnSpc>
                <a:spcPct val="80000"/>
              </a:lnSpc>
              <a:spcBef>
                <a:spcPts val="0"/>
              </a:spcBef>
              <a:spcAft>
                <a:spcPts val="0"/>
              </a:spcAft>
              <a:buSzPts val="5200"/>
              <a:buNone/>
            </a:pPr>
            <a:r>
              <a:rPr lang="en" sz="4700"/>
              <a:t>Development of a Summing Overlay Module in Pynq environment with RedPitaya</a:t>
            </a:r>
            <a:endParaRPr sz="4700"/>
          </a:p>
        </p:txBody>
      </p:sp>
      <p:sp>
        <p:nvSpPr>
          <p:cNvPr id="276" name="Google Shape;276;p29"/>
          <p:cNvSpPr txBox="1"/>
          <p:nvPr>
            <p:ph idx="1" type="subTitle"/>
          </p:nvPr>
        </p:nvSpPr>
        <p:spPr>
          <a:xfrm>
            <a:off x="621400" y="3817200"/>
            <a:ext cx="4528800" cy="47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End-Term Presentation</a:t>
            </a:r>
            <a:endParaRPr/>
          </a:p>
        </p:txBody>
      </p:sp>
      <p:grpSp>
        <p:nvGrpSpPr>
          <p:cNvPr id="277" name="Google Shape;277;p29"/>
          <p:cNvGrpSpPr/>
          <p:nvPr/>
        </p:nvGrpSpPr>
        <p:grpSpPr>
          <a:xfrm>
            <a:off x="6288545" y="1103976"/>
            <a:ext cx="4357122" cy="707498"/>
            <a:chOff x="6456475" y="3575600"/>
            <a:chExt cx="3403204" cy="552603"/>
          </a:xfrm>
        </p:grpSpPr>
        <p:sp>
          <p:nvSpPr>
            <p:cNvPr id="278" name="Google Shape;278;p29"/>
            <p:cNvSpPr/>
            <p:nvPr/>
          </p:nvSpPr>
          <p:spPr>
            <a:xfrm>
              <a:off x="6456479" y="3575603"/>
              <a:ext cx="34032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29"/>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0" name="Google Shape;280;p29"/>
          <p:cNvGrpSpPr/>
          <p:nvPr/>
        </p:nvGrpSpPr>
        <p:grpSpPr>
          <a:xfrm>
            <a:off x="5780200" y="228594"/>
            <a:ext cx="5455165" cy="875380"/>
            <a:chOff x="6456469" y="3575596"/>
            <a:chExt cx="3443700" cy="552604"/>
          </a:xfrm>
        </p:grpSpPr>
        <p:sp>
          <p:nvSpPr>
            <p:cNvPr id="281" name="Google Shape;281;p29"/>
            <p:cNvSpPr/>
            <p:nvPr/>
          </p:nvSpPr>
          <p:spPr>
            <a:xfrm>
              <a:off x="6456469" y="3575596"/>
              <a:ext cx="34437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29"/>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3" name="Google Shape;283;p29"/>
          <p:cNvGrpSpPr/>
          <p:nvPr/>
        </p:nvGrpSpPr>
        <p:grpSpPr>
          <a:xfrm>
            <a:off x="7518600" y="1769557"/>
            <a:ext cx="2394232" cy="2358638"/>
            <a:chOff x="7518600" y="1769557"/>
            <a:chExt cx="2394232" cy="2358638"/>
          </a:xfrm>
        </p:grpSpPr>
        <p:grpSp>
          <p:nvGrpSpPr>
            <p:cNvPr id="284" name="Google Shape;284;p29"/>
            <p:cNvGrpSpPr/>
            <p:nvPr/>
          </p:nvGrpSpPr>
          <p:grpSpPr>
            <a:xfrm rot="2700000">
              <a:off x="7735132" y="2112570"/>
              <a:ext cx="1045765" cy="1045615"/>
              <a:chOff x="3741950" y="353925"/>
              <a:chExt cx="1045775" cy="1045625"/>
            </a:xfrm>
          </p:grpSpPr>
          <p:sp>
            <p:nvSpPr>
              <p:cNvPr id="285" name="Google Shape;285;p29"/>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29"/>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29"/>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8" name="Google Shape;288;p29"/>
            <p:cNvSpPr/>
            <p:nvPr/>
          </p:nvSpPr>
          <p:spPr>
            <a:xfrm rot="2700000">
              <a:off x="7904583" y="2109997"/>
              <a:ext cx="1657859" cy="1677759"/>
            </a:xfrm>
            <a:custGeom>
              <a:rect b="b" l="l" r="r" t="t"/>
              <a:pathLst>
                <a:path extrusionOk="0" h="67111" w="66315">
                  <a:moveTo>
                    <a:pt x="8446" y="67111"/>
                  </a:moveTo>
                  <a:cubicBezTo>
                    <a:pt x="6171" y="67111"/>
                    <a:pt x="4067" y="66258"/>
                    <a:pt x="2474" y="64665"/>
                  </a:cubicBezTo>
                  <a:cubicBezTo>
                    <a:pt x="882" y="63073"/>
                    <a:pt x="0" y="60940"/>
                    <a:pt x="0" y="58694"/>
                  </a:cubicBezTo>
                  <a:cubicBezTo>
                    <a:pt x="0" y="56447"/>
                    <a:pt x="882" y="54343"/>
                    <a:pt x="2474" y="52750"/>
                  </a:cubicBezTo>
                  <a:lnTo>
                    <a:pt x="51954" y="3271"/>
                  </a:lnTo>
                  <a:cubicBezTo>
                    <a:pt x="55224" y="0"/>
                    <a:pt x="60570" y="0"/>
                    <a:pt x="63841" y="3271"/>
                  </a:cubicBezTo>
                  <a:lnTo>
                    <a:pt x="63841" y="3271"/>
                  </a:lnTo>
                  <a:cubicBezTo>
                    <a:pt x="65433" y="4863"/>
                    <a:pt x="66315" y="6996"/>
                    <a:pt x="66315" y="9242"/>
                  </a:cubicBezTo>
                  <a:cubicBezTo>
                    <a:pt x="66315" y="11489"/>
                    <a:pt x="65433" y="13593"/>
                    <a:pt x="63841" y="15186"/>
                  </a:cubicBezTo>
                  <a:lnTo>
                    <a:pt x="14389" y="64665"/>
                  </a:lnTo>
                  <a:cubicBezTo>
                    <a:pt x="12797" y="66258"/>
                    <a:pt x="10692" y="67111"/>
                    <a:pt x="8446" y="67111"/>
                  </a:cubicBezTo>
                  <a:close/>
                  <a:moveTo>
                    <a:pt x="57897" y="2588"/>
                  </a:moveTo>
                  <a:cubicBezTo>
                    <a:pt x="56191" y="2588"/>
                    <a:pt x="54485" y="3242"/>
                    <a:pt x="53205" y="4522"/>
                  </a:cubicBezTo>
                  <a:lnTo>
                    <a:pt x="3725" y="54002"/>
                  </a:lnTo>
                  <a:cubicBezTo>
                    <a:pt x="2474" y="55253"/>
                    <a:pt x="1792" y="56931"/>
                    <a:pt x="1792" y="58694"/>
                  </a:cubicBezTo>
                  <a:cubicBezTo>
                    <a:pt x="1792" y="60457"/>
                    <a:pt x="2474" y="62135"/>
                    <a:pt x="3725" y="63386"/>
                  </a:cubicBezTo>
                  <a:cubicBezTo>
                    <a:pt x="4977" y="64637"/>
                    <a:pt x="6654" y="65348"/>
                    <a:pt x="8418" y="65348"/>
                  </a:cubicBezTo>
                  <a:cubicBezTo>
                    <a:pt x="10209" y="65348"/>
                    <a:pt x="11858" y="64637"/>
                    <a:pt x="13138" y="63386"/>
                  </a:cubicBezTo>
                  <a:lnTo>
                    <a:pt x="62589" y="13934"/>
                  </a:lnTo>
                  <a:cubicBezTo>
                    <a:pt x="63841" y="12683"/>
                    <a:pt x="64523" y="11005"/>
                    <a:pt x="64523" y="9242"/>
                  </a:cubicBezTo>
                  <a:cubicBezTo>
                    <a:pt x="64523" y="7451"/>
                    <a:pt x="63841" y="5801"/>
                    <a:pt x="62589" y="4550"/>
                  </a:cubicBezTo>
                  <a:lnTo>
                    <a:pt x="62589" y="4550"/>
                  </a:lnTo>
                  <a:cubicBezTo>
                    <a:pt x="61310" y="3242"/>
                    <a:pt x="59604" y="2588"/>
                    <a:pt x="57897" y="2588"/>
                  </a:cubicBezTo>
                  <a:close/>
                </a:path>
              </a:pathLst>
            </a:cu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9" name="Google Shape;289;p29"/>
          <p:cNvGrpSpPr/>
          <p:nvPr/>
        </p:nvGrpSpPr>
        <p:grpSpPr>
          <a:xfrm>
            <a:off x="6551233" y="1811472"/>
            <a:ext cx="3759089" cy="707494"/>
            <a:chOff x="6456475" y="3575600"/>
            <a:chExt cx="2936100" cy="552600"/>
          </a:xfrm>
        </p:grpSpPr>
        <p:sp>
          <p:nvSpPr>
            <p:cNvPr id="290" name="Google Shape;290;p29"/>
            <p:cNvSpPr/>
            <p:nvPr/>
          </p:nvSpPr>
          <p:spPr>
            <a:xfrm>
              <a:off x="6456475" y="3575600"/>
              <a:ext cx="29361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29"/>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2" name="Google Shape;292;p29"/>
          <p:cNvSpPr txBox="1"/>
          <p:nvPr>
            <p:ph idx="1" type="subTitle"/>
          </p:nvPr>
        </p:nvSpPr>
        <p:spPr>
          <a:xfrm>
            <a:off x="7171075" y="4406725"/>
            <a:ext cx="1818900" cy="37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400"/>
              <a:buNone/>
            </a:pPr>
            <a:r>
              <a:rPr lang="en" sz="1400"/>
              <a:t>Fabio A. Ciraci </a:t>
            </a:r>
            <a:endParaRPr sz="1400"/>
          </a:p>
        </p:txBody>
      </p:sp>
      <p:sp>
        <p:nvSpPr>
          <p:cNvPr id="293" name="Google Shape;293;p29"/>
          <p:cNvSpPr txBox="1"/>
          <p:nvPr>
            <p:ph idx="1" type="subTitle"/>
          </p:nvPr>
        </p:nvSpPr>
        <p:spPr>
          <a:xfrm>
            <a:off x="621400" y="4406725"/>
            <a:ext cx="1818900" cy="37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400"/>
              <a:buNone/>
            </a:pPr>
            <a:r>
              <a:rPr lang="en" sz="1400"/>
              <a:t>26 Settembre 2024</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38"/>
          <p:cNvSpPr txBox="1"/>
          <p:nvPr>
            <p:ph type="title"/>
          </p:nvPr>
        </p:nvSpPr>
        <p:spPr>
          <a:xfrm>
            <a:off x="2135550" y="1651188"/>
            <a:ext cx="4872900" cy="1158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 sz="5000"/>
              <a:t>What I did</a:t>
            </a:r>
            <a:endParaRPr sz="5000"/>
          </a:p>
        </p:txBody>
      </p:sp>
      <p:grpSp>
        <p:nvGrpSpPr>
          <p:cNvPr id="470" name="Google Shape;470;p38"/>
          <p:cNvGrpSpPr/>
          <p:nvPr/>
        </p:nvGrpSpPr>
        <p:grpSpPr>
          <a:xfrm>
            <a:off x="6857270" y="999080"/>
            <a:ext cx="4357122" cy="707498"/>
            <a:chOff x="6456475" y="3575600"/>
            <a:chExt cx="3403204" cy="552603"/>
          </a:xfrm>
        </p:grpSpPr>
        <p:sp>
          <p:nvSpPr>
            <p:cNvPr id="471" name="Google Shape;471;p38"/>
            <p:cNvSpPr/>
            <p:nvPr/>
          </p:nvSpPr>
          <p:spPr>
            <a:xfrm>
              <a:off x="6456479" y="3575603"/>
              <a:ext cx="34032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38"/>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73" name="Google Shape;473;p38"/>
          <p:cNvGrpSpPr/>
          <p:nvPr/>
        </p:nvGrpSpPr>
        <p:grpSpPr>
          <a:xfrm>
            <a:off x="5841925" y="123698"/>
            <a:ext cx="5455165" cy="875380"/>
            <a:chOff x="6456469" y="3575596"/>
            <a:chExt cx="3443700" cy="552604"/>
          </a:xfrm>
        </p:grpSpPr>
        <p:sp>
          <p:nvSpPr>
            <p:cNvPr id="474" name="Google Shape;474;p38"/>
            <p:cNvSpPr/>
            <p:nvPr/>
          </p:nvSpPr>
          <p:spPr>
            <a:xfrm>
              <a:off x="6456469" y="3575596"/>
              <a:ext cx="34437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38"/>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76" name="Google Shape;476;p38"/>
          <p:cNvGrpSpPr/>
          <p:nvPr/>
        </p:nvGrpSpPr>
        <p:grpSpPr>
          <a:xfrm>
            <a:off x="7925708" y="1706575"/>
            <a:ext cx="3759089" cy="707494"/>
            <a:chOff x="6456475" y="3575600"/>
            <a:chExt cx="2936100" cy="552600"/>
          </a:xfrm>
        </p:grpSpPr>
        <p:sp>
          <p:nvSpPr>
            <p:cNvPr id="477" name="Google Shape;477;p38"/>
            <p:cNvSpPr/>
            <p:nvPr/>
          </p:nvSpPr>
          <p:spPr>
            <a:xfrm>
              <a:off x="6456475" y="3575600"/>
              <a:ext cx="29361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38"/>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79" name="Google Shape;479;p38"/>
          <p:cNvGrpSpPr/>
          <p:nvPr/>
        </p:nvGrpSpPr>
        <p:grpSpPr>
          <a:xfrm rot="10800000">
            <a:off x="-2032471" y="3471392"/>
            <a:ext cx="4357122" cy="707498"/>
            <a:chOff x="6456475" y="3575600"/>
            <a:chExt cx="3403204" cy="552603"/>
          </a:xfrm>
        </p:grpSpPr>
        <p:sp>
          <p:nvSpPr>
            <p:cNvPr id="480" name="Google Shape;480;p38"/>
            <p:cNvSpPr/>
            <p:nvPr/>
          </p:nvSpPr>
          <p:spPr>
            <a:xfrm>
              <a:off x="6456479" y="3575603"/>
              <a:ext cx="34032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38"/>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2" name="Google Shape;482;p38"/>
          <p:cNvGrpSpPr/>
          <p:nvPr/>
        </p:nvGrpSpPr>
        <p:grpSpPr>
          <a:xfrm rot="10800000">
            <a:off x="-2115169" y="4178892"/>
            <a:ext cx="5455165" cy="875380"/>
            <a:chOff x="6456469" y="3575596"/>
            <a:chExt cx="3443700" cy="552604"/>
          </a:xfrm>
        </p:grpSpPr>
        <p:sp>
          <p:nvSpPr>
            <p:cNvPr id="483" name="Google Shape;483;p38"/>
            <p:cNvSpPr/>
            <p:nvPr/>
          </p:nvSpPr>
          <p:spPr>
            <a:xfrm>
              <a:off x="6456469" y="3575596"/>
              <a:ext cx="34437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38"/>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5" name="Google Shape;485;p38"/>
          <p:cNvGrpSpPr/>
          <p:nvPr/>
        </p:nvGrpSpPr>
        <p:grpSpPr>
          <a:xfrm rot="2700000">
            <a:off x="354482" y="-253580"/>
            <a:ext cx="1045765" cy="1045615"/>
            <a:chOff x="3741950" y="353925"/>
            <a:chExt cx="1045775" cy="1045625"/>
          </a:xfrm>
        </p:grpSpPr>
        <p:sp>
          <p:nvSpPr>
            <p:cNvPr id="486" name="Google Shape;486;p38"/>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38"/>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38"/>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39"/>
          <p:cNvSpPr txBox="1"/>
          <p:nvPr>
            <p:ph idx="1" type="subTitle"/>
          </p:nvPr>
        </p:nvSpPr>
        <p:spPr>
          <a:xfrm>
            <a:off x="1226400" y="1511306"/>
            <a:ext cx="6691200" cy="1478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000"/>
              <a:buNone/>
            </a:pPr>
            <a:r>
              <a:rPr lang="en" sz="2000"/>
              <a:t>The first step in learning any programming language is to get a simple program running. Typically, this is a program that prints the message 'Hello, World!' to the terminal screen</a:t>
            </a:r>
            <a:endParaRPr sz="2000"/>
          </a:p>
        </p:txBody>
      </p:sp>
      <p:sp>
        <p:nvSpPr>
          <p:cNvPr id="494" name="Google Shape;494;p39"/>
          <p:cNvSpPr txBox="1"/>
          <p:nvPr>
            <p:ph type="title"/>
          </p:nvPr>
        </p:nvSpPr>
        <p:spPr>
          <a:xfrm>
            <a:off x="2968125" y="3100294"/>
            <a:ext cx="4949400" cy="5319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3000"/>
              <a:buNone/>
            </a:pPr>
            <a:r>
              <a:rPr lang="en"/>
              <a:t>—Brian Kernighan</a:t>
            </a:r>
            <a:endParaRPr/>
          </a:p>
        </p:txBody>
      </p:sp>
      <p:grpSp>
        <p:nvGrpSpPr>
          <p:cNvPr id="495" name="Google Shape;495;p39"/>
          <p:cNvGrpSpPr/>
          <p:nvPr/>
        </p:nvGrpSpPr>
        <p:grpSpPr>
          <a:xfrm flipH="1">
            <a:off x="-503368" y="3632183"/>
            <a:ext cx="3964193" cy="707505"/>
            <a:chOff x="3756773" y="3575600"/>
            <a:chExt cx="3096300" cy="552609"/>
          </a:xfrm>
        </p:grpSpPr>
        <p:sp>
          <p:nvSpPr>
            <p:cNvPr id="496" name="Google Shape;496;p39"/>
            <p:cNvSpPr/>
            <p:nvPr/>
          </p:nvSpPr>
          <p:spPr>
            <a:xfrm>
              <a:off x="3756773" y="3575609"/>
              <a:ext cx="30963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39"/>
            <p:cNvSpPr/>
            <p:nvPr/>
          </p:nvSpPr>
          <p:spPr>
            <a:xfrm>
              <a:off x="3756776"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98" name="Google Shape;498;p39"/>
          <p:cNvGrpSpPr/>
          <p:nvPr/>
        </p:nvGrpSpPr>
        <p:grpSpPr>
          <a:xfrm>
            <a:off x="5364670" y="-14246"/>
            <a:ext cx="4357122" cy="707498"/>
            <a:chOff x="6456475" y="3575600"/>
            <a:chExt cx="3403204" cy="552603"/>
          </a:xfrm>
        </p:grpSpPr>
        <p:sp>
          <p:nvSpPr>
            <p:cNvPr id="499" name="Google Shape;499;p39"/>
            <p:cNvSpPr/>
            <p:nvPr/>
          </p:nvSpPr>
          <p:spPr>
            <a:xfrm>
              <a:off x="6456479" y="3575603"/>
              <a:ext cx="34032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39"/>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1" name="Google Shape;501;p39"/>
          <p:cNvGrpSpPr/>
          <p:nvPr/>
        </p:nvGrpSpPr>
        <p:grpSpPr>
          <a:xfrm>
            <a:off x="6433108" y="693249"/>
            <a:ext cx="3759089" cy="707494"/>
            <a:chOff x="6456475" y="3575600"/>
            <a:chExt cx="2936100" cy="552600"/>
          </a:xfrm>
        </p:grpSpPr>
        <p:sp>
          <p:nvSpPr>
            <p:cNvPr id="502" name="Google Shape;502;p39"/>
            <p:cNvSpPr/>
            <p:nvPr/>
          </p:nvSpPr>
          <p:spPr>
            <a:xfrm>
              <a:off x="6456475" y="3575600"/>
              <a:ext cx="29361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39"/>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40"/>
          <p:cNvSpPr txBox="1"/>
          <p:nvPr>
            <p:ph type="title"/>
          </p:nvPr>
        </p:nvSpPr>
        <p:spPr>
          <a:xfrm>
            <a:off x="624125" y="640750"/>
            <a:ext cx="3588600" cy="5727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3500"/>
              <a:buNone/>
            </a:pPr>
            <a:r>
              <a:rPr lang="en"/>
              <a:t>Blinking Led</a:t>
            </a:r>
            <a:endParaRPr/>
          </a:p>
        </p:txBody>
      </p:sp>
      <p:sp>
        <p:nvSpPr>
          <p:cNvPr id="509" name="Google Shape;509;p40"/>
          <p:cNvSpPr txBox="1"/>
          <p:nvPr>
            <p:ph idx="1" type="subTitle"/>
          </p:nvPr>
        </p:nvSpPr>
        <p:spPr>
          <a:xfrm>
            <a:off x="712800" y="1328475"/>
            <a:ext cx="3588600" cy="147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The FPGA equivalent of “Hello World” is an array of Blinking Led.</a:t>
            </a:r>
            <a:endParaRPr/>
          </a:p>
        </p:txBody>
      </p:sp>
      <p:grpSp>
        <p:nvGrpSpPr>
          <p:cNvPr id="510" name="Google Shape;510;p40"/>
          <p:cNvGrpSpPr/>
          <p:nvPr/>
        </p:nvGrpSpPr>
        <p:grpSpPr>
          <a:xfrm flipH="1" rot="10800000">
            <a:off x="9438620" y="2278904"/>
            <a:ext cx="4357122" cy="707498"/>
            <a:chOff x="6456475" y="3575600"/>
            <a:chExt cx="3403204" cy="552603"/>
          </a:xfrm>
        </p:grpSpPr>
        <p:sp>
          <p:nvSpPr>
            <p:cNvPr id="511" name="Google Shape;511;p40"/>
            <p:cNvSpPr/>
            <p:nvPr/>
          </p:nvSpPr>
          <p:spPr>
            <a:xfrm>
              <a:off x="6456479" y="3575603"/>
              <a:ext cx="34032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40"/>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3" name="Google Shape;513;p40"/>
          <p:cNvGrpSpPr/>
          <p:nvPr/>
        </p:nvGrpSpPr>
        <p:grpSpPr>
          <a:xfrm flipH="1" rot="10800000">
            <a:off x="8423275" y="2986404"/>
            <a:ext cx="5455165" cy="875380"/>
            <a:chOff x="6456469" y="3575596"/>
            <a:chExt cx="3443700" cy="552604"/>
          </a:xfrm>
        </p:grpSpPr>
        <p:sp>
          <p:nvSpPr>
            <p:cNvPr id="514" name="Google Shape;514;p40"/>
            <p:cNvSpPr/>
            <p:nvPr/>
          </p:nvSpPr>
          <p:spPr>
            <a:xfrm>
              <a:off x="6456469" y="3575596"/>
              <a:ext cx="34437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40"/>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6" name="Google Shape;516;p40"/>
          <p:cNvGrpSpPr/>
          <p:nvPr/>
        </p:nvGrpSpPr>
        <p:grpSpPr>
          <a:xfrm flipH="1" rot="10800000">
            <a:off x="9380858" y="1426565"/>
            <a:ext cx="3759089" cy="707494"/>
            <a:chOff x="6456475" y="3575600"/>
            <a:chExt cx="2936100" cy="552600"/>
          </a:xfrm>
        </p:grpSpPr>
        <p:sp>
          <p:nvSpPr>
            <p:cNvPr id="517" name="Google Shape;517;p40"/>
            <p:cNvSpPr/>
            <p:nvPr/>
          </p:nvSpPr>
          <p:spPr>
            <a:xfrm>
              <a:off x="6456475" y="3575600"/>
              <a:ext cx="29361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40"/>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19" name="Google Shape;519;p40"/>
          <p:cNvPicPr preferRelativeResize="0"/>
          <p:nvPr/>
        </p:nvPicPr>
        <p:blipFill>
          <a:blip r:embed="rId3">
            <a:alphaModFix/>
          </a:blip>
          <a:stretch>
            <a:fillRect/>
          </a:stretch>
        </p:blipFill>
        <p:spPr>
          <a:xfrm>
            <a:off x="8183725" y="199175"/>
            <a:ext cx="805750" cy="805750"/>
          </a:xfrm>
          <a:prstGeom prst="rect">
            <a:avLst/>
          </a:prstGeom>
          <a:noFill/>
          <a:ln>
            <a:noFill/>
          </a:ln>
        </p:spPr>
      </p:pic>
      <p:sp>
        <p:nvSpPr>
          <p:cNvPr id="520" name="Google Shape;520;p40"/>
          <p:cNvSpPr txBox="1"/>
          <p:nvPr>
            <p:ph idx="1" type="subTitle"/>
          </p:nvPr>
        </p:nvSpPr>
        <p:spPr>
          <a:xfrm>
            <a:off x="7171075" y="4406725"/>
            <a:ext cx="1818900" cy="37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SzPts val="1400"/>
              <a:buNone/>
            </a:pPr>
            <a:r>
              <a:rPr lang="en">
                <a:solidFill>
                  <a:schemeClr val="accent1"/>
                </a:solidFill>
              </a:rPr>
              <a:t>Fabio A. Ciraci </a:t>
            </a:r>
            <a:endParaRPr>
              <a:solidFill>
                <a:schemeClr val="accent1"/>
              </a:solidFill>
            </a:endParaRPr>
          </a:p>
        </p:txBody>
      </p:sp>
      <p:pic>
        <p:nvPicPr>
          <p:cNvPr id="521" name="Google Shape;521;p40"/>
          <p:cNvPicPr preferRelativeResize="0"/>
          <p:nvPr/>
        </p:nvPicPr>
        <p:blipFill>
          <a:blip r:embed="rId4">
            <a:alphaModFix/>
          </a:blip>
          <a:stretch>
            <a:fillRect/>
          </a:stretch>
        </p:blipFill>
        <p:spPr>
          <a:xfrm>
            <a:off x="4719800" y="1110875"/>
            <a:ext cx="3570325" cy="24579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41"/>
          <p:cNvSpPr txBox="1"/>
          <p:nvPr>
            <p:ph idx="1" type="subTitle"/>
          </p:nvPr>
        </p:nvSpPr>
        <p:spPr>
          <a:xfrm>
            <a:off x="201300" y="1511325"/>
            <a:ext cx="8626200" cy="1478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000"/>
              <a:buNone/>
            </a:pPr>
            <a:r>
              <a:rPr lang="en" sz="2000"/>
              <a:t>Once you have an “Hello, World” you only need an “Hello , dlfwdvlbahb”</a:t>
            </a:r>
            <a:endParaRPr sz="2000"/>
          </a:p>
        </p:txBody>
      </p:sp>
      <p:sp>
        <p:nvSpPr>
          <p:cNvPr id="527" name="Google Shape;527;p41"/>
          <p:cNvSpPr txBox="1"/>
          <p:nvPr>
            <p:ph type="title"/>
          </p:nvPr>
        </p:nvSpPr>
        <p:spPr>
          <a:xfrm>
            <a:off x="2968125" y="3100294"/>
            <a:ext cx="4949400" cy="5319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3000"/>
              <a:buNone/>
            </a:pPr>
            <a:r>
              <a:rPr lang="en"/>
              <a:t>-Fabio Ciraci</a:t>
            </a:r>
            <a:endParaRPr/>
          </a:p>
        </p:txBody>
      </p:sp>
      <p:grpSp>
        <p:nvGrpSpPr>
          <p:cNvPr id="528" name="Google Shape;528;p41"/>
          <p:cNvGrpSpPr/>
          <p:nvPr/>
        </p:nvGrpSpPr>
        <p:grpSpPr>
          <a:xfrm flipH="1">
            <a:off x="-503368" y="3632183"/>
            <a:ext cx="3964193" cy="707505"/>
            <a:chOff x="3756773" y="3575600"/>
            <a:chExt cx="3096300" cy="552609"/>
          </a:xfrm>
        </p:grpSpPr>
        <p:sp>
          <p:nvSpPr>
            <p:cNvPr id="529" name="Google Shape;529;p41"/>
            <p:cNvSpPr/>
            <p:nvPr/>
          </p:nvSpPr>
          <p:spPr>
            <a:xfrm>
              <a:off x="3756773" y="3575609"/>
              <a:ext cx="30963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41"/>
            <p:cNvSpPr/>
            <p:nvPr/>
          </p:nvSpPr>
          <p:spPr>
            <a:xfrm>
              <a:off x="3756776"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31" name="Google Shape;531;p41"/>
          <p:cNvGrpSpPr/>
          <p:nvPr/>
        </p:nvGrpSpPr>
        <p:grpSpPr>
          <a:xfrm>
            <a:off x="5364670" y="-14246"/>
            <a:ext cx="4357122" cy="707498"/>
            <a:chOff x="6456475" y="3575600"/>
            <a:chExt cx="3403204" cy="552603"/>
          </a:xfrm>
        </p:grpSpPr>
        <p:sp>
          <p:nvSpPr>
            <p:cNvPr id="532" name="Google Shape;532;p41"/>
            <p:cNvSpPr/>
            <p:nvPr/>
          </p:nvSpPr>
          <p:spPr>
            <a:xfrm>
              <a:off x="6456479" y="3575603"/>
              <a:ext cx="34032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41"/>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34" name="Google Shape;534;p41"/>
          <p:cNvGrpSpPr/>
          <p:nvPr/>
        </p:nvGrpSpPr>
        <p:grpSpPr>
          <a:xfrm>
            <a:off x="6433108" y="693249"/>
            <a:ext cx="3759089" cy="707494"/>
            <a:chOff x="6456475" y="3575600"/>
            <a:chExt cx="2936100" cy="552600"/>
          </a:xfrm>
        </p:grpSpPr>
        <p:sp>
          <p:nvSpPr>
            <p:cNvPr id="535" name="Google Shape;535;p41"/>
            <p:cNvSpPr/>
            <p:nvPr/>
          </p:nvSpPr>
          <p:spPr>
            <a:xfrm>
              <a:off x="6456475" y="3575600"/>
              <a:ext cx="29361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41"/>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42"/>
          <p:cNvSpPr txBox="1"/>
          <p:nvPr>
            <p:ph type="title"/>
          </p:nvPr>
        </p:nvSpPr>
        <p:spPr>
          <a:xfrm>
            <a:off x="624125" y="640750"/>
            <a:ext cx="3588600" cy="5727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3500"/>
              <a:buNone/>
            </a:pPr>
            <a:r>
              <a:rPr lang="en"/>
              <a:t>Analog Echo</a:t>
            </a:r>
            <a:endParaRPr/>
          </a:p>
        </p:txBody>
      </p:sp>
      <p:sp>
        <p:nvSpPr>
          <p:cNvPr id="542" name="Google Shape;542;p42"/>
          <p:cNvSpPr txBox="1"/>
          <p:nvPr>
            <p:ph idx="1" type="subTitle"/>
          </p:nvPr>
        </p:nvSpPr>
        <p:spPr>
          <a:xfrm>
            <a:off x="712800" y="1328475"/>
            <a:ext cx="3588600" cy="147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In the second program I tried to forward the </a:t>
            </a:r>
            <a:r>
              <a:rPr lang="en"/>
              <a:t>input</a:t>
            </a:r>
            <a:r>
              <a:rPr lang="en"/>
              <a:t> to the output, that’s the case of the Analog Echo</a:t>
            </a:r>
            <a:endParaRPr/>
          </a:p>
          <a:p>
            <a:pPr indent="0" lvl="0" marL="0" rtl="0" algn="l">
              <a:lnSpc>
                <a:spcPct val="100000"/>
              </a:lnSpc>
              <a:spcBef>
                <a:spcPts val="0"/>
              </a:spcBef>
              <a:spcAft>
                <a:spcPts val="0"/>
              </a:spcAft>
              <a:buSzPts val="1400"/>
              <a:buNone/>
            </a:pPr>
            <a:r>
              <a:rPr lang="en"/>
              <a:t>The yellow and red line are the input, while the blue and greens are the outputs.</a:t>
            </a:r>
            <a:endParaRPr/>
          </a:p>
        </p:txBody>
      </p:sp>
      <p:grpSp>
        <p:nvGrpSpPr>
          <p:cNvPr id="543" name="Google Shape;543;p42"/>
          <p:cNvGrpSpPr/>
          <p:nvPr/>
        </p:nvGrpSpPr>
        <p:grpSpPr>
          <a:xfrm flipH="1" rot="10800000">
            <a:off x="9438620" y="2278904"/>
            <a:ext cx="4357122" cy="707498"/>
            <a:chOff x="6456475" y="3575600"/>
            <a:chExt cx="3403204" cy="552603"/>
          </a:xfrm>
        </p:grpSpPr>
        <p:sp>
          <p:nvSpPr>
            <p:cNvPr id="544" name="Google Shape;544;p42"/>
            <p:cNvSpPr/>
            <p:nvPr/>
          </p:nvSpPr>
          <p:spPr>
            <a:xfrm>
              <a:off x="6456479" y="3575603"/>
              <a:ext cx="34032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42"/>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46" name="Google Shape;546;p42"/>
          <p:cNvGrpSpPr/>
          <p:nvPr/>
        </p:nvGrpSpPr>
        <p:grpSpPr>
          <a:xfrm flipH="1" rot="10800000">
            <a:off x="9380858" y="1426565"/>
            <a:ext cx="3759089" cy="707494"/>
            <a:chOff x="6456475" y="3575600"/>
            <a:chExt cx="2936100" cy="552600"/>
          </a:xfrm>
        </p:grpSpPr>
        <p:sp>
          <p:nvSpPr>
            <p:cNvPr id="547" name="Google Shape;547;p42"/>
            <p:cNvSpPr/>
            <p:nvPr/>
          </p:nvSpPr>
          <p:spPr>
            <a:xfrm>
              <a:off x="6456475" y="3575600"/>
              <a:ext cx="29361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42"/>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49" name="Google Shape;549;p42"/>
          <p:cNvPicPr preferRelativeResize="0"/>
          <p:nvPr/>
        </p:nvPicPr>
        <p:blipFill>
          <a:blip r:embed="rId3">
            <a:alphaModFix/>
          </a:blip>
          <a:stretch>
            <a:fillRect/>
          </a:stretch>
        </p:blipFill>
        <p:spPr>
          <a:xfrm>
            <a:off x="8183725" y="199175"/>
            <a:ext cx="805750" cy="805750"/>
          </a:xfrm>
          <a:prstGeom prst="rect">
            <a:avLst/>
          </a:prstGeom>
          <a:noFill/>
          <a:ln>
            <a:noFill/>
          </a:ln>
        </p:spPr>
      </p:pic>
      <p:sp>
        <p:nvSpPr>
          <p:cNvPr id="550" name="Google Shape;550;p42"/>
          <p:cNvSpPr txBox="1"/>
          <p:nvPr>
            <p:ph idx="1" type="subTitle"/>
          </p:nvPr>
        </p:nvSpPr>
        <p:spPr>
          <a:xfrm>
            <a:off x="7171075" y="4406725"/>
            <a:ext cx="1818900" cy="37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SzPts val="1400"/>
              <a:buNone/>
            </a:pPr>
            <a:r>
              <a:rPr lang="en">
                <a:solidFill>
                  <a:schemeClr val="accent1"/>
                </a:solidFill>
              </a:rPr>
              <a:t>Fabio A. Ciraci </a:t>
            </a:r>
            <a:endParaRPr>
              <a:solidFill>
                <a:schemeClr val="accent1"/>
              </a:solidFill>
            </a:endParaRPr>
          </a:p>
        </p:txBody>
      </p:sp>
      <p:pic>
        <p:nvPicPr>
          <p:cNvPr id="551" name="Google Shape;551;p42"/>
          <p:cNvPicPr preferRelativeResize="0"/>
          <p:nvPr/>
        </p:nvPicPr>
        <p:blipFill>
          <a:blip r:embed="rId4">
            <a:alphaModFix/>
          </a:blip>
          <a:stretch>
            <a:fillRect/>
          </a:stretch>
        </p:blipFill>
        <p:spPr>
          <a:xfrm>
            <a:off x="4572000" y="1608750"/>
            <a:ext cx="4441498" cy="2405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43"/>
          <p:cNvSpPr txBox="1"/>
          <p:nvPr>
            <p:ph type="title"/>
          </p:nvPr>
        </p:nvSpPr>
        <p:spPr>
          <a:xfrm>
            <a:off x="624125" y="640750"/>
            <a:ext cx="3588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
              <a:t>Adder</a:t>
            </a:r>
            <a:endParaRPr/>
          </a:p>
        </p:txBody>
      </p:sp>
      <p:sp>
        <p:nvSpPr>
          <p:cNvPr id="557" name="Google Shape;557;p43"/>
          <p:cNvSpPr txBox="1"/>
          <p:nvPr>
            <p:ph idx="1" type="subTitle"/>
          </p:nvPr>
        </p:nvSpPr>
        <p:spPr>
          <a:xfrm>
            <a:off x="624150" y="1892700"/>
            <a:ext cx="3588600" cy="147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The adder that is needed for the GQuEST experiment need to sum two arrays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The first step to reach the goal was to sum two numbers</a:t>
            </a:r>
            <a:endParaRPr/>
          </a:p>
        </p:txBody>
      </p:sp>
      <p:grpSp>
        <p:nvGrpSpPr>
          <p:cNvPr id="558" name="Google Shape;558;p43"/>
          <p:cNvGrpSpPr/>
          <p:nvPr/>
        </p:nvGrpSpPr>
        <p:grpSpPr>
          <a:xfrm flipH="1" rot="10800000">
            <a:off x="9438620" y="2278904"/>
            <a:ext cx="4357122" cy="707498"/>
            <a:chOff x="6456475" y="3575600"/>
            <a:chExt cx="3403204" cy="552603"/>
          </a:xfrm>
        </p:grpSpPr>
        <p:sp>
          <p:nvSpPr>
            <p:cNvPr id="559" name="Google Shape;559;p43"/>
            <p:cNvSpPr/>
            <p:nvPr/>
          </p:nvSpPr>
          <p:spPr>
            <a:xfrm>
              <a:off x="6456479" y="3575603"/>
              <a:ext cx="34032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43"/>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1" name="Google Shape;561;p43"/>
          <p:cNvGrpSpPr/>
          <p:nvPr/>
        </p:nvGrpSpPr>
        <p:grpSpPr>
          <a:xfrm flipH="1" rot="10800000">
            <a:off x="9380858" y="1426565"/>
            <a:ext cx="3759089" cy="707494"/>
            <a:chOff x="6456475" y="3575600"/>
            <a:chExt cx="2936100" cy="552600"/>
          </a:xfrm>
        </p:grpSpPr>
        <p:sp>
          <p:nvSpPr>
            <p:cNvPr id="562" name="Google Shape;562;p43"/>
            <p:cNvSpPr/>
            <p:nvPr/>
          </p:nvSpPr>
          <p:spPr>
            <a:xfrm>
              <a:off x="6456475" y="3575600"/>
              <a:ext cx="29361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43"/>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64" name="Google Shape;564;p43"/>
          <p:cNvPicPr preferRelativeResize="0"/>
          <p:nvPr/>
        </p:nvPicPr>
        <p:blipFill>
          <a:blip r:embed="rId3">
            <a:alphaModFix/>
          </a:blip>
          <a:stretch>
            <a:fillRect/>
          </a:stretch>
        </p:blipFill>
        <p:spPr>
          <a:xfrm>
            <a:off x="8183725" y="199175"/>
            <a:ext cx="805750" cy="805750"/>
          </a:xfrm>
          <a:prstGeom prst="rect">
            <a:avLst/>
          </a:prstGeom>
          <a:noFill/>
          <a:ln>
            <a:noFill/>
          </a:ln>
        </p:spPr>
      </p:pic>
      <p:sp>
        <p:nvSpPr>
          <p:cNvPr id="565" name="Google Shape;565;p43"/>
          <p:cNvSpPr txBox="1"/>
          <p:nvPr>
            <p:ph idx="1" type="subTitle"/>
          </p:nvPr>
        </p:nvSpPr>
        <p:spPr>
          <a:xfrm>
            <a:off x="7171075" y="4406725"/>
            <a:ext cx="1818900" cy="37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SzPts val="1400"/>
              <a:buNone/>
            </a:pPr>
            <a:r>
              <a:rPr lang="en">
                <a:solidFill>
                  <a:schemeClr val="accent1"/>
                </a:solidFill>
              </a:rPr>
              <a:t>Fabio A. Ciraci </a:t>
            </a:r>
            <a:endParaRPr>
              <a:solidFill>
                <a:schemeClr val="accent1"/>
              </a:solidFill>
            </a:endParaRPr>
          </a:p>
        </p:txBody>
      </p:sp>
      <p:sp>
        <p:nvSpPr>
          <p:cNvPr id="566" name="Google Shape;566;p43"/>
          <p:cNvSpPr txBox="1"/>
          <p:nvPr>
            <p:ph type="title"/>
          </p:nvPr>
        </p:nvSpPr>
        <p:spPr>
          <a:xfrm>
            <a:off x="4289388" y="1706200"/>
            <a:ext cx="50148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 sz="10400"/>
              <a:t>2+2=?</a:t>
            </a:r>
            <a:endParaRPr sz="10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44"/>
          <p:cNvSpPr txBox="1"/>
          <p:nvPr>
            <p:ph idx="1" type="subTitle"/>
          </p:nvPr>
        </p:nvSpPr>
        <p:spPr>
          <a:xfrm>
            <a:off x="201300" y="1511325"/>
            <a:ext cx="8626200" cy="1478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000"/>
              <a:buNone/>
            </a:pPr>
            <a:r>
              <a:rPr lang="en" sz="2000"/>
              <a:t>Summing numbers is not that easy</a:t>
            </a:r>
            <a:endParaRPr sz="2000"/>
          </a:p>
        </p:txBody>
      </p:sp>
      <p:sp>
        <p:nvSpPr>
          <p:cNvPr id="572" name="Google Shape;572;p44"/>
          <p:cNvSpPr txBox="1"/>
          <p:nvPr>
            <p:ph type="title"/>
          </p:nvPr>
        </p:nvSpPr>
        <p:spPr>
          <a:xfrm>
            <a:off x="2968125" y="3100294"/>
            <a:ext cx="4949400" cy="5319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3000"/>
              <a:buNone/>
            </a:pPr>
            <a:r>
              <a:rPr lang="en"/>
              <a:t>-Fabio Ciraci</a:t>
            </a:r>
            <a:endParaRPr/>
          </a:p>
        </p:txBody>
      </p:sp>
      <p:grpSp>
        <p:nvGrpSpPr>
          <p:cNvPr id="573" name="Google Shape;573;p44"/>
          <p:cNvGrpSpPr/>
          <p:nvPr/>
        </p:nvGrpSpPr>
        <p:grpSpPr>
          <a:xfrm flipH="1">
            <a:off x="-503368" y="3632183"/>
            <a:ext cx="3964193" cy="707505"/>
            <a:chOff x="3756773" y="3575600"/>
            <a:chExt cx="3096300" cy="552609"/>
          </a:xfrm>
        </p:grpSpPr>
        <p:sp>
          <p:nvSpPr>
            <p:cNvPr id="574" name="Google Shape;574;p44"/>
            <p:cNvSpPr/>
            <p:nvPr/>
          </p:nvSpPr>
          <p:spPr>
            <a:xfrm>
              <a:off x="3756773" y="3575609"/>
              <a:ext cx="30963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44"/>
            <p:cNvSpPr/>
            <p:nvPr/>
          </p:nvSpPr>
          <p:spPr>
            <a:xfrm>
              <a:off x="3756776"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76" name="Google Shape;576;p44"/>
          <p:cNvGrpSpPr/>
          <p:nvPr/>
        </p:nvGrpSpPr>
        <p:grpSpPr>
          <a:xfrm>
            <a:off x="5364670" y="-14246"/>
            <a:ext cx="4357122" cy="707498"/>
            <a:chOff x="6456475" y="3575600"/>
            <a:chExt cx="3403204" cy="552603"/>
          </a:xfrm>
        </p:grpSpPr>
        <p:sp>
          <p:nvSpPr>
            <p:cNvPr id="577" name="Google Shape;577;p44"/>
            <p:cNvSpPr/>
            <p:nvPr/>
          </p:nvSpPr>
          <p:spPr>
            <a:xfrm>
              <a:off x="6456479" y="3575603"/>
              <a:ext cx="34032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44"/>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79" name="Google Shape;579;p44"/>
          <p:cNvGrpSpPr/>
          <p:nvPr/>
        </p:nvGrpSpPr>
        <p:grpSpPr>
          <a:xfrm>
            <a:off x="6433108" y="693249"/>
            <a:ext cx="3759089" cy="707494"/>
            <a:chOff x="6456475" y="3575600"/>
            <a:chExt cx="2936100" cy="552600"/>
          </a:xfrm>
        </p:grpSpPr>
        <p:sp>
          <p:nvSpPr>
            <p:cNvPr id="580" name="Google Shape;580;p44"/>
            <p:cNvSpPr/>
            <p:nvPr/>
          </p:nvSpPr>
          <p:spPr>
            <a:xfrm>
              <a:off x="6456475" y="3575600"/>
              <a:ext cx="29361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44"/>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45"/>
          <p:cNvSpPr txBox="1"/>
          <p:nvPr>
            <p:ph type="title"/>
          </p:nvPr>
        </p:nvSpPr>
        <p:spPr>
          <a:xfrm>
            <a:off x="249925" y="199175"/>
            <a:ext cx="5164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
              <a:t>This is my solution</a:t>
            </a:r>
            <a:endParaRPr/>
          </a:p>
        </p:txBody>
      </p:sp>
      <p:grpSp>
        <p:nvGrpSpPr>
          <p:cNvPr id="587" name="Google Shape;587;p45"/>
          <p:cNvGrpSpPr/>
          <p:nvPr/>
        </p:nvGrpSpPr>
        <p:grpSpPr>
          <a:xfrm flipH="1" rot="10800000">
            <a:off x="9438620" y="2278904"/>
            <a:ext cx="4357122" cy="707498"/>
            <a:chOff x="6456475" y="3575600"/>
            <a:chExt cx="3403204" cy="552603"/>
          </a:xfrm>
        </p:grpSpPr>
        <p:sp>
          <p:nvSpPr>
            <p:cNvPr id="588" name="Google Shape;588;p45"/>
            <p:cNvSpPr/>
            <p:nvPr/>
          </p:nvSpPr>
          <p:spPr>
            <a:xfrm>
              <a:off x="6456479" y="3575603"/>
              <a:ext cx="34032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45"/>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90" name="Google Shape;590;p45"/>
          <p:cNvGrpSpPr/>
          <p:nvPr/>
        </p:nvGrpSpPr>
        <p:grpSpPr>
          <a:xfrm flipH="1" rot="10800000">
            <a:off x="9380858" y="1426565"/>
            <a:ext cx="3759089" cy="707494"/>
            <a:chOff x="6456475" y="3575600"/>
            <a:chExt cx="2936100" cy="552600"/>
          </a:xfrm>
        </p:grpSpPr>
        <p:sp>
          <p:nvSpPr>
            <p:cNvPr id="591" name="Google Shape;591;p45"/>
            <p:cNvSpPr/>
            <p:nvPr/>
          </p:nvSpPr>
          <p:spPr>
            <a:xfrm>
              <a:off x="6456475" y="3575600"/>
              <a:ext cx="29361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45"/>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93" name="Google Shape;593;p45"/>
          <p:cNvPicPr preferRelativeResize="0"/>
          <p:nvPr/>
        </p:nvPicPr>
        <p:blipFill>
          <a:blip r:embed="rId3">
            <a:alphaModFix/>
          </a:blip>
          <a:stretch>
            <a:fillRect/>
          </a:stretch>
        </p:blipFill>
        <p:spPr>
          <a:xfrm>
            <a:off x="8183725" y="199175"/>
            <a:ext cx="805750" cy="805750"/>
          </a:xfrm>
          <a:prstGeom prst="rect">
            <a:avLst/>
          </a:prstGeom>
          <a:noFill/>
          <a:ln>
            <a:noFill/>
          </a:ln>
        </p:spPr>
      </p:pic>
      <p:sp>
        <p:nvSpPr>
          <p:cNvPr id="594" name="Google Shape;594;p45"/>
          <p:cNvSpPr txBox="1"/>
          <p:nvPr>
            <p:ph idx="1" type="subTitle"/>
          </p:nvPr>
        </p:nvSpPr>
        <p:spPr>
          <a:xfrm>
            <a:off x="7171075" y="4406725"/>
            <a:ext cx="1818900" cy="37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SzPts val="1400"/>
              <a:buNone/>
            </a:pPr>
            <a:r>
              <a:rPr lang="en">
                <a:solidFill>
                  <a:schemeClr val="accent1"/>
                </a:solidFill>
              </a:rPr>
              <a:t>Fabio A. Ciraci </a:t>
            </a:r>
            <a:endParaRPr>
              <a:solidFill>
                <a:schemeClr val="accent1"/>
              </a:solidFill>
            </a:endParaRPr>
          </a:p>
        </p:txBody>
      </p:sp>
      <p:pic>
        <p:nvPicPr>
          <p:cNvPr id="595" name="Google Shape;595;p45"/>
          <p:cNvPicPr preferRelativeResize="0"/>
          <p:nvPr/>
        </p:nvPicPr>
        <p:blipFill>
          <a:blip r:embed="rId4">
            <a:alphaModFix/>
          </a:blip>
          <a:stretch>
            <a:fillRect/>
          </a:stretch>
        </p:blipFill>
        <p:spPr>
          <a:xfrm>
            <a:off x="712800" y="1004925"/>
            <a:ext cx="7173527" cy="3131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46"/>
          <p:cNvSpPr txBox="1"/>
          <p:nvPr>
            <p:ph type="title"/>
          </p:nvPr>
        </p:nvSpPr>
        <p:spPr>
          <a:xfrm>
            <a:off x="712800" y="622650"/>
            <a:ext cx="47796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Adder Module</a:t>
            </a:r>
            <a:endParaRPr/>
          </a:p>
        </p:txBody>
      </p:sp>
      <p:sp>
        <p:nvSpPr>
          <p:cNvPr id="601" name="Google Shape;601;p46"/>
          <p:cNvSpPr txBox="1"/>
          <p:nvPr>
            <p:ph idx="1" type="subTitle"/>
          </p:nvPr>
        </p:nvSpPr>
        <p:spPr>
          <a:xfrm>
            <a:off x="712800" y="1450475"/>
            <a:ext cx="3588600" cy="887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The Adder module is the core module, it takes two inputs along with the clk and the reset and send back to the AXI GPIO module the sum of the two numbers </a:t>
            </a:r>
            <a:endParaRPr/>
          </a:p>
        </p:txBody>
      </p:sp>
      <p:sp>
        <p:nvSpPr>
          <p:cNvPr id="602" name="Google Shape;602;p46"/>
          <p:cNvSpPr txBox="1"/>
          <p:nvPr/>
        </p:nvSpPr>
        <p:spPr>
          <a:xfrm>
            <a:off x="5305300" y="1450475"/>
            <a:ext cx="3408900" cy="112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Albert Sans"/>
                <a:ea typeface="Albert Sans"/>
                <a:cs typeface="Albert Sans"/>
                <a:sym typeface="Albert Sans"/>
              </a:rPr>
              <a:t>`</a:t>
            </a:r>
            <a:r>
              <a:rPr b="1" lang="en">
                <a:solidFill>
                  <a:srgbClr val="9900FF"/>
                </a:solidFill>
                <a:latin typeface="Albert Sans"/>
                <a:ea typeface="Albert Sans"/>
                <a:cs typeface="Albert Sans"/>
                <a:sym typeface="Albert Sans"/>
              </a:rPr>
              <a:t>timescale </a:t>
            </a:r>
            <a:r>
              <a:rPr b="1" lang="en">
                <a:solidFill>
                  <a:schemeClr val="dk1"/>
                </a:solidFill>
                <a:latin typeface="Albert Sans"/>
                <a:ea typeface="Albert Sans"/>
                <a:cs typeface="Albert Sans"/>
                <a:sym typeface="Albert Sans"/>
              </a:rPr>
              <a:t>1us/1us</a:t>
            </a:r>
            <a:endParaRPr b="1">
              <a:solidFill>
                <a:schemeClr val="dk1"/>
              </a:solidFill>
              <a:latin typeface="Albert Sans"/>
              <a:ea typeface="Albert Sans"/>
              <a:cs typeface="Albert Sans"/>
              <a:sym typeface="Albert Sans"/>
            </a:endParaRPr>
          </a:p>
          <a:p>
            <a:pPr indent="0" lvl="0" marL="0" rtl="0" algn="l">
              <a:spcBef>
                <a:spcPts val="0"/>
              </a:spcBef>
              <a:spcAft>
                <a:spcPts val="0"/>
              </a:spcAft>
              <a:buNone/>
            </a:pPr>
            <a:r>
              <a:t/>
            </a:r>
            <a:endParaRPr>
              <a:solidFill>
                <a:schemeClr val="dk1"/>
              </a:solidFill>
              <a:latin typeface="Albert Sans"/>
              <a:ea typeface="Albert Sans"/>
              <a:cs typeface="Albert Sans"/>
              <a:sym typeface="Albert Sans"/>
            </a:endParaRPr>
          </a:p>
          <a:p>
            <a:pPr indent="0" lvl="0" marL="0" rtl="0" algn="l">
              <a:spcBef>
                <a:spcPts val="0"/>
              </a:spcBef>
              <a:spcAft>
                <a:spcPts val="0"/>
              </a:spcAft>
              <a:buNone/>
            </a:pPr>
            <a:r>
              <a:rPr lang="en">
                <a:solidFill>
                  <a:srgbClr val="741B47"/>
                </a:solidFill>
                <a:latin typeface="Albert Sans"/>
                <a:ea typeface="Albert Sans"/>
                <a:cs typeface="Albert Sans"/>
                <a:sym typeface="Albert Sans"/>
              </a:rPr>
              <a:t>module</a:t>
            </a:r>
            <a:r>
              <a:rPr lang="en">
                <a:solidFill>
                  <a:schemeClr val="dk1"/>
                </a:solidFill>
                <a:latin typeface="Albert Sans"/>
                <a:ea typeface="Albert Sans"/>
                <a:cs typeface="Albert Sans"/>
                <a:sym typeface="Albert Sans"/>
              </a:rPr>
              <a:t> adderModule (</a:t>
            </a:r>
            <a:endParaRPr>
              <a:solidFill>
                <a:schemeClr val="dk1"/>
              </a:solidFill>
              <a:latin typeface="Albert Sans"/>
              <a:ea typeface="Albert Sans"/>
              <a:cs typeface="Albert Sans"/>
              <a:sym typeface="Albert Sans"/>
            </a:endParaRPr>
          </a:p>
          <a:p>
            <a:pPr indent="0" lvl="0" marL="0" rtl="0" algn="l">
              <a:spcBef>
                <a:spcPts val="0"/>
              </a:spcBef>
              <a:spcAft>
                <a:spcPts val="0"/>
              </a:spcAft>
              <a:buNone/>
            </a:pPr>
            <a:r>
              <a:rPr lang="en">
                <a:solidFill>
                  <a:schemeClr val="dk1"/>
                </a:solidFill>
                <a:latin typeface="Albert Sans"/>
                <a:ea typeface="Albert Sans"/>
                <a:cs typeface="Albert Sans"/>
                <a:sym typeface="Albert Sans"/>
              </a:rPr>
              <a:t>  </a:t>
            </a:r>
            <a:r>
              <a:rPr lang="en">
                <a:solidFill>
                  <a:srgbClr val="A64D79"/>
                </a:solidFill>
                <a:latin typeface="Albert Sans"/>
                <a:ea typeface="Albert Sans"/>
                <a:cs typeface="Albert Sans"/>
                <a:sym typeface="Albert Sans"/>
              </a:rPr>
              <a:t>input</a:t>
            </a:r>
            <a:r>
              <a:rPr lang="en">
                <a:solidFill>
                  <a:schemeClr val="dk1"/>
                </a:solidFill>
                <a:latin typeface="Albert Sans"/>
                <a:ea typeface="Albert Sans"/>
                <a:cs typeface="Albert Sans"/>
                <a:sym typeface="Albert Sans"/>
              </a:rPr>
              <a:t> clk,</a:t>
            </a:r>
            <a:endParaRPr>
              <a:solidFill>
                <a:schemeClr val="dk1"/>
              </a:solidFill>
              <a:latin typeface="Albert Sans"/>
              <a:ea typeface="Albert Sans"/>
              <a:cs typeface="Albert Sans"/>
              <a:sym typeface="Albert Sans"/>
            </a:endParaRPr>
          </a:p>
          <a:p>
            <a:pPr indent="0" lvl="0" marL="0" rtl="0" algn="l">
              <a:spcBef>
                <a:spcPts val="0"/>
              </a:spcBef>
              <a:spcAft>
                <a:spcPts val="0"/>
              </a:spcAft>
              <a:buNone/>
            </a:pPr>
            <a:r>
              <a:rPr lang="en">
                <a:solidFill>
                  <a:schemeClr val="dk1"/>
                </a:solidFill>
                <a:latin typeface="Albert Sans"/>
                <a:ea typeface="Albert Sans"/>
                <a:cs typeface="Albert Sans"/>
                <a:sym typeface="Albert Sans"/>
              </a:rPr>
              <a:t>  </a:t>
            </a:r>
            <a:r>
              <a:rPr lang="en">
                <a:solidFill>
                  <a:srgbClr val="A64D79"/>
                </a:solidFill>
                <a:latin typeface="Albert Sans"/>
                <a:ea typeface="Albert Sans"/>
                <a:cs typeface="Albert Sans"/>
                <a:sym typeface="Albert Sans"/>
              </a:rPr>
              <a:t>input</a:t>
            </a:r>
            <a:r>
              <a:rPr lang="en">
                <a:solidFill>
                  <a:schemeClr val="dk1"/>
                </a:solidFill>
                <a:latin typeface="Albert Sans"/>
                <a:ea typeface="Albert Sans"/>
                <a:cs typeface="Albert Sans"/>
                <a:sym typeface="Albert Sans"/>
              </a:rPr>
              <a:t> signed[15:0] inAValue,</a:t>
            </a:r>
            <a:endParaRPr>
              <a:solidFill>
                <a:schemeClr val="dk1"/>
              </a:solidFill>
              <a:latin typeface="Albert Sans"/>
              <a:ea typeface="Albert Sans"/>
              <a:cs typeface="Albert Sans"/>
              <a:sym typeface="Albert Sans"/>
            </a:endParaRPr>
          </a:p>
          <a:p>
            <a:pPr indent="0" lvl="0" marL="0" rtl="0" algn="l">
              <a:spcBef>
                <a:spcPts val="0"/>
              </a:spcBef>
              <a:spcAft>
                <a:spcPts val="0"/>
              </a:spcAft>
              <a:buNone/>
            </a:pPr>
            <a:r>
              <a:rPr lang="en">
                <a:solidFill>
                  <a:schemeClr val="dk1"/>
                </a:solidFill>
                <a:latin typeface="Albert Sans"/>
                <a:ea typeface="Albert Sans"/>
                <a:cs typeface="Albert Sans"/>
                <a:sym typeface="Albert Sans"/>
              </a:rPr>
              <a:t>  </a:t>
            </a:r>
            <a:r>
              <a:rPr lang="en">
                <a:solidFill>
                  <a:srgbClr val="A64D79"/>
                </a:solidFill>
                <a:latin typeface="Albert Sans"/>
                <a:ea typeface="Albert Sans"/>
                <a:cs typeface="Albert Sans"/>
                <a:sym typeface="Albert Sans"/>
              </a:rPr>
              <a:t>input</a:t>
            </a:r>
            <a:r>
              <a:rPr lang="en">
                <a:solidFill>
                  <a:schemeClr val="dk1"/>
                </a:solidFill>
                <a:latin typeface="Albert Sans"/>
                <a:ea typeface="Albert Sans"/>
                <a:cs typeface="Albert Sans"/>
                <a:sym typeface="Albert Sans"/>
              </a:rPr>
              <a:t> signed[15:0] inBValue,</a:t>
            </a:r>
            <a:endParaRPr>
              <a:solidFill>
                <a:schemeClr val="dk1"/>
              </a:solidFill>
              <a:latin typeface="Albert Sans"/>
              <a:ea typeface="Albert Sans"/>
              <a:cs typeface="Albert Sans"/>
              <a:sym typeface="Albert Sans"/>
            </a:endParaRPr>
          </a:p>
          <a:p>
            <a:pPr indent="0" lvl="0" marL="0" rtl="0" algn="l">
              <a:spcBef>
                <a:spcPts val="0"/>
              </a:spcBef>
              <a:spcAft>
                <a:spcPts val="0"/>
              </a:spcAft>
              <a:buNone/>
            </a:pPr>
            <a:r>
              <a:rPr lang="en">
                <a:solidFill>
                  <a:schemeClr val="dk1"/>
                </a:solidFill>
                <a:latin typeface="Albert Sans"/>
                <a:ea typeface="Albert Sans"/>
                <a:cs typeface="Albert Sans"/>
                <a:sym typeface="Albert Sans"/>
              </a:rPr>
              <a:t>  </a:t>
            </a:r>
            <a:r>
              <a:rPr lang="en">
                <a:solidFill>
                  <a:srgbClr val="A64D79"/>
                </a:solidFill>
                <a:latin typeface="Albert Sans"/>
                <a:ea typeface="Albert Sans"/>
                <a:cs typeface="Albert Sans"/>
                <a:sym typeface="Albert Sans"/>
              </a:rPr>
              <a:t>output</a:t>
            </a:r>
            <a:r>
              <a:rPr lang="en">
                <a:solidFill>
                  <a:schemeClr val="dk1"/>
                </a:solidFill>
                <a:latin typeface="Albert Sans"/>
                <a:ea typeface="Albert Sans"/>
                <a:cs typeface="Albert Sans"/>
                <a:sym typeface="Albert Sans"/>
              </a:rPr>
              <a:t> </a:t>
            </a:r>
            <a:r>
              <a:rPr lang="en">
                <a:solidFill>
                  <a:srgbClr val="FF0000"/>
                </a:solidFill>
                <a:latin typeface="Albert Sans"/>
                <a:ea typeface="Albert Sans"/>
                <a:cs typeface="Albert Sans"/>
                <a:sym typeface="Albert Sans"/>
              </a:rPr>
              <a:t>reg</a:t>
            </a:r>
            <a:r>
              <a:rPr lang="en">
                <a:solidFill>
                  <a:schemeClr val="dk1"/>
                </a:solidFill>
                <a:latin typeface="Albert Sans"/>
                <a:ea typeface="Albert Sans"/>
                <a:cs typeface="Albert Sans"/>
                <a:sym typeface="Albert Sans"/>
              </a:rPr>
              <a:t> signed[31:0] outValue</a:t>
            </a:r>
            <a:endParaRPr>
              <a:solidFill>
                <a:schemeClr val="dk1"/>
              </a:solidFill>
              <a:latin typeface="Albert Sans"/>
              <a:ea typeface="Albert Sans"/>
              <a:cs typeface="Albert Sans"/>
              <a:sym typeface="Albert Sans"/>
            </a:endParaRPr>
          </a:p>
          <a:p>
            <a:pPr indent="0" lvl="0" marL="0" rtl="0" algn="l">
              <a:spcBef>
                <a:spcPts val="0"/>
              </a:spcBef>
              <a:spcAft>
                <a:spcPts val="0"/>
              </a:spcAft>
              <a:buNone/>
            </a:pPr>
            <a:r>
              <a:rPr lang="en">
                <a:solidFill>
                  <a:schemeClr val="dk1"/>
                </a:solidFill>
                <a:latin typeface="Albert Sans"/>
                <a:ea typeface="Albert Sans"/>
                <a:cs typeface="Albert Sans"/>
                <a:sym typeface="Albert Sans"/>
              </a:rPr>
              <a:t>);</a:t>
            </a:r>
            <a:endParaRPr>
              <a:solidFill>
                <a:schemeClr val="dk1"/>
              </a:solidFill>
              <a:latin typeface="Albert Sans"/>
              <a:ea typeface="Albert Sans"/>
              <a:cs typeface="Albert Sans"/>
              <a:sym typeface="Albert Sans"/>
            </a:endParaRPr>
          </a:p>
          <a:p>
            <a:pPr indent="0" lvl="0" marL="0" rtl="0" algn="l">
              <a:spcBef>
                <a:spcPts val="0"/>
              </a:spcBef>
              <a:spcAft>
                <a:spcPts val="0"/>
              </a:spcAft>
              <a:buNone/>
            </a:pPr>
            <a:r>
              <a:t/>
            </a:r>
            <a:endParaRPr>
              <a:solidFill>
                <a:schemeClr val="dk1"/>
              </a:solidFill>
              <a:latin typeface="Albert Sans"/>
              <a:ea typeface="Albert Sans"/>
              <a:cs typeface="Albert Sans"/>
              <a:sym typeface="Albert Sans"/>
            </a:endParaRPr>
          </a:p>
          <a:p>
            <a:pPr indent="0" lvl="0" marL="0" rtl="0" algn="l">
              <a:spcBef>
                <a:spcPts val="0"/>
              </a:spcBef>
              <a:spcAft>
                <a:spcPts val="0"/>
              </a:spcAft>
              <a:buNone/>
            </a:pPr>
            <a:r>
              <a:rPr lang="en">
                <a:solidFill>
                  <a:srgbClr val="741B47"/>
                </a:solidFill>
                <a:latin typeface="Albert Sans"/>
                <a:ea typeface="Albert Sans"/>
                <a:cs typeface="Albert Sans"/>
                <a:sym typeface="Albert Sans"/>
              </a:rPr>
              <a:t>always</a:t>
            </a:r>
            <a:r>
              <a:rPr lang="en">
                <a:solidFill>
                  <a:schemeClr val="dk1"/>
                </a:solidFill>
                <a:latin typeface="Albert Sans"/>
                <a:ea typeface="Albert Sans"/>
                <a:cs typeface="Albert Sans"/>
                <a:sym typeface="Albert Sans"/>
              </a:rPr>
              <a:t> </a:t>
            </a:r>
            <a:r>
              <a:rPr lang="en">
                <a:solidFill>
                  <a:srgbClr val="741B47"/>
                </a:solidFill>
                <a:latin typeface="Albert Sans"/>
                <a:ea typeface="Albert Sans"/>
                <a:cs typeface="Albert Sans"/>
                <a:sym typeface="Albert Sans"/>
              </a:rPr>
              <a:t>@(posedge </a:t>
            </a:r>
            <a:r>
              <a:rPr lang="en">
                <a:solidFill>
                  <a:schemeClr val="dk1"/>
                </a:solidFill>
                <a:latin typeface="Albert Sans"/>
                <a:ea typeface="Albert Sans"/>
                <a:cs typeface="Albert Sans"/>
                <a:sym typeface="Albert Sans"/>
              </a:rPr>
              <a:t>clk) </a:t>
            </a:r>
            <a:r>
              <a:rPr lang="en">
                <a:solidFill>
                  <a:srgbClr val="741B47"/>
                </a:solidFill>
                <a:latin typeface="Albert Sans"/>
                <a:ea typeface="Albert Sans"/>
                <a:cs typeface="Albert Sans"/>
                <a:sym typeface="Albert Sans"/>
              </a:rPr>
              <a:t>begin</a:t>
            </a:r>
            <a:endParaRPr>
              <a:solidFill>
                <a:srgbClr val="741B47"/>
              </a:solidFill>
              <a:latin typeface="Albert Sans"/>
              <a:ea typeface="Albert Sans"/>
              <a:cs typeface="Albert Sans"/>
              <a:sym typeface="Albert Sans"/>
            </a:endParaRPr>
          </a:p>
          <a:p>
            <a:pPr indent="0" lvl="0" marL="0" rtl="0" algn="l">
              <a:spcBef>
                <a:spcPts val="0"/>
              </a:spcBef>
              <a:spcAft>
                <a:spcPts val="0"/>
              </a:spcAft>
              <a:buNone/>
            </a:pPr>
            <a:r>
              <a:rPr lang="en">
                <a:solidFill>
                  <a:schemeClr val="dk1"/>
                </a:solidFill>
                <a:latin typeface="Albert Sans"/>
                <a:ea typeface="Albert Sans"/>
                <a:cs typeface="Albert Sans"/>
                <a:sym typeface="Albert Sans"/>
              </a:rPr>
              <a:t>  outValue &lt;= inAValue + inBValue;</a:t>
            </a:r>
            <a:endParaRPr>
              <a:solidFill>
                <a:schemeClr val="dk1"/>
              </a:solidFill>
              <a:latin typeface="Albert Sans"/>
              <a:ea typeface="Albert Sans"/>
              <a:cs typeface="Albert Sans"/>
              <a:sym typeface="Albert Sans"/>
            </a:endParaRPr>
          </a:p>
          <a:p>
            <a:pPr indent="0" lvl="0" marL="0" rtl="0" algn="l">
              <a:spcBef>
                <a:spcPts val="0"/>
              </a:spcBef>
              <a:spcAft>
                <a:spcPts val="0"/>
              </a:spcAft>
              <a:buNone/>
            </a:pPr>
            <a:r>
              <a:rPr lang="en">
                <a:solidFill>
                  <a:srgbClr val="741B47"/>
                </a:solidFill>
                <a:latin typeface="Albert Sans"/>
                <a:ea typeface="Albert Sans"/>
                <a:cs typeface="Albert Sans"/>
                <a:sym typeface="Albert Sans"/>
              </a:rPr>
              <a:t>end</a:t>
            </a:r>
            <a:endParaRPr>
              <a:solidFill>
                <a:srgbClr val="741B47"/>
              </a:solidFill>
              <a:latin typeface="Albert Sans"/>
              <a:ea typeface="Albert Sans"/>
              <a:cs typeface="Albert Sans"/>
              <a:sym typeface="Albert Sans"/>
            </a:endParaRPr>
          </a:p>
          <a:p>
            <a:pPr indent="0" lvl="0" marL="0" rtl="0" algn="l">
              <a:spcBef>
                <a:spcPts val="0"/>
              </a:spcBef>
              <a:spcAft>
                <a:spcPts val="0"/>
              </a:spcAft>
              <a:buNone/>
            </a:pPr>
            <a:r>
              <a:t/>
            </a:r>
            <a:endParaRPr>
              <a:solidFill>
                <a:schemeClr val="dk1"/>
              </a:solidFill>
              <a:latin typeface="Albert Sans"/>
              <a:ea typeface="Albert Sans"/>
              <a:cs typeface="Albert Sans"/>
              <a:sym typeface="Albert Sans"/>
            </a:endParaRPr>
          </a:p>
          <a:p>
            <a:pPr indent="0" lvl="0" marL="0" rtl="0" algn="l">
              <a:spcBef>
                <a:spcPts val="0"/>
              </a:spcBef>
              <a:spcAft>
                <a:spcPts val="0"/>
              </a:spcAft>
              <a:buNone/>
            </a:pPr>
            <a:r>
              <a:rPr lang="en">
                <a:solidFill>
                  <a:srgbClr val="A64D79"/>
                </a:solidFill>
                <a:latin typeface="Albert Sans"/>
                <a:ea typeface="Albert Sans"/>
                <a:cs typeface="Albert Sans"/>
                <a:sym typeface="Albert Sans"/>
              </a:rPr>
              <a:t>endmodule</a:t>
            </a:r>
            <a:endParaRPr>
              <a:solidFill>
                <a:srgbClr val="A64D79"/>
              </a:solidFill>
              <a:latin typeface="Albert Sans"/>
              <a:ea typeface="Albert Sans"/>
              <a:cs typeface="Albert Sans"/>
              <a:sym typeface="Albert Sans"/>
            </a:endParaRPr>
          </a:p>
        </p:txBody>
      </p:sp>
      <p:pic>
        <p:nvPicPr>
          <p:cNvPr id="603" name="Google Shape;603;p46"/>
          <p:cNvPicPr preferRelativeResize="0"/>
          <p:nvPr/>
        </p:nvPicPr>
        <p:blipFill>
          <a:blip r:embed="rId3">
            <a:alphaModFix/>
          </a:blip>
          <a:stretch>
            <a:fillRect/>
          </a:stretch>
        </p:blipFill>
        <p:spPr>
          <a:xfrm>
            <a:off x="1280425" y="2691425"/>
            <a:ext cx="2895600" cy="1257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47"/>
          <p:cNvSpPr txBox="1"/>
          <p:nvPr>
            <p:ph type="title"/>
          </p:nvPr>
        </p:nvSpPr>
        <p:spPr>
          <a:xfrm>
            <a:off x="624125" y="640750"/>
            <a:ext cx="3588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
              <a:t>DMA Access</a:t>
            </a:r>
            <a:endParaRPr/>
          </a:p>
        </p:txBody>
      </p:sp>
      <p:sp>
        <p:nvSpPr>
          <p:cNvPr id="609" name="Google Shape;609;p47"/>
          <p:cNvSpPr txBox="1"/>
          <p:nvPr>
            <p:ph idx="1" type="subTitle"/>
          </p:nvPr>
        </p:nvSpPr>
        <p:spPr>
          <a:xfrm>
            <a:off x="624150" y="1892700"/>
            <a:ext cx="3588600" cy="147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The memory of the PL in the FPGA is not </a:t>
            </a:r>
            <a:r>
              <a:rPr lang="en"/>
              <a:t>enough</a:t>
            </a:r>
            <a:r>
              <a:rPr lang="en"/>
              <a:t> to load an </a:t>
            </a:r>
            <a:r>
              <a:rPr lang="en"/>
              <a:t>array, but the PS has much more.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To exploit it is necessary to use the DMA(Direct Memory Access)</a:t>
            </a:r>
            <a:endParaRPr/>
          </a:p>
        </p:txBody>
      </p:sp>
      <p:grpSp>
        <p:nvGrpSpPr>
          <p:cNvPr id="610" name="Google Shape;610;p47"/>
          <p:cNvGrpSpPr/>
          <p:nvPr/>
        </p:nvGrpSpPr>
        <p:grpSpPr>
          <a:xfrm flipH="1" rot="10800000">
            <a:off x="9438620" y="2278904"/>
            <a:ext cx="4357122" cy="707498"/>
            <a:chOff x="6456475" y="3575600"/>
            <a:chExt cx="3403204" cy="552603"/>
          </a:xfrm>
        </p:grpSpPr>
        <p:sp>
          <p:nvSpPr>
            <p:cNvPr id="611" name="Google Shape;611;p47"/>
            <p:cNvSpPr/>
            <p:nvPr/>
          </p:nvSpPr>
          <p:spPr>
            <a:xfrm>
              <a:off x="6456479" y="3575603"/>
              <a:ext cx="34032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47"/>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13" name="Google Shape;613;p47"/>
          <p:cNvGrpSpPr/>
          <p:nvPr/>
        </p:nvGrpSpPr>
        <p:grpSpPr>
          <a:xfrm flipH="1" rot="10800000">
            <a:off x="9380858" y="1426565"/>
            <a:ext cx="3759089" cy="707494"/>
            <a:chOff x="6456475" y="3575600"/>
            <a:chExt cx="2936100" cy="552600"/>
          </a:xfrm>
        </p:grpSpPr>
        <p:sp>
          <p:nvSpPr>
            <p:cNvPr id="614" name="Google Shape;614;p47"/>
            <p:cNvSpPr/>
            <p:nvPr/>
          </p:nvSpPr>
          <p:spPr>
            <a:xfrm>
              <a:off x="6456475" y="3575600"/>
              <a:ext cx="29361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47"/>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16" name="Google Shape;616;p47"/>
          <p:cNvPicPr preferRelativeResize="0"/>
          <p:nvPr/>
        </p:nvPicPr>
        <p:blipFill>
          <a:blip r:embed="rId3">
            <a:alphaModFix/>
          </a:blip>
          <a:stretch>
            <a:fillRect/>
          </a:stretch>
        </p:blipFill>
        <p:spPr>
          <a:xfrm>
            <a:off x="8183725" y="199175"/>
            <a:ext cx="805750" cy="805750"/>
          </a:xfrm>
          <a:prstGeom prst="rect">
            <a:avLst/>
          </a:prstGeom>
          <a:noFill/>
          <a:ln>
            <a:noFill/>
          </a:ln>
        </p:spPr>
      </p:pic>
      <p:sp>
        <p:nvSpPr>
          <p:cNvPr id="617" name="Google Shape;617;p47"/>
          <p:cNvSpPr txBox="1"/>
          <p:nvPr>
            <p:ph idx="1" type="subTitle"/>
          </p:nvPr>
        </p:nvSpPr>
        <p:spPr>
          <a:xfrm>
            <a:off x="7171075" y="4406725"/>
            <a:ext cx="1818900" cy="37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SzPts val="1400"/>
              <a:buNone/>
            </a:pPr>
            <a:r>
              <a:rPr lang="en">
                <a:solidFill>
                  <a:schemeClr val="accent1"/>
                </a:solidFill>
              </a:rPr>
              <a:t>Fabio A. Ciraci </a:t>
            </a:r>
            <a:endParaRPr>
              <a:solidFill>
                <a:schemeClr val="accent1"/>
              </a:solidFill>
            </a:endParaRPr>
          </a:p>
        </p:txBody>
      </p:sp>
      <p:pic>
        <p:nvPicPr>
          <p:cNvPr id="618" name="Google Shape;618;p47"/>
          <p:cNvPicPr preferRelativeResize="0"/>
          <p:nvPr/>
        </p:nvPicPr>
        <p:blipFill>
          <a:blip r:embed="rId4">
            <a:alphaModFix/>
          </a:blip>
          <a:stretch>
            <a:fillRect/>
          </a:stretch>
        </p:blipFill>
        <p:spPr>
          <a:xfrm>
            <a:off x="4572000" y="1328700"/>
            <a:ext cx="4104750" cy="2607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grpSp>
        <p:nvGrpSpPr>
          <p:cNvPr id="298" name="Google Shape;298;p30"/>
          <p:cNvGrpSpPr/>
          <p:nvPr/>
        </p:nvGrpSpPr>
        <p:grpSpPr>
          <a:xfrm flipH="1">
            <a:off x="-3472675" y="1165299"/>
            <a:ext cx="5455165" cy="875381"/>
            <a:chOff x="6456469" y="3575596"/>
            <a:chExt cx="3443700" cy="552604"/>
          </a:xfrm>
        </p:grpSpPr>
        <p:sp>
          <p:nvSpPr>
            <p:cNvPr id="299" name="Google Shape;299;p30"/>
            <p:cNvSpPr/>
            <p:nvPr/>
          </p:nvSpPr>
          <p:spPr>
            <a:xfrm>
              <a:off x="6456469" y="3575596"/>
              <a:ext cx="34437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30"/>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1" name="Google Shape;301;p30"/>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
              <a:t>Table of contents</a:t>
            </a:r>
            <a:endParaRPr/>
          </a:p>
        </p:txBody>
      </p:sp>
      <p:sp>
        <p:nvSpPr>
          <p:cNvPr id="302" name="Google Shape;302;p30"/>
          <p:cNvSpPr txBox="1"/>
          <p:nvPr>
            <p:ph idx="13" type="subTitle"/>
          </p:nvPr>
        </p:nvSpPr>
        <p:spPr>
          <a:xfrm>
            <a:off x="3519086" y="3219114"/>
            <a:ext cx="3391200" cy="3945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
              <a:t>What I did until now?</a:t>
            </a:r>
            <a:endParaRPr/>
          </a:p>
        </p:txBody>
      </p:sp>
      <p:sp>
        <p:nvSpPr>
          <p:cNvPr id="303" name="Google Shape;303;p30"/>
          <p:cNvSpPr txBox="1"/>
          <p:nvPr>
            <p:ph idx="15" type="subTitle"/>
          </p:nvPr>
        </p:nvSpPr>
        <p:spPr>
          <a:xfrm>
            <a:off x="4363796" y="4082591"/>
            <a:ext cx="3391200" cy="3945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
              <a:t>Conclusion</a:t>
            </a:r>
            <a:endParaRPr/>
          </a:p>
        </p:txBody>
      </p:sp>
      <p:sp>
        <p:nvSpPr>
          <p:cNvPr id="304" name="Google Shape;304;p30"/>
          <p:cNvSpPr txBox="1"/>
          <p:nvPr>
            <p:ph idx="5" type="title"/>
          </p:nvPr>
        </p:nvSpPr>
        <p:spPr>
          <a:xfrm>
            <a:off x="1121750" y="1405736"/>
            <a:ext cx="860700" cy="447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01</a:t>
            </a:r>
            <a:endParaRPr/>
          </a:p>
        </p:txBody>
      </p:sp>
      <p:sp>
        <p:nvSpPr>
          <p:cNvPr id="305" name="Google Shape;305;p30"/>
          <p:cNvSpPr txBox="1"/>
          <p:nvPr>
            <p:ph idx="9" type="subTitle"/>
          </p:nvPr>
        </p:nvSpPr>
        <p:spPr>
          <a:xfrm>
            <a:off x="1982492" y="1489439"/>
            <a:ext cx="3391200" cy="3945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
              <a:t>GQuEST</a:t>
            </a:r>
            <a:endParaRPr/>
          </a:p>
        </p:txBody>
      </p:sp>
      <p:sp>
        <p:nvSpPr>
          <p:cNvPr id="306" name="Google Shape;306;p30"/>
          <p:cNvSpPr txBox="1"/>
          <p:nvPr>
            <p:ph idx="14" type="subTitle"/>
          </p:nvPr>
        </p:nvSpPr>
        <p:spPr>
          <a:xfrm>
            <a:off x="2807660" y="2355638"/>
            <a:ext cx="3391200" cy="3945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
              <a:t>FPGA</a:t>
            </a:r>
            <a:endParaRPr/>
          </a:p>
        </p:txBody>
      </p:sp>
      <p:grpSp>
        <p:nvGrpSpPr>
          <p:cNvPr id="307" name="Google Shape;307;p30"/>
          <p:cNvGrpSpPr/>
          <p:nvPr/>
        </p:nvGrpSpPr>
        <p:grpSpPr>
          <a:xfrm flipH="1">
            <a:off x="-2702000" y="2037187"/>
            <a:ext cx="5455165" cy="875381"/>
            <a:chOff x="6456469" y="3575596"/>
            <a:chExt cx="3443700" cy="552604"/>
          </a:xfrm>
        </p:grpSpPr>
        <p:sp>
          <p:nvSpPr>
            <p:cNvPr id="308" name="Google Shape;308;p30"/>
            <p:cNvSpPr/>
            <p:nvPr/>
          </p:nvSpPr>
          <p:spPr>
            <a:xfrm>
              <a:off x="6456469" y="3575596"/>
              <a:ext cx="34437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30"/>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0" name="Google Shape;310;p30"/>
          <p:cNvSpPr txBox="1"/>
          <p:nvPr>
            <p:ph idx="6" type="title"/>
          </p:nvPr>
        </p:nvSpPr>
        <p:spPr>
          <a:xfrm>
            <a:off x="1892625" y="2251075"/>
            <a:ext cx="860700" cy="447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02</a:t>
            </a:r>
            <a:endParaRPr/>
          </a:p>
        </p:txBody>
      </p:sp>
      <p:grpSp>
        <p:nvGrpSpPr>
          <p:cNvPr id="311" name="Google Shape;311;p30"/>
          <p:cNvGrpSpPr/>
          <p:nvPr/>
        </p:nvGrpSpPr>
        <p:grpSpPr>
          <a:xfrm flipH="1">
            <a:off x="-1936093" y="2909051"/>
            <a:ext cx="5455165" cy="875381"/>
            <a:chOff x="6456469" y="3575596"/>
            <a:chExt cx="3443700" cy="552604"/>
          </a:xfrm>
        </p:grpSpPr>
        <p:sp>
          <p:nvSpPr>
            <p:cNvPr id="312" name="Google Shape;312;p30"/>
            <p:cNvSpPr/>
            <p:nvPr/>
          </p:nvSpPr>
          <p:spPr>
            <a:xfrm>
              <a:off x="6456469" y="3575596"/>
              <a:ext cx="34437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30"/>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4" name="Google Shape;314;p30"/>
          <p:cNvSpPr txBox="1"/>
          <p:nvPr>
            <p:ph idx="7" type="title"/>
          </p:nvPr>
        </p:nvSpPr>
        <p:spPr>
          <a:xfrm>
            <a:off x="2656850" y="3122939"/>
            <a:ext cx="860700" cy="447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03</a:t>
            </a:r>
            <a:endParaRPr/>
          </a:p>
        </p:txBody>
      </p:sp>
      <p:grpSp>
        <p:nvGrpSpPr>
          <p:cNvPr id="315" name="Google Shape;315;p30"/>
          <p:cNvGrpSpPr/>
          <p:nvPr/>
        </p:nvGrpSpPr>
        <p:grpSpPr>
          <a:xfrm flipH="1">
            <a:off x="-1165096" y="3780928"/>
            <a:ext cx="5455165" cy="875381"/>
            <a:chOff x="6456469" y="3575596"/>
            <a:chExt cx="3443700" cy="552604"/>
          </a:xfrm>
        </p:grpSpPr>
        <p:sp>
          <p:nvSpPr>
            <p:cNvPr id="316" name="Google Shape;316;p30"/>
            <p:cNvSpPr/>
            <p:nvPr/>
          </p:nvSpPr>
          <p:spPr>
            <a:xfrm>
              <a:off x="6456469" y="3575596"/>
              <a:ext cx="34437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30"/>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8" name="Google Shape;318;p30"/>
          <p:cNvSpPr txBox="1"/>
          <p:nvPr>
            <p:ph idx="8" type="title"/>
          </p:nvPr>
        </p:nvSpPr>
        <p:spPr>
          <a:xfrm>
            <a:off x="3415352" y="3994815"/>
            <a:ext cx="859500" cy="447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04</a:t>
            </a:r>
            <a:endParaRPr/>
          </a:p>
        </p:txBody>
      </p:sp>
      <p:grpSp>
        <p:nvGrpSpPr>
          <p:cNvPr id="319" name="Google Shape;319;p30"/>
          <p:cNvGrpSpPr/>
          <p:nvPr/>
        </p:nvGrpSpPr>
        <p:grpSpPr>
          <a:xfrm flipH="1" rot="-2700000">
            <a:off x="268610" y="471195"/>
            <a:ext cx="1045765" cy="1045615"/>
            <a:chOff x="3741950" y="353925"/>
            <a:chExt cx="1045775" cy="1045625"/>
          </a:xfrm>
        </p:grpSpPr>
        <p:sp>
          <p:nvSpPr>
            <p:cNvPr id="320" name="Google Shape;320;p30"/>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30"/>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30"/>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3" name="Google Shape;323;p30"/>
          <p:cNvSpPr txBox="1"/>
          <p:nvPr>
            <p:ph idx="1" type="subTitle"/>
          </p:nvPr>
        </p:nvSpPr>
        <p:spPr>
          <a:xfrm>
            <a:off x="7171075" y="4406725"/>
            <a:ext cx="1818900" cy="37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400"/>
              <a:buNone/>
            </a:pPr>
            <a:r>
              <a:rPr lang="en">
                <a:solidFill>
                  <a:schemeClr val="accent1"/>
                </a:solidFill>
              </a:rPr>
              <a:t>Fabio A. Ciraci </a:t>
            </a:r>
            <a:endParaRPr>
              <a:solidFill>
                <a:schemeClr val="accen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48"/>
          <p:cNvSpPr txBox="1"/>
          <p:nvPr>
            <p:ph type="title"/>
          </p:nvPr>
        </p:nvSpPr>
        <p:spPr>
          <a:xfrm>
            <a:off x="720000" y="350500"/>
            <a:ext cx="54600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Direct Memory Access</a:t>
            </a:r>
            <a:endParaRPr/>
          </a:p>
        </p:txBody>
      </p:sp>
      <p:sp>
        <p:nvSpPr>
          <p:cNvPr id="624" name="Google Shape;624;p48"/>
          <p:cNvSpPr txBox="1"/>
          <p:nvPr>
            <p:ph idx="1" type="subTitle"/>
          </p:nvPr>
        </p:nvSpPr>
        <p:spPr>
          <a:xfrm>
            <a:off x="294775" y="1437300"/>
            <a:ext cx="3588600" cy="2268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The DMA acts like a portal between the PL and the PS.</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It has two channel, one for writing and one for reading</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They are both useful because our goal is to send two arrays and load the result from the output.</a:t>
            </a:r>
            <a:endParaRPr/>
          </a:p>
        </p:txBody>
      </p:sp>
      <p:pic>
        <p:nvPicPr>
          <p:cNvPr id="625" name="Google Shape;625;p48"/>
          <p:cNvPicPr preferRelativeResize="0"/>
          <p:nvPr/>
        </p:nvPicPr>
        <p:blipFill>
          <a:blip r:embed="rId3">
            <a:alphaModFix/>
          </a:blip>
          <a:stretch>
            <a:fillRect/>
          </a:stretch>
        </p:blipFill>
        <p:spPr>
          <a:xfrm>
            <a:off x="4163275" y="1437301"/>
            <a:ext cx="4980729" cy="2268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49"/>
          <p:cNvSpPr txBox="1"/>
          <p:nvPr>
            <p:ph type="title"/>
          </p:nvPr>
        </p:nvSpPr>
        <p:spPr>
          <a:xfrm>
            <a:off x="712800" y="775725"/>
            <a:ext cx="44223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Stream Controller</a:t>
            </a:r>
            <a:endParaRPr/>
          </a:p>
        </p:txBody>
      </p:sp>
      <p:sp>
        <p:nvSpPr>
          <p:cNvPr id="631" name="Google Shape;631;p49"/>
          <p:cNvSpPr txBox="1"/>
          <p:nvPr>
            <p:ph idx="1" type="subTitle"/>
          </p:nvPr>
        </p:nvSpPr>
        <p:spPr>
          <a:xfrm>
            <a:off x="882225" y="1853125"/>
            <a:ext cx="3588600" cy="887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This block is the Stream Controller.</a:t>
            </a:r>
            <a:endParaRPr/>
          </a:p>
          <a:p>
            <a:pPr indent="0" lvl="0" marL="0" rtl="0" algn="r">
              <a:spcBef>
                <a:spcPts val="0"/>
              </a:spcBef>
              <a:spcAft>
                <a:spcPts val="0"/>
              </a:spcAft>
              <a:buNone/>
            </a:pPr>
            <a:r>
              <a:rPr lang="en"/>
              <a:t>If the DMA is not loaded the trig is set to 0, when the DMA is loaded into the wire is sended 1.</a:t>
            </a:r>
            <a:endParaRPr/>
          </a:p>
        </p:txBody>
      </p:sp>
      <p:pic>
        <p:nvPicPr>
          <p:cNvPr id="632" name="Google Shape;632;p49"/>
          <p:cNvPicPr preferRelativeResize="0"/>
          <p:nvPr/>
        </p:nvPicPr>
        <p:blipFill>
          <a:blip r:embed="rId3">
            <a:alphaModFix/>
          </a:blip>
          <a:stretch>
            <a:fillRect/>
          </a:stretch>
        </p:blipFill>
        <p:spPr>
          <a:xfrm>
            <a:off x="4761825" y="1580975"/>
            <a:ext cx="3661450" cy="223892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50"/>
          <p:cNvSpPr txBox="1"/>
          <p:nvPr>
            <p:ph type="title"/>
          </p:nvPr>
        </p:nvSpPr>
        <p:spPr>
          <a:xfrm>
            <a:off x="712800" y="775725"/>
            <a:ext cx="44223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Stream Controller</a:t>
            </a:r>
            <a:endParaRPr/>
          </a:p>
        </p:txBody>
      </p:sp>
      <p:sp>
        <p:nvSpPr>
          <p:cNvPr id="638" name="Google Shape;638;p50"/>
          <p:cNvSpPr txBox="1"/>
          <p:nvPr>
            <p:ph idx="1" type="subTitle"/>
          </p:nvPr>
        </p:nvSpPr>
        <p:spPr>
          <a:xfrm>
            <a:off x="712800" y="1684350"/>
            <a:ext cx="3588600" cy="887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It is necessary to control the flow of the data coming into the adder module, for this purpose another block is necessary.</a:t>
            </a:r>
            <a:endParaRPr/>
          </a:p>
        </p:txBody>
      </p:sp>
      <p:sp>
        <p:nvSpPr>
          <p:cNvPr id="639" name="Google Shape;639;p50"/>
          <p:cNvSpPr txBox="1"/>
          <p:nvPr/>
        </p:nvSpPr>
        <p:spPr>
          <a:xfrm>
            <a:off x="4371325" y="1558325"/>
            <a:ext cx="73026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000"/>
          </a:p>
          <a:p>
            <a:pPr indent="0" lvl="0" marL="0" rtl="0" algn="l">
              <a:spcBef>
                <a:spcPts val="0"/>
              </a:spcBef>
              <a:spcAft>
                <a:spcPts val="0"/>
              </a:spcAft>
              <a:buNone/>
            </a:pPr>
            <a:r>
              <a:rPr lang="en" sz="1000">
                <a:solidFill>
                  <a:srgbClr val="C27BA0"/>
                </a:solidFill>
              </a:rPr>
              <a:t>entity</a:t>
            </a:r>
            <a:r>
              <a:rPr lang="en" sz="1000"/>
              <a:t> </a:t>
            </a:r>
            <a:r>
              <a:rPr b="1" lang="en" sz="1000">
                <a:solidFill>
                  <a:srgbClr val="741B47"/>
                </a:solidFill>
              </a:rPr>
              <a:t>stream_ctrl</a:t>
            </a:r>
            <a:r>
              <a:rPr lang="en" sz="1000"/>
              <a:t> is</a:t>
            </a:r>
            <a:endParaRPr sz="1000"/>
          </a:p>
          <a:p>
            <a:pPr indent="0" lvl="0" marL="0" rtl="0" algn="l">
              <a:spcBef>
                <a:spcPts val="0"/>
              </a:spcBef>
              <a:spcAft>
                <a:spcPts val="0"/>
              </a:spcAft>
              <a:buNone/>
            </a:pPr>
            <a:r>
              <a:rPr lang="en" sz="1000"/>
              <a:t>	Generic( DATA_WIDTH : integer := 16);</a:t>
            </a:r>
            <a:endParaRPr sz="1000"/>
          </a:p>
          <a:p>
            <a:pPr indent="0" lvl="0" marL="0" rtl="0" algn="l">
              <a:spcBef>
                <a:spcPts val="0"/>
              </a:spcBef>
              <a:spcAft>
                <a:spcPts val="0"/>
              </a:spcAft>
              <a:buNone/>
            </a:pPr>
            <a:r>
              <a:rPr lang="en" sz="1000"/>
              <a:t>	Port (</a:t>
            </a:r>
            <a:endParaRPr sz="1000"/>
          </a:p>
          <a:p>
            <a:pPr indent="0" lvl="0" marL="0" rtl="0" algn="l">
              <a:spcBef>
                <a:spcPts val="0"/>
              </a:spcBef>
              <a:spcAft>
                <a:spcPts val="0"/>
              </a:spcAft>
              <a:buNone/>
            </a:pPr>
            <a:r>
              <a:rPr lang="en" sz="1000"/>
              <a:t>             </a:t>
            </a:r>
            <a:r>
              <a:rPr lang="en" sz="1000">
                <a:solidFill>
                  <a:srgbClr val="A64D79"/>
                </a:solidFill>
              </a:rPr>
              <a:t>clk</a:t>
            </a:r>
            <a:r>
              <a:rPr lang="en" sz="1000"/>
              <a:t> : in STD_LOGIC;</a:t>
            </a:r>
            <a:endParaRPr sz="1000"/>
          </a:p>
          <a:p>
            <a:pPr indent="0" lvl="0" marL="0" rtl="0" algn="l">
              <a:spcBef>
                <a:spcPts val="0"/>
              </a:spcBef>
              <a:spcAft>
                <a:spcPts val="0"/>
              </a:spcAft>
              <a:buNone/>
            </a:pPr>
            <a:r>
              <a:rPr lang="en" sz="1000"/>
              <a:t>       	</a:t>
            </a:r>
            <a:r>
              <a:rPr lang="en" sz="1000">
                <a:solidFill>
                  <a:srgbClr val="A64D79"/>
                </a:solidFill>
              </a:rPr>
              <a:t>resetn</a:t>
            </a:r>
            <a:r>
              <a:rPr lang="en" sz="1000"/>
              <a:t> : in STD_LOGIC;</a:t>
            </a:r>
            <a:endParaRPr sz="1000"/>
          </a:p>
          <a:p>
            <a:pPr indent="0" lvl="0" marL="0" rtl="0" algn="l">
              <a:spcBef>
                <a:spcPts val="0"/>
              </a:spcBef>
              <a:spcAft>
                <a:spcPts val="0"/>
              </a:spcAft>
              <a:buNone/>
            </a:pPr>
            <a:r>
              <a:rPr lang="en" sz="1000"/>
              <a:t>       	</a:t>
            </a:r>
            <a:r>
              <a:rPr lang="en" sz="1000">
                <a:solidFill>
                  <a:srgbClr val="C27BA0"/>
                </a:solidFill>
              </a:rPr>
              <a:t>samples</a:t>
            </a:r>
            <a:r>
              <a:rPr lang="en" sz="1000"/>
              <a:t> : in STD_LOGIC_VECTOR(31 downto 0);</a:t>
            </a:r>
            <a:endParaRPr sz="1000"/>
          </a:p>
          <a:p>
            <a:pPr indent="0" lvl="0" marL="0" rtl="0" algn="l">
              <a:spcBef>
                <a:spcPts val="0"/>
              </a:spcBef>
              <a:spcAft>
                <a:spcPts val="0"/>
              </a:spcAft>
              <a:buNone/>
            </a:pPr>
            <a:r>
              <a:rPr lang="en" sz="1000"/>
              <a:t>       	</a:t>
            </a:r>
            <a:r>
              <a:rPr lang="en" sz="1000">
                <a:solidFill>
                  <a:srgbClr val="A64D79"/>
                </a:solidFill>
              </a:rPr>
              <a:t>trig</a:t>
            </a:r>
            <a:r>
              <a:rPr lang="en" sz="1000"/>
              <a:t> : in STD_LOGIC;</a:t>
            </a:r>
            <a:endParaRPr sz="1000"/>
          </a:p>
          <a:p>
            <a:pPr indent="0" lvl="0" marL="0" rtl="0" algn="l">
              <a:spcBef>
                <a:spcPts val="0"/>
              </a:spcBef>
              <a:spcAft>
                <a:spcPts val="0"/>
              </a:spcAft>
              <a:buNone/>
            </a:pPr>
            <a:r>
              <a:rPr lang="en" sz="1000"/>
              <a:t>       	</a:t>
            </a:r>
            <a:r>
              <a:rPr lang="en" sz="1000">
                <a:solidFill>
                  <a:srgbClr val="A64D79"/>
                </a:solidFill>
              </a:rPr>
              <a:t>stream_i_tdata </a:t>
            </a:r>
            <a:r>
              <a:rPr lang="en" sz="1000"/>
              <a:t>: in </a:t>
            </a:r>
            <a:r>
              <a:rPr b="1" lang="en" sz="1000">
                <a:solidFill>
                  <a:srgbClr val="00FF00"/>
                </a:solidFill>
              </a:rPr>
              <a:t>STD_LOGIC_VECTOR(</a:t>
            </a:r>
            <a:r>
              <a:rPr lang="en" sz="1000"/>
              <a:t>DATA_WIDTH - 1 downto 0);</a:t>
            </a:r>
            <a:endParaRPr sz="1000"/>
          </a:p>
          <a:p>
            <a:pPr indent="0" lvl="0" marL="0" rtl="0" algn="l">
              <a:spcBef>
                <a:spcPts val="0"/>
              </a:spcBef>
              <a:spcAft>
                <a:spcPts val="0"/>
              </a:spcAft>
              <a:buNone/>
            </a:pPr>
            <a:r>
              <a:rPr lang="en" sz="1000"/>
              <a:t>       	</a:t>
            </a:r>
            <a:r>
              <a:rPr lang="en" sz="1000">
                <a:solidFill>
                  <a:srgbClr val="A64D79"/>
                </a:solidFill>
              </a:rPr>
              <a:t>stream_i_tvalid </a:t>
            </a:r>
            <a:r>
              <a:rPr lang="en" sz="1000"/>
              <a:t>: in </a:t>
            </a:r>
            <a:r>
              <a:rPr b="1" lang="en" sz="1000">
                <a:solidFill>
                  <a:srgbClr val="00FF00"/>
                </a:solidFill>
              </a:rPr>
              <a:t>STD_LOGIC</a:t>
            </a:r>
            <a:r>
              <a:rPr lang="en" sz="1000"/>
              <a:t>;</a:t>
            </a:r>
            <a:endParaRPr sz="1000"/>
          </a:p>
          <a:p>
            <a:pPr indent="0" lvl="0" marL="0" rtl="0" algn="l">
              <a:spcBef>
                <a:spcPts val="0"/>
              </a:spcBef>
              <a:spcAft>
                <a:spcPts val="0"/>
              </a:spcAft>
              <a:buNone/>
            </a:pPr>
            <a:r>
              <a:rPr lang="en" sz="1000"/>
              <a:t>       	</a:t>
            </a:r>
            <a:r>
              <a:rPr lang="en" sz="1000">
                <a:solidFill>
                  <a:srgbClr val="A64D79"/>
                </a:solidFill>
              </a:rPr>
              <a:t>stream_i_tready</a:t>
            </a:r>
            <a:r>
              <a:rPr lang="en" sz="1000"/>
              <a:t> : out </a:t>
            </a:r>
            <a:r>
              <a:rPr b="1" lang="en" sz="1000">
                <a:solidFill>
                  <a:srgbClr val="00FF00"/>
                </a:solidFill>
              </a:rPr>
              <a:t>STD_LOGIC</a:t>
            </a:r>
            <a:r>
              <a:rPr lang="en" sz="1000"/>
              <a:t>;      	 </a:t>
            </a:r>
            <a:endParaRPr sz="1000"/>
          </a:p>
          <a:p>
            <a:pPr indent="0" lvl="0" marL="0" rtl="0" algn="l">
              <a:spcBef>
                <a:spcPts val="0"/>
              </a:spcBef>
              <a:spcAft>
                <a:spcPts val="0"/>
              </a:spcAft>
              <a:buNone/>
            </a:pPr>
            <a:r>
              <a:rPr lang="en" sz="1000"/>
              <a:t>       	</a:t>
            </a:r>
            <a:r>
              <a:rPr lang="en" sz="1000">
                <a:solidFill>
                  <a:srgbClr val="A64D79"/>
                </a:solidFill>
              </a:rPr>
              <a:t>stream_o_tdata:</a:t>
            </a:r>
            <a:r>
              <a:rPr lang="en" sz="1000"/>
              <a:t> out </a:t>
            </a:r>
            <a:r>
              <a:rPr b="1" lang="en" sz="1000">
                <a:solidFill>
                  <a:schemeClr val="accent3"/>
                </a:solidFill>
              </a:rPr>
              <a:t>S</a:t>
            </a:r>
            <a:r>
              <a:rPr b="1" lang="en" sz="1000">
                <a:solidFill>
                  <a:schemeClr val="accent3"/>
                </a:solidFill>
              </a:rPr>
              <a:t>TD_LOGI</a:t>
            </a:r>
            <a:r>
              <a:rPr b="1" lang="en" sz="1000">
                <a:solidFill>
                  <a:schemeClr val="accent3"/>
                </a:solidFill>
              </a:rPr>
              <a:t>C_VECTOR(</a:t>
            </a:r>
            <a:r>
              <a:rPr lang="en" sz="1000"/>
              <a:t>DATA_WIDTH - 1 downto 0);</a:t>
            </a:r>
            <a:endParaRPr sz="1000"/>
          </a:p>
          <a:p>
            <a:pPr indent="0" lvl="0" marL="0" rtl="0" algn="l">
              <a:spcBef>
                <a:spcPts val="0"/>
              </a:spcBef>
              <a:spcAft>
                <a:spcPts val="0"/>
              </a:spcAft>
              <a:buNone/>
            </a:pPr>
            <a:r>
              <a:rPr lang="en" sz="1000"/>
              <a:t>       	</a:t>
            </a:r>
            <a:r>
              <a:rPr lang="en" sz="1000">
                <a:solidFill>
                  <a:srgbClr val="A64D79"/>
                </a:solidFill>
              </a:rPr>
              <a:t>stream_o_tvalid </a:t>
            </a:r>
            <a:r>
              <a:rPr lang="en" sz="1000"/>
              <a:t>: out </a:t>
            </a:r>
            <a:r>
              <a:rPr b="1" lang="en" sz="1000">
                <a:solidFill>
                  <a:srgbClr val="00FF00"/>
                </a:solidFill>
              </a:rPr>
              <a:t>STD_LOGIC</a:t>
            </a:r>
            <a:r>
              <a:rPr lang="en" sz="1000">
                <a:solidFill>
                  <a:srgbClr val="00FF00"/>
                </a:solidFill>
              </a:rPr>
              <a:t>;</a:t>
            </a:r>
            <a:endParaRPr sz="1000">
              <a:solidFill>
                <a:srgbClr val="00FF00"/>
              </a:solidFill>
            </a:endParaRPr>
          </a:p>
          <a:p>
            <a:pPr indent="0" lvl="0" marL="0" rtl="0" algn="l">
              <a:spcBef>
                <a:spcPts val="0"/>
              </a:spcBef>
              <a:spcAft>
                <a:spcPts val="0"/>
              </a:spcAft>
              <a:buNone/>
            </a:pPr>
            <a:r>
              <a:rPr lang="en" sz="1000"/>
              <a:t>       	</a:t>
            </a:r>
            <a:r>
              <a:rPr lang="en" sz="1000">
                <a:solidFill>
                  <a:srgbClr val="A64D79"/>
                </a:solidFill>
              </a:rPr>
              <a:t>stream_o_tlast</a:t>
            </a:r>
            <a:r>
              <a:rPr lang="en" sz="1000"/>
              <a:t> : out </a:t>
            </a:r>
            <a:r>
              <a:rPr b="1" lang="en" sz="1000">
                <a:solidFill>
                  <a:srgbClr val="00FF00"/>
                </a:solidFill>
              </a:rPr>
              <a:t>STD_LOGIC</a:t>
            </a:r>
            <a:r>
              <a:rPr lang="en" sz="1000"/>
              <a:t>;</a:t>
            </a:r>
            <a:endParaRPr sz="1000"/>
          </a:p>
          <a:p>
            <a:pPr indent="0" lvl="0" marL="0" rtl="0" algn="l">
              <a:spcBef>
                <a:spcPts val="0"/>
              </a:spcBef>
              <a:spcAft>
                <a:spcPts val="0"/>
              </a:spcAft>
              <a:buNone/>
            </a:pPr>
            <a:r>
              <a:rPr lang="en" sz="1000"/>
              <a:t>       	</a:t>
            </a:r>
            <a:r>
              <a:rPr lang="en" sz="1000">
                <a:solidFill>
                  <a:srgbClr val="A64D79"/>
                </a:solidFill>
              </a:rPr>
              <a:t>stream_o_tready </a:t>
            </a:r>
            <a:r>
              <a:rPr lang="en" sz="1000"/>
              <a:t>: in </a:t>
            </a:r>
            <a:r>
              <a:rPr b="1" lang="en" sz="1000">
                <a:solidFill>
                  <a:schemeClr val="accent4"/>
                </a:solidFill>
              </a:rPr>
              <a:t>STD_LOGIC</a:t>
            </a:r>
            <a:r>
              <a:rPr lang="en" sz="1000"/>
              <a:t>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 sz="1000"/>
              <a:t>       	);</a:t>
            </a:r>
            <a:endParaRPr sz="1000"/>
          </a:p>
          <a:p>
            <a:pPr indent="0" lvl="0" marL="0" rtl="0" algn="l">
              <a:spcBef>
                <a:spcPts val="0"/>
              </a:spcBef>
              <a:spcAft>
                <a:spcPts val="0"/>
              </a:spcAft>
              <a:buNone/>
            </a:pPr>
            <a:r>
              <a:rPr lang="en" sz="1000">
                <a:solidFill>
                  <a:srgbClr val="C27BA0"/>
                </a:solidFill>
              </a:rPr>
              <a:t>end stream_ctrl;</a:t>
            </a:r>
            <a:endParaRPr sz="1000">
              <a:solidFill>
                <a:srgbClr val="C27BA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51"/>
          <p:cNvSpPr txBox="1"/>
          <p:nvPr>
            <p:ph type="title"/>
          </p:nvPr>
        </p:nvSpPr>
        <p:spPr>
          <a:xfrm>
            <a:off x="720000" y="1745250"/>
            <a:ext cx="35886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Pre-Design</a:t>
            </a:r>
            <a:endParaRPr/>
          </a:p>
        </p:txBody>
      </p:sp>
      <p:sp>
        <p:nvSpPr>
          <p:cNvPr id="645" name="Google Shape;645;p51"/>
          <p:cNvSpPr txBox="1"/>
          <p:nvPr>
            <p:ph idx="1" type="subTitle"/>
          </p:nvPr>
        </p:nvSpPr>
        <p:spPr>
          <a:xfrm>
            <a:off x="720000" y="2317950"/>
            <a:ext cx="3588600" cy="1554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This is the basic structure without the modules, as you can see to optimize the calculation and the memory only two DMAs are used.</a:t>
            </a:r>
            <a:endParaRPr/>
          </a:p>
        </p:txBody>
      </p:sp>
      <p:pic>
        <p:nvPicPr>
          <p:cNvPr id="646" name="Google Shape;646;p51"/>
          <p:cNvPicPr preferRelativeResize="0"/>
          <p:nvPr/>
        </p:nvPicPr>
        <p:blipFill>
          <a:blip r:embed="rId3">
            <a:alphaModFix/>
          </a:blip>
          <a:stretch>
            <a:fillRect/>
          </a:stretch>
        </p:blipFill>
        <p:spPr>
          <a:xfrm>
            <a:off x="4461000" y="499888"/>
            <a:ext cx="4530598" cy="414371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52"/>
          <p:cNvSpPr txBox="1"/>
          <p:nvPr>
            <p:ph type="title"/>
          </p:nvPr>
        </p:nvSpPr>
        <p:spPr>
          <a:xfrm>
            <a:off x="992150" y="418550"/>
            <a:ext cx="5102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Final Design</a:t>
            </a:r>
            <a:endParaRPr/>
          </a:p>
        </p:txBody>
      </p:sp>
      <p:pic>
        <p:nvPicPr>
          <p:cNvPr id="652" name="Google Shape;652;p52"/>
          <p:cNvPicPr preferRelativeResize="0"/>
          <p:nvPr/>
        </p:nvPicPr>
        <p:blipFill>
          <a:blip r:embed="rId3">
            <a:alphaModFix/>
          </a:blip>
          <a:stretch>
            <a:fillRect/>
          </a:stretch>
        </p:blipFill>
        <p:spPr>
          <a:xfrm>
            <a:off x="991600" y="1223175"/>
            <a:ext cx="7160800" cy="3133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53"/>
          <p:cNvSpPr txBox="1"/>
          <p:nvPr>
            <p:ph type="title"/>
          </p:nvPr>
        </p:nvSpPr>
        <p:spPr>
          <a:xfrm>
            <a:off x="712800" y="418575"/>
            <a:ext cx="35886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Core Modules</a:t>
            </a:r>
            <a:endParaRPr/>
          </a:p>
        </p:txBody>
      </p:sp>
      <p:pic>
        <p:nvPicPr>
          <p:cNvPr id="658" name="Google Shape;658;p53"/>
          <p:cNvPicPr preferRelativeResize="0"/>
          <p:nvPr/>
        </p:nvPicPr>
        <p:blipFill>
          <a:blip r:embed="rId3">
            <a:alphaModFix/>
          </a:blip>
          <a:stretch>
            <a:fillRect/>
          </a:stretch>
        </p:blipFill>
        <p:spPr>
          <a:xfrm>
            <a:off x="3611575" y="1368261"/>
            <a:ext cx="5413376" cy="2645075"/>
          </a:xfrm>
          <a:prstGeom prst="rect">
            <a:avLst/>
          </a:prstGeom>
          <a:noFill/>
          <a:ln>
            <a:noFill/>
          </a:ln>
        </p:spPr>
      </p:pic>
      <p:sp>
        <p:nvSpPr>
          <p:cNvPr id="659" name="Google Shape;659;p53"/>
          <p:cNvSpPr txBox="1"/>
          <p:nvPr/>
        </p:nvSpPr>
        <p:spPr>
          <a:xfrm>
            <a:off x="652000" y="1423075"/>
            <a:ext cx="2636400" cy="2347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Albert Sans"/>
                <a:ea typeface="Albert Sans"/>
                <a:cs typeface="Albert Sans"/>
                <a:sym typeface="Albert Sans"/>
              </a:rPr>
              <a:t>This is the core of the design:</a:t>
            </a:r>
            <a:endParaRPr>
              <a:solidFill>
                <a:schemeClr val="dk1"/>
              </a:solidFill>
              <a:latin typeface="Albert Sans"/>
              <a:ea typeface="Albert Sans"/>
              <a:cs typeface="Albert Sans"/>
              <a:sym typeface="Albert Sans"/>
            </a:endParaRPr>
          </a:p>
          <a:p>
            <a:pPr indent="0" lvl="0" marL="0" rtl="0" algn="r">
              <a:spcBef>
                <a:spcPts val="0"/>
              </a:spcBef>
              <a:spcAft>
                <a:spcPts val="0"/>
              </a:spcAft>
              <a:buNone/>
            </a:pPr>
            <a:r>
              <a:rPr lang="en">
                <a:solidFill>
                  <a:schemeClr val="dk1"/>
                </a:solidFill>
                <a:latin typeface="Albert Sans"/>
                <a:ea typeface="Albert Sans"/>
                <a:cs typeface="Albert Sans"/>
                <a:sym typeface="Albert Sans"/>
              </a:rPr>
              <a:t>The stream adder, the stream control and the DMA.</a:t>
            </a:r>
            <a:endParaRPr>
              <a:solidFill>
                <a:schemeClr val="dk1"/>
              </a:solidFill>
              <a:latin typeface="Albert Sans"/>
              <a:ea typeface="Albert Sans"/>
              <a:cs typeface="Albert Sans"/>
              <a:sym typeface="Albert Sans"/>
            </a:endParaRPr>
          </a:p>
          <a:p>
            <a:pPr indent="0" lvl="0" marL="0" rtl="0" algn="r">
              <a:spcBef>
                <a:spcPts val="0"/>
              </a:spcBef>
              <a:spcAft>
                <a:spcPts val="0"/>
              </a:spcAft>
              <a:buNone/>
            </a:pPr>
            <a:r>
              <a:t/>
            </a:r>
            <a:endParaRPr>
              <a:solidFill>
                <a:schemeClr val="dk1"/>
              </a:solidFill>
              <a:latin typeface="Albert Sans"/>
              <a:ea typeface="Albert Sans"/>
              <a:cs typeface="Albert Sans"/>
              <a:sym typeface="Albert Sans"/>
            </a:endParaRPr>
          </a:p>
          <a:p>
            <a:pPr indent="0" lvl="0" marL="0" rtl="0" algn="r">
              <a:spcBef>
                <a:spcPts val="0"/>
              </a:spcBef>
              <a:spcAft>
                <a:spcPts val="0"/>
              </a:spcAft>
              <a:buNone/>
            </a:pPr>
            <a:r>
              <a:rPr lang="en">
                <a:solidFill>
                  <a:schemeClr val="dk1"/>
                </a:solidFill>
                <a:latin typeface="Albert Sans"/>
                <a:ea typeface="Albert Sans"/>
                <a:cs typeface="Albert Sans"/>
                <a:sym typeface="Albert Sans"/>
              </a:rPr>
              <a:t>The goal is to use as few bits as possible because the RedPitaya has only 512 Mb of memory.</a:t>
            </a:r>
            <a:endParaRPr>
              <a:solidFill>
                <a:schemeClr val="dk1"/>
              </a:solidFill>
              <a:latin typeface="Albert Sans"/>
              <a:ea typeface="Albert Sans"/>
              <a:cs typeface="Albert Sans"/>
              <a:sym typeface="Albert Sans"/>
            </a:endParaRPr>
          </a:p>
          <a:p>
            <a:pPr indent="0" lvl="0" marL="0" rtl="0" algn="l">
              <a:spcBef>
                <a:spcPts val="0"/>
              </a:spcBef>
              <a:spcAft>
                <a:spcPts val="0"/>
              </a:spcAft>
              <a:buNone/>
            </a:pPr>
            <a:r>
              <a:t/>
            </a:r>
            <a:endParaRPr>
              <a:solidFill>
                <a:schemeClr val="dk1"/>
              </a:solidFill>
              <a:latin typeface="Albert Sans"/>
              <a:ea typeface="Albert Sans"/>
              <a:cs typeface="Albert Sans"/>
              <a:sym typeface="Albert Sans"/>
            </a:endParaRPr>
          </a:p>
          <a:p>
            <a:pPr indent="0" lvl="0" marL="0" rtl="0" algn="r">
              <a:spcBef>
                <a:spcPts val="0"/>
              </a:spcBef>
              <a:spcAft>
                <a:spcPts val="0"/>
              </a:spcAft>
              <a:buNone/>
            </a:pPr>
            <a:r>
              <a:t/>
            </a:r>
            <a:endParaRPr>
              <a:solidFill>
                <a:schemeClr val="dk1"/>
              </a:solidFill>
              <a:latin typeface="Albert Sans"/>
              <a:ea typeface="Albert Sans"/>
              <a:cs typeface="Albert Sans"/>
              <a:sym typeface="Albert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54"/>
          <p:cNvSpPr txBox="1"/>
          <p:nvPr>
            <p:ph type="title"/>
          </p:nvPr>
        </p:nvSpPr>
        <p:spPr>
          <a:xfrm>
            <a:off x="2135550" y="1651188"/>
            <a:ext cx="4872900" cy="1158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 sz="5000"/>
              <a:t>Conclusions</a:t>
            </a:r>
            <a:endParaRPr sz="5000"/>
          </a:p>
        </p:txBody>
      </p:sp>
      <p:grpSp>
        <p:nvGrpSpPr>
          <p:cNvPr id="665" name="Google Shape;665;p54"/>
          <p:cNvGrpSpPr/>
          <p:nvPr/>
        </p:nvGrpSpPr>
        <p:grpSpPr>
          <a:xfrm>
            <a:off x="6857270" y="999080"/>
            <a:ext cx="4357122" cy="707498"/>
            <a:chOff x="6456475" y="3575600"/>
            <a:chExt cx="3403204" cy="552603"/>
          </a:xfrm>
        </p:grpSpPr>
        <p:sp>
          <p:nvSpPr>
            <p:cNvPr id="666" name="Google Shape;666;p54"/>
            <p:cNvSpPr/>
            <p:nvPr/>
          </p:nvSpPr>
          <p:spPr>
            <a:xfrm>
              <a:off x="6456479" y="3575603"/>
              <a:ext cx="34032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54"/>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68" name="Google Shape;668;p54"/>
          <p:cNvGrpSpPr/>
          <p:nvPr/>
        </p:nvGrpSpPr>
        <p:grpSpPr>
          <a:xfrm>
            <a:off x="5841925" y="123698"/>
            <a:ext cx="5455165" cy="875380"/>
            <a:chOff x="6456469" y="3575596"/>
            <a:chExt cx="3443700" cy="552604"/>
          </a:xfrm>
        </p:grpSpPr>
        <p:sp>
          <p:nvSpPr>
            <p:cNvPr id="669" name="Google Shape;669;p54"/>
            <p:cNvSpPr/>
            <p:nvPr/>
          </p:nvSpPr>
          <p:spPr>
            <a:xfrm>
              <a:off x="6456469" y="3575596"/>
              <a:ext cx="34437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54"/>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71" name="Google Shape;671;p54"/>
          <p:cNvGrpSpPr/>
          <p:nvPr/>
        </p:nvGrpSpPr>
        <p:grpSpPr>
          <a:xfrm>
            <a:off x="7925708" y="1706575"/>
            <a:ext cx="3759089" cy="707494"/>
            <a:chOff x="6456475" y="3575600"/>
            <a:chExt cx="2936100" cy="552600"/>
          </a:xfrm>
        </p:grpSpPr>
        <p:sp>
          <p:nvSpPr>
            <p:cNvPr id="672" name="Google Shape;672;p54"/>
            <p:cNvSpPr/>
            <p:nvPr/>
          </p:nvSpPr>
          <p:spPr>
            <a:xfrm>
              <a:off x="6456475" y="3575600"/>
              <a:ext cx="29361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54"/>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74" name="Google Shape;674;p54"/>
          <p:cNvGrpSpPr/>
          <p:nvPr/>
        </p:nvGrpSpPr>
        <p:grpSpPr>
          <a:xfrm rot="10800000">
            <a:off x="-2032471" y="3471392"/>
            <a:ext cx="4357122" cy="707498"/>
            <a:chOff x="6456475" y="3575600"/>
            <a:chExt cx="3403204" cy="552603"/>
          </a:xfrm>
        </p:grpSpPr>
        <p:sp>
          <p:nvSpPr>
            <p:cNvPr id="675" name="Google Shape;675;p54"/>
            <p:cNvSpPr/>
            <p:nvPr/>
          </p:nvSpPr>
          <p:spPr>
            <a:xfrm>
              <a:off x="6456479" y="3575603"/>
              <a:ext cx="34032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54"/>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77" name="Google Shape;677;p54"/>
          <p:cNvGrpSpPr/>
          <p:nvPr/>
        </p:nvGrpSpPr>
        <p:grpSpPr>
          <a:xfrm rot="10800000">
            <a:off x="-2115169" y="4178892"/>
            <a:ext cx="5455165" cy="875380"/>
            <a:chOff x="6456469" y="3575596"/>
            <a:chExt cx="3443700" cy="552604"/>
          </a:xfrm>
        </p:grpSpPr>
        <p:sp>
          <p:nvSpPr>
            <p:cNvPr id="678" name="Google Shape;678;p54"/>
            <p:cNvSpPr/>
            <p:nvPr/>
          </p:nvSpPr>
          <p:spPr>
            <a:xfrm>
              <a:off x="6456469" y="3575596"/>
              <a:ext cx="34437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54"/>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80" name="Google Shape;680;p54"/>
          <p:cNvGrpSpPr/>
          <p:nvPr/>
        </p:nvGrpSpPr>
        <p:grpSpPr>
          <a:xfrm rot="2700000">
            <a:off x="354482" y="-253580"/>
            <a:ext cx="1045765" cy="1045615"/>
            <a:chOff x="3741950" y="353925"/>
            <a:chExt cx="1045775" cy="1045625"/>
          </a:xfrm>
        </p:grpSpPr>
        <p:sp>
          <p:nvSpPr>
            <p:cNvPr id="681" name="Google Shape;681;p54"/>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54"/>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54"/>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55"/>
          <p:cNvSpPr txBox="1"/>
          <p:nvPr>
            <p:ph type="title"/>
          </p:nvPr>
        </p:nvSpPr>
        <p:spPr>
          <a:xfrm>
            <a:off x="406650" y="316525"/>
            <a:ext cx="3859200" cy="664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Results</a:t>
            </a:r>
            <a:endParaRPr/>
          </a:p>
        </p:txBody>
      </p:sp>
      <p:sp>
        <p:nvSpPr>
          <p:cNvPr id="689" name="Google Shape;689;p55"/>
          <p:cNvSpPr txBox="1"/>
          <p:nvPr/>
        </p:nvSpPr>
        <p:spPr>
          <a:xfrm>
            <a:off x="652000" y="1423075"/>
            <a:ext cx="2636400" cy="2347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Albert Sans"/>
                <a:ea typeface="Albert Sans"/>
                <a:cs typeface="Albert Sans"/>
                <a:sym typeface="Albert Sans"/>
              </a:rPr>
              <a:t>From my experience here I wrote a github repo where is possible to find tutorials to reproduce this example along with more </a:t>
            </a:r>
            <a:r>
              <a:rPr lang="en">
                <a:solidFill>
                  <a:schemeClr val="dk1"/>
                </a:solidFill>
                <a:latin typeface="Albert Sans"/>
                <a:ea typeface="Albert Sans"/>
                <a:cs typeface="Albert Sans"/>
                <a:sym typeface="Albert Sans"/>
              </a:rPr>
              <a:t>theoretical explanation</a:t>
            </a:r>
            <a:r>
              <a:rPr lang="en">
                <a:solidFill>
                  <a:schemeClr val="dk1"/>
                </a:solidFill>
                <a:latin typeface="Albert Sans"/>
                <a:ea typeface="Albert Sans"/>
                <a:cs typeface="Albert Sans"/>
                <a:sym typeface="Albert Sans"/>
              </a:rPr>
              <a:t>.</a:t>
            </a:r>
            <a:endParaRPr>
              <a:solidFill>
                <a:schemeClr val="dk1"/>
              </a:solidFill>
              <a:latin typeface="Albert Sans"/>
              <a:ea typeface="Albert Sans"/>
              <a:cs typeface="Albert Sans"/>
              <a:sym typeface="Albert Sans"/>
            </a:endParaRPr>
          </a:p>
          <a:p>
            <a:pPr indent="0" lvl="0" marL="0" rtl="0" algn="l">
              <a:spcBef>
                <a:spcPts val="0"/>
              </a:spcBef>
              <a:spcAft>
                <a:spcPts val="0"/>
              </a:spcAft>
              <a:buNone/>
            </a:pPr>
            <a:r>
              <a:t/>
            </a:r>
            <a:endParaRPr>
              <a:solidFill>
                <a:schemeClr val="dk1"/>
              </a:solidFill>
              <a:latin typeface="Albert Sans"/>
              <a:ea typeface="Albert Sans"/>
              <a:cs typeface="Albert Sans"/>
              <a:sym typeface="Albert Sans"/>
            </a:endParaRPr>
          </a:p>
          <a:p>
            <a:pPr indent="0" lvl="0" marL="0" rtl="0" algn="r">
              <a:spcBef>
                <a:spcPts val="0"/>
              </a:spcBef>
              <a:spcAft>
                <a:spcPts val="0"/>
              </a:spcAft>
              <a:buNone/>
            </a:pPr>
            <a:r>
              <a:t/>
            </a:r>
            <a:endParaRPr>
              <a:solidFill>
                <a:schemeClr val="dk1"/>
              </a:solidFill>
              <a:latin typeface="Albert Sans"/>
              <a:ea typeface="Albert Sans"/>
              <a:cs typeface="Albert Sans"/>
              <a:sym typeface="Albert Sans"/>
            </a:endParaRPr>
          </a:p>
        </p:txBody>
      </p:sp>
      <p:pic>
        <p:nvPicPr>
          <p:cNvPr descr="https://opengraph.githubassets.com/0bea46e386423d285372b911df35a3180121822b19859d70e11207b51af270e8/FabioC-alt/AddingNumbersInFPGA" id="690" name="Google Shape;690;p55"/>
          <p:cNvPicPr preferRelativeResize="0"/>
          <p:nvPr/>
        </p:nvPicPr>
        <p:blipFill>
          <a:blip r:embed="rId3">
            <a:alphaModFix/>
          </a:blip>
          <a:stretch>
            <a:fillRect/>
          </a:stretch>
        </p:blipFill>
        <p:spPr>
          <a:xfrm>
            <a:off x="3519000" y="1257635"/>
            <a:ext cx="5256475" cy="262822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56"/>
          <p:cNvSpPr txBox="1"/>
          <p:nvPr>
            <p:ph type="title"/>
          </p:nvPr>
        </p:nvSpPr>
        <p:spPr>
          <a:xfrm>
            <a:off x="2777700" y="500000"/>
            <a:ext cx="35886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Conclusions</a:t>
            </a:r>
            <a:endParaRPr/>
          </a:p>
        </p:txBody>
      </p:sp>
      <p:sp>
        <p:nvSpPr>
          <p:cNvPr id="696" name="Google Shape;696;p56"/>
          <p:cNvSpPr txBox="1"/>
          <p:nvPr/>
        </p:nvSpPr>
        <p:spPr>
          <a:xfrm>
            <a:off x="1689925" y="1452450"/>
            <a:ext cx="4706700" cy="2347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Albert Sans"/>
                <a:ea typeface="Albert Sans"/>
                <a:cs typeface="Albert Sans"/>
                <a:sym typeface="Albert Sans"/>
              </a:rPr>
              <a:t>The next steps in the GQuEST project will focus on the development </a:t>
            </a:r>
            <a:r>
              <a:rPr lang="en">
                <a:solidFill>
                  <a:schemeClr val="dk1"/>
                </a:solidFill>
                <a:latin typeface="Albert Sans"/>
                <a:ea typeface="Albert Sans"/>
                <a:cs typeface="Albert Sans"/>
                <a:sym typeface="Albert Sans"/>
              </a:rPr>
              <a:t>of</a:t>
            </a:r>
            <a:r>
              <a:rPr lang="en">
                <a:solidFill>
                  <a:schemeClr val="dk1"/>
                </a:solidFill>
                <a:latin typeface="Albert Sans"/>
                <a:ea typeface="Albert Sans"/>
                <a:cs typeface="Albert Sans"/>
                <a:sym typeface="Albert Sans"/>
              </a:rPr>
              <a:t> the correlation function</a:t>
            </a:r>
            <a:r>
              <a:rPr lang="en">
                <a:solidFill>
                  <a:schemeClr val="dk1"/>
                </a:solidFill>
                <a:latin typeface="Albert Sans"/>
                <a:ea typeface="Albert Sans"/>
                <a:cs typeface="Albert Sans"/>
                <a:sym typeface="Albert Sans"/>
              </a:rPr>
              <a:t>.</a:t>
            </a:r>
            <a:endParaRPr>
              <a:solidFill>
                <a:schemeClr val="dk1"/>
              </a:solidFill>
              <a:latin typeface="Albert Sans"/>
              <a:ea typeface="Albert Sans"/>
              <a:cs typeface="Albert Sans"/>
              <a:sym typeface="Albert Sans"/>
            </a:endParaRPr>
          </a:p>
          <a:p>
            <a:pPr indent="0" lvl="0" marL="0" rtl="0" algn="r">
              <a:spcBef>
                <a:spcPts val="0"/>
              </a:spcBef>
              <a:spcAft>
                <a:spcPts val="0"/>
              </a:spcAft>
              <a:buNone/>
            </a:pPr>
            <a:r>
              <a:t/>
            </a:r>
            <a:endParaRPr>
              <a:solidFill>
                <a:schemeClr val="dk1"/>
              </a:solidFill>
              <a:latin typeface="Albert Sans"/>
              <a:ea typeface="Albert Sans"/>
              <a:cs typeface="Albert Sans"/>
              <a:sym typeface="Albert Sans"/>
            </a:endParaRPr>
          </a:p>
          <a:p>
            <a:pPr indent="0" lvl="0" marL="0" rtl="0" algn="r">
              <a:spcBef>
                <a:spcPts val="0"/>
              </a:spcBef>
              <a:spcAft>
                <a:spcPts val="0"/>
              </a:spcAft>
              <a:buNone/>
            </a:pPr>
            <a:r>
              <a:rPr lang="en">
                <a:solidFill>
                  <a:schemeClr val="dk1"/>
                </a:solidFill>
                <a:latin typeface="Albert Sans"/>
                <a:ea typeface="Albert Sans"/>
                <a:cs typeface="Albert Sans"/>
                <a:sym typeface="Albert Sans"/>
              </a:rPr>
              <a:t>I want to thank all the people that shared this adventure with me. </a:t>
            </a:r>
            <a:endParaRPr>
              <a:solidFill>
                <a:schemeClr val="dk1"/>
              </a:solidFill>
              <a:latin typeface="Albert Sans"/>
              <a:ea typeface="Albert Sans"/>
              <a:cs typeface="Albert Sans"/>
              <a:sym typeface="Albert Sans"/>
            </a:endParaRPr>
          </a:p>
          <a:p>
            <a:pPr indent="0" lvl="0" marL="0" rtl="0" algn="r">
              <a:spcBef>
                <a:spcPts val="0"/>
              </a:spcBef>
              <a:spcAft>
                <a:spcPts val="0"/>
              </a:spcAft>
              <a:buNone/>
            </a:pPr>
            <a:r>
              <a:t/>
            </a:r>
            <a:endParaRPr>
              <a:solidFill>
                <a:schemeClr val="dk1"/>
              </a:solidFill>
              <a:latin typeface="Albert Sans"/>
              <a:ea typeface="Albert Sans"/>
              <a:cs typeface="Albert Sans"/>
              <a:sym typeface="Albert Sans"/>
            </a:endParaRPr>
          </a:p>
          <a:p>
            <a:pPr indent="0" lvl="0" marL="0" rtl="0" algn="r">
              <a:spcBef>
                <a:spcPts val="0"/>
              </a:spcBef>
              <a:spcAft>
                <a:spcPts val="0"/>
              </a:spcAft>
              <a:buNone/>
            </a:pPr>
            <a:r>
              <a:rPr lang="en">
                <a:solidFill>
                  <a:schemeClr val="dk1"/>
                </a:solidFill>
                <a:latin typeface="Albert Sans"/>
                <a:ea typeface="Albert Sans"/>
                <a:cs typeface="Albert Sans"/>
                <a:sym typeface="Albert Sans"/>
              </a:rPr>
              <a:t>The downside were higher and the high moments </a:t>
            </a:r>
            <a:r>
              <a:rPr lang="en">
                <a:solidFill>
                  <a:schemeClr val="dk1"/>
                </a:solidFill>
                <a:latin typeface="Albert Sans"/>
                <a:ea typeface="Albert Sans"/>
                <a:cs typeface="Albert Sans"/>
                <a:sym typeface="Albert Sans"/>
              </a:rPr>
              <a:t>skyrocketed with you</a:t>
            </a:r>
            <a:endParaRPr>
              <a:solidFill>
                <a:schemeClr val="dk1"/>
              </a:solidFill>
              <a:latin typeface="Albert Sans"/>
              <a:ea typeface="Albert Sans"/>
              <a:cs typeface="Albert Sans"/>
              <a:sym typeface="Albert Sans"/>
            </a:endParaRPr>
          </a:p>
          <a:p>
            <a:pPr indent="0" lvl="0" marL="0" rtl="0" algn="r">
              <a:spcBef>
                <a:spcPts val="0"/>
              </a:spcBef>
              <a:spcAft>
                <a:spcPts val="0"/>
              </a:spcAft>
              <a:buNone/>
            </a:pPr>
            <a:r>
              <a:t/>
            </a:r>
            <a:endParaRPr>
              <a:solidFill>
                <a:schemeClr val="dk1"/>
              </a:solidFill>
              <a:latin typeface="Albert Sans"/>
              <a:ea typeface="Albert Sans"/>
              <a:cs typeface="Albert Sans"/>
              <a:sym typeface="Albert Sans"/>
            </a:endParaRPr>
          </a:p>
        </p:txBody>
      </p:sp>
      <p:grpSp>
        <p:nvGrpSpPr>
          <p:cNvPr id="697" name="Google Shape;697;p56"/>
          <p:cNvGrpSpPr/>
          <p:nvPr/>
        </p:nvGrpSpPr>
        <p:grpSpPr>
          <a:xfrm>
            <a:off x="7958020" y="1022551"/>
            <a:ext cx="4357122" cy="707498"/>
            <a:chOff x="6456475" y="3575600"/>
            <a:chExt cx="3403204" cy="552603"/>
          </a:xfrm>
        </p:grpSpPr>
        <p:sp>
          <p:nvSpPr>
            <p:cNvPr id="698" name="Google Shape;698;p56"/>
            <p:cNvSpPr/>
            <p:nvPr/>
          </p:nvSpPr>
          <p:spPr>
            <a:xfrm>
              <a:off x="6456479" y="3575603"/>
              <a:ext cx="34032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56"/>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00" name="Google Shape;700;p56"/>
          <p:cNvGrpSpPr/>
          <p:nvPr/>
        </p:nvGrpSpPr>
        <p:grpSpPr>
          <a:xfrm>
            <a:off x="6942675" y="147169"/>
            <a:ext cx="5455165" cy="875380"/>
            <a:chOff x="6456469" y="3575596"/>
            <a:chExt cx="3443700" cy="552604"/>
          </a:xfrm>
        </p:grpSpPr>
        <p:sp>
          <p:nvSpPr>
            <p:cNvPr id="701" name="Google Shape;701;p56"/>
            <p:cNvSpPr/>
            <p:nvPr/>
          </p:nvSpPr>
          <p:spPr>
            <a:xfrm>
              <a:off x="6456469" y="3575596"/>
              <a:ext cx="34437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56"/>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03" name="Google Shape;703;p56"/>
          <p:cNvGrpSpPr/>
          <p:nvPr/>
        </p:nvGrpSpPr>
        <p:grpSpPr>
          <a:xfrm>
            <a:off x="9026458" y="1730046"/>
            <a:ext cx="3759089" cy="707494"/>
            <a:chOff x="6456475" y="3575600"/>
            <a:chExt cx="2936100" cy="552600"/>
          </a:xfrm>
        </p:grpSpPr>
        <p:sp>
          <p:nvSpPr>
            <p:cNvPr id="704" name="Google Shape;704;p56"/>
            <p:cNvSpPr/>
            <p:nvPr/>
          </p:nvSpPr>
          <p:spPr>
            <a:xfrm>
              <a:off x="6456475" y="3575600"/>
              <a:ext cx="29361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56"/>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57"/>
          <p:cNvSpPr txBox="1"/>
          <p:nvPr>
            <p:ph type="title"/>
          </p:nvPr>
        </p:nvSpPr>
        <p:spPr>
          <a:xfrm>
            <a:off x="713275" y="540000"/>
            <a:ext cx="4448100" cy="130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500"/>
              <a:buNone/>
            </a:pPr>
            <a:r>
              <a:rPr lang="en"/>
              <a:t>Thanks!</a:t>
            </a:r>
            <a:endParaRPr/>
          </a:p>
        </p:txBody>
      </p:sp>
      <p:sp>
        <p:nvSpPr>
          <p:cNvPr id="711" name="Google Shape;711;p57"/>
          <p:cNvSpPr txBox="1"/>
          <p:nvPr>
            <p:ph idx="1" type="subTitle"/>
          </p:nvPr>
        </p:nvSpPr>
        <p:spPr>
          <a:xfrm>
            <a:off x="713225" y="1841450"/>
            <a:ext cx="4448100" cy="105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 sz="1600">
                <a:solidFill>
                  <a:schemeClr val="dk2"/>
                </a:solidFill>
              </a:rPr>
              <a:t>Do you have any questions?</a:t>
            </a:r>
            <a:endParaRPr b="1" sz="1600">
              <a:solidFill>
                <a:schemeClr val="dk2"/>
              </a:solidFill>
            </a:endParaRPr>
          </a:p>
          <a:p>
            <a:pPr indent="0" lvl="0" marL="0" rtl="0" algn="l">
              <a:lnSpc>
                <a:spcPct val="100000"/>
              </a:lnSpc>
              <a:spcBef>
                <a:spcPts val="0"/>
              </a:spcBef>
              <a:spcAft>
                <a:spcPts val="0"/>
              </a:spcAft>
              <a:buSzPts val="1400"/>
              <a:buNone/>
            </a:pPr>
            <a:r>
              <a:rPr lang="en"/>
              <a:t>fabio.ciraci@studio.unibo.it</a:t>
            </a:r>
            <a:endParaRPr/>
          </a:p>
          <a:p>
            <a:pPr indent="0" lvl="0" marL="0" rtl="0" algn="l">
              <a:lnSpc>
                <a:spcPct val="100000"/>
              </a:lnSpc>
              <a:spcBef>
                <a:spcPts val="0"/>
              </a:spcBef>
              <a:spcAft>
                <a:spcPts val="0"/>
              </a:spcAft>
              <a:buSzPts val="1400"/>
              <a:buNone/>
            </a:pPr>
            <a:r>
              <a:t/>
            </a:r>
            <a:endParaRPr/>
          </a:p>
        </p:txBody>
      </p:sp>
      <p:sp>
        <p:nvSpPr>
          <p:cNvPr id="712" name="Google Shape;712;p57"/>
          <p:cNvSpPr txBox="1"/>
          <p:nvPr/>
        </p:nvSpPr>
        <p:spPr>
          <a:xfrm>
            <a:off x="713225" y="4354450"/>
            <a:ext cx="4151700" cy="26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lang="en" sz="1200">
                <a:solidFill>
                  <a:schemeClr val="dk1"/>
                </a:solidFill>
                <a:latin typeface="Albert Sans"/>
                <a:ea typeface="Albert Sans"/>
                <a:cs typeface="Albert Sans"/>
                <a:sym typeface="Albert Sans"/>
              </a:rPr>
              <a:t>The examples and images are both taken from the github repo of dspsandbox: “FPGA notes for scientist”</a:t>
            </a:r>
            <a:endParaRPr b="0" i="0" sz="1200" u="none" cap="none" strike="noStrike">
              <a:solidFill>
                <a:schemeClr val="dk1"/>
              </a:solidFill>
              <a:latin typeface="Albert Sans"/>
              <a:ea typeface="Albert Sans"/>
              <a:cs typeface="Albert Sans"/>
              <a:sym typeface="Albert Sans"/>
            </a:endParaRPr>
          </a:p>
        </p:txBody>
      </p:sp>
      <p:sp>
        <p:nvSpPr>
          <p:cNvPr id="713" name="Google Shape;713;p57"/>
          <p:cNvSpPr/>
          <p:nvPr/>
        </p:nvSpPr>
        <p:spPr>
          <a:xfrm flipH="1">
            <a:off x="-326999" y="3038800"/>
            <a:ext cx="4899000" cy="7074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14" name="Google Shape;714;p57"/>
          <p:cNvGrpSpPr/>
          <p:nvPr/>
        </p:nvGrpSpPr>
        <p:grpSpPr>
          <a:xfrm>
            <a:off x="6030920" y="1103976"/>
            <a:ext cx="4357122" cy="707498"/>
            <a:chOff x="6456475" y="3575600"/>
            <a:chExt cx="3403204" cy="552603"/>
          </a:xfrm>
        </p:grpSpPr>
        <p:sp>
          <p:nvSpPr>
            <p:cNvPr id="715" name="Google Shape;715;p57"/>
            <p:cNvSpPr/>
            <p:nvPr/>
          </p:nvSpPr>
          <p:spPr>
            <a:xfrm>
              <a:off x="6456479" y="3575603"/>
              <a:ext cx="34032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57"/>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17" name="Google Shape;717;p57"/>
          <p:cNvGrpSpPr/>
          <p:nvPr/>
        </p:nvGrpSpPr>
        <p:grpSpPr>
          <a:xfrm>
            <a:off x="5015575" y="228594"/>
            <a:ext cx="5455165" cy="875380"/>
            <a:chOff x="6456469" y="3575596"/>
            <a:chExt cx="3443700" cy="552604"/>
          </a:xfrm>
        </p:grpSpPr>
        <p:sp>
          <p:nvSpPr>
            <p:cNvPr id="718" name="Google Shape;718;p57"/>
            <p:cNvSpPr/>
            <p:nvPr/>
          </p:nvSpPr>
          <p:spPr>
            <a:xfrm>
              <a:off x="6456469" y="3575596"/>
              <a:ext cx="34437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57"/>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20" name="Google Shape;720;p57"/>
          <p:cNvGrpSpPr/>
          <p:nvPr/>
        </p:nvGrpSpPr>
        <p:grpSpPr>
          <a:xfrm>
            <a:off x="7099358" y="1811471"/>
            <a:ext cx="3759089" cy="707494"/>
            <a:chOff x="6456475" y="3575600"/>
            <a:chExt cx="2936100" cy="552600"/>
          </a:xfrm>
        </p:grpSpPr>
        <p:sp>
          <p:nvSpPr>
            <p:cNvPr id="721" name="Google Shape;721;p57"/>
            <p:cNvSpPr/>
            <p:nvPr/>
          </p:nvSpPr>
          <p:spPr>
            <a:xfrm>
              <a:off x="6456475" y="3575600"/>
              <a:ext cx="29361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57"/>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1"/>
          <p:cNvSpPr txBox="1"/>
          <p:nvPr>
            <p:ph type="title"/>
          </p:nvPr>
        </p:nvSpPr>
        <p:spPr>
          <a:xfrm>
            <a:off x="2135550" y="1651188"/>
            <a:ext cx="4872900" cy="1158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 sz="5000"/>
              <a:t>GQuEST</a:t>
            </a:r>
            <a:endParaRPr sz="5000"/>
          </a:p>
        </p:txBody>
      </p:sp>
      <p:sp>
        <p:nvSpPr>
          <p:cNvPr id="329" name="Google Shape;329;p31"/>
          <p:cNvSpPr txBox="1"/>
          <p:nvPr>
            <p:ph idx="1" type="subTitle"/>
          </p:nvPr>
        </p:nvSpPr>
        <p:spPr>
          <a:xfrm>
            <a:off x="2135550" y="2765575"/>
            <a:ext cx="4872900" cy="70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Gravity from the Quantum Entanglement of Space and Time</a:t>
            </a:r>
            <a:endParaRPr/>
          </a:p>
        </p:txBody>
      </p:sp>
      <p:grpSp>
        <p:nvGrpSpPr>
          <p:cNvPr id="330" name="Google Shape;330;p31"/>
          <p:cNvGrpSpPr/>
          <p:nvPr/>
        </p:nvGrpSpPr>
        <p:grpSpPr>
          <a:xfrm>
            <a:off x="6397195" y="1008651"/>
            <a:ext cx="4357122" cy="707497"/>
            <a:chOff x="6456475" y="3575600"/>
            <a:chExt cx="3403204" cy="552603"/>
          </a:xfrm>
        </p:grpSpPr>
        <p:sp>
          <p:nvSpPr>
            <p:cNvPr id="331" name="Google Shape;331;p31"/>
            <p:cNvSpPr/>
            <p:nvPr/>
          </p:nvSpPr>
          <p:spPr>
            <a:xfrm>
              <a:off x="6456479" y="3575603"/>
              <a:ext cx="34032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31"/>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3" name="Google Shape;333;p31"/>
          <p:cNvGrpSpPr/>
          <p:nvPr/>
        </p:nvGrpSpPr>
        <p:grpSpPr>
          <a:xfrm>
            <a:off x="5381850" y="133279"/>
            <a:ext cx="5455165" cy="875381"/>
            <a:chOff x="6456469" y="3575596"/>
            <a:chExt cx="3443700" cy="552604"/>
          </a:xfrm>
        </p:grpSpPr>
        <p:sp>
          <p:nvSpPr>
            <p:cNvPr id="334" name="Google Shape;334;p31"/>
            <p:cNvSpPr/>
            <p:nvPr/>
          </p:nvSpPr>
          <p:spPr>
            <a:xfrm>
              <a:off x="6456469" y="3575596"/>
              <a:ext cx="34437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31"/>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6" name="Google Shape;336;p31"/>
          <p:cNvGrpSpPr/>
          <p:nvPr/>
        </p:nvGrpSpPr>
        <p:grpSpPr>
          <a:xfrm>
            <a:off x="7465633" y="1716151"/>
            <a:ext cx="3759089" cy="707494"/>
            <a:chOff x="6456475" y="3575600"/>
            <a:chExt cx="2936100" cy="552600"/>
          </a:xfrm>
        </p:grpSpPr>
        <p:sp>
          <p:nvSpPr>
            <p:cNvPr id="337" name="Google Shape;337;p31"/>
            <p:cNvSpPr/>
            <p:nvPr/>
          </p:nvSpPr>
          <p:spPr>
            <a:xfrm>
              <a:off x="6456475" y="3575600"/>
              <a:ext cx="29361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31"/>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9" name="Google Shape;339;p31"/>
          <p:cNvGrpSpPr/>
          <p:nvPr/>
        </p:nvGrpSpPr>
        <p:grpSpPr>
          <a:xfrm rot="10800000">
            <a:off x="-2032471" y="3471397"/>
            <a:ext cx="4357122" cy="707497"/>
            <a:chOff x="6456475" y="3575600"/>
            <a:chExt cx="3403204" cy="552603"/>
          </a:xfrm>
        </p:grpSpPr>
        <p:sp>
          <p:nvSpPr>
            <p:cNvPr id="340" name="Google Shape;340;p31"/>
            <p:cNvSpPr/>
            <p:nvPr/>
          </p:nvSpPr>
          <p:spPr>
            <a:xfrm>
              <a:off x="6456479" y="3575603"/>
              <a:ext cx="34032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31"/>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2" name="Google Shape;342;p31"/>
          <p:cNvGrpSpPr/>
          <p:nvPr/>
        </p:nvGrpSpPr>
        <p:grpSpPr>
          <a:xfrm rot="10800000">
            <a:off x="-2115169" y="4178885"/>
            <a:ext cx="5455165" cy="875381"/>
            <a:chOff x="6456469" y="3575596"/>
            <a:chExt cx="3443700" cy="552604"/>
          </a:xfrm>
        </p:grpSpPr>
        <p:sp>
          <p:nvSpPr>
            <p:cNvPr id="343" name="Google Shape;343;p31"/>
            <p:cNvSpPr/>
            <p:nvPr/>
          </p:nvSpPr>
          <p:spPr>
            <a:xfrm>
              <a:off x="6456469" y="3575596"/>
              <a:ext cx="34437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31"/>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5" name="Google Shape;345;p31"/>
          <p:cNvGrpSpPr/>
          <p:nvPr/>
        </p:nvGrpSpPr>
        <p:grpSpPr>
          <a:xfrm rot="2700000">
            <a:off x="354482" y="-253580"/>
            <a:ext cx="1045765" cy="1045615"/>
            <a:chOff x="3741950" y="353925"/>
            <a:chExt cx="1045775" cy="1045625"/>
          </a:xfrm>
        </p:grpSpPr>
        <p:sp>
          <p:nvSpPr>
            <p:cNvPr id="346" name="Google Shape;346;p31"/>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31"/>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31"/>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2"/>
          <p:cNvSpPr txBox="1"/>
          <p:nvPr>
            <p:ph type="title"/>
          </p:nvPr>
        </p:nvSpPr>
        <p:spPr>
          <a:xfrm>
            <a:off x="720000" y="604525"/>
            <a:ext cx="3588600" cy="5727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3500"/>
              <a:buNone/>
            </a:pPr>
            <a:r>
              <a:rPr lang="en"/>
              <a:t>What is it?</a:t>
            </a:r>
            <a:endParaRPr/>
          </a:p>
        </p:txBody>
      </p:sp>
      <p:sp>
        <p:nvSpPr>
          <p:cNvPr id="354" name="Google Shape;354;p32"/>
          <p:cNvSpPr txBox="1"/>
          <p:nvPr>
            <p:ph idx="1" type="subTitle"/>
          </p:nvPr>
        </p:nvSpPr>
        <p:spPr>
          <a:xfrm>
            <a:off x="720000" y="1213450"/>
            <a:ext cx="3588600" cy="315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The goal is to measure how </a:t>
            </a:r>
            <a:r>
              <a:rPr lang="en"/>
              <a:t>seemingly </a:t>
            </a:r>
            <a:r>
              <a:rPr lang="en"/>
              <a:t>empty space affects </a:t>
            </a:r>
            <a:r>
              <a:rPr lang="en"/>
              <a:t>interfering</a:t>
            </a:r>
            <a:r>
              <a:rPr lang="en"/>
              <a:t> </a:t>
            </a:r>
            <a:r>
              <a:rPr lang="en"/>
              <a:t>light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A laser is splitted in two. </a:t>
            </a:r>
            <a:endParaRPr/>
          </a:p>
          <a:p>
            <a:pPr indent="0" lvl="0" marL="0" rtl="0" algn="l">
              <a:lnSpc>
                <a:spcPct val="100000"/>
              </a:lnSpc>
              <a:spcBef>
                <a:spcPts val="0"/>
              </a:spcBef>
              <a:spcAft>
                <a:spcPts val="0"/>
              </a:spcAft>
              <a:buSzPts val="1400"/>
              <a:buNone/>
            </a:pPr>
            <a:r>
              <a:rPr lang="en"/>
              <a:t>The two beams of light shine down two perpendicular arms of equal length towards mirror.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Then the beams bounce back from the mirror, recombine and reflect into ultra sensitive detectors.</a:t>
            </a:r>
            <a:endParaRPr/>
          </a:p>
        </p:txBody>
      </p:sp>
      <p:grpSp>
        <p:nvGrpSpPr>
          <p:cNvPr id="355" name="Google Shape;355;p32"/>
          <p:cNvGrpSpPr/>
          <p:nvPr/>
        </p:nvGrpSpPr>
        <p:grpSpPr>
          <a:xfrm flipH="1" rot="10800000">
            <a:off x="9438620" y="2278904"/>
            <a:ext cx="4357122" cy="707498"/>
            <a:chOff x="6456475" y="3575600"/>
            <a:chExt cx="3403204" cy="552603"/>
          </a:xfrm>
        </p:grpSpPr>
        <p:sp>
          <p:nvSpPr>
            <p:cNvPr id="356" name="Google Shape;356;p32"/>
            <p:cNvSpPr/>
            <p:nvPr/>
          </p:nvSpPr>
          <p:spPr>
            <a:xfrm>
              <a:off x="6456479" y="3575603"/>
              <a:ext cx="34032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32"/>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8" name="Google Shape;358;p32"/>
          <p:cNvGrpSpPr/>
          <p:nvPr/>
        </p:nvGrpSpPr>
        <p:grpSpPr>
          <a:xfrm flipH="1" rot="10800000">
            <a:off x="8423275" y="2986404"/>
            <a:ext cx="5455165" cy="875380"/>
            <a:chOff x="6456469" y="3575596"/>
            <a:chExt cx="3443700" cy="552604"/>
          </a:xfrm>
        </p:grpSpPr>
        <p:sp>
          <p:nvSpPr>
            <p:cNvPr id="359" name="Google Shape;359;p32"/>
            <p:cNvSpPr/>
            <p:nvPr/>
          </p:nvSpPr>
          <p:spPr>
            <a:xfrm>
              <a:off x="6456469" y="3575596"/>
              <a:ext cx="34437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32"/>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1" name="Google Shape;361;p32"/>
          <p:cNvGrpSpPr/>
          <p:nvPr/>
        </p:nvGrpSpPr>
        <p:grpSpPr>
          <a:xfrm flipH="1" rot="10800000">
            <a:off x="9380858" y="1426565"/>
            <a:ext cx="3759089" cy="707494"/>
            <a:chOff x="6456475" y="3575600"/>
            <a:chExt cx="2936100" cy="552600"/>
          </a:xfrm>
        </p:grpSpPr>
        <p:sp>
          <p:nvSpPr>
            <p:cNvPr id="362" name="Google Shape;362;p32"/>
            <p:cNvSpPr/>
            <p:nvPr/>
          </p:nvSpPr>
          <p:spPr>
            <a:xfrm>
              <a:off x="6456475" y="3575600"/>
              <a:ext cx="29361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32"/>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64" name="Google Shape;364;p32"/>
          <p:cNvPicPr preferRelativeResize="0"/>
          <p:nvPr/>
        </p:nvPicPr>
        <p:blipFill>
          <a:blip r:embed="rId3">
            <a:alphaModFix/>
          </a:blip>
          <a:stretch>
            <a:fillRect/>
          </a:stretch>
        </p:blipFill>
        <p:spPr>
          <a:xfrm>
            <a:off x="8183725" y="199175"/>
            <a:ext cx="805750" cy="805750"/>
          </a:xfrm>
          <a:prstGeom prst="rect">
            <a:avLst/>
          </a:prstGeom>
          <a:noFill/>
          <a:ln>
            <a:noFill/>
          </a:ln>
        </p:spPr>
      </p:pic>
      <p:pic>
        <p:nvPicPr>
          <p:cNvPr id="365" name="Google Shape;365;p32"/>
          <p:cNvPicPr preferRelativeResize="0"/>
          <p:nvPr/>
        </p:nvPicPr>
        <p:blipFill>
          <a:blip r:embed="rId4">
            <a:alphaModFix/>
          </a:blip>
          <a:stretch>
            <a:fillRect/>
          </a:stretch>
        </p:blipFill>
        <p:spPr>
          <a:xfrm>
            <a:off x="4680625" y="1053875"/>
            <a:ext cx="3539900" cy="3303900"/>
          </a:xfrm>
          <a:prstGeom prst="rect">
            <a:avLst/>
          </a:prstGeom>
          <a:noFill/>
          <a:ln>
            <a:noFill/>
          </a:ln>
        </p:spPr>
      </p:pic>
      <p:sp>
        <p:nvSpPr>
          <p:cNvPr id="366" name="Google Shape;366;p32"/>
          <p:cNvSpPr txBox="1"/>
          <p:nvPr>
            <p:ph idx="1" type="subTitle"/>
          </p:nvPr>
        </p:nvSpPr>
        <p:spPr>
          <a:xfrm>
            <a:off x="7171075" y="4406725"/>
            <a:ext cx="1818900" cy="37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SzPts val="1400"/>
              <a:buNone/>
            </a:pPr>
            <a:r>
              <a:rPr lang="en">
                <a:solidFill>
                  <a:schemeClr val="accent1"/>
                </a:solidFill>
              </a:rPr>
              <a:t>Fabio A. Ciraci </a:t>
            </a:r>
            <a:endParaRPr>
              <a:solidFill>
                <a:schemeClr val="accen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3"/>
          <p:cNvSpPr txBox="1"/>
          <p:nvPr>
            <p:ph type="title"/>
          </p:nvPr>
        </p:nvSpPr>
        <p:spPr>
          <a:xfrm>
            <a:off x="720000" y="604525"/>
            <a:ext cx="3588600" cy="5727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3500"/>
              <a:buNone/>
            </a:pPr>
            <a:r>
              <a:rPr lang="en"/>
              <a:t>What is it?</a:t>
            </a:r>
            <a:endParaRPr/>
          </a:p>
        </p:txBody>
      </p:sp>
      <p:sp>
        <p:nvSpPr>
          <p:cNvPr id="372" name="Google Shape;372;p33"/>
          <p:cNvSpPr txBox="1"/>
          <p:nvPr>
            <p:ph idx="1" type="subTitle"/>
          </p:nvPr>
        </p:nvSpPr>
        <p:spPr>
          <a:xfrm>
            <a:off x="720000" y="1213450"/>
            <a:ext cx="3588600" cy="31503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Random </a:t>
            </a:r>
            <a:r>
              <a:rPr lang="en"/>
              <a:t>fluctuations in empty space are called quantum fluctuations and causes slight changes to the beam.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This data can help us understand and investigate theoretical links between gravity and quantum mechanics</a:t>
            </a:r>
            <a:endParaRPr/>
          </a:p>
        </p:txBody>
      </p:sp>
      <p:grpSp>
        <p:nvGrpSpPr>
          <p:cNvPr id="373" name="Google Shape;373;p33"/>
          <p:cNvGrpSpPr/>
          <p:nvPr/>
        </p:nvGrpSpPr>
        <p:grpSpPr>
          <a:xfrm flipH="1" rot="10800000">
            <a:off x="9308295" y="2134054"/>
            <a:ext cx="4357122" cy="707498"/>
            <a:chOff x="6456475" y="3575600"/>
            <a:chExt cx="3403204" cy="552603"/>
          </a:xfrm>
        </p:grpSpPr>
        <p:sp>
          <p:nvSpPr>
            <p:cNvPr id="374" name="Google Shape;374;p33"/>
            <p:cNvSpPr/>
            <p:nvPr/>
          </p:nvSpPr>
          <p:spPr>
            <a:xfrm>
              <a:off x="6456479" y="3575603"/>
              <a:ext cx="34032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33"/>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6" name="Google Shape;376;p33"/>
          <p:cNvGrpSpPr/>
          <p:nvPr/>
        </p:nvGrpSpPr>
        <p:grpSpPr>
          <a:xfrm flipH="1" rot="10800000">
            <a:off x="8292950" y="2841554"/>
            <a:ext cx="5455165" cy="875380"/>
            <a:chOff x="6456469" y="3575596"/>
            <a:chExt cx="3443700" cy="552604"/>
          </a:xfrm>
        </p:grpSpPr>
        <p:sp>
          <p:nvSpPr>
            <p:cNvPr id="377" name="Google Shape;377;p33"/>
            <p:cNvSpPr/>
            <p:nvPr/>
          </p:nvSpPr>
          <p:spPr>
            <a:xfrm>
              <a:off x="6456469" y="3575596"/>
              <a:ext cx="34437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33"/>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9" name="Google Shape;379;p33"/>
          <p:cNvGrpSpPr/>
          <p:nvPr/>
        </p:nvGrpSpPr>
        <p:grpSpPr>
          <a:xfrm flipH="1" rot="10800000">
            <a:off x="9380858" y="1426565"/>
            <a:ext cx="3759089" cy="707494"/>
            <a:chOff x="6456475" y="3575600"/>
            <a:chExt cx="2936100" cy="552600"/>
          </a:xfrm>
        </p:grpSpPr>
        <p:sp>
          <p:nvSpPr>
            <p:cNvPr id="380" name="Google Shape;380;p33"/>
            <p:cNvSpPr/>
            <p:nvPr/>
          </p:nvSpPr>
          <p:spPr>
            <a:xfrm>
              <a:off x="6456475" y="3575600"/>
              <a:ext cx="29361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33"/>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82" name="Google Shape;382;p33"/>
          <p:cNvPicPr preferRelativeResize="0"/>
          <p:nvPr/>
        </p:nvPicPr>
        <p:blipFill>
          <a:blip r:embed="rId3">
            <a:alphaModFix/>
          </a:blip>
          <a:stretch>
            <a:fillRect/>
          </a:stretch>
        </p:blipFill>
        <p:spPr>
          <a:xfrm>
            <a:off x="4617275" y="832800"/>
            <a:ext cx="3504251" cy="3014925"/>
          </a:xfrm>
          <a:prstGeom prst="rect">
            <a:avLst/>
          </a:prstGeom>
          <a:noFill/>
          <a:ln>
            <a:noFill/>
          </a:ln>
        </p:spPr>
      </p:pic>
      <p:pic>
        <p:nvPicPr>
          <p:cNvPr id="383" name="Google Shape;383;p33"/>
          <p:cNvPicPr preferRelativeResize="0"/>
          <p:nvPr/>
        </p:nvPicPr>
        <p:blipFill>
          <a:blip r:embed="rId4">
            <a:alphaModFix/>
          </a:blip>
          <a:stretch>
            <a:fillRect/>
          </a:stretch>
        </p:blipFill>
        <p:spPr>
          <a:xfrm>
            <a:off x="8183725" y="199175"/>
            <a:ext cx="805750" cy="805750"/>
          </a:xfrm>
          <a:prstGeom prst="rect">
            <a:avLst/>
          </a:prstGeom>
          <a:noFill/>
          <a:ln>
            <a:noFill/>
          </a:ln>
        </p:spPr>
      </p:pic>
      <p:sp>
        <p:nvSpPr>
          <p:cNvPr id="384" name="Google Shape;384;p33"/>
          <p:cNvSpPr txBox="1"/>
          <p:nvPr>
            <p:ph idx="1" type="subTitle"/>
          </p:nvPr>
        </p:nvSpPr>
        <p:spPr>
          <a:xfrm>
            <a:off x="7171075" y="4406725"/>
            <a:ext cx="1818900" cy="37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SzPts val="1400"/>
              <a:buNone/>
            </a:pPr>
            <a:r>
              <a:rPr lang="en">
                <a:solidFill>
                  <a:schemeClr val="accent1"/>
                </a:solidFill>
              </a:rPr>
              <a:t>Fabio A. Ciraci </a:t>
            </a:r>
            <a:endParaRPr>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34"/>
          <p:cNvSpPr txBox="1"/>
          <p:nvPr>
            <p:ph type="title"/>
          </p:nvPr>
        </p:nvSpPr>
        <p:spPr>
          <a:xfrm>
            <a:off x="720000" y="604525"/>
            <a:ext cx="3588600" cy="5727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3500"/>
              <a:buNone/>
            </a:pPr>
            <a:r>
              <a:rPr lang="en"/>
              <a:t>What was my goal?</a:t>
            </a:r>
            <a:endParaRPr/>
          </a:p>
        </p:txBody>
      </p:sp>
      <p:sp>
        <p:nvSpPr>
          <p:cNvPr id="390" name="Google Shape;390;p34"/>
          <p:cNvSpPr txBox="1"/>
          <p:nvPr>
            <p:ph idx="1" type="subTitle"/>
          </p:nvPr>
        </p:nvSpPr>
        <p:spPr>
          <a:xfrm>
            <a:off x="720000" y="1631425"/>
            <a:ext cx="3588600" cy="31503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My goal was to create an overlay module pynq compatible to be runned on the RedPitaya board in order to perform sums between different arrays.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In the context of GQuEST they </a:t>
            </a:r>
            <a:r>
              <a:rPr lang="en"/>
              <a:t>represent the two signals on which the correlation is performed.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The correlation correspond to the sum of the Fourier Transform of two signals when inversed transform</a:t>
            </a:r>
            <a:endParaRPr/>
          </a:p>
        </p:txBody>
      </p:sp>
      <p:grpSp>
        <p:nvGrpSpPr>
          <p:cNvPr id="391" name="Google Shape;391;p34"/>
          <p:cNvGrpSpPr/>
          <p:nvPr/>
        </p:nvGrpSpPr>
        <p:grpSpPr>
          <a:xfrm flipH="1" rot="10800000">
            <a:off x="9308295" y="2134054"/>
            <a:ext cx="4357122" cy="707498"/>
            <a:chOff x="6456475" y="3575600"/>
            <a:chExt cx="3403204" cy="552603"/>
          </a:xfrm>
        </p:grpSpPr>
        <p:sp>
          <p:nvSpPr>
            <p:cNvPr id="392" name="Google Shape;392;p34"/>
            <p:cNvSpPr/>
            <p:nvPr/>
          </p:nvSpPr>
          <p:spPr>
            <a:xfrm>
              <a:off x="6456479" y="3575603"/>
              <a:ext cx="34032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34"/>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94" name="Google Shape;394;p34"/>
          <p:cNvGrpSpPr/>
          <p:nvPr/>
        </p:nvGrpSpPr>
        <p:grpSpPr>
          <a:xfrm flipH="1" rot="10800000">
            <a:off x="8292950" y="2841554"/>
            <a:ext cx="5455165" cy="875380"/>
            <a:chOff x="6456469" y="3575596"/>
            <a:chExt cx="3443700" cy="552604"/>
          </a:xfrm>
        </p:grpSpPr>
        <p:sp>
          <p:nvSpPr>
            <p:cNvPr id="395" name="Google Shape;395;p34"/>
            <p:cNvSpPr/>
            <p:nvPr/>
          </p:nvSpPr>
          <p:spPr>
            <a:xfrm>
              <a:off x="6456469" y="3575596"/>
              <a:ext cx="34437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34"/>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97" name="Google Shape;397;p34"/>
          <p:cNvGrpSpPr/>
          <p:nvPr/>
        </p:nvGrpSpPr>
        <p:grpSpPr>
          <a:xfrm flipH="1" rot="10800000">
            <a:off x="9380858" y="1426565"/>
            <a:ext cx="3759089" cy="707494"/>
            <a:chOff x="6456475" y="3575600"/>
            <a:chExt cx="2936100" cy="552600"/>
          </a:xfrm>
        </p:grpSpPr>
        <p:sp>
          <p:nvSpPr>
            <p:cNvPr id="398" name="Google Shape;398;p34"/>
            <p:cNvSpPr/>
            <p:nvPr/>
          </p:nvSpPr>
          <p:spPr>
            <a:xfrm>
              <a:off x="6456475" y="3575600"/>
              <a:ext cx="29361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34"/>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00" name="Google Shape;400;p34"/>
          <p:cNvPicPr preferRelativeResize="0"/>
          <p:nvPr/>
        </p:nvPicPr>
        <p:blipFill>
          <a:blip r:embed="rId3">
            <a:alphaModFix/>
          </a:blip>
          <a:stretch>
            <a:fillRect/>
          </a:stretch>
        </p:blipFill>
        <p:spPr>
          <a:xfrm>
            <a:off x="8183725" y="199175"/>
            <a:ext cx="805750" cy="805750"/>
          </a:xfrm>
          <a:prstGeom prst="rect">
            <a:avLst/>
          </a:prstGeom>
          <a:noFill/>
          <a:ln>
            <a:noFill/>
          </a:ln>
        </p:spPr>
      </p:pic>
      <p:sp>
        <p:nvSpPr>
          <p:cNvPr id="401" name="Google Shape;401;p34"/>
          <p:cNvSpPr txBox="1"/>
          <p:nvPr>
            <p:ph idx="1" type="subTitle"/>
          </p:nvPr>
        </p:nvSpPr>
        <p:spPr>
          <a:xfrm>
            <a:off x="7171075" y="4406725"/>
            <a:ext cx="1818900" cy="37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SzPts val="1400"/>
              <a:buNone/>
            </a:pPr>
            <a:r>
              <a:rPr lang="en">
                <a:solidFill>
                  <a:schemeClr val="accent1"/>
                </a:solidFill>
              </a:rPr>
              <a:t>Fabio A. Ciraci </a:t>
            </a:r>
            <a:endParaRPr>
              <a:solidFill>
                <a:schemeClr val="accent1"/>
              </a:solidFill>
            </a:endParaRPr>
          </a:p>
        </p:txBody>
      </p:sp>
      <p:pic>
        <p:nvPicPr>
          <p:cNvPr descr="Cross-correlation - Wikipedia" id="402" name="Google Shape;402;p34"/>
          <p:cNvPicPr preferRelativeResize="0"/>
          <p:nvPr/>
        </p:nvPicPr>
        <p:blipFill>
          <a:blip r:embed="rId4">
            <a:alphaModFix/>
          </a:blip>
          <a:stretch>
            <a:fillRect/>
          </a:stretch>
        </p:blipFill>
        <p:spPr>
          <a:xfrm>
            <a:off x="4533850" y="1426575"/>
            <a:ext cx="3759100" cy="289171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35"/>
          <p:cNvSpPr txBox="1"/>
          <p:nvPr>
            <p:ph type="title"/>
          </p:nvPr>
        </p:nvSpPr>
        <p:spPr>
          <a:xfrm>
            <a:off x="2135550" y="1651188"/>
            <a:ext cx="4872900" cy="1158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 sz="5000"/>
              <a:t>FPGA</a:t>
            </a:r>
            <a:endParaRPr sz="5000"/>
          </a:p>
        </p:txBody>
      </p:sp>
      <p:sp>
        <p:nvSpPr>
          <p:cNvPr id="408" name="Google Shape;408;p35"/>
          <p:cNvSpPr txBox="1"/>
          <p:nvPr>
            <p:ph idx="1" type="subTitle"/>
          </p:nvPr>
        </p:nvSpPr>
        <p:spPr>
          <a:xfrm>
            <a:off x="2135550" y="2765575"/>
            <a:ext cx="4872900" cy="70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Field Programmable Gate Array</a:t>
            </a:r>
            <a:endParaRPr/>
          </a:p>
        </p:txBody>
      </p:sp>
      <p:grpSp>
        <p:nvGrpSpPr>
          <p:cNvPr id="409" name="Google Shape;409;p35"/>
          <p:cNvGrpSpPr/>
          <p:nvPr/>
        </p:nvGrpSpPr>
        <p:grpSpPr>
          <a:xfrm>
            <a:off x="6397195" y="1008655"/>
            <a:ext cx="4357122" cy="707498"/>
            <a:chOff x="6456475" y="3575600"/>
            <a:chExt cx="3403204" cy="552603"/>
          </a:xfrm>
        </p:grpSpPr>
        <p:sp>
          <p:nvSpPr>
            <p:cNvPr id="410" name="Google Shape;410;p35"/>
            <p:cNvSpPr/>
            <p:nvPr/>
          </p:nvSpPr>
          <p:spPr>
            <a:xfrm>
              <a:off x="6456479" y="3575603"/>
              <a:ext cx="34032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35"/>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2" name="Google Shape;412;p35"/>
          <p:cNvGrpSpPr/>
          <p:nvPr/>
        </p:nvGrpSpPr>
        <p:grpSpPr>
          <a:xfrm>
            <a:off x="5381850" y="133273"/>
            <a:ext cx="5455165" cy="875380"/>
            <a:chOff x="6456469" y="3575596"/>
            <a:chExt cx="3443700" cy="552604"/>
          </a:xfrm>
        </p:grpSpPr>
        <p:sp>
          <p:nvSpPr>
            <p:cNvPr id="413" name="Google Shape;413;p35"/>
            <p:cNvSpPr/>
            <p:nvPr/>
          </p:nvSpPr>
          <p:spPr>
            <a:xfrm>
              <a:off x="6456469" y="3575596"/>
              <a:ext cx="34437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35"/>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5" name="Google Shape;415;p35"/>
          <p:cNvGrpSpPr/>
          <p:nvPr/>
        </p:nvGrpSpPr>
        <p:grpSpPr>
          <a:xfrm>
            <a:off x="7465633" y="1716150"/>
            <a:ext cx="3759089" cy="707494"/>
            <a:chOff x="6456475" y="3575600"/>
            <a:chExt cx="2936100" cy="552600"/>
          </a:xfrm>
        </p:grpSpPr>
        <p:sp>
          <p:nvSpPr>
            <p:cNvPr id="416" name="Google Shape;416;p35"/>
            <p:cNvSpPr/>
            <p:nvPr/>
          </p:nvSpPr>
          <p:spPr>
            <a:xfrm>
              <a:off x="6456475" y="3575600"/>
              <a:ext cx="29361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35"/>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8" name="Google Shape;418;p35"/>
          <p:cNvGrpSpPr/>
          <p:nvPr/>
        </p:nvGrpSpPr>
        <p:grpSpPr>
          <a:xfrm rot="10800000">
            <a:off x="-2032471" y="3471392"/>
            <a:ext cx="4357122" cy="707498"/>
            <a:chOff x="6456475" y="3575600"/>
            <a:chExt cx="3403204" cy="552603"/>
          </a:xfrm>
        </p:grpSpPr>
        <p:sp>
          <p:nvSpPr>
            <p:cNvPr id="419" name="Google Shape;419;p35"/>
            <p:cNvSpPr/>
            <p:nvPr/>
          </p:nvSpPr>
          <p:spPr>
            <a:xfrm>
              <a:off x="6456479" y="3575603"/>
              <a:ext cx="34032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35"/>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1" name="Google Shape;421;p35"/>
          <p:cNvGrpSpPr/>
          <p:nvPr/>
        </p:nvGrpSpPr>
        <p:grpSpPr>
          <a:xfrm rot="10800000">
            <a:off x="-2115169" y="4178892"/>
            <a:ext cx="5455165" cy="875380"/>
            <a:chOff x="6456469" y="3575596"/>
            <a:chExt cx="3443700" cy="552604"/>
          </a:xfrm>
        </p:grpSpPr>
        <p:sp>
          <p:nvSpPr>
            <p:cNvPr id="422" name="Google Shape;422;p35"/>
            <p:cNvSpPr/>
            <p:nvPr/>
          </p:nvSpPr>
          <p:spPr>
            <a:xfrm>
              <a:off x="6456469" y="3575596"/>
              <a:ext cx="34437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35"/>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4" name="Google Shape;424;p35"/>
          <p:cNvGrpSpPr/>
          <p:nvPr/>
        </p:nvGrpSpPr>
        <p:grpSpPr>
          <a:xfrm rot="2700000">
            <a:off x="354482" y="-253580"/>
            <a:ext cx="1045765" cy="1045615"/>
            <a:chOff x="3741950" y="353925"/>
            <a:chExt cx="1045775" cy="1045625"/>
          </a:xfrm>
        </p:grpSpPr>
        <p:sp>
          <p:nvSpPr>
            <p:cNvPr id="425" name="Google Shape;425;p35"/>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35"/>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35"/>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36"/>
          <p:cNvSpPr txBox="1"/>
          <p:nvPr>
            <p:ph type="title"/>
          </p:nvPr>
        </p:nvSpPr>
        <p:spPr>
          <a:xfrm>
            <a:off x="720000" y="604525"/>
            <a:ext cx="3588600" cy="5727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3500"/>
              <a:buNone/>
            </a:pPr>
            <a:r>
              <a:rPr lang="en"/>
              <a:t>What is it?</a:t>
            </a:r>
            <a:endParaRPr/>
          </a:p>
        </p:txBody>
      </p:sp>
      <p:grpSp>
        <p:nvGrpSpPr>
          <p:cNvPr id="433" name="Google Shape;433;p36"/>
          <p:cNvGrpSpPr/>
          <p:nvPr/>
        </p:nvGrpSpPr>
        <p:grpSpPr>
          <a:xfrm flipH="1" rot="10800000">
            <a:off x="9438620" y="2278904"/>
            <a:ext cx="4357122" cy="707498"/>
            <a:chOff x="6456475" y="3575600"/>
            <a:chExt cx="3403204" cy="552603"/>
          </a:xfrm>
        </p:grpSpPr>
        <p:sp>
          <p:nvSpPr>
            <p:cNvPr id="434" name="Google Shape;434;p36"/>
            <p:cNvSpPr/>
            <p:nvPr/>
          </p:nvSpPr>
          <p:spPr>
            <a:xfrm>
              <a:off x="6456479" y="3575603"/>
              <a:ext cx="34032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36"/>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6" name="Google Shape;436;p36"/>
          <p:cNvGrpSpPr/>
          <p:nvPr/>
        </p:nvGrpSpPr>
        <p:grpSpPr>
          <a:xfrm flipH="1" rot="10800000">
            <a:off x="8423275" y="2986404"/>
            <a:ext cx="5455165" cy="875380"/>
            <a:chOff x="6456469" y="3575596"/>
            <a:chExt cx="3443700" cy="552604"/>
          </a:xfrm>
        </p:grpSpPr>
        <p:sp>
          <p:nvSpPr>
            <p:cNvPr id="437" name="Google Shape;437;p36"/>
            <p:cNvSpPr/>
            <p:nvPr/>
          </p:nvSpPr>
          <p:spPr>
            <a:xfrm>
              <a:off x="6456469" y="3575596"/>
              <a:ext cx="34437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36"/>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9" name="Google Shape;439;p36"/>
          <p:cNvGrpSpPr/>
          <p:nvPr/>
        </p:nvGrpSpPr>
        <p:grpSpPr>
          <a:xfrm flipH="1" rot="10800000">
            <a:off x="9380858" y="1426565"/>
            <a:ext cx="3759089" cy="707494"/>
            <a:chOff x="6456475" y="3575600"/>
            <a:chExt cx="2936100" cy="552600"/>
          </a:xfrm>
        </p:grpSpPr>
        <p:sp>
          <p:nvSpPr>
            <p:cNvPr id="440" name="Google Shape;440;p36"/>
            <p:cNvSpPr/>
            <p:nvPr/>
          </p:nvSpPr>
          <p:spPr>
            <a:xfrm>
              <a:off x="6456475" y="3575600"/>
              <a:ext cx="29361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36"/>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42" name="Google Shape;442;p36"/>
          <p:cNvPicPr preferRelativeResize="0"/>
          <p:nvPr/>
        </p:nvPicPr>
        <p:blipFill>
          <a:blip r:embed="rId3">
            <a:alphaModFix/>
          </a:blip>
          <a:stretch>
            <a:fillRect/>
          </a:stretch>
        </p:blipFill>
        <p:spPr>
          <a:xfrm>
            <a:off x="8183725" y="199175"/>
            <a:ext cx="805750" cy="805750"/>
          </a:xfrm>
          <a:prstGeom prst="rect">
            <a:avLst/>
          </a:prstGeom>
          <a:noFill/>
          <a:ln>
            <a:noFill/>
          </a:ln>
        </p:spPr>
      </p:pic>
      <p:sp>
        <p:nvSpPr>
          <p:cNvPr id="443" name="Google Shape;443;p36"/>
          <p:cNvSpPr txBox="1"/>
          <p:nvPr>
            <p:ph idx="1" type="subTitle"/>
          </p:nvPr>
        </p:nvSpPr>
        <p:spPr>
          <a:xfrm>
            <a:off x="7171075" y="4406725"/>
            <a:ext cx="1818900" cy="37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SzPts val="1400"/>
              <a:buNone/>
            </a:pPr>
            <a:r>
              <a:rPr lang="en">
                <a:solidFill>
                  <a:schemeClr val="accent1"/>
                </a:solidFill>
              </a:rPr>
              <a:t>Fabio A. Ciraci </a:t>
            </a:r>
            <a:endParaRPr>
              <a:solidFill>
                <a:schemeClr val="accent1"/>
              </a:solidFill>
            </a:endParaRPr>
          </a:p>
        </p:txBody>
      </p:sp>
      <p:pic>
        <p:nvPicPr>
          <p:cNvPr id="444" name="Google Shape;444;p36"/>
          <p:cNvPicPr preferRelativeResize="0"/>
          <p:nvPr/>
        </p:nvPicPr>
        <p:blipFill>
          <a:blip r:embed="rId4">
            <a:alphaModFix/>
          </a:blip>
          <a:stretch>
            <a:fillRect/>
          </a:stretch>
        </p:blipFill>
        <p:spPr>
          <a:xfrm>
            <a:off x="902425" y="2134050"/>
            <a:ext cx="3870198" cy="1547699"/>
          </a:xfrm>
          <a:prstGeom prst="rect">
            <a:avLst/>
          </a:prstGeom>
          <a:noFill/>
          <a:ln>
            <a:noFill/>
          </a:ln>
        </p:spPr>
      </p:pic>
      <p:pic>
        <p:nvPicPr>
          <p:cNvPr id="445" name="Google Shape;445;p36"/>
          <p:cNvPicPr preferRelativeResize="0"/>
          <p:nvPr/>
        </p:nvPicPr>
        <p:blipFill>
          <a:blip r:embed="rId5">
            <a:alphaModFix/>
          </a:blip>
          <a:stretch>
            <a:fillRect/>
          </a:stretch>
        </p:blipFill>
        <p:spPr>
          <a:xfrm rot="5400000">
            <a:off x="5210488" y="1725325"/>
            <a:ext cx="2365150" cy="2365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37"/>
          <p:cNvSpPr txBox="1"/>
          <p:nvPr>
            <p:ph type="title"/>
          </p:nvPr>
        </p:nvSpPr>
        <p:spPr>
          <a:xfrm>
            <a:off x="-185475" y="1311300"/>
            <a:ext cx="4530300" cy="5727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3500"/>
              <a:buNone/>
            </a:pPr>
            <a:r>
              <a:rPr lang="en"/>
              <a:t> in simple words:</a:t>
            </a:r>
            <a:endParaRPr/>
          </a:p>
        </p:txBody>
      </p:sp>
      <p:sp>
        <p:nvSpPr>
          <p:cNvPr id="451" name="Google Shape;451;p37"/>
          <p:cNvSpPr txBox="1"/>
          <p:nvPr>
            <p:ph idx="1" type="subTitle"/>
          </p:nvPr>
        </p:nvSpPr>
        <p:spPr>
          <a:xfrm>
            <a:off x="1484775" y="1935025"/>
            <a:ext cx="3177900" cy="2471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A computer where is possible to program the hardware logic using easy-to-use software</a:t>
            </a:r>
            <a:endParaRPr b="1"/>
          </a:p>
        </p:txBody>
      </p:sp>
      <p:grpSp>
        <p:nvGrpSpPr>
          <p:cNvPr id="452" name="Google Shape;452;p37"/>
          <p:cNvGrpSpPr/>
          <p:nvPr/>
        </p:nvGrpSpPr>
        <p:grpSpPr>
          <a:xfrm flipH="1" rot="10800000">
            <a:off x="9438620" y="2278904"/>
            <a:ext cx="4357122" cy="707498"/>
            <a:chOff x="6456475" y="3575600"/>
            <a:chExt cx="3403204" cy="552603"/>
          </a:xfrm>
        </p:grpSpPr>
        <p:sp>
          <p:nvSpPr>
            <p:cNvPr id="453" name="Google Shape;453;p37"/>
            <p:cNvSpPr/>
            <p:nvPr/>
          </p:nvSpPr>
          <p:spPr>
            <a:xfrm>
              <a:off x="6456479" y="3575603"/>
              <a:ext cx="34032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37"/>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55" name="Google Shape;455;p37"/>
          <p:cNvGrpSpPr/>
          <p:nvPr/>
        </p:nvGrpSpPr>
        <p:grpSpPr>
          <a:xfrm flipH="1" rot="10800000">
            <a:off x="8423275" y="2986404"/>
            <a:ext cx="5455165" cy="875380"/>
            <a:chOff x="6456469" y="3575596"/>
            <a:chExt cx="3443700" cy="552604"/>
          </a:xfrm>
        </p:grpSpPr>
        <p:sp>
          <p:nvSpPr>
            <p:cNvPr id="456" name="Google Shape;456;p37"/>
            <p:cNvSpPr/>
            <p:nvPr/>
          </p:nvSpPr>
          <p:spPr>
            <a:xfrm>
              <a:off x="6456469" y="3575596"/>
              <a:ext cx="34437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37"/>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58" name="Google Shape;458;p37"/>
          <p:cNvGrpSpPr/>
          <p:nvPr/>
        </p:nvGrpSpPr>
        <p:grpSpPr>
          <a:xfrm flipH="1" rot="10800000">
            <a:off x="9380858" y="1426565"/>
            <a:ext cx="3759089" cy="707494"/>
            <a:chOff x="6456475" y="3575600"/>
            <a:chExt cx="2936100" cy="552600"/>
          </a:xfrm>
        </p:grpSpPr>
        <p:sp>
          <p:nvSpPr>
            <p:cNvPr id="459" name="Google Shape;459;p37"/>
            <p:cNvSpPr/>
            <p:nvPr/>
          </p:nvSpPr>
          <p:spPr>
            <a:xfrm>
              <a:off x="6456475" y="3575600"/>
              <a:ext cx="29361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37"/>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61" name="Google Shape;461;p37"/>
          <p:cNvPicPr preferRelativeResize="0"/>
          <p:nvPr/>
        </p:nvPicPr>
        <p:blipFill>
          <a:blip r:embed="rId3">
            <a:alphaModFix/>
          </a:blip>
          <a:stretch>
            <a:fillRect/>
          </a:stretch>
        </p:blipFill>
        <p:spPr>
          <a:xfrm>
            <a:off x="8183725" y="199175"/>
            <a:ext cx="805750" cy="805750"/>
          </a:xfrm>
          <a:prstGeom prst="rect">
            <a:avLst/>
          </a:prstGeom>
          <a:noFill/>
          <a:ln>
            <a:noFill/>
          </a:ln>
        </p:spPr>
      </p:pic>
      <p:sp>
        <p:nvSpPr>
          <p:cNvPr id="462" name="Google Shape;462;p37"/>
          <p:cNvSpPr txBox="1"/>
          <p:nvPr>
            <p:ph idx="1" type="subTitle"/>
          </p:nvPr>
        </p:nvSpPr>
        <p:spPr>
          <a:xfrm>
            <a:off x="7171075" y="4406725"/>
            <a:ext cx="1818900" cy="37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SzPts val="1400"/>
              <a:buNone/>
            </a:pPr>
            <a:r>
              <a:rPr lang="en">
                <a:solidFill>
                  <a:schemeClr val="accent1"/>
                </a:solidFill>
              </a:rPr>
              <a:t>Fabio A. Ciraci </a:t>
            </a:r>
            <a:endParaRPr>
              <a:solidFill>
                <a:schemeClr val="accent1"/>
              </a:solidFill>
            </a:endParaRPr>
          </a:p>
        </p:txBody>
      </p:sp>
      <p:pic>
        <p:nvPicPr>
          <p:cNvPr id="463" name="Google Shape;463;p37"/>
          <p:cNvPicPr preferRelativeResize="0"/>
          <p:nvPr/>
        </p:nvPicPr>
        <p:blipFill>
          <a:blip r:embed="rId4">
            <a:alphaModFix/>
          </a:blip>
          <a:stretch>
            <a:fillRect/>
          </a:stretch>
        </p:blipFill>
        <p:spPr>
          <a:xfrm>
            <a:off x="5069949" y="1311300"/>
            <a:ext cx="3230075" cy="1055150"/>
          </a:xfrm>
          <a:prstGeom prst="rect">
            <a:avLst/>
          </a:prstGeom>
          <a:noFill/>
          <a:ln>
            <a:noFill/>
          </a:ln>
        </p:spPr>
      </p:pic>
      <p:pic>
        <p:nvPicPr>
          <p:cNvPr id="464" name="Google Shape;464;p37"/>
          <p:cNvPicPr preferRelativeResize="0"/>
          <p:nvPr/>
        </p:nvPicPr>
        <p:blipFill>
          <a:blip r:embed="rId5">
            <a:alphaModFix/>
          </a:blip>
          <a:stretch>
            <a:fillRect/>
          </a:stretch>
        </p:blipFill>
        <p:spPr>
          <a:xfrm>
            <a:off x="5094688" y="2706058"/>
            <a:ext cx="2896575" cy="1436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aunch Product Crowdfunding Pitch Deck by Slidesgo">
  <a:themeElements>
    <a:clrScheme name="Simple Light">
      <a:dk1>
        <a:srgbClr val="191919"/>
      </a:dk1>
      <a:lt1>
        <a:srgbClr val="FFFFFF"/>
      </a:lt1>
      <a:dk2>
        <a:srgbClr val="002080"/>
      </a:dk2>
      <a:lt2>
        <a:srgbClr val="0336D0"/>
      </a:lt2>
      <a:accent1>
        <a:srgbClr val="1382DB"/>
      </a:accent1>
      <a:accent2>
        <a:srgbClr val="1FC2E1"/>
      </a:accent2>
      <a:accent3>
        <a:srgbClr val="08E0DB"/>
      </a:accent3>
      <a:accent4>
        <a:srgbClr val="03FCD5"/>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