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pptx" ContentType="application/vnd.openxmlformats-officedocument.presentationml.presentatio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17.jpg" ContentType="image/jpg"/>
  <Override PartName="/ppt/media/image18.jpg" ContentType="image/jpg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6"/>
  </p:notesMasterIdLst>
  <p:sldIdLst>
    <p:sldId id="294" r:id="rId3"/>
    <p:sldId id="257" r:id="rId4"/>
    <p:sldId id="258" r:id="rId5"/>
    <p:sldId id="260" r:id="rId6"/>
    <p:sldId id="261" r:id="rId7"/>
    <p:sldId id="263" r:id="rId8"/>
    <p:sldId id="265" r:id="rId9"/>
    <p:sldId id="267" r:id="rId10"/>
    <p:sldId id="266" r:id="rId11"/>
    <p:sldId id="276" r:id="rId12"/>
    <p:sldId id="262" r:id="rId13"/>
    <p:sldId id="279" r:id="rId14"/>
    <p:sldId id="278" r:id="rId15"/>
    <p:sldId id="301" r:id="rId16"/>
    <p:sldId id="280" r:id="rId17"/>
    <p:sldId id="281" r:id="rId18"/>
    <p:sldId id="282" r:id="rId19"/>
    <p:sldId id="283" r:id="rId20"/>
    <p:sldId id="299" r:id="rId21"/>
    <p:sldId id="285" r:id="rId22"/>
    <p:sldId id="284" r:id="rId23"/>
    <p:sldId id="302" r:id="rId24"/>
    <p:sldId id="304" r:id="rId25"/>
    <p:sldId id="310" r:id="rId26"/>
    <p:sldId id="311" r:id="rId27"/>
    <p:sldId id="305" r:id="rId28"/>
    <p:sldId id="306" r:id="rId29"/>
    <p:sldId id="312" r:id="rId30"/>
    <p:sldId id="307" r:id="rId31"/>
    <p:sldId id="309" r:id="rId32"/>
    <p:sldId id="313" r:id="rId33"/>
    <p:sldId id="286" r:id="rId34"/>
    <p:sldId id="287" r:id="rId3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711D88-6EA8-49D7-B903-8319AE6BFB75}" v="2700" dt="2023-09-28T16:34:04.60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Stile medio 2 - Colore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colò rossolino" userId="16c85b956a5cba63" providerId="LiveId" clId="{4B711D88-6EA8-49D7-B903-8319AE6BFB75}"/>
    <pc:docChg chg="undo redo custSel addSld delSld modSld sldOrd">
      <pc:chgData name="nicolò rossolino" userId="16c85b956a5cba63" providerId="LiveId" clId="{4B711D88-6EA8-49D7-B903-8319AE6BFB75}" dt="2023-09-28T16:34:04.608" v="11822" actId="20577"/>
      <pc:docMkLst>
        <pc:docMk/>
      </pc:docMkLst>
      <pc:sldChg chg="del">
        <pc:chgData name="nicolò rossolino" userId="16c85b956a5cba63" providerId="LiveId" clId="{4B711D88-6EA8-49D7-B903-8319AE6BFB75}" dt="2023-08-28T02:45:11.340" v="5883" actId="2696"/>
        <pc:sldMkLst>
          <pc:docMk/>
          <pc:sldMk cId="91140970" sldId="256"/>
        </pc:sldMkLst>
      </pc:sldChg>
      <pc:sldChg chg="modSp">
        <pc:chgData name="nicolò rossolino" userId="16c85b956a5cba63" providerId="LiveId" clId="{4B711D88-6EA8-49D7-B903-8319AE6BFB75}" dt="2023-08-25T16:14:15.656" v="2874" actId="20577"/>
        <pc:sldMkLst>
          <pc:docMk/>
          <pc:sldMk cId="168652687" sldId="257"/>
        </pc:sldMkLst>
        <pc:spChg chg="mod">
          <ac:chgData name="nicolò rossolino" userId="16c85b956a5cba63" providerId="LiveId" clId="{4B711D88-6EA8-49D7-B903-8319AE6BFB75}" dt="2023-08-25T16:14:15.656" v="2874" actId="20577"/>
          <ac:spMkLst>
            <pc:docMk/>
            <pc:sldMk cId="168652687" sldId="257"/>
            <ac:spMk id="3" creationId="{424129CA-CF0A-00E0-9D3B-8924A0F163D5}"/>
          </ac:spMkLst>
        </pc:spChg>
      </pc:sldChg>
      <pc:sldChg chg="addSp delSp modSp mod modShow">
        <pc:chgData name="nicolò rossolino" userId="16c85b956a5cba63" providerId="LiveId" clId="{4B711D88-6EA8-49D7-B903-8319AE6BFB75}" dt="2023-09-27T04:51:24.855" v="8940" actId="729"/>
        <pc:sldMkLst>
          <pc:docMk/>
          <pc:sldMk cId="4151063265" sldId="258"/>
        </pc:sldMkLst>
        <pc:spChg chg="add del mod">
          <ac:chgData name="nicolò rossolino" userId="16c85b956a5cba63" providerId="LiveId" clId="{4B711D88-6EA8-49D7-B903-8319AE6BFB75}" dt="2023-08-25T18:15:03.832" v="2952" actId="21"/>
          <ac:spMkLst>
            <pc:docMk/>
            <pc:sldMk cId="4151063265" sldId="258"/>
            <ac:spMk id="2" creationId="{5E3C4658-1983-3037-6A79-F7657DBA8EA9}"/>
          </ac:spMkLst>
        </pc:spChg>
        <pc:spChg chg="mod">
          <ac:chgData name="nicolò rossolino" userId="16c85b956a5cba63" providerId="LiveId" clId="{4B711D88-6EA8-49D7-B903-8319AE6BFB75}" dt="2023-08-27T17:12:09.195" v="5080" actId="1076"/>
          <ac:spMkLst>
            <pc:docMk/>
            <pc:sldMk cId="4151063265" sldId="258"/>
            <ac:spMk id="12" creationId="{1D67902E-47DF-98CC-C5DF-479CC439CBF7}"/>
          </ac:spMkLst>
        </pc:spChg>
        <pc:spChg chg="mod">
          <ac:chgData name="nicolò rossolino" userId="16c85b956a5cba63" providerId="LiveId" clId="{4B711D88-6EA8-49D7-B903-8319AE6BFB75}" dt="2023-08-27T17:12:05.007" v="5079" actId="1076"/>
          <ac:spMkLst>
            <pc:docMk/>
            <pc:sldMk cId="4151063265" sldId="258"/>
            <ac:spMk id="13" creationId="{7011D9BA-3BCC-4FFA-15F1-F02CA13AA003}"/>
          </ac:spMkLst>
        </pc:spChg>
        <pc:spChg chg="mod">
          <ac:chgData name="nicolò rossolino" userId="16c85b956a5cba63" providerId="LiveId" clId="{4B711D88-6EA8-49D7-B903-8319AE6BFB75}" dt="2023-08-27T17:11:56.938" v="5078" actId="1076"/>
          <ac:spMkLst>
            <pc:docMk/>
            <pc:sldMk cId="4151063265" sldId="258"/>
            <ac:spMk id="14" creationId="{0008ECE6-ADA9-E70B-F2DF-65E662C4FB4F}"/>
          </ac:spMkLst>
        </pc:spChg>
      </pc:sldChg>
      <pc:sldChg chg="modSp del mod">
        <pc:chgData name="nicolò rossolino" userId="16c85b956a5cba63" providerId="LiveId" clId="{4B711D88-6EA8-49D7-B903-8319AE6BFB75}" dt="2023-08-27T17:12:17.065" v="5081" actId="2696"/>
        <pc:sldMkLst>
          <pc:docMk/>
          <pc:sldMk cId="1224031943" sldId="259"/>
        </pc:sldMkLst>
        <pc:spChg chg="mod">
          <ac:chgData name="nicolò rossolino" userId="16c85b956a5cba63" providerId="LiveId" clId="{4B711D88-6EA8-49D7-B903-8319AE6BFB75}" dt="2023-08-25T17:54:02.467" v="2876" actId="20577"/>
          <ac:spMkLst>
            <pc:docMk/>
            <pc:sldMk cId="1224031943" sldId="259"/>
            <ac:spMk id="3" creationId="{C474C95D-8D58-6D1B-F2EE-47C801089CD3}"/>
          </ac:spMkLst>
        </pc:spChg>
        <pc:picChg chg="mod">
          <ac:chgData name="nicolò rossolino" userId="16c85b956a5cba63" providerId="LiveId" clId="{4B711D88-6EA8-49D7-B903-8319AE6BFB75}" dt="2023-08-25T17:54:08.364" v="2877" actId="1036"/>
          <ac:picMkLst>
            <pc:docMk/>
            <pc:sldMk cId="1224031943" sldId="259"/>
            <ac:picMk id="5" creationId="{19E31D96-462B-0609-31D7-3F072B08EB87}"/>
          </ac:picMkLst>
        </pc:picChg>
      </pc:sldChg>
      <pc:sldChg chg="addSp delSp modSp mod modShow">
        <pc:chgData name="nicolò rossolino" userId="16c85b956a5cba63" providerId="LiveId" clId="{4B711D88-6EA8-49D7-B903-8319AE6BFB75}" dt="2023-09-27T19:13:41.990" v="9959" actId="729"/>
        <pc:sldMkLst>
          <pc:docMk/>
          <pc:sldMk cId="4219085806" sldId="260"/>
        </pc:sldMkLst>
        <pc:spChg chg="mod">
          <ac:chgData name="nicolò rossolino" userId="16c85b956a5cba63" providerId="LiveId" clId="{4B711D88-6EA8-49D7-B903-8319AE6BFB75}" dt="2023-08-26T16:29:11.399" v="3150" actId="1076"/>
          <ac:spMkLst>
            <pc:docMk/>
            <pc:sldMk cId="4219085806" sldId="260"/>
            <ac:spMk id="11" creationId="{52269444-0E00-3EB2-A258-1684EF75262D}"/>
          </ac:spMkLst>
        </pc:spChg>
        <pc:spChg chg="mod">
          <ac:chgData name="nicolò rossolino" userId="16c85b956a5cba63" providerId="LiveId" clId="{4B711D88-6EA8-49D7-B903-8319AE6BFB75}" dt="2023-08-26T16:29:14.518" v="3151" actId="1076"/>
          <ac:spMkLst>
            <pc:docMk/>
            <pc:sldMk cId="4219085806" sldId="260"/>
            <ac:spMk id="15" creationId="{DC66A37E-C652-72C3-CBF8-C3D4E4804AA9}"/>
          </ac:spMkLst>
        </pc:spChg>
        <pc:spChg chg="mod">
          <ac:chgData name="nicolò rossolino" userId="16c85b956a5cba63" providerId="LiveId" clId="{4B711D88-6EA8-49D7-B903-8319AE6BFB75}" dt="2023-08-26T16:29:20.920" v="3153" actId="1076"/>
          <ac:spMkLst>
            <pc:docMk/>
            <pc:sldMk cId="4219085806" sldId="260"/>
            <ac:spMk id="18" creationId="{C95B03A6-2D7C-9A4A-D992-35BFD9BE764A}"/>
          </ac:spMkLst>
        </pc:spChg>
        <pc:spChg chg="mod">
          <ac:chgData name="nicolò rossolino" userId="16c85b956a5cba63" providerId="LiveId" clId="{4B711D88-6EA8-49D7-B903-8319AE6BFB75}" dt="2023-08-26T16:28:47.850" v="3146" actId="1076"/>
          <ac:spMkLst>
            <pc:docMk/>
            <pc:sldMk cId="4219085806" sldId="260"/>
            <ac:spMk id="21" creationId="{0B5F70CC-D562-AD2F-E800-515C9189B378}"/>
          </ac:spMkLst>
        </pc:spChg>
        <pc:picChg chg="add del mod">
          <ac:chgData name="nicolò rossolino" userId="16c85b956a5cba63" providerId="LiveId" clId="{4B711D88-6EA8-49D7-B903-8319AE6BFB75}" dt="2023-08-26T16:29:31.057" v="3155" actId="21"/>
          <ac:picMkLst>
            <pc:docMk/>
            <pc:sldMk cId="4219085806" sldId="260"/>
            <ac:picMk id="3" creationId="{55F7D716-158B-61A9-D940-204184425D13}"/>
          </ac:picMkLst>
        </pc:picChg>
        <pc:picChg chg="mod">
          <ac:chgData name="nicolò rossolino" userId="16c85b956a5cba63" providerId="LiveId" clId="{4B711D88-6EA8-49D7-B903-8319AE6BFB75}" dt="2023-08-26T16:27:28.375" v="3131" actId="1076"/>
          <ac:picMkLst>
            <pc:docMk/>
            <pc:sldMk cId="4219085806" sldId="260"/>
            <ac:picMk id="5" creationId="{E2B79C0C-7448-3F3C-BDE0-C611495DF136}"/>
          </ac:picMkLst>
        </pc:picChg>
        <pc:cxnChg chg="add mod">
          <ac:chgData name="nicolò rossolino" userId="16c85b956a5cba63" providerId="LiveId" clId="{4B711D88-6EA8-49D7-B903-8319AE6BFB75}" dt="2023-08-26T16:30:06.283" v="3157" actId="13822"/>
          <ac:cxnSpMkLst>
            <pc:docMk/>
            <pc:sldMk cId="4219085806" sldId="260"/>
            <ac:cxnSpMk id="6" creationId="{6A7E7002-34AE-2870-2205-E0FB25C4DA93}"/>
          </ac:cxnSpMkLst>
        </pc:cxnChg>
        <pc:cxnChg chg="mod">
          <ac:chgData name="nicolò rossolino" userId="16c85b956a5cba63" providerId="LiveId" clId="{4B711D88-6EA8-49D7-B903-8319AE6BFB75}" dt="2023-08-26T16:29:08.333" v="3149" actId="1076"/>
          <ac:cxnSpMkLst>
            <pc:docMk/>
            <pc:sldMk cId="4219085806" sldId="260"/>
            <ac:cxnSpMk id="10" creationId="{303F4356-8635-D5F2-9AF4-4364BBF9F02A}"/>
          </ac:cxnSpMkLst>
        </pc:cxnChg>
        <pc:cxnChg chg="mod">
          <ac:chgData name="nicolò rossolino" userId="16c85b956a5cba63" providerId="LiveId" clId="{4B711D88-6EA8-49D7-B903-8319AE6BFB75}" dt="2023-08-26T16:29:11.399" v="3150" actId="1076"/>
          <ac:cxnSpMkLst>
            <pc:docMk/>
            <pc:sldMk cId="4219085806" sldId="260"/>
            <ac:cxnSpMk id="14" creationId="{EFEE617D-5752-AD1B-2469-F5131F8295EF}"/>
          </ac:cxnSpMkLst>
        </pc:cxnChg>
        <pc:cxnChg chg="mod">
          <ac:chgData name="nicolò rossolino" userId="16c85b956a5cba63" providerId="LiveId" clId="{4B711D88-6EA8-49D7-B903-8319AE6BFB75}" dt="2023-08-26T16:29:23.675" v="3154" actId="1076"/>
          <ac:cxnSpMkLst>
            <pc:docMk/>
            <pc:sldMk cId="4219085806" sldId="260"/>
            <ac:cxnSpMk id="17" creationId="{E256692B-F4AA-4005-810F-09D338859BD6}"/>
          </ac:cxnSpMkLst>
        </pc:cxnChg>
        <pc:cxnChg chg="del mod">
          <ac:chgData name="nicolò rossolino" userId="16c85b956a5cba63" providerId="LiveId" clId="{4B711D88-6EA8-49D7-B903-8319AE6BFB75}" dt="2023-08-26T16:27:49.418" v="3138" actId="21"/>
          <ac:cxnSpMkLst>
            <pc:docMk/>
            <pc:sldMk cId="4219085806" sldId="260"/>
            <ac:cxnSpMk id="20" creationId="{F4AFA84A-0AA6-C16C-A8A6-2B34D8F45DE6}"/>
          </ac:cxnSpMkLst>
        </pc:cxnChg>
      </pc:sldChg>
      <pc:sldChg chg="addSp delSp modSp mod">
        <pc:chgData name="nicolò rossolino" userId="16c85b956a5cba63" providerId="LiveId" clId="{4B711D88-6EA8-49D7-B903-8319AE6BFB75}" dt="2023-09-27T21:17:15.897" v="10843" actId="207"/>
        <pc:sldMkLst>
          <pc:docMk/>
          <pc:sldMk cId="4265833063" sldId="261"/>
        </pc:sldMkLst>
        <pc:spChg chg="del mod">
          <ac:chgData name="nicolò rossolino" userId="16c85b956a5cba63" providerId="LiveId" clId="{4B711D88-6EA8-49D7-B903-8319AE6BFB75}" dt="2023-08-26T16:31:34.017" v="3167"/>
          <ac:spMkLst>
            <pc:docMk/>
            <pc:sldMk cId="4265833063" sldId="261"/>
            <ac:spMk id="6" creationId="{7D4427BD-49FA-A9E9-9DC5-ED0FE7F5558E}"/>
          </ac:spMkLst>
        </pc:spChg>
        <pc:spChg chg="del mod">
          <ac:chgData name="nicolò rossolino" userId="16c85b956a5cba63" providerId="LiveId" clId="{4B711D88-6EA8-49D7-B903-8319AE6BFB75}" dt="2023-08-26T16:31:34.018" v="3169"/>
          <ac:spMkLst>
            <pc:docMk/>
            <pc:sldMk cId="4265833063" sldId="261"/>
            <ac:spMk id="7" creationId="{305A87CB-4906-D303-7DB3-6F6C00304785}"/>
          </ac:spMkLst>
        </pc:spChg>
        <pc:spChg chg="del mod">
          <ac:chgData name="nicolò rossolino" userId="16c85b956a5cba63" providerId="LiveId" clId="{4B711D88-6EA8-49D7-B903-8319AE6BFB75}" dt="2023-08-26T16:31:34.018" v="3171"/>
          <ac:spMkLst>
            <pc:docMk/>
            <pc:sldMk cId="4265833063" sldId="261"/>
            <ac:spMk id="8" creationId="{E1B04F71-FE62-EC5F-DE24-07CC0D723F52}"/>
          </ac:spMkLst>
        </pc:spChg>
        <pc:spChg chg="mod">
          <ac:chgData name="nicolò rossolino" userId="16c85b956a5cba63" providerId="LiveId" clId="{4B711D88-6EA8-49D7-B903-8319AE6BFB75}" dt="2023-09-27T21:17:15.897" v="10843" actId="207"/>
          <ac:spMkLst>
            <pc:docMk/>
            <pc:sldMk cId="4265833063" sldId="261"/>
            <ac:spMk id="9" creationId="{6B35711D-6592-6CBC-63B6-3984943202AC}"/>
          </ac:spMkLst>
        </pc:spChg>
        <pc:spChg chg="del mod">
          <ac:chgData name="nicolò rossolino" userId="16c85b956a5cba63" providerId="LiveId" clId="{4B711D88-6EA8-49D7-B903-8319AE6BFB75}" dt="2023-08-26T16:31:34.019" v="3173"/>
          <ac:spMkLst>
            <pc:docMk/>
            <pc:sldMk cId="4265833063" sldId="261"/>
            <ac:spMk id="10" creationId="{53A7E987-3064-EB83-21FE-38EA1F6410A4}"/>
          </ac:spMkLst>
        </pc:spChg>
        <pc:picChg chg="add mod">
          <ac:chgData name="nicolò rossolino" userId="16c85b956a5cba63" providerId="LiveId" clId="{4B711D88-6EA8-49D7-B903-8319AE6BFB75}" dt="2023-08-26T16:31:33.670" v="3165" actId="1076"/>
          <ac:picMkLst>
            <pc:docMk/>
            <pc:sldMk cId="4265833063" sldId="261"/>
            <ac:picMk id="3" creationId="{EDC231A3-8B12-0D9A-BEB6-158B1AAD8364}"/>
          </ac:picMkLst>
        </pc:picChg>
        <pc:picChg chg="add mod">
          <ac:chgData name="nicolò rossolino" userId="16c85b956a5cba63" providerId="LiveId" clId="{4B711D88-6EA8-49D7-B903-8319AE6BFB75}" dt="2023-08-26T16:49:26.034" v="3519" actId="1076"/>
          <ac:picMkLst>
            <pc:docMk/>
            <pc:sldMk cId="4265833063" sldId="261"/>
            <ac:picMk id="4" creationId="{FA8534FA-E533-8BAD-76FA-AC588FFFA284}"/>
          </ac:picMkLst>
        </pc:picChg>
        <pc:picChg chg="mod">
          <ac:chgData name="nicolò rossolino" userId="16c85b956a5cba63" providerId="LiveId" clId="{4B711D88-6EA8-49D7-B903-8319AE6BFB75}" dt="2023-08-26T16:31:29.320" v="3162" actId="14100"/>
          <ac:picMkLst>
            <pc:docMk/>
            <pc:sldMk cId="4265833063" sldId="261"/>
            <ac:picMk id="5" creationId="{710C92A5-1727-532E-9F9E-C7B207B8D001}"/>
          </ac:picMkLst>
        </pc:picChg>
      </pc:sldChg>
      <pc:sldChg chg="addSp delSp modSp mod setBg">
        <pc:chgData name="nicolò rossolino" userId="16c85b956a5cba63" providerId="LiveId" clId="{4B711D88-6EA8-49D7-B903-8319AE6BFB75}" dt="2023-08-27T20:03:37.852" v="5554" actId="1076"/>
        <pc:sldMkLst>
          <pc:docMk/>
          <pc:sldMk cId="3035272959" sldId="262"/>
        </pc:sldMkLst>
        <pc:spChg chg="mod">
          <ac:chgData name="nicolò rossolino" userId="16c85b956a5cba63" providerId="LiveId" clId="{4B711D88-6EA8-49D7-B903-8319AE6BFB75}" dt="2023-08-27T17:24:05.313" v="5395" actId="26606"/>
          <ac:spMkLst>
            <pc:docMk/>
            <pc:sldMk cId="3035272959" sldId="262"/>
            <ac:spMk id="2" creationId="{26B92B1C-11B2-CAAC-D27A-DB4361269715}"/>
          </ac:spMkLst>
        </pc:spChg>
        <pc:spChg chg="mod">
          <ac:chgData name="nicolò rossolino" userId="16c85b956a5cba63" providerId="LiveId" clId="{4B711D88-6EA8-49D7-B903-8319AE6BFB75}" dt="2023-08-27T19:58:37.874" v="5539" actId="20577"/>
          <ac:spMkLst>
            <pc:docMk/>
            <pc:sldMk cId="3035272959" sldId="262"/>
            <ac:spMk id="3" creationId="{BCDC5062-12DF-076F-0762-D35BA080F729}"/>
          </ac:spMkLst>
        </pc:spChg>
        <pc:spChg chg="add del">
          <ac:chgData name="nicolò rossolino" userId="16c85b956a5cba63" providerId="LiveId" clId="{4B711D88-6EA8-49D7-B903-8319AE6BFB75}" dt="2023-08-27T17:23:44.484" v="5393" actId="26606"/>
          <ac:spMkLst>
            <pc:docMk/>
            <pc:sldMk cId="3035272959" sldId="262"/>
            <ac:spMk id="12" creationId="{6D22FA1E-E02A-4FC5-BBA6-577D6DA0C8C8}"/>
          </ac:spMkLst>
        </pc:spChg>
        <pc:spChg chg="add del">
          <ac:chgData name="nicolò rossolino" userId="16c85b956a5cba63" providerId="LiveId" clId="{4B711D88-6EA8-49D7-B903-8319AE6BFB75}" dt="2023-08-27T17:23:44.484" v="5393" actId="26606"/>
          <ac:spMkLst>
            <pc:docMk/>
            <pc:sldMk cId="3035272959" sldId="262"/>
            <ac:spMk id="14" creationId="{05D27520-F270-4F3D-A46E-76A337B6E167}"/>
          </ac:spMkLst>
        </pc:spChg>
        <pc:grpChg chg="add del">
          <ac:chgData name="nicolò rossolino" userId="16c85b956a5cba63" providerId="LiveId" clId="{4B711D88-6EA8-49D7-B903-8319AE6BFB75}" dt="2023-08-27T17:24:05.313" v="5395" actId="26606"/>
          <ac:grpSpMkLst>
            <pc:docMk/>
            <pc:sldMk cId="3035272959" sldId="262"/>
            <ac:grpSpMk id="16" creationId="{50A0A18D-98B4-40E5-4078-A318C9554788}"/>
          </ac:grpSpMkLst>
        </pc:grpChg>
        <pc:picChg chg="add mod ord">
          <ac:chgData name="nicolò rossolino" userId="16c85b956a5cba63" providerId="LiveId" clId="{4B711D88-6EA8-49D7-B903-8319AE6BFB75}" dt="2023-08-27T17:24:05.313" v="5395" actId="26606"/>
          <ac:picMkLst>
            <pc:docMk/>
            <pc:sldMk cId="3035272959" sldId="262"/>
            <ac:picMk id="4" creationId="{3EA47384-7F33-2F50-267D-FCB1FB841DBD}"/>
          </ac:picMkLst>
        </pc:picChg>
        <pc:picChg chg="add mod">
          <ac:chgData name="nicolò rossolino" userId="16c85b956a5cba63" providerId="LiveId" clId="{4B711D88-6EA8-49D7-B903-8319AE6BFB75}" dt="2023-08-27T17:24:05.313" v="5395" actId="26606"/>
          <ac:picMkLst>
            <pc:docMk/>
            <pc:sldMk cId="3035272959" sldId="262"/>
            <ac:picMk id="5" creationId="{4FBD73F9-1FD0-BACF-0338-2D019C6EC0EA}"/>
          </ac:picMkLst>
        </pc:picChg>
        <pc:picChg chg="add mod">
          <ac:chgData name="nicolò rossolino" userId="16c85b956a5cba63" providerId="LiveId" clId="{4B711D88-6EA8-49D7-B903-8319AE6BFB75}" dt="2023-08-27T17:24:12.016" v="5397" actId="1076"/>
          <ac:picMkLst>
            <pc:docMk/>
            <pc:sldMk cId="3035272959" sldId="262"/>
            <ac:picMk id="7" creationId="{A0879469-65D0-AE3F-237C-F9ACFF8FFD4A}"/>
          </ac:picMkLst>
        </pc:picChg>
        <pc:picChg chg="add del mod">
          <ac:chgData name="nicolò rossolino" userId="16c85b956a5cba63" providerId="LiveId" clId="{4B711D88-6EA8-49D7-B903-8319AE6BFB75}" dt="2023-08-27T20:02:58.195" v="5550" actId="21"/>
          <ac:picMkLst>
            <pc:docMk/>
            <pc:sldMk cId="3035272959" sldId="262"/>
            <ac:picMk id="8" creationId="{B520FF6D-BAC4-EA8C-21B2-BC3060561239}"/>
          </ac:picMkLst>
        </pc:picChg>
        <pc:picChg chg="add mod">
          <ac:chgData name="nicolò rossolino" userId="16c85b956a5cba63" providerId="LiveId" clId="{4B711D88-6EA8-49D7-B903-8319AE6BFB75}" dt="2023-08-27T20:03:37.852" v="5554" actId="1076"/>
          <ac:picMkLst>
            <pc:docMk/>
            <pc:sldMk cId="3035272959" sldId="262"/>
            <ac:picMk id="9" creationId="{43099D09-A888-0FC3-D4EF-A0B625F7F17E}"/>
          </ac:picMkLst>
        </pc:picChg>
      </pc:sldChg>
      <pc:sldChg chg="modSp add mod ord">
        <pc:chgData name="nicolò rossolino" userId="16c85b956a5cba63" providerId="LiveId" clId="{4B711D88-6EA8-49D7-B903-8319AE6BFB75}" dt="2023-09-28T14:22:12.792" v="11684" actId="20577"/>
        <pc:sldMkLst>
          <pc:docMk/>
          <pc:sldMk cId="262403599" sldId="263"/>
        </pc:sldMkLst>
        <pc:spChg chg="mod">
          <ac:chgData name="nicolò rossolino" userId="16c85b956a5cba63" providerId="LiveId" clId="{4B711D88-6EA8-49D7-B903-8319AE6BFB75}" dt="2023-08-24T22:15:17.831" v="41" actId="2711"/>
          <ac:spMkLst>
            <pc:docMk/>
            <pc:sldMk cId="262403599" sldId="263"/>
            <ac:spMk id="2" creationId="{11E84557-F9AE-D1EC-2247-28DA32551FF9}"/>
          </ac:spMkLst>
        </pc:spChg>
        <pc:spChg chg="mod">
          <ac:chgData name="nicolò rossolino" userId="16c85b956a5cba63" providerId="LiveId" clId="{4B711D88-6EA8-49D7-B903-8319AE6BFB75}" dt="2023-09-28T14:22:12.792" v="11684" actId="20577"/>
          <ac:spMkLst>
            <pc:docMk/>
            <pc:sldMk cId="262403599" sldId="263"/>
            <ac:spMk id="3" creationId="{34F79C22-7DB4-52DA-06BE-3EF6997888C0}"/>
          </ac:spMkLst>
        </pc:spChg>
        <pc:picChg chg="mod">
          <ac:chgData name="nicolò rossolino" userId="16c85b956a5cba63" providerId="LiveId" clId="{4B711D88-6EA8-49D7-B903-8319AE6BFB75}" dt="2023-08-27T19:46:51.821" v="5527" actId="1036"/>
          <ac:picMkLst>
            <pc:docMk/>
            <pc:sldMk cId="262403599" sldId="263"/>
            <ac:picMk id="4" creationId="{5FB697A9-3429-9B98-3D6F-FCD3D167B650}"/>
          </ac:picMkLst>
        </pc:picChg>
      </pc:sldChg>
      <pc:sldChg chg="addSp modSp new del mod">
        <pc:chgData name="nicolò rossolino" userId="16c85b956a5cba63" providerId="LiveId" clId="{4B711D88-6EA8-49D7-B903-8319AE6BFB75}" dt="2023-08-24T22:15:56.350" v="47" actId="2696"/>
        <pc:sldMkLst>
          <pc:docMk/>
          <pc:sldMk cId="2935668113" sldId="264"/>
        </pc:sldMkLst>
        <pc:spChg chg="mod">
          <ac:chgData name="nicolò rossolino" userId="16c85b956a5cba63" providerId="LiveId" clId="{4B711D88-6EA8-49D7-B903-8319AE6BFB75}" dt="2023-08-24T21:54:16.807" v="29" actId="20577"/>
          <ac:spMkLst>
            <pc:docMk/>
            <pc:sldMk cId="2935668113" sldId="264"/>
            <ac:spMk id="2" creationId="{EDFF8FDB-823F-063A-CFED-5108978469B7}"/>
          </ac:spMkLst>
        </pc:spChg>
        <pc:picChg chg="add">
          <ac:chgData name="nicolò rossolino" userId="16c85b956a5cba63" providerId="LiveId" clId="{4B711D88-6EA8-49D7-B903-8319AE6BFB75}" dt="2023-08-24T22:15:48.724" v="43"/>
          <ac:picMkLst>
            <pc:docMk/>
            <pc:sldMk cId="2935668113" sldId="264"/>
            <ac:picMk id="4" creationId="{0E83E549-1E89-1329-193F-5196D954657D}"/>
          </ac:picMkLst>
        </pc:picChg>
      </pc:sldChg>
      <pc:sldChg chg="modSp add mod ord">
        <pc:chgData name="nicolò rossolino" userId="16c85b956a5cba63" providerId="LiveId" clId="{4B711D88-6EA8-49D7-B903-8319AE6BFB75}" dt="2023-08-27T17:14:44.174" v="5205" actId="20577"/>
        <pc:sldMkLst>
          <pc:docMk/>
          <pc:sldMk cId="1921219931" sldId="265"/>
        </pc:sldMkLst>
        <pc:spChg chg="mod">
          <ac:chgData name="nicolò rossolino" userId="16c85b956a5cba63" providerId="LiveId" clId="{4B711D88-6EA8-49D7-B903-8319AE6BFB75}" dt="2023-08-24T22:15:21.872" v="42" actId="2711"/>
          <ac:spMkLst>
            <pc:docMk/>
            <pc:sldMk cId="1921219931" sldId="265"/>
            <ac:spMk id="2" creationId="{42CDA77D-FF47-3CBB-EA74-03C69B6F9603}"/>
          </ac:spMkLst>
        </pc:spChg>
        <pc:spChg chg="mod">
          <ac:chgData name="nicolò rossolino" userId="16c85b956a5cba63" providerId="LiveId" clId="{4B711D88-6EA8-49D7-B903-8319AE6BFB75}" dt="2023-08-27T17:14:44.174" v="5205" actId="20577"/>
          <ac:spMkLst>
            <pc:docMk/>
            <pc:sldMk cId="1921219931" sldId="265"/>
            <ac:spMk id="3" creationId="{1B0FBC8A-F5C1-7923-0C73-76C987BEC6FB}"/>
          </ac:spMkLst>
        </pc:spChg>
        <pc:spChg chg="mod">
          <ac:chgData name="nicolò rossolino" userId="16c85b956a5cba63" providerId="LiveId" clId="{4B711D88-6EA8-49D7-B903-8319AE6BFB75}" dt="2023-08-26T16:46:27.272" v="3468" actId="20577"/>
          <ac:spMkLst>
            <pc:docMk/>
            <pc:sldMk cId="1921219931" sldId="265"/>
            <ac:spMk id="7" creationId="{7F92163E-430E-0AA6-1C31-DA35F4BA0778}"/>
          </ac:spMkLst>
        </pc:spChg>
      </pc:sldChg>
      <pc:sldChg chg="addSp delSp modSp add mod ord">
        <pc:chgData name="nicolò rossolino" userId="16c85b956a5cba63" providerId="LiveId" clId="{4B711D88-6EA8-49D7-B903-8319AE6BFB75}" dt="2023-08-26T16:50:37.745" v="3591" actId="1076"/>
        <pc:sldMkLst>
          <pc:docMk/>
          <pc:sldMk cId="3208584887" sldId="266"/>
        </pc:sldMkLst>
        <pc:spChg chg="mod">
          <ac:chgData name="nicolò rossolino" userId="16c85b956a5cba63" providerId="LiveId" clId="{4B711D88-6EA8-49D7-B903-8319AE6BFB75}" dt="2023-08-26T16:48:19.973" v="3513" actId="1076"/>
          <ac:spMkLst>
            <pc:docMk/>
            <pc:sldMk cId="3208584887" sldId="266"/>
            <ac:spMk id="2" creationId="{0F8DF6E2-8B58-07F5-DD1B-C619F7DD1386}"/>
          </ac:spMkLst>
        </pc:spChg>
        <pc:spChg chg="add mod">
          <ac:chgData name="nicolò rossolino" userId="16c85b956a5cba63" providerId="LiveId" clId="{4B711D88-6EA8-49D7-B903-8319AE6BFB75}" dt="2023-08-26T16:50:37.745" v="3591" actId="1076"/>
          <ac:spMkLst>
            <pc:docMk/>
            <pc:sldMk cId="3208584887" sldId="266"/>
            <ac:spMk id="5" creationId="{E550EBEF-C65A-BA2B-63FF-7275240C4BA6}"/>
          </ac:spMkLst>
        </pc:spChg>
        <pc:picChg chg="add mod">
          <ac:chgData name="nicolò rossolino" userId="16c85b956a5cba63" providerId="LiveId" clId="{4B711D88-6EA8-49D7-B903-8319AE6BFB75}" dt="2023-08-26T16:48:17.173" v="3512" actId="1076"/>
          <ac:picMkLst>
            <pc:docMk/>
            <pc:sldMk cId="3208584887" sldId="266"/>
            <ac:picMk id="4" creationId="{8FFF5CA7-E900-4CA3-4067-15DCD46B9CEE}"/>
          </ac:picMkLst>
        </pc:picChg>
        <pc:picChg chg="del mod">
          <ac:chgData name="nicolò rossolino" userId="16c85b956a5cba63" providerId="LiveId" clId="{4B711D88-6EA8-49D7-B903-8319AE6BFB75}" dt="2023-08-26T16:47:49.955" v="3500" actId="21"/>
          <ac:picMkLst>
            <pc:docMk/>
            <pc:sldMk cId="3208584887" sldId="266"/>
            <ac:picMk id="10" creationId="{6D016C91-998E-5DED-C372-9B2A87FFA798}"/>
          </ac:picMkLst>
        </pc:picChg>
        <pc:picChg chg="del mod">
          <ac:chgData name="nicolò rossolino" userId="16c85b956a5cba63" providerId="LiveId" clId="{4B711D88-6EA8-49D7-B903-8319AE6BFB75}" dt="2023-08-26T16:48:13.401" v="3510" actId="21"/>
          <ac:picMkLst>
            <pc:docMk/>
            <pc:sldMk cId="3208584887" sldId="266"/>
            <ac:picMk id="12" creationId="{591E47D0-9EC9-0314-F39D-DA637A2C844E}"/>
          </ac:picMkLst>
        </pc:picChg>
        <pc:picChg chg="del mod">
          <ac:chgData name="nicolò rossolino" userId="16c85b956a5cba63" providerId="LiveId" clId="{4B711D88-6EA8-49D7-B903-8319AE6BFB75}" dt="2023-08-26T16:48:10.904" v="3509" actId="21"/>
          <ac:picMkLst>
            <pc:docMk/>
            <pc:sldMk cId="3208584887" sldId="266"/>
            <ac:picMk id="14" creationId="{F886040F-5FB1-639F-A418-2C03A7901CA9}"/>
          </ac:picMkLst>
        </pc:picChg>
      </pc:sldChg>
      <pc:sldChg chg="addSp delSp modSp add mod ord">
        <pc:chgData name="nicolò rossolino" userId="16c85b956a5cba63" providerId="LiveId" clId="{4B711D88-6EA8-49D7-B903-8319AE6BFB75}" dt="2023-08-28T04:25:04.256" v="5919" actId="20577"/>
        <pc:sldMkLst>
          <pc:docMk/>
          <pc:sldMk cId="0" sldId="267"/>
        </pc:sldMkLst>
        <pc:spChg chg="mod">
          <ac:chgData name="nicolò rossolino" userId="16c85b956a5cba63" providerId="LiveId" clId="{4B711D88-6EA8-49D7-B903-8319AE6BFB75}" dt="2023-08-25T00:51:04.958" v="51" actId="2711"/>
          <ac:spMkLst>
            <pc:docMk/>
            <pc:sldMk cId="0" sldId="267"/>
            <ac:spMk id="2" creationId="{00000000-0000-0000-0000-000000000000}"/>
          </ac:spMkLst>
        </pc:spChg>
        <pc:spChg chg="mod">
          <ac:chgData name="nicolò rossolino" userId="16c85b956a5cba63" providerId="LiveId" clId="{4B711D88-6EA8-49D7-B903-8319AE6BFB75}" dt="2023-08-25T00:51:29.319" v="54" actId="2711"/>
          <ac:spMkLst>
            <pc:docMk/>
            <pc:sldMk cId="0" sldId="267"/>
            <ac:spMk id="5" creationId="{00000000-0000-0000-0000-000000000000}"/>
          </ac:spMkLst>
        </pc:spChg>
        <pc:spChg chg="mod">
          <ac:chgData name="nicolò rossolino" userId="16c85b956a5cba63" providerId="LiveId" clId="{4B711D88-6EA8-49D7-B903-8319AE6BFB75}" dt="2023-08-25T00:51:36.148" v="55" actId="2711"/>
          <ac:spMkLst>
            <pc:docMk/>
            <pc:sldMk cId="0" sldId="267"/>
            <ac:spMk id="6" creationId="{00000000-0000-0000-0000-000000000000}"/>
          </ac:spMkLst>
        </pc:spChg>
        <pc:spChg chg="mod">
          <ac:chgData name="nicolò rossolino" userId="16c85b956a5cba63" providerId="LiveId" clId="{4B711D88-6EA8-49D7-B903-8319AE6BFB75}" dt="2023-08-25T00:51:44.986" v="56" actId="2711"/>
          <ac:spMkLst>
            <pc:docMk/>
            <pc:sldMk cId="0" sldId="267"/>
            <ac:spMk id="7" creationId="{00000000-0000-0000-0000-000000000000}"/>
          </ac:spMkLst>
        </pc:spChg>
        <pc:spChg chg="mod">
          <ac:chgData name="nicolò rossolino" userId="16c85b956a5cba63" providerId="LiveId" clId="{4B711D88-6EA8-49D7-B903-8319AE6BFB75}" dt="2023-08-28T04:24:46.605" v="5906" actId="1076"/>
          <ac:spMkLst>
            <pc:docMk/>
            <pc:sldMk cId="0" sldId="267"/>
            <ac:spMk id="8" creationId="{00000000-0000-0000-0000-000000000000}"/>
          </ac:spMkLst>
        </pc:spChg>
        <pc:spChg chg="add del mod">
          <ac:chgData name="nicolò rossolino" userId="16c85b956a5cba63" providerId="LiveId" clId="{4B711D88-6EA8-49D7-B903-8319AE6BFB75}" dt="2023-08-26T17:49:54.018" v="5035" actId="21"/>
          <ac:spMkLst>
            <pc:docMk/>
            <pc:sldMk cId="0" sldId="267"/>
            <ac:spMk id="9" creationId="{00000000-0000-0000-0000-000000000000}"/>
          </ac:spMkLst>
        </pc:spChg>
        <pc:spChg chg="mod">
          <ac:chgData name="nicolò rossolino" userId="16c85b956a5cba63" providerId="LiveId" clId="{4B711D88-6EA8-49D7-B903-8319AE6BFB75}" dt="2023-08-25T00:51:58.330" v="59" actId="2711"/>
          <ac:spMkLst>
            <pc:docMk/>
            <pc:sldMk cId="0" sldId="267"/>
            <ac:spMk id="10" creationId="{00000000-0000-0000-0000-000000000000}"/>
          </ac:spMkLst>
        </pc:spChg>
        <pc:spChg chg="mod">
          <ac:chgData name="nicolò rossolino" userId="16c85b956a5cba63" providerId="LiveId" clId="{4B711D88-6EA8-49D7-B903-8319AE6BFB75}" dt="2023-08-25T00:51:00.116" v="50" actId="2711"/>
          <ac:spMkLst>
            <pc:docMk/>
            <pc:sldMk cId="0" sldId="267"/>
            <ac:spMk id="11" creationId="{00000000-0000-0000-0000-000000000000}"/>
          </ac:spMkLst>
        </pc:spChg>
        <pc:spChg chg="mod">
          <ac:chgData name="nicolò rossolino" userId="16c85b956a5cba63" providerId="LiveId" clId="{4B711D88-6EA8-49D7-B903-8319AE6BFB75}" dt="2023-08-28T04:25:04.256" v="5919" actId="20577"/>
          <ac:spMkLst>
            <pc:docMk/>
            <pc:sldMk cId="0" sldId="267"/>
            <ac:spMk id="12" creationId="{00000000-0000-0000-0000-000000000000}"/>
          </ac:spMkLst>
        </pc:spChg>
        <pc:spChg chg="mod">
          <ac:chgData name="nicolò rossolino" userId="16c85b956a5cba63" providerId="LiveId" clId="{4B711D88-6EA8-49D7-B903-8319AE6BFB75}" dt="2023-08-25T00:51:12.269" v="52" actId="2711"/>
          <ac:spMkLst>
            <pc:docMk/>
            <pc:sldMk cId="0" sldId="267"/>
            <ac:spMk id="13" creationId="{00000000-0000-0000-0000-000000000000}"/>
          </ac:spMkLst>
        </pc:spChg>
        <pc:spChg chg="mod">
          <ac:chgData name="nicolò rossolino" userId="16c85b956a5cba63" providerId="LiveId" clId="{4B711D88-6EA8-49D7-B903-8319AE6BFB75}" dt="2023-08-25T00:51:17.902" v="53" actId="2711"/>
          <ac:spMkLst>
            <pc:docMk/>
            <pc:sldMk cId="0" sldId="267"/>
            <ac:spMk id="14" creationId="{00000000-0000-0000-0000-000000000000}"/>
          </ac:spMkLst>
        </pc:spChg>
        <pc:spChg chg="mod">
          <ac:chgData name="nicolò rossolino" userId="16c85b956a5cba63" providerId="LiveId" clId="{4B711D88-6EA8-49D7-B903-8319AE6BFB75}" dt="2023-08-25T00:52:03.662" v="60" actId="2711"/>
          <ac:spMkLst>
            <pc:docMk/>
            <pc:sldMk cId="0" sldId="267"/>
            <ac:spMk id="16" creationId="{00000000-0000-0000-0000-000000000000}"/>
          </ac:spMkLst>
        </pc:spChg>
      </pc:sldChg>
      <pc:sldChg chg="addSp delSp modSp add mod ord">
        <pc:chgData name="nicolò rossolino" userId="16c85b956a5cba63" providerId="LiveId" clId="{4B711D88-6EA8-49D7-B903-8319AE6BFB75}" dt="2023-09-27T21:17:57.011" v="10844" actId="20577"/>
        <pc:sldMkLst>
          <pc:docMk/>
          <pc:sldMk cId="1320676784" sldId="276"/>
        </pc:sldMkLst>
        <pc:spChg chg="add del mod">
          <ac:chgData name="nicolò rossolino" userId="16c85b956a5cba63" providerId="LiveId" clId="{4B711D88-6EA8-49D7-B903-8319AE6BFB75}" dt="2023-08-25T01:11:08.627" v="71"/>
          <ac:spMkLst>
            <pc:docMk/>
            <pc:sldMk cId="1320676784" sldId="276"/>
            <ac:spMk id="2" creationId="{2B25A2B9-DC43-D040-5013-53EE8FE569AD}"/>
          </ac:spMkLst>
        </pc:spChg>
        <pc:spChg chg="add mod">
          <ac:chgData name="nicolò rossolino" userId="16c85b956a5cba63" providerId="LiveId" clId="{4B711D88-6EA8-49D7-B903-8319AE6BFB75}" dt="2023-08-26T16:52:46.215" v="3682" actId="1076"/>
          <ac:spMkLst>
            <pc:docMk/>
            <pc:sldMk cId="1320676784" sldId="276"/>
            <ac:spMk id="3" creationId="{B13311A1-E4C8-C239-4F31-BE735E8A07F9}"/>
          </ac:spMkLst>
        </pc:spChg>
        <pc:spChg chg="add mod">
          <ac:chgData name="nicolò rossolino" userId="16c85b956a5cba63" providerId="LiveId" clId="{4B711D88-6EA8-49D7-B903-8319AE6BFB75}" dt="2023-09-27T21:17:57.011" v="10844" actId="20577"/>
          <ac:spMkLst>
            <pc:docMk/>
            <pc:sldMk cId="1320676784" sldId="276"/>
            <ac:spMk id="7" creationId="{1CC28CD4-ED2A-3923-1E2D-7583C5B76AB8}"/>
          </ac:spMkLst>
        </pc:spChg>
        <pc:picChg chg="add mod">
          <ac:chgData name="nicolò rossolino" userId="16c85b956a5cba63" providerId="LiveId" clId="{4B711D88-6EA8-49D7-B903-8319AE6BFB75}" dt="2023-08-26T16:53:32.692" v="3695" actId="1076"/>
          <ac:picMkLst>
            <pc:docMk/>
            <pc:sldMk cId="1320676784" sldId="276"/>
            <ac:picMk id="5" creationId="{679128AC-F944-DA9B-2E40-CF7BAAAA5E39}"/>
          </ac:picMkLst>
        </pc:picChg>
        <pc:picChg chg="mod">
          <ac:chgData name="nicolò rossolino" userId="16c85b956a5cba63" providerId="LiveId" clId="{4B711D88-6EA8-49D7-B903-8319AE6BFB75}" dt="2023-08-26T16:53:35.978" v="3696" actId="1076"/>
          <ac:picMkLst>
            <pc:docMk/>
            <pc:sldMk cId="1320676784" sldId="276"/>
            <ac:picMk id="6" creationId="{E6D19247-EECB-F2D0-4E59-34B484CC1B5E}"/>
          </ac:picMkLst>
        </pc:picChg>
        <pc:picChg chg="mod">
          <ac:chgData name="nicolò rossolino" userId="16c85b956a5cba63" providerId="LiveId" clId="{4B711D88-6EA8-49D7-B903-8319AE6BFB75}" dt="2023-08-26T16:53:18.082" v="3690" actId="1076"/>
          <ac:picMkLst>
            <pc:docMk/>
            <pc:sldMk cId="1320676784" sldId="276"/>
            <ac:picMk id="8" creationId="{CD922C9A-E3FA-196D-6ACB-608F65E5ABE2}"/>
          </ac:picMkLst>
        </pc:picChg>
      </pc:sldChg>
      <pc:sldChg chg="addSp delSp modSp new del mod">
        <pc:chgData name="nicolò rossolino" userId="16c85b956a5cba63" providerId="LiveId" clId="{4B711D88-6EA8-49D7-B903-8319AE6BFB75}" dt="2023-08-26T16:56:36.366" v="3879" actId="2696"/>
        <pc:sldMkLst>
          <pc:docMk/>
          <pc:sldMk cId="833625107" sldId="277"/>
        </pc:sldMkLst>
        <pc:spChg chg="mod">
          <ac:chgData name="nicolò rossolino" userId="16c85b956a5cba63" providerId="LiveId" clId="{4B711D88-6EA8-49D7-B903-8319AE6BFB75}" dt="2023-08-25T01:49:51.679" v="839" actId="1076"/>
          <ac:spMkLst>
            <pc:docMk/>
            <pc:sldMk cId="833625107" sldId="277"/>
            <ac:spMk id="2" creationId="{1718CC14-70D9-0ECD-5EF3-2D5E635A4519}"/>
          </ac:spMkLst>
        </pc:spChg>
        <pc:spChg chg="del mod">
          <ac:chgData name="nicolò rossolino" userId="16c85b956a5cba63" providerId="LiveId" clId="{4B711D88-6EA8-49D7-B903-8319AE6BFB75}" dt="2023-08-25T01:31:22.748" v="806" actId="21"/>
          <ac:spMkLst>
            <pc:docMk/>
            <pc:sldMk cId="833625107" sldId="277"/>
            <ac:spMk id="3" creationId="{B0ED644F-0921-47E7-59BE-6AD404051930}"/>
          </ac:spMkLst>
        </pc:spChg>
        <pc:spChg chg="add mod">
          <ac:chgData name="nicolò rossolino" userId="16c85b956a5cba63" providerId="LiveId" clId="{4B711D88-6EA8-49D7-B903-8319AE6BFB75}" dt="2023-08-25T01:51:25.014" v="858" actId="1076"/>
          <ac:spMkLst>
            <pc:docMk/>
            <pc:sldMk cId="833625107" sldId="277"/>
            <ac:spMk id="5" creationId="{3A65561E-15AD-3C8F-9C82-9335C613AD5E}"/>
          </ac:spMkLst>
        </pc:spChg>
        <pc:spChg chg="add mod">
          <ac:chgData name="nicolò rossolino" userId="16c85b956a5cba63" providerId="LiveId" clId="{4B711D88-6EA8-49D7-B903-8319AE6BFB75}" dt="2023-08-25T01:51:16.956" v="856" actId="255"/>
          <ac:spMkLst>
            <pc:docMk/>
            <pc:sldMk cId="833625107" sldId="277"/>
            <ac:spMk id="8" creationId="{D45737B3-2380-72FC-DCEC-89FC3899AA50}"/>
          </ac:spMkLst>
        </pc:spChg>
        <pc:spChg chg="add mod">
          <ac:chgData name="nicolò rossolino" userId="16c85b956a5cba63" providerId="LiveId" clId="{4B711D88-6EA8-49D7-B903-8319AE6BFB75}" dt="2023-08-25T01:52:11.699" v="903" actId="1076"/>
          <ac:spMkLst>
            <pc:docMk/>
            <pc:sldMk cId="833625107" sldId="277"/>
            <ac:spMk id="9" creationId="{8311C315-8D1A-9092-81BB-D428B3138AE9}"/>
          </ac:spMkLst>
        </pc:spChg>
        <pc:picChg chg="add mod">
          <ac:chgData name="nicolò rossolino" userId="16c85b956a5cba63" providerId="LiveId" clId="{4B711D88-6EA8-49D7-B903-8319AE6BFB75}" dt="2023-08-25T01:51:01.252" v="849" actId="14100"/>
          <ac:picMkLst>
            <pc:docMk/>
            <pc:sldMk cId="833625107" sldId="277"/>
            <ac:picMk id="4" creationId="{C811CB23-BF39-15A7-7EAA-4022544AF101}"/>
          </ac:picMkLst>
        </pc:picChg>
        <pc:picChg chg="add mod">
          <ac:chgData name="nicolò rossolino" userId="16c85b956a5cba63" providerId="LiveId" clId="{4B711D88-6EA8-49D7-B903-8319AE6BFB75}" dt="2023-08-25T01:50:52.514" v="848" actId="14100"/>
          <ac:picMkLst>
            <pc:docMk/>
            <pc:sldMk cId="833625107" sldId="277"/>
            <ac:picMk id="7" creationId="{66D0EEF4-0D33-BEC9-CA6D-C4887E172711}"/>
          </ac:picMkLst>
        </pc:picChg>
      </pc:sldChg>
      <pc:sldChg chg="addSp delSp modSp new mod">
        <pc:chgData name="nicolò rossolino" userId="16c85b956a5cba63" providerId="LiveId" clId="{4B711D88-6EA8-49D7-B903-8319AE6BFB75}" dt="2023-09-27T19:54:14.311" v="10241" actId="20577"/>
        <pc:sldMkLst>
          <pc:docMk/>
          <pc:sldMk cId="2416975534" sldId="278"/>
        </pc:sldMkLst>
        <pc:spChg chg="mod">
          <ac:chgData name="nicolò rossolino" userId="16c85b956a5cba63" providerId="LiveId" clId="{4B711D88-6EA8-49D7-B903-8319AE6BFB75}" dt="2023-09-27T19:54:14.311" v="10241" actId="20577"/>
          <ac:spMkLst>
            <pc:docMk/>
            <pc:sldMk cId="2416975534" sldId="278"/>
            <ac:spMk id="2" creationId="{DAC4FCF1-E48C-9F07-526C-6B6063F60A2E}"/>
          </ac:spMkLst>
        </pc:spChg>
        <pc:spChg chg="add mod">
          <ac:chgData name="nicolò rossolino" userId="16c85b956a5cba63" providerId="LiveId" clId="{4B711D88-6EA8-49D7-B903-8319AE6BFB75}" dt="2023-08-27T17:26:39.900" v="5416" actId="1076"/>
          <ac:spMkLst>
            <pc:docMk/>
            <pc:sldMk cId="2416975534" sldId="278"/>
            <ac:spMk id="3" creationId="{0FFE33CC-03F9-EDA9-06A8-C9E3192300A7}"/>
          </ac:spMkLst>
        </pc:spChg>
        <pc:spChg chg="del">
          <ac:chgData name="nicolò rossolino" userId="16c85b956a5cba63" providerId="LiveId" clId="{4B711D88-6EA8-49D7-B903-8319AE6BFB75}" dt="2023-08-25T01:53:16.415" v="918" actId="21"/>
          <ac:spMkLst>
            <pc:docMk/>
            <pc:sldMk cId="2416975534" sldId="278"/>
            <ac:spMk id="3" creationId="{F36A4365-667F-294B-B97E-97B23B339B38}"/>
          </ac:spMkLst>
        </pc:spChg>
        <pc:spChg chg="add mod">
          <ac:chgData name="nicolò rossolino" userId="16c85b956a5cba63" providerId="LiveId" clId="{4B711D88-6EA8-49D7-B903-8319AE6BFB75}" dt="2023-09-27T19:52:38.228" v="10206" actId="20577"/>
          <ac:spMkLst>
            <pc:docMk/>
            <pc:sldMk cId="2416975534" sldId="278"/>
            <ac:spMk id="6" creationId="{FE34D8B8-8E8D-4043-AACA-6CF80BB0144B}"/>
          </ac:spMkLst>
        </pc:spChg>
        <pc:picChg chg="add mod">
          <ac:chgData name="nicolò rossolino" userId="16c85b956a5cba63" providerId="LiveId" clId="{4B711D88-6EA8-49D7-B903-8319AE6BFB75}" dt="2023-08-29T18:03:31.325" v="5938" actId="1076"/>
          <ac:picMkLst>
            <pc:docMk/>
            <pc:sldMk cId="2416975534" sldId="278"/>
            <ac:picMk id="5" creationId="{491366D0-99E3-F8D7-F36E-CAE04BEFE451}"/>
          </ac:picMkLst>
        </pc:picChg>
      </pc:sldChg>
      <pc:sldChg chg="addSp delSp modSp new mod ord">
        <pc:chgData name="nicolò rossolino" userId="16c85b956a5cba63" providerId="LiveId" clId="{4B711D88-6EA8-49D7-B903-8319AE6BFB75}" dt="2023-09-27T19:54:33.899" v="10243"/>
        <pc:sldMkLst>
          <pc:docMk/>
          <pc:sldMk cId="795762188" sldId="279"/>
        </pc:sldMkLst>
        <pc:spChg chg="mod">
          <ac:chgData name="nicolò rossolino" userId="16c85b956a5cba63" providerId="LiveId" clId="{4B711D88-6EA8-49D7-B903-8319AE6BFB75}" dt="2023-08-26T16:59:03.442" v="4053" actId="20577"/>
          <ac:spMkLst>
            <pc:docMk/>
            <pc:sldMk cId="795762188" sldId="279"/>
            <ac:spMk id="2" creationId="{408627F6-0925-CC19-D491-1B6DAF15946F}"/>
          </ac:spMkLst>
        </pc:spChg>
        <pc:spChg chg="del mod">
          <ac:chgData name="nicolò rossolino" userId="16c85b956a5cba63" providerId="LiveId" clId="{4B711D88-6EA8-49D7-B903-8319AE6BFB75}" dt="2023-08-26T16:59:13.971" v="4056" actId="21"/>
          <ac:spMkLst>
            <pc:docMk/>
            <pc:sldMk cId="795762188" sldId="279"/>
            <ac:spMk id="3" creationId="{CA2D6970-6DD0-E4D9-F05D-2BD0B152C614}"/>
          </ac:spMkLst>
        </pc:spChg>
        <pc:spChg chg="add mod">
          <ac:chgData name="nicolò rossolino" userId="16c85b956a5cba63" providerId="LiveId" clId="{4B711D88-6EA8-49D7-B903-8319AE6BFB75}" dt="2023-08-27T20:09:53.851" v="5599" actId="255"/>
          <ac:spMkLst>
            <pc:docMk/>
            <pc:sldMk cId="795762188" sldId="279"/>
            <ac:spMk id="7" creationId="{99511DAC-4190-2696-BDC4-396F481B89D2}"/>
          </ac:spMkLst>
        </pc:spChg>
        <pc:picChg chg="add del mod">
          <ac:chgData name="nicolò rossolino" userId="16c85b956a5cba63" providerId="LiveId" clId="{4B711D88-6EA8-49D7-B903-8319AE6BFB75}" dt="2023-08-26T16:59:05.641" v="4054" actId="21"/>
          <ac:picMkLst>
            <pc:docMk/>
            <pc:sldMk cId="795762188" sldId="279"/>
            <ac:picMk id="4" creationId="{5DDC05A3-688F-AB89-3FBE-28E13CA74B3B}"/>
          </ac:picMkLst>
        </pc:picChg>
        <pc:picChg chg="add del mod">
          <ac:chgData name="nicolò rossolino" userId="16c85b956a5cba63" providerId="LiveId" clId="{4B711D88-6EA8-49D7-B903-8319AE6BFB75}" dt="2023-08-26T16:59:09.230" v="4055" actId="21"/>
          <ac:picMkLst>
            <pc:docMk/>
            <pc:sldMk cId="795762188" sldId="279"/>
            <ac:picMk id="5" creationId="{52315786-367A-9562-34F2-0570B42E6C7B}"/>
          </ac:picMkLst>
        </pc:picChg>
        <pc:picChg chg="add mod">
          <ac:chgData name="nicolò rossolino" userId="16c85b956a5cba63" providerId="LiveId" clId="{4B711D88-6EA8-49D7-B903-8319AE6BFB75}" dt="2023-08-26T17:34:58.833" v="5027" actId="1076"/>
          <ac:picMkLst>
            <pc:docMk/>
            <pc:sldMk cId="795762188" sldId="279"/>
            <ac:picMk id="8" creationId="{6EB0AF7E-E7D6-8E3A-5364-98B534BA9416}"/>
          </ac:picMkLst>
        </pc:picChg>
        <pc:picChg chg="add mod">
          <ac:chgData name="nicolò rossolino" userId="16c85b956a5cba63" providerId="LiveId" clId="{4B711D88-6EA8-49D7-B903-8319AE6BFB75}" dt="2023-08-26T17:49:54.518" v="5036" actId="1076"/>
          <ac:picMkLst>
            <pc:docMk/>
            <pc:sldMk cId="795762188" sldId="279"/>
            <ac:picMk id="10" creationId="{83C9C43B-BD9A-CA7F-9C96-AE22ABB0201B}"/>
          </ac:picMkLst>
        </pc:picChg>
      </pc:sldChg>
      <pc:sldChg chg="addSp delSp modSp new mod">
        <pc:chgData name="nicolò rossolino" userId="16c85b956a5cba63" providerId="LiveId" clId="{4B711D88-6EA8-49D7-B903-8319AE6BFB75}" dt="2023-09-27T19:54:00.493" v="10225" actId="20577"/>
        <pc:sldMkLst>
          <pc:docMk/>
          <pc:sldMk cId="3220075898" sldId="280"/>
        </pc:sldMkLst>
        <pc:spChg chg="mod">
          <ac:chgData name="nicolò rossolino" userId="16c85b956a5cba63" providerId="LiveId" clId="{4B711D88-6EA8-49D7-B903-8319AE6BFB75}" dt="2023-09-27T19:54:00.493" v="10225" actId="20577"/>
          <ac:spMkLst>
            <pc:docMk/>
            <pc:sldMk cId="3220075898" sldId="280"/>
            <ac:spMk id="2" creationId="{D6D27BB5-33DC-AB5D-EA81-6001510DAAE6}"/>
          </ac:spMkLst>
        </pc:spChg>
        <pc:spChg chg="del">
          <ac:chgData name="nicolò rossolino" userId="16c85b956a5cba63" providerId="LiveId" clId="{4B711D88-6EA8-49D7-B903-8319AE6BFB75}" dt="2023-08-25T01:57:55.411" v="1104"/>
          <ac:spMkLst>
            <pc:docMk/>
            <pc:sldMk cId="3220075898" sldId="280"/>
            <ac:spMk id="3" creationId="{289A762D-123C-FB49-62F0-1CA90C6551C0}"/>
          </ac:spMkLst>
        </pc:spChg>
        <pc:spChg chg="add mod">
          <ac:chgData name="nicolò rossolino" userId="16c85b956a5cba63" providerId="LiveId" clId="{4B711D88-6EA8-49D7-B903-8319AE6BFB75}" dt="2023-08-27T17:32:00.173" v="5448" actId="1076"/>
          <ac:spMkLst>
            <pc:docMk/>
            <pc:sldMk cId="3220075898" sldId="280"/>
            <ac:spMk id="5" creationId="{B3EEC170-FD34-524A-DE4A-FF32B641BD3C}"/>
          </ac:spMkLst>
        </pc:spChg>
        <pc:picChg chg="add mod">
          <ac:chgData name="nicolò rossolino" userId="16c85b956a5cba63" providerId="LiveId" clId="{4B711D88-6EA8-49D7-B903-8319AE6BFB75}" dt="2023-08-27T20:00:21.938" v="5541" actId="1076"/>
          <ac:picMkLst>
            <pc:docMk/>
            <pc:sldMk cId="3220075898" sldId="280"/>
            <ac:picMk id="3" creationId="{D8E465D9-E8BE-AAF3-EB45-7048C5CF1452}"/>
          </ac:picMkLst>
        </pc:picChg>
        <pc:picChg chg="add mod">
          <ac:chgData name="nicolò rossolino" userId="16c85b956a5cba63" providerId="LiveId" clId="{4B711D88-6EA8-49D7-B903-8319AE6BFB75}" dt="2023-08-29T18:03:10.465" v="5933" actId="1076"/>
          <ac:picMkLst>
            <pc:docMk/>
            <pc:sldMk cId="3220075898" sldId="280"/>
            <ac:picMk id="4" creationId="{312266B5-557D-6FAD-7CF2-76EEA889E355}"/>
          </ac:picMkLst>
        </pc:picChg>
      </pc:sldChg>
      <pc:sldChg chg="addSp delSp modSp new mod modShow">
        <pc:chgData name="nicolò rossolino" userId="16c85b956a5cba63" providerId="LiveId" clId="{4B711D88-6EA8-49D7-B903-8319AE6BFB75}" dt="2023-09-27T19:53:17.921" v="10207" actId="729"/>
        <pc:sldMkLst>
          <pc:docMk/>
          <pc:sldMk cId="499975882" sldId="281"/>
        </pc:sldMkLst>
        <pc:spChg chg="mod">
          <ac:chgData name="nicolò rossolino" userId="16c85b956a5cba63" providerId="LiveId" clId="{4B711D88-6EA8-49D7-B903-8319AE6BFB75}" dt="2023-08-25T02:00:58.249" v="1219" actId="1076"/>
          <ac:spMkLst>
            <pc:docMk/>
            <pc:sldMk cId="499975882" sldId="281"/>
            <ac:spMk id="2" creationId="{79ED91C4-C36F-2888-63BB-4AE658667DD0}"/>
          </ac:spMkLst>
        </pc:spChg>
        <pc:spChg chg="del">
          <ac:chgData name="nicolò rossolino" userId="16c85b956a5cba63" providerId="LiveId" clId="{4B711D88-6EA8-49D7-B903-8319AE6BFB75}" dt="2023-08-25T01:59:42.346" v="1210" actId="21"/>
          <ac:spMkLst>
            <pc:docMk/>
            <pc:sldMk cId="499975882" sldId="281"/>
            <ac:spMk id="3" creationId="{D3616DD1-A157-D949-EBF1-A79B28B968AE}"/>
          </ac:spMkLst>
        </pc:spChg>
        <pc:spChg chg="add mod">
          <ac:chgData name="nicolò rossolino" userId="16c85b956a5cba63" providerId="LiveId" clId="{4B711D88-6EA8-49D7-B903-8319AE6BFB75}" dt="2023-08-27T20:11:16.894" v="5607" actId="20577"/>
          <ac:spMkLst>
            <pc:docMk/>
            <pc:sldMk cId="499975882" sldId="281"/>
            <ac:spMk id="6" creationId="{5F4E1F25-1D2D-0388-F339-0C6C4B174D13}"/>
          </ac:spMkLst>
        </pc:spChg>
        <pc:picChg chg="add mod">
          <ac:chgData name="nicolò rossolino" userId="16c85b956a5cba63" providerId="LiveId" clId="{4B711D88-6EA8-49D7-B903-8319AE6BFB75}" dt="2023-08-27T20:00:34.632" v="5543" actId="1076"/>
          <ac:picMkLst>
            <pc:docMk/>
            <pc:sldMk cId="499975882" sldId="281"/>
            <ac:picMk id="3" creationId="{F22C628B-8A83-81C5-CE7C-E6A62B7B747D}"/>
          </ac:picMkLst>
        </pc:picChg>
        <pc:picChg chg="add mod">
          <ac:chgData name="nicolò rossolino" userId="16c85b956a5cba63" providerId="LiveId" clId="{4B711D88-6EA8-49D7-B903-8319AE6BFB75}" dt="2023-08-29T18:02:56.834" v="5927" actId="1076"/>
          <ac:picMkLst>
            <pc:docMk/>
            <pc:sldMk cId="499975882" sldId="281"/>
            <ac:picMk id="5" creationId="{678C02EB-B6BC-547E-C871-DD8F04F1DFC4}"/>
          </ac:picMkLst>
        </pc:picChg>
      </pc:sldChg>
      <pc:sldChg chg="addSp delSp modSp new mod modShow">
        <pc:chgData name="nicolò rossolino" userId="16c85b956a5cba63" providerId="LiveId" clId="{4B711D88-6EA8-49D7-B903-8319AE6BFB75}" dt="2023-09-27T04:59:54.537" v="9175" actId="729"/>
        <pc:sldMkLst>
          <pc:docMk/>
          <pc:sldMk cId="3447480577" sldId="282"/>
        </pc:sldMkLst>
        <pc:spChg chg="del">
          <ac:chgData name="nicolò rossolino" userId="16c85b956a5cba63" providerId="LiveId" clId="{4B711D88-6EA8-49D7-B903-8319AE6BFB75}" dt="2023-08-25T02:03:15.820" v="1384" actId="21"/>
          <ac:spMkLst>
            <pc:docMk/>
            <pc:sldMk cId="3447480577" sldId="282"/>
            <ac:spMk id="2" creationId="{AD5B2DDB-B13E-66F3-4BF0-CF9D254E010B}"/>
          </ac:spMkLst>
        </pc:spChg>
        <pc:spChg chg="add mod">
          <ac:chgData name="nicolò rossolino" userId="16c85b956a5cba63" providerId="LiveId" clId="{4B711D88-6EA8-49D7-B903-8319AE6BFB75}" dt="2023-08-26T17:11:56.353" v="4387" actId="255"/>
          <ac:spMkLst>
            <pc:docMk/>
            <pc:sldMk cId="3447480577" sldId="282"/>
            <ac:spMk id="2" creationId="{C70E4F86-8E25-BF13-8FB2-6182957D9438}"/>
          </ac:spMkLst>
        </pc:spChg>
        <pc:spChg chg="del mod">
          <ac:chgData name="nicolò rossolino" userId="16c85b956a5cba63" providerId="LiveId" clId="{4B711D88-6EA8-49D7-B903-8319AE6BFB75}" dt="2023-08-25T02:03:28.408" v="1390" actId="21"/>
          <ac:spMkLst>
            <pc:docMk/>
            <pc:sldMk cId="3447480577" sldId="282"/>
            <ac:spMk id="3" creationId="{3426875D-C590-A03C-1931-588C77A5289B}"/>
          </ac:spMkLst>
        </pc:spChg>
        <pc:spChg chg="add mod">
          <ac:chgData name="nicolò rossolino" userId="16c85b956a5cba63" providerId="LiveId" clId="{4B711D88-6EA8-49D7-B903-8319AE6BFB75}" dt="2023-08-27T20:13:19.462" v="5728" actId="20577"/>
          <ac:spMkLst>
            <pc:docMk/>
            <pc:sldMk cId="3447480577" sldId="282"/>
            <ac:spMk id="5" creationId="{15926E4C-5F5D-5A95-D0BF-8F136E5F8ACE}"/>
          </ac:spMkLst>
        </pc:spChg>
        <pc:picChg chg="add mod">
          <ac:chgData name="nicolò rossolino" userId="16c85b956a5cba63" providerId="LiveId" clId="{4B711D88-6EA8-49D7-B903-8319AE6BFB75}" dt="2023-08-27T20:00:40.864" v="5545" actId="1076"/>
          <ac:picMkLst>
            <pc:docMk/>
            <pc:sldMk cId="3447480577" sldId="282"/>
            <ac:picMk id="3" creationId="{B3209559-139B-3128-06A3-6D248BA75CE6}"/>
          </ac:picMkLst>
        </pc:picChg>
        <pc:picChg chg="add mod">
          <ac:chgData name="nicolò rossolino" userId="16c85b956a5cba63" providerId="LiveId" clId="{4B711D88-6EA8-49D7-B903-8319AE6BFB75}" dt="2023-08-26T17:11:59.766" v="4388" actId="14100"/>
          <ac:picMkLst>
            <pc:docMk/>
            <pc:sldMk cId="3447480577" sldId="282"/>
            <ac:picMk id="4" creationId="{1F7A51C2-2637-8515-AF33-571B2E2530D7}"/>
          </ac:picMkLst>
        </pc:picChg>
      </pc:sldChg>
      <pc:sldChg chg="addSp delSp modSp new mod setBg modShow">
        <pc:chgData name="nicolò rossolino" userId="16c85b956a5cba63" providerId="LiveId" clId="{4B711D88-6EA8-49D7-B903-8319AE6BFB75}" dt="2023-09-27T03:28:19.220" v="8309" actId="729"/>
        <pc:sldMkLst>
          <pc:docMk/>
          <pc:sldMk cId="2133627852" sldId="283"/>
        </pc:sldMkLst>
        <pc:spChg chg="mod">
          <ac:chgData name="nicolò rossolino" userId="16c85b956a5cba63" providerId="LiveId" clId="{4B711D88-6EA8-49D7-B903-8319AE6BFB75}" dt="2023-08-27T20:17:37.747" v="5736" actId="26606"/>
          <ac:spMkLst>
            <pc:docMk/>
            <pc:sldMk cId="2133627852" sldId="283"/>
            <ac:spMk id="2" creationId="{A85E27F3-35FF-62D2-9828-2ADA1E1BE492}"/>
          </ac:spMkLst>
        </pc:spChg>
        <pc:spChg chg="mod">
          <ac:chgData name="nicolò rossolino" userId="16c85b956a5cba63" providerId="LiveId" clId="{4B711D88-6EA8-49D7-B903-8319AE6BFB75}" dt="2023-08-27T20:18:43.807" v="5775" actId="20577"/>
          <ac:spMkLst>
            <pc:docMk/>
            <pc:sldMk cId="2133627852" sldId="283"/>
            <ac:spMk id="3" creationId="{A2C9423B-B403-9A8A-D5C5-7ADC6F437345}"/>
          </ac:spMkLst>
        </pc:spChg>
        <pc:spChg chg="add mod">
          <ac:chgData name="nicolò rossolino" userId="16c85b956a5cba63" providerId="LiveId" clId="{4B711D88-6EA8-49D7-B903-8319AE6BFB75}" dt="2023-08-27T20:18:10.021" v="5759" actId="20577"/>
          <ac:spMkLst>
            <pc:docMk/>
            <pc:sldMk cId="2133627852" sldId="283"/>
            <ac:spMk id="6" creationId="{0C751BD5-786F-26DA-51BE-7CD26729F473}"/>
          </ac:spMkLst>
        </pc:spChg>
        <pc:spChg chg="add del">
          <ac:chgData name="nicolò rossolino" userId="16c85b956a5cba63" providerId="LiveId" clId="{4B711D88-6EA8-49D7-B903-8319AE6BFB75}" dt="2023-08-27T20:17:37.747" v="5736" actId="26606"/>
          <ac:spMkLst>
            <pc:docMk/>
            <pc:sldMk cId="2133627852" sldId="283"/>
            <ac:spMk id="10" creationId="{231BF440-39FA-4087-84CC-2EEC0BBDAF29}"/>
          </ac:spMkLst>
        </pc:spChg>
        <pc:spChg chg="add del">
          <ac:chgData name="nicolò rossolino" userId="16c85b956a5cba63" providerId="LiveId" clId="{4B711D88-6EA8-49D7-B903-8319AE6BFB75}" dt="2023-08-27T20:17:37.747" v="5736" actId="26606"/>
          <ac:spMkLst>
            <pc:docMk/>
            <pc:sldMk cId="2133627852" sldId="283"/>
            <ac:spMk id="12" creationId="{F04E4CBA-303B-48BD-8451-C2701CB0EEBF}"/>
          </ac:spMkLst>
        </pc:spChg>
        <pc:spChg chg="add del">
          <ac:chgData name="nicolò rossolino" userId="16c85b956a5cba63" providerId="LiveId" clId="{4B711D88-6EA8-49D7-B903-8319AE6BFB75}" dt="2023-08-27T20:17:37.747" v="5736" actId="26606"/>
          <ac:spMkLst>
            <pc:docMk/>
            <pc:sldMk cId="2133627852" sldId="283"/>
            <ac:spMk id="14" creationId="{F6CA58B3-AFCC-4A40-9882-50D5080879B0}"/>
          </ac:spMkLst>
        </pc:spChg>
        <pc:spChg chg="add del">
          <ac:chgData name="nicolò rossolino" userId="16c85b956a5cba63" providerId="LiveId" clId="{4B711D88-6EA8-49D7-B903-8319AE6BFB75}" dt="2023-08-27T20:17:37.747" v="5736" actId="26606"/>
          <ac:spMkLst>
            <pc:docMk/>
            <pc:sldMk cId="2133627852" sldId="283"/>
            <ac:spMk id="16" creationId="{75C56826-D4E5-42ED-8529-079651CB3005}"/>
          </ac:spMkLst>
        </pc:spChg>
        <pc:spChg chg="add del">
          <ac:chgData name="nicolò rossolino" userId="16c85b956a5cba63" providerId="LiveId" clId="{4B711D88-6EA8-49D7-B903-8319AE6BFB75}" dt="2023-08-27T20:17:37.747" v="5736" actId="26606"/>
          <ac:spMkLst>
            <pc:docMk/>
            <pc:sldMk cId="2133627852" sldId="283"/>
            <ac:spMk id="18" creationId="{82095FCE-EF05-4443-B97A-85DEE3A5CA17}"/>
          </ac:spMkLst>
        </pc:spChg>
        <pc:spChg chg="add del">
          <ac:chgData name="nicolò rossolino" userId="16c85b956a5cba63" providerId="LiveId" clId="{4B711D88-6EA8-49D7-B903-8319AE6BFB75}" dt="2023-08-27T20:17:37.747" v="5736" actId="26606"/>
          <ac:spMkLst>
            <pc:docMk/>
            <pc:sldMk cId="2133627852" sldId="283"/>
            <ac:spMk id="20" creationId="{CA00AE6B-AA30-4CF8-BA6F-339B780AD76C}"/>
          </ac:spMkLst>
        </pc:spChg>
        <pc:picChg chg="add del mod">
          <ac:chgData name="nicolò rossolino" userId="16c85b956a5cba63" providerId="LiveId" clId="{4B711D88-6EA8-49D7-B903-8319AE6BFB75}" dt="2023-08-25T19:16:42.106" v="3096" actId="21"/>
          <ac:picMkLst>
            <pc:docMk/>
            <pc:sldMk cId="2133627852" sldId="283"/>
            <ac:picMk id="4" creationId="{6E1F5C3E-9016-4496-EEEA-A80DC3B020B6}"/>
          </ac:picMkLst>
        </pc:picChg>
        <pc:picChg chg="add mod ord">
          <ac:chgData name="nicolò rossolino" userId="16c85b956a5cba63" providerId="LiveId" clId="{4B711D88-6EA8-49D7-B903-8319AE6BFB75}" dt="2023-08-27T20:17:48.339" v="5742" actId="1076"/>
          <ac:picMkLst>
            <pc:docMk/>
            <pc:sldMk cId="2133627852" sldId="283"/>
            <ac:picMk id="4" creationId="{D5948D47-408D-375E-AEAB-8DAEFBE9CE71}"/>
          </ac:picMkLst>
        </pc:picChg>
        <pc:picChg chg="add mod ord">
          <ac:chgData name="nicolò rossolino" userId="16c85b956a5cba63" providerId="LiveId" clId="{4B711D88-6EA8-49D7-B903-8319AE6BFB75}" dt="2023-08-27T20:18:52.470" v="5776" actId="1076"/>
          <ac:picMkLst>
            <pc:docMk/>
            <pc:sldMk cId="2133627852" sldId="283"/>
            <ac:picMk id="5" creationId="{B5147998-0664-7576-3D8C-BEFB4D09461F}"/>
          </ac:picMkLst>
        </pc:picChg>
      </pc:sldChg>
      <pc:sldChg chg="addSp delSp modSp new mod">
        <pc:chgData name="nicolò rossolino" userId="16c85b956a5cba63" providerId="LiveId" clId="{4B711D88-6EA8-49D7-B903-8319AE6BFB75}" dt="2023-09-28T15:38:03.867" v="11773" actId="20577"/>
        <pc:sldMkLst>
          <pc:docMk/>
          <pc:sldMk cId="959493568" sldId="284"/>
        </pc:sldMkLst>
        <pc:spChg chg="mod">
          <ac:chgData name="nicolò rossolino" userId="16c85b956a5cba63" providerId="LiveId" clId="{4B711D88-6EA8-49D7-B903-8319AE6BFB75}" dt="2023-09-26T19:59:09.918" v="6899" actId="2711"/>
          <ac:spMkLst>
            <pc:docMk/>
            <pc:sldMk cId="959493568" sldId="284"/>
            <ac:spMk id="2" creationId="{AF873265-4F98-09BD-B6C2-AA6BE091D8C0}"/>
          </ac:spMkLst>
        </pc:spChg>
        <pc:spChg chg="del">
          <ac:chgData name="nicolò rossolino" userId="16c85b956a5cba63" providerId="LiveId" clId="{4B711D88-6EA8-49D7-B903-8319AE6BFB75}" dt="2023-08-25T15:51:49.587" v="1954" actId="21"/>
          <ac:spMkLst>
            <pc:docMk/>
            <pc:sldMk cId="959493568" sldId="284"/>
            <ac:spMk id="3" creationId="{21FCEF84-9392-7D25-3180-51F85F012F86}"/>
          </ac:spMkLst>
        </pc:spChg>
        <pc:spChg chg="add del mod">
          <ac:chgData name="nicolò rossolino" userId="16c85b956a5cba63" providerId="LiveId" clId="{4B711D88-6EA8-49D7-B903-8319AE6BFB75}" dt="2023-09-26T19:56:30.307" v="6881"/>
          <ac:spMkLst>
            <pc:docMk/>
            <pc:sldMk cId="959493568" sldId="284"/>
            <ac:spMk id="3" creationId="{F23987F3-03A6-311B-E2B6-32482D3EF90C}"/>
          </ac:spMkLst>
        </pc:spChg>
        <pc:spChg chg="add del">
          <ac:chgData name="nicolò rossolino" userId="16c85b956a5cba63" providerId="LiveId" clId="{4B711D88-6EA8-49D7-B903-8319AE6BFB75}" dt="2023-08-25T19:09:59.257" v="3055" actId="21"/>
          <ac:spMkLst>
            <pc:docMk/>
            <pc:sldMk cId="959493568" sldId="284"/>
            <ac:spMk id="6" creationId="{18ABE4B7-8595-D5D7-7A5C-A992B1AF1B1C}"/>
          </ac:spMkLst>
        </pc:spChg>
        <pc:spChg chg="add del">
          <ac:chgData name="nicolò rossolino" userId="16c85b956a5cba63" providerId="LiveId" clId="{4B711D88-6EA8-49D7-B903-8319AE6BFB75}" dt="2023-08-25T19:10:57.392" v="3057" actId="21"/>
          <ac:spMkLst>
            <pc:docMk/>
            <pc:sldMk cId="959493568" sldId="284"/>
            <ac:spMk id="7" creationId="{3B04B74C-FC77-B0B0-DF7F-500A0D769DC2}"/>
          </ac:spMkLst>
        </pc:spChg>
        <pc:spChg chg="add mod">
          <ac:chgData name="nicolò rossolino" userId="16c85b956a5cba63" providerId="LiveId" clId="{4B711D88-6EA8-49D7-B903-8319AE6BFB75}" dt="2023-09-26T19:59:35.064" v="6905" actId="1076"/>
          <ac:spMkLst>
            <pc:docMk/>
            <pc:sldMk cId="959493568" sldId="284"/>
            <ac:spMk id="8" creationId="{76679FA2-2196-3EE8-6C5B-47863376D490}"/>
          </ac:spMkLst>
        </pc:spChg>
        <pc:spChg chg="add mod">
          <ac:chgData name="nicolò rossolino" userId="16c85b956a5cba63" providerId="LiveId" clId="{4B711D88-6EA8-49D7-B903-8319AE6BFB75}" dt="2023-09-28T15:38:03.867" v="11773" actId="20577"/>
          <ac:spMkLst>
            <pc:docMk/>
            <pc:sldMk cId="959493568" sldId="284"/>
            <ac:spMk id="13" creationId="{E9C8F14B-6C5F-8A46-A874-6E1C98D8B403}"/>
          </ac:spMkLst>
        </pc:spChg>
        <pc:spChg chg="add mod">
          <ac:chgData name="nicolò rossolino" userId="16c85b956a5cba63" providerId="LiveId" clId="{4B711D88-6EA8-49D7-B903-8319AE6BFB75}" dt="2023-09-26T19:59:43.701" v="6907" actId="1076"/>
          <ac:spMkLst>
            <pc:docMk/>
            <pc:sldMk cId="959493568" sldId="284"/>
            <ac:spMk id="15" creationId="{7CA32C2A-DC0C-5288-317C-2E5F7F227153}"/>
          </ac:spMkLst>
        </pc:spChg>
        <pc:spChg chg="add del mod">
          <ac:chgData name="nicolò rossolino" userId="16c85b956a5cba63" providerId="LiveId" clId="{4B711D88-6EA8-49D7-B903-8319AE6BFB75}" dt="2023-09-27T04:52:34.320" v="8948"/>
          <ac:spMkLst>
            <pc:docMk/>
            <pc:sldMk cId="959493568" sldId="284"/>
            <ac:spMk id="17" creationId="{E544866A-BC79-A39A-C0B4-986D5425C06D}"/>
          </ac:spMkLst>
        </pc:spChg>
        <pc:spChg chg="add mod">
          <ac:chgData name="nicolò rossolino" userId="16c85b956a5cba63" providerId="LiveId" clId="{4B711D88-6EA8-49D7-B903-8319AE6BFB75}" dt="2023-09-27T04:53:25.735" v="9008" actId="113"/>
          <ac:spMkLst>
            <pc:docMk/>
            <pc:sldMk cId="959493568" sldId="284"/>
            <ac:spMk id="19" creationId="{33A91F66-CFD3-D29E-3803-F64DCE2184C0}"/>
          </ac:spMkLst>
        </pc:spChg>
        <pc:picChg chg="add del mod">
          <ac:chgData name="nicolò rossolino" userId="16c85b956a5cba63" providerId="LiveId" clId="{4B711D88-6EA8-49D7-B903-8319AE6BFB75}" dt="2023-09-27T04:52:34.309" v="8946" actId="21"/>
          <ac:picMkLst>
            <pc:docMk/>
            <pc:sldMk cId="959493568" sldId="284"/>
            <ac:picMk id="4" creationId="{93A3AA18-57D7-712F-A422-C94A1C084DA2}"/>
          </ac:picMkLst>
        </pc:picChg>
        <pc:picChg chg="add del mod">
          <ac:chgData name="nicolò rossolino" userId="16c85b956a5cba63" providerId="LiveId" clId="{4B711D88-6EA8-49D7-B903-8319AE6BFB75}" dt="2023-09-26T19:53:43.650" v="6857" actId="21"/>
          <ac:picMkLst>
            <pc:docMk/>
            <pc:sldMk cId="959493568" sldId="284"/>
            <ac:picMk id="5" creationId="{FD485844-D4AA-E8D0-77FA-721024A0F55C}"/>
          </ac:picMkLst>
        </pc:picChg>
        <pc:picChg chg="add mod ord">
          <ac:chgData name="nicolò rossolino" userId="16c85b956a5cba63" providerId="LiveId" clId="{4B711D88-6EA8-49D7-B903-8319AE6BFB75}" dt="2023-09-27T22:12:46.489" v="11166" actId="1076"/>
          <ac:picMkLst>
            <pc:docMk/>
            <pc:sldMk cId="959493568" sldId="284"/>
            <ac:picMk id="9" creationId="{C7865078-9B86-00C4-D410-585B502F978B}"/>
          </ac:picMkLst>
        </pc:picChg>
        <pc:picChg chg="add del">
          <ac:chgData name="nicolò rossolino" userId="16c85b956a5cba63" providerId="LiveId" clId="{4B711D88-6EA8-49D7-B903-8319AE6BFB75}" dt="2023-09-26T19:54:08.918" v="6864" actId="21"/>
          <ac:picMkLst>
            <pc:docMk/>
            <pc:sldMk cId="959493568" sldId="284"/>
            <ac:picMk id="10" creationId="{1EFBEB5F-5D6A-23D6-8CFC-3E180C15D061}"/>
          </ac:picMkLst>
        </pc:picChg>
        <pc:picChg chg="add mod">
          <ac:chgData name="nicolò rossolino" userId="16c85b956a5cba63" providerId="LiveId" clId="{4B711D88-6EA8-49D7-B903-8319AE6BFB75}" dt="2023-09-26T19:59:18.788" v="6901" actId="1076"/>
          <ac:picMkLst>
            <pc:docMk/>
            <pc:sldMk cId="959493568" sldId="284"/>
            <ac:picMk id="11" creationId="{A3207E92-2097-D132-13CB-F5CE439DCEC9}"/>
          </ac:picMkLst>
        </pc:picChg>
        <pc:picChg chg="add mod">
          <ac:chgData name="nicolò rossolino" userId="16c85b956a5cba63" providerId="LiveId" clId="{4B711D88-6EA8-49D7-B903-8319AE6BFB75}" dt="2023-09-26T19:59:56.897" v="6909" actId="14100"/>
          <ac:picMkLst>
            <pc:docMk/>
            <pc:sldMk cId="959493568" sldId="284"/>
            <ac:picMk id="12" creationId="{553EDF9B-B5ED-2B86-FB8B-76DBBE0B7F45}"/>
          </ac:picMkLst>
        </pc:picChg>
        <pc:picChg chg="add del mod">
          <ac:chgData name="nicolò rossolino" userId="16c85b956a5cba63" providerId="LiveId" clId="{4B711D88-6EA8-49D7-B903-8319AE6BFB75}" dt="2023-09-27T04:52:45.711" v="8951" actId="21"/>
          <ac:picMkLst>
            <pc:docMk/>
            <pc:sldMk cId="959493568" sldId="284"/>
            <ac:picMk id="18" creationId="{28E8F30F-B6E2-CDE1-14EB-AAFDB37DB470}"/>
          </ac:picMkLst>
        </pc:picChg>
        <pc:cxnChg chg="add del mod">
          <ac:chgData name="nicolò rossolino" userId="16c85b956a5cba63" providerId="LiveId" clId="{4B711D88-6EA8-49D7-B903-8319AE6BFB75}" dt="2023-08-25T19:15:51.950" v="3076" actId="21"/>
          <ac:cxnSpMkLst>
            <pc:docMk/>
            <pc:sldMk cId="959493568" sldId="284"/>
            <ac:cxnSpMk id="10" creationId="{D2F6A98D-2FA3-9C50-6738-6B59681D18E7}"/>
          </ac:cxnSpMkLst>
        </pc:cxnChg>
        <pc:cxnChg chg="add del">
          <ac:chgData name="nicolò rossolino" userId="16c85b956a5cba63" providerId="LiveId" clId="{4B711D88-6EA8-49D7-B903-8319AE6BFB75}" dt="2023-08-25T19:15:44.068" v="3074" actId="21"/>
          <ac:cxnSpMkLst>
            <pc:docMk/>
            <pc:sldMk cId="959493568" sldId="284"/>
            <ac:cxnSpMk id="12" creationId="{88590C41-F92E-7483-D220-68D24F8F498C}"/>
          </ac:cxnSpMkLst>
        </pc:cxnChg>
        <pc:cxnChg chg="add mod">
          <ac:chgData name="nicolò rossolino" userId="16c85b956a5cba63" providerId="LiveId" clId="{4B711D88-6EA8-49D7-B903-8319AE6BFB75}" dt="2023-09-26T19:59:39.984" v="6906" actId="14100"/>
          <ac:cxnSpMkLst>
            <pc:docMk/>
            <pc:sldMk cId="959493568" sldId="284"/>
            <ac:cxnSpMk id="14" creationId="{2084FE52-3AFA-2778-5665-4316B3D9D0A2}"/>
          </ac:cxnSpMkLst>
        </pc:cxnChg>
      </pc:sldChg>
      <pc:sldChg chg="addSp modSp new mod">
        <pc:chgData name="nicolò rossolino" userId="16c85b956a5cba63" providerId="LiveId" clId="{4B711D88-6EA8-49D7-B903-8319AE6BFB75}" dt="2023-08-27T20:35:18.204" v="5777" actId="20577"/>
        <pc:sldMkLst>
          <pc:docMk/>
          <pc:sldMk cId="3310218561" sldId="285"/>
        </pc:sldMkLst>
        <pc:spChg chg="mod">
          <ac:chgData name="nicolò rossolino" userId="16c85b956a5cba63" providerId="LiveId" clId="{4B711D88-6EA8-49D7-B903-8319AE6BFB75}" dt="2023-08-26T17:19:25.756" v="4629" actId="20577"/>
          <ac:spMkLst>
            <pc:docMk/>
            <pc:sldMk cId="3310218561" sldId="285"/>
            <ac:spMk id="2" creationId="{0F4D7AAD-9349-9ABD-EEFC-88DB9960CC83}"/>
          </ac:spMkLst>
        </pc:spChg>
        <pc:spChg chg="mod">
          <ac:chgData name="nicolò rossolino" userId="16c85b956a5cba63" providerId="LiveId" clId="{4B711D88-6EA8-49D7-B903-8319AE6BFB75}" dt="2023-08-27T20:35:18.204" v="5777" actId="20577"/>
          <ac:spMkLst>
            <pc:docMk/>
            <pc:sldMk cId="3310218561" sldId="285"/>
            <ac:spMk id="3" creationId="{DBA98622-5297-91E9-61CE-431219F872DA}"/>
          </ac:spMkLst>
        </pc:spChg>
        <pc:picChg chg="add mod">
          <ac:chgData name="nicolò rossolino" userId="16c85b956a5cba63" providerId="LiveId" clId="{4B711D88-6EA8-49D7-B903-8319AE6BFB75}" dt="2023-08-25T15:55:19.856" v="2323" actId="1076"/>
          <ac:picMkLst>
            <pc:docMk/>
            <pc:sldMk cId="3310218561" sldId="285"/>
            <ac:picMk id="4" creationId="{D9319C8B-9629-F527-B6D7-1727D2403F9C}"/>
          </ac:picMkLst>
        </pc:picChg>
        <pc:picChg chg="add mod">
          <ac:chgData name="nicolò rossolino" userId="16c85b956a5cba63" providerId="LiveId" clId="{4B711D88-6EA8-49D7-B903-8319AE6BFB75}" dt="2023-08-25T19:16:51.907" v="3101" actId="14100"/>
          <ac:picMkLst>
            <pc:docMk/>
            <pc:sldMk cId="3310218561" sldId="285"/>
            <ac:picMk id="5" creationId="{FBDC5093-EBA8-59BB-BE2F-F7A7B104485D}"/>
          </ac:picMkLst>
        </pc:picChg>
      </pc:sldChg>
      <pc:sldChg chg="addSp modSp new mod">
        <pc:chgData name="nicolò rossolino" userId="16c85b956a5cba63" providerId="LiveId" clId="{4B711D88-6EA8-49D7-B903-8319AE6BFB75}" dt="2023-09-27T21:33:31.106" v="11053" actId="20577"/>
        <pc:sldMkLst>
          <pc:docMk/>
          <pc:sldMk cId="220336402" sldId="286"/>
        </pc:sldMkLst>
        <pc:spChg chg="mod">
          <ac:chgData name="nicolò rossolino" userId="16c85b956a5cba63" providerId="LiveId" clId="{4B711D88-6EA8-49D7-B903-8319AE6BFB75}" dt="2023-09-27T04:48:55.330" v="8832" actId="20577"/>
          <ac:spMkLst>
            <pc:docMk/>
            <pc:sldMk cId="220336402" sldId="286"/>
            <ac:spMk id="2" creationId="{9DF33D48-2528-FC1F-2A5C-E9BE89BB57BF}"/>
          </ac:spMkLst>
        </pc:spChg>
        <pc:spChg chg="mod">
          <ac:chgData name="nicolò rossolino" userId="16c85b956a5cba63" providerId="LiveId" clId="{4B711D88-6EA8-49D7-B903-8319AE6BFB75}" dt="2023-09-27T21:33:31.106" v="11053" actId="20577"/>
          <ac:spMkLst>
            <pc:docMk/>
            <pc:sldMk cId="220336402" sldId="286"/>
            <ac:spMk id="3" creationId="{422EEB7C-73F2-CCCC-7135-3FEE793A58C4}"/>
          </ac:spMkLst>
        </pc:spChg>
        <pc:picChg chg="add mod">
          <ac:chgData name="nicolò rossolino" userId="16c85b956a5cba63" providerId="LiveId" clId="{4B711D88-6EA8-49D7-B903-8319AE6BFB75}" dt="2023-08-26T17:23:32.387" v="5006" actId="1076"/>
          <ac:picMkLst>
            <pc:docMk/>
            <pc:sldMk cId="220336402" sldId="286"/>
            <ac:picMk id="4" creationId="{F6691E2A-B8B5-3308-0438-C00724B800D3}"/>
          </ac:picMkLst>
        </pc:picChg>
      </pc:sldChg>
      <pc:sldChg chg="addSp delSp modSp new mod">
        <pc:chgData name="nicolò rossolino" userId="16c85b956a5cba63" providerId="LiveId" clId="{4B711D88-6EA8-49D7-B903-8319AE6BFB75}" dt="2023-09-28T06:35:11.244" v="11676" actId="20577"/>
        <pc:sldMkLst>
          <pc:docMk/>
          <pc:sldMk cId="3693813165" sldId="287"/>
        </pc:sldMkLst>
        <pc:spChg chg="del">
          <ac:chgData name="nicolò rossolino" userId="16c85b956a5cba63" providerId="LiveId" clId="{4B711D88-6EA8-49D7-B903-8319AE6BFB75}" dt="2023-08-25T16:08:43.154" v="2815" actId="21"/>
          <ac:spMkLst>
            <pc:docMk/>
            <pc:sldMk cId="3693813165" sldId="287"/>
            <ac:spMk id="2" creationId="{8B393F23-EF9E-3CDD-90B9-C7CAFC3D74EF}"/>
          </ac:spMkLst>
        </pc:spChg>
        <pc:spChg chg="mod">
          <ac:chgData name="nicolò rossolino" userId="16c85b956a5cba63" providerId="LiveId" clId="{4B711D88-6EA8-49D7-B903-8319AE6BFB75}" dt="2023-09-28T06:35:11.244" v="11676" actId="20577"/>
          <ac:spMkLst>
            <pc:docMk/>
            <pc:sldMk cId="3693813165" sldId="287"/>
            <ac:spMk id="3" creationId="{48C50D30-52F7-57D9-C812-4ABE48DD2A20}"/>
          </ac:spMkLst>
        </pc:spChg>
        <pc:picChg chg="add mod ord">
          <ac:chgData name="nicolò rossolino" userId="16c85b956a5cba63" providerId="LiveId" clId="{4B711D88-6EA8-49D7-B903-8319AE6BFB75}" dt="2023-08-25T19:17:59.204" v="3107" actId="14100"/>
          <ac:picMkLst>
            <pc:docMk/>
            <pc:sldMk cId="3693813165" sldId="287"/>
            <ac:picMk id="4" creationId="{47A80E0C-5517-B589-7FF3-774F5C17BB6C}"/>
          </ac:picMkLst>
        </pc:picChg>
      </pc:sldChg>
      <pc:sldChg chg="modSp add mod">
        <pc:chgData name="nicolò rossolino" userId="16c85b956a5cba63" providerId="LiveId" clId="{4B711D88-6EA8-49D7-B903-8319AE6BFB75}" dt="2023-08-28T02:39:41.497" v="5882" actId="20577"/>
        <pc:sldMkLst>
          <pc:docMk/>
          <pc:sldMk cId="1989597527" sldId="294"/>
        </pc:sldMkLst>
        <pc:spChg chg="mod">
          <ac:chgData name="nicolò rossolino" userId="16c85b956a5cba63" providerId="LiveId" clId="{4B711D88-6EA8-49D7-B903-8319AE6BFB75}" dt="2023-08-28T02:38:08.539" v="5864" actId="20577"/>
          <ac:spMkLst>
            <pc:docMk/>
            <pc:sldMk cId="1989597527" sldId="294"/>
            <ac:spMk id="3" creationId="{00000000-0000-0000-0000-000000000000}"/>
          </ac:spMkLst>
        </pc:spChg>
        <pc:spChg chg="mod">
          <ac:chgData name="nicolò rossolino" userId="16c85b956a5cba63" providerId="LiveId" clId="{4B711D88-6EA8-49D7-B903-8319AE6BFB75}" dt="2023-08-28T02:39:41.497" v="5882" actId="20577"/>
          <ac:spMkLst>
            <pc:docMk/>
            <pc:sldMk cId="1989597527" sldId="294"/>
            <ac:spMk id="4" creationId="{00000000-0000-0000-0000-000000000000}"/>
          </ac:spMkLst>
        </pc:spChg>
      </pc:sldChg>
      <pc:sldChg chg="addSp delSp modSp new del mod ord">
        <pc:chgData name="nicolò rossolino" userId="16c85b956a5cba63" providerId="LiveId" clId="{4B711D88-6EA8-49D7-B903-8319AE6BFB75}" dt="2023-09-27T03:28:47.360" v="8310" actId="2696"/>
        <pc:sldMkLst>
          <pc:docMk/>
          <pc:sldMk cId="3977392413" sldId="295"/>
        </pc:sldMkLst>
        <pc:spChg chg="mod">
          <ac:chgData name="nicolò rossolino" userId="16c85b956a5cba63" providerId="LiveId" clId="{4B711D88-6EA8-49D7-B903-8319AE6BFB75}" dt="2023-09-19T02:33:46.603" v="6141" actId="1076"/>
          <ac:spMkLst>
            <pc:docMk/>
            <pc:sldMk cId="3977392413" sldId="295"/>
            <ac:spMk id="2" creationId="{8B71BA83-9980-F6E6-2DDD-9311ED987E2C}"/>
          </ac:spMkLst>
        </pc:spChg>
        <pc:spChg chg="del">
          <ac:chgData name="nicolò rossolino" userId="16c85b956a5cba63" providerId="LiveId" clId="{4B711D88-6EA8-49D7-B903-8319AE6BFB75}" dt="2023-09-19T01:59:36.917" v="6026" actId="21"/>
          <ac:spMkLst>
            <pc:docMk/>
            <pc:sldMk cId="3977392413" sldId="295"/>
            <ac:spMk id="3" creationId="{753155EE-D792-6E74-95EF-099477386C0B}"/>
          </ac:spMkLst>
        </pc:spChg>
        <pc:picChg chg="add mod">
          <ac:chgData name="nicolò rossolino" userId="16c85b956a5cba63" providerId="LiveId" clId="{4B711D88-6EA8-49D7-B903-8319AE6BFB75}" dt="2023-09-19T02:35:31.913" v="6182" actId="14100"/>
          <ac:picMkLst>
            <pc:docMk/>
            <pc:sldMk cId="3977392413" sldId="295"/>
            <ac:picMk id="5" creationId="{0FD03E8B-360F-F72C-029E-8E0008621B93}"/>
          </ac:picMkLst>
        </pc:picChg>
        <pc:picChg chg="add mod">
          <ac:chgData name="nicolò rossolino" userId="16c85b956a5cba63" providerId="LiveId" clId="{4B711D88-6EA8-49D7-B903-8319AE6BFB75}" dt="2023-09-19T02:35:25.602" v="6179" actId="1076"/>
          <ac:picMkLst>
            <pc:docMk/>
            <pc:sldMk cId="3977392413" sldId="295"/>
            <ac:picMk id="7" creationId="{82A58F92-DA05-9531-9BD2-968BFB4CFC06}"/>
          </ac:picMkLst>
        </pc:picChg>
        <pc:picChg chg="add mod">
          <ac:chgData name="nicolò rossolino" userId="16c85b956a5cba63" providerId="LiveId" clId="{4B711D88-6EA8-49D7-B903-8319AE6BFB75}" dt="2023-09-19T02:35:35.676" v="6184" actId="1076"/>
          <ac:picMkLst>
            <pc:docMk/>
            <pc:sldMk cId="3977392413" sldId="295"/>
            <ac:picMk id="9" creationId="{E06F76A4-5A24-FC51-641E-5EF824E43401}"/>
          </ac:picMkLst>
        </pc:picChg>
      </pc:sldChg>
      <pc:sldChg chg="addSp delSp modSp new del mod">
        <pc:chgData name="nicolò rossolino" userId="16c85b956a5cba63" providerId="LiveId" clId="{4B711D88-6EA8-49D7-B903-8319AE6BFB75}" dt="2023-09-27T03:28:49.663" v="8311" actId="2696"/>
        <pc:sldMkLst>
          <pc:docMk/>
          <pc:sldMk cId="1999096891" sldId="296"/>
        </pc:sldMkLst>
        <pc:spChg chg="del">
          <ac:chgData name="nicolò rossolino" userId="16c85b956a5cba63" providerId="LiveId" clId="{4B711D88-6EA8-49D7-B903-8319AE6BFB75}" dt="2023-09-19T02:21:26.785" v="6036" actId="21"/>
          <ac:spMkLst>
            <pc:docMk/>
            <pc:sldMk cId="1999096891" sldId="296"/>
            <ac:spMk id="2" creationId="{9FBB519E-63BA-4CA4-9BA1-0DF4CFF499D1}"/>
          </ac:spMkLst>
        </pc:spChg>
        <pc:spChg chg="del">
          <ac:chgData name="nicolò rossolino" userId="16c85b956a5cba63" providerId="LiveId" clId="{4B711D88-6EA8-49D7-B903-8319AE6BFB75}" dt="2023-09-19T02:21:28.971" v="6037" actId="21"/>
          <ac:spMkLst>
            <pc:docMk/>
            <pc:sldMk cId="1999096891" sldId="296"/>
            <ac:spMk id="3" creationId="{103B7454-66E2-6732-47EE-8800FBAD9702}"/>
          </ac:spMkLst>
        </pc:spChg>
        <pc:spChg chg="add del mod">
          <ac:chgData name="nicolò rossolino" userId="16c85b956a5cba63" providerId="LiveId" clId="{4B711D88-6EA8-49D7-B903-8319AE6BFB75}" dt="2023-09-19T02:33:36.107" v="6138" actId="21"/>
          <ac:spMkLst>
            <pc:docMk/>
            <pc:sldMk cId="1999096891" sldId="296"/>
            <ac:spMk id="9" creationId="{B5B091F9-2940-AD46-592A-0049F176DE91}"/>
          </ac:spMkLst>
        </pc:spChg>
        <pc:picChg chg="add mod">
          <ac:chgData name="nicolò rossolino" userId="16c85b956a5cba63" providerId="LiveId" clId="{4B711D88-6EA8-49D7-B903-8319AE6BFB75}" dt="2023-09-19T02:35:42.439" v="6187" actId="1076"/>
          <ac:picMkLst>
            <pc:docMk/>
            <pc:sldMk cId="1999096891" sldId="296"/>
            <ac:picMk id="6" creationId="{D23277E4-44E2-7AD2-D090-C65615845874}"/>
          </ac:picMkLst>
        </pc:picChg>
        <pc:picChg chg="add del mod">
          <ac:chgData name="nicolò rossolino" userId="16c85b956a5cba63" providerId="LiveId" clId="{4B711D88-6EA8-49D7-B903-8319AE6BFB75}" dt="2023-09-19T02:31:01.256" v="6112" actId="21"/>
          <ac:picMkLst>
            <pc:docMk/>
            <pc:sldMk cId="1999096891" sldId="296"/>
            <ac:picMk id="8" creationId="{3A18D969-C4F8-3095-2511-782E6DE2629E}"/>
          </ac:picMkLst>
        </pc:picChg>
      </pc:sldChg>
      <pc:sldChg chg="addSp delSp modSp new del mod">
        <pc:chgData name="nicolò rossolino" userId="16c85b956a5cba63" providerId="LiveId" clId="{4B711D88-6EA8-49D7-B903-8319AE6BFB75}" dt="2023-09-27T03:28:54.162" v="8313" actId="2696"/>
        <pc:sldMkLst>
          <pc:docMk/>
          <pc:sldMk cId="1289537504" sldId="297"/>
        </pc:sldMkLst>
        <pc:spChg chg="mod">
          <ac:chgData name="nicolò rossolino" userId="16c85b956a5cba63" providerId="LiveId" clId="{4B711D88-6EA8-49D7-B903-8319AE6BFB75}" dt="2023-09-19T02:30:54.373" v="6110" actId="20577"/>
          <ac:spMkLst>
            <pc:docMk/>
            <pc:sldMk cId="1289537504" sldId="297"/>
            <ac:spMk id="2" creationId="{7494BF0E-84A9-29AF-D847-DEDEE10C0F83}"/>
          </ac:spMkLst>
        </pc:spChg>
        <pc:spChg chg="del">
          <ac:chgData name="nicolò rossolino" userId="16c85b956a5cba63" providerId="LiveId" clId="{4B711D88-6EA8-49D7-B903-8319AE6BFB75}" dt="2023-09-19T02:30:41.925" v="6092" actId="21"/>
          <ac:spMkLst>
            <pc:docMk/>
            <pc:sldMk cId="1289537504" sldId="297"/>
            <ac:spMk id="3" creationId="{992B657F-9FEA-40BC-2B62-363832DE8047}"/>
          </ac:spMkLst>
        </pc:spChg>
        <pc:picChg chg="add mod">
          <ac:chgData name="nicolò rossolino" userId="16c85b956a5cba63" providerId="LiveId" clId="{4B711D88-6EA8-49D7-B903-8319AE6BFB75}" dt="2023-09-19T02:30:46.602" v="6094" actId="14100"/>
          <ac:picMkLst>
            <pc:docMk/>
            <pc:sldMk cId="1289537504" sldId="297"/>
            <ac:picMk id="6" creationId="{001D6AA3-3CC0-2435-1448-FE5B0AA39872}"/>
          </ac:picMkLst>
        </pc:picChg>
      </pc:sldChg>
      <pc:sldChg chg="addSp delSp modSp new del mod">
        <pc:chgData name="nicolò rossolino" userId="16c85b956a5cba63" providerId="LiveId" clId="{4B711D88-6EA8-49D7-B903-8319AE6BFB75}" dt="2023-09-27T03:28:51.983" v="8312" actId="2696"/>
        <pc:sldMkLst>
          <pc:docMk/>
          <pc:sldMk cId="3736209217" sldId="298"/>
        </pc:sldMkLst>
        <pc:spChg chg="mod">
          <ac:chgData name="nicolò rossolino" userId="16c85b956a5cba63" providerId="LiveId" clId="{4B711D88-6EA8-49D7-B903-8319AE6BFB75}" dt="2023-09-19T02:31:19.536" v="6137" actId="20577"/>
          <ac:spMkLst>
            <pc:docMk/>
            <pc:sldMk cId="3736209217" sldId="298"/>
            <ac:spMk id="2" creationId="{09F5A937-9AB1-781C-F4BE-8AC719AB79D2}"/>
          </ac:spMkLst>
        </pc:spChg>
        <pc:spChg chg="del">
          <ac:chgData name="nicolò rossolino" userId="16c85b956a5cba63" providerId="LiveId" clId="{4B711D88-6EA8-49D7-B903-8319AE6BFB75}" dt="2023-09-19T02:31:04.588" v="6113"/>
          <ac:spMkLst>
            <pc:docMk/>
            <pc:sldMk cId="3736209217" sldId="298"/>
            <ac:spMk id="3" creationId="{E5BC0799-1DBD-0C67-DB3E-32C9E33F861B}"/>
          </ac:spMkLst>
        </pc:spChg>
        <pc:picChg chg="add mod">
          <ac:chgData name="nicolò rossolino" userId="16c85b956a5cba63" providerId="LiveId" clId="{4B711D88-6EA8-49D7-B903-8319AE6BFB75}" dt="2023-09-19T02:31:12.382" v="6116" actId="1076"/>
          <ac:picMkLst>
            <pc:docMk/>
            <pc:sldMk cId="3736209217" sldId="298"/>
            <ac:picMk id="5" creationId="{CE48B68C-200F-174A-D910-45769AEC9427}"/>
          </ac:picMkLst>
        </pc:picChg>
      </pc:sldChg>
      <pc:sldChg chg="addSp delSp modSp new mod ord">
        <pc:chgData name="nicolò rossolino" userId="16c85b956a5cba63" providerId="LiveId" clId="{4B711D88-6EA8-49D7-B903-8319AE6BFB75}" dt="2023-09-28T16:33:31.069" v="11817" actId="20577"/>
        <pc:sldMkLst>
          <pc:docMk/>
          <pc:sldMk cId="888381776" sldId="299"/>
        </pc:sldMkLst>
        <pc:spChg chg="mod">
          <ac:chgData name="nicolò rossolino" userId="16c85b956a5cba63" providerId="LiveId" clId="{4B711D88-6EA8-49D7-B903-8319AE6BFB75}" dt="2023-09-26T18:24:03.432" v="6715" actId="113"/>
          <ac:spMkLst>
            <pc:docMk/>
            <pc:sldMk cId="888381776" sldId="299"/>
            <ac:spMk id="2" creationId="{365EEAC2-0423-52BE-EF53-D3206AC32B21}"/>
          </ac:spMkLst>
        </pc:spChg>
        <pc:spChg chg="del">
          <ac:chgData name="nicolò rossolino" userId="16c85b956a5cba63" providerId="LiveId" clId="{4B711D88-6EA8-49D7-B903-8319AE6BFB75}" dt="2023-09-19T02:34:07.180" v="6173" actId="21"/>
          <ac:spMkLst>
            <pc:docMk/>
            <pc:sldMk cId="888381776" sldId="299"/>
            <ac:spMk id="3" creationId="{9E413E19-136D-6280-D4BF-BF4CF8DCDEBF}"/>
          </ac:spMkLst>
        </pc:spChg>
        <pc:spChg chg="add mod">
          <ac:chgData name="nicolò rossolino" userId="16c85b956a5cba63" providerId="LiveId" clId="{4B711D88-6EA8-49D7-B903-8319AE6BFB75}" dt="2023-09-28T16:33:31.069" v="11817" actId="20577"/>
          <ac:spMkLst>
            <pc:docMk/>
            <pc:sldMk cId="888381776" sldId="299"/>
            <ac:spMk id="5" creationId="{EB6F445C-F5F4-985B-C8E8-F371F1C05392}"/>
          </ac:spMkLst>
        </pc:spChg>
        <pc:picChg chg="add mod">
          <ac:chgData name="nicolò rossolino" userId="16c85b956a5cba63" providerId="LiveId" clId="{4B711D88-6EA8-49D7-B903-8319AE6BFB75}" dt="2023-09-26T18:22:04.807" v="6571" actId="1076"/>
          <ac:picMkLst>
            <pc:docMk/>
            <pc:sldMk cId="888381776" sldId="299"/>
            <ac:picMk id="6" creationId="{9E93F0B9-0353-50D6-1E4A-DFE859C36CC6}"/>
          </ac:picMkLst>
        </pc:picChg>
      </pc:sldChg>
      <pc:sldChg chg="delSp modSp new del mod">
        <pc:chgData name="nicolò rossolino" userId="16c85b956a5cba63" providerId="LiveId" clId="{4B711D88-6EA8-49D7-B903-8319AE6BFB75}" dt="2023-09-27T03:28:56.966" v="8314" actId="2696"/>
        <pc:sldMkLst>
          <pc:docMk/>
          <pc:sldMk cId="534328027" sldId="300"/>
        </pc:sldMkLst>
        <pc:spChg chg="mod">
          <ac:chgData name="nicolò rossolino" userId="16c85b956a5cba63" providerId="LiveId" clId="{4B711D88-6EA8-49D7-B903-8319AE6BFB75}" dt="2023-09-19T02:39:24.963" v="6221" actId="20577"/>
          <ac:spMkLst>
            <pc:docMk/>
            <pc:sldMk cId="534328027" sldId="300"/>
            <ac:spMk id="2" creationId="{B86F4BAA-D3B0-9B78-DC80-7B4A7859F72E}"/>
          </ac:spMkLst>
        </pc:spChg>
        <pc:spChg chg="del">
          <ac:chgData name="nicolò rossolino" userId="16c85b956a5cba63" providerId="LiveId" clId="{4B711D88-6EA8-49D7-B903-8319AE6BFB75}" dt="2023-09-19T02:39:30.450" v="6222" actId="21"/>
          <ac:spMkLst>
            <pc:docMk/>
            <pc:sldMk cId="534328027" sldId="300"/>
            <ac:spMk id="3" creationId="{7C5A9F92-2BED-A516-E602-B442307FBC17}"/>
          </ac:spMkLst>
        </pc:spChg>
      </pc:sldChg>
      <pc:sldChg chg="addSp modSp new mod ord">
        <pc:chgData name="nicolò rossolino" userId="16c85b956a5cba63" providerId="LiveId" clId="{4B711D88-6EA8-49D7-B903-8319AE6BFB75}" dt="2023-09-27T19:51:01.191" v="10104"/>
        <pc:sldMkLst>
          <pc:docMk/>
          <pc:sldMk cId="557176058" sldId="301"/>
        </pc:sldMkLst>
        <pc:spChg chg="mod">
          <ac:chgData name="nicolò rossolino" userId="16c85b956a5cba63" providerId="LiveId" clId="{4B711D88-6EA8-49D7-B903-8319AE6BFB75}" dt="2023-09-26T18:17:40.107" v="6325" actId="1076"/>
          <ac:spMkLst>
            <pc:docMk/>
            <pc:sldMk cId="557176058" sldId="301"/>
            <ac:spMk id="2" creationId="{31369C73-9AF8-90A2-F11E-0118891EFD0F}"/>
          </ac:spMkLst>
        </pc:spChg>
        <pc:spChg chg="mod">
          <ac:chgData name="nicolò rossolino" userId="16c85b956a5cba63" providerId="LiveId" clId="{4B711D88-6EA8-49D7-B903-8319AE6BFB75}" dt="2023-09-26T18:15:46.400" v="6311" actId="20577"/>
          <ac:spMkLst>
            <pc:docMk/>
            <pc:sldMk cId="557176058" sldId="301"/>
            <ac:spMk id="3" creationId="{0233D578-2566-CDB0-6260-CF8450CFF484}"/>
          </ac:spMkLst>
        </pc:spChg>
        <pc:spChg chg="add mod">
          <ac:chgData name="nicolò rossolino" userId="16c85b956a5cba63" providerId="LiveId" clId="{4B711D88-6EA8-49D7-B903-8319AE6BFB75}" dt="2023-09-27T02:58:18.532" v="7542" actId="207"/>
          <ac:spMkLst>
            <pc:docMk/>
            <pc:sldMk cId="557176058" sldId="301"/>
            <ac:spMk id="11" creationId="{D211F972-34D6-4A88-264A-BD8EA8E3F2F9}"/>
          </ac:spMkLst>
        </pc:spChg>
        <pc:picChg chg="add mod">
          <ac:chgData name="nicolò rossolino" userId="16c85b956a5cba63" providerId="LiveId" clId="{4B711D88-6EA8-49D7-B903-8319AE6BFB75}" dt="2023-09-26T18:18:15.336" v="6337" actId="14100"/>
          <ac:picMkLst>
            <pc:docMk/>
            <pc:sldMk cId="557176058" sldId="301"/>
            <ac:picMk id="6" creationId="{7272A40D-3C6A-E122-099B-DA8CBFEB1055}"/>
          </ac:picMkLst>
        </pc:picChg>
        <pc:picChg chg="add mod">
          <ac:chgData name="nicolò rossolino" userId="16c85b956a5cba63" providerId="LiveId" clId="{4B711D88-6EA8-49D7-B903-8319AE6BFB75}" dt="2023-09-27T02:57:44.137" v="7539" actId="14100"/>
          <ac:picMkLst>
            <pc:docMk/>
            <pc:sldMk cId="557176058" sldId="301"/>
            <ac:picMk id="8" creationId="{DE5A3D2B-EC6F-056B-6555-CD8444F4DE07}"/>
          </ac:picMkLst>
        </pc:picChg>
        <pc:picChg chg="add mod">
          <ac:chgData name="nicolò rossolino" userId="16c85b956a5cba63" providerId="LiveId" clId="{4B711D88-6EA8-49D7-B903-8319AE6BFB75}" dt="2023-09-26T18:18:31.393" v="6342" actId="1076"/>
          <ac:picMkLst>
            <pc:docMk/>
            <pc:sldMk cId="557176058" sldId="301"/>
            <ac:picMk id="10" creationId="{CA666824-038D-2F95-50AF-2C9E5C7718AC}"/>
          </ac:picMkLst>
        </pc:picChg>
      </pc:sldChg>
      <pc:sldChg chg="add del">
        <pc:chgData name="nicolò rossolino" userId="16c85b956a5cba63" providerId="LiveId" clId="{4B711D88-6EA8-49D7-B903-8319AE6BFB75}" dt="2023-09-19T02:41:10.348" v="6226" actId="2696"/>
        <pc:sldMkLst>
          <pc:docMk/>
          <pc:sldMk cId="2090346762" sldId="301"/>
        </pc:sldMkLst>
      </pc:sldChg>
      <pc:sldChg chg="addSp delSp modSp new mod ord">
        <pc:chgData name="nicolò rossolino" userId="16c85b956a5cba63" providerId="LiveId" clId="{4B711D88-6EA8-49D7-B903-8319AE6BFB75}" dt="2023-09-28T14:21:30.859" v="11683" actId="20577"/>
        <pc:sldMkLst>
          <pc:docMk/>
          <pc:sldMk cId="2614555124" sldId="302"/>
        </pc:sldMkLst>
        <pc:spChg chg="mod">
          <ac:chgData name="nicolò rossolino" userId="16c85b956a5cba63" providerId="LiveId" clId="{4B711D88-6EA8-49D7-B903-8319AE6BFB75}" dt="2023-09-27T05:01:58.579" v="9191" actId="1076"/>
          <ac:spMkLst>
            <pc:docMk/>
            <pc:sldMk cId="2614555124" sldId="302"/>
            <ac:spMk id="2" creationId="{5382C30A-0097-3B1B-D8D5-A5ECA7669225}"/>
          </ac:spMkLst>
        </pc:spChg>
        <pc:spChg chg="del">
          <ac:chgData name="nicolò rossolino" userId="16c85b956a5cba63" providerId="LiveId" clId="{4B711D88-6EA8-49D7-B903-8319AE6BFB75}" dt="2023-09-26T19:23:40.776" v="6771" actId="21"/>
          <ac:spMkLst>
            <pc:docMk/>
            <pc:sldMk cId="2614555124" sldId="302"/>
            <ac:spMk id="3" creationId="{7C25E932-7326-0D3C-8E8C-85A8FAC964CC}"/>
          </ac:spMkLst>
        </pc:spChg>
        <pc:spChg chg="add mod">
          <ac:chgData name="nicolò rossolino" userId="16c85b956a5cba63" providerId="LiveId" clId="{4B711D88-6EA8-49D7-B903-8319AE6BFB75}" dt="2023-09-28T14:21:30.859" v="11683" actId="20577"/>
          <ac:spMkLst>
            <pc:docMk/>
            <pc:sldMk cId="2614555124" sldId="302"/>
            <ac:spMk id="6" creationId="{AE75A015-530F-819C-7CBD-CB9E82AE069B}"/>
          </ac:spMkLst>
        </pc:spChg>
        <pc:spChg chg="add del mod">
          <ac:chgData name="nicolò rossolino" userId="16c85b956a5cba63" providerId="LiveId" clId="{4B711D88-6EA8-49D7-B903-8319AE6BFB75}" dt="2023-09-27T05:01:31.603" v="9177" actId="21"/>
          <ac:spMkLst>
            <pc:docMk/>
            <pc:sldMk cId="2614555124" sldId="302"/>
            <ac:spMk id="8" creationId="{6FF896B0-547E-7AB2-B911-7BAEAFA81D67}"/>
          </ac:spMkLst>
        </pc:spChg>
        <pc:picChg chg="add del mod">
          <ac:chgData name="nicolò rossolino" userId="16c85b956a5cba63" providerId="LiveId" clId="{4B711D88-6EA8-49D7-B903-8319AE6BFB75}" dt="2023-09-27T22:06:15.593" v="11056" actId="21"/>
          <ac:picMkLst>
            <pc:docMk/>
            <pc:sldMk cId="2614555124" sldId="302"/>
            <ac:picMk id="3" creationId="{40DE3D07-DF79-D81F-B046-8FC8DC23B7AA}"/>
          </ac:picMkLst>
        </pc:picChg>
        <pc:picChg chg="add mod">
          <ac:chgData name="nicolò rossolino" userId="16c85b956a5cba63" providerId="LiveId" clId="{4B711D88-6EA8-49D7-B903-8319AE6BFB75}" dt="2023-09-27T05:01:54.730" v="9189" actId="1076"/>
          <ac:picMkLst>
            <pc:docMk/>
            <pc:sldMk cId="2614555124" sldId="302"/>
            <ac:picMk id="5" creationId="{6F3195B1-4AA7-A3FA-9372-A96F6FC0314D}"/>
          </ac:picMkLst>
        </pc:picChg>
        <pc:picChg chg="add del mod">
          <ac:chgData name="nicolò rossolino" userId="16c85b956a5cba63" providerId="LiveId" clId="{4B711D88-6EA8-49D7-B903-8319AE6BFB75}" dt="2023-09-27T05:01:33.149" v="9178" actId="21"/>
          <ac:picMkLst>
            <pc:docMk/>
            <pc:sldMk cId="2614555124" sldId="302"/>
            <ac:picMk id="7" creationId="{D8C897A3-3C17-E950-24AE-5D70EE264DA4}"/>
          </ac:picMkLst>
        </pc:picChg>
        <pc:picChg chg="add del mod">
          <ac:chgData name="nicolò rossolino" userId="16c85b956a5cba63" providerId="LiveId" clId="{4B711D88-6EA8-49D7-B903-8319AE6BFB75}" dt="2023-09-27T22:09:24.733" v="11077" actId="21"/>
          <ac:picMkLst>
            <pc:docMk/>
            <pc:sldMk cId="2614555124" sldId="302"/>
            <ac:picMk id="8" creationId="{12DE779F-1578-3CD3-1599-D276228A3687}"/>
          </ac:picMkLst>
        </pc:picChg>
        <pc:picChg chg="add del mod">
          <ac:chgData name="nicolò rossolino" userId="16c85b956a5cba63" providerId="LiveId" clId="{4B711D88-6EA8-49D7-B903-8319AE6BFB75}" dt="2023-09-27T22:07:43.364" v="11067" actId="21"/>
          <ac:picMkLst>
            <pc:docMk/>
            <pc:sldMk cId="2614555124" sldId="302"/>
            <ac:picMk id="9" creationId="{43DB335B-834E-551A-33CD-83CD4E6B83CC}"/>
          </ac:picMkLst>
        </pc:picChg>
        <pc:picChg chg="add del">
          <ac:chgData name="nicolò rossolino" userId="16c85b956a5cba63" providerId="LiveId" clId="{4B711D88-6EA8-49D7-B903-8319AE6BFB75}" dt="2023-09-26T20:11:17.148" v="7034" actId="21"/>
          <ac:picMkLst>
            <pc:docMk/>
            <pc:sldMk cId="2614555124" sldId="302"/>
            <ac:picMk id="10" creationId="{0A6E17C1-EE5B-539C-A090-B33FB50E8ED8}"/>
          </ac:picMkLst>
        </pc:picChg>
        <pc:picChg chg="add mod">
          <ac:chgData name="nicolò rossolino" userId="16c85b956a5cba63" providerId="LiveId" clId="{4B711D88-6EA8-49D7-B903-8319AE6BFB75}" dt="2023-09-27T22:08:02.930" v="11074" actId="1076"/>
          <ac:picMkLst>
            <pc:docMk/>
            <pc:sldMk cId="2614555124" sldId="302"/>
            <ac:picMk id="11" creationId="{CC4BA85F-96FE-7FC3-FAEB-96440F238256}"/>
          </ac:picMkLst>
        </pc:picChg>
        <pc:picChg chg="add mod">
          <ac:chgData name="nicolò rossolino" userId="16c85b956a5cba63" providerId="LiveId" clId="{4B711D88-6EA8-49D7-B903-8319AE6BFB75}" dt="2023-09-27T22:09:41.029" v="11083" actId="1076"/>
          <ac:picMkLst>
            <pc:docMk/>
            <pc:sldMk cId="2614555124" sldId="302"/>
            <ac:picMk id="13" creationId="{122DEE79-6CD3-39E0-1462-5855D71DEBB4}"/>
          </ac:picMkLst>
        </pc:picChg>
      </pc:sldChg>
      <pc:sldChg chg="addSp delSp modSp new del mod">
        <pc:chgData name="nicolò rossolino" userId="16c85b956a5cba63" providerId="LiveId" clId="{4B711D88-6EA8-49D7-B903-8319AE6BFB75}" dt="2023-09-27T05:03:39.010" v="9284" actId="2696"/>
        <pc:sldMkLst>
          <pc:docMk/>
          <pc:sldMk cId="3495911014" sldId="303"/>
        </pc:sldMkLst>
        <pc:spChg chg="mod">
          <ac:chgData name="nicolò rossolino" userId="16c85b956a5cba63" providerId="LiveId" clId="{4B711D88-6EA8-49D7-B903-8319AE6BFB75}" dt="2023-09-26T20:12:48.437" v="7115" actId="1076"/>
          <ac:spMkLst>
            <pc:docMk/>
            <pc:sldMk cId="3495911014" sldId="303"/>
            <ac:spMk id="2" creationId="{D4D8CA33-3BAB-81B0-4598-4B973F59E35E}"/>
          </ac:spMkLst>
        </pc:spChg>
        <pc:spChg chg="del">
          <ac:chgData name="nicolò rossolino" userId="16c85b956a5cba63" providerId="LiveId" clId="{4B711D88-6EA8-49D7-B903-8319AE6BFB75}" dt="2023-09-26T20:02:40.276" v="6912" actId="21"/>
          <ac:spMkLst>
            <pc:docMk/>
            <pc:sldMk cId="3495911014" sldId="303"/>
            <ac:spMk id="3" creationId="{A689305B-66BE-B7F7-593C-818BE033A5CA}"/>
          </ac:spMkLst>
        </pc:spChg>
        <pc:spChg chg="add del mod">
          <ac:chgData name="nicolò rossolino" userId="16c85b956a5cba63" providerId="LiveId" clId="{4B711D88-6EA8-49D7-B903-8319AE6BFB75}" dt="2023-09-26T20:13:17.024" v="7137"/>
          <ac:spMkLst>
            <pc:docMk/>
            <pc:sldMk cId="3495911014" sldId="303"/>
            <ac:spMk id="9" creationId="{C12A89DB-2505-D1B6-CC14-72F0E6371B76}"/>
          </ac:spMkLst>
        </pc:spChg>
        <pc:spChg chg="add mod">
          <ac:chgData name="nicolò rossolino" userId="16c85b956a5cba63" providerId="LiveId" clId="{4B711D88-6EA8-49D7-B903-8319AE6BFB75}" dt="2023-09-26T20:13:14.649" v="7135" actId="1076"/>
          <ac:spMkLst>
            <pc:docMk/>
            <pc:sldMk cId="3495911014" sldId="303"/>
            <ac:spMk id="10" creationId="{4B826C86-D77C-25A1-6F79-AC31ABE17B14}"/>
          </ac:spMkLst>
        </pc:spChg>
        <pc:spChg chg="add mod">
          <ac:chgData name="nicolò rossolino" userId="16c85b956a5cba63" providerId="LiveId" clId="{4B711D88-6EA8-49D7-B903-8319AE6BFB75}" dt="2023-09-26T20:12:39.143" v="7112" actId="20577"/>
          <ac:spMkLst>
            <pc:docMk/>
            <pc:sldMk cId="3495911014" sldId="303"/>
            <ac:spMk id="12" creationId="{672348BA-9BAB-86B5-DFE2-C8594CC3000D}"/>
          </ac:spMkLst>
        </pc:spChg>
        <pc:picChg chg="add del mod">
          <ac:chgData name="nicolò rossolino" userId="16c85b956a5cba63" providerId="LiveId" clId="{4B711D88-6EA8-49D7-B903-8319AE6BFB75}" dt="2023-09-26T20:04:29.541" v="6955" actId="21"/>
          <ac:picMkLst>
            <pc:docMk/>
            <pc:sldMk cId="3495911014" sldId="303"/>
            <ac:picMk id="5" creationId="{FA382A72-4EED-1A2A-479A-4BAF4659EDD0}"/>
          </ac:picMkLst>
        </pc:picChg>
        <pc:picChg chg="add mod">
          <ac:chgData name="nicolò rossolino" userId="16c85b956a5cba63" providerId="LiveId" clId="{4B711D88-6EA8-49D7-B903-8319AE6BFB75}" dt="2023-09-26T20:12:43.940" v="7114" actId="1076"/>
          <ac:picMkLst>
            <pc:docMk/>
            <pc:sldMk cId="3495911014" sldId="303"/>
            <ac:picMk id="7" creationId="{1E8C9EB4-2CA9-FFA6-54F1-FF7A27E61057}"/>
          </ac:picMkLst>
        </pc:picChg>
        <pc:picChg chg="add mod">
          <ac:chgData name="nicolò rossolino" userId="16c85b956a5cba63" providerId="LiveId" clId="{4B711D88-6EA8-49D7-B903-8319AE6BFB75}" dt="2023-09-26T20:11:31.515" v="7039" actId="1076"/>
          <ac:picMkLst>
            <pc:docMk/>
            <pc:sldMk cId="3495911014" sldId="303"/>
            <ac:picMk id="8" creationId="{D850FFAB-338A-684C-F155-A15E2F529F52}"/>
          </ac:picMkLst>
        </pc:picChg>
      </pc:sldChg>
      <pc:sldChg chg="addSp delSp modSp new mod">
        <pc:chgData name="nicolò rossolino" userId="16c85b956a5cba63" providerId="LiveId" clId="{4B711D88-6EA8-49D7-B903-8319AE6BFB75}" dt="2023-09-27T19:59:08.072" v="10349" actId="20577"/>
        <pc:sldMkLst>
          <pc:docMk/>
          <pc:sldMk cId="2082384661" sldId="304"/>
        </pc:sldMkLst>
        <pc:spChg chg="mod">
          <ac:chgData name="nicolò rossolino" userId="16c85b956a5cba63" providerId="LiveId" clId="{4B711D88-6EA8-49D7-B903-8319AE6BFB75}" dt="2023-09-27T02:41:14.252" v="7188" actId="1076"/>
          <ac:spMkLst>
            <pc:docMk/>
            <pc:sldMk cId="2082384661" sldId="304"/>
            <ac:spMk id="2" creationId="{31469845-E5CB-3689-BD39-0748905846CE}"/>
          </ac:spMkLst>
        </pc:spChg>
        <pc:spChg chg="del">
          <ac:chgData name="nicolò rossolino" userId="16c85b956a5cba63" providerId="LiveId" clId="{4B711D88-6EA8-49D7-B903-8319AE6BFB75}" dt="2023-09-27T02:40:58.566" v="7183" actId="21"/>
          <ac:spMkLst>
            <pc:docMk/>
            <pc:sldMk cId="2082384661" sldId="304"/>
            <ac:spMk id="3" creationId="{E522A559-4CB4-3D46-64B6-054E85A4750E}"/>
          </ac:spMkLst>
        </pc:spChg>
        <pc:spChg chg="add mod">
          <ac:chgData name="nicolò rossolino" userId="16c85b956a5cba63" providerId="LiveId" clId="{4B711D88-6EA8-49D7-B903-8319AE6BFB75}" dt="2023-09-27T19:59:08.072" v="10349" actId="20577"/>
          <ac:spMkLst>
            <pc:docMk/>
            <pc:sldMk cId="2082384661" sldId="304"/>
            <ac:spMk id="9" creationId="{752748A1-4E2F-F1D5-1BF9-952CD88880C3}"/>
          </ac:spMkLst>
        </pc:spChg>
        <pc:picChg chg="add mod">
          <ac:chgData name="nicolò rossolino" userId="16c85b956a5cba63" providerId="LiveId" clId="{4B711D88-6EA8-49D7-B903-8319AE6BFB75}" dt="2023-09-27T02:42:32.498" v="7206" actId="1076"/>
          <ac:picMkLst>
            <pc:docMk/>
            <pc:sldMk cId="2082384661" sldId="304"/>
            <ac:picMk id="5" creationId="{B4D61EB7-C02C-1CFD-EB0E-1D3FB757598C}"/>
          </ac:picMkLst>
        </pc:picChg>
        <pc:picChg chg="add mod">
          <ac:chgData name="nicolò rossolino" userId="16c85b956a5cba63" providerId="LiveId" clId="{4B711D88-6EA8-49D7-B903-8319AE6BFB75}" dt="2023-09-27T02:44:59.890" v="7217" actId="1076"/>
          <ac:picMkLst>
            <pc:docMk/>
            <pc:sldMk cId="2082384661" sldId="304"/>
            <ac:picMk id="6" creationId="{F2A48124-A936-7D2D-FD40-CE6DA764F6E9}"/>
          </ac:picMkLst>
        </pc:picChg>
        <pc:picChg chg="add mod">
          <ac:chgData name="nicolò rossolino" userId="16c85b956a5cba63" providerId="LiveId" clId="{4B711D88-6EA8-49D7-B903-8319AE6BFB75}" dt="2023-09-27T02:47:34.731" v="7222" actId="1076"/>
          <ac:picMkLst>
            <pc:docMk/>
            <pc:sldMk cId="2082384661" sldId="304"/>
            <ac:picMk id="7" creationId="{9A0FE436-9C0F-D136-C911-EE701957CF1B}"/>
          </ac:picMkLst>
        </pc:picChg>
        <pc:picChg chg="add mod">
          <ac:chgData name="nicolò rossolino" userId="16c85b956a5cba63" providerId="LiveId" clId="{4B711D88-6EA8-49D7-B903-8319AE6BFB75}" dt="2023-09-27T02:45:09.464" v="7221" actId="14100"/>
          <ac:picMkLst>
            <pc:docMk/>
            <pc:sldMk cId="2082384661" sldId="304"/>
            <ac:picMk id="8" creationId="{DE5C6ED2-8C55-E066-CEFD-170AA2CB78F3}"/>
          </ac:picMkLst>
        </pc:picChg>
      </pc:sldChg>
      <pc:sldChg chg="addSp delSp modSp new mod">
        <pc:chgData name="nicolò rossolino" userId="16c85b956a5cba63" providerId="LiveId" clId="{4B711D88-6EA8-49D7-B903-8319AE6BFB75}" dt="2023-09-28T16:34:04.608" v="11822" actId="20577"/>
        <pc:sldMkLst>
          <pc:docMk/>
          <pc:sldMk cId="1225466307" sldId="305"/>
        </pc:sldMkLst>
        <pc:spChg chg="mod">
          <ac:chgData name="nicolò rossolino" userId="16c85b956a5cba63" providerId="LiveId" clId="{4B711D88-6EA8-49D7-B903-8319AE6BFB75}" dt="2023-09-27T17:06:13.517" v="9559" actId="20577"/>
          <ac:spMkLst>
            <pc:docMk/>
            <pc:sldMk cId="1225466307" sldId="305"/>
            <ac:spMk id="2" creationId="{048CB3E6-4DA9-B88D-D69D-54D10F597F88}"/>
          </ac:spMkLst>
        </pc:spChg>
        <pc:spChg chg="del">
          <ac:chgData name="nicolò rossolino" userId="16c85b956a5cba63" providerId="LiveId" clId="{4B711D88-6EA8-49D7-B903-8319AE6BFB75}" dt="2023-09-27T02:54:21.980" v="7529" actId="21"/>
          <ac:spMkLst>
            <pc:docMk/>
            <pc:sldMk cId="1225466307" sldId="305"/>
            <ac:spMk id="3" creationId="{7D7ADA48-3CCA-CE3A-FC40-DE05544F54E6}"/>
          </ac:spMkLst>
        </pc:spChg>
        <pc:spChg chg="add mod">
          <ac:chgData name="nicolò rossolino" userId="16c85b956a5cba63" providerId="LiveId" clId="{4B711D88-6EA8-49D7-B903-8319AE6BFB75}" dt="2023-09-28T14:22:47.949" v="11696" actId="20577"/>
          <ac:spMkLst>
            <pc:docMk/>
            <pc:sldMk cId="1225466307" sldId="305"/>
            <ac:spMk id="8" creationId="{C51D854A-D996-B0AD-12A3-77DF943F1A31}"/>
          </ac:spMkLst>
        </pc:spChg>
        <pc:spChg chg="add mod">
          <ac:chgData name="nicolò rossolino" userId="16c85b956a5cba63" providerId="LiveId" clId="{4B711D88-6EA8-49D7-B903-8319AE6BFB75}" dt="2023-09-28T14:23:06.880" v="11737" actId="20577"/>
          <ac:spMkLst>
            <pc:docMk/>
            <pc:sldMk cId="1225466307" sldId="305"/>
            <ac:spMk id="9" creationId="{5CF1E571-B1A0-6793-B9C2-87DF1753935C}"/>
          </ac:spMkLst>
        </pc:spChg>
        <pc:spChg chg="add mod">
          <ac:chgData name="nicolò rossolino" userId="16c85b956a5cba63" providerId="LiveId" clId="{4B711D88-6EA8-49D7-B903-8319AE6BFB75}" dt="2023-09-28T16:34:04.608" v="11822" actId="20577"/>
          <ac:spMkLst>
            <pc:docMk/>
            <pc:sldMk cId="1225466307" sldId="305"/>
            <ac:spMk id="10" creationId="{164CE81C-A426-CB10-7B9F-821D75D947D7}"/>
          </ac:spMkLst>
        </pc:spChg>
        <pc:picChg chg="add mod">
          <ac:chgData name="nicolò rossolino" userId="16c85b956a5cba63" providerId="LiveId" clId="{4B711D88-6EA8-49D7-B903-8319AE6BFB75}" dt="2023-09-27T03:02:41.925" v="7557" actId="1076"/>
          <ac:picMkLst>
            <pc:docMk/>
            <pc:sldMk cId="1225466307" sldId="305"/>
            <ac:picMk id="5" creationId="{03C8E3D9-9A96-93FD-E0DC-DC08BD6183D1}"/>
          </ac:picMkLst>
        </pc:picChg>
        <pc:picChg chg="add mod">
          <ac:chgData name="nicolò rossolino" userId="16c85b956a5cba63" providerId="LiveId" clId="{4B711D88-6EA8-49D7-B903-8319AE6BFB75}" dt="2023-09-27T03:02:45.135" v="7558" actId="1076"/>
          <ac:picMkLst>
            <pc:docMk/>
            <pc:sldMk cId="1225466307" sldId="305"/>
            <ac:picMk id="6" creationId="{4AA6926D-A2A1-FB29-1F9D-5B1511EBDF5F}"/>
          </ac:picMkLst>
        </pc:picChg>
        <pc:picChg chg="add mod">
          <ac:chgData name="nicolò rossolino" userId="16c85b956a5cba63" providerId="LiveId" clId="{4B711D88-6EA8-49D7-B903-8319AE6BFB75}" dt="2023-09-27T03:02:47.058" v="7559" actId="1076"/>
          <ac:picMkLst>
            <pc:docMk/>
            <pc:sldMk cId="1225466307" sldId="305"/>
            <ac:picMk id="7" creationId="{460F6FAE-9138-FD0E-AD3F-3067BCE2541D}"/>
          </ac:picMkLst>
        </pc:picChg>
        <pc:picChg chg="add del">
          <ac:chgData name="nicolò rossolino" userId="16c85b956a5cba63" providerId="LiveId" clId="{4B711D88-6EA8-49D7-B903-8319AE6BFB75}" dt="2023-09-27T17:07:41.094" v="9600"/>
          <ac:picMkLst>
            <pc:docMk/>
            <pc:sldMk cId="1225466307" sldId="305"/>
            <ac:picMk id="1026" creationId="{9D7757BE-BFE5-4D94-A3B9-C9504D613C56}"/>
          </ac:picMkLst>
        </pc:picChg>
      </pc:sldChg>
      <pc:sldChg chg="addSp delSp modSp new mod">
        <pc:chgData name="nicolò rossolino" userId="16c85b956a5cba63" providerId="LiveId" clId="{4B711D88-6EA8-49D7-B903-8319AE6BFB75}" dt="2023-09-27T22:24:43.355" v="11278" actId="1076"/>
        <pc:sldMkLst>
          <pc:docMk/>
          <pc:sldMk cId="499004463" sldId="306"/>
        </pc:sldMkLst>
        <pc:spChg chg="mod">
          <ac:chgData name="nicolò rossolino" userId="16c85b956a5cba63" providerId="LiveId" clId="{4B711D88-6EA8-49D7-B903-8319AE6BFB75}" dt="2023-09-27T03:20:38.932" v="8221" actId="1076"/>
          <ac:spMkLst>
            <pc:docMk/>
            <pc:sldMk cId="499004463" sldId="306"/>
            <ac:spMk id="2" creationId="{A30D2BFC-6793-669E-CF0D-25A532D84FE6}"/>
          </ac:spMkLst>
        </pc:spChg>
        <pc:spChg chg="del">
          <ac:chgData name="nicolò rossolino" userId="16c85b956a5cba63" providerId="LiveId" clId="{4B711D88-6EA8-49D7-B903-8319AE6BFB75}" dt="2023-09-27T03:20:36.486" v="8220" actId="21"/>
          <ac:spMkLst>
            <pc:docMk/>
            <pc:sldMk cId="499004463" sldId="306"/>
            <ac:spMk id="3" creationId="{BEFF8097-20C8-5472-189C-1831501D8F43}"/>
          </ac:spMkLst>
        </pc:spChg>
        <pc:picChg chg="add del mod">
          <ac:chgData name="nicolò rossolino" userId="16c85b956a5cba63" providerId="LiveId" clId="{4B711D88-6EA8-49D7-B903-8319AE6BFB75}" dt="2023-09-27T17:35:47.241" v="9723" actId="21"/>
          <ac:picMkLst>
            <pc:docMk/>
            <pc:sldMk cId="499004463" sldId="306"/>
            <ac:picMk id="3" creationId="{3D987768-B96E-B5E9-1011-24D84CE2E7C8}"/>
          </ac:picMkLst>
        </pc:picChg>
        <pc:picChg chg="add del mod">
          <ac:chgData name="nicolò rossolino" userId="16c85b956a5cba63" providerId="LiveId" clId="{4B711D88-6EA8-49D7-B903-8319AE6BFB75}" dt="2023-09-27T22:20:01.925" v="11214" actId="21"/>
          <ac:picMkLst>
            <pc:docMk/>
            <pc:sldMk cId="499004463" sldId="306"/>
            <ac:picMk id="5" creationId="{C8D15220-ED9F-D03B-20C3-19C78157955A}"/>
          </ac:picMkLst>
        </pc:picChg>
        <pc:picChg chg="add del mod">
          <ac:chgData name="nicolò rossolino" userId="16c85b956a5cba63" providerId="LiveId" clId="{4B711D88-6EA8-49D7-B903-8319AE6BFB75}" dt="2023-09-27T22:17:23.195" v="11176" actId="21"/>
          <ac:picMkLst>
            <pc:docMk/>
            <pc:sldMk cId="499004463" sldId="306"/>
            <ac:picMk id="6" creationId="{1CBF4CEF-D9C4-77DB-2D03-F0FF98B4149D}"/>
          </ac:picMkLst>
        </pc:picChg>
        <pc:picChg chg="add del mod">
          <ac:chgData name="nicolò rossolino" userId="16c85b956a5cba63" providerId="LiveId" clId="{4B711D88-6EA8-49D7-B903-8319AE6BFB75}" dt="2023-09-27T17:15:07.172" v="9678" actId="21"/>
          <ac:picMkLst>
            <pc:docMk/>
            <pc:sldMk cId="499004463" sldId="306"/>
            <ac:picMk id="7" creationId="{DDC807A4-4743-21C2-DAC6-787265907E70}"/>
          </ac:picMkLst>
        </pc:picChg>
        <pc:picChg chg="add del mod">
          <ac:chgData name="nicolò rossolino" userId="16c85b956a5cba63" providerId="LiveId" clId="{4B711D88-6EA8-49D7-B903-8319AE6BFB75}" dt="2023-09-27T17:18:52.876" v="9707" actId="21"/>
          <ac:picMkLst>
            <pc:docMk/>
            <pc:sldMk cId="499004463" sldId="306"/>
            <ac:picMk id="8" creationId="{033C717F-DF26-0065-759B-2C7D999D8599}"/>
          </ac:picMkLst>
        </pc:picChg>
        <pc:picChg chg="add del mod">
          <ac:chgData name="nicolò rossolino" userId="16c85b956a5cba63" providerId="LiveId" clId="{4B711D88-6EA8-49D7-B903-8319AE6BFB75}" dt="2023-09-27T17:17:50.362" v="9701" actId="21"/>
          <ac:picMkLst>
            <pc:docMk/>
            <pc:sldMk cId="499004463" sldId="306"/>
            <ac:picMk id="9" creationId="{1EA8ADF7-BC30-E495-DE6B-FEC7C322606E}"/>
          </ac:picMkLst>
        </pc:picChg>
        <pc:picChg chg="add del mod">
          <ac:chgData name="nicolò rossolino" userId="16c85b956a5cba63" providerId="LiveId" clId="{4B711D88-6EA8-49D7-B903-8319AE6BFB75}" dt="2023-09-27T17:19:24.183" v="9715" actId="21"/>
          <ac:picMkLst>
            <pc:docMk/>
            <pc:sldMk cId="499004463" sldId="306"/>
            <ac:picMk id="10" creationId="{861AFD7E-439E-1209-68C0-D8D86449551D}"/>
          </ac:picMkLst>
        </pc:picChg>
        <pc:picChg chg="add del mod">
          <ac:chgData name="nicolò rossolino" userId="16c85b956a5cba63" providerId="LiveId" clId="{4B711D88-6EA8-49D7-B903-8319AE6BFB75}" dt="2023-09-27T17:19:03.745" v="9709" actId="21"/>
          <ac:picMkLst>
            <pc:docMk/>
            <pc:sldMk cId="499004463" sldId="306"/>
            <ac:picMk id="11" creationId="{F49B74D3-4E17-D065-379D-DB5A9DE57A14}"/>
          </ac:picMkLst>
        </pc:picChg>
        <pc:picChg chg="add del mod">
          <ac:chgData name="nicolò rossolino" userId="16c85b956a5cba63" providerId="LiveId" clId="{4B711D88-6EA8-49D7-B903-8319AE6BFB75}" dt="2023-09-27T17:19:31.413" v="9717" actId="21"/>
          <ac:picMkLst>
            <pc:docMk/>
            <pc:sldMk cId="499004463" sldId="306"/>
            <ac:picMk id="12" creationId="{1B762D7D-88C1-9362-E88A-F2B3C6242AF6}"/>
          </ac:picMkLst>
        </pc:picChg>
        <pc:picChg chg="add del mod">
          <ac:chgData name="nicolò rossolino" userId="16c85b956a5cba63" providerId="LiveId" clId="{4B711D88-6EA8-49D7-B903-8319AE6BFB75}" dt="2023-09-27T22:20:34.089" v="11221" actId="21"/>
          <ac:picMkLst>
            <pc:docMk/>
            <pc:sldMk cId="499004463" sldId="306"/>
            <ac:picMk id="13" creationId="{1AAF1E41-D1F2-29CE-B30A-FEA911D81C0F}"/>
          </ac:picMkLst>
        </pc:picChg>
        <pc:picChg chg="add del mod">
          <ac:chgData name="nicolò rossolino" userId="16c85b956a5cba63" providerId="LiveId" clId="{4B711D88-6EA8-49D7-B903-8319AE6BFB75}" dt="2023-09-27T22:19:08.617" v="11201" actId="21"/>
          <ac:picMkLst>
            <pc:docMk/>
            <pc:sldMk cId="499004463" sldId="306"/>
            <ac:picMk id="14" creationId="{1AD2A2B4-B7B1-DDAE-4B68-AD4B6F550100}"/>
          </ac:picMkLst>
        </pc:picChg>
        <pc:picChg chg="add del mod">
          <ac:chgData name="nicolò rossolino" userId="16c85b956a5cba63" providerId="LiveId" clId="{4B711D88-6EA8-49D7-B903-8319AE6BFB75}" dt="2023-09-27T22:18:39.749" v="11196" actId="21"/>
          <ac:picMkLst>
            <pc:docMk/>
            <pc:sldMk cId="499004463" sldId="306"/>
            <ac:picMk id="15" creationId="{A499C73D-0B7B-89DB-297E-72D97915B6CE}"/>
          </ac:picMkLst>
        </pc:picChg>
        <pc:picChg chg="add del mod">
          <ac:chgData name="nicolò rossolino" userId="16c85b956a5cba63" providerId="LiveId" clId="{4B711D88-6EA8-49D7-B903-8319AE6BFB75}" dt="2023-09-27T22:17:32.778" v="11180" actId="21"/>
          <ac:picMkLst>
            <pc:docMk/>
            <pc:sldMk cId="499004463" sldId="306"/>
            <ac:picMk id="16" creationId="{5E1E4B96-B0D4-6222-E3E2-97EA2C853592}"/>
          </ac:picMkLst>
        </pc:picChg>
        <pc:picChg chg="add del mod">
          <ac:chgData name="nicolò rossolino" userId="16c85b956a5cba63" providerId="LiveId" clId="{4B711D88-6EA8-49D7-B903-8319AE6BFB75}" dt="2023-09-27T22:18:00.378" v="11186" actId="21"/>
          <ac:picMkLst>
            <pc:docMk/>
            <pc:sldMk cId="499004463" sldId="306"/>
            <ac:picMk id="17" creationId="{6B149F57-C251-6D01-CF64-A07617EEC0E3}"/>
          </ac:picMkLst>
        </pc:picChg>
        <pc:picChg chg="add del mod">
          <ac:chgData name="nicolò rossolino" userId="16c85b956a5cba63" providerId="LiveId" clId="{4B711D88-6EA8-49D7-B903-8319AE6BFB75}" dt="2023-09-27T22:19:35.417" v="11206" actId="21"/>
          <ac:picMkLst>
            <pc:docMk/>
            <pc:sldMk cId="499004463" sldId="306"/>
            <ac:picMk id="18" creationId="{C8F862E6-3F6E-F462-6CDE-761AC2008D12}"/>
          </ac:picMkLst>
        </pc:picChg>
        <pc:picChg chg="add mod">
          <ac:chgData name="nicolò rossolino" userId="16c85b956a5cba63" providerId="LiveId" clId="{4B711D88-6EA8-49D7-B903-8319AE6BFB75}" dt="2023-09-27T22:18:20.044" v="11191" actId="14100"/>
          <ac:picMkLst>
            <pc:docMk/>
            <pc:sldMk cId="499004463" sldId="306"/>
            <ac:picMk id="19" creationId="{F9AE4F0A-7936-BA8B-E2D3-95429AE3AC0E}"/>
          </ac:picMkLst>
        </pc:picChg>
        <pc:picChg chg="add mod">
          <ac:chgData name="nicolò rossolino" userId="16c85b956a5cba63" providerId="LiveId" clId="{4B711D88-6EA8-49D7-B903-8319AE6BFB75}" dt="2023-09-27T22:18:11.368" v="11190" actId="1076"/>
          <ac:picMkLst>
            <pc:docMk/>
            <pc:sldMk cId="499004463" sldId="306"/>
            <ac:picMk id="20" creationId="{30613490-6CFC-6A4B-7B80-55319B80752E}"/>
          </ac:picMkLst>
        </pc:picChg>
        <pc:picChg chg="add mod">
          <ac:chgData name="nicolò rossolino" userId="16c85b956a5cba63" providerId="LiveId" clId="{4B711D88-6EA8-49D7-B903-8319AE6BFB75}" dt="2023-09-27T22:18:37.154" v="11195" actId="14100"/>
          <ac:picMkLst>
            <pc:docMk/>
            <pc:sldMk cId="499004463" sldId="306"/>
            <ac:picMk id="21" creationId="{DDECE47C-713D-0C59-35B4-19F13D8BF15F}"/>
          </ac:picMkLst>
        </pc:picChg>
        <pc:picChg chg="add mod">
          <ac:chgData name="nicolò rossolino" userId="16c85b956a5cba63" providerId="LiveId" clId="{4B711D88-6EA8-49D7-B903-8319AE6BFB75}" dt="2023-09-27T22:19:06.347" v="11200" actId="1076"/>
          <ac:picMkLst>
            <pc:docMk/>
            <pc:sldMk cId="499004463" sldId="306"/>
            <ac:picMk id="22" creationId="{AA124C88-2E5C-4796-E068-8D97DEC768CD}"/>
          </ac:picMkLst>
        </pc:picChg>
        <pc:picChg chg="add mod">
          <ac:chgData name="nicolò rossolino" userId="16c85b956a5cba63" providerId="LiveId" clId="{4B711D88-6EA8-49D7-B903-8319AE6BFB75}" dt="2023-09-27T22:19:32.632" v="11205" actId="1076"/>
          <ac:picMkLst>
            <pc:docMk/>
            <pc:sldMk cId="499004463" sldId="306"/>
            <ac:picMk id="23" creationId="{352B8ABF-72F7-CB13-C7C9-8A73BD17B764}"/>
          </ac:picMkLst>
        </pc:picChg>
        <pc:picChg chg="add mod">
          <ac:chgData name="nicolò rossolino" userId="16c85b956a5cba63" providerId="LiveId" clId="{4B711D88-6EA8-49D7-B903-8319AE6BFB75}" dt="2023-09-27T22:19:57.664" v="11213" actId="1076"/>
          <ac:picMkLst>
            <pc:docMk/>
            <pc:sldMk cId="499004463" sldId="306"/>
            <ac:picMk id="24" creationId="{700ED445-DA0F-FCE8-6897-92C2B4B9B765}"/>
          </ac:picMkLst>
        </pc:picChg>
        <pc:picChg chg="add mod">
          <ac:chgData name="nicolò rossolino" userId="16c85b956a5cba63" providerId="LiveId" clId="{4B711D88-6EA8-49D7-B903-8319AE6BFB75}" dt="2023-09-27T22:24:43.355" v="11278" actId="1076"/>
          <ac:picMkLst>
            <pc:docMk/>
            <pc:sldMk cId="499004463" sldId="306"/>
            <ac:picMk id="25" creationId="{228A53BA-41C1-87AA-9456-1BF7A780A4BF}"/>
          </ac:picMkLst>
        </pc:picChg>
        <pc:picChg chg="add mod">
          <ac:chgData name="nicolò rossolino" userId="16c85b956a5cba63" providerId="LiveId" clId="{4B711D88-6EA8-49D7-B903-8319AE6BFB75}" dt="2023-09-27T22:20:58.287" v="11225" actId="1076"/>
          <ac:picMkLst>
            <pc:docMk/>
            <pc:sldMk cId="499004463" sldId="306"/>
            <ac:picMk id="26" creationId="{E6198B13-DD06-7607-5BEA-9E7929868B36}"/>
          </ac:picMkLst>
        </pc:picChg>
      </pc:sldChg>
      <pc:sldChg chg="addSp delSp modSp new mod ord">
        <pc:chgData name="nicolò rossolino" userId="16c85b956a5cba63" providerId="LiveId" clId="{4B711D88-6EA8-49D7-B903-8319AE6BFB75}" dt="2023-09-27T22:42:25.692" v="11559" actId="20577"/>
        <pc:sldMkLst>
          <pc:docMk/>
          <pc:sldMk cId="1256355169" sldId="307"/>
        </pc:sldMkLst>
        <pc:spChg chg="mod">
          <ac:chgData name="nicolò rossolino" userId="16c85b956a5cba63" providerId="LiveId" clId="{4B711D88-6EA8-49D7-B903-8319AE6BFB75}" dt="2023-09-27T03:27:48.138" v="8306" actId="1076"/>
          <ac:spMkLst>
            <pc:docMk/>
            <pc:sldMk cId="1256355169" sldId="307"/>
            <ac:spMk id="2" creationId="{7DC72EF2-2836-4BE4-CCB7-A789798D8F66}"/>
          </ac:spMkLst>
        </pc:spChg>
        <pc:spChg chg="del">
          <ac:chgData name="nicolò rossolino" userId="16c85b956a5cba63" providerId="LiveId" clId="{4B711D88-6EA8-49D7-B903-8319AE6BFB75}" dt="2023-09-27T03:25:56.650" v="8297" actId="21"/>
          <ac:spMkLst>
            <pc:docMk/>
            <pc:sldMk cId="1256355169" sldId="307"/>
            <ac:spMk id="3" creationId="{E27EB9ED-E8D8-9674-3BE0-0E9E796202E8}"/>
          </ac:spMkLst>
        </pc:spChg>
        <pc:spChg chg="add mod">
          <ac:chgData name="nicolò rossolino" userId="16c85b956a5cba63" providerId="LiveId" clId="{4B711D88-6EA8-49D7-B903-8319AE6BFB75}" dt="2023-09-27T22:42:25.692" v="11559" actId="20577"/>
          <ac:spMkLst>
            <pc:docMk/>
            <pc:sldMk cId="1256355169" sldId="307"/>
            <ac:spMk id="8" creationId="{1D9A13DE-773A-1B49-7656-D45FE6505D66}"/>
          </ac:spMkLst>
        </pc:spChg>
        <pc:picChg chg="add mod">
          <ac:chgData name="nicolò rossolino" userId="16c85b956a5cba63" providerId="LiveId" clId="{4B711D88-6EA8-49D7-B903-8319AE6BFB75}" dt="2023-09-27T03:27:54.727" v="8308" actId="1076"/>
          <ac:picMkLst>
            <pc:docMk/>
            <pc:sldMk cId="1256355169" sldId="307"/>
            <ac:picMk id="5" creationId="{959880E8-7364-BB76-FCE5-5B63C1B1F79B}"/>
          </ac:picMkLst>
        </pc:picChg>
        <pc:picChg chg="add mod">
          <ac:chgData name="nicolò rossolino" userId="16c85b956a5cba63" providerId="LiveId" clId="{4B711D88-6EA8-49D7-B903-8319AE6BFB75}" dt="2023-09-27T03:27:52.379" v="8307" actId="1076"/>
          <ac:picMkLst>
            <pc:docMk/>
            <pc:sldMk cId="1256355169" sldId="307"/>
            <ac:picMk id="6" creationId="{15F57149-8531-1521-7DEB-76FD056E3EB4}"/>
          </ac:picMkLst>
        </pc:picChg>
        <pc:picChg chg="add mod">
          <ac:chgData name="nicolò rossolino" userId="16c85b956a5cba63" providerId="LiveId" clId="{4B711D88-6EA8-49D7-B903-8319AE6BFB75}" dt="2023-09-27T03:29:32.814" v="8318" actId="1076"/>
          <ac:picMkLst>
            <pc:docMk/>
            <pc:sldMk cId="1256355169" sldId="307"/>
            <ac:picMk id="7" creationId="{62AF1BF7-C12F-FED1-BEC5-38A23427BEAC}"/>
          </ac:picMkLst>
        </pc:picChg>
      </pc:sldChg>
      <pc:sldChg chg="delSp modSp new del mod modShow">
        <pc:chgData name="nicolò rossolino" userId="16c85b956a5cba63" providerId="LiveId" clId="{4B711D88-6EA8-49D7-B903-8319AE6BFB75}" dt="2023-09-28T15:23:53.498" v="11772" actId="2696"/>
        <pc:sldMkLst>
          <pc:docMk/>
          <pc:sldMk cId="1687497698" sldId="308"/>
        </pc:sldMkLst>
        <pc:spChg chg="mod">
          <ac:chgData name="nicolò rossolino" userId="16c85b956a5cba63" providerId="LiveId" clId="{4B711D88-6EA8-49D7-B903-8319AE6BFB75}" dt="2023-09-27T04:49:53.649" v="8939" actId="20577"/>
          <ac:spMkLst>
            <pc:docMk/>
            <pc:sldMk cId="1687497698" sldId="308"/>
            <ac:spMk id="2" creationId="{3E3AC737-1D12-D036-A01E-6BCE70C8AB27}"/>
          </ac:spMkLst>
        </pc:spChg>
        <pc:spChg chg="del">
          <ac:chgData name="nicolò rossolino" userId="16c85b956a5cba63" providerId="LiveId" clId="{4B711D88-6EA8-49D7-B903-8319AE6BFB75}" dt="2023-09-27T03:33:21.935" v="8628" actId="21"/>
          <ac:spMkLst>
            <pc:docMk/>
            <pc:sldMk cId="1687497698" sldId="308"/>
            <ac:spMk id="3" creationId="{3F02DB2A-9BCA-4E82-7CFF-407F810C7BC9}"/>
          </ac:spMkLst>
        </pc:spChg>
      </pc:sldChg>
      <pc:sldChg chg="addSp delSp modSp new mod modShow">
        <pc:chgData name="nicolò rossolino" userId="16c85b956a5cba63" providerId="LiveId" clId="{4B711D88-6EA8-49D7-B903-8319AE6BFB75}" dt="2023-09-28T01:50:05.885" v="11650" actId="729"/>
        <pc:sldMkLst>
          <pc:docMk/>
          <pc:sldMk cId="1848248312" sldId="309"/>
        </pc:sldMkLst>
        <pc:spChg chg="del mod">
          <ac:chgData name="nicolò rossolino" userId="16c85b956a5cba63" providerId="LiveId" clId="{4B711D88-6EA8-49D7-B903-8319AE6BFB75}" dt="2023-09-27T04:33:36.237" v="8638" actId="21"/>
          <ac:spMkLst>
            <pc:docMk/>
            <pc:sldMk cId="1848248312" sldId="309"/>
            <ac:spMk id="2" creationId="{47677D9A-2988-F7AD-9943-ADBEF1B1CEF9}"/>
          </ac:spMkLst>
        </pc:spChg>
        <pc:spChg chg="del">
          <ac:chgData name="nicolò rossolino" userId="16c85b956a5cba63" providerId="LiveId" clId="{4B711D88-6EA8-49D7-B903-8319AE6BFB75}" dt="2023-09-27T04:33:52.358" v="8642" actId="21"/>
          <ac:spMkLst>
            <pc:docMk/>
            <pc:sldMk cId="1848248312" sldId="309"/>
            <ac:spMk id="3" creationId="{E99CA4AF-A840-A9E4-98A4-51CF0469CABF}"/>
          </ac:spMkLst>
        </pc:spChg>
        <pc:spChg chg="add del mod">
          <ac:chgData name="nicolò rossolino" userId="16c85b956a5cba63" providerId="LiveId" clId="{4B711D88-6EA8-49D7-B903-8319AE6BFB75}" dt="2023-09-27T04:33:38.952" v="8639" actId="21"/>
          <ac:spMkLst>
            <pc:docMk/>
            <pc:sldMk cId="1848248312" sldId="309"/>
            <ac:spMk id="7" creationId="{D3397514-0DDE-970C-9F3E-1DEBB0B9B620}"/>
          </ac:spMkLst>
        </pc:spChg>
        <pc:spChg chg="add del">
          <ac:chgData name="nicolò rossolino" userId="16c85b956a5cba63" providerId="LiveId" clId="{4B711D88-6EA8-49D7-B903-8319AE6BFB75}" dt="2023-09-27T04:34:31.509" v="8655" actId="22"/>
          <ac:spMkLst>
            <pc:docMk/>
            <pc:sldMk cId="1848248312" sldId="309"/>
            <ac:spMk id="10" creationId="{CCD972D6-C6E6-AFB7-AC68-60412378F218}"/>
          </ac:spMkLst>
        </pc:spChg>
        <pc:spChg chg="add mod">
          <ac:chgData name="nicolò rossolino" userId="16c85b956a5cba63" providerId="LiveId" clId="{4B711D88-6EA8-49D7-B903-8319AE6BFB75}" dt="2023-09-27T04:34:50.868" v="8662" actId="255"/>
          <ac:spMkLst>
            <pc:docMk/>
            <pc:sldMk cId="1848248312" sldId="309"/>
            <ac:spMk id="12" creationId="{AAB475A4-1320-32AE-5252-A05F1530EDF1}"/>
          </ac:spMkLst>
        </pc:spChg>
        <pc:spChg chg="add del mod">
          <ac:chgData name="nicolò rossolino" userId="16c85b956a5cba63" providerId="LiveId" clId="{4B711D88-6EA8-49D7-B903-8319AE6BFB75}" dt="2023-09-27T04:43:35.285" v="8686"/>
          <ac:spMkLst>
            <pc:docMk/>
            <pc:sldMk cId="1848248312" sldId="309"/>
            <ac:spMk id="16" creationId="{0AA8BCB2-67B1-8848-CAEC-52F5924A5F55}"/>
          </ac:spMkLst>
        </pc:spChg>
        <pc:spChg chg="add del mod">
          <ac:chgData name="nicolò rossolino" userId="16c85b956a5cba63" providerId="LiveId" clId="{4B711D88-6EA8-49D7-B903-8319AE6BFB75}" dt="2023-09-27T04:44:53.177" v="8693" actId="21"/>
          <ac:spMkLst>
            <pc:docMk/>
            <pc:sldMk cId="1848248312" sldId="309"/>
            <ac:spMk id="18" creationId="{5945CAA1-798B-6AA0-601A-CE61DE5FDA43}"/>
          </ac:spMkLst>
        </pc:spChg>
        <pc:spChg chg="add mod">
          <ac:chgData name="nicolò rossolino" userId="16c85b956a5cba63" providerId="LiveId" clId="{4B711D88-6EA8-49D7-B903-8319AE6BFB75}" dt="2023-09-27T04:48:30.651" v="8811" actId="207"/>
          <ac:spMkLst>
            <pc:docMk/>
            <pc:sldMk cId="1848248312" sldId="309"/>
            <ac:spMk id="19" creationId="{D578AAE2-A8EB-CFEC-627D-E97044C0C690}"/>
          </ac:spMkLst>
        </pc:spChg>
        <pc:spChg chg="add del">
          <ac:chgData name="nicolò rossolino" userId="16c85b956a5cba63" providerId="LiveId" clId="{4B711D88-6EA8-49D7-B903-8319AE6BFB75}" dt="2023-09-27T04:46:48.579" v="8757"/>
          <ac:spMkLst>
            <pc:docMk/>
            <pc:sldMk cId="1848248312" sldId="309"/>
            <ac:spMk id="20" creationId="{FB1C5A80-6BC6-9024-772A-01FFCEFAA67C}"/>
          </ac:spMkLst>
        </pc:spChg>
        <pc:picChg chg="add mod">
          <ac:chgData name="nicolò rossolino" userId="16c85b956a5cba63" providerId="LiveId" clId="{4B711D88-6EA8-49D7-B903-8319AE6BFB75}" dt="2023-09-27T22:29:13.505" v="11338" actId="14100"/>
          <ac:picMkLst>
            <pc:docMk/>
            <pc:sldMk cId="1848248312" sldId="309"/>
            <ac:picMk id="2" creationId="{2E63CC75-63F9-C97F-6459-F416BF6A6AB5}"/>
          </ac:picMkLst>
        </pc:picChg>
        <pc:picChg chg="add del mod">
          <ac:chgData name="nicolò rossolino" userId="16c85b956a5cba63" providerId="LiveId" clId="{4B711D88-6EA8-49D7-B903-8319AE6BFB75}" dt="2023-09-28T01:50:01.195" v="11649" actId="21"/>
          <ac:picMkLst>
            <pc:docMk/>
            <pc:sldMk cId="1848248312" sldId="309"/>
            <ac:picMk id="3" creationId="{F6CE0534-40EA-C1FC-E3A8-0393C275D14B}"/>
          </ac:picMkLst>
        </pc:picChg>
        <pc:picChg chg="del">
          <ac:chgData name="nicolò rossolino" userId="16c85b956a5cba63" providerId="LiveId" clId="{4B711D88-6EA8-49D7-B903-8319AE6BFB75}" dt="2023-09-28T01:47:57.880" v="11562" actId="21"/>
          <ac:picMkLst>
            <pc:docMk/>
            <pc:sldMk cId="1848248312" sldId="309"/>
            <ac:picMk id="5" creationId="{A376924C-CAB9-DA35-1DFF-F8CC321A09C3}"/>
          </ac:picMkLst>
        </pc:picChg>
        <pc:picChg chg="add del mod">
          <ac:chgData name="nicolò rossolino" userId="16c85b956a5cba63" providerId="LiveId" clId="{4B711D88-6EA8-49D7-B903-8319AE6BFB75}" dt="2023-09-27T04:34:18.112" v="8647" actId="21"/>
          <ac:picMkLst>
            <pc:docMk/>
            <pc:sldMk cId="1848248312" sldId="309"/>
            <ac:picMk id="5" creationId="{EE80C6FF-88F0-CBFA-9532-2A14E6C3402B}"/>
          </ac:picMkLst>
        </pc:picChg>
        <pc:picChg chg="add del mod">
          <ac:chgData name="nicolò rossolino" userId="16c85b956a5cba63" providerId="LiveId" clId="{4B711D88-6EA8-49D7-B903-8319AE6BFB75}" dt="2023-09-27T22:28:47.115" v="11330" actId="21"/>
          <ac:picMkLst>
            <pc:docMk/>
            <pc:sldMk cId="1848248312" sldId="309"/>
            <ac:picMk id="8" creationId="{1D24C190-3262-F591-C9B8-BAC5E2E1C06E}"/>
          </ac:picMkLst>
        </pc:picChg>
        <pc:picChg chg="add del mod">
          <ac:chgData name="nicolò rossolino" userId="16c85b956a5cba63" providerId="LiveId" clId="{4B711D88-6EA8-49D7-B903-8319AE6BFB75}" dt="2023-09-27T04:35:27.817" v="8668" actId="21"/>
          <ac:picMkLst>
            <pc:docMk/>
            <pc:sldMk cId="1848248312" sldId="309"/>
            <ac:picMk id="13" creationId="{46AFDE1E-D6D1-279C-FADA-D3CB2A51DEF0}"/>
          </ac:picMkLst>
        </pc:picChg>
        <pc:picChg chg="add mod">
          <ac:chgData name="nicolò rossolino" userId="16c85b956a5cba63" providerId="LiveId" clId="{4B711D88-6EA8-49D7-B903-8319AE6BFB75}" dt="2023-09-27T04:41:41.212" v="8674" actId="1076"/>
          <ac:picMkLst>
            <pc:docMk/>
            <pc:sldMk cId="1848248312" sldId="309"/>
            <ac:picMk id="14" creationId="{84876402-A66D-D2F1-06B8-0878315E05BF}"/>
          </ac:picMkLst>
        </pc:picChg>
        <pc:picChg chg="add mod">
          <ac:chgData name="nicolò rossolino" userId="16c85b956a5cba63" providerId="LiveId" clId="{4B711D88-6EA8-49D7-B903-8319AE6BFB75}" dt="2023-09-27T04:41:57.112" v="8679" actId="1076"/>
          <ac:picMkLst>
            <pc:docMk/>
            <pc:sldMk cId="1848248312" sldId="309"/>
            <ac:picMk id="15" creationId="{6BA8D627-F35F-A146-BC8C-B7AC08A162A0}"/>
          </ac:picMkLst>
        </pc:picChg>
      </pc:sldChg>
      <pc:sldChg chg="addSp delSp modSp new mod ord">
        <pc:chgData name="nicolò rossolino" userId="16c85b956a5cba63" providerId="LiveId" clId="{4B711D88-6EA8-49D7-B903-8319AE6BFB75}" dt="2023-09-27T22:26:12.695" v="11302" actId="1076"/>
        <pc:sldMkLst>
          <pc:docMk/>
          <pc:sldMk cId="2198525507" sldId="310"/>
        </pc:sldMkLst>
        <pc:spChg chg="mod">
          <ac:chgData name="nicolò rossolino" userId="16c85b956a5cba63" providerId="LiveId" clId="{4B711D88-6EA8-49D7-B903-8319AE6BFB75}" dt="2023-09-27T16:54:00.515" v="9324" actId="1076"/>
          <ac:spMkLst>
            <pc:docMk/>
            <pc:sldMk cId="2198525507" sldId="310"/>
            <ac:spMk id="2" creationId="{AE5D23F7-CCDC-7F46-C321-2F631E0F2757}"/>
          </ac:spMkLst>
        </pc:spChg>
        <pc:spChg chg="del">
          <ac:chgData name="nicolò rossolino" userId="16c85b956a5cba63" providerId="LiveId" clId="{4B711D88-6EA8-49D7-B903-8319AE6BFB75}" dt="2023-09-27T16:51:57.064" v="9318" actId="21"/>
          <ac:spMkLst>
            <pc:docMk/>
            <pc:sldMk cId="2198525507" sldId="310"/>
            <ac:spMk id="3" creationId="{C58732C0-4078-CD1E-16B0-D3797188C663}"/>
          </ac:spMkLst>
        </pc:spChg>
        <pc:picChg chg="add del mod">
          <ac:chgData name="nicolò rossolino" userId="16c85b956a5cba63" providerId="LiveId" clId="{4B711D88-6EA8-49D7-B903-8319AE6BFB75}" dt="2023-09-27T22:24:55.537" v="11280" actId="21"/>
          <ac:picMkLst>
            <pc:docMk/>
            <pc:sldMk cId="2198525507" sldId="310"/>
            <ac:picMk id="5" creationId="{260348E0-3933-A4D5-4D74-760DA5775C50}"/>
          </ac:picMkLst>
        </pc:picChg>
        <pc:picChg chg="add mod">
          <ac:chgData name="nicolò rossolino" userId="16c85b956a5cba63" providerId="LiveId" clId="{4B711D88-6EA8-49D7-B903-8319AE6BFB75}" dt="2023-09-27T16:57:15.829" v="9347" actId="14100"/>
          <ac:picMkLst>
            <pc:docMk/>
            <pc:sldMk cId="2198525507" sldId="310"/>
            <ac:picMk id="6" creationId="{303E09E4-3E88-905E-96CA-6D6DA9A93D04}"/>
          </ac:picMkLst>
        </pc:picChg>
        <pc:picChg chg="add del mod">
          <ac:chgData name="nicolò rossolino" userId="16c85b956a5cba63" providerId="LiveId" clId="{4B711D88-6EA8-49D7-B903-8319AE6BFB75}" dt="2023-09-27T22:25:04.973" v="11284" actId="21"/>
          <ac:picMkLst>
            <pc:docMk/>
            <pc:sldMk cId="2198525507" sldId="310"/>
            <ac:picMk id="7" creationId="{46EBA1B3-4998-2A4B-DA99-8F2C60C8DA7C}"/>
          </ac:picMkLst>
        </pc:picChg>
        <pc:picChg chg="add mod">
          <ac:chgData name="nicolò rossolino" userId="16c85b956a5cba63" providerId="LiveId" clId="{4B711D88-6EA8-49D7-B903-8319AE6BFB75}" dt="2023-09-27T16:58:16.729" v="9360" actId="1076"/>
          <ac:picMkLst>
            <pc:docMk/>
            <pc:sldMk cId="2198525507" sldId="310"/>
            <ac:picMk id="8" creationId="{A40D0D99-6B99-F264-54F3-A3D13E6BB733}"/>
          </ac:picMkLst>
        </pc:picChg>
        <pc:picChg chg="add del mod">
          <ac:chgData name="nicolò rossolino" userId="16c85b956a5cba63" providerId="LiveId" clId="{4B711D88-6EA8-49D7-B903-8319AE6BFB75}" dt="2023-09-27T22:25:28.828" v="11290" actId="21"/>
          <ac:picMkLst>
            <pc:docMk/>
            <pc:sldMk cId="2198525507" sldId="310"/>
            <ac:picMk id="9" creationId="{B9FBA257-9D2C-F351-ADAC-5A3F0D911A90}"/>
          </ac:picMkLst>
        </pc:picChg>
        <pc:picChg chg="add mod">
          <ac:chgData name="nicolò rossolino" userId="16c85b956a5cba63" providerId="LiveId" clId="{4B711D88-6EA8-49D7-B903-8319AE6BFB75}" dt="2023-09-27T16:57:13.439" v="9346" actId="14100"/>
          <ac:picMkLst>
            <pc:docMk/>
            <pc:sldMk cId="2198525507" sldId="310"/>
            <ac:picMk id="10" creationId="{E5BD71AC-F794-5F82-C06F-5185021526B8}"/>
          </ac:picMkLst>
        </pc:picChg>
        <pc:picChg chg="add del mod">
          <ac:chgData name="nicolò rossolino" userId="16c85b956a5cba63" providerId="LiveId" clId="{4B711D88-6EA8-49D7-B903-8319AE6BFB75}" dt="2023-09-27T22:25:54.805" v="11298" actId="21"/>
          <ac:picMkLst>
            <pc:docMk/>
            <pc:sldMk cId="2198525507" sldId="310"/>
            <ac:picMk id="11" creationId="{6A7AB3ED-5D39-B5F1-0444-032AA08E6A85}"/>
          </ac:picMkLst>
        </pc:picChg>
        <pc:picChg chg="add mod">
          <ac:chgData name="nicolò rossolino" userId="16c85b956a5cba63" providerId="LiveId" clId="{4B711D88-6EA8-49D7-B903-8319AE6BFB75}" dt="2023-09-27T16:58:11.191" v="9358" actId="1076"/>
          <ac:picMkLst>
            <pc:docMk/>
            <pc:sldMk cId="2198525507" sldId="310"/>
            <ac:picMk id="12" creationId="{D1F85CB6-E42C-D3E3-A2AA-6BBB36131C9D}"/>
          </ac:picMkLst>
        </pc:picChg>
        <pc:picChg chg="add mod">
          <ac:chgData name="nicolò rossolino" userId="16c85b956a5cba63" providerId="LiveId" clId="{4B711D88-6EA8-49D7-B903-8319AE6BFB75}" dt="2023-09-27T22:25:02.755" v="11283" actId="1076"/>
          <ac:picMkLst>
            <pc:docMk/>
            <pc:sldMk cId="2198525507" sldId="310"/>
            <ac:picMk id="13" creationId="{0C984335-B0F2-6919-98C1-1117E4ACD322}"/>
          </ac:picMkLst>
        </pc:picChg>
        <pc:picChg chg="add mod">
          <ac:chgData name="nicolò rossolino" userId="16c85b956a5cba63" providerId="LiveId" clId="{4B711D88-6EA8-49D7-B903-8319AE6BFB75}" dt="2023-09-27T22:25:24.587" v="11289" actId="1076"/>
          <ac:picMkLst>
            <pc:docMk/>
            <pc:sldMk cId="2198525507" sldId="310"/>
            <ac:picMk id="14" creationId="{87E28DD7-99A6-C00A-0778-4C50727136A8}"/>
          </ac:picMkLst>
        </pc:picChg>
        <pc:picChg chg="add mod">
          <ac:chgData name="nicolò rossolino" userId="16c85b956a5cba63" providerId="LiveId" clId="{4B711D88-6EA8-49D7-B903-8319AE6BFB75}" dt="2023-09-27T22:25:50.710" v="11297" actId="1076"/>
          <ac:picMkLst>
            <pc:docMk/>
            <pc:sldMk cId="2198525507" sldId="310"/>
            <ac:picMk id="15" creationId="{8FE63768-24F0-71C0-960A-C0157879FF34}"/>
          </ac:picMkLst>
        </pc:picChg>
        <pc:picChg chg="add mod">
          <ac:chgData name="nicolò rossolino" userId="16c85b956a5cba63" providerId="LiveId" clId="{4B711D88-6EA8-49D7-B903-8319AE6BFB75}" dt="2023-09-27T22:26:12.695" v="11302" actId="1076"/>
          <ac:picMkLst>
            <pc:docMk/>
            <pc:sldMk cId="2198525507" sldId="310"/>
            <ac:picMk id="16" creationId="{098B2D50-41A8-A9A3-3D34-D2A23D62F672}"/>
          </ac:picMkLst>
        </pc:picChg>
      </pc:sldChg>
      <pc:sldChg chg="addSp delSp modSp new mod">
        <pc:chgData name="nicolò rossolino" userId="16c85b956a5cba63" providerId="LiveId" clId="{4B711D88-6EA8-49D7-B903-8319AE6BFB75}" dt="2023-09-27T22:27:49.627" v="11328" actId="1076"/>
        <pc:sldMkLst>
          <pc:docMk/>
          <pc:sldMk cId="1854710637" sldId="311"/>
        </pc:sldMkLst>
        <pc:spChg chg="mod">
          <ac:chgData name="nicolò rossolino" userId="16c85b956a5cba63" providerId="LiveId" clId="{4B711D88-6EA8-49D7-B903-8319AE6BFB75}" dt="2023-09-27T16:59:01.535" v="9401" actId="1076"/>
          <ac:spMkLst>
            <pc:docMk/>
            <pc:sldMk cId="1854710637" sldId="311"/>
            <ac:spMk id="2" creationId="{D1A783AF-5416-FA27-244F-3CB3C0170CC1}"/>
          </ac:spMkLst>
        </pc:spChg>
        <pc:spChg chg="del">
          <ac:chgData name="nicolò rossolino" userId="16c85b956a5cba63" providerId="LiveId" clId="{4B711D88-6EA8-49D7-B903-8319AE6BFB75}" dt="2023-09-27T16:58:42.978" v="9397" actId="21"/>
          <ac:spMkLst>
            <pc:docMk/>
            <pc:sldMk cId="1854710637" sldId="311"/>
            <ac:spMk id="3" creationId="{FDC07F69-FAE9-3314-1527-F738EF4FF9AB}"/>
          </ac:spMkLst>
        </pc:spChg>
        <pc:picChg chg="add del mod">
          <ac:chgData name="nicolò rossolino" userId="16c85b956a5cba63" providerId="LiveId" clId="{4B711D88-6EA8-49D7-B903-8319AE6BFB75}" dt="2023-09-27T16:59:31.747" v="9410" actId="21"/>
          <ac:picMkLst>
            <pc:docMk/>
            <pc:sldMk cId="1854710637" sldId="311"/>
            <ac:picMk id="5" creationId="{1630C48A-E854-23B2-E495-562DAC2440E4}"/>
          </ac:picMkLst>
        </pc:picChg>
        <pc:picChg chg="add del mod">
          <ac:chgData name="nicolò rossolino" userId="16c85b956a5cba63" providerId="LiveId" clId="{4B711D88-6EA8-49D7-B903-8319AE6BFB75}" dt="2023-09-27T16:59:33.185" v="9411" actId="21"/>
          <ac:picMkLst>
            <pc:docMk/>
            <pc:sldMk cId="1854710637" sldId="311"/>
            <ac:picMk id="6" creationId="{BEE3670D-A6F3-B4A1-DCC2-03470BC28FF1}"/>
          </ac:picMkLst>
        </pc:picChg>
        <pc:picChg chg="add del mod">
          <ac:chgData name="nicolò rossolino" userId="16c85b956a5cba63" providerId="LiveId" clId="{4B711D88-6EA8-49D7-B903-8319AE6BFB75}" dt="2023-09-27T22:26:17.201" v="11303" actId="21"/>
          <ac:picMkLst>
            <pc:docMk/>
            <pc:sldMk cId="1854710637" sldId="311"/>
            <ac:picMk id="7" creationId="{4C59D9AE-A946-35EE-B261-AF6C1F279502}"/>
          </ac:picMkLst>
        </pc:picChg>
        <pc:picChg chg="add mod">
          <ac:chgData name="nicolò rossolino" userId="16c85b956a5cba63" providerId="LiveId" clId="{4B711D88-6EA8-49D7-B903-8319AE6BFB75}" dt="2023-09-27T17:02:11.529" v="9441" actId="1076"/>
          <ac:picMkLst>
            <pc:docMk/>
            <pc:sldMk cId="1854710637" sldId="311"/>
            <ac:picMk id="8" creationId="{4D06B7EB-79DA-D590-DDA1-EEDD588F465F}"/>
          </ac:picMkLst>
        </pc:picChg>
        <pc:picChg chg="add del mod">
          <ac:chgData name="nicolò rossolino" userId="16c85b956a5cba63" providerId="LiveId" clId="{4B711D88-6EA8-49D7-B903-8319AE6BFB75}" dt="2023-09-27T22:26:44.526" v="11311" actId="21"/>
          <ac:picMkLst>
            <pc:docMk/>
            <pc:sldMk cId="1854710637" sldId="311"/>
            <ac:picMk id="9" creationId="{9A64AABE-986F-DACE-7DE1-F9B17A882661}"/>
          </ac:picMkLst>
        </pc:picChg>
        <pc:picChg chg="add mod">
          <ac:chgData name="nicolò rossolino" userId="16c85b956a5cba63" providerId="LiveId" clId="{4B711D88-6EA8-49D7-B903-8319AE6BFB75}" dt="2023-09-27T17:02:16.648" v="9443" actId="1076"/>
          <ac:picMkLst>
            <pc:docMk/>
            <pc:sldMk cId="1854710637" sldId="311"/>
            <ac:picMk id="10" creationId="{4A025A88-901D-62F2-33E6-6C3F33DCD545}"/>
          </ac:picMkLst>
        </pc:picChg>
        <pc:picChg chg="add del mod">
          <ac:chgData name="nicolò rossolino" userId="16c85b956a5cba63" providerId="LiveId" clId="{4B711D88-6EA8-49D7-B903-8319AE6BFB75}" dt="2023-09-27T22:27:09.750" v="11317" actId="21"/>
          <ac:picMkLst>
            <pc:docMk/>
            <pc:sldMk cId="1854710637" sldId="311"/>
            <ac:picMk id="11" creationId="{152498E2-07A5-EA81-ACBD-E49ABD85F137}"/>
          </ac:picMkLst>
        </pc:picChg>
        <pc:picChg chg="add mod">
          <ac:chgData name="nicolò rossolino" userId="16c85b956a5cba63" providerId="LiveId" clId="{4B711D88-6EA8-49D7-B903-8319AE6BFB75}" dt="2023-09-27T17:03:02.270" v="9453" actId="1076"/>
          <ac:picMkLst>
            <pc:docMk/>
            <pc:sldMk cId="1854710637" sldId="311"/>
            <ac:picMk id="12" creationId="{42FEC2D7-BBE2-35F3-A094-760F5AB4E682}"/>
          </ac:picMkLst>
        </pc:picChg>
        <pc:picChg chg="add del mod">
          <ac:chgData name="nicolò rossolino" userId="16c85b956a5cba63" providerId="LiveId" clId="{4B711D88-6EA8-49D7-B903-8319AE6BFB75}" dt="2023-09-27T22:27:35.016" v="11323" actId="21"/>
          <ac:picMkLst>
            <pc:docMk/>
            <pc:sldMk cId="1854710637" sldId="311"/>
            <ac:picMk id="13" creationId="{A52AD4E3-151A-302B-C640-E1047C8DCE31}"/>
          </ac:picMkLst>
        </pc:picChg>
        <pc:picChg chg="add mod">
          <ac:chgData name="nicolò rossolino" userId="16c85b956a5cba63" providerId="LiveId" clId="{4B711D88-6EA8-49D7-B903-8319AE6BFB75}" dt="2023-09-27T17:03:46.139" v="9467" actId="14100"/>
          <ac:picMkLst>
            <pc:docMk/>
            <pc:sldMk cId="1854710637" sldId="311"/>
            <ac:picMk id="14" creationId="{0EA195A1-1DF2-0491-7C0A-D0D2017D5611}"/>
          </ac:picMkLst>
        </pc:picChg>
        <pc:picChg chg="add mod">
          <ac:chgData name="nicolò rossolino" userId="16c85b956a5cba63" providerId="LiveId" clId="{4B711D88-6EA8-49D7-B903-8319AE6BFB75}" dt="2023-09-27T22:26:42.376" v="11310" actId="1076"/>
          <ac:picMkLst>
            <pc:docMk/>
            <pc:sldMk cId="1854710637" sldId="311"/>
            <ac:picMk id="15" creationId="{AE422F80-1C18-244C-8460-68CF92F2E1F1}"/>
          </ac:picMkLst>
        </pc:picChg>
        <pc:picChg chg="add mod">
          <ac:chgData name="nicolò rossolino" userId="16c85b956a5cba63" providerId="LiveId" clId="{4B711D88-6EA8-49D7-B903-8319AE6BFB75}" dt="2023-09-27T22:27:06.273" v="11316" actId="1076"/>
          <ac:picMkLst>
            <pc:docMk/>
            <pc:sldMk cId="1854710637" sldId="311"/>
            <ac:picMk id="3074" creationId="{2BFC92A6-786D-0FBE-EBD1-2768EB65BFC2}"/>
          </ac:picMkLst>
        </pc:picChg>
        <pc:picChg chg="add mod">
          <ac:chgData name="nicolò rossolino" userId="16c85b956a5cba63" providerId="LiveId" clId="{4B711D88-6EA8-49D7-B903-8319AE6BFB75}" dt="2023-09-27T22:27:33.468" v="11322" actId="1076"/>
          <ac:picMkLst>
            <pc:docMk/>
            <pc:sldMk cId="1854710637" sldId="311"/>
            <ac:picMk id="3076" creationId="{ADEA199F-DFFD-9330-12CF-C082C79D7C57}"/>
          </ac:picMkLst>
        </pc:picChg>
        <pc:picChg chg="add mod">
          <ac:chgData name="nicolò rossolino" userId="16c85b956a5cba63" providerId="LiveId" clId="{4B711D88-6EA8-49D7-B903-8319AE6BFB75}" dt="2023-09-27T22:27:49.627" v="11328" actId="1076"/>
          <ac:picMkLst>
            <pc:docMk/>
            <pc:sldMk cId="1854710637" sldId="311"/>
            <ac:picMk id="3078" creationId="{0DC5282F-1D03-72B7-9A74-CDC00BD4463C}"/>
          </ac:picMkLst>
        </pc:picChg>
      </pc:sldChg>
      <pc:sldChg chg="addSp delSp modSp new mod">
        <pc:chgData name="nicolò rossolino" userId="16c85b956a5cba63" providerId="LiveId" clId="{4B711D88-6EA8-49D7-B903-8319AE6BFB75}" dt="2023-09-27T22:24:01.454" v="11277" actId="1076"/>
        <pc:sldMkLst>
          <pc:docMk/>
          <pc:sldMk cId="3393187083" sldId="312"/>
        </pc:sldMkLst>
        <pc:spChg chg="mod">
          <ac:chgData name="nicolò rossolino" userId="16c85b956a5cba63" providerId="LiveId" clId="{4B711D88-6EA8-49D7-B903-8319AE6BFB75}" dt="2023-09-27T17:40:07.398" v="9884" actId="1076"/>
          <ac:spMkLst>
            <pc:docMk/>
            <pc:sldMk cId="3393187083" sldId="312"/>
            <ac:spMk id="2" creationId="{E3F53FEF-1851-CCBA-6409-456312E33A42}"/>
          </ac:spMkLst>
        </pc:spChg>
        <pc:spChg chg="del">
          <ac:chgData name="nicolò rossolino" userId="16c85b956a5cba63" providerId="LiveId" clId="{4B711D88-6EA8-49D7-B903-8319AE6BFB75}" dt="2023-09-27T17:17:44.909" v="9700" actId="21"/>
          <ac:spMkLst>
            <pc:docMk/>
            <pc:sldMk cId="3393187083" sldId="312"/>
            <ac:spMk id="3" creationId="{06881235-D23A-11DA-20B0-EB1ACA7C65E9}"/>
          </ac:spMkLst>
        </pc:spChg>
        <pc:picChg chg="add del">
          <ac:chgData name="nicolò rossolino" userId="16c85b956a5cba63" providerId="LiveId" clId="{4B711D88-6EA8-49D7-B903-8319AE6BFB75}" dt="2023-09-27T17:17:57.294" v="9704" actId="21"/>
          <ac:picMkLst>
            <pc:docMk/>
            <pc:sldMk cId="3393187083" sldId="312"/>
            <ac:picMk id="5" creationId="{B9DB6D47-E694-267E-DA1D-B2003F16C35A}"/>
          </ac:picMkLst>
        </pc:picChg>
        <pc:picChg chg="add del mod">
          <ac:chgData name="nicolò rossolino" userId="16c85b956a5cba63" providerId="LiveId" clId="{4B711D88-6EA8-49D7-B903-8319AE6BFB75}" dt="2023-09-27T22:21:01.968" v="11226" actId="21"/>
          <ac:picMkLst>
            <pc:docMk/>
            <pc:sldMk cId="3393187083" sldId="312"/>
            <ac:picMk id="6" creationId="{27E93C8A-8911-C3A7-7F4D-3C65C771E319}"/>
          </ac:picMkLst>
        </pc:picChg>
        <pc:picChg chg="add del">
          <ac:chgData name="nicolò rossolino" userId="16c85b956a5cba63" providerId="LiveId" clId="{4B711D88-6EA8-49D7-B903-8319AE6BFB75}" dt="2023-09-27T17:19:08.761" v="9712" actId="21"/>
          <ac:picMkLst>
            <pc:docMk/>
            <pc:sldMk cId="3393187083" sldId="312"/>
            <ac:picMk id="7" creationId="{ACEED241-C8E1-7639-3123-EE19F4517461}"/>
          </ac:picMkLst>
        </pc:picChg>
        <pc:picChg chg="add del mod">
          <ac:chgData name="nicolò rossolino" userId="16c85b956a5cba63" providerId="LiveId" clId="{4B711D88-6EA8-49D7-B903-8319AE6BFB75}" dt="2023-09-27T22:21:26.630" v="11234" actId="21"/>
          <ac:picMkLst>
            <pc:docMk/>
            <pc:sldMk cId="3393187083" sldId="312"/>
            <ac:picMk id="8" creationId="{E680D18A-CC89-B979-19FE-3F53E44B11A8}"/>
          </ac:picMkLst>
        </pc:picChg>
        <pc:picChg chg="add del mod">
          <ac:chgData name="nicolò rossolino" userId="16c85b956a5cba63" providerId="LiveId" clId="{4B711D88-6EA8-49D7-B903-8319AE6BFB75}" dt="2023-09-27T22:22:34.001" v="11255" actId="21"/>
          <ac:picMkLst>
            <pc:docMk/>
            <pc:sldMk cId="3393187083" sldId="312"/>
            <ac:picMk id="9" creationId="{49B5D7AB-3237-6FF0-B2DD-ABB9F12A5E2A}"/>
          </ac:picMkLst>
        </pc:picChg>
        <pc:picChg chg="add del mod">
          <ac:chgData name="nicolò rossolino" userId="16c85b956a5cba63" providerId="LiveId" clId="{4B711D88-6EA8-49D7-B903-8319AE6BFB75}" dt="2023-09-27T22:23:23.232" v="11266" actId="21"/>
          <ac:picMkLst>
            <pc:docMk/>
            <pc:sldMk cId="3393187083" sldId="312"/>
            <ac:picMk id="10" creationId="{74A8E911-5C1D-3225-E189-0B6F6F9BF85E}"/>
          </ac:picMkLst>
        </pc:picChg>
        <pc:picChg chg="add del mod">
          <ac:chgData name="nicolò rossolino" userId="16c85b956a5cba63" providerId="LiveId" clId="{4B711D88-6EA8-49D7-B903-8319AE6BFB75}" dt="2023-09-27T22:21:51.387" v="11242" actId="21"/>
          <ac:picMkLst>
            <pc:docMk/>
            <pc:sldMk cId="3393187083" sldId="312"/>
            <ac:picMk id="11" creationId="{05714149-FEB9-10A2-ADB6-728A39510613}"/>
          </ac:picMkLst>
        </pc:picChg>
        <pc:picChg chg="add del mod">
          <ac:chgData name="nicolò rossolino" userId="16c85b956a5cba63" providerId="LiveId" clId="{4B711D88-6EA8-49D7-B903-8319AE6BFB75}" dt="2023-09-27T22:22:53.443" v="11261" actId="21"/>
          <ac:picMkLst>
            <pc:docMk/>
            <pc:sldMk cId="3393187083" sldId="312"/>
            <ac:picMk id="12" creationId="{A318A5E6-C3C1-3500-02B0-28605EE68CD5}"/>
          </ac:picMkLst>
        </pc:picChg>
        <pc:picChg chg="add del mod">
          <ac:chgData name="nicolò rossolino" userId="16c85b956a5cba63" providerId="LiveId" clId="{4B711D88-6EA8-49D7-B903-8319AE6BFB75}" dt="2023-09-27T22:22:15.918" v="11251" actId="21"/>
          <ac:picMkLst>
            <pc:docMk/>
            <pc:sldMk cId="3393187083" sldId="312"/>
            <ac:picMk id="13" creationId="{E81E1206-667F-8B45-9A6C-B73BE94B95EE}"/>
          </ac:picMkLst>
        </pc:picChg>
        <pc:picChg chg="add del mod">
          <ac:chgData name="nicolò rossolino" userId="16c85b956a5cba63" providerId="LiveId" clId="{4B711D88-6EA8-49D7-B903-8319AE6BFB75}" dt="2023-09-27T22:23:24.701" v="11267" actId="21"/>
          <ac:picMkLst>
            <pc:docMk/>
            <pc:sldMk cId="3393187083" sldId="312"/>
            <ac:picMk id="14" creationId="{D689CB51-14CE-AF7D-5147-7E7EF762F5F6}"/>
          </ac:picMkLst>
        </pc:picChg>
        <pc:picChg chg="add del mod">
          <ac:chgData name="nicolò rossolino" userId="16c85b956a5cba63" providerId="LiveId" clId="{4B711D88-6EA8-49D7-B903-8319AE6BFB75}" dt="2023-09-27T22:17:13.334" v="11172" actId="21"/>
          <ac:picMkLst>
            <pc:docMk/>
            <pc:sldMk cId="3393187083" sldId="312"/>
            <ac:picMk id="15" creationId="{644267EF-D4FE-C2C9-3ED6-518D0DEEA4B4}"/>
          </ac:picMkLst>
        </pc:picChg>
        <pc:picChg chg="add mod">
          <ac:chgData name="nicolò rossolino" userId="16c85b956a5cba63" providerId="LiveId" clId="{4B711D88-6EA8-49D7-B903-8319AE6BFB75}" dt="2023-09-27T22:21:24.200" v="11233" actId="1076"/>
          <ac:picMkLst>
            <pc:docMk/>
            <pc:sldMk cId="3393187083" sldId="312"/>
            <ac:picMk id="16" creationId="{30868DE7-909D-194E-7891-6495086969E7}"/>
          </ac:picMkLst>
        </pc:picChg>
        <pc:picChg chg="add mod">
          <ac:chgData name="nicolò rossolino" userId="16c85b956a5cba63" providerId="LiveId" clId="{4B711D88-6EA8-49D7-B903-8319AE6BFB75}" dt="2023-09-27T22:21:49.513" v="11241" actId="1076"/>
          <ac:picMkLst>
            <pc:docMk/>
            <pc:sldMk cId="3393187083" sldId="312"/>
            <ac:picMk id="17" creationId="{9ADFEA9A-0E2F-3FB7-CE6D-E9F1EC1200A5}"/>
          </ac:picMkLst>
        </pc:picChg>
        <pc:picChg chg="add mod">
          <ac:chgData name="nicolò rossolino" userId="16c85b956a5cba63" providerId="LiveId" clId="{4B711D88-6EA8-49D7-B903-8319AE6BFB75}" dt="2023-09-27T22:22:13.623" v="11250" actId="14100"/>
          <ac:picMkLst>
            <pc:docMk/>
            <pc:sldMk cId="3393187083" sldId="312"/>
            <ac:picMk id="18" creationId="{C7D4207C-58E7-23AC-A4BE-5945EDD8229C}"/>
          </ac:picMkLst>
        </pc:picChg>
        <pc:picChg chg="add mod">
          <ac:chgData name="nicolò rossolino" userId="16c85b956a5cba63" providerId="LiveId" clId="{4B711D88-6EA8-49D7-B903-8319AE6BFB75}" dt="2023-09-27T22:22:32.342" v="11254" actId="1076"/>
          <ac:picMkLst>
            <pc:docMk/>
            <pc:sldMk cId="3393187083" sldId="312"/>
            <ac:picMk id="19" creationId="{DC2072C7-67F3-7A54-AB7F-13617968D973}"/>
          </ac:picMkLst>
        </pc:picChg>
        <pc:picChg chg="add mod">
          <ac:chgData name="nicolò rossolino" userId="16c85b956a5cba63" providerId="LiveId" clId="{4B711D88-6EA8-49D7-B903-8319AE6BFB75}" dt="2023-09-27T22:22:50.981" v="11260" actId="1076"/>
          <ac:picMkLst>
            <pc:docMk/>
            <pc:sldMk cId="3393187083" sldId="312"/>
            <ac:picMk id="20" creationId="{44A599A2-E7B9-009A-AC03-50EECA8557B7}"/>
          </ac:picMkLst>
        </pc:picChg>
        <pc:picChg chg="add mod">
          <ac:chgData name="nicolò rossolino" userId="16c85b956a5cba63" providerId="LiveId" clId="{4B711D88-6EA8-49D7-B903-8319AE6BFB75}" dt="2023-09-27T22:23:19.671" v="11265" actId="1076"/>
          <ac:picMkLst>
            <pc:docMk/>
            <pc:sldMk cId="3393187083" sldId="312"/>
            <ac:picMk id="21" creationId="{51235908-EB2E-B800-E963-49798BC22AD8}"/>
          </ac:picMkLst>
        </pc:picChg>
        <pc:picChg chg="add mod">
          <ac:chgData name="nicolò rossolino" userId="16c85b956a5cba63" providerId="LiveId" clId="{4B711D88-6EA8-49D7-B903-8319AE6BFB75}" dt="2023-09-27T22:24:01.454" v="11277" actId="1076"/>
          <ac:picMkLst>
            <pc:docMk/>
            <pc:sldMk cId="3393187083" sldId="312"/>
            <ac:picMk id="22" creationId="{D077262E-4A15-ACD9-9D58-8C2E35E597EC}"/>
          </ac:picMkLst>
        </pc:picChg>
        <pc:picChg chg="add mod">
          <ac:chgData name="nicolò rossolino" userId="16c85b956a5cba63" providerId="LiveId" clId="{4B711D88-6EA8-49D7-B903-8319AE6BFB75}" dt="2023-09-27T22:23:58.748" v="11276" actId="14100"/>
          <ac:picMkLst>
            <pc:docMk/>
            <pc:sldMk cId="3393187083" sldId="312"/>
            <ac:picMk id="2050" creationId="{4B563C47-C87D-F4BC-8C11-DA29BB98F53C}"/>
          </ac:picMkLst>
        </pc:picChg>
      </pc:sldChg>
      <pc:sldChg chg="addSp delSp modSp add mod">
        <pc:chgData name="nicolò rossolino" userId="16c85b956a5cba63" providerId="LiveId" clId="{4B711D88-6EA8-49D7-B903-8319AE6BFB75}" dt="2023-09-28T01:49:52.119" v="11648" actId="1076"/>
        <pc:sldMkLst>
          <pc:docMk/>
          <pc:sldMk cId="1103363011" sldId="313"/>
        </pc:sldMkLst>
        <pc:spChg chg="add mod">
          <ac:chgData name="nicolò rossolino" userId="16c85b956a5cba63" providerId="LiveId" clId="{4B711D88-6EA8-49D7-B903-8319AE6BFB75}" dt="2023-09-28T01:49:52.119" v="11648" actId="1076"/>
          <ac:spMkLst>
            <pc:docMk/>
            <pc:sldMk cId="1103363011" sldId="313"/>
            <ac:spMk id="6" creationId="{71F730B4-3C34-4CE4-CB8D-06AB341719BE}"/>
          </ac:spMkLst>
        </pc:spChg>
        <pc:picChg chg="mod">
          <ac:chgData name="nicolò rossolino" userId="16c85b956a5cba63" providerId="LiveId" clId="{4B711D88-6EA8-49D7-B903-8319AE6BFB75}" dt="2023-09-28T01:48:14.391" v="11566" actId="1076"/>
          <ac:picMkLst>
            <pc:docMk/>
            <pc:sldMk cId="1103363011" sldId="313"/>
            <ac:picMk id="3" creationId="{F6CE0534-40EA-C1FC-E3A8-0393C275D14B}"/>
          </ac:picMkLst>
        </pc:picChg>
        <pc:picChg chg="add mod">
          <ac:chgData name="nicolò rossolino" userId="16c85b956a5cba63" providerId="LiveId" clId="{4B711D88-6EA8-49D7-B903-8319AE6BFB75}" dt="2023-09-28T01:48:55.032" v="11573" actId="14100"/>
          <ac:picMkLst>
            <pc:docMk/>
            <pc:sldMk cId="1103363011" sldId="313"/>
            <ac:picMk id="5" creationId="{6A0A28FD-9DB7-7B89-9A44-1528D5E3F3CE}"/>
          </ac:picMkLst>
        </pc:picChg>
        <pc:picChg chg="del">
          <ac:chgData name="nicolò rossolino" userId="16c85b956a5cba63" providerId="LiveId" clId="{4B711D88-6EA8-49D7-B903-8319AE6BFB75}" dt="2023-09-28T01:48:08.105" v="11564" actId="21"/>
          <ac:picMkLst>
            <pc:docMk/>
            <pc:sldMk cId="1103363011" sldId="313"/>
            <ac:picMk id="14" creationId="{84876402-A66D-D2F1-06B8-0878315E05BF}"/>
          </ac:picMkLst>
        </pc:picChg>
        <pc:picChg chg="del">
          <ac:chgData name="nicolò rossolino" userId="16c85b956a5cba63" providerId="LiveId" clId="{4B711D88-6EA8-49D7-B903-8319AE6BFB75}" dt="2023-09-28T01:48:31.810" v="11567" actId="21"/>
          <ac:picMkLst>
            <pc:docMk/>
            <pc:sldMk cId="1103363011" sldId="313"/>
            <ac:picMk id="15" creationId="{6BA8D627-F35F-A146-BC8C-B7AC08A162A0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69E813-3C98-44FA-B2B4-025365D287F3}" type="datetimeFigureOut">
              <a:rPr lang="it-IT" smtClean="0"/>
              <a:t>27/09/2023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714CB5-2499-4B59-BCC3-8DDA08434208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8245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470905-0FE7-68ED-58D2-F8FA630C0D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C90FE3C-9533-8965-7FCC-E702992B4C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378FA3D-3B14-36ED-956E-1C101552D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CBDB7-BA59-401B-BAA2-D8FAB56EE07F}" type="datetime1">
              <a:rPr lang="it-IT" smtClean="0"/>
              <a:t>27/09/2023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D1EDB42-7666-8083-4EDC-88E91E472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B476DBB-D353-9CBF-E335-483EBA03B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774D1-8DD6-4C31-8ACD-5FB301B007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127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E77EE6-C84B-9EBA-65FE-9FF440636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E066FAC-2EDF-317D-9BAA-01F13C47C0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83C2CCA-0241-75FB-04AE-A1EF76D91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9B8B2-A0FC-484C-A450-432775924BC9}" type="datetime1">
              <a:rPr lang="it-IT" smtClean="0"/>
              <a:t>27/09/2023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385B20C-AAAE-21FD-0486-E99657BD9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A0A7CB6-54D9-703E-E362-9D0F22FA8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774D1-8DD6-4C31-8ACD-5FB301B007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9638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8F5B804B-9DAB-A82F-4D66-2BD49D8F7B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DBE8744-5B7C-9D4A-93FA-27AB249FCD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01AEEB2-6808-1FE0-DB5E-72A1467144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F0F8F-C11C-46FC-9089-79CD41D497E3}" type="datetime1">
              <a:rPr lang="it-IT" smtClean="0"/>
              <a:t>27/09/2023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169FDB5-2583-3A66-6758-F9689C43E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7620050-99DA-3908-1DC6-85CAA20CD5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774D1-8DD6-4C31-8ACD-5FB301B007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17746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90A39D-E8AA-4823-884C-28E1419CA155}" type="datetime1">
              <a:rPr lang="it-IT" smtClean="0"/>
              <a:t>27/09/2023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‹N›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356352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a titolo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455903" y="5328760"/>
            <a:ext cx="11332308" cy="1247725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133">
                <a:solidFill>
                  <a:srgbClr val="004C97"/>
                </a:solidFill>
                <a:latin typeface="Helvetica"/>
              </a:defRPr>
            </a:lvl1pPr>
            <a:lvl2pPr marL="609585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2pPr>
            <a:lvl3pPr marL="1219170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3pPr>
            <a:lvl4pPr marL="1828754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4pPr>
            <a:lvl5pPr marL="2438339" indent="0">
              <a:buFontTx/>
              <a:buNone/>
              <a:defRPr sz="2133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23683" y="-1"/>
            <a:ext cx="1225296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455899" y="4316829"/>
            <a:ext cx="11332309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933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3733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3733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3733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3733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4" b="29524"/>
          <a:stretch/>
        </p:blipFill>
        <p:spPr>
          <a:xfrm>
            <a:off x="-23683" y="817013"/>
            <a:ext cx="12252960" cy="3345225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23681" y="249845"/>
            <a:ext cx="12014381" cy="31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731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AE510F-AA34-4A5F-98CB-586A5D5828C9}" type="datetime1">
              <a:rPr lang="it-IT" smtClean="0"/>
              <a:t>27/09/2023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‹N›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569892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rgbClr val="1D1C1D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9531F-FBC9-43D7-BA07-4D2B42F32515}" type="datetime1">
              <a:rPr lang="it-IT" smtClean="0"/>
              <a:t>27/09/2023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‹N›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495700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52F79-AFED-499D-929C-73D0288B0CAF}" type="datetime1">
              <a:rPr lang="it-IT" smtClean="0"/>
              <a:t>27/09/2023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‹N›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16792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F2F461-817E-4185-A077-A454C1668354}" type="datetime1">
              <a:rPr lang="it-IT" smtClean="0"/>
              <a:t>27/09/2023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‹N›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411136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631E6-FD2D-4D83-B687-739A0A6C45CC}" type="datetime1">
              <a:rPr lang="it-IT" smtClean="0"/>
              <a:t>27/09/2023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‹N›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707923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D026593-FBBF-3E1C-F604-E45E2C549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385A369-8A15-5622-DCFC-19B33BC274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BE3B9C4-1018-AE3E-7899-0D01EA7AD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314369-6AFC-416E-92AD-655C0B22481A}" type="datetime1">
              <a:rPr lang="it-IT" smtClean="0"/>
              <a:t>27/09/2023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7C8C3E4-1E92-92D2-DC2A-55F597214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96A6BEC-FD19-AD69-0B1D-0B9656B04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774D1-8DD6-4C31-8ACD-5FB301B007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1660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7AF5B1-C4A3-12E3-5440-A2227620C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9F655F1-8168-237E-3C97-8A40F9496D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402A6C-15A8-0503-04FA-8E8B69302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092DA-EA4B-4840-86F9-CEFC04F71189}" type="datetime1">
              <a:rPr lang="it-IT" smtClean="0"/>
              <a:t>27/09/2023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AD1D840-34AB-8A12-033D-8312D3321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9674366-C605-4E53-598B-DD4C76120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774D1-8DD6-4C31-8ACD-5FB301B007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6267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2D7E557-13CA-044E-EC7A-C921302D5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2028A06-620F-A728-08CD-9FE3334557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EB68902-EC46-1BC8-733D-6284F0D284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ABA1EA0-0AB7-7994-0B7F-55100E0A1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4FE625-E784-4057-93BF-016CEAC5E37F}" type="datetime1">
              <a:rPr lang="it-IT" smtClean="0"/>
              <a:t>27/09/2023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3AE34A9-5379-E3AB-C238-ACE38C0C4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26168C80-7D75-AB24-226C-F53BDAAF4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774D1-8DD6-4C31-8ACD-5FB301B007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77905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BD8828B-3882-ABBB-F3FC-A6B325B44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58BEAF3-278F-7610-951A-0EA39D545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ED027FE-8A09-5EDC-938C-E13D5FC643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5E6AED4-8092-A267-B560-6C609CB23A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F3D5EA6-6F6A-A6E2-C0EA-3A07B25724B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DDAC78B2-940F-5D4B-472F-C0B28E977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5CA2B3-B646-43DC-BFD6-6CEDFC7639F0}" type="datetime1">
              <a:rPr lang="it-IT" smtClean="0"/>
              <a:t>27/09/2023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958E9F05-708D-DF31-1EA8-D406B1358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A5A62F79-D593-7255-F919-72A9D5D69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774D1-8DD6-4C31-8ACD-5FB301B007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65260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4ABA07C-F96C-D124-AC37-7EEE9954C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CEF3223-0715-BFD8-99B1-5980E1239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5073EB-627B-45F6-AA2A-8E29351CF9E1}" type="datetime1">
              <a:rPr lang="it-IT" smtClean="0"/>
              <a:t>27/09/2023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4495B8C-48D1-2AAF-2D02-A2BDE495A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839694E-4AEA-15BF-BE13-90A437A30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774D1-8DD6-4C31-8ACD-5FB301B007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33930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40C5D61-079A-5AED-30BE-8061A2EDEC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0AB17-0189-44B0-A70F-9ACF8D29B4ED}" type="datetime1">
              <a:rPr lang="it-IT" smtClean="0"/>
              <a:t>27/09/2023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73CE2DA2-F526-5B3D-879F-52C0545D0C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D7613694-F5A5-E45E-67CE-0750D9A87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774D1-8DD6-4C31-8ACD-5FB301B007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5638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5CAFCF-8FA2-66C3-30E5-7B67B96E5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414B57F-B1E1-BB8D-B827-5FD0308E0D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494F571A-D2BA-9E3B-844D-2CDB77CA8A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58A9600-1028-5323-B38B-4860059E6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A3272-3DED-474B-A0E7-F0525A0201B7}" type="datetime1">
              <a:rPr lang="it-IT" smtClean="0"/>
              <a:t>27/09/2023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A0B37739-BC69-20D6-95E6-255B87578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819A6F1-2661-361D-4F2B-3A7232115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774D1-8DD6-4C31-8ACD-5FB301B007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30480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1BEE68D-CB7E-D427-B4D3-BACC5B8FE2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6C75256F-68FB-A62C-A5D2-57F7DCCCF1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51F7CB8-B44A-321D-7D24-F1A16065BC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B4D68FE-10A9-CF53-C2AE-46C58386E6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8A3F29-3A47-4B2E-8CE8-E2EC03A9CC35}" type="datetime1">
              <a:rPr lang="it-IT" smtClean="0"/>
              <a:t>27/09/2023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41B2F4A-C538-5926-6534-27D33D20A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78B09F71-98F4-9CCE-622C-961F80B93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774D1-8DD6-4C31-8ACD-5FB301B007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51828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9072F55D-A607-91F2-F87C-44BB1858D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97A7C10-F7F3-3194-C482-868AABEB4C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B051D56-5324-9540-B411-2DDCE475D1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A540EF-2342-47C6-A840-102EE8565D19}" type="datetime1">
              <a:rPr lang="it-IT" smtClean="0"/>
              <a:t>27/09/2023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18B887E-CA63-6F94-F280-6067EE286E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2952681-D30D-487D-E2A1-CB6662835B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774D1-8DD6-4C31-8ACD-5FB301B007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1740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6" r:id="rId12"/>
    <p:sldLayoutId id="2147483667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81352" y="-38607"/>
            <a:ext cx="8831580" cy="13004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66139" y="1714245"/>
            <a:ext cx="10197465" cy="2783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rgbClr val="1D1C1D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9E1BD6-BB7D-426E-B45F-D59DAA950485}" type="datetime1">
              <a:rPr lang="it-IT" smtClean="0"/>
              <a:t>27/09/2023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068811" y="6464909"/>
            <a:ext cx="231775" cy="1778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38100">
              <a:lnSpc>
                <a:spcPts val="1240"/>
              </a:lnSpc>
            </a:pPr>
            <a:fld id="{81D60167-4931-47E6-BA6A-407CBD079E47}" type="slidenum">
              <a:rPr dirty="0"/>
              <a:t>‹N›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11211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package" Target="../embeddings/Microsoft_PowerPoint_Presentation.pptx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6.png"/><Relationship Id="rId7" Type="http://schemas.openxmlformats.org/officeDocument/2006/relationships/image" Target="../media/image6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Relationship Id="rId9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8.png"/><Relationship Id="rId7" Type="http://schemas.openxmlformats.org/officeDocument/2006/relationships/image" Target="../media/image82.png"/><Relationship Id="rId2" Type="http://schemas.openxmlformats.org/officeDocument/2006/relationships/image" Target="../media/image6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10" Type="http://schemas.openxmlformats.org/officeDocument/2006/relationships/image" Target="../media/image85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0.png"/><Relationship Id="rId7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0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9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25286" y="4316786"/>
            <a:ext cx="11262922" cy="1003049"/>
          </a:xfrm>
        </p:spPr>
        <p:txBody>
          <a:bodyPr>
            <a:noAutofit/>
          </a:bodyPr>
          <a:lstStyle/>
          <a:p>
            <a:r>
              <a:rPr lang="en-US" sz="2400" dirty="0"/>
              <a:t>Magnetometer measurement for g-2 experiment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525286" y="5132448"/>
            <a:ext cx="11332308" cy="1247725"/>
          </a:xfrm>
        </p:spPr>
        <p:txBody>
          <a:bodyPr/>
          <a:lstStyle/>
          <a:p>
            <a:r>
              <a:rPr lang="en-US" sz="1867" dirty="0"/>
              <a:t>Nicolò Rossolino 	</a:t>
            </a:r>
          </a:p>
        </p:txBody>
      </p:sp>
      <p:graphicFrame>
        <p:nvGraphicFramePr>
          <p:cNvPr id="2" name="Oggetto 1">
            <a:hlinkClick r:id="" action="ppaction://ole?verb=0"/>
            <a:extLst>
              <a:ext uri="{FF2B5EF4-FFF2-40B4-BE49-F238E27FC236}">
                <a16:creationId xmlns:a16="http://schemas.microsoft.com/office/drawing/2014/main" id="{2596FC5B-E734-B9FA-38FA-CD5DF6B72CA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8254436" y="4983737"/>
          <a:ext cx="1923627" cy="15451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esentation" r:id="rId2" imgW="1138405" imgH="1138721" progId="PowerPoint.Show.12">
                  <p:embed/>
                </p:oleObj>
              </mc:Choice>
              <mc:Fallback>
                <p:oleObj name="Presentation" r:id="rId2" imgW="1138405" imgH="1138721" progId="PowerPoint.Show.12">
                  <p:embed/>
                  <p:pic>
                    <p:nvPicPr>
                      <p:cNvPr id="2" name="Oggetto 1">
                        <a:hlinkClick r:id="" action="ppaction://ole?verb=0"/>
                        <a:extLst>
                          <a:ext uri="{FF2B5EF4-FFF2-40B4-BE49-F238E27FC236}">
                            <a16:creationId xmlns:a16="http://schemas.microsoft.com/office/drawing/2014/main" id="{2596FC5B-E734-B9FA-38FA-CD5DF6B72C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254436" y="4983737"/>
                        <a:ext cx="1923627" cy="15451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E6D19247-EECB-F2D0-4E59-34B484CC1B5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284469" y="2092799"/>
            <a:ext cx="3133700" cy="3362331"/>
          </a:xfr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D922C9A-E3FA-196D-6ACB-608F65E5AB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238" y="804924"/>
            <a:ext cx="2886415" cy="2969041"/>
          </a:xfrm>
          <a:prstGeom prst="rect">
            <a:avLst/>
          </a:prstGeom>
        </p:spPr>
      </p:pic>
      <p:sp>
        <p:nvSpPr>
          <p:cNvPr id="3" name="object 2">
            <a:extLst>
              <a:ext uri="{FF2B5EF4-FFF2-40B4-BE49-F238E27FC236}">
                <a16:creationId xmlns:a16="http://schemas.microsoft.com/office/drawing/2014/main" id="{B13311A1-E4C8-C239-4F31-BE735E8A07F9}"/>
              </a:ext>
            </a:extLst>
          </p:cNvPr>
          <p:cNvSpPr txBox="1">
            <a:spLocks/>
          </p:cNvSpPr>
          <p:nvPr/>
        </p:nvSpPr>
        <p:spPr>
          <a:xfrm>
            <a:off x="225599" y="0"/>
            <a:ext cx="9784157" cy="689932"/>
          </a:xfrm>
          <a:prstGeom prst="rect">
            <a:avLst/>
          </a:prstGeom>
        </p:spPr>
        <p:txBody>
          <a:bodyPr vert="horz" wrap="square" lIns="0" tIns="1270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0" i="0" kern="1200">
                <a:solidFill>
                  <a:schemeClr val="tx1"/>
                </a:solidFill>
                <a:latin typeface="Calibri Light"/>
                <a:ea typeface="+mj-ea"/>
                <a:cs typeface="Calibri Light"/>
              </a:defRPr>
            </a:lvl1pPr>
          </a:lstStyle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1" i="0" u="none" strike="noStrike" kern="1200" cap="none" spc="-50" normalizeH="0" baseline="0" noProof="0" dirty="0" err="1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j-ea"/>
                <a:cs typeface="Times New Roman" panose="02020603050405020304" pitchFamily="18" charset="0"/>
              </a:rPr>
              <a:t>Into</a:t>
            </a:r>
            <a:r>
              <a:rPr kumimoji="0" lang="it-IT" sz="4400" b="1" i="0" u="none" strike="noStrike" kern="1200" cap="none" spc="-5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j-ea"/>
                <a:cs typeface="Times New Roman" panose="02020603050405020304" pitchFamily="18" charset="0"/>
              </a:rPr>
              <a:t> the ring</a:t>
            </a:r>
            <a:endParaRPr kumimoji="0" lang="it-IT" sz="4400" b="1" i="0" u="none" strike="noStrike" kern="1200" cap="none" spc="-3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79128AC-F944-DA9B-2E40-CF7BAAAA5E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09" y="3672512"/>
            <a:ext cx="3020271" cy="3119358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1CC28CD4-ED2A-3923-1E2D-7583C5B76AB8}"/>
              </a:ext>
            </a:extLst>
          </p:cNvPr>
          <p:cNvSpPr txBox="1"/>
          <p:nvPr/>
        </p:nvSpPr>
        <p:spPr>
          <a:xfrm>
            <a:off x="6625058" y="487025"/>
            <a:ext cx="536318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The </a:t>
            </a:r>
            <a:r>
              <a:rPr lang="it-IT" sz="2400" dirty="0" err="1"/>
              <a:t>main</a:t>
            </a:r>
            <a:r>
              <a:rPr lang="it-IT" sz="2400" dirty="0"/>
              <a:t> goals of </a:t>
            </a:r>
            <a:r>
              <a:rPr lang="it-IT" sz="2400" dirty="0" err="1"/>
              <a:t>my</a:t>
            </a:r>
            <a:r>
              <a:rPr lang="it-IT" sz="2400" dirty="0"/>
              <a:t> project are:</a:t>
            </a:r>
          </a:p>
          <a:p>
            <a:endParaRPr lang="it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b="1" dirty="0" err="1">
                <a:solidFill>
                  <a:schemeClr val="tx2"/>
                </a:solidFill>
              </a:rPr>
              <a:t>Install</a:t>
            </a:r>
            <a:r>
              <a:rPr lang="it-IT" sz="2400" dirty="0"/>
              <a:t> the breadboard inside the ring in the kicker 3 </a:t>
            </a:r>
            <a:r>
              <a:rPr lang="it-IT" sz="2400" dirty="0" err="1"/>
              <a:t>region</a:t>
            </a:r>
            <a:endParaRPr lang="it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err="1"/>
              <a:t>Measure</a:t>
            </a:r>
            <a:r>
              <a:rPr lang="it-IT" sz="2400" dirty="0"/>
              <a:t> the </a:t>
            </a:r>
            <a:r>
              <a:rPr lang="it-IT" sz="2400" dirty="0" err="1"/>
              <a:t>pulse</a:t>
            </a:r>
            <a:r>
              <a:rPr lang="it-IT" sz="2400" dirty="0"/>
              <a:t> of the </a:t>
            </a:r>
            <a:r>
              <a:rPr lang="it-IT" sz="2400" b="1" dirty="0" err="1">
                <a:solidFill>
                  <a:schemeClr val="tx2"/>
                </a:solidFill>
              </a:rPr>
              <a:t>main</a:t>
            </a:r>
            <a:r>
              <a:rPr lang="it-IT" sz="2400" b="1" dirty="0">
                <a:solidFill>
                  <a:schemeClr val="tx2"/>
                </a:solidFill>
              </a:rPr>
              <a:t> kicks </a:t>
            </a:r>
            <a:r>
              <a:rPr lang="it-IT" sz="2400" dirty="0"/>
              <a:t>and </a:t>
            </a:r>
            <a:r>
              <a:rPr lang="it-IT" sz="2400" dirty="0" err="1"/>
              <a:t>comparing</a:t>
            </a:r>
            <a:r>
              <a:rPr lang="it-IT" sz="2400" dirty="0"/>
              <a:t> </a:t>
            </a:r>
            <a:r>
              <a:rPr lang="it-IT" sz="2400" dirty="0" err="1"/>
              <a:t>them</a:t>
            </a:r>
            <a:r>
              <a:rPr lang="it-IT" sz="2400" dirty="0"/>
              <a:t> with </a:t>
            </a:r>
            <a:r>
              <a:rPr lang="it-IT" sz="2400" dirty="0" err="1"/>
              <a:t>each</a:t>
            </a:r>
            <a:r>
              <a:rPr lang="it-IT" sz="2400" dirty="0"/>
              <a:t> </a:t>
            </a:r>
            <a:r>
              <a:rPr lang="it-IT" sz="2400" dirty="0" err="1"/>
              <a:t>others</a:t>
            </a:r>
            <a:endParaRPr lang="it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/>
              <a:t>Take </a:t>
            </a:r>
            <a:r>
              <a:rPr lang="it-IT" sz="2400" dirty="0" err="1"/>
              <a:t>measures</a:t>
            </a:r>
            <a:r>
              <a:rPr lang="it-IT" sz="2400" dirty="0"/>
              <a:t> </a:t>
            </a:r>
            <a:r>
              <a:rPr lang="it-IT" sz="2400" dirty="0" err="1"/>
              <a:t>at</a:t>
            </a:r>
            <a:r>
              <a:rPr lang="it-IT" sz="2400" dirty="0"/>
              <a:t> </a:t>
            </a:r>
            <a:r>
              <a:rPr lang="it-IT" sz="2400" dirty="0" err="1"/>
              <a:t>two</a:t>
            </a:r>
            <a:r>
              <a:rPr lang="it-IT" sz="2400" dirty="0"/>
              <a:t> </a:t>
            </a:r>
            <a:r>
              <a:rPr lang="it-IT" sz="2400" b="1" dirty="0" err="1">
                <a:solidFill>
                  <a:schemeClr val="tx2"/>
                </a:solidFill>
              </a:rPr>
              <a:t>different</a:t>
            </a:r>
            <a:r>
              <a:rPr lang="it-IT" sz="2400" b="1" dirty="0">
                <a:solidFill>
                  <a:schemeClr val="tx2"/>
                </a:solidFill>
              </a:rPr>
              <a:t> </a:t>
            </a:r>
            <a:r>
              <a:rPr lang="it-IT" sz="2400" b="1" dirty="0" err="1">
                <a:solidFill>
                  <a:schemeClr val="tx2"/>
                </a:solidFill>
              </a:rPr>
              <a:t>radial</a:t>
            </a:r>
            <a:r>
              <a:rPr lang="it-IT" sz="2400" b="1" dirty="0">
                <a:solidFill>
                  <a:schemeClr val="tx2"/>
                </a:solidFill>
              </a:rPr>
              <a:t> </a:t>
            </a:r>
            <a:r>
              <a:rPr lang="it-IT" sz="2400" b="1" dirty="0" err="1">
                <a:solidFill>
                  <a:schemeClr val="tx2"/>
                </a:solidFill>
              </a:rPr>
              <a:t>distances</a:t>
            </a:r>
            <a:endParaRPr lang="it-IT" sz="2400" b="1" dirty="0">
              <a:solidFill>
                <a:schemeClr val="tx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err="1"/>
              <a:t>Measure</a:t>
            </a:r>
            <a:r>
              <a:rPr lang="it-IT" sz="2400" dirty="0"/>
              <a:t> the </a:t>
            </a:r>
            <a:r>
              <a:rPr lang="it-IT" sz="2400" b="1" dirty="0" err="1">
                <a:solidFill>
                  <a:schemeClr val="tx2"/>
                </a:solidFill>
              </a:rPr>
              <a:t>eddy</a:t>
            </a:r>
            <a:r>
              <a:rPr lang="it-IT" sz="2400" b="1" dirty="0">
                <a:solidFill>
                  <a:schemeClr val="tx2"/>
                </a:solidFill>
              </a:rPr>
              <a:t> </a:t>
            </a:r>
            <a:r>
              <a:rPr lang="it-IT" sz="2400" b="1" dirty="0" err="1">
                <a:solidFill>
                  <a:schemeClr val="tx2"/>
                </a:solidFill>
              </a:rPr>
              <a:t>currents</a:t>
            </a:r>
            <a:r>
              <a:rPr lang="it-IT" sz="2400" b="1" dirty="0">
                <a:solidFill>
                  <a:schemeClr val="tx2"/>
                </a:solidFill>
              </a:rPr>
              <a:t> </a:t>
            </a:r>
            <a:r>
              <a:rPr lang="it-IT" sz="2400" dirty="0" err="1"/>
              <a:t>contributions</a:t>
            </a:r>
            <a:endParaRPr lang="it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err="1"/>
              <a:t>Add</a:t>
            </a:r>
            <a:r>
              <a:rPr lang="it-IT" sz="2400" dirty="0"/>
              <a:t> the new </a:t>
            </a:r>
            <a:r>
              <a:rPr lang="it-IT" sz="2400" dirty="0" err="1"/>
              <a:t>pulse</a:t>
            </a:r>
            <a:r>
              <a:rPr lang="it-IT" sz="2400" dirty="0"/>
              <a:t> </a:t>
            </a:r>
            <a:r>
              <a:rPr lang="it-IT" sz="2400" dirty="0" err="1"/>
              <a:t>measurement</a:t>
            </a:r>
            <a:r>
              <a:rPr lang="it-IT" sz="2400" dirty="0"/>
              <a:t> in the </a:t>
            </a:r>
            <a:r>
              <a:rPr lang="it-IT" sz="2400" b="1" dirty="0" err="1">
                <a:solidFill>
                  <a:schemeClr val="tx2"/>
                </a:solidFill>
              </a:rPr>
              <a:t>simulation</a:t>
            </a:r>
            <a:endParaRPr lang="it-IT" sz="2400" b="1" dirty="0">
              <a:solidFill>
                <a:schemeClr val="tx2"/>
              </a:solidFill>
            </a:endParaRP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6048ADB2-386B-9583-AD47-8B26056965D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it-IT" smtClean="0"/>
              <a:t>10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206767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6B92B1C-11B2-CAAC-D27A-DB4361269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639" y="33286"/>
            <a:ext cx="10515600" cy="1325563"/>
          </a:xfrm>
        </p:spPr>
        <p:txBody>
          <a:bodyPr/>
          <a:lstStyle/>
          <a:p>
            <a:r>
              <a:rPr lang="it-IT" b="1">
                <a:solidFill>
                  <a:schemeClr val="accent1"/>
                </a:solidFill>
              </a:rPr>
              <a:t>DAQ Setup</a:t>
            </a:r>
            <a:endParaRPr lang="it-IT" b="1" dirty="0">
              <a:solidFill>
                <a:schemeClr val="accent1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CDC5062-12DF-076F-0762-D35BA080F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298" y="1358849"/>
            <a:ext cx="5158296" cy="582794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it-IT" sz="3200" dirty="0"/>
              <a:t>Trigger </a:t>
            </a:r>
            <a:r>
              <a:rPr lang="it-IT" sz="3200" dirty="0" err="1"/>
              <a:t>mimics</a:t>
            </a:r>
            <a:r>
              <a:rPr lang="it-IT" sz="3200" dirty="0"/>
              <a:t> the </a:t>
            </a:r>
            <a:r>
              <a:rPr lang="it-IT" sz="3200" dirty="0" err="1"/>
              <a:t>experiment</a:t>
            </a:r>
            <a:r>
              <a:rPr lang="it-IT" sz="3200" dirty="0"/>
              <a:t>:</a:t>
            </a:r>
          </a:p>
          <a:p>
            <a:r>
              <a:rPr lang="it-IT" sz="3200" dirty="0"/>
              <a:t>Two groups of </a:t>
            </a:r>
            <a:r>
              <a:rPr lang="it-IT" sz="3200" dirty="0" err="1"/>
              <a:t>bunches</a:t>
            </a:r>
            <a:r>
              <a:rPr lang="it-IT" sz="3200" dirty="0"/>
              <a:t> </a:t>
            </a:r>
            <a:r>
              <a:rPr lang="it-IT" sz="3200" dirty="0" err="1"/>
              <a:t>each</a:t>
            </a:r>
            <a:r>
              <a:rPr lang="it-IT" sz="3200" dirty="0"/>
              <a:t> </a:t>
            </a:r>
            <a:r>
              <a:rPr lang="it-IT" sz="3200" dirty="0" err="1"/>
              <a:t>separated</a:t>
            </a:r>
            <a:r>
              <a:rPr lang="it-IT" sz="3200" dirty="0"/>
              <a:t> by 200ms</a:t>
            </a:r>
          </a:p>
          <a:p>
            <a:r>
              <a:rPr lang="it-IT" sz="3200" dirty="0" err="1"/>
              <a:t>Each</a:t>
            </a:r>
            <a:r>
              <a:rPr lang="it-IT" sz="3200" dirty="0"/>
              <a:t> group with 8 kicks </a:t>
            </a:r>
            <a:r>
              <a:rPr lang="it-IT" sz="3200" dirty="0" err="1"/>
              <a:t>separated</a:t>
            </a:r>
            <a:r>
              <a:rPr lang="it-IT" sz="3200" dirty="0"/>
              <a:t> by 10ms</a:t>
            </a:r>
          </a:p>
          <a:p>
            <a:r>
              <a:rPr lang="it-IT" sz="3200" dirty="0"/>
              <a:t>Data </a:t>
            </a:r>
            <a:r>
              <a:rPr lang="it-IT" sz="3200" dirty="0" err="1"/>
              <a:t>were</a:t>
            </a:r>
            <a:r>
              <a:rPr lang="it-IT" sz="3200" dirty="0"/>
              <a:t> </a:t>
            </a:r>
            <a:r>
              <a:rPr lang="it-IT" sz="3200" dirty="0" err="1"/>
              <a:t>recorded</a:t>
            </a:r>
            <a:r>
              <a:rPr lang="it-IT" sz="3200" dirty="0"/>
              <a:t> in 20us </a:t>
            </a:r>
            <a:r>
              <a:rPr lang="it-IT" sz="3200" dirty="0" err="1"/>
              <a:t>interval</a:t>
            </a:r>
            <a:r>
              <a:rPr lang="it-IT" sz="3200" dirty="0"/>
              <a:t> and 4ns sampling steps</a:t>
            </a:r>
          </a:p>
          <a:p>
            <a:pPr marL="0" indent="0">
              <a:buNone/>
            </a:pPr>
            <a:r>
              <a:rPr lang="it-IT" sz="3200" dirty="0">
                <a:solidFill>
                  <a:srgbClr val="FF0000"/>
                </a:solidFill>
              </a:rPr>
              <a:t>To </a:t>
            </a:r>
            <a:r>
              <a:rPr lang="it-IT" sz="3200" dirty="0" err="1">
                <a:solidFill>
                  <a:srgbClr val="FF0000"/>
                </a:solidFill>
              </a:rPr>
              <a:t>acquire</a:t>
            </a:r>
            <a:r>
              <a:rPr lang="it-IT" sz="3200" dirty="0">
                <a:solidFill>
                  <a:srgbClr val="FF0000"/>
                </a:solidFill>
              </a:rPr>
              <a:t> the full kick </a:t>
            </a:r>
            <a:r>
              <a:rPr lang="it-IT" sz="3200" dirty="0" err="1">
                <a:solidFill>
                  <a:srgbClr val="FF0000"/>
                </a:solidFill>
              </a:rPr>
              <a:t>pulse</a:t>
            </a:r>
            <a:r>
              <a:rPr lang="it-IT" sz="3200" dirty="0">
                <a:solidFill>
                  <a:srgbClr val="FF0000"/>
                </a:solidFill>
              </a:rPr>
              <a:t> </a:t>
            </a:r>
            <a:r>
              <a:rPr lang="it-IT" sz="3200" dirty="0" err="1">
                <a:solidFill>
                  <a:srgbClr val="FF0000"/>
                </a:solidFill>
              </a:rPr>
              <a:t>we</a:t>
            </a:r>
            <a:r>
              <a:rPr lang="it-IT" sz="3200" dirty="0">
                <a:solidFill>
                  <a:srgbClr val="FF0000"/>
                </a:solidFill>
              </a:rPr>
              <a:t> use a fast </a:t>
            </a:r>
            <a:r>
              <a:rPr lang="it-IT" sz="3200" dirty="0" err="1">
                <a:solidFill>
                  <a:srgbClr val="FF0000"/>
                </a:solidFill>
              </a:rPr>
              <a:t>diode</a:t>
            </a:r>
            <a:r>
              <a:rPr lang="it-IT" sz="3200" dirty="0">
                <a:solidFill>
                  <a:srgbClr val="FF0000"/>
                </a:solidFill>
              </a:rPr>
              <a:t> model PDA10A2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3EA47384-7F33-2F50-267D-FCB1FB841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6459" y="365125"/>
            <a:ext cx="6599902" cy="2732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FBD73F9-1FD0-BACF-0338-2D019C6EC0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6459" y="3429000"/>
            <a:ext cx="6773243" cy="320777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A0879469-65D0-AE3F-237C-F9ACFF8FFD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5641" y="268447"/>
            <a:ext cx="1531676" cy="2125478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43099D09-A888-0FC3-D4EF-A0B625F7F1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27319" y="1095613"/>
            <a:ext cx="3135863" cy="780773"/>
          </a:xfrm>
          <a:prstGeom prst="rect">
            <a:avLst/>
          </a:prstGeom>
        </p:spPr>
      </p:pic>
      <p:sp>
        <p:nvSpPr>
          <p:cNvPr id="10" name="Segnaposto numero diapositiva 9">
            <a:extLst>
              <a:ext uri="{FF2B5EF4-FFF2-40B4-BE49-F238E27FC236}">
                <a16:creationId xmlns:a16="http://schemas.microsoft.com/office/drawing/2014/main" id="{CBFF7668-F090-FD08-0425-7DC2791B0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774D1-8DD6-4C31-8ACD-5FB301B00745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352729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08627F6-0925-CC19-D491-1B6DAF159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99654"/>
            <a:ext cx="10515600" cy="1325563"/>
          </a:xfrm>
        </p:spPr>
        <p:txBody>
          <a:bodyPr/>
          <a:lstStyle/>
          <a:p>
            <a:r>
              <a:rPr lang="it-IT" b="1" dirty="0" err="1">
                <a:solidFill>
                  <a:schemeClr val="accent1"/>
                </a:solidFill>
              </a:rPr>
              <a:t>Probing</a:t>
            </a:r>
            <a:r>
              <a:rPr lang="it-IT" b="1" dirty="0">
                <a:solidFill>
                  <a:schemeClr val="accent1"/>
                </a:solidFill>
              </a:rPr>
              <a:t> the </a:t>
            </a:r>
            <a:r>
              <a:rPr lang="it-IT" b="1" dirty="0" err="1">
                <a:solidFill>
                  <a:schemeClr val="accent1"/>
                </a:solidFill>
              </a:rPr>
              <a:t>radial</a:t>
            </a:r>
            <a:r>
              <a:rPr lang="it-IT" b="1" dirty="0">
                <a:solidFill>
                  <a:schemeClr val="accent1"/>
                </a:solidFill>
              </a:rPr>
              <a:t> </a:t>
            </a:r>
            <a:r>
              <a:rPr lang="it-IT" b="1" dirty="0" err="1">
                <a:solidFill>
                  <a:schemeClr val="accent1"/>
                </a:solidFill>
              </a:rPr>
              <a:t>dependence</a:t>
            </a:r>
            <a:r>
              <a:rPr lang="it-IT" b="1" dirty="0">
                <a:solidFill>
                  <a:schemeClr val="accent1"/>
                </a:solidFill>
              </a:rPr>
              <a:t> of the kicker </a:t>
            </a:r>
            <a:r>
              <a:rPr lang="it-IT" b="1" dirty="0" err="1">
                <a:solidFill>
                  <a:schemeClr val="accent1"/>
                </a:solidFill>
              </a:rPr>
              <a:t>pulses</a:t>
            </a:r>
            <a:endParaRPr lang="it-IT" b="1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Segnaposto contenuto 6">
                <a:extLst>
                  <a:ext uri="{FF2B5EF4-FFF2-40B4-BE49-F238E27FC236}">
                    <a16:creationId xmlns:a16="http://schemas.microsoft.com/office/drawing/2014/main" id="{99511DAC-4190-2696-BDC4-396F481B89D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785811" y="1838140"/>
                <a:ext cx="4567990" cy="4351338"/>
              </a:xfrm>
            </p:spPr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r>
                  <a:rPr lang="it-IT" sz="3600" dirty="0" err="1"/>
                  <a:t>We</a:t>
                </a:r>
                <a:r>
                  <a:rPr lang="it-IT" sz="3600" dirty="0"/>
                  <a:t> </a:t>
                </a:r>
                <a:r>
                  <a:rPr lang="it-IT" sz="3600" dirty="0" err="1"/>
                  <a:t>have</a:t>
                </a:r>
                <a:r>
                  <a:rPr lang="it-IT" sz="3600" dirty="0"/>
                  <a:t> the </a:t>
                </a:r>
                <a:r>
                  <a:rPr lang="it-IT" sz="3600" dirty="0" err="1"/>
                  <a:t>possibility</a:t>
                </a:r>
                <a:r>
                  <a:rPr lang="it-IT" sz="3600" dirty="0"/>
                  <a:t> to </a:t>
                </a:r>
                <a:r>
                  <a:rPr lang="it-IT" sz="3600" dirty="0" err="1"/>
                  <a:t>acquire</a:t>
                </a:r>
                <a:r>
                  <a:rPr lang="it-IT" sz="3600" dirty="0"/>
                  <a:t> </a:t>
                </a:r>
                <a:r>
                  <a:rPr lang="it-IT" sz="3600" dirty="0" err="1"/>
                  <a:t>datas</a:t>
                </a:r>
                <a:r>
                  <a:rPr lang="it-IT" sz="3600" dirty="0"/>
                  <a:t> with a </a:t>
                </a:r>
                <a:r>
                  <a:rPr lang="it-IT" sz="3600" dirty="0" err="1">
                    <a:solidFill>
                      <a:schemeClr val="accent1"/>
                    </a:solidFill>
                  </a:rPr>
                  <a:t>different</a:t>
                </a:r>
                <a:r>
                  <a:rPr lang="it-IT" sz="3600" dirty="0">
                    <a:solidFill>
                      <a:schemeClr val="accent1"/>
                    </a:solidFill>
                  </a:rPr>
                  <a:t> </a:t>
                </a:r>
                <a:r>
                  <a:rPr lang="it-IT" sz="3600" dirty="0" err="1">
                    <a:solidFill>
                      <a:schemeClr val="accent1"/>
                    </a:solidFill>
                  </a:rPr>
                  <a:t>radial</a:t>
                </a:r>
                <a:r>
                  <a:rPr lang="it-IT" sz="3600" dirty="0">
                    <a:solidFill>
                      <a:schemeClr val="accent1"/>
                    </a:solidFill>
                  </a:rPr>
                  <a:t> </a:t>
                </a:r>
                <a:r>
                  <a:rPr lang="it-IT" sz="3600" dirty="0" err="1">
                    <a:solidFill>
                      <a:schemeClr val="accent1"/>
                    </a:solidFill>
                  </a:rPr>
                  <a:t>distance</a:t>
                </a:r>
                <a:r>
                  <a:rPr lang="it-IT" sz="3600" dirty="0"/>
                  <a:t> </a:t>
                </a:r>
                <a:r>
                  <a:rPr lang="it-IT" sz="3600" dirty="0" err="1"/>
                  <a:t>than</a:t>
                </a:r>
                <a:r>
                  <a:rPr lang="it-IT" sz="3600" dirty="0"/>
                  <a:t> the </a:t>
                </a:r>
                <a:r>
                  <a:rPr lang="it-IT" sz="3600" dirty="0" err="1"/>
                  <a:t>magical</a:t>
                </a:r>
                <a:r>
                  <a:rPr lang="it-IT" sz="3600" dirty="0"/>
                  <a:t> one, the second </a:t>
                </a:r>
                <a:r>
                  <a:rPr lang="it-IT" sz="3600" dirty="0" err="1"/>
                  <a:t>periscope</a:t>
                </a:r>
                <a:r>
                  <a:rPr lang="it-IT" sz="3600" dirty="0"/>
                  <a:t> </a:t>
                </a:r>
                <a:r>
                  <a:rPr lang="it-IT" sz="3600" dirty="0" err="1"/>
                  <a:t>is</a:t>
                </a:r>
                <a:r>
                  <a:rPr lang="it-IT" sz="3600" dirty="0"/>
                  <a:t> </a:t>
                </a:r>
                <a:r>
                  <a:rPr lang="it-IT" sz="3600" dirty="0" err="1"/>
                  <a:t>shifted</a:t>
                </a:r>
                <a:r>
                  <a:rPr lang="it-IT" sz="3600" dirty="0"/>
                  <a:t> 1.5 cm </a:t>
                </a:r>
                <a:r>
                  <a:rPr lang="it-IT" sz="3600" dirty="0" err="1"/>
                  <a:t>radial</a:t>
                </a:r>
                <a:r>
                  <a:rPr lang="it-IT" sz="3600" dirty="0"/>
                  <a:t> </a:t>
                </a:r>
                <a:r>
                  <a:rPr lang="it-IT" sz="3600" dirty="0" err="1"/>
                  <a:t>farther</a:t>
                </a:r>
                <a:r>
                  <a:rPr lang="it-IT" sz="3600" dirty="0"/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2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2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it-IT" sz="32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it-IT" sz="3600" dirty="0"/>
                  <a:t>) </a:t>
                </a:r>
                <a:r>
                  <a:rPr lang="it-IT" sz="3600" dirty="0" err="1"/>
                  <a:t>than</a:t>
                </a:r>
                <a:r>
                  <a:rPr lang="it-IT" sz="3600" dirty="0"/>
                  <a:t> the </a:t>
                </a:r>
                <a:r>
                  <a:rPr lang="it-IT" sz="3600" dirty="0" err="1"/>
                  <a:t>central</a:t>
                </a:r>
                <a:r>
                  <a:rPr lang="it-IT" sz="3600" dirty="0"/>
                  <a:t> one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32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2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it-IT" sz="32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it-IT" sz="3600" dirty="0"/>
                  <a:t>)</a:t>
                </a:r>
              </a:p>
            </p:txBody>
          </p:sp>
        </mc:Choice>
        <mc:Fallback xmlns="">
          <p:sp>
            <p:nvSpPr>
              <p:cNvPr id="7" name="Segnaposto contenuto 6">
                <a:extLst>
                  <a:ext uri="{FF2B5EF4-FFF2-40B4-BE49-F238E27FC236}">
                    <a16:creationId xmlns:a16="http://schemas.microsoft.com/office/drawing/2014/main" id="{99511DAC-4190-2696-BDC4-396F481B89D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785811" y="1838140"/>
                <a:ext cx="4567990" cy="4351338"/>
              </a:xfrm>
              <a:blipFill>
                <a:blip r:embed="rId2"/>
                <a:stretch>
                  <a:fillRect l="-4000" t="-4488" r="-2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magine 7">
            <a:extLst>
              <a:ext uri="{FF2B5EF4-FFF2-40B4-BE49-F238E27FC236}">
                <a16:creationId xmlns:a16="http://schemas.microsoft.com/office/drawing/2014/main" id="{6EB0AF7E-E7D6-8E3A-5364-98B534BA94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815" y="1721992"/>
            <a:ext cx="3232120" cy="341401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83C9C43B-BD9A-CA7F-9C96-AE22ABB020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2453" y="2685998"/>
            <a:ext cx="2998839" cy="3596816"/>
          </a:xfrm>
          <a:prstGeom prst="rect">
            <a:avLst/>
          </a:prstGeom>
        </p:spPr>
      </p:pic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E08A5C2D-FB25-BB71-6F29-0FABC3558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774D1-8DD6-4C31-8ACD-5FB301B00745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57621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C4FCF1-E48C-9F07-526C-6B6063F60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077" y="0"/>
            <a:ext cx="10515600" cy="1325563"/>
          </a:xfrm>
        </p:spPr>
        <p:txBody>
          <a:bodyPr/>
          <a:lstStyle/>
          <a:p>
            <a:r>
              <a:rPr lang="it-IT" b="1" dirty="0">
                <a:solidFill>
                  <a:schemeClr val="accent1"/>
                </a:solidFill>
              </a:rPr>
              <a:t>Kicker </a:t>
            </a:r>
            <a:r>
              <a:rPr lang="it-IT" b="1" dirty="0" err="1">
                <a:solidFill>
                  <a:schemeClr val="accent1"/>
                </a:solidFill>
              </a:rPr>
              <a:t>Pulse</a:t>
            </a:r>
            <a:r>
              <a:rPr lang="it-IT" b="1" dirty="0">
                <a:solidFill>
                  <a:schemeClr val="accent1"/>
                </a:solidFill>
              </a:rPr>
              <a:t> R0 </a:t>
            </a:r>
            <a:r>
              <a:rPr lang="it-IT" b="1" dirty="0" err="1">
                <a:solidFill>
                  <a:schemeClr val="accent1"/>
                </a:solidFill>
              </a:rPr>
              <a:t>Configuration</a:t>
            </a:r>
            <a:endParaRPr lang="it-IT" b="1" dirty="0">
              <a:solidFill>
                <a:schemeClr val="accent1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491366D0-99E3-F8D7-F36E-CAE04BEFE4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411" y="929939"/>
            <a:ext cx="10865266" cy="41311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FE34D8B8-8E8D-4043-AACA-6CF80BB0144B}"/>
                  </a:ext>
                </a:extLst>
              </p:cNvPr>
              <p:cNvSpPr txBox="1"/>
              <p:nvPr/>
            </p:nvSpPr>
            <p:spPr>
              <a:xfrm>
                <a:off x="673250" y="4988377"/>
                <a:ext cx="10039253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3200" dirty="0"/>
                  <a:t>The </a:t>
                </a:r>
                <a:r>
                  <a:rPr lang="it-IT" sz="3200" dirty="0" err="1"/>
                  <a:t>strenght</a:t>
                </a:r>
                <a:r>
                  <a:rPr lang="it-IT" sz="3200" dirty="0"/>
                  <a:t> of the kick in 1st and 2nd </a:t>
                </a:r>
                <a:r>
                  <a:rPr lang="it-IT" sz="3200" dirty="0" err="1"/>
                  <a:t>bunch</a:t>
                </a:r>
                <a:r>
                  <a:rPr lang="it-IT" sz="3200" dirty="0"/>
                  <a:t> </a:t>
                </a:r>
                <a:r>
                  <a:rPr lang="it-IT" sz="3200" dirty="0" err="1"/>
                  <a:t>appears</a:t>
                </a:r>
                <a:r>
                  <a:rPr lang="it-IT" sz="3200" dirty="0"/>
                  <a:t> to </a:t>
                </a:r>
                <a:r>
                  <a:rPr lang="it-IT" sz="3200" dirty="0" err="1"/>
                  <a:t>have</a:t>
                </a:r>
                <a:r>
                  <a:rPr lang="it-IT" sz="3200" dirty="0"/>
                  <a:t> a </a:t>
                </a:r>
                <a:r>
                  <a:rPr lang="it-IT" sz="3200" dirty="0" err="1">
                    <a:solidFill>
                      <a:schemeClr val="accent1"/>
                    </a:solidFill>
                  </a:rPr>
                  <a:t>lower</a:t>
                </a:r>
                <a:r>
                  <a:rPr lang="it-IT" sz="3200" dirty="0">
                    <a:solidFill>
                      <a:schemeClr val="accent1"/>
                    </a:solidFill>
                  </a:rPr>
                  <a:t> </a:t>
                </a:r>
                <a:r>
                  <a:rPr lang="it-IT" sz="3200" dirty="0" err="1">
                    <a:solidFill>
                      <a:schemeClr val="accent1"/>
                    </a:solidFill>
                  </a:rPr>
                  <a:t>amplitude</a:t>
                </a:r>
                <a:r>
                  <a:rPr lang="it-IT" sz="3200" dirty="0">
                    <a:solidFill>
                      <a:schemeClr val="accent1"/>
                    </a:solidFill>
                  </a:rPr>
                  <a:t> </a:t>
                </a:r>
                <a:r>
                  <a:rPr lang="it-IT" sz="3200" dirty="0" err="1"/>
                  <a:t>than</a:t>
                </a:r>
                <a:r>
                  <a:rPr lang="it-IT" sz="3200" dirty="0"/>
                  <a:t> the </a:t>
                </a:r>
                <a:r>
                  <a:rPr lang="it-IT" sz="3200" dirty="0" err="1"/>
                  <a:t>other</a:t>
                </a:r>
                <a:r>
                  <a:rPr lang="it-IT" sz="3200" dirty="0"/>
                  <a:t> </a:t>
                </a:r>
                <a:r>
                  <a:rPr lang="it-IT" sz="3200" dirty="0" err="1"/>
                  <a:t>ones</a:t>
                </a:r>
                <a:r>
                  <a:rPr lang="it-IT" sz="3200" dirty="0"/>
                  <a:t> of a </a:t>
                </a:r>
                <a14:m>
                  <m:oMath xmlns:m="http://schemas.openxmlformats.org/officeDocument/2006/math">
                    <m:r>
                      <a:rPr lang="it-IT" sz="32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it-IT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10%</m:t>
                    </m:r>
                  </m:oMath>
                </a14:m>
                <a:r>
                  <a:rPr lang="it-IT" sz="3200" dirty="0"/>
                  <a:t> </a:t>
                </a:r>
                <a:r>
                  <a:rPr lang="it-IT" sz="3200" dirty="0" err="1"/>
                  <a:t>factor</a:t>
                </a:r>
                <a:r>
                  <a:rPr lang="it-IT" sz="3200" dirty="0"/>
                  <a:t>. </a:t>
                </a:r>
                <a:r>
                  <a:rPr lang="it-IT" sz="3200" strike="sngStrike" dirty="0"/>
                  <a:t>Still under </a:t>
                </a:r>
                <a:r>
                  <a:rPr lang="it-IT" sz="3200" strike="sngStrike" dirty="0" err="1"/>
                  <a:t>investigation</a:t>
                </a:r>
                <a:endParaRPr lang="it-IT" sz="3200" dirty="0"/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FE34D8B8-8E8D-4043-AACA-6CF80BB014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3250" y="4988377"/>
                <a:ext cx="10039253" cy="1569660"/>
              </a:xfrm>
              <a:prstGeom prst="rect">
                <a:avLst/>
              </a:prstGeom>
              <a:blipFill>
                <a:blip r:embed="rId3"/>
                <a:stretch>
                  <a:fillRect l="-1518" t="-5039" b="-1162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asellaDiTesto 2">
            <a:extLst>
              <a:ext uri="{FF2B5EF4-FFF2-40B4-BE49-F238E27FC236}">
                <a16:creationId xmlns:a16="http://schemas.microsoft.com/office/drawing/2014/main" id="{0FFE33CC-03F9-EDA9-06A8-C9E3192300A7}"/>
              </a:ext>
            </a:extLst>
          </p:cNvPr>
          <p:cNvSpPr txBox="1"/>
          <p:nvPr/>
        </p:nvSpPr>
        <p:spPr>
          <a:xfrm>
            <a:off x="2470485" y="1684421"/>
            <a:ext cx="24223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Preliminary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667EB06-D039-2AB8-7899-8FA516D66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774D1-8DD6-4C31-8ACD-5FB301B00745}" type="slidenum">
              <a:rPr lang="it-IT" smtClean="0"/>
              <a:t>13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169755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369C73-9AF8-90A2-F11E-0118891EF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574" y="20177"/>
            <a:ext cx="10515600" cy="1325563"/>
          </a:xfrm>
        </p:spPr>
        <p:txBody>
          <a:bodyPr/>
          <a:lstStyle/>
          <a:p>
            <a:r>
              <a:rPr lang="it-IT" b="1" dirty="0">
                <a:solidFill>
                  <a:schemeClr val="accent1"/>
                </a:solidFill>
              </a:rPr>
              <a:t>Kicker </a:t>
            </a:r>
            <a:r>
              <a:rPr lang="it-IT" b="1" dirty="0" err="1">
                <a:solidFill>
                  <a:schemeClr val="accent1"/>
                </a:solidFill>
              </a:rPr>
              <a:t>amplitude</a:t>
            </a:r>
            <a:r>
              <a:rPr lang="it-IT" b="1" dirty="0">
                <a:solidFill>
                  <a:schemeClr val="accent1"/>
                </a:solidFill>
              </a:rPr>
              <a:t> </a:t>
            </a:r>
            <a:r>
              <a:rPr lang="it-IT" b="1" dirty="0" err="1">
                <a:solidFill>
                  <a:schemeClr val="accent1"/>
                </a:solidFill>
              </a:rPr>
              <a:t>differences</a:t>
            </a:r>
            <a:r>
              <a:rPr lang="it-IT" b="1" dirty="0">
                <a:solidFill>
                  <a:schemeClr val="accent1"/>
                </a:solidFill>
              </a:rPr>
              <a:t> </a:t>
            </a:r>
            <a:r>
              <a:rPr lang="it-IT" b="1" dirty="0" err="1">
                <a:solidFill>
                  <a:schemeClr val="accent1"/>
                </a:solidFill>
              </a:rPr>
              <a:t>investigation</a:t>
            </a:r>
            <a:endParaRPr lang="it-IT" b="1" dirty="0">
              <a:solidFill>
                <a:schemeClr val="accent1"/>
              </a:solidFill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233D578-2566-CDB0-6260-CF8450CFF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33984" y="1560631"/>
            <a:ext cx="5171768" cy="3867368"/>
          </a:xfrm>
        </p:spPr>
        <p:txBody>
          <a:bodyPr/>
          <a:lstStyle/>
          <a:p>
            <a:r>
              <a:rPr lang="it-IT" dirty="0"/>
              <a:t> 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15E6B92-F5D4-3BB8-1492-05CD6F3D8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774D1-8DD6-4C31-8ACD-5FB301B00745}" type="slidenum">
              <a:rPr lang="it-IT" smtClean="0"/>
              <a:t>14</a:t>
            </a:fld>
            <a:endParaRPr lang="it-IT" dirty="0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7272A40D-3C6A-E122-099B-DA8CBFEB1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56" y="1378859"/>
            <a:ext cx="5736038" cy="2313148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E5A3D2B-EC6F-056B-6555-CD8444F4D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78859"/>
            <a:ext cx="5916604" cy="2272874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CA666824-038D-2F95-50AF-2C9E5C7718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39" y="3866624"/>
            <a:ext cx="7022651" cy="2489726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D211F972-34D6-4A88-264A-BD8EA8E3F2F9}"/>
              </a:ext>
            </a:extLst>
          </p:cNvPr>
          <p:cNvSpPr txBox="1"/>
          <p:nvPr/>
        </p:nvSpPr>
        <p:spPr>
          <a:xfrm>
            <a:off x="7469874" y="4048026"/>
            <a:ext cx="40447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/>
              <a:t>The </a:t>
            </a:r>
            <a:r>
              <a:rPr lang="it-IT" sz="2400" dirty="0" err="1"/>
              <a:t>reason</a:t>
            </a:r>
            <a:r>
              <a:rPr lang="it-IT" sz="2400" dirty="0"/>
              <a:t> for the </a:t>
            </a:r>
            <a:r>
              <a:rPr lang="it-IT" sz="2400" dirty="0" err="1">
                <a:solidFill>
                  <a:schemeClr val="accent1"/>
                </a:solidFill>
              </a:rPr>
              <a:t>lower</a:t>
            </a:r>
            <a:r>
              <a:rPr lang="it-IT" sz="2400" dirty="0">
                <a:solidFill>
                  <a:schemeClr val="accent1"/>
                </a:solidFill>
              </a:rPr>
              <a:t> </a:t>
            </a:r>
            <a:r>
              <a:rPr lang="it-IT" sz="2400" dirty="0" err="1">
                <a:solidFill>
                  <a:schemeClr val="accent1"/>
                </a:solidFill>
              </a:rPr>
              <a:t>amplitude</a:t>
            </a:r>
            <a:r>
              <a:rPr lang="it-IT" sz="2400" dirty="0"/>
              <a:t> of the first </a:t>
            </a:r>
            <a:r>
              <a:rPr lang="it-IT" sz="2400" dirty="0" err="1"/>
              <a:t>two</a:t>
            </a:r>
            <a:r>
              <a:rPr lang="it-IT" sz="2400" dirty="0"/>
              <a:t> kicks </a:t>
            </a:r>
            <a:r>
              <a:rPr lang="it-IT" sz="2400" dirty="0" err="1"/>
              <a:t>is</a:t>
            </a:r>
            <a:r>
              <a:rPr lang="it-IT" sz="2400" dirty="0"/>
              <a:t> </a:t>
            </a:r>
            <a:r>
              <a:rPr lang="it-IT" sz="2400" dirty="0" err="1"/>
              <a:t>probably</a:t>
            </a:r>
            <a:r>
              <a:rPr lang="it-IT" sz="2400" dirty="0"/>
              <a:t> the «</a:t>
            </a:r>
            <a:r>
              <a:rPr lang="it-IT" sz="2400" dirty="0" err="1"/>
              <a:t>heating</a:t>
            </a:r>
            <a:r>
              <a:rPr lang="it-IT" sz="2400" dirty="0"/>
              <a:t> time» of the kicker system.</a:t>
            </a:r>
          </a:p>
          <a:p>
            <a:r>
              <a:rPr lang="it-IT" sz="2400" dirty="0"/>
              <a:t>More </a:t>
            </a:r>
            <a:r>
              <a:rPr lang="it-IT" sz="2400" dirty="0" err="1"/>
              <a:t>statistic</a:t>
            </a:r>
            <a:r>
              <a:rPr lang="it-IT" sz="2400" dirty="0"/>
              <a:t> </a:t>
            </a:r>
            <a:r>
              <a:rPr lang="it-IT" sz="2400" dirty="0" err="1"/>
              <a:t>would</a:t>
            </a:r>
            <a:r>
              <a:rPr lang="it-IT" sz="2400" dirty="0"/>
              <a:t> be </a:t>
            </a:r>
            <a:r>
              <a:rPr lang="it-IT" sz="2400" dirty="0" err="1"/>
              <a:t>needed</a:t>
            </a:r>
            <a:r>
              <a:rPr lang="it-IT" sz="2400" dirty="0"/>
              <a:t>  to complete the study</a:t>
            </a:r>
          </a:p>
        </p:txBody>
      </p:sp>
    </p:spTree>
    <p:extLst>
      <p:ext uri="{BB962C8B-B14F-4D97-AF65-F5344CB8AC3E}">
        <p14:creationId xmlns:p14="http://schemas.microsoft.com/office/powerpoint/2010/main" val="5571760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D27BB5-33DC-AB5D-EA81-6001510DAA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it-IT" b="1" dirty="0">
                <a:solidFill>
                  <a:schemeClr val="accent1"/>
                </a:solidFill>
              </a:rPr>
              <a:t>Kicker </a:t>
            </a:r>
            <a:r>
              <a:rPr lang="it-IT" b="1" dirty="0" err="1">
                <a:solidFill>
                  <a:schemeClr val="accent1"/>
                </a:solidFill>
              </a:rPr>
              <a:t>Pulse</a:t>
            </a:r>
            <a:r>
              <a:rPr lang="it-IT" b="1" dirty="0">
                <a:solidFill>
                  <a:schemeClr val="accent1"/>
                </a:solidFill>
              </a:rPr>
              <a:t> R1 </a:t>
            </a:r>
            <a:r>
              <a:rPr lang="it-IT" b="1" dirty="0" err="1">
                <a:solidFill>
                  <a:schemeClr val="accent1"/>
                </a:solidFill>
              </a:rPr>
              <a:t>Configuration</a:t>
            </a:r>
            <a:endParaRPr lang="it-IT" b="1" dirty="0">
              <a:solidFill>
                <a:schemeClr val="accent1"/>
              </a:solidFill>
            </a:endParaRP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312266B5-557D-6FAD-7CF2-76EEA889E3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7693" y="1294391"/>
            <a:ext cx="10666107" cy="3583905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3EEC170-FD34-524A-DE4A-FF32B641BD3C}"/>
              </a:ext>
            </a:extLst>
          </p:cNvPr>
          <p:cNvSpPr txBox="1"/>
          <p:nvPr/>
        </p:nvSpPr>
        <p:spPr>
          <a:xfrm>
            <a:off x="838200" y="5176056"/>
            <a:ext cx="1051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 err="1"/>
              <a:t>All</a:t>
            </a:r>
            <a:r>
              <a:rPr lang="it-IT" sz="3200" dirty="0"/>
              <a:t> the </a:t>
            </a:r>
            <a:r>
              <a:rPr lang="it-IT" sz="3200" dirty="0" err="1"/>
              <a:t>pulses</a:t>
            </a:r>
            <a:r>
              <a:rPr lang="it-IT" sz="3200" dirty="0"/>
              <a:t> </a:t>
            </a:r>
            <a:r>
              <a:rPr lang="it-IT" sz="3200" dirty="0" err="1"/>
              <a:t>have</a:t>
            </a:r>
            <a:r>
              <a:rPr lang="it-IT" sz="3200" dirty="0"/>
              <a:t> </a:t>
            </a:r>
            <a:r>
              <a:rPr lang="it-IT" sz="3200" dirty="0" err="1">
                <a:solidFill>
                  <a:schemeClr val="accent1"/>
                </a:solidFill>
              </a:rPr>
              <a:t>compatible</a:t>
            </a:r>
            <a:r>
              <a:rPr lang="it-IT" sz="3200" dirty="0"/>
              <a:t> </a:t>
            </a:r>
            <a:r>
              <a:rPr lang="it-IT" sz="3200" dirty="0" err="1"/>
              <a:t>shape</a:t>
            </a:r>
            <a:r>
              <a:rPr lang="it-IT" sz="3200" dirty="0"/>
              <a:t> and </a:t>
            </a:r>
            <a:r>
              <a:rPr lang="it-IT" sz="3200" dirty="0" err="1"/>
              <a:t>amplitude</a:t>
            </a:r>
            <a:endParaRPr lang="it-IT" sz="3200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D8E465D9-E8BE-AAF3-EB45-7048C5CF1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7591" y="1854537"/>
            <a:ext cx="2475191" cy="493819"/>
          </a:xfrm>
          <a:prstGeom prst="rect">
            <a:avLst/>
          </a:prstGeom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E2172E-7EA7-6A6F-14F6-4D386F738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774D1-8DD6-4C31-8ACD-5FB301B00745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200758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79ED91C4-C36F-2888-63BB-4AE658667DD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980839" y="0"/>
                <a:ext cx="10515600" cy="1325563"/>
              </a:xfrm>
            </p:spPr>
            <p:txBody>
              <a:bodyPr/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it-IT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b>
                    </m:sSub>
                    <m:r>
                      <a:rPr lang="it-IT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it-IT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it-IT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it-IT" b="1" dirty="0">
                    <a:solidFill>
                      <a:schemeClr val="accent1"/>
                    </a:solidFill>
                  </a:rPr>
                  <a:t>Comparison</a:t>
                </a:r>
              </a:p>
            </p:txBody>
          </p:sp>
        </mc:Choice>
        <mc:Fallback xmlns="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79ED91C4-C36F-2888-63BB-4AE658667DD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980839" y="0"/>
                <a:ext cx="10515600" cy="1325563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magine 4">
            <a:extLst>
              <a:ext uri="{FF2B5EF4-FFF2-40B4-BE49-F238E27FC236}">
                <a16:creationId xmlns:a16="http://schemas.microsoft.com/office/drawing/2014/main" id="{678C02EB-B6BC-547E-C871-DD8F04F1DF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002" y="953049"/>
            <a:ext cx="11117996" cy="39050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5F4E1F25-1D2D-0388-F339-0C6C4B174D13}"/>
                  </a:ext>
                </a:extLst>
              </p:cNvPr>
              <p:cNvSpPr txBox="1"/>
              <p:nvPr/>
            </p:nvSpPr>
            <p:spPr>
              <a:xfrm>
                <a:off x="1691148" y="4980226"/>
                <a:ext cx="9329778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32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32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sz="3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it-IT" sz="3200" dirty="0"/>
                  <a:t> 1st kick </a:t>
                </a:r>
                <a:r>
                  <a:rPr lang="it-IT" sz="3200" dirty="0" err="1"/>
                  <a:t>appears</a:t>
                </a:r>
                <a:r>
                  <a:rPr lang="it-IT" sz="3200" dirty="0"/>
                  <a:t> to be </a:t>
                </a:r>
                <a:r>
                  <a:rPr lang="it-IT" sz="3200" dirty="0" err="1">
                    <a:solidFill>
                      <a:schemeClr val="accent1"/>
                    </a:solidFill>
                  </a:rPr>
                  <a:t>lower</a:t>
                </a:r>
                <a:r>
                  <a:rPr lang="it-IT" sz="3200" dirty="0"/>
                  <a:t>, </a:t>
                </a:r>
                <a:r>
                  <a:rPr lang="it-IT" sz="3200" dirty="0" err="1"/>
                  <a:t>as</a:t>
                </a:r>
                <a:r>
                  <a:rPr lang="it-IT" sz="3200" dirty="0"/>
                  <a:t> </a:t>
                </a:r>
                <a:r>
                  <a:rPr lang="it-IT" sz="3200" dirty="0" err="1"/>
                  <a:t>expected</a:t>
                </a:r>
                <a:r>
                  <a:rPr lang="it-IT" sz="3200" dirty="0"/>
                  <a:t>, </a:t>
                </a:r>
                <a:r>
                  <a:rPr lang="it-IT" sz="3200" dirty="0" err="1"/>
                  <a:t>because</a:t>
                </a:r>
                <a:r>
                  <a:rPr lang="it-IT" sz="3200" dirty="0"/>
                  <a:t> the </a:t>
                </a:r>
                <a:r>
                  <a:rPr lang="it-IT" sz="3200" dirty="0" err="1"/>
                  <a:t>radial</a:t>
                </a:r>
                <a:r>
                  <a:rPr lang="it-IT" sz="3200" dirty="0"/>
                  <a:t> </a:t>
                </a:r>
                <a:r>
                  <a:rPr lang="it-IT" sz="3200" dirty="0" err="1"/>
                  <a:t>distance</a:t>
                </a:r>
                <a:r>
                  <a:rPr lang="it-IT" sz="3200" dirty="0"/>
                  <a:t> from the </a:t>
                </a:r>
                <a:r>
                  <a:rPr lang="it-IT" sz="3200" dirty="0" err="1"/>
                  <a:t>periscope</a:t>
                </a:r>
                <a:r>
                  <a:rPr lang="it-IT" sz="3200" dirty="0"/>
                  <a:t> </a:t>
                </a:r>
                <a:r>
                  <a:rPr lang="it-IT" sz="3200" dirty="0" err="1"/>
                  <a:t>is</a:t>
                </a:r>
                <a:r>
                  <a:rPr lang="it-IT" sz="3200" dirty="0"/>
                  <a:t> </a:t>
                </a:r>
                <a:r>
                  <a:rPr lang="it-IT" sz="3200" dirty="0" err="1"/>
                  <a:t>lower</a:t>
                </a:r>
                <a:r>
                  <a:rPr lang="it-IT" sz="3200" dirty="0"/>
                  <a:t> in </a:t>
                </a:r>
                <a:r>
                  <a:rPr lang="it-IT" sz="3200" dirty="0" err="1"/>
                  <a:t>that</a:t>
                </a:r>
                <a:r>
                  <a:rPr lang="it-IT" sz="3200" dirty="0"/>
                  <a:t> </a:t>
                </a:r>
                <a:r>
                  <a:rPr lang="it-IT" sz="3200" dirty="0" err="1"/>
                  <a:t>configuration</a:t>
                </a:r>
                <a:endParaRPr lang="it-IT" sz="3200" dirty="0"/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5F4E1F25-1D2D-0388-F339-0C6C4B174D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1148" y="4980226"/>
                <a:ext cx="9329778" cy="1569660"/>
              </a:xfrm>
              <a:prstGeom prst="rect">
                <a:avLst/>
              </a:prstGeom>
              <a:blipFill>
                <a:blip r:embed="rId4"/>
                <a:stretch>
                  <a:fillRect l="-1633" t="-4669" b="-1206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magine 2">
            <a:extLst>
              <a:ext uri="{FF2B5EF4-FFF2-40B4-BE49-F238E27FC236}">
                <a16:creationId xmlns:a16="http://schemas.microsoft.com/office/drawing/2014/main" id="{F22C628B-8A83-81C5-CE7C-E6A62B7B74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1991" y="1608928"/>
            <a:ext cx="2475191" cy="493819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B163638-FA96-AB02-D2B5-D292A96A0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774D1-8DD6-4C31-8ACD-5FB301B00745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999758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F7A51C2-2637-8515-AF33-571B2E2530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0724" y="832035"/>
            <a:ext cx="10445076" cy="3788092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15926E4C-5F5D-5A95-D0BF-8F136E5F8ACE}"/>
              </a:ext>
            </a:extLst>
          </p:cNvPr>
          <p:cNvSpPr txBox="1"/>
          <p:nvPr/>
        </p:nvSpPr>
        <p:spPr>
          <a:xfrm>
            <a:off x="993056" y="4833571"/>
            <a:ext cx="994041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/>
              <a:t>We</a:t>
            </a:r>
            <a:r>
              <a:rPr lang="it-IT" sz="2800" dirty="0"/>
              <a:t> </a:t>
            </a:r>
            <a:r>
              <a:rPr lang="it-IT" sz="2800" dirty="0" err="1"/>
              <a:t>tested</a:t>
            </a:r>
            <a:r>
              <a:rPr lang="it-IT" sz="2800" dirty="0"/>
              <a:t> the setup with a 50</a:t>
            </a:r>
            <a:r>
              <a:rPr lang="el-GR" sz="2800" dirty="0"/>
              <a:t>Ω</a:t>
            </a:r>
            <a:r>
              <a:rPr lang="it-IT" sz="2800" dirty="0"/>
              <a:t> </a:t>
            </a:r>
            <a:r>
              <a:rPr lang="it-IT" sz="2800" dirty="0" err="1"/>
              <a:t>ending</a:t>
            </a:r>
            <a:r>
              <a:rPr lang="it-IT" sz="2800" dirty="0"/>
              <a:t> on the cable </a:t>
            </a:r>
            <a:r>
              <a:rPr lang="it-IT" sz="2800" dirty="0" err="1"/>
              <a:t>connected</a:t>
            </a:r>
            <a:r>
              <a:rPr lang="it-IT" sz="2800" dirty="0"/>
              <a:t> to the </a:t>
            </a:r>
            <a:r>
              <a:rPr lang="it-IT" sz="2800" dirty="0" err="1"/>
              <a:t>oscilloscope</a:t>
            </a:r>
            <a:r>
              <a:rPr lang="it-IT" sz="2800" dirty="0"/>
              <a:t> to </a:t>
            </a:r>
            <a:r>
              <a:rPr lang="it-IT" sz="2800" dirty="0" err="1"/>
              <a:t>optimize</a:t>
            </a:r>
            <a:r>
              <a:rPr lang="it-IT" sz="2800" dirty="0"/>
              <a:t> the </a:t>
            </a:r>
            <a:r>
              <a:rPr lang="it-IT" sz="2800" dirty="0" err="1"/>
              <a:t>diode</a:t>
            </a:r>
            <a:r>
              <a:rPr lang="it-IT" sz="2800" dirty="0"/>
              <a:t> </a:t>
            </a:r>
            <a:r>
              <a:rPr lang="it-IT" sz="2800" dirty="0" err="1"/>
              <a:t>bandwith</a:t>
            </a:r>
            <a:r>
              <a:rPr lang="it-IT" sz="2800" dirty="0"/>
              <a:t>. From the plot </a:t>
            </a:r>
            <a:r>
              <a:rPr lang="it-IT" sz="2800" dirty="0" err="1"/>
              <a:t>we</a:t>
            </a:r>
            <a:r>
              <a:rPr lang="it-IT" sz="2800" dirty="0"/>
              <a:t> </a:t>
            </a:r>
            <a:r>
              <a:rPr lang="it-IT" sz="2800" dirty="0" err="1"/>
              <a:t>see</a:t>
            </a:r>
            <a:r>
              <a:rPr lang="it-IT" sz="2800" dirty="0"/>
              <a:t> </a:t>
            </a:r>
            <a:r>
              <a:rPr lang="it-IT" sz="2800" dirty="0" err="1"/>
              <a:t>as</a:t>
            </a:r>
            <a:r>
              <a:rPr lang="it-IT" sz="2800" dirty="0"/>
              <a:t> </a:t>
            </a:r>
            <a:r>
              <a:rPr lang="it-IT" sz="2800" dirty="0" err="1"/>
              <a:t>expected</a:t>
            </a:r>
            <a:r>
              <a:rPr lang="it-IT" sz="2800" dirty="0"/>
              <a:t> </a:t>
            </a:r>
            <a:r>
              <a:rPr lang="it-IT" sz="2800" dirty="0" err="1"/>
              <a:t>that</a:t>
            </a:r>
            <a:r>
              <a:rPr lang="it-IT" sz="2800" dirty="0"/>
              <a:t> the 50</a:t>
            </a:r>
            <a:r>
              <a:rPr lang="el-GR" sz="2800" dirty="0"/>
              <a:t>Ω</a:t>
            </a:r>
            <a:r>
              <a:rPr lang="it-IT" sz="2800" dirty="0"/>
              <a:t>  </a:t>
            </a:r>
            <a:r>
              <a:rPr lang="it-IT" sz="2800" dirty="0" err="1"/>
              <a:t>configuration</a:t>
            </a:r>
            <a:r>
              <a:rPr lang="it-IT" sz="2800" dirty="0"/>
              <a:t> </a:t>
            </a:r>
            <a:r>
              <a:rPr lang="it-IT" sz="2800" dirty="0" err="1"/>
              <a:t>is</a:t>
            </a:r>
            <a:r>
              <a:rPr lang="it-IT" sz="2800" dirty="0"/>
              <a:t> </a:t>
            </a:r>
            <a:r>
              <a:rPr lang="it-IT" sz="2800" dirty="0" err="1"/>
              <a:t>exactly</a:t>
            </a:r>
            <a:r>
              <a:rPr lang="it-IT" sz="2800" dirty="0"/>
              <a:t> </a:t>
            </a:r>
            <a:r>
              <a:rPr lang="it-IT" sz="2800" dirty="0" err="1"/>
              <a:t>half</a:t>
            </a:r>
            <a:r>
              <a:rPr lang="it-IT" sz="2800" dirty="0"/>
              <a:t> </a:t>
            </a:r>
            <a:r>
              <a:rPr lang="it-IT" sz="2800" dirty="0" err="1"/>
              <a:t>than</a:t>
            </a:r>
            <a:r>
              <a:rPr lang="it-IT" sz="2800" dirty="0"/>
              <a:t> the </a:t>
            </a:r>
            <a:r>
              <a:rPr lang="it-IT" sz="2800" dirty="0" err="1"/>
              <a:t>other</a:t>
            </a:r>
            <a:r>
              <a:rPr lang="it-IT" sz="2800" dirty="0"/>
              <a:t> one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70E4F86-8E25-BF13-8FB2-6182957D9438}"/>
              </a:ext>
            </a:extLst>
          </p:cNvPr>
          <p:cNvSpPr txBox="1"/>
          <p:nvPr/>
        </p:nvSpPr>
        <p:spPr>
          <a:xfrm>
            <a:off x="993056" y="208547"/>
            <a:ext cx="93861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err="1">
                <a:solidFill>
                  <a:schemeClr val="accent1"/>
                </a:solidFill>
                <a:latin typeface="+mj-lt"/>
              </a:rPr>
              <a:t>Example</a:t>
            </a:r>
            <a:r>
              <a:rPr lang="it-IT" sz="3600" b="1" dirty="0">
                <a:solidFill>
                  <a:schemeClr val="accent1"/>
                </a:solidFill>
                <a:latin typeface="+mj-lt"/>
              </a:rPr>
              <a:t> of checks </a:t>
            </a:r>
            <a:r>
              <a:rPr lang="it-IT" sz="3600" b="1" dirty="0" err="1">
                <a:solidFill>
                  <a:schemeClr val="accent1"/>
                </a:solidFill>
                <a:latin typeface="+mj-lt"/>
              </a:rPr>
              <a:t>performed</a:t>
            </a:r>
            <a:r>
              <a:rPr lang="it-IT" sz="3600" b="1" dirty="0">
                <a:solidFill>
                  <a:schemeClr val="accent1"/>
                </a:solidFill>
                <a:latin typeface="+mj-lt"/>
              </a:rPr>
              <a:t> </a:t>
            </a:r>
            <a:r>
              <a:rPr lang="it-IT" sz="3600" b="1" dirty="0" err="1">
                <a:solidFill>
                  <a:schemeClr val="accent1"/>
                </a:solidFill>
                <a:latin typeface="+mj-lt"/>
              </a:rPr>
              <a:t>during</a:t>
            </a:r>
            <a:r>
              <a:rPr lang="it-IT" sz="3600" b="1" dirty="0">
                <a:solidFill>
                  <a:schemeClr val="accent1"/>
                </a:solidFill>
                <a:latin typeface="+mj-lt"/>
              </a:rPr>
              <a:t> the setup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B3209559-139B-3128-06A3-6D248BA75C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5666" y="1382787"/>
            <a:ext cx="2475191" cy="493819"/>
          </a:xfrm>
          <a:prstGeom prst="rect">
            <a:avLst/>
          </a:prstGeom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B1EB60B-6400-AED2-0D3D-16CA7DFB5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774D1-8DD6-4C31-8ACD-5FB301B00745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74805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5E27F3-35FF-62D2-9828-2ADA1E1BE4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chemeClr val="accent1"/>
                </a:solidFill>
              </a:rPr>
              <a:t>Next </a:t>
            </a:r>
            <a:r>
              <a:rPr lang="it-IT" b="1" dirty="0" err="1">
                <a:solidFill>
                  <a:schemeClr val="accent1"/>
                </a:solidFill>
              </a:rPr>
              <a:t>analysis</a:t>
            </a:r>
            <a:r>
              <a:rPr lang="it-IT" b="1" dirty="0">
                <a:solidFill>
                  <a:schemeClr val="accent1"/>
                </a:solidFill>
              </a:rPr>
              <a:t> goals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A2C9423B-B403-9A8A-D5C5-7ADC6F43734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it-IT" sz="4000" dirty="0"/>
                  <a:t>Investigate the </a:t>
                </a:r>
                <a:r>
                  <a:rPr lang="it-IT" sz="4000" dirty="0" err="1"/>
                  <a:t>reason</a:t>
                </a:r>
                <a:r>
                  <a:rPr lang="it-IT" sz="4000" dirty="0"/>
                  <a:t> </a:t>
                </a:r>
                <a:r>
                  <a:rPr lang="it-IT" sz="4000" dirty="0" err="1"/>
                  <a:t>why</a:t>
                </a:r>
                <a:r>
                  <a:rPr lang="it-IT" sz="4000" dirty="0"/>
                  <a:t> the </a:t>
                </a:r>
                <a:r>
                  <a:rPr lang="it-IT" sz="4000" dirty="0" err="1"/>
                  <a:t>amplitude</a:t>
                </a:r>
                <a:r>
                  <a:rPr lang="it-IT" sz="4000" dirty="0"/>
                  <a:t> of the kick in </a:t>
                </a:r>
                <a:r>
                  <a:rPr lang="it-IT" sz="4000" dirty="0" err="1"/>
                  <a:t>bunches</a:t>
                </a:r>
                <a:r>
                  <a:rPr lang="it-IT" sz="4000" dirty="0"/>
                  <a:t> 1 and 2 </a:t>
                </a:r>
                <a:r>
                  <a:rPr lang="it-IT" sz="4000" dirty="0" err="1"/>
                  <a:t>at</a:t>
                </a:r>
                <a:r>
                  <a:rPr lang="it-IT" sz="40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it-IT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it-IT" sz="3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𝑹</m:t>
                        </m:r>
                      </m:e>
                      <m:sub>
                        <m:r>
                          <a:rPr kumimoji="0" lang="it-IT" sz="3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𝟎</m:t>
                        </m:r>
                      </m:sub>
                    </m:sSub>
                  </m:oMath>
                </a14:m>
                <a:r>
                  <a:rPr lang="it-IT" sz="4000" dirty="0"/>
                  <a:t> are </a:t>
                </a:r>
                <a:r>
                  <a:rPr lang="it-IT" sz="4000" dirty="0" err="1"/>
                  <a:t>lower</a:t>
                </a:r>
                <a:r>
                  <a:rPr lang="it-IT" sz="4000" dirty="0"/>
                  <a:t> </a:t>
                </a:r>
                <a:r>
                  <a:rPr lang="it-IT" sz="4000" dirty="0" err="1"/>
                  <a:t>than</a:t>
                </a:r>
                <a:r>
                  <a:rPr lang="it-IT" sz="4000" dirty="0"/>
                  <a:t> the </a:t>
                </a:r>
                <a:r>
                  <a:rPr lang="it-IT" sz="4000" dirty="0" err="1"/>
                  <a:t>others</a:t>
                </a:r>
                <a:endParaRPr lang="it-IT" sz="4000" dirty="0"/>
              </a:p>
              <a:p>
                <a:r>
                  <a:rPr lang="it-IT" sz="4000" dirty="0" err="1"/>
                  <a:t>Add</a:t>
                </a:r>
                <a:r>
                  <a:rPr lang="it-IT" sz="4000" dirty="0"/>
                  <a:t> kickers </a:t>
                </a:r>
                <a:r>
                  <a:rPr lang="it-IT" sz="4000" dirty="0" err="1"/>
                  <a:t>pulse</a:t>
                </a:r>
                <a:r>
                  <a:rPr lang="it-IT" sz="4000" dirty="0"/>
                  <a:t> </a:t>
                </a:r>
                <a:r>
                  <a:rPr lang="it-IT" sz="4000" dirty="0" err="1"/>
                  <a:t>shape</a:t>
                </a:r>
                <a:r>
                  <a:rPr lang="it-IT" sz="4000" dirty="0"/>
                  <a:t> in the </a:t>
                </a:r>
                <a:r>
                  <a:rPr lang="it-IT" sz="4000" dirty="0" err="1"/>
                  <a:t>simulation</a:t>
                </a:r>
                <a:endParaRPr lang="it-IT" sz="4000" dirty="0"/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A2C9423B-B403-9A8A-D5C5-7ADC6F43734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855" t="-3922" r="-92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Immagine 4">
            <a:extLst>
              <a:ext uri="{FF2B5EF4-FFF2-40B4-BE49-F238E27FC236}">
                <a16:creationId xmlns:a16="http://schemas.microsoft.com/office/drawing/2014/main" id="{B5147998-0664-7576-3D8C-BEFB4D0946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9744" y="4409328"/>
            <a:ext cx="3476573" cy="2083547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D5948D47-408D-375E-AEAB-8DAEFBE9CE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683" y="4409328"/>
            <a:ext cx="4294239" cy="1631604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0C751BD5-786F-26DA-51BE-7CD26729F473}"/>
              </a:ext>
            </a:extLst>
          </p:cNvPr>
          <p:cNvSpPr txBox="1"/>
          <p:nvPr/>
        </p:nvSpPr>
        <p:spPr>
          <a:xfrm>
            <a:off x="985683" y="6150253"/>
            <a:ext cx="44712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See slide 12</a:t>
            </a:r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EFA6480-DC4E-5F51-3767-6D1E30719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774D1-8DD6-4C31-8ACD-5FB301B00745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36278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65EEAC2-0423-52BE-EF53-D3206AC32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581" y="136525"/>
            <a:ext cx="10515600" cy="1325563"/>
          </a:xfrm>
        </p:spPr>
        <p:txBody>
          <a:bodyPr/>
          <a:lstStyle/>
          <a:p>
            <a:r>
              <a:rPr lang="it-IT" b="1" dirty="0" err="1">
                <a:solidFill>
                  <a:schemeClr val="accent1"/>
                </a:solidFill>
              </a:rPr>
              <a:t>Simulation</a:t>
            </a:r>
            <a:r>
              <a:rPr lang="it-IT" b="1" dirty="0">
                <a:solidFill>
                  <a:schemeClr val="accent1"/>
                </a:solidFill>
              </a:rPr>
              <a:t> Kicks </a:t>
            </a:r>
            <a:r>
              <a:rPr lang="it-IT" b="1" dirty="0" err="1">
                <a:solidFill>
                  <a:schemeClr val="accent1"/>
                </a:solidFill>
              </a:rPr>
              <a:t>Comparison</a:t>
            </a:r>
            <a:endParaRPr lang="it-IT" b="1" dirty="0">
              <a:solidFill>
                <a:schemeClr val="accent1"/>
              </a:solidFill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86941C7-2E45-BEEB-736F-201136501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774D1-8DD6-4C31-8ACD-5FB301B00745}" type="slidenum">
              <a:rPr lang="it-IT" smtClean="0"/>
              <a:t>19</a:t>
            </a:fld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E93F0B9-0353-50D6-1E4A-DFE859C36C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330" y="1258069"/>
            <a:ext cx="11089470" cy="412219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EB6F445C-F5F4-985B-C8E8-F371F1C05392}"/>
                  </a:ext>
                </a:extLst>
              </p:cNvPr>
              <p:cNvSpPr txBox="1"/>
              <p:nvPr/>
            </p:nvSpPr>
            <p:spPr>
              <a:xfrm>
                <a:off x="1229033" y="5318836"/>
                <a:ext cx="9438968" cy="138499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800" dirty="0"/>
                  <a:t>Both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sz="2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28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sz="2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800" dirty="0"/>
                  <a:t>normalized 1st kick have the same shape with the kick used in simulation. It confirms the pulse we are using in the simulation is corrected</a:t>
                </a:r>
                <a:endParaRPr lang="it-IT" sz="2800" dirty="0"/>
              </a:p>
            </p:txBody>
          </p:sp>
        </mc:Choice>
        <mc:Fallback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EB6F445C-F5F4-985B-C8E8-F371F1C053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9033" y="5318836"/>
                <a:ext cx="9438968" cy="1384995"/>
              </a:xfrm>
              <a:prstGeom prst="rect">
                <a:avLst/>
              </a:prstGeom>
              <a:blipFill>
                <a:blip r:embed="rId3"/>
                <a:stretch>
                  <a:fillRect l="-1357" t="-4405" r="-1744" b="-1189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883817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A7C6DB-6C9C-9D30-8557-36B95CF55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057" y="0"/>
            <a:ext cx="10515600" cy="1325563"/>
          </a:xfrm>
        </p:spPr>
        <p:txBody>
          <a:bodyPr/>
          <a:lstStyle/>
          <a:p>
            <a:r>
              <a:rPr lang="it-IT" b="1" dirty="0" err="1">
                <a:solidFill>
                  <a:schemeClr val="accent1"/>
                </a:solidFill>
              </a:rPr>
              <a:t>Introduction</a:t>
            </a:r>
            <a:r>
              <a:rPr lang="it-IT" b="1" dirty="0">
                <a:solidFill>
                  <a:schemeClr val="accent1"/>
                </a:solidFill>
              </a:rPr>
              <a:t> to </a:t>
            </a:r>
            <a:r>
              <a:rPr lang="it-IT" b="1" dirty="0" err="1">
                <a:solidFill>
                  <a:schemeClr val="accent1"/>
                </a:solidFill>
              </a:rPr>
              <a:t>Muon</a:t>
            </a:r>
            <a:r>
              <a:rPr lang="it-IT" b="1" dirty="0">
                <a:solidFill>
                  <a:schemeClr val="accent1"/>
                </a:solidFill>
              </a:rPr>
              <a:t> g-2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424129CA-CF0A-00E0-9D3B-8924A0F163D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35047" y="1170994"/>
                <a:ext cx="3331030" cy="1486742"/>
              </a:xfrm>
            </p:spPr>
            <p:txBody>
              <a:bodyPr>
                <a:noAutofit/>
              </a:bodyPr>
              <a:lstStyle/>
              <a:p>
                <a14:m>
                  <m:oMath xmlns:m="http://schemas.openxmlformats.org/officeDocument/2006/math">
                    <m:acc>
                      <m:accPr>
                        <m:chr m:val="⃑"/>
                        <m:ctrlPr>
                          <a:rPr lang="it-IT" sz="44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440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e>
                    </m:acc>
                    <m:r>
                      <a:rPr lang="it-IT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it-IT" sz="4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𝑔</m:t>
                    </m:r>
                    <m:f>
                      <m:fPr>
                        <m:ctrlPr>
                          <a:rPr lang="it-IT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num>
                      <m:den>
                        <m:r>
                          <a:rPr lang="it-IT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it-IT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den>
                    </m:f>
                    <m:acc>
                      <m:accPr>
                        <m:chr m:val="⃑"/>
                        <m:ctrlPr>
                          <a:rPr lang="it-IT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</m:acc>
                  </m:oMath>
                </a14:m>
                <a:endParaRPr lang="it-IT" sz="4400" b="0" dirty="0">
                  <a:ea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44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44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it-IT" sz="4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it-IT" sz="4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4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44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it-IT" sz="4400" b="0" i="1" smtClean="0">
                            <a:latin typeface="Cambria Math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it-IT" sz="4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it-IT" sz="4400" dirty="0"/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424129CA-CF0A-00E0-9D3B-8924A0F163D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5047" y="1170994"/>
                <a:ext cx="3331030" cy="1486742"/>
              </a:xfrm>
              <a:blipFill>
                <a:blip r:embed="rId2"/>
                <a:stretch>
                  <a:fillRect b="-2623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79C651C5-EDF6-3C06-D1D0-FFC228C7FFA6}"/>
                  </a:ext>
                </a:extLst>
              </p:cNvPr>
              <p:cNvSpPr txBox="1"/>
              <p:nvPr/>
            </p:nvSpPr>
            <p:spPr>
              <a:xfrm>
                <a:off x="185057" y="3924385"/>
                <a:ext cx="3407229" cy="24006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4400" dirty="0"/>
                  <a:t>Dirac </a:t>
                </a:r>
                <a:r>
                  <a:rPr lang="it-IT" sz="4400" dirty="0" err="1"/>
                  <a:t>equation</a:t>
                </a:r>
                <a:r>
                  <a:rPr lang="it-IT" sz="4400" dirty="0"/>
                  <a:t>: </a:t>
                </a:r>
                <a14:m>
                  <m:oMath xmlns:m="http://schemas.openxmlformats.org/officeDocument/2006/math">
                    <m:r>
                      <a:rPr lang="it-IT" sz="4400" i="1" dirty="0" smtClean="0">
                        <a:latin typeface="Cambria Math" panose="02040503050406030204" pitchFamily="18" charset="0"/>
                      </a:rPr>
                      <m:t>𝑔</m:t>
                    </m:r>
                    <m:r>
                      <a:rPr lang="it-IT" sz="4400" i="1" dirty="0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it-IT" sz="4400" dirty="0"/>
                  <a:t> </a:t>
                </a:r>
              </a:p>
              <a:p>
                <a:endParaRPr lang="it-IT" dirty="0"/>
              </a:p>
            </p:txBody>
          </p:sp>
        </mc:Choice>
        <mc:Fallback xmlns="">
          <p:sp>
            <p:nvSpPr>
              <p:cNvPr id="4" name="CasellaDiTesto 3">
                <a:extLst>
                  <a:ext uri="{FF2B5EF4-FFF2-40B4-BE49-F238E27FC236}">
                    <a16:creationId xmlns:a16="http://schemas.microsoft.com/office/drawing/2014/main" id="{79C651C5-EDF6-3C06-D1D0-FFC228C7FFA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057" y="3924385"/>
                <a:ext cx="3407229" cy="2400657"/>
              </a:xfrm>
              <a:prstGeom prst="rect">
                <a:avLst/>
              </a:prstGeom>
              <a:blipFill>
                <a:blip r:embed="rId3"/>
                <a:stretch>
                  <a:fillRect t="-533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F2BA87B2-1B28-56C5-7BBD-D7C28EF966DB}"/>
              </a:ext>
            </a:extLst>
          </p:cNvPr>
          <p:cNvCxnSpPr>
            <a:cxnSpLocks/>
          </p:cNvCxnSpPr>
          <p:nvPr/>
        </p:nvCxnSpPr>
        <p:spPr>
          <a:xfrm>
            <a:off x="3166188" y="4730620"/>
            <a:ext cx="153333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5D30A6ED-E0DB-68A2-093D-D450EAFE5C94}"/>
                  </a:ext>
                </a:extLst>
              </p:cNvPr>
              <p:cNvSpPr txBox="1"/>
              <p:nvPr/>
            </p:nvSpPr>
            <p:spPr>
              <a:xfrm>
                <a:off x="3617556" y="4141818"/>
                <a:ext cx="3993502" cy="144655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4400" dirty="0"/>
                  <a:t>        QFT: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it-IT" sz="4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it-IT" sz="4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4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r>
                  <a:rPr lang="it-IT" sz="4400" dirty="0"/>
                  <a:t> shift</a:t>
                </a:r>
              </a:p>
            </p:txBody>
          </p:sp>
        </mc:Choice>
        <mc:Fallback xmlns="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5D30A6ED-E0DB-68A2-093D-D450EAFE5C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7556" y="4141818"/>
                <a:ext cx="3993502" cy="1446550"/>
              </a:xfrm>
              <a:prstGeom prst="rect">
                <a:avLst/>
              </a:prstGeom>
              <a:blipFill>
                <a:blip r:embed="rId4"/>
                <a:stretch>
                  <a:fillRect t="-8403" b="-1932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F5B17D97-D40B-39E4-D155-D08AF253BF71}"/>
              </a:ext>
            </a:extLst>
          </p:cNvPr>
          <p:cNvCxnSpPr/>
          <p:nvPr/>
        </p:nvCxnSpPr>
        <p:spPr>
          <a:xfrm>
            <a:off x="7809722" y="4730620"/>
            <a:ext cx="1194319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3ED38598-542E-5BC5-87E7-8A339A9871E4}"/>
              </a:ext>
            </a:extLst>
          </p:cNvPr>
          <p:cNvSpPr txBox="1"/>
          <p:nvPr/>
        </p:nvSpPr>
        <p:spPr>
          <a:xfrm>
            <a:off x="8779328" y="3924385"/>
            <a:ext cx="3021563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400" dirty="0"/>
              <a:t>BSM:</a:t>
            </a:r>
          </a:p>
          <a:p>
            <a:pPr algn="ctr"/>
            <a:r>
              <a:rPr lang="it-IT" sz="4400" dirty="0" err="1">
                <a:solidFill>
                  <a:srgbClr val="FF0000"/>
                </a:solidFill>
              </a:rPr>
              <a:t>What</a:t>
            </a:r>
            <a:r>
              <a:rPr lang="it-IT" sz="4400" dirty="0">
                <a:solidFill>
                  <a:srgbClr val="FF0000"/>
                </a:solidFill>
              </a:rPr>
              <a:t> </a:t>
            </a:r>
            <a:r>
              <a:rPr lang="it-IT" sz="4400" dirty="0" err="1">
                <a:solidFill>
                  <a:srgbClr val="FF0000"/>
                </a:solidFill>
              </a:rPr>
              <a:t>we</a:t>
            </a:r>
            <a:r>
              <a:rPr lang="it-IT" sz="4400" dirty="0">
                <a:solidFill>
                  <a:srgbClr val="FF0000"/>
                </a:solidFill>
              </a:rPr>
              <a:t> are </a:t>
            </a:r>
            <a:r>
              <a:rPr lang="it-IT" sz="4400" dirty="0" err="1">
                <a:solidFill>
                  <a:srgbClr val="FF0000"/>
                </a:solidFill>
              </a:rPr>
              <a:t>searching</a:t>
            </a:r>
            <a:r>
              <a:rPr lang="it-IT" sz="4400" dirty="0">
                <a:solidFill>
                  <a:srgbClr val="FF0000"/>
                </a:solidFill>
              </a:rPr>
              <a:t>!</a:t>
            </a: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03CA0A89-C30D-DCCC-1DC2-7E6EA754A5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8648" y="1177057"/>
            <a:ext cx="8008295" cy="1889581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3D80554-CBFD-19A4-DAD1-698B8EE73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774D1-8DD6-4C31-8ACD-5FB301B00745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86526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4D7AAD-9349-9ABD-EEFC-88DB9960CC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it-IT" b="1" dirty="0" err="1">
                <a:solidFill>
                  <a:schemeClr val="accent1"/>
                </a:solidFill>
              </a:rPr>
              <a:t>Magnetometer</a:t>
            </a:r>
            <a:r>
              <a:rPr lang="it-IT" b="1" dirty="0">
                <a:solidFill>
                  <a:schemeClr val="accent1"/>
                </a:solidFill>
              </a:rPr>
              <a:t> setup for </a:t>
            </a:r>
            <a:r>
              <a:rPr lang="it-IT" b="1" dirty="0" err="1">
                <a:solidFill>
                  <a:schemeClr val="accent1"/>
                </a:solidFill>
              </a:rPr>
              <a:t>eddy</a:t>
            </a:r>
            <a:r>
              <a:rPr lang="it-IT" b="1" dirty="0">
                <a:solidFill>
                  <a:schemeClr val="accent1"/>
                </a:solidFill>
              </a:rPr>
              <a:t> </a:t>
            </a:r>
            <a:r>
              <a:rPr lang="it-IT" b="1" dirty="0" err="1">
                <a:solidFill>
                  <a:schemeClr val="accent1"/>
                </a:solidFill>
              </a:rPr>
              <a:t>currents</a:t>
            </a:r>
            <a:r>
              <a:rPr lang="it-IT" b="1" dirty="0">
                <a:solidFill>
                  <a:schemeClr val="accent1"/>
                </a:solidFill>
              </a:rPr>
              <a:t> </a:t>
            </a:r>
            <a:r>
              <a:rPr lang="it-IT" b="1" dirty="0" err="1">
                <a:solidFill>
                  <a:schemeClr val="accent1"/>
                </a:solidFill>
              </a:rPr>
              <a:t>effects</a:t>
            </a:r>
            <a:endParaRPr lang="it-IT" b="1" dirty="0">
              <a:solidFill>
                <a:schemeClr val="accent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DBA98622-5297-91E9-61CE-431219F872D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133142"/>
                <a:ext cx="10515600" cy="2943020"/>
              </a:xfrm>
            </p:spPr>
            <p:txBody>
              <a:bodyPr/>
              <a:lstStyle/>
              <a:p>
                <a:r>
                  <a:rPr lang="it-IT" dirty="0" err="1"/>
                  <a:t>Add</a:t>
                </a:r>
                <a:r>
                  <a:rPr lang="it-IT" dirty="0"/>
                  <a:t> a </a:t>
                </a:r>
                <a:r>
                  <a:rPr lang="it-IT" dirty="0" err="1"/>
                  <a:t>lense</a:t>
                </a:r>
                <a:r>
                  <a:rPr lang="it-IT" dirty="0"/>
                  <a:t> to focus the laser on the </a:t>
                </a:r>
                <a:r>
                  <a:rPr lang="it-IT" dirty="0" err="1"/>
                  <a:t>photodetector</a:t>
                </a:r>
                <a:r>
                  <a:rPr lang="it-IT" dirty="0"/>
                  <a:t> </a:t>
                </a:r>
              </a:p>
              <a:p>
                <a:r>
                  <a:rPr lang="it-IT" dirty="0" err="1"/>
                  <a:t>Change</a:t>
                </a:r>
                <a:r>
                  <a:rPr lang="it-IT" dirty="0"/>
                  <a:t> the </a:t>
                </a:r>
                <a:r>
                  <a:rPr lang="it-IT" dirty="0" err="1"/>
                  <a:t>photodecter</a:t>
                </a:r>
                <a:r>
                  <a:rPr lang="it-IT" dirty="0"/>
                  <a:t> </a:t>
                </a:r>
                <a:r>
                  <a:rPr lang="it-IT" dirty="0" err="1"/>
                  <a:t>because</a:t>
                </a:r>
                <a:r>
                  <a:rPr lang="it-IT" dirty="0"/>
                  <a:t> for </a:t>
                </a:r>
                <a:r>
                  <a:rPr lang="it-IT" dirty="0" err="1"/>
                  <a:t>this</a:t>
                </a:r>
                <a:r>
                  <a:rPr lang="it-IT" dirty="0"/>
                  <a:t> </a:t>
                </a:r>
                <a:r>
                  <a:rPr lang="it-IT" dirty="0" err="1"/>
                  <a:t>measurement</a:t>
                </a:r>
                <a:r>
                  <a:rPr lang="it-IT" dirty="0"/>
                  <a:t> </a:t>
                </a:r>
                <a:r>
                  <a:rPr lang="it-IT" dirty="0" err="1"/>
                  <a:t>is</a:t>
                </a:r>
                <a:r>
                  <a:rPr lang="it-IT" dirty="0"/>
                  <a:t> </a:t>
                </a:r>
                <a:r>
                  <a:rPr lang="it-IT" dirty="0" err="1"/>
                  <a:t>needed</a:t>
                </a:r>
                <a:r>
                  <a:rPr lang="it-IT" dirty="0"/>
                  <a:t> an </a:t>
                </a:r>
                <a:r>
                  <a:rPr lang="it-IT" dirty="0" err="1"/>
                  <a:t>amplification</a:t>
                </a:r>
                <a:r>
                  <a:rPr lang="it-IT" dirty="0"/>
                  <a:t> of the </a:t>
                </a:r>
                <a:r>
                  <a:rPr lang="it-IT" dirty="0" err="1"/>
                  <a:t>signal</a:t>
                </a:r>
                <a:endParaRPr lang="it-IT" dirty="0"/>
              </a:p>
              <a:p>
                <a:r>
                  <a:rPr lang="it-IT" dirty="0"/>
                  <a:t>Data </a:t>
                </a:r>
                <a:r>
                  <a:rPr lang="it-IT" dirty="0" err="1"/>
                  <a:t>were</a:t>
                </a:r>
                <a:r>
                  <a:rPr lang="it-IT" dirty="0"/>
                  <a:t> </a:t>
                </a:r>
                <a:r>
                  <a:rPr lang="it-IT" dirty="0" err="1"/>
                  <a:t>acquired</a:t>
                </a:r>
                <a:r>
                  <a:rPr lang="it-IT" dirty="0"/>
                  <a:t> in </a:t>
                </a:r>
                <a:r>
                  <a:rPr lang="it-IT" dirty="0" err="1"/>
                  <a:t>both</a:t>
                </a:r>
                <a:r>
                  <a:rPr lang="it-IT" dirty="0"/>
                  <a:t> </a:t>
                </a:r>
                <a:r>
                  <a:rPr lang="it-IT" dirty="0" err="1"/>
                  <a:t>configuration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it-IT" dirty="0"/>
                  <a:t> 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it-IT" dirty="0"/>
              </a:p>
              <a:p>
                <a:r>
                  <a:rPr lang="it-IT" dirty="0" err="1"/>
                  <a:t>Each</a:t>
                </a:r>
                <a:r>
                  <a:rPr lang="it-IT" dirty="0"/>
                  <a:t> </a:t>
                </a:r>
                <a:r>
                  <a:rPr lang="it-IT" dirty="0" err="1"/>
                  <a:t>measurement</a:t>
                </a:r>
                <a:r>
                  <a:rPr lang="it-IT" dirty="0"/>
                  <a:t> </a:t>
                </a:r>
                <a:r>
                  <a:rPr lang="it-IT" dirty="0" err="1"/>
                  <a:t>was</a:t>
                </a:r>
                <a:r>
                  <a:rPr lang="it-IT" dirty="0"/>
                  <a:t> </a:t>
                </a:r>
                <a:r>
                  <a:rPr lang="it-IT" dirty="0" err="1"/>
                  <a:t>about</a:t>
                </a:r>
                <a:r>
                  <a:rPr lang="it-IT" dirty="0"/>
                  <a:t> 1 day long to </a:t>
                </a:r>
                <a:r>
                  <a:rPr lang="it-IT" dirty="0" err="1"/>
                  <a:t>minimize</a:t>
                </a:r>
                <a:r>
                  <a:rPr lang="it-IT" dirty="0"/>
                  <a:t> the </a:t>
                </a:r>
                <a:r>
                  <a:rPr lang="it-IT" dirty="0" err="1"/>
                  <a:t>noise</a:t>
                </a:r>
                <a:endParaRPr lang="it-IT" dirty="0"/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DBA98622-5297-91E9-61CE-431219F872D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133142"/>
                <a:ext cx="10515600" cy="2943020"/>
              </a:xfrm>
              <a:blipFill>
                <a:blip r:embed="rId2"/>
                <a:stretch>
                  <a:fillRect l="-1043" t="-352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magine 3">
            <a:extLst>
              <a:ext uri="{FF2B5EF4-FFF2-40B4-BE49-F238E27FC236}">
                <a16:creationId xmlns:a16="http://schemas.microsoft.com/office/drawing/2014/main" id="{D9319C8B-9629-F527-B6D7-1727D2403F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9527" y="3883743"/>
            <a:ext cx="3997970" cy="253810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FBDC5093-EBA8-59BB-BE2F-F7A7B10448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4794" y="3883742"/>
            <a:ext cx="4197680" cy="2538105"/>
          </a:xfrm>
          <a:prstGeom prst="rect">
            <a:avLst/>
          </a:prstGeom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85DCD52-01D2-622B-9188-B7F73035F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774D1-8DD6-4C31-8ACD-5FB301B00745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02185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C7865078-9B86-00C4-D410-585B502F9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71" y="1532236"/>
            <a:ext cx="11895851" cy="4229467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AF873265-4F98-09BD-B6C2-AA6BE091D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632" y="0"/>
            <a:ext cx="10515600" cy="1325563"/>
          </a:xfrm>
        </p:spPr>
        <p:txBody>
          <a:bodyPr>
            <a:normAutofit/>
          </a:bodyPr>
          <a:lstStyle/>
          <a:p>
            <a:r>
              <a:rPr lang="it-IT" b="1" dirty="0" err="1">
                <a:solidFill>
                  <a:schemeClr val="accent1"/>
                </a:solidFill>
              </a:rPr>
              <a:t>Example</a:t>
            </a:r>
            <a:r>
              <a:rPr lang="it-IT" b="1" dirty="0">
                <a:solidFill>
                  <a:schemeClr val="accent1"/>
                </a:solidFill>
              </a:rPr>
              <a:t> of an </a:t>
            </a:r>
            <a:r>
              <a:rPr lang="it-IT" b="1" dirty="0" err="1">
                <a:solidFill>
                  <a:schemeClr val="accent1"/>
                </a:solidFill>
              </a:rPr>
              <a:t>eddy</a:t>
            </a:r>
            <a:r>
              <a:rPr lang="it-IT" b="1" dirty="0">
                <a:solidFill>
                  <a:schemeClr val="accent1"/>
                </a:solidFill>
              </a:rPr>
              <a:t> </a:t>
            </a:r>
            <a:r>
              <a:rPr lang="it-IT" b="1" dirty="0" err="1">
                <a:solidFill>
                  <a:schemeClr val="accent1"/>
                </a:solidFill>
              </a:rPr>
              <a:t>currents</a:t>
            </a:r>
            <a:r>
              <a:rPr lang="it-IT" b="1" dirty="0">
                <a:solidFill>
                  <a:schemeClr val="accent1"/>
                </a:solidFill>
              </a:rPr>
              <a:t> plot</a:t>
            </a:r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76679FA2-2196-3EE8-6C5B-47863376D490}"/>
              </a:ext>
            </a:extLst>
          </p:cNvPr>
          <p:cNvSpPr/>
          <p:nvPr/>
        </p:nvSpPr>
        <p:spPr>
          <a:xfrm>
            <a:off x="5022332" y="2142935"/>
            <a:ext cx="1976284" cy="1641987"/>
          </a:xfrm>
          <a:prstGeom prst="ellipse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2084FE52-3AFA-2778-5665-4316B3D9D0A2}"/>
              </a:ext>
            </a:extLst>
          </p:cNvPr>
          <p:cNvCxnSpPr>
            <a:cxnSpLocks/>
          </p:cNvCxnSpPr>
          <p:nvPr/>
        </p:nvCxnSpPr>
        <p:spPr>
          <a:xfrm>
            <a:off x="6177997" y="3784922"/>
            <a:ext cx="1117538" cy="19767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CA32C2A-DC0C-5288-317C-2E5F7F227153}"/>
              </a:ext>
            </a:extLst>
          </p:cNvPr>
          <p:cNvSpPr txBox="1"/>
          <p:nvPr/>
        </p:nvSpPr>
        <p:spPr>
          <a:xfrm>
            <a:off x="6541763" y="5787627"/>
            <a:ext cx="41197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>
                <a:solidFill>
                  <a:schemeClr val="accent1"/>
                </a:solidFill>
              </a:rPr>
              <a:t>Eddy </a:t>
            </a:r>
            <a:r>
              <a:rPr lang="it-IT" sz="3200" dirty="0" err="1">
                <a:solidFill>
                  <a:schemeClr val="accent1"/>
                </a:solidFill>
              </a:rPr>
              <a:t>Currents</a:t>
            </a:r>
            <a:endParaRPr lang="it-IT" sz="3200" dirty="0">
              <a:solidFill>
                <a:schemeClr val="accent1"/>
              </a:solidFill>
            </a:endParaRP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2A852E8-7B7D-CA63-3A4E-ED1996F66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774D1-8DD6-4C31-8ACD-5FB301B00745}" type="slidenum">
              <a:rPr lang="it-IT" smtClean="0"/>
              <a:t>21</a:t>
            </a:fld>
            <a:endParaRPr lang="it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A3207E92-2097-D132-13CB-F5CE439DC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9834" y="3892152"/>
            <a:ext cx="1987468" cy="1658256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53EDF9B-B5ED-2B86-FB8B-76DBBE0B7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7455053" flipH="1">
            <a:off x="2679862" y="2922296"/>
            <a:ext cx="473838" cy="990547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9C8F14B-6C5F-8A46-A874-6E1C98D8B403}"/>
              </a:ext>
            </a:extLst>
          </p:cNvPr>
          <p:cNvSpPr txBox="1"/>
          <p:nvPr/>
        </p:nvSpPr>
        <p:spPr>
          <a:xfrm>
            <a:off x="1609912" y="2256042"/>
            <a:ext cx="36991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 err="1">
                <a:solidFill>
                  <a:schemeClr val="accent1"/>
                </a:solidFill>
              </a:rPr>
              <a:t>Blumlein</a:t>
            </a:r>
            <a:r>
              <a:rPr lang="it-IT" sz="2000" dirty="0">
                <a:solidFill>
                  <a:schemeClr val="accent1"/>
                </a:solidFill>
              </a:rPr>
              <a:t> (condensator </a:t>
            </a:r>
            <a:r>
              <a:rPr lang="it-IT" sz="2000" dirty="0" err="1">
                <a:solidFill>
                  <a:schemeClr val="accent1"/>
                </a:solidFill>
              </a:rPr>
              <a:t>charging</a:t>
            </a:r>
            <a:r>
              <a:rPr lang="it-IT" sz="2000" dirty="0">
                <a:solidFill>
                  <a:schemeClr val="accent1"/>
                </a:solidFill>
              </a:rPr>
              <a:t> for the kick)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33A91F66-CFD3-D29E-3803-F64DCE2184C0}"/>
                  </a:ext>
                </a:extLst>
              </p:cNvPr>
              <p:cNvSpPr txBox="1"/>
              <p:nvPr/>
            </p:nvSpPr>
            <p:spPr>
              <a:xfrm>
                <a:off x="1349768" y="5938684"/>
                <a:ext cx="357619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b="1" dirty="0">
                    <a:solidFill>
                      <a:srgbClr val="FF0000"/>
                    </a:solidFill>
                  </a:rPr>
                  <a:t>Analysis </a:t>
                </a:r>
                <a:r>
                  <a:rPr lang="it-IT" b="1" dirty="0" err="1">
                    <a:solidFill>
                      <a:srgbClr val="FF0000"/>
                    </a:solidFill>
                  </a:rPr>
                  <a:t>done</a:t>
                </a:r>
                <a:r>
                  <a:rPr lang="it-IT" b="1" dirty="0">
                    <a:solidFill>
                      <a:srgbClr val="FF0000"/>
                    </a:solidFill>
                  </a:rPr>
                  <a:t> for data </a:t>
                </a:r>
                <a:r>
                  <a:rPr lang="it-IT" b="1" dirty="0" err="1">
                    <a:solidFill>
                      <a:srgbClr val="FF0000"/>
                    </a:solidFill>
                  </a:rPr>
                  <a:t>taken</a:t>
                </a:r>
                <a:r>
                  <a:rPr lang="it-IT" b="1" dirty="0">
                    <a:solidFill>
                      <a:srgbClr val="FF0000"/>
                    </a:solidFill>
                  </a:rPr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𝑹</m:t>
                        </m:r>
                      </m:e>
                      <m:sub>
                        <m:r>
                          <a:rPr lang="it-IT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</m:oMath>
                </a14:m>
                <a:r>
                  <a:rPr lang="it-IT" b="1" dirty="0">
                    <a:solidFill>
                      <a:srgbClr val="FF0000"/>
                    </a:solidFill>
                  </a:rPr>
                  <a:t>configuration</a:t>
                </a:r>
              </a:p>
            </p:txBody>
          </p:sp>
        </mc:Choice>
        <mc:Fallback xmlns="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33A91F66-CFD3-D29E-3803-F64DCE2184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9768" y="5938684"/>
                <a:ext cx="3576193" cy="646331"/>
              </a:xfrm>
              <a:prstGeom prst="rect">
                <a:avLst/>
              </a:prstGeom>
              <a:blipFill>
                <a:blip r:embed="rId5"/>
                <a:stretch>
                  <a:fillRect l="-1363" t="-4717" b="-1415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5949356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82C30A-0097-3B1B-D8D5-A5ECA7669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0271" y="-29497"/>
            <a:ext cx="10515600" cy="1325563"/>
          </a:xfrm>
        </p:spPr>
        <p:txBody>
          <a:bodyPr/>
          <a:lstStyle/>
          <a:p>
            <a:r>
              <a:rPr lang="it-IT" b="1" dirty="0">
                <a:solidFill>
                  <a:schemeClr val="accent1"/>
                </a:solidFill>
              </a:rPr>
              <a:t>8 kicks plot in (0, 100)</a:t>
            </a:r>
            <a:r>
              <a:rPr lang="it-IT" b="1" dirty="0" err="1">
                <a:solidFill>
                  <a:schemeClr val="accent1"/>
                </a:solidFill>
              </a:rPr>
              <a:t>ms</a:t>
            </a:r>
            <a:r>
              <a:rPr lang="it-IT" b="1" dirty="0">
                <a:solidFill>
                  <a:schemeClr val="accent1"/>
                </a:solidFill>
              </a:rPr>
              <a:t> </a:t>
            </a:r>
            <a:r>
              <a:rPr lang="it-IT" b="1" dirty="0" err="1">
                <a:solidFill>
                  <a:schemeClr val="accent1"/>
                </a:solidFill>
              </a:rPr>
              <a:t>interval</a:t>
            </a:r>
            <a:endParaRPr lang="it-IT" b="1" dirty="0">
              <a:solidFill>
                <a:schemeClr val="accent1"/>
              </a:solidFill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BDACEB4-EEEF-00C1-DB78-72BDA46C6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774D1-8DD6-4C31-8ACD-5FB301B00745}" type="slidenum">
              <a:rPr lang="it-IT" smtClean="0"/>
              <a:t>22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F3195B1-4AA7-A3FA-9372-A96F6FC031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271" y="953729"/>
            <a:ext cx="5946506" cy="3904156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E75A015-530F-819C-7CBD-CB9E82AE069B}"/>
              </a:ext>
            </a:extLst>
          </p:cNvPr>
          <p:cNvSpPr txBox="1"/>
          <p:nvPr/>
        </p:nvSpPr>
        <p:spPr>
          <a:xfrm>
            <a:off x="383337" y="4719331"/>
            <a:ext cx="5946506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One kick </a:t>
            </a:r>
            <a:r>
              <a:rPr lang="it-IT" sz="2800" dirty="0" err="1"/>
              <a:t>every</a:t>
            </a:r>
            <a:r>
              <a:rPr lang="it-IT" sz="2800" dirty="0"/>
              <a:t> 10ms, </a:t>
            </a:r>
            <a:r>
              <a:rPr lang="it-IT" sz="2800" dirty="0" err="1"/>
              <a:t>all</a:t>
            </a:r>
            <a:r>
              <a:rPr lang="it-IT" sz="2800" dirty="0"/>
              <a:t> </a:t>
            </a:r>
            <a:r>
              <a:rPr lang="it-IT" sz="2800" dirty="0" err="1"/>
              <a:t>signals</a:t>
            </a:r>
            <a:r>
              <a:rPr lang="it-IT" sz="2800" dirty="0"/>
              <a:t> </a:t>
            </a:r>
            <a:r>
              <a:rPr lang="it-IT" sz="2800" dirty="0">
                <a:solidFill>
                  <a:schemeClr val="accent1"/>
                </a:solidFill>
              </a:rPr>
              <a:t>can be </a:t>
            </a:r>
            <a:r>
              <a:rPr lang="it-IT" sz="2800" dirty="0" err="1">
                <a:solidFill>
                  <a:schemeClr val="accent1"/>
                </a:solidFill>
              </a:rPr>
              <a:t>compared</a:t>
            </a:r>
            <a:r>
              <a:rPr lang="it-IT" sz="2800" dirty="0">
                <a:solidFill>
                  <a:schemeClr val="accent1"/>
                </a:solidFill>
              </a:rPr>
              <a:t> </a:t>
            </a:r>
            <a:r>
              <a:rPr lang="it-IT" sz="2800" dirty="0"/>
              <a:t>so the </a:t>
            </a:r>
            <a:r>
              <a:rPr lang="it-IT" sz="2800" dirty="0" err="1"/>
              <a:t>average</a:t>
            </a:r>
            <a:r>
              <a:rPr lang="it-IT" sz="2800" dirty="0"/>
              <a:t> </a:t>
            </a:r>
            <a:r>
              <a:rPr lang="it-IT" sz="2800" dirty="0" err="1"/>
              <a:t>has</a:t>
            </a:r>
            <a:r>
              <a:rPr lang="it-IT" sz="2800" dirty="0"/>
              <a:t> </a:t>
            </a:r>
            <a:r>
              <a:rPr lang="it-IT" sz="2800" dirty="0" err="1"/>
              <a:t>been</a:t>
            </a:r>
            <a:r>
              <a:rPr lang="it-IT" sz="2800" dirty="0"/>
              <a:t> </a:t>
            </a:r>
            <a:r>
              <a:rPr lang="it-IT" sz="2800" dirty="0" err="1"/>
              <a:t>done</a:t>
            </a:r>
            <a:r>
              <a:rPr lang="it-IT" sz="2800" dirty="0"/>
              <a:t>. The </a:t>
            </a:r>
            <a:r>
              <a:rPr lang="it-IT" sz="2800" dirty="0" err="1"/>
              <a:t>eddy</a:t>
            </a:r>
            <a:r>
              <a:rPr lang="it-IT" sz="2800" dirty="0"/>
              <a:t> </a:t>
            </a:r>
            <a:r>
              <a:rPr lang="it-IT" sz="2800" dirty="0" err="1"/>
              <a:t>currents</a:t>
            </a:r>
            <a:r>
              <a:rPr lang="it-IT" sz="2800" dirty="0"/>
              <a:t> </a:t>
            </a:r>
            <a:r>
              <a:rPr lang="it-IT" sz="2800" dirty="0" err="1"/>
              <a:t>effect</a:t>
            </a:r>
            <a:r>
              <a:rPr lang="it-IT" sz="2800" dirty="0"/>
              <a:t> </a:t>
            </a:r>
            <a:r>
              <a:rPr lang="it-IT" sz="2800" dirty="0" err="1"/>
              <a:t>could</a:t>
            </a:r>
            <a:r>
              <a:rPr lang="it-IT" sz="2800" dirty="0"/>
              <a:t> be </a:t>
            </a:r>
            <a:r>
              <a:rPr lang="it-IT" sz="2800" dirty="0" err="1"/>
              <a:t>described</a:t>
            </a:r>
            <a:r>
              <a:rPr lang="it-IT" sz="2800" dirty="0"/>
              <a:t> by an </a:t>
            </a:r>
            <a:r>
              <a:rPr lang="it-IT" sz="2800" dirty="0" err="1"/>
              <a:t>exponential</a:t>
            </a:r>
            <a:r>
              <a:rPr lang="it-IT" sz="2800" dirty="0"/>
              <a:t> </a:t>
            </a:r>
            <a:r>
              <a:rPr lang="it-IT" sz="2800" dirty="0" err="1"/>
              <a:t>behavior</a:t>
            </a:r>
            <a:endParaRPr lang="it-IT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  <a:p>
            <a:endParaRPr lang="it-IT" dirty="0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CC4BA85F-96FE-7FC3-FAEB-96440F2382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8247" y="3638816"/>
            <a:ext cx="5613753" cy="2438138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122DEE79-6CD3-39E0-1462-5855D71DEB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3711" y="1198556"/>
            <a:ext cx="5390690" cy="2230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5551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1469845-E5CB-3689-BD39-0748905846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596" y="0"/>
            <a:ext cx="10515600" cy="1325563"/>
          </a:xfrm>
        </p:spPr>
        <p:txBody>
          <a:bodyPr/>
          <a:lstStyle/>
          <a:p>
            <a:r>
              <a:rPr lang="it-IT" b="1" dirty="0" err="1">
                <a:solidFill>
                  <a:schemeClr val="accent1"/>
                </a:solidFill>
              </a:rPr>
              <a:t>Exponential</a:t>
            </a:r>
            <a:r>
              <a:rPr lang="it-IT" b="1" dirty="0">
                <a:solidFill>
                  <a:schemeClr val="accent1"/>
                </a:solidFill>
              </a:rPr>
              <a:t> </a:t>
            </a:r>
            <a:r>
              <a:rPr lang="it-IT" b="1" dirty="0" err="1">
                <a:solidFill>
                  <a:schemeClr val="accent1"/>
                </a:solidFill>
              </a:rPr>
              <a:t>fit</a:t>
            </a:r>
            <a:r>
              <a:rPr lang="it-IT" b="1" dirty="0">
                <a:solidFill>
                  <a:schemeClr val="accent1"/>
                </a:solidFill>
              </a:rPr>
              <a:t> </a:t>
            </a:r>
            <a:r>
              <a:rPr lang="it-IT" b="1" dirty="0" err="1">
                <a:solidFill>
                  <a:schemeClr val="accent1"/>
                </a:solidFill>
              </a:rPr>
              <a:t>is</a:t>
            </a:r>
            <a:r>
              <a:rPr lang="it-IT" b="1" dirty="0">
                <a:solidFill>
                  <a:schemeClr val="accent1"/>
                </a:solidFill>
              </a:rPr>
              <a:t> </a:t>
            </a:r>
            <a:r>
              <a:rPr lang="it-IT" b="1" dirty="0" err="1">
                <a:solidFill>
                  <a:schemeClr val="accent1"/>
                </a:solidFill>
              </a:rPr>
              <a:t>not</a:t>
            </a:r>
            <a:r>
              <a:rPr lang="it-IT" b="1" dirty="0">
                <a:solidFill>
                  <a:schemeClr val="accent1"/>
                </a:solidFill>
              </a:rPr>
              <a:t> </a:t>
            </a:r>
            <a:r>
              <a:rPr lang="it-IT" b="1" dirty="0" err="1">
                <a:solidFill>
                  <a:schemeClr val="accent1"/>
                </a:solidFill>
              </a:rPr>
              <a:t>enough</a:t>
            </a:r>
            <a:r>
              <a:rPr lang="it-IT" b="1" dirty="0">
                <a:solidFill>
                  <a:schemeClr val="accent1"/>
                </a:solidFill>
              </a:rPr>
              <a:t>…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0BAEB10-B6EB-A814-A984-0DC9E00C9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774D1-8DD6-4C31-8ACD-5FB301B00745}" type="slidenum">
              <a:rPr lang="it-IT" smtClean="0"/>
              <a:t>23</a:t>
            </a:fld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4D61EB7-C02C-1CFD-EB0E-1D3FB7575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596" y="1163480"/>
            <a:ext cx="3672170" cy="2797316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F2A48124-A936-7D2D-FD40-CE6DA764F6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7807" y="1163480"/>
            <a:ext cx="3820974" cy="290726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9A0FE436-9C0F-D136-C911-EE701957CF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9235" y="1163480"/>
            <a:ext cx="3820973" cy="3013072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DE5C6ED2-8C55-E066-CEFD-170AA2CB78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116" y="3960796"/>
            <a:ext cx="3574649" cy="2785043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752748A1-4E2F-F1D5-1BF9-952CD88880C3}"/>
              </a:ext>
            </a:extLst>
          </p:cNvPr>
          <p:cNvSpPr txBox="1"/>
          <p:nvPr/>
        </p:nvSpPr>
        <p:spPr>
          <a:xfrm>
            <a:off x="4591665" y="4216647"/>
            <a:ext cx="740854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/>
              <a:t>From the </a:t>
            </a:r>
            <a:r>
              <a:rPr lang="it-IT" sz="2800" dirty="0" err="1"/>
              <a:t>residual</a:t>
            </a:r>
            <a:r>
              <a:rPr lang="it-IT" sz="2800" dirty="0"/>
              <a:t> plot </a:t>
            </a:r>
            <a:r>
              <a:rPr lang="it-IT" sz="2800" dirty="0" err="1"/>
              <a:t>we</a:t>
            </a:r>
            <a:r>
              <a:rPr lang="it-IT" sz="2800" dirty="0"/>
              <a:t> </a:t>
            </a:r>
            <a:r>
              <a:rPr lang="it-IT" sz="2800" dirty="0" err="1"/>
              <a:t>see</a:t>
            </a:r>
            <a:r>
              <a:rPr lang="it-IT" sz="2800" dirty="0"/>
              <a:t> an </a:t>
            </a:r>
            <a:r>
              <a:rPr lang="it-IT" sz="2800" dirty="0" err="1"/>
              <a:t>oscillation</a:t>
            </a:r>
            <a:r>
              <a:rPr lang="it-IT" sz="2800" dirty="0"/>
              <a:t> and from the FFT plot </a:t>
            </a:r>
            <a:r>
              <a:rPr lang="it-IT" sz="2800" dirty="0" err="1"/>
              <a:t>we</a:t>
            </a:r>
            <a:r>
              <a:rPr lang="it-IT" sz="2800" dirty="0"/>
              <a:t> </a:t>
            </a:r>
            <a:r>
              <a:rPr lang="it-IT" sz="2800" dirty="0" err="1"/>
              <a:t>see</a:t>
            </a:r>
            <a:r>
              <a:rPr lang="it-IT" sz="2800" dirty="0"/>
              <a:t> </a:t>
            </a:r>
            <a:r>
              <a:rPr lang="it-IT" sz="2800" dirty="0" err="1"/>
              <a:t>at</a:t>
            </a:r>
            <a:r>
              <a:rPr lang="it-IT" sz="2800" dirty="0"/>
              <a:t> </a:t>
            </a:r>
            <a:r>
              <a:rPr lang="it-IT" sz="2800" dirty="0" err="1"/>
              <a:t>least</a:t>
            </a:r>
            <a:r>
              <a:rPr lang="it-IT" sz="2800" dirty="0"/>
              <a:t> </a:t>
            </a:r>
            <a:r>
              <a:rPr lang="it-IT" sz="2800" dirty="0" err="1"/>
              <a:t>three</a:t>
            </a:r>
            <a:r>
              <a:rPr lang="it-IT" sz="2800" dirty="0"/>
              <a:t> </a:t>
            </a:r>
            <a:r>
              <a:rPr lang="it-IT" sz="2800" dirty="0" err="1">
                <a:solidFill>
                  <a:schemeClr val="accent1"/>
                </a:solidFill>
              </a:rPr>
              <a:t>oscillations</a:t>
            </a:r>
            <a:r>
              <a:rPr lang="it-IT" sz="2800" dirty="0"/>
              <a:t> </a:t>
            </a:r>
            <a:r>
              <a:rPr lang="it-IT" sz="2800" dirty="0" err="1"/>
              <a:t>at</a:t>
            </a:r>
            <a:r>
              <a:rPr lang="it-IT" sz="2800" dirty="0"/>
              <a:t> frequencies of 3.8 KHz, 2.8 KHz and 17KHz </a:t>
            </a:r>
            <a:r>
              <a:rPr lang="it-IT" sz="2800" dirty="0" err="1"/>
              <a:t>probably</a:t>
            </a:r>
            <a:r>
              <a:rPr lang="it-IT" sz="2800" dirty="0"/>
              <a:t> </a:t>
            </a:r>
            <a:r>
              <a:rPr lang="it-IT" sz="2800" dirty="0" err="1"/>
              <a:t>generated</a:t>
            </a:r>
            <a:r>
              <a:rPr lang="it-IT" sz="2800" dirty="0"/>
              <a:t> by </a:t>
            </a:r>
            <a:r>
              <a:rPr lang="it-IT" sz="2800" dirty="0" err="1"/>
              <a:t>mechanical</a:t>
            </a:r>
            <a:r>
              <a:rPr lang="it-IT" sz="2800" dirty="0"/>
              <a:t> and </a:t>
            </a:r>
            <a:r>
              <a:rPr lang="it-IT" sz="2800" dirty="0" err="1"/>
              <a:t>electronical</a:t>
            </a:r>
            <a:r>
              <a:rPr lang="it-IT" sz="2800" dirty="0"/>
              <a:t> </a:t>
            </a:r>
            <a:r>
              <a:rPr lang="it-IT" sz="2800" dirty="0" err="1"/>
              <a:t>noise</a:t>
            </a:r>
            <a:endParaRPr lang="it-IT" sz="2800" dirty="0"/>
          </a:p>
        </p:txBody>
      </p:sp>
    </p:spTree>
    <p:extLst>
      <p:ext uri="{BB962C8B-B14F-4D97-AF65-F5344CB8AC3E}">
        <p14:creationId xmlns:p14="http://schemas.microsoft.com/office/powerpoint/2010/main" val="20823846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E5D23F7-CCDC-7F46-C321-2F631E0F2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445" y="0"/>
            <a:ext cx="10515600" cy="1325563"/>
          </a:xfrm>
        </p:spPr>
        <p:txBody>
          <a:bodyPr/>
          <a:lstStyle/>
          <a:p>
            <a:r>
              <a:rPr lang="it-IT" b="1" dirty="0" err="1">
                <a:solidFill>
                  <a:schemeClr val="accent1"/>
                </a:solidFill>
              </a:rPr>
              <a:t>Exponential</a:t>
            </a:r>
            <a:r>
              <a:rPr lang="it-IT" b="1" dirty="0">
                <a:solidFill>
                  <a:schemeClr val="accent1"/>
                </a:solidFill>
              </a:rPr>
              <a:t> </a:t>
            </a:r>
            <a:r>
              <a:rPr lang="it-IT" b="1" dirty="0" err="1">
                <a:solidFill>
                  <a:schemeClr val="accent1"/>
                </a:solidFill>
              </a:rPr>
              <a:t>Fit</a:t>
            </a:r>
            <a:r>
              <a:rPr lang="it-IT" b="1" dirty="0">
                <a:solidFill>
                  <a:schemeClr val="accent1"/>
                </a:solidFill>
              </a:rPr>
              <a:t> and </a:t>
            </a:r>
            <a:r>
              <a:rPr lang="it-IT" b="1" dirty="0" err="1">
                <a:solidFill>
                  <a:schemeClr val="accent1"/>
                </a:solidFill>
              </a:rPr>
              <a:t>FFTs</a:t>
            </a:r>
            <a:endParaRPr lang="it-IT" b="1" dirty="0">
              <a:solidFill>
                <a:schemeClr val="accent1"/>
              </a:solidFill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39AD2AA-A1C7-DDC1-1B82-B6D67654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774D1-8DD6-4C31-8ACD-5FB301B00745}" type="slidenum">
              <a:rPr lang="it-IT" smtClean="0"/>
              <a:t>24</a:t>
            </a:fld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03E09E4-3E88-905E-96CA-6D6DA9A93D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6713" y="1474837"/>
            <a:ext cx="2944366" cy="229398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A40D0D99-6B99-F264-54F3-A3D13E6BB7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7189" y="1506105"/>
            <a:ext cx="2944366" cy="2293983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E5BD71AC-F794-5F82-C06F-5185021526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6713" y="4144160"/>
            <a:ext cx="3027106" cy="2358448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D1F85CB6-E42C-D3E3-A2AA-6BBB36131C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5352" y="4208007"/>
            <a:ext cx="2944367" cy="2259169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0C984335-B0F2-6919-98C1-1117E4ACD3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539" y="1474837"/>
            <a:ext cx="3074174" cy="2358448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87E28DD7-99A6-C00A-0778-4C50727136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6045" y="1500871"/>
            <a:ext cx="2861144" cy="2195015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8FE63768-24F0-71C0-960A-C0157879FF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7509" y="4120213"/>
            <a:ext cx="3059204" cy="2346963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098B2D50-41A8-A9A3-3D34-D2A23D62F67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266045" y="4144160"/>
            <a:ext cx="3074174" cy="2358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5255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A783AF-5416-FA27-244F-3CB3C0170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445" y="0"/>
            <a:ext cx="10515600" cy="1325563"/>
          </a:xfrm>
        </p:spPr>
        <p:txBody>
          <a:bodyPr/>
          <a:lstStyle/>
          <a:p>
            <a:r>
              <a:rPr lang="it-IT" b="1" dirty="0" err="1">
                <a:solidFill>
                  <a:schemeClr val="accent1"/>
                </a:solidFill>
              </a:rPr>
              <a:t>Exponential</a:t>
            </a:r>
            <a:r>
              <a:rPr lang="it-IT" b="1" dirty="0">
                <a:solidFill>
                  <a:schemeClr val="accent1"/>
                </a:solidFill>
              </a:rPr>
              <a:t> </a:t>
            </a:r>
            <a:r>
              <a:rPr lang="it-IT" b="1" dirty="0" err="1">
                <a:solidFill>
                  <a:schemeClr val="accent1"/>
                </a:solidFill>
              </a:rPr>
              <a:t>Fit</a:t>
            </a:r>
            <a:r>
              <a:rPr lang="it-IT" b="1" dirty="0">
                <a:solidFill>
                  <a:schemeClr val="accent1"/>
                </a:solidFill>
              </a:rPr>
              <a:t> and </a:t>
            </a:r>
            <a:r>
              <a:rPr lang="it-IT" b="1" dirty="0" err="1">
                <a:solidFill>
                  <a:schemeClr val="accent1"/>
                </a:solidFill>
              </a:rPr>
              <a:t>FFTs</a:t>
            </a:r>
            <a:r>
              <a:rPr lang="it-IT" b="1" dirty="0">
                <a:solidFill>
                  <a:schemeClr val="accent1"/>
                </a:solidFill>
              </a:rPr>
              <a:t> (part2)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5EB4096-ACFB-743C-1801-BE2DFB5FA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774D1-8DD6-4C31-8ACD-5FB301B00745}" type="slidenum">
              <a:rPr lang="it-IT" smtClean="0"/>
              <a:t>25</a:t>
            </a:fld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D06B7EB-79DA-D590-DDA1-EEDD588F4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3731" y="1279764"/>
            <a:ext cx="2987776" cy="2327806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4A025A88-901D-62F2-33E6-6C3F33DCD5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7577" y="1289718"/>
            <a:ext cx="3184423" cy="2481014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42FEC2D7-BBE2-35F3-A094-760F5AB4E6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3731" y="3874923"/>
            <a:ext cx="2987776" cy="2327805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0EA195A1-1DF2-0491-7C0A-D0D2017D56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81026" y="3911089"/>
            <a:ext cx="2987776" cy="2327804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AE422F80-1C18-244C-8460-68CF92F2E1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6320" y="1289718"/>
            <a:ext cx="2788497" cy="2139282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2BFC92A6-786D-0FBE-EBD1-2768EB65B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4198" y="1325563"/>
            <a:ext cx="2943378" cy="2258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ADEA199F-DFFD-9330-12CF-C082C79D7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320" y="3870753"/>
            <a:ext cx="2987777" cy="2292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0DC5282F-1D03-72B7-9A74-CDC00BD446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161" y="3870753"/>
            <a:ext cx="3181451" cy="244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7106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8CB3E6-4DA9-B88D-D69D-54D10F597F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55" y="-1"/>
            <a:ext cx="12083845" cy="1325563"/>
          </a:xfrm>
        </p:spPr>
        <p:txBody>
          <a:bodyPr>
            <a:normAutofit/>
          </a:bodyPr>
          <a:lstStyle/>
          <a:p>
            <a:r>
              <a:rPr lang="it-IT" b="1" dirty="0" err="1">
                <a:solidFill>
                  <a:schemeClr val="accent1"/>
                </a:solidFill>
              </a:rPr>
              <a:t>Oscillations</a:t>
            </a:r>
            <a:r>
              <a:rPr lang="it-IT" b="1" dirty="0">
                <a:solidFill>
                  <a:schemeClr val="accent1"/>
                </a:solidFill>
              </a:rPr>
              <a:t> in the </a:t>
            </a:r>
            <a:r>
              <a:rPr lang="it-IT" b="1" dirty="0" err="1">
                <a:solidFill>
                  <a:schemeClr val="accent1"/>
                </a:solidFill>
              </a:rPr>
              <a:t>bunches</a:t>
            </a:r>
            <a:endParaRPr lang="it-IT" b="1" dirty="0">
              <a:solidFill>
                <a:schemeClr val="accent1"/>
              </a:solidFill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8CEB57C-BA1A-1F1D-7E95-3B25D10D2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774D1-8DD6-4C31-8ACD-5FB301B00745}" type="slidenum">
              <a:rPr lang="it-IT" smtClean="0"/>
              <a:t>26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3C8E3D9-9A96-93FD-E0DC-DC08BD6183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762" y="1325562"/>
            <a:ext cx="3838152" cy="294455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4AA6926D-A2A1-FB29-1F9D-5B1511EBDF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7936" y="1325562"/>
            <a:ext cx="3838152" cy="2944557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460F6FAE-9138-FD0E-AD3F-3067BCE254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8110" y="1325562"/>
            <a:ext cx="3716556" cy="285127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C51D854A-D996-B0AD-12A3-77DF943F1A31}"/>
                  </a:ext>
                </a:extLst>
              </p:cNvPr>
              <p:cNvSpPr txBox="1"/>
              <p:nvPr/>
            </p:nvSpPr>
            <p:spPr>
              <a:xfrm>
                <a:off x="578086" y="4342401"/>
                <a:ext cx="3659850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400" b="0" i="0" dirty="0">
                    <a:solidFill>
                      <a:srgbClr val="040C28"/>
                    </a:solidFill>
                    <a:effectLst/>
                    <a:latin typeface="Google Sans"/>
                  </a:rPr>
                  <a:t>w≃</a:t>
                </a:r>
                <a14:m>
                  <m:oMath xmlns:m="http://schemas.openxmlformats.org/officeDocument/2006/math">
                    <m:r>
                      <a:rPr lang="it-IT" sz="2400" b="0" i="1" dirty="0" smtClean="0">
                        <a:latin typeface="Cambria Math" panose="02040503050406030204" pitchFamily="18" charset="0"/>
                      </a:rPr>
                      <m:t>1.9</m:t>
                    </m:r>
                    <m:r>
                      <a:rPr lang="it-IT" sz="24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400" i="1" dirty="0" smtClean="0">
                        <a:latin typeface="Cambria Math" panose="02040503050406030204" pitchFamily="18" charset="0"/>
                      </a:rPr>
                      <m:t>𝐾𝐻𝑧</m:t>
                    </m:r>
                  </m:oMath>
                </a14:m>
                <a:r>
                  <a:rPr lang="it-IT" sz="2400" dirty="0"/>
                  <a:t>: </a:t>
                </a:r>
                <a:r>
                  <a:rPr lang="it-IT" sz="2400" dirty="0">
                    <a:solidFill>
                      <a:schemeClr val="accent1"/>
                    </a:solidFill>
                  </a:rPr>
                  <a:t>Detector</a:t>
                </a:r>
                <a:r>
                  <a:rPr lang="it-IT" sz="2400" dirty="0"/>
                  <a:t> </a:t>
                </a:r>
                <a:r>
                  <a:rPr lang="it-IT" sz="2400" dirty="0" err="1">
                    <a:solidFill>
                      <a:schemeClr val="accent1"/>
                    </a:solidFill>
                  </a:rPr>
                  <a:t>Mechanical</a:t>
                </a:r>
                <a:r>
                  <a:rPr lang="it-IT" sz="2400" dirty="0">
                    <a:solidFill>
                      <a:schemeClr val="accent1"/>
                    </a:solidFill>
                  </a:rPr>
                  <a:t> </a:t>
                </a:r>
                <a:r>
                  <a:rPr lang="it-IT" sz="2400" dirty="0" err="1">
                    <a:solidFill>
                      <a:schemeClr val="accent1"/>
                    </a:solidFill>
                  </a:rPr>
                  <a:t>Noise</a:t>
                </a:r>
                <a:r>
                  <a:rPr lang="it-IT" sz="2400" dirty="0"/>
                  <a:t>, </a:t>
                </a:r>
                <a:r>
                  <a:rPr lang="it-IT" sz="2400" dirty="0" err="1"/>
                  <a:t>probably</a:t>
                </a:r>
                <a:r>
                  <a:rPr lang="it-IT" sz="2400" dirty="0"/>
                  <a:t> </a:t>
                </a:r>
                <a:r>
                  <a:rPr lang="it-IT" sz="2400" dirty="0" err="1"/>
                  <a:t>generated</a:t>
                </a:r>
                <a:r>
                  <a:rPr lang="it-IT" sz="2400" dirty="0"/>
                  <a:t> by the breadboard </a:t>
                </a:r>
                <a:r>
                  <a:rPr lang="it-IT" sz="2400" dirty="0" err="1"/>
                  <a:t>vibrations</a:t>
                </a:r>
                <a:r>
                  <a:rPr lang="it-IT" sz="2400" dirty="0"/>
                  <a:t> </a:t>
                </a:r>
                <a:r>
                  <a:rPr lang="it-IT" sz="2400" dirty="0" err="1"/>
                  <a:t>since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we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see</a:t>
                </a:r>
                <a:r>
                  <a:rPr lang="it-IT" sz="2400" dirty="0"/>
                  <a:t> </a:t>
                </a:r>
                <a:r>
                  <a:rPr lang="it-IT" sz="2400" dirty="0" err="1"/>
                  <a:t>it</a:t>
                </a:r>
                <a:r>
                  <a:rPr lang="it-IT" sz="2400" dirty="0"/>
                  <a:t> in </a:t>
                </a:r>
                <a:r>
                  <a:rPr lang="it-IT" sz="2400" dirty="0" err="1"/>
                  <a:t>all</a:t>
                </a:r>
                <a:r>
                  <a:rPr lang="it-IT" sz="2400" dirty="0"/>
                  <a:t> the </a:t>
                </a:r>
                <a:r>
                  <a:rPr lang="it-IT" sz="2400" dirty="0" err="1"/>
                  <a:t>bunches</a:t>
                </a:r>
                <a:endParaRPr lang="it-IT" sz="2400" dirty="0">
                  <a:solidFill>
                    <a:schemeClr val="accent1"/>
                  </a:solidFill>
                </a:endParaRPr>
              </a:p>
            </p:txBody>
          </p:sp>
        </mc:Choice>
        <mc:Fallback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C51D854A-D996-B0AD-12A3-77DF943F1A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086" y="4342401"/>
                <a:ext cx="3659850" cy="1938992"/>
              </a:xfrm>
              <a:prstGeom prst="rect">
                <a:avLst/>
              </a:prstGeom>
              <a:blipFill>
                <a:blip r:embed="rId5"/>
                <a:stretch>
                  <a:fillRect l="-2667" t="-3145" r="-1500" b="-628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5CF1E571-B1A0-6793-B9C2-87DF1753935C}"/>
                  </a:ext>
                </a:extLst>
              </p:cNvPr>
              <p:cNvSpPr txBox="1"/>
              <p:nvPr/>
            </p:nvSpPr>
            <p:spPr>
              <a:xfrm>
                <a:off x="4538260" y="4342401"/>
                <a:ext cx="3537828" cy="224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000" dirty="0"/>
                  <a:t>ω</a:t>
                </a:r>
                <a:r>
                  <a:rPr lang="it-IT" sz="2000" b="0" i="0" dirty="0">
                    <a:solidFill>
                      <a:srgbClr val="040C28"/>
                    </a:solidFill>
                    <a:effectLst/>
                    <a:latin typeface="Google Sans"/>
                  </a:rPr>
                  <a:t>≃</a:t>
                </a:r>
                <a14:m>
                  <m:oMath xmlns:m="http://schemas.openxmlformats.org/officeDocument/2006/math">
                    <m:r>
                      <a:rPr lang="it-IT" sz="2000" i="1" dirty="0">
                        <a:latin typeface="Cambria Math" panose="02040503050406030204" pitchFamily="18" charset="0"/>
                      </a:rPr>
                      <m:t>3</m:t>
                    </m:r>
                    <m:r>
                      <a:rPr lang="it-IT" sz="2000" i="1" dirty="0" smtClean="0">
                        <a:latin typeface="Cambria Math" panose="02040503050406030204" pitchFamily="18" charset="0"/>
                      </a:rPr>
                      <m:t>.8 </m:t>
                    </m:r>
                    <m:r>
                      <a:rPr lang="it-IT" sz="2000" i="1" dirty="0" smtClean="0">
                        <a:latin typeface="Cambria Math" panose="02040503050406030204" pitchFamily="18" charset="0"/>
                      </a:rPr>
                      <m:t>𝐾𝐻𝑧</m:t>
                    </m:r>
                  </m:oMath>
                </a14:m>
                <a:r>
                  <a:rPr lang="it-IT" sz="2000" dirty="0"/>
                  <a:t>: </a:t>
                </a:r>
                <a:r>
                  <a:rPr lang="it-IT" sz="2000" dirty="0" err="1">
                    <a:solidFill>
                      <a:schemeClr val="accent1"/>
                    </a:solidFill>
                  </a:rPr>
                  <a:t>Mechanical</a:t>
                </a:r>
                <a:r>
                  <a:rPr lang="it-IT" sz="2000" dirty="0">
                    <a:solidFill>
                      <a:schemeClr val="accent1"/>
                    </a:solidFill>
                  </a:rPr>
                  <a:t> </a:t>
                </a:r>
                <a:r>
                  <a:rPr lang="it-IT" sz="2000" dirty="0" err="1">
                    <a:solidFill>
                      <a:schemeClr val="accent1"/>
                    </a:solidFill>
                  </a:rPr>
                  <a:t>Oscillation</a:t>
                </a:r>
                <a:r>
                  <a:rPr lang="it-IT" sz="2000" dirty="0"/>
                  <a:t>, </a:t>
                </a:r>
                <a:r>
                  <a:rPr lang="it-IT" sz="2000" dirty="0" err="1"/>
                  <a:t>probably</a:t>
                </a:r>
                <a:r>
                  <a:rPr lang="it-IT" sz="2000" dirty="0"/>
                  <a:t> </a:t>
                </a:r>
                <a:r>
                  <a:rPr lang="it-IT" sz="2000" dirty="0" err="1"/>
                  <a:t>generated</a:t>
                </a:r>
                <a:r>
                  <a:rPr lang="it-IT" sz="2000" dirty="0"/>
                  <a:t> by </a:t>
                </a:r>
                <a:r>
                  <a:rPr lang="it-IT" sz="2000" dirty="0" err="1"/>
                  <a:t>periscope</a:t>
                </a:r>
                <a:r>
                  <a:rPr lang="it-IT" sz="2000" dirty="0"/>
                  <a:t> bridge </a:t>
                </a:r>
                <a:r>
                  <a:rPr lang="it-IT" sz="2000" dirty="0" err="1"/>
                  <a:t>vibration</a:t>
                </a:r>
                <a:r>
                  <a:rPr lang="it-IT" sz="2000" dirty="0"/>
                  <a:t>, </a:t>
                </a:r>
                <a:r>
                  <a:rPr lang="it-IT" sz="2000" dirty="0" err="1"/>
                  <a:t>caused</a:t>
                </a:r>
                <a:r>
                  <a:rPr lang="it-IT" sz="2000" dirty="0"/>
                  <a:t> by the </a:t>
                </a:r>
                <a:r>
                  <a:rPr lang="it-IT" sz="2000" dirty="0" err="1"/>
                  <a:t>previous</a:t>
                </a:r>
                <a:r>
                  <a:rPr lang="it-IT" sz="2000" dirty="0"/>
                  <a:t> kick </a:t>
                </a:r>
                <a:r>
                  <a:rPr lang="it-IT" sz="2000" dirty="0" err="1"/>
                  <a:t>arriving</a:t>
                </a:r>
                <a:r>
                  <a:rPr lang="it-IT" sz="2000" dirty="0"/>
                  <a:t>, </a:t>
                </a:r>
                <a:r>
                  <a:rPr lang="it-IT" sz="2000" dirty="0" err="1"/>
                  <a:t>since</a:t>
                </a:r>
                <a:r>
                  <a:rPr lang="it-IT" sz="2000" dirty="0"/>
                  <a:t> </a:t>
                </a:r>
                <a:r>
                  <a:rPr lang="it-IT" sz="2000" dirty="0" err="1"/>
                  <a:t>we</a:t>
                </a:r>
                <a:r>
                  <a:rPr lang="it-IT" sz="2000" dirty="0"/>
                  <a:t> do </a:t>
                </a:r>
                <a:r>
                  <a:rPr lang="it-IT" sz="2000" dirty="0" err="1"/>
                  <a:t>not</a:t>
                </a:r>
                <a:r>
                  <a:rPr lang="it-IT" sz="2000" dirty="0"/>
                  <a:t> </a:t>
                </a:r>
                <a:r>
                  <a:rPr lang="it-IT" sz="2000" dirty="0" err="1"/>
                  <a:t>see</a:t>
                </a:r>
                <a:r>
                  <a:rPr lang="it-IT" sz="2000" dirty="0"/>
                  <a:t> </a:t>
                </a:r>
                <a:r>
                  <a:rPr lang="it-IT" sz="2000" dirty="0" err="1"/>
                  <a:t>it</a:t>
                </a:r>
                <a:r>
                  <a:rPr lang="it-IT" sz="2000" dirty="0"/>
                  <a:t> in the first kick </a:t>
                </a:r>
                <a:r>
                  <a:rPr lang="it-IT" sz="2000" dirty="0" err="1"/>
                  <a:t>but</a:t>
                </a:r>
                <a:r>
                  <a:rPr lang="it-IT" sz="2000" dirty="0"/>
                  <a:t> in </a:t>
                </a:r>
                <a:r>
                  <a:rPr lang="it-IT" sz="2000" dirty="0" err="1"/>
                  <a:t>all</a:t>
                </a:r>
                <a:r>
                  <a:rPr lang="it-IT" sz="2000" dirty="0"/>
                  <a:t> the </a:t>
                </a:r>
                <a:r>
                  <a:rPr lang="it-IT" sz="2000" dirty="0" err="1"/>
                  <a:t>other</a:t>
                </a:r>
                <a:r>
                  <a:rPr lang="it-IT" sz="2000" dirty="0"/>
                  <a:t> </a:t>
                </a:r>
                <a:r>
                  <a:rPr lang="it-IT" sz="2000" dirty="0" err="1"/>
                  <a:t>ones</a:t>
                </a:r>
                <a:endParaRPr lang="it-IT" sz="2000" dirty="0">
                  <a:solidFill>
                    <a:schemeClr val="accent1"/>
                  </a:solidFill>
                </a:endParaRPr>
              </a:p>
            </p:txBody>
          </p:sp>
        </mc:Choice>
        <mc:Fallback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5CF1E571-B1A0-6793-B9C2-87DF175393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8260" y="4342401"/>
                <a:ext cx="3537828" cy="2246769"/>
              </a:xfrm>
              <a:prstGeom prst="rect">
                <a:avLst/>
              </a:prstGeom>
              <a:blipFill>
                <a:blip r:embed="rId6"/>
                <a:stretch>
                  <a:fillRect l="-1721" t="-1897" b="-379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164CE81C-A426-CB10-7B9F-821D75D947D7}"/>
                  </a:ext>
                </a:extLst>
              </p:cNvPr>
              <p:cNvSpPr txBox="1"/>
              <p:nvPr/>
            </p:nvSpPr>
            <p:spPr>
              <a:xfrm>
                <a:off x="8610600" y="4342401"/>
                <a:ext cx="3304066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dirty="0"/>
                  <a:t>ω</a:t>
                </a:r>
                <a:r>
                  <a:rPr lang="it-IT" b="0" i="0" dirty="0">
                    <a:solidFill>
                      <a:srgbClr val="040C28"/>
                    </a:solidFill>
                    <a:effectLst/>
                    <a:latin typeface="Google Sans"/>
                  </a:rPr>
                  <a:t>≃</a:t>
                </a:r>
                <a14:m>
                  <m:oMath xmlns:m="http://schemas.openxmlformats.org/officeDocument/2006/math"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17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i="1" dirty="0" smtClean="0">
                        <a:latin typeface="Cambria Math" panose="02040503050406030204" pitchFamily="18" charset="0"/>
                      </a:rPr>
                      <m:t>𝐾𝐻𝑧</m:t>
                    </m:r>
                  </m:oMath>
                </a14:m>
                <a:r>
                  <a:rPr lang="it-IT" dirty="0"/>
                  <a:t>: </a:t>
                </a:r>
                <a:r>
                  <a:rPr lang="it-IT" dirty="0">
                    <a:solidFill>
                      <a:schemeClr val="accent1"/>
                    </a:solidFill>
                  </a:rPr>
                  <a:t>Kicker Field </a:t>
                </a:r>
                <a:r>
                  <a:rPr lang="it-IT" dirty="0" err="1">
                    <a:solidFill>
                      <a:schemeClr val="accent1"/>
                    </a:solidFill>
                  </a:rPr>
                  <a:t>Oscillation</a:t>
                </a:r>
                <a:r>
                  <a:rPr lang="it-IT" dirty="0">
                    <a:solidFill>
                      <a:schemeClr val="accent1"/>
                    </a:solidFill>
                  </a:rPr>
                  <a:t>, </a:t>
                </a:r>
                <a:r>
                  <a:rPr lang="it-IT" dirty="0" err="1"/>
                  <a:t>causing</a:t>
                </a:r>
                <a:r>
                  <a:rPr lang="it-IT" dirty="0"/>
                  <a:t> </a:t>
                </a:r>
                <a:r>
                  <a:rPr lang="it-IT" dirty="0" err="1"/>
                  <a:t>changes</a:t>
                </a:r>
                <a:r>
                  <a:rPr lang="it-IT" dirty="0"/>
                  <a:t> </a:t>
                </a:r>
                <a:r>
                  <a:rPr lang="it-IT" dirty="0" err="1"/>
                  <a:t>that</a:t>
                </a:r>
                <a:r>
                  <a:rPr lang="it-IT" dirty="0"/>
                  <a:t> </a:t>
                </a:r>
                <a:r>
                  <a:rPr lang="it-IT" dirty="0" err="1"/>
                  <a:t>needs</a:t>
                </a:r>
                <a:r>
                  <a:rPr lang="it-IT" dirty="0"/>
                  <a:t> to be </a:t>
                </a:r>
                <a:r>
                  <a:rPr lang="it-IT" dirty="0" err="1"/>
                  <a:t>accounted</a:t>
                </a:r>
                <a:r>
                  <a:rPr lang="it-IT" dirty="0"/>
                  <a:t> for </a:t>
                </a:r>
                <a:r>
                  <a:rPr lang="it-IT" dirty="0" err="1"/>
                  <a:t>magnetic</a:t>
                </a:r>
                <a:r>
                  <a:rPr lang="it-IT" dirty="0"/>
                  <a:t> field.</a:t>
                </a:r>
                <a:r>
                  <a:rPr lang="it-IT" dirty="0">
                    <a:solidFill>
                      <a:schemeClr val="accent1"/>
                    </a:solidFill>
                  </a:rPr>
                  <a:t> </a:t>
                </a:r>
                <a:r>
                  <a:rPr lang="it-IT" dirty="0" err="1"/>
                  <a:t>This</a:t>
                </a:r>
                <a:r>
                  <a:rPr lang="it-IT" dirty="0"/>
                  <a:t> frequency </a:t>
                </a:r>
                <a:r>
                  <a:rPr lang="it-IT" dirty="0" err="1"/>
                  <a:t>has</a:t>
                </a:r>
                <a:r>
                  <a:rPr lang="it-IT" dirty="0"/>
                  <a:t> </a:t>
                </a:r>
                <a:r>
                  <a:rPr lang="it-IT" dirty="0" err="1"/>
                  <a:t>been</a:t>
                </a:r>
                <a:r>
                  <a:rPr lang="it-IT" dirty="0"/>
                  <a:t> </a:t>
                </a:r>
                <a:r>
                  <a:rPr lang="it-IT" dirty="0" err="1"/>
                  <a:t>seen</a:t>
                </a:r>
                <a:r>
                  <a:rPr lang="it-IT" dirty="0"/>
                  <a:t> </a:t>
                </a:r>
                <a:r>
                  <a:rPr lang="it-IT" dirty="0" err="1"/>
                  <a:t>also</a:t>
                </a:r>
                <a:r>
                  <a:rPr lang="it-IT" dirty="0"/>
                  <a:t> by the </a:t>
                </a:r>
                <a:r>
                  <a:rPr lang="it-IT" dirty="0" err="1"/>
                  <a:t>UMass</a:t>
                </a:r>
                <a:r>
                  <a:rPr lang="it-IT" dirty="0"/>
                  <a:t> </a:t>
                </a:r>
                <a:r>
                  <a:rPr lang="it-IT" dirty="0" err="1"/>
                  <a:t>magnetomer</a:t>
                </a:r>
                <a:r>
                  <a:rPr lang="it-IT" dirty="0"/>
                  <a:t> team with a </a:t>
                </a:r>
                <a:r>
                  <a:rPr lang="it-IT" dirty="0" err="1"/>
                  <a:t>fiber</a:t>
                </a:r>
                <a:r>
                  <a:rPr lang="it-IT" dirty="0"/>
                  <a:t> </a:t>
                </a:r>
                <a:r>
                  <a:rPr lang="it-IT" dirty="0" err="1"/>
                  <a:t>magnetometer</a:t>
                </a:r>
                <a:r>
                  <a:rPr lang="it-IT" dirty="0"/>
                  <a:t>. </a:t>
                </a:r>
                <a:endParaRPr lang="it-IT" dirty="0">
                  <a:solidFill>
                    <a:schemeClr val="accent1"/>
                  </a:solidFill>
                </a:endParaRPr>
              </a:p>
            </p:txBody>
          </p:sp>
        </mc:Choice>
        <mc:Fallback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164CE81C-A426-CB10-7B9F-821D75D947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10600" y="4342401"/>
                <a:ext cx="3304066" cy="2031325"/>
              </a:xfrm>
              <a:prstGeom prst="rect">
                <a:avLst/>
              </a:prstGeom>
              <a:blipFill>
                <a:blip r:embed="rId7"/>
                <a:stretch>
                  <a:fillRect l="-1661" t="-2096" r="-185" b="-359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546630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A30D2BFC-6793-669E-CF0D-25A532D84FE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0" y="136525"/>
                <a:ext cx="12192000" cy="1281113"/>
              </a:xfrm>
            </p:spPr>
            <p:txBody>
              <a:bodyPr>
                <a:normAutofit fontScale="90000"/>
              </a:bodyPr>
              <a:lstStyle/>
              <a:p>
                <a:r>
                  <a:rPr lang="it-IT" b="1" dirty="0">
                    <a:solidFill>
                      <a:schemeClr val="accent1"/>
                    </a:solidFill>
                  </a:rPr>
                  <a:t>Total </a:t>
                </a:r>
                <a:r>
                  <a:rPr lang="it-IT" b="1" dirty="0" err="1">
                    <a:solidFill>
                      <a:schemeClr val="accent1"/>
                    </a:solidFill>
                  </a:rPr>
                  <a:t>Fit</a:t>
                </a:r>
                <a:r>
                  <a:rPr lang="it-IT" b="1" dirty="0">
                    <a:solidFill>
                      <a:schemeClr val="accent1"/>
                    </a:solidFill>
                  </a:rPr>
                  <a:t> on the 8 </a:t>
                </a:r>
                <a:r>
                  <a:rPr lang="it-IT" b="1" dirty="0" err="1">
                    <a:solidFill>
                      <a:schemeClr val="accent1"/>
                    </a:solidFill>
                  </a:rPr>
                  <a:t>bunches</a:t>
                </a:r>
                <a:r>
                  <a:rPr lang="it-IT" b="1" dirty="0">
                    <a:solidFill>
                      <a:schemeClr val="accent1"/>
                    </a:solidFill>
                  </a:rPr>
                  <a:t> </a:t>
                </a:r>
                <a:br>
                  <a:rPr lang="it-IT" b="1" dirty="0">
                    <a:solidFill>
                      <a:schemeClr val="accent1"/>
                    </a:solidFill>
                  </a:rPr>
                </a:br>
                <a14:m>
                  <m:oMath xmlns:m="http://schemas.openxmlformats.org/officeDocument/2006/math">
                    <m:r>
                      <a:rPr lang="it-IT" sz="3600" b="1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it-IT" sz="36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𝑨</m:t>
                    </m:r>
                    <m:sSup>
                      <m:sSupPr>
                        <m:ctrlPr>
                          <a:rPr lang="it-IT" sz="36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36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𝒆</m:t>
                        </m:r>
                      </m:e>
                      <m:sup>
                        <m:f>
                          <m:fPr>
                            <m:ctrlPr>
                              <a:rPr lang="it-IT" sz="36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sz="36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it-IT" sz="36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𝒕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lang="el-GR" sz="36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τ</m:t>
                            </m:r>
                          </m:den>
                        </m:f>
                      </m:sup>
                    </m:sSup>
                    <m:r>
                      <a:rPr lang="it-IT" sz="36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it-IT" sz="36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𝑩𝒔𝒊𝒏</m:t>
                    </m:r>
                    <m:d>
                      <m:dPr>
                        <m:ctrlPr>
                          <a:rPr lang="it-IT" sz="36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l-GR" sz="36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  <m:r>
                          <a:rPr lang="it-IT" sz="36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  <m:r>
                          <a:rPr lang="it-IT" sz="36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l-GR" sz="36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φ</m:t>
                        </m:r>
                      </m:e>
                    </m:d>
                    <m:r>
                      <a:rPr lang="it-IT" sz="3600" b="1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it-IT" sz="3600" b="1" i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𝐂</m:t>
                    </m:r>
                    <m:r>
                      <a:rPr lang="it-IT" sz="3600" b="1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𝒔𝒊𝒏</m:t>
                    </m:r>
                    <m:d>
                      <m:dPr>
                        <m:ctrlPr>
                          <a:rPr lang="it-IT" sz="3600" b="1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it-IT" sz="36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3600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it-IT" sz="36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it-IT" sz="36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  <m:r>
                          <a:rPr lang="it-IT" sz="36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it-IT" sz="36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3600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φ</m:t>
                            </m:r>
                          </m:e>
                          <m:sub>
                            <m:r>
                              <a:rPr lang="it-IT" sz="36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</m:e>
                    </m:d>
                    <m:r>
                      <a:rPr lang="it-IT" sz="36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it-IT" sz="36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𝑫𝒔𝒊𝒏</m:t>
                    </m:r>
                  </m:oMath>
                </a14:m>
                <a:r>
                  <a:rPr lang="it-IT" sz="3600" b="1" dirty="0">
                    <a:solidFill>
                      <a:schemeClr val="accent1"/>
                    </a:solidFill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it-IT" sz="36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it-IT" sz="3600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3600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ω</m:t>
                            </m:r>
                          </m:e>
                          <m:sub>
                            <m:r>
                              <a:rPr lang="it-IT" sz="36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b>
                        </m:sSub>
                        <m:r>
                          <a:rPr lang="it-IT" sz="36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𝒕</m:t>
                        </m:r>
                        <m:r>
                          <a:rPr lang="it-IT" sz="3600" b="1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it-IT" sz="3600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l-GR" sz="3600" b="1" i="1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φ</m:t>
                            </m:r>
                          </m:e>
                          <m:sub>
                            <m:r>
                              <a:rPr lang="it-IT" sz="3600" b="1" i="1" smtClean="0">
                                <a:solidFill>
                                  <a:schemeClr val="accent1"/>
                                </a:solidFill>
                                <a:latin typeface="Cambria Math" panose="02040503050406030204" pitchFamily="18" charset="0"/>
                              </a:rPr>
                              <m:t>𝟑</m:t>
                            </m:r>
                          </m:sub>
                        </m:sSub>
                      </m:e>
                    </m:d>
                    <m:r>
                      <a:rPr lang="it-IT" sz="36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it-IT" sz="3600" b="1" i="1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𝑬</m:t>
                    </m:r>
                  </m:oMath>
                </a14:m>
                <a:endParaRPr lang="it-IT" sz="3600" b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A30D2BFC-6793-669E-CF0D-25A532D84FE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0" y="136525"/>
                <a:ext cx="12192000" cy="1281113"/>
              </a:xfrm>
              <a:blipFill>
                <a:blip r:embed="rId2"/>
                <a:stretch>
                  <a:fillRect l="-1750" t="-1184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D6F22FE-D61C-DFC7-CFF9-AC66E5D55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774D1-8DD6-4C31-8ACD-5FB301B00745}" type="slidenum">
              <a:rPr lang="it-IT" smtClean="0"/>
              <a:t>27</a:t>
            </a:fld>
            <a:endParaRPr lang="it-IT"/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F9AE4F0A-7936-BA8B-E2D3-95429AE3AC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2124" y="1730476"/>
            <a:ext cx="3028262" cy="2322777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30613490-6CFC-6A4B-7B80-55319B8075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3878" y="4079097"/>
            <a:ext cx="3177623" cy="2417756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DDECE47C-713D-0C59-35B4-19F13D8BF1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1501" y="1758467"/>
            <a:ext cx="2966621" cy="2275935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AA124C88-2E5C-4796-E068-8D97DEC768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01501" y="4098266"/>
            <a:ext cx="3095232" cy="2355068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352B8ABF-72F7-CB13-C7C9-8A73BD17B7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63738" y="1730476"/>
            <a:ext cx="3028262" cy="2323225"/>
          </a:xfrm>
          <a:prstGeom prst="rect">
            <a:avLst/>
          </a:prstGeo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700ED445-DA0F-FCE8-6897-92C2B4B9B7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73149" y="4157087"/>
            <a:ext cx="2918851" cy="2220865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228A53BA-41C1-87AA-9456-1BF7A780A4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5699" y="1756321"/>
            <a:ext cx="2916425" cy="2322776"/>
          </a:xfrm>
          <a:prstGeom prst="rect">
            <a:avLst/>
          </a:prstGeom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E6198B13-DD06-7607-5BEA-9E7929868B3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4097948"/>
            <a:ext cx="3177623" cy="2417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0044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3F53FEF-1851-CCBA-6409-456312E33A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it-IT" b="1" dirty="0">
                <a:solidFill>
                  <a:schemeClr val="accent1"/>
                </a:solidFill>
              </a:rPr>
              <a:t>Total </a:t>
            </a:r>
            <a:r>
              <a:rPr lang="it-IT" b="1" dirty="0" err="1">
                <a:solidFill>
                  <a:schemeClr val="accent1"/>
                </a:solidFill>
              </a:rPr>
              <a:t>Fit</a:t>
            </a:r>
            <a:r>
              <a:rPr lang="it-IT" b="1" dirty="0">
                <a:solidFill>
                  <a:schemeClr val="accent1"/>
                </a:solidFill>
              </a:rPr>
              <a:t> (part2)</a:t>
            </a: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E440FD9-D638-2A7F-145C-AA2DF89709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774D1-8DD6-4C31-8ACD-5FB301B00745}" type="slidenum">
              <a:rPr lang="it-IT" smtClean="0"/>
              <a:t>28</a:t>
            </a:fld>
            <a:endParaRPr lang="it-IT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30868DE7-909D-194E-7891-6495086969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35" y="1454262"/>
            <a:ext cx="2867712" cy="2200053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9ADFEA9A-0E2F-3FB7-CE6D-E9F1EC1200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180" y="3770943"/>
            <a:ext cx="3035190" cy="2309384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C7D4207C-58E7-23AC-A4BE-5945EDD822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2370" y="1487640"/>
            <a:ext cx="2867711" cy="2200053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DC2072C7-67F3-7A54-AB7F-13617968D9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5595" y="3770942"/>
            <a:ext cx="3035190" cy="2309384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44A599A2-E7B9-009A-AC03-50EECA8557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28517" y="1481835"/>
            <a:ext cx="2990583" cy="2294318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51235908-EB2E-B800-E963-49798BC22A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3707" y="1481835"/>
            <a:ext cx="3012239" cy="2310932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D077262E-4A15-ACD9-9D58-8C2E35E597E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90909" y="3792767"/>
            <a:ext cx="3101091" cy="2359525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4B563C47-C87D-F4BC-8C11-DA29BB98F5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517" y="3792767"/>
            <a:ext cx="3101091" cy="2359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31870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DC72EF2-2836-4BE4-CCB7-A789798D8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4071" y="67468"/>
            <a:ext cx="10515600" cy="1325563"/>
          </a:xfrm>
        </p:spPr>
        <p:txBody>
          <a:bodyPr/>
          <a:lstStyle/>
          <a:p>
            <a:r>
              <a:rPr lang="it-IT" b="1" dirty="0" err="1">
                <a:solidFill>
                  <a:schemeClr val="accent1"/>
                </a:solidFill>
              </a:rPr>
              <a:t>Fit</a:t>
            </a:r>
            <a:r>
              <a:rPr lang="it-IT" b="1" dirty="0">
                <a:solidFill>
                  <a:schemeClr val="accent1"/>
                </a:solidFill>
              </a:rPr>
              <a:t> </a:t>
            </a:r>
            <a:r>
              <a:rPr lang="it-IT" b="1" dirty="0" err="1">
                <a:solidFill>
                  <a:schemeClr val="accent1"/>
                </a:solidFill>
              </a:rPr>
              <a:t>Results</a:t>
            </a:r>
            <a:endParaRPr lang="it-IT" b="1" dirty="0">
              <a:solidFill>
                <a:schemeClr val="accent1"/>
              </a:solidFill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E6F96EC-E25C-2833-AC73-9B1029D20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774D1-8DD6-4C31-8ACD-5FB301B00745}" type="slidenum">
              <a:rPr lang="it-IT" smtClean="0"/>
              <a:t>29</a:t>
            </a:fld>
            <a:endParaRPr lang="it-IT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59880E8-7364-BB76-FCE5-5B63C1B1F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947" y="1165122"/>
            <a:ext cx="3966117" cy="313295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15F57149-8531-1521-7DEB-76FD056E3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596" y="1165122"/>
            <a:ext cx="3931351" cy="3177202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62AF1BF7-C12F-FED1-BEC5-38A23427BE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7064" y="1115392"/>
            <a:ext cx="3966118" cy="3182687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1D9A13DE-773A-1B49-7656-D45FE6505D66}"/>
              </a:ext>
            </a:extLst>
          </p:cNvPr>
          <p:cNvSpPr txBox="1"/>
          <p:nvPr/>
        </p:nvSpPr>
        <p:spPr>
          <a:xfrm>
            <a:off x="494071" y="4601497"/>
            <a:ext cx="1157911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Kick4 τ and Kick3 τ are </a:t>
            </a:r>
            <a:r>
              <a:rPr lang="it-IT" sz="3200" dirty="0" err="1"/>
              <a:t>much</a:t>
            </a:r>
            <a:r>
              <a:rPr lang="it-IT" sz="3200" dirty="0"/>
              <a:t> </a:t>
            </a:r>
            <a:r>
              <a:rPr lang="it-IT" sz="3200" dirty="0" err="1"/>
              <a:t>different</a:t>
            </a:r>
            <a:r>
              <a:rPr lang="it-IT" sz="3200" dirty="0"/>
              <a:t> </a:t>
            </a:r>
            <a:r>
              <a:rPr lang="it-IT" sz="3200" dirty="0" err="1"/>
              <a:t>than</a:t>
            </a:r>
            <a:r>
              <a:rPr lang="it-IT" sz="3200" dirty="0"/>
              <a:t> the </a:t>
            </a:r>
            <a:r>
              <a:rPr lang="it-IT" sz="3200" dirty="0" err="1"/>
              <a:t>other</a:t>
            </a:r>
            <a:r>
              <a:rPr lang="it-IT" sz="3200" dirty="0"/>
              <a:t> </a:t>
            </a:r>
            <a:r>
              <a:rPr lang="it-IT" sz="3200" dirty="0" err="1"/>
              <a:t>ones</a:t>
            </a:r>
            <a:r>
              <a:rPr lang="it-IT" sz="3200" dirty="0"/>
              <a:t> and there </a:t>
            </a:r>
            <a:r>
              <a:rPr lang="it-IT" sz="3200" dirty="0" err="1"/>
              <a:t>seems</a:t>
            </a:r>
            <a:r>
              <a:rPr lang="it-IT" sz="3200" dirty="0"/>
              <a:t> to be a </a:t>
            </a:r>
            <a:r>
              <a:rPr lang="it-IT" sz="3200" dirty="0" err="1">
                <a:solidFill>
                  <a:schemeClr val="accent1"/>
                </a:solidFill>
              </a:rPr>
              <a:t>correlation</a:t>
            </a:r>
            <a:r>
              <a:rPr lang="it-IT" sz="3200" dirty="0"/>
              <a:t> </a:t>
            </a:r>
            <a:r>
              <a:rPr lang="it-IT" sz="3200" dirty="0" err="1"/>
              <a:t>between</a:t>
            </a:r>
            <a:r>
              <a:rPr lang="it-IT" sz="3200" dirty="0"/>
              <a:t> </a:t>
            </a:r>
            <a:r>
              <a:rPr lang="el-GR" sz="3200" dirty="0"/>
              <a:t>τ</a:t>
            </a:r>
            <a:r>
              <a:rPr lang="it-IT" sz="3200" dirty="0"/>
              <a:t> and A(</a:t>
            </a:r>
            <a:r>
              <a:rPr lang="it-IT" sz="3200" dirty="0" err="1"/>
              <a:t>exponential</a:t>
            </a:r>
            <a:r>
              <a:rPr lang="it-IT" sz="3200" dirty="0"/>
              <a:t> </a:t>
            </a:r>
            <a:r>
              <a:rPr lang="it-IT" sz="3200" dirty="0" err="1"/>
              <a:t>amplitude</a:t>
            </a:r>
            <a:r>
              <a:rPr lang="it-IT" sz="3200" dirty="0"/>
              <a:t>) </a:t>
            </a:r>
            <a:r>
              <a:rPr lang="it-IT" sz="3200" dirty="0" err="1"/>
              <a:t>values</a:t>
            </a:r>
            <a:r>
              <a:rPr lang="it-IT" sz="3200" dirty="0"/>
              <a:t>, the fitting </a:t>
            </a:r>
            <a:r>
              <a:rPr lang="it-IT" sz="3200" dirty="0" err="1"/>
              <a:t>function</a:t>
            </a:r>
            <a:r>
              <a:rPr lang="it-IT" sz="3200" dirty="0"/>
              <a:t> and the fitting </a:t>
            </a:r>
            <a:r>
              <a:rPr lang="it-IT" sz="3200" dirty="0" err="1"/>
              <a:t>parameters</a:t>
            </a:r>
            <a:r>
              <a:rPr lang="it-IT" sz="3200" dirty="0"/>
              <a:t> </a:t>
            </a:r>
            <a:r>
              <a:rPr lang="it-IT" sz="3200" dirty="0" err="1"/>
              <a:t>still</a:t>
            </a:r>
            <a:r>
              <a:rPr lang="it-IT" sz="3200" dirty="0"/>
              <a:t> </a:t>
            </a:r>
            <a:r>
              <a:rPr lang="it-IT" sz="3200" dirty="0" err="1"/>
              <a:t>need</a:t>
            </a:r>
            <a:r>
              <a:rPr lang="it-IT" sz="3200" dirty="0"/>
              <a:t> to be </a:t>
            </a:r>
            <a:r>
              <a:rPr lang="it-IT" sz="3200" dirty="0" err="1"/>
              <a:t>optimized</a:t>
            </a:r>
            <a:endParaRPr lang="it-IT" sz="3200" dirty="0"/>
          </a:p>
        </p:txBody>
      </p:sp>
    </p:spTree>
    <p:extLst>
      <p:ext uri="{BB962C8B-B14F-4D97-AF65-F5344CB8AC3E}">
        <p14:creationId xmlns:p14="http://schemas.microsoft.com/office/powerpoint/2010/main" val="12563551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10">
            <a:extLst>
              <a:ext uri="{FF2B5EF4-FFF2-40B4-BE49-F238E27FC236}">
                <a16:creationId xmlns:a16="http://schemas.microsoft.com/office/drawing/2014/main" id="{FFDA321E-D8FF-3CD3-8866-0DA81F804A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876" y="102637"/>
            <a:ext cx="10515600" cy="1325563"/>
          </a:xfrm>
        </p:spPr>
        <p:txBody>
          <a:bodyPr/>
          <a:lstStyle/>
          <a:p>
            <a:r>
              <a:rPr lang="it-IT" b="1" dirty="0" err="1">
                <a:solidFill>
                  <a:schemeClr val="accent1"/>
                </a:solidFill>
              </a:rPr>
              <a:t>Muon</a:t>
            </a:r>
            <a:r>
              <a:rPr lang="it-IT" b="1" dirty="0">
                <a:solidFill>
                  <a:schemeClr val="accent1"/>
                </a:solidFill>
              </a:rPr>
              <a:t> </a:t>
            </a:r>
            <a:r>
              <a:rPr lang="it-IT" b="1" dirty="0" err="1">
                <a:solidFill>
                  <a:schemeClr val="accent1"/>
                </a:solidFill>
              </a:rPr>
              <a:t>precession</a:t>
            </a:r>
            <a:endParaRPr lang="it-IT" b="1" dirty="0">
              <a:solidFill>
                <a:schemeClr val="accent1"/>
              </a:solidFill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D67902E-47DF-98CC-C5DF-479CC439CBF7}"/>
              </a:ext>
            </a:extLst>
          </p:cNvPr>
          <p:cNvSpPr txBox="1"/>
          <p:nvPr/>
        </p:nvSpPr>
        <p:spPr>
          <a:xfrm>
            <a:off x="419876" y="1234614"/>
            <a:ext cx="470263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When muons circulate in a magnetic storage region,</a:t>
            </a:r>
          </a:p>
          <a:p>
            <a:r>
              <a:rPr lang="en-US" sz="2800" dirty="0"/>
              <a:t>There is a precession motion of the particle spin with reference to its momentum due to the magnetic field</a:t>
            </a:r>
            <a:endParaRPr lang="it-IT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7011D9BA-3BCC-4FFA-15F1-F02CA13AA003}"/>
                  </a:ext>
                </a:extLst>
              </p:cNvPr>
              <p:cNvSpPr txBox="1"/>
              <p:nvPr/>
            </p:nvSpPr>
            <p:spPr>
              <a:xfrm>
                <a:off x="108203" y="3912270"/>
                <a:ext cx="3638940" cy="11524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4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4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  <m:sub>
                          <m:r>
                            <a:rPr lang="it-IT" sz="4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it-IT" sz="40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4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≅</m:t>
                      </m:r>
                      <m:sSub>
                        <m:sSubPr>
                          <m:ctrlPr>
                            <a:rPr lang="it-IT" sz="4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40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it-IT" sz="4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f>
                        <m:fPr>
                          <m:ctrlPr>
                            <a:rPr lang="it-IT" sz="4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4000" b="0" i="1" smtClean="0">
                              <a:latin typeface="Cambria Math" panose="02040503050406030204" pitchFamily="18" charset="0"/>
                            </a:rPr>
                            <m:t>𝑞𝐵</m:t>
                          </m:r>
                        </m:num>
                        <m:den>
                          <m:r>
                            <a:rPr lang="it-IT" sz="40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</m:oMath>
                  </m:oMathPara>
                </a14:m>
                <a:endParaRPr lang="it-IT" sz="4000" dirty="0"/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7011D9BA-3BCC-4FFA-15F1-F02CA13AA0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03" y="3912270"/>
                <a:ext cx="3638940" cy="115243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0008ECE6-ADA9-E70B-F2DF-65E662C4FB4F}"/>
                  </a:ext>
                </a:extLst>
              </p:cNvPr>
              <p:cNvSpPr txBox="1"/>
              <p:nvPr/>
            </p:nvSpPr>
            <p:spPr>
              <a:xfrm>
                <a:off x="419876" y="5222897"/>
                <a:ext cx="5043277" cy="14196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The goal of muon g-2 experiment is to measure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8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it-IT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  <m:r>
                      <a:rPr lang="it-IT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800" dirty="0"/>
                  <a:t>with 140ppb uncertainty</a:t>
                </a:r>
                <a:endParaRPr lang="it-IT" sz="2800" dirty="0"/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0008ECE6-ADA9-E70B-F2DF-65E662C4FB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876" y="5222897"/>
                <a:ext cx="5043277" cy="1419684"/>
              </a:xfrm>
              <a:prstGeom prst="rect">
                <a:avLst/>
              </a:prstGeom>
              <a:blipFill>
                <a:blip r:embed="rId3"/>
                <a:stretch>
                  <a:fillRect l="-2539" t="-4292" r="-2902" b="-1115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Immagine 15">
            <a:extLst>
              <a:ext uri="{FF2B5EF4-FFF2-40B4-BE49-F238E27FC236}">
                <a16:creationId xmlns:a16="http://schemas.microsoft.com/office/drawing/2014/main" id="{FB158DBA-7102-FEF2-328A-49792C213D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9346" y="1428200"/>
            <a:ext cx="5747657" cy="4504539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CB364E7B-8186-AE5F-9BC6-BAF2CBE002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774D1-8DD6-4C31-8ACD-5FB301B00745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10632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6D8EE77-9AAD-E246-31F8-1B7084DF9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774D1-8DD6-4C31-8ACD-5FB301B00745}" type="slidenum">
              <a:rPr lang="it-IT" smtClean="0"/>
              <a:t>30</a:t>
            </a:fld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AAB475A4-1320-32AE-5252-A05F1530EDF1}"/>
                  </a:ext>
                </a:extLst>
              </p:cNvPr>
              <p:cNvSpPr txBox="1"/>
              <p:nvPr/>
            </p:nvSpPr>
            <p:spPr>
              <a:xfrm>
                <a:off x="240890" y="136525"/>
                <a:ext cx="12393562" cy="14466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it-IT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 Light" panose="020F0302020204030204"/>
                    <a:ea typeface="+mj-ea"/>
                    <a:cs typeface="+mj-cs"/>
                  </a:rPr>
                  <a:t>Total </a:t>
                </a:r>
                <a:r>
                  <a:rPr kumimoji="0" lang="it-IT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 Light" panose="020F0302020204030204"/>
                    <a:ea typeface="+mj-ea"/>
                    <a:cs typeface="+mj-cs"/>
                  </a:rPr>
                  <a:t>Fit</a:t>
                </a:r>
                <a:r>
                  <a:rPr kumimoji="0" lang="it-IT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 Light" panose="020F0302020204030204"/>
                    <a:ea typeface="+mj-ea"/>
                    <a:cs typeface="+mj-cs"/>
                  </a:rPr>
                  <a:t> on the 8 </a:t>
                </a:r>
                <a:r>
                  <a:rPr kumimoji="0" lang="it-IT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 Light" panose="020F0302020204030204"/>
                    <a:ea typeface="+mj-ea"/>
                    <a:cs typeface="+mj-cs"/>
                  </a:rPr>
                  <a:t>bunches</a:t>
                </a:r>
                <a:r>
                  <a:rPr kumimoji="0" lang="it-IT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 Light" panose="020F0302020204030204"/>
                    <a:ea typeface="+mj-ea"/>
                    <a:cs typeface="+mj-cs"/>
                  </a:rPr>
                  <a:t> </a:t>
                </a:r>
                <a:br>
                  <a:rPr kumimoji="0" lang="it-IT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 Light" panose="020F0302020204030204"/>
                    <a:ea typeface="+mj-ea"/>
                    <a:cs typeface="+mj-cs"/>
                  </a:rPr>
                </a:br>
                <a14:m>
                  <m:oMath xmlns:m="http://schemas.openxmlformats.org/officeDocument/2006/math">
                    <m:r>
                      <a:rPr kumimoji="0" lang="it-IT" sz="3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(</m:t>
                    </m:r>
                    <m:r>
                      <a:rPr kumimoji="0" lang="it-IT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𝑨</m:t>
                    </m:r>
                    <m:sSup>
                      <m:sSupPr>
                        <m:ctrlPr>
                          <a:rPr kumimoji="0" lang="it-IT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</m:ctrlPr>
                      </m:sSupPr>
                      <m:e>
                        <m:r>
                          <a:rPr kumimoji="0" lang="it-IT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𝒆</m:t>
                        </m:r>
                      </m:e>
                      <m:sup>
                        <m:f>
                          <m:fPr>
                            <m:ctrlPr>
                              <a:rPr kumimoji="0" lang="it-IT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j-ea"/>
                                <a:cs typeface="+mj-cs"/>
                              </a:rPr>
                            </m:ctrlPr>
                          </m:fPr>
                          <m:num>
                            <m:r>
                              <a:rPr kumimoji="0" lang="it-IT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j-ea"/>
                                <a:cs typeface="+mj-cs"/>
                              </a:rPr>
                              <m:t>−</m:t>
                            </m:r>
                            <m:r>
                              <a:rPr kumimoji="0" lang="it-IT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j-ea"/>
                                <a:cs typeface="+mj-cs"/>
                              </a:rPr>
                              <m:t>𝒕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kumimoji="0" lang="el-GR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j-ea"/>
                                <a:cs typeface="+mj-cs"/>
                              </a:rPr>
                              <m:t>τ</m:t>
                            </m:r>
                          </m:den>
                        </m:f>
                      </m:sup>
                    </m:sSup>
                    <m:r>
                      <a:rPr kumimoji="0" lang="it-IT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+</m:t>
                    </m:r>
                    <m:r>
                      <a:rPr kumimoji="0" lang="it-IT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𝑩𝒔𝒊𝒏</m:t>
                    </m:r>
                    <m:d>
                      <m:dPr>
                        <m:ctrlPr>
                          <a:rPr kumimoji="0" lang="it-IT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kumimoji="0" lang="el-GR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ω</m:t>
                        </m:r>
                        <m:r>
                          <a:rPr kumimoji="0" lang="it-IT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𝒕</m:t>
                        </m:r>
                        <m:r>
                          <a:rPr kumimoji="0" lang="it-IT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kumimoji="0" lang="el-GR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φ</m:t>
                        </m:r>
                      </m:e>
                    </m:d>
                    <m:r>
                      <a:rPr kumimoji="0" lang="it-IT" sz="3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+</m:t>
                    </m:r>
                    <m:r>
                      <a:rPr kumimoji="0" lang="it-IT" sz="3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𝐂</m:t>
                    </m:r>
                    <m:r>
                      <a:rPr kumimoji="0" lang="it-IT" sz="3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𝒔𝒊𝒏</m:t>
                    </m:r>
                    <m:d>
                      <m:dPr>
                        <m:ctrlPr>
                          <a:rPr kumimoji="0" lang="it-IT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it-IT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j-ea"/>
                                <a:cs typeface="+mj-cs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0" lang="el-GR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j-ea"/>
                                <a:cs typeface="+mj-cs"/>
                              </a:rPr>
                              <m:t>ω</m:t>
                            </m:r>
                          </m:e>
                          <m:sub>
                            <m:r>
                              <a:rPr kumimoji="0" lang="it-IT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j-ea"/>
                                <a:cs typeface="+mj-cs"/>
                              </a:rPr>
                              <m:t>𝟐</m:t>
                            </m:r>
                          </m:sub>
                        </m:sSub>
                        <m:r>
                          <a:rPr kumimoji="0" lang="it-IT" sz="3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𝒕</m:t>
                        </m:r>
                        <m:r>
                          <a:rPr kumimoji="0" lang="it-IT" sz="3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+</m:t>
                        </m:r>
                        <m:sSub>
                          <m:sSubPr>
                            <m:ctrlPr>
                              <a:rPr kumimoji="0" lang="it-IT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j-ea"/>
                                <a:cs typeface="+mj-cs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0" lang="el-GR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j-ea"/>
                                <a:cs typeface="+mj-cs"/>
                              </a:rPr>
                              <m:t>φ</m:t>
                            </m:r>
                          </m:e>
                          <m:sub>
                            <m:r>
                              <a:rPr kumimoji="0" lang="it-IT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j-ea"/>
                                <a:cs typeface="+mj-cs"/>
                              </a:rPr>
                              <m:t>𝟐</m:t>
                            </m:r>
                          </m:sub>
                        </m:sSub>
                      </m:e>
                    </m:d>
                    <m:r>
                      <a:rPr kumimoji="0" lang="it-IT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+</m:t>
                    </m:r>
                    <m:r>
                      <a:rPr kumimoji="0" lang="it-IT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𝑫𝒔𝒊𝒏</m:t>
                    </m:r>
                  </m:oMath>
                </a14:m>
                <a:r>
                  <a:rPr kumimoji="0" lang="it-IT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 Light" panose="020F0302020204030204"/>
                    <a:ea typeface="+mj-ea"/>
                    <a:cs typeface="+mj-cs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it-IT" sz="3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it-IT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j-ea"/>
                                <a:cs typeface="+mj-cs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0" lang="el-GR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j-ea"/>
                                <a:cs typeface="+mj-cs"/>
                              </a:rPr>
                              <m:t>ω</m:t>
                            </m:r>
                          </m:e>
                          <m:sub>
                            <m:r>
                              <a:rPr kumimoji="0" lang="it-IT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j-ea"/>
                                <a:cs typeface="+mj-cs"/>
                              </a:rPr>
                              <m:t>𝟑</m:t>
                            </m:r>
                          </m:sub>
                        </m:sSub>
                        <m:r>
                          <a:rPr kumimoji="0" lang="it-IT" sz="3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𝒕</m:t>
                        </m:r>
                        <m:r>
                          <a:rPr kumimoji="0" lang="it-IT" sz="3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+</m:t>
                        </m:r>
                        <m:sSub>
                          <m:sSubPr>
                            <m:ctrlPr>
                              <a:rPr kumimoji="0" lang="it-IT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j-ea"/>
                                <a:cs typeface="+mj-cs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0" lang="el-GR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j-ea"/>
                                <a:cs typeface="+mj-cs"/>
                              </a:rPr>
                              <m:t>φ</m:t>
                            </m:r>
                          </m:e>
                          <m:sub>
                            <m:r>
                              <a:rPr kumimoji="0" lang="it-IT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j-ea"/>
                                <a:cs typeface="+mj-cs"/>
                              </a:rPr>
                              <m:t>𝟑</m:t>
                            </m:r>
                          </m:sub>
                        </m:sSub>
                      </m:e>
                    </m:d>
                    <m:r>
                      <a:rPr kumimoji="0" lang="it-IT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+</m:t>
                    </m:r>
                    <m:r>
                      <a:rPr kumimoji="0" lang="it-IT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𝑬</m:t>
                    </m:r>
                  </m:oMath>
                </a14:m>
                <a:endParaRPr lang="it-IT" sz="3200" dirty="0"/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AAB475A4-1320-32AE-5252-A05F1530ED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890" y="136525"/>
                <a:ext cx="12393562" cy="1446614"/>
              </a:xfrm>
              <a:prstGeom prst="rect">
                <a:avLst/>
              </a:prstGeom>
              <a:blipFill>
                <a:blip r:embed="rId3"/>
                <a:stretch>
                  <a:fillRect l="-2017" t="-840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Immagine 13">
            <a:extLst>
              <a:ext uri="{FF2B5EF4-FFF2-40B4-BE49-F238E27FC236}">
                <a16:creationId xmlns:a16="http://schemas.microsoft.com/office/drawing/2014/main" id="{84876402-A66D-D2F1-06B8-0878315E05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9882" y="1805986"/>
            <a:ext cx="2887256" cy="2333395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6BA8D627-F35F-A146-BC8C-B7AC08A162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0600" y="1805986"/>
            <a:ext cx="2986549" cy="235916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D578AAE2-A8EB-CFEC-627D-E97044C0C690}"/>
                  </a:ext>
                </a:extLst>
              </p:cNvPr>
              <p:cNvSpPr txBox="1"/>
              <p:nvPr/>
            </p:nvSpPr>
            <p:spPr>
              <a:xfrm>
                <a:off x="5437239" y="4250604"/>
                <a:ext cx="6159910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800" dirty="0"/>
                  <a:t>From the </a:t>
                </a:r>
                <a:r>
                  <a:rPr lang="it-IT" sz="2800" dirty="0" err="1"/>
                  <a:t>fit</a:t>
                </a:r>
                <a:r>
                  <a:rPr lang="it-IT" sz="2800" dirty="0"/>
                  <a:t> on the </a:t>
                </a:r>
                <a:r>
                  <a:rPr lang="it-IT" sz="2800" dirty="0" err="1">
                    <a:solidFill>
                      <a:schemeClr val="accent1"/>
                    </a:solidFill>
                  </a:rPr>
                  <a:t>mean</a:t>
                </a:r>
                <a:r>
                  <a:rPr lang="it-IT" sz="2800" dirty="0">
                    <a:solidFill>
                      <a:schemeClr val="accent1"/>
                    </a:solidFill>
                  </a:rPr>
                  <a:t> plot </a:t>
                </a:r>
                <a:r>
                  <a:rPr lang="it-IT" sz="2800" dirty="0"/>
                  <a:t>the </a:t>
                </a:r>
                <a:r>
                  <a:rPr lang="it-IT" sz="2800" dirty="0" err="1"/>
                  <a:t>results</a:t>
                </a:r>
                <a:r>
                  <a:rPr lang="it-IT" sz="2800" dirty="0"/>
                  <a:t> </a:t>
                </a:r>
                <a:r>
                  <a:rPr lang="it-IT" sz="2800" dirty="0" err="1"/>
                  <a:t>obtained</a:t>
                </a:r>
                <a:r>
                  <a:rPr lang="it-IT" sz="2800" dirty="0"/>
                  <a:t> are: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sz="28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it-IT" sz="28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it-IT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800" b="0" i="1" smtClean="0">
                            <a:latin typeface="Cambria Math" panose="02040503050406030204" pitchFamily="18" charset="0"/>
                          </a:rPr>
                          <m:t>15,1</m:t>
                        </m:r>
                        <m:r>
                          <a:rPr lang="it-IT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±0,2</m:t>
                        </m:r>
                      </m:e>
                    </m:d>
                    <m:r>
                      <a:rPr lang="it-IT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𝑚𝑉</m:t>
                    </m:r>
                  </m:oMath>
                </a14:m>
                <a:endParaRPr lang="it-IT" sz="2800" b="0" dirty="0"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it-IT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=(0,0635 ±0,0007)</m:t>
                    </m:r>
                    <m:r>
                      <a:rPr lang="it-IT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𝑚𝑠</m:t>
                    </m:r>
                  </m:oMath>
                </a14:m>
                <a:endParaRPr lang="it-IT" sz="2800" dirty="0"/>
              </a:p>
            </p:txBody>
          </p:sp>
        </mc:Choice>
        <mc:Fallback xmlns="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D578AAE2-A8EB-CFEC-627D-E97044C0C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7239" y="4250604"/>
                <a:ext cx="6159910" cy="1815882"/>
              </a:xfrm>
              <a:prstGeom prst="rect">
                <a:avLst/>
              </a:prstGeom>
              <a:blipFill>
                <a:blip r:embed="rId6"/>
                <a:stretch>
                  <a:fillRect l="-2079" t="-3020" r="-39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Immagine 1">
            <a:extLst>
              <a:ext uri="{FF2B5EF4-FFF2-40B4-BE49-F238E27FC236}">
                <a16:creationId xmlns:a16="http://schemas.microsoft.com/office/drawing/2014/main" id="{2E63CC75-63F9-C97F-6459-F416BF6A6A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9500" y="1583139"/>
            <a:ext cx="5185008" cy="448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2483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6D8EE77-9AAD-E246-31F8-1B7084DF9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774D1-8DD6-4C31-8ACD-5FB301B00745}" type="slidenum">
              <a:rPr lang="it-IT" smtClean="0"/>
              <a:t>31</a:t>
            </a:fld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AAB475A4-1320-32AE-5252-A05F1530EDF1}"/>
                  </a:ext>
                </a:extLst>
              </p:cNvPr>
              <p:cNvSpPr txBox="1"/>
              <p:nvPr/>
            </p:nvSpPr>
            <p:spPr>
              <a:xfrm>
                <a:off x="240890" y="136525"/>
                <a:ext cx="12393562" cy="144661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it-IT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 Light" panose="020F0302020204030204"/>
                    <a:ea typeface="+mj-ea"/>
                    <a:cs typeface="+mj-cs"/>
                  </a:rPr>
                  <a:t>Total </a:t>
                </a:r>
                <a:r>
                  <a:rPr kumimoji="0" lang="it-IT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 Light" panose="020F0302020204030204"/>
                    <a:ea typeface="+mj-ea"/>
                    <a:cs typeface="+mj-cs"/>
                  </a:rPr>
                  <a:t>Fit</a:t>
                </a:r>
                <a:r>
                  <a:rPr kumimoji="0" lang="it-IT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 Light" panose="020F0302020204030204"/>
                    <a:ea typeface="+mj-ea"/>
                    <a:cs typeface="+mj-cs"/>
                  </a:rPr>
                  <a:t> on the 8 </a:t>
                </a:r>
                <a:r>
                  <a:rPr kumimoji="0" lang="it-IT" sz="4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 Light" panose="020F0302020204030204"/>
                    <a:ea typeface="+mj-ea"/>
                    <a:cs typeface="+mj-cs"/>
                  </a:rPr>
                  <a:t>bunches</a:t>
                </a:r>
                <a:r>
                  <a:rPr kumimoji="0" lang="it-IT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 Light" panose="020F0302020204030204"/>
                    <a:ea typeface="+mj-ea"/>
                    <a:cs typeface="+mj-cs"/>
                  </a:rPr>
                  <a:t> </a:t>
                </a:r>
                <a:br>
                  <a:rPr kumimoji="0" lang="it-IT" sz="4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 Light" panose="020F0302020204030204"/>
                    <a:ea typeface="+mj-ea"/>
                    <a:cs typeface="+mj-cs"/>
                  </a:rPr>
                </a:br>
                <a14:m>
                  <m:oMath xmlns:m="http://schemas.openxmlformats.org/officeDocument/2006/math">
                    <m:r>
                      <a:rPr kumimoji="0" lang="it-IT" sz="3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(</m:t>
                    </m:r>
                    <m:r>
                      <a:rPr kumimoji="0" lang="it-IT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𝑨</m:t>
                    </m:r>
                    <m:sSup>
                      <m:sSupPr>
                        <m:ctrlPr>
                          <a:rPr kumimoji="0" lang="it-IT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</m:ctrlPr>
                      </m:sSupPr>
                      <m:e>
                        <m:r>
                          <a:rPr kumimoji="0" lang="it-IT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𝒆</m:t>
                        </m:r>
                      </m:e>
                      <m:sup>
                        <m:f>
                          <m:fPr>
                            <m:ctrlPr>
                              <a:rPr kumimoji="0" lang="it-IT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j-ea"/>
                                <a:cs typeface="+mj-cs"/>
                              </a:rPr>
                            </m:ctrlPr>
                          </m:fPr>
                          <m:num>
                            <m:r>
                              <a:rPr kumimoji="0" lang="it-IT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j-ea"/>
                                <a:cs typeface="+mj-cs"/>
                              </a:rPr>
                              <m:t>−</m:t>
                            </m:r>
                            <m:r>
                              <a:rPr kumimoji="0" lang="it-IT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j-ea"/>
                                <a:cs typeface="+mj-cs"/>
                              </a:rPr>
                              <m:t>𝒕</m:t>
                            </m:r>
                          </m:num>
                          <m:den>
                            <m:r>
                              <m:rPr>
                                <m:sty m:val="p"/>
                              </m:rPr>
                              <a:rPr kumimoji="0" lang="el-GR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j-ea"/>
                                <a:cs typeface="+mj-cs"/>
                              </a:rPr>
                              <m:t>τ</m:t>
                            </m:r>
                          </m:den>
                        </m:f>
                      </m:sup>
                    </m:sSup>
                    <m:r>
                      <a:rPr kumimoji="0" lang="it-IT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+</m:t>
                    </m:r>
                    <m:r>
                      <a:rPr kumimoji="0" lang="it-IT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𝑩𝒔𝒊𝒏</m:t>
                    </m:r>
                    <m:d>
                      <m:dPr>
                        <m:ctrlPr>
                          <a:rPr kumimoji="0" lang="it-IT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kumimoji="0" lang="el-GR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ω</m:t>
                        </m:r>
                        <m:r>
                          <a:rPr kumimoji="0" lang="it-IT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𝒕</m:t>
                        </m:r>
                        <m:r>
                          <a:rPr kumimoji="0" lang="it-IT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kumimoji="0" lang="el-GR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φ</m:t>
                        </m:r>
                      </m:e>
                    </m:d>
                    <m:r>
                      <a:rPr kumimoji="0" lang="it-IT" sz="3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+</m:t>
                    </m:r>
                    <m:r>
                      <a:rPr kumimoji="0" lang="it-IT" sz="3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𝐂</m:t>
                    </m:r>
                    <m:r>
                      <a:rPr kumimoji="0" lang="it-IT" sz="32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𝒔𝒊𝒏</m:t>
                    </m:r>
                    <m:d>
                      <m:dPr>
                        <m:ctrlPr>
                          <a:rPr kumimoji="0" lang="it-IT" sz="32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it-IT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j-ea"/>
                                <a:cs typeface="+mj-cs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0" lang="el-GR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j-ea"/>
                                <a:cs typeface="+mj-cs"/>
                              </a:rPr>
                              <m:t>ω</m:t>
                            </m:r>
                          </m:e>
                          <m:sub>
                            <m:r>
                              <a:rPr kumimoji="0" lang="it-IT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j-ea"/>
                                <a:cs typeface="+mj-cs"/>
                              </a:rPr>
                              <m:t>𝟐</m:t>
                            </m:r>
                          </m:sub>
                        </m:sSub>
                        <m:r>
                          <a:rPr kumimoji="0" lang="it-IT" sz="3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𝒕</m:t>
                        </m:r>
                        <m:r>
                          <a:rPr kumimoji="0" lang="it-IT" sz="3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+</m:t>
                        </m:r>
                        <m:sSub>
                          <m:sSubPr>
                            <m:ctrlPr>
                              <a:rPr kumimoji="0" lang="it-IT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j-ea"/>
                                <a:cs typeface="+mj-cs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0" lang="el-GR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j-ea"/>
                                <a:cs typeface="+mj-cs"/>
                              </a:rPr>
                              <m:t>φ</m:t>
                            </m:r>
                          </m:e>
                          <m:sub>
                            <m:r>
                              <a:rPr kumimoji="0" lang="it-IT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j-ea"/>
                                <a:cs typeface="+mj-cs"/>
                              </a:rPr>
                              <m:t>𝟐</m:t>
                            </m:r>
                          </m:sub>
                        </m:sSub>
                      </m:e>
                    </m:d>
                    <m:r>
                      <a:rPr kumimoji="0" lang="it-IT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+</m:t>
                    </m:r>
                    <m:r>
                      <a:rPr kumimoji="0" lang="it-IT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𝑫𝒔𝒊𝒏</m:t>
                    </m:r>
                  </m:oMath>
                </a14:m>
                <a:r>
                  <a:rPr kumimoji="0" lang="it-IT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72C4"/>
                    </a:solidFill>
                    <a:effectLst/>
                    <a:uLnTx/>
                    <a:uFillTx/>
                    <a:latin typeface="Calibri Light" panose="020F0302020204030204"/>
                    <a:ea typeface="+mj-ea"/>
                    <a:cs typeface="+mj-cs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kumimoji="0" lang="it-IT" sz="3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kumimoji="0" lang="it-IT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j-ea"/>
                                <a:cs typeface="+mj-cs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0" lang="el-GR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j-ea"/>
                                <a:cs typeface="+mj-cs"/>
                              </a:rPr>
                              <m:t>ω</m:t>
                            </m:r>
                          </m:e>
                          <m:sub>
                            <m:r>
                              <a:rPr kumimoji="0" lang="it-IT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j-ea"/>
                                <a:cs typeface="+mj-cs"/>
                              </a:rPr>
                              <m:t>𝟑</m:t>
                            </m:r>
                          </m:sub>
                        </m:sSub>
                        <m:r>
                          <a:rPr kumimoji="0" lang="it-IT" sz="3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𝒕</m:t>
                        </m:r>
                        <m:r>
                          <a:rPr kumimoji="0" lang="it-IT" sz="32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4472C4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j-ea"/>
                            <a:cs typeface="+mj-cs"/>
                          </a:rPr>
                          <m:t>+</m:t>
                        </m:r>
                        <m:sSub>
                          <m:sSubPr>
                            <m:ctrlPr>
                              <a:rPr kumimoji="0" lang="it-IT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j-ea"/>
                                <a:cs typeface="+mj-cs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kumimoji="0" lang="el-GR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j-ea"/>
                                <a:cs typeface="+mj-cs"/>
                              </a:rPr>
                              <m:t>φ</m:t>
                            </m:r>
                          </m:e>
                          <m:sub>
                            <m:r>
                              <a:rPr kumimoji="0" lang="it-IT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4472C4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j-ea"/>
                                <a:cs typeface="+mj-cs"/>
                              </a:rPr>
                              <m:t>𝟑</m:t>
                            </m:r>
                          </m:sub>
                        </m:sSub>
                      </m:e>
                    </m:d>
                    <m:r>
                      <a:rPr kumimoji="0" lang="it-IT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+</m:t>
                    </m:r>
                    <m:r>
                      <a:rPr kumimoji="0" lang="it-IT" sz="32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4472C4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j-ea"/>
                        <a:cs typeface="+mj-cs"/>
                      </a:rPr>
                      <m:t>𝑬</m:t>
                    </m:r>
                  </m:oMath>
                </a14:m>
                <a:endParaRPr lang="it-IT" sz="3200" dirty="0"/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AAB475A4-1320-32AE-5252-A05F1530ED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890" y="136525"/>
                <a:ext cx="12393562" cy="1446614"/>
              </a:xfrm>
              <a:prstGeom prst="rect">
                <a:avLst/>
              </a:prstGeom>
              <a:blipFill>
                <a:blip r:embed="rId2"/>
                <a:stretch>
                  <a:fillRect l="-2017" t="-840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D578AAE2-A8EB-CFEC-627D-E97044C0C690}"/>
                  </a:ext>
                </a:extLst>
              </p:cNvPr>
              <p:cNvSpPr txBox="1"/>
              <p:nvPr/>
            </p:nvSpPr>
            <p:spPr>
              <a:xfrm>
                <a:off x="5437239" y="4250604"/>
                <a:ext cx="6159910" cy="18158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2800" dirty="0"/>
                  <a:t>From the </a:t>
                </a:r>
                <a:r>
                  <a:rPr lang="it-IT" sz="2800" dirty="0" err="1"/>
                  <a:t>fit</a:t>
                </a:r>
                <a:r>
                  <a:rPr lang="it-IT" sz="2800" dirty="0"/>
                  <a:t> on the </a:t>
                </a:r>
                <a:r>
                  <a:rPr lang="it-IT" sz="2800" dirty="0" err="1">
                    <a:solidFill>
                      <a:schemeClr val="accent1"/>
                    </a:solidFill>
                  </a:rPr>
                  <a:t>mean</a:t>
                </a:r>
                <a:r>
                  <a:rPr lang="it-IT" sz="2800" dirty="0">
                    <a:solidFill>
                      <a:schemeClr val="accent1"/>
                    </a:solidFill>
                  </a:rPr>
                  <a:t> plot </a:t>
                </a:r>
                <a:r>
                  <a:rPr lang="it-IT" sz="2800" dirty="0"/>
                  <a:t>the </a:t>
                </a:r>
                <a:r>
                  <a:rPr lang="it-IT" sz="2800" dirty="0" err="1"/>
                  <a:t>results</a:t>
                </a:r>
                <a:r>
                  <a:rPr lang="it-IT" sz="2800" dirty="0"/>
                  <a:t> </a:t>
                </a:r>
                <a:r>
                  <a:rPr lang="it-IT" sz="2800" dirty="0" err="1"/>
                  <a:t>obtained</a:t>
                </a:r>
                <a:r>
                  <a:rPr lang="it-IT" sz="2800" dirty="0"/>
                  <a:t> are: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sz="2800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it-IT" sz="2800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it-IT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2800" b="0" i="1" smtClean="0">
                            <a:latin typeface="Cambria Math" panose="02040503050406030204" pitchFamily="18" charset="0"/>
                          </a:rPr>
                          <m:t>15,1</m:t>
                        </m:r>
                        <m:r>
                          <a:rPr lang="it-IT" sz="2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±0,2</m:t>
                        </m:r>
                      </m:e>
                    </m:d>
                    <m:r>
                      <a:rPr lang="it-IT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𝑚𝑉</m:t>
                    </m:r>
                  </m:oMath>
                </a14:m>
                <a:endParaRPr lang="it-IT" sz="2800" b="0" dirty="0">
                  <a:ea typeface="Cambria Math" panose="02040503050406030204" pitchFamily="18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it-IT" sz="28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it-IT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=(0,0635 ±0,0007)</m:t>
                    </m:r>
                    <m:r>
                      <a:rPr lang="it-IT" sz="2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𝑚𝑠</m:t>
                    </m:r>
                  </m:oMath>
                </a14:m>
                <a:endParaRPr lang="it-IT" sz="2800" dirty="0"/>
              </a:p>
            </p:txBody>
          </p:sp>
        </mc:Choice>
        <mc:Fallback xmlns="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D578AAE2-A8EB-CFEC-627D-E97044C0C6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37239" y="4250604"/>
                <a:ext cx="6159910" cy="1815882"/>
              </a:xfrm>
              <a:prstGeom prst="rect">
                <a:avLst/>
              </a:prstGeom>
              <a:blipFill>
                <a:blip r:embed="rId3"/>
                <a:stretch>
                  <a:fillRect l="-2079" t="-3020" r="-39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Immagine 1">
            <a:extLst>
              <a:ext uri="{FF2B5EF4-FFF2-40B4-BE49-F238E27FC236}">
                <a16:creationId xmlns:a16="http://schemas.microsoft.com/office/drawing/2014/main" id="{2E63CC75-63F9-C97F-6459-F416BF6A6A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500" y="1583139"/>
            <a:ext cx="5185008" cy="4483347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F6CE0534-40EA-C1FC-E3A8-0393C275D1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1613" y="1779558"/>
            <a:ext cx="3222881" cy="2604637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6A0A28FD-9DB7-7B89-9A44-1528D5E3F3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45574" y="1765312"/>
            <a:ext cx="3146215" cy="2485291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71F730B4-3C34-4CE4-CB8D-06AB341719BE}"/>
              </a:ext>
            </a:extLst>
          </p:cNvPr>
          <p:cNvSpPr txBox="1"/>
          <p:nvPr/>
        </p:nvSpPr>
        <p:spPr>
          <a:xfrm>
            <a:off x="5515121" y="6229034"/>
            <a:ext cx="4703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Kick 9 = </a:t>
            </a:r>
            <a:r>
              <a:rPr lang="it-IT" b="1" dirty="0" err="1">
                <a:solidFill>
                  <a:srgbClr val="FF0000"/>
                </a:solidFill>
              </a:rPr>
              <a:t>Average</a:t>
            </a:r>
            <a:r>
              <a:rPr lang="it-IT" b="1" dirty="0">
                <a:solidFill>
                  <a:srgbClr val="FF0000"/>
                </a:solidFill>
              </a:rPr>
              <a:t> Kick</a:t>
            </a:r>
          </a:p>
        </p:txBody>
      </p:sp>
    </p:spTree>
    <p:extLst>
      <p:ext uri="{BB962C8B-B14F-4D97-AF65-F5344CB8AC3E}">
        <p14:creationId xmlns:p14="http://schemas.microsoft.com/office/powerpoint/2010/main" val="11033630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F33D48-2528-FC1F-2A5C-E9BE89BB5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chemeClr val="accent1"/>
                </a:solidFill>
              </a:rPr>
              <a:t>Next Analysis Steps for the </a:t>
            </a:r>
            <a:r>
              <a:rPr lang="it-IT" b="1" dirty="0" err="1">
                <a:solidFill>
                  <a:schemeClr val="accent1"/>
                </a:solidFill>
              </a:rPr>
              <a:t>final</a:t>
            </a:r>
            <a:r>
              <a:rPr lang="it-IT" b="1" dirty="0">
                <a:solidFill>
                  <a:schemeClr val="accent1"/>
                </a:solidFill>
              </a:rPr>
              <a:t> report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422EEB7C-73F2-CCCC-7135-3FEE793A58C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582561" y="1825625"/>
                <a:ext cx="6188242" cy="4351338"/>
              </a:xfrm>
            </p:spPr>
            <p:txBody>
              <a:bodyPr/>
              <a:lstStyle/>
              <a:p>
                <a:r>
                  <a:rPr lang="it-IT" dirty="0" err="1"/>
                  <a:t>Trying</a:t>
                </a:r>
                <a:r>
                  <a:rPr lang="it-IT" dirty="0"/>
                  <a:t> </a:t>
                </a:r>
                <a:r>
                  <a:rPr lang="it-IT" dirty="0" err="1"/>
                  <a:t>another</a:t>
                </a:r>
                <a:r>
                  <a:rPr lang="it-IT" dirty="0"/>
                  <a:t> </a:t>
                </a:r>
                <a:r>
                  <a:rPr lang="it-IT" dirty="0" err="1"/>
                  <a:t>fit</a:t>
                </a:r>
                <a:r>
                  <a:rPr lang="it-IT" dirty="0"/>
                  <a:t> with </a:t>
                </a:r>
                <a:r>
                  <a:rPr lang="it-IT" dirty="0" err="1">
                    <a:solidFill>
                      <a:schemeClr val="accent1"/>
                    </a:solidFill>
                  </a:rPr>
                  <a:t>decaying</a:t>
                </a:r>
                <a:r>
                  <a:rPr lang="it-IT" dirty="0">
                    <a:solidFill>
                      <a:schemeClr val="accent1"/>
                    </a:solidFill>
                  </a:rPr>
                  <a:t> 17KHz </a:t>
                </a:r>
                <a:r>
                  <a:rPr lang="it-IT" dirty="0" err="1">
                    <a:solidFill>
                      <a:schemeClr val="accent1"/>
                    </a:solidFill>
                  </a:rPr>
                  <a:t>oscillation</a:t>
                </a:r>
                <a:endParaRPr lang="it-IT" dirty="0">
                  <a:solidFill>
                    <a:schemeClr val="accent1"/>
                  </a:solidFill>
                </a:endParaRPr>
              </a:p>
              <a:p>
                <a:r>
                  <a:rPr lang="it-IT" dirty="0"/>
                  <a:t>Compute the </a:t>
                </a:r>
                <a:r>
                  <a:rPr lang="it-IT" dirty="0" err="1"/>
                  <a:t>same</a:t>
                </a:r>
                <a:r>
                  <a:rPr lang="it-IT" dirty="0"/>
                  <a:t> </a:t>
                </a:r>
                <a:r>
                  <a:rPr lang="it-IT" dirty="0" err="1"/>
                  <a:t>analysis</a:t>
                </a:r>
                <a:r>
                  <a:rPr lang="it-IT" dirty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it-IT" dirty="0"/>
                  <a:t>configuration and </a:t>
                </a:r>
                <a:r>
                  <a:rPr lang="it-IT" dirty="0">
                    <a:solidFill>
                      <a:schemeClr val="accent1"/>
                    </a:solidFill>
                  </a:rPr>
                  <a:t>compare</a:t>
                </a:r>
                <a:r>
                  <a:rPr lang="it-IT" dirty="0"/>
                  <a:t> the </a:t>
                </a:r>
                <a:r>
                  <a:rPr lang="it-IT" dirty="0" err="1"/>
                  <a:t>results</a:t>
                </a:r>
                <a:endParaRPr lang="it-IT" dirty="0"/>
              </a:p>
            </p:txBody>
          </p:sp>
        </mc:Choice>
        <mc:Fallback xmlns="">
          <p:sp>
            <p:nvSpPr>
              <p:cNvPr id="3" name="Segnaposto contenuto 2">
                <a:extLst>
                  <a:ext uri="{FF2B5EF4-FFF2-40B4-BE49-F238E27FC236}">
                    <a16:creationId xmlns:a16="http://schemas.microsoft.com/office/drawing/2014/main" id="{422EEB7C-73F2-CCCC-7135-3FEE793A58C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2561" y="1825625"/>
                <a:ext cx="6188242" cy="4351338"/>
              </a:xfrm>
              <a:blipFill>
                <a:blip r:embed="rId2"/>
                <a:stretch>
                  <a:fillRect l="-1773" t="-224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Immagine 3">
            <a:extLst>
              <a:ext uri="{FF2B5EF4-FFF2-40B4-BE49-F238E27FC236}">
                <a16:creationId xmlns:a16="http://schemas.microsoft.com/office/drawing/2014/main" id="{F6691E2A-B8B5-3308-0438-C00724B80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6442" y="2390208"/>
            <a:ext cx="4876800" cy="3222172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2E69E06-6BC0-2223-9190-054A26D2C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774D1-8DD6-4C31-8ACD-5FB301B00745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03364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7A80E0C-5517-B589-7FF3-774F5C17BB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76026"/>
          </a:xfrm>
          <a:prstGeom prst="rect">
            <a:avLst/>
          </a:prstGeom>
        </p:spPr>
      </p:pic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8C50D30-52F7-57D9-C812-4ABE48DD2A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772412"/>
            <a:ext cx="10515600" cy="2716878"/>
          </a:xfrm>
        </p:spPr>
        <p:txBody>
          <a:bodyPr>
            <a:normAutofit fontScale="47500" lnSpcReduction="20000"/>
          </a:bodyPr>
          <a:lstStyle/>
          <a:p>
            <a:pPr marL="0" indent="0" algn="ctr">
              <a:buNone/>
            </a:pPr>
            <a:r>
              <a:rPr lang="it-IT" sz="8800" b="1" dirty="0">
                <a:solidFill>
                  <a:schemeClr val="bg1"/>
                </a:solidFill>
              </a:rPr>
              <a:t>Thanks for the </a:t>
            </a:r>
            <a:r>
              <a:rPr lang="it-IT" sz="8800" b="1" dirty="0" err="1">
                <a:solidFill>
                  <a:schemeClr val="bg1"/>
                </a:solidFill>
              </a:rPr>
              <a:t>opportunity</a:t>
            </a:r>
            <a:r>
              <a:rPr lang="it-IT" sz="8800" b="1" dirty="0">
                <a:solidFill>
                  <a:schemeClr val="bg1"/>
                </a:solidFill>
              </a:rPr>
              <a:t> to be </a:t>
            </a:r>
            <a:r>
              <a:rPr lang="it-IT" sz="8800" b="1" dirty="0" err="1">
                <a:solidFill>
                  <a:schemeClr val="bg1"/>
                </a:solidFill>
              </a:rPr>
              <a:t>at</a:t>
            </a:r>
            <a:r>
              <a:rPr lang="it-IT" sz="8800" b="1" dirty="0">
                <a:solidFill>
                  <a:schemeClr val="bg1"/>
                </a:solidFill>
              </a:rPr>
              <a:t> Fermilab. Thanks to Anna </a:t>
            </a:r>
            <a:r>
              <a:rPr lang="it-IT" sz="8800" b="1" dirty="0" err="1">
                <a:solidFill>
                  <a:schemeClr val="bg1"/>
                </a:solidFill>
              </a:rPr>
              <a:t>Driutti</a:t>
            </a:r>
            <a:r>
              <a:rPr lang="it-IT" sz="8800" b="1" dirty="0">
                <a:solidFill>
                  <a:schemeClr val="bg1"/>
                </a:solidFill>
              </a:rPr>
              <a:t>, Alberto Lusiani, Marco Incagli, </a:t>
            </a:r>
            <a:r>
              <a:rPr lang="it-IT" sz="8800" b="1" dirty="0" err="1">
                <a:solidFill>
                  <a:schemeClr val="bg1"/>
                </a:solidFill>
              </a:rPr>
              <a:t>Renee</a:t>
            </a:r>
            <a:r>
              <a:rPr lang="it-IT" sz="8800" b="1" dirty="0">
                <a:solidFill>
                  <a:schemeClr val="bg1"/>
                </a:solidFill>
              </a:rPr>
              <a:t> Fatemi, the </a:t>
            </a:r>
            <a:r>
              <a:rPr lang="it-IT" sz="8800" b="1" dirty="0" err="1">
                <a:solidFill>
                  <a:schemeClr val="bg1"/>
                </a:solidFill>
              </a:rPr>
              <a:t>simulation</a:t>
            </a:r>
            <a:r>
              <a:rPr lang="it-IT" sz="8800" b="1" dirty="0">
                <a:solidFill>
                  <a:schemeClr val="bg1"/>
                </a:solidFill>
              </a:rPr>
              <a:t> and </a:t>
            </a:r>
            <a:r>
              <a:rPr lang="it-IT" sz="8800" b="1" dirty="0" err="1">
                <a:solidFill>
                  <a:schemeClr val="bg1"/>
                </a:solidFill>
              </a:rPr>
              <a:t>magnetometer</a:t>
            </a:r>
            <a:r>
              <a:rPr lang="it-IT" sz="8800" b="1" dirty="0">
                <a:solidFill>
                  <a:schemeClr val="bg1"/>
                </a:solidFill>
              </a:rPr>
              <a:t> team, Hogan Nguyen and the Ops team in MC1 for </a:t>
            </a:r>
            <a:r>
              <a:rPr lang="it-IT" sz="8800" b="1" dirty="0" err="1">
                <a:solidFill>
                  <a:schemeClr val="bg1"/>
                </a:solidFill>
              </a:rPr>
              <a:t>all</a:t>
            </a:r>
            <a:r>
              <a:rPr lang="it-IT" sz="8800" b="1" dirty="0">
                <a:solidFill>
                  <a:schemeClr val="bg1"/>
                </a:solidFill>
              </a:rPr>
              <a:t> the help </a:t>
            </a:r>
            <a:r>
              <a:rPr lang="it-IT" sz="8800" b="1" dirty="0" err="1">
                <a:solidFill>
                  <a:schemeClr val="bg1"/>
                </a:solidFill>
              </a:rPr>
              <a:t>given</a:t>
            </a:r>
            <a:r>
              <a:rPr lang="it-IT" sz="8800" b="1" dirty="0">
                <a:solidFill>
                  <a:schemeClr val="bg1"/>
                </a:solidFill>
              </a:rPr>
              <a:t>!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ADE2B092-60C8-E0F8-3B8B-E6FA2ADD2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774D1-8DD6-4C31-8ACD-5FB301B00745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38131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2C45DE2-364C-B0C0-7C02-C4550B4750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03868"/>
            <a:ext cx="10515600" cy="1325563"/>
          </a:xfrm>
        </p:spPr>
        <p:txBody>
          <a:bodyPr/>
          <a:lstStyle/>
          <a:p>
            <a:r>
              <a:rPr lang="it-IT" b="1" dirty="0" err="1">
                <a:solidFill>
                  <a:srgbClr val="0070C0"/>
                </a:solidFill>
              </a:rPr>
              <a:t>Main</a:t>
            </a:r>
            <a:r>
              <a:rPr lang="it-IT" b="1" dirty="0">
                <a:solidFill>
                  <a:srgbClr val="0070C0"/>
                </a:solidFill>
              </a:rPr>
              <a:t> Formula</a:t>
            </a:r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E2B79C0C-7448-3F3C-BDE0-C611495DF1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715" y="1471067"/>
            <a:ext cx="9014927" cy="1721032"/>
          </a:xfrm>
        </p:spPr>
      </p:pic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303F4356-8635-D5F2-9AF4-4364BBF9F02A}"/>
              </a:ext>
            </a:extLst>
          </p:cNvPr>
          <p:cNvCxnSpPr>
            <a:cxnSpLocks/>
          </p:cNvCxnSpPr>
          <p:nvPr/>
        </p:nvCxnSpPr>
        <p:spPr>
          <a:xfrm>
            <a:off x="2868099" y="3192099"/>
            <a:ext cx="0" cy="6064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52269444-0E00-3EB2-A258-1684EF75262D}"/>
                  </a:ext>
                </a:extLst>
              </p:cNvPr>
              <p:cNvSpPr txBox="1"/>
              <p:nvPr/>
            </p:nvSpPr>
            <p:spPr>
              <a:xfrm>
                <a:off x="1995688" y="3811241"/>
                <a:ext cx="1744822" cy="8903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48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48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sz="48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</m:oMath>
                  </m:oMathPara>
                </a14:m>
                <a:endParaRPr lang="it-IT" sz="4800" dirty="0"/>
              </a:p>
            </p:txBody>
          </p:sp>
        </mc:Choice>
        <mc:Fallback xmlns="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52269444-0E00-3EB2-A258-1684EF7526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5688" y="3811241"/>
                <a:ext cx="1744822" cy="89037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EFEE617D-5752-AD1B-2469-F5131F8295EF}"/>
              </a:ext>
            </a:extLst>
          </p:cNvPr>
          <p:cNvCxnSpPr>
            <a:stCxn id="11" idx="3"/>
          </p:cNvCxnSpPr>
          <p:nvPr/>
        </p:nvCxnSpPr>
        <p:spPr>
          <a:xfrm>
            <a:off x="3740510" y="4256427"/>
            <a:ext cx="984381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DC66A37E-C652-72C3-CBF8-C3D4E4804AA9}"/>
                  </a:ext>
                </a:extLst>
              </p:cNvPr>
              <p:cNvSpPr txBox="1"/>
              <p:nvPr/>
            </p:nvSpPr>
            <p:spPr>
              <a:xfrm>
                <a:off x="5005081" y="3842222"/>
                <a:ext cx="4924060" cy="86177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8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it-IT" sz="2800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it-IT" sz="2800" b="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it-IT" sz="2800" dirty="0"/>
                  <a:t>= </a:t>
                </a:r>
                <a:r>
                  <a:rPr lang="it-IT" sz="2800" dirty="0" err="1"/>
                  <a:t>muon</a:t>
                </a:r>
                <a:r>
                  <a:rPr lang="it-IT" sz="2800" dirty="0"/>
                  <a:t> </a:t>
                </a:r>
                <a:r>
                  <a:rPr lang="it-IT" sz="2800" dirty="0" err="1"/>
                  <a:t>anomalous</a:t>
                </a:r>
                <a:r>
                  <a:rPr lang="it-IT" sz="2800" dirty="0"/>
                  <a:t> </a:t>
                </a:r>
                <a:r>
                  <a:rPr lang="it-IT" sz="2800" dirty="0" err="1"/>
                  <a:t>precession</a:t>
                </a:r>
                <a:r>
                  <a:rPr lang="it-IT" sz="2800" dirty="0"/>
                  <a:t> frequency</a:t>
                </a:r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DC66A37E-C652-72C3-CBF8-C3D4E4804A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5081" y="3842222"/>
                <a:ext cx="4924060" cy="861774"/>
              </a:xfrm>
              <a:prstGeom prst="rect">
                <a:avLst/>
              </a:prstGeom>
              <a:blipFill>
                <a:blip r:embed="rId4"/>
                <a:stretch>
                  <a:fillRect l="-4332" t="-11972" r="-3589" b="-2464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E256692B-F4AA-4005-810F-09D338859BD6}"/>
              </a:ext>
            </a:extLst>
          </p:cNvPr>
          <p:cNvCxnSpPr/>
          <p:nvPr/>
        </p:nvCxnSpPr>
        <p:spPr>
          <a:xfrm>
            <a:off x="3172899" y="4796421"/>
            <a:ext cx="1551992" cy="11810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C95B03A6-2D7C-9A4A-D992-35BFD9BE764A}"/>
                  </a:ext>
                </a:extLst>
              </p:cNvPr>
              <p:cNvSpPr txBox="1"/>
              <p:nvPr/>
            </p:nvSpPr>
            <p:spPr>
              <a:xfrm>
                <a:off x="5005081" y="5058719"/>
                <a:ext cx="5209807" cy="17567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sz="2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8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𝜔</m:t>
                        </m:r>
                      </m:e>
                      <m:sub>
                        <m:r>
                          <a:rPr lang="it-IT" sz="2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sub>
                    </m:sSub>
                    <m:r>
                      <a:rPr lang="it-IT" sz="2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it-IT" sz="2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it-IT" sz="2800" b="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𝑟</m:t>
                        </m:r>
                      </m:sub>
                    </m:sSub>
                    <m:r>
                      <a:rPr lang="it-IT" sz="2800" b="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it-IT" sz="2800" dirty="0"/>
                  <a:t> = </a:t>
                </a:r>
                <a:r>
                  <a:rPr lang="it-IT" sz="2800" dirty="0" err="1"/>
                  <a:t>magnetic</a:t>
                </a:r>
                <a:r>
                  <a:rPr lang="it-IT" sz="2800" dirty="0"/>
                  <a:t> field B in </a:t>
                </a:r>
                <a:r>
                  <a:rPr lang="it-IT" sz="2800" dirty="0" err="1"/>
                  <a:t>terms</a:t>
                </a:r>
                <a:r>
                  <a:rPr lang="it-IT" sz="2800" dirty="0"/>
                  <a:t> of </a:t>
                </a:r>
                <a:r>
                  <a:rPr lang="it-IT" sz="2800" dirty="0" err="1"/>
                  <a:t>shielded</a:t>
                </a:r>
                <a:r>
                  <a:rPr lang="it-IT" sz="2800" dirty="0"/>
                  <a:t> </a:t>
                </a:r>
                <a:r>
                  <a:rPr lang="it-IT" sz="2800" dirty="0" err="1"/>
                  <a:t>proton</a:t>
                </a:r>
                <a:r>
                  <a:rPr lang="it-IT" sz="2800" dirty="0"/>
                  <a:t> </a:t>
                </a:r>
                <a:r>
                  <a:rPr lang="it-IT" sz="2800" dirty="0" err="1"/>
                  <a:t>precession</a:t>
                </a:r>
                <a:r>
                  <a:rPr lang="it-IT" sz="2800" dirty="0"/>
                  <a:t> frequency and </a:t>
                </a:r>
                <a:r>
                  <a:rPr lang="it-IT" sz="2800" dirty="0" err="1"/>
                  <a:t>weighted</a:t>
                </a:r>
                <a:r>
                  <a:rPr lang="it-IT" sz="2800" dirty="0"/>
                  <a:t> by the </a:t>
                </a:r>
                <a:r>
                  <a:rPr lang="it-IT" sz="2800" dirty="0" err="1"/>
                  <a:t>muon</a:t>
                </a:r>
                <a:r>
                  <a:rPr lang="it-IT" sz="2800" dirty="0"/>
                  <a:t> </a:t>
                </a:r>
                <a:r>
                  <a:rPr lang="it-IT" sz="2800" dirty="0" err="1"/>
                  <a:t>distribution</a:t>
                </a:r>
                <a:endParaRPr lang="it-IT" sz="2800" dirty="0"/>
              </a:p>
            </p:txBody>
          </p:sp>
        </mc:Choice>
        <mc:Fallback xmlns="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C95B03A6-2D7C-9A4A-D992-35BFD9BE76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5081" y="5058719"/>
                <a:ext cx="5209807" cy="1756763"/>
              </a:xfrm>
              <a:prstGeom prst="rect">
                <a:avLst/>
              </a:prstGeom>
              <a:blipFill>
                <a:blip r:embed="rId5"/>
                <a:stretch>
                  <a:fillRect l="-4094" t="-5903" b="-1145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0B5F70CC-D562-AD2F-E800-515C9189B378}"/>
              </a:ext>
            </a:extLst>
          </p:cNvPr>
          <p:cNvSpPr txBox="1"/>
          <p:nvPr/>
        </p:nvSpPr>
        <p:spPr>
          <a:xfrm>
            <a:off x="9768741" y="644601"/>
            <a:ext cx="18225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/>
              <a:t>Fundamental</a:t>
            </a:r>
            <a:r>
              <a:rPr lang="it-IT" sz="2400" dirty="0"/>
              <a:t> </a:t>
            </a:r>
            <a:r>
              <a:rPr lang="it-IT" sz="2400" dirty="0" err="1"/>
              <a:t>factors</a:t>
            </a:r>
            <a:r>
              <a:rPr lang="it-IT" sz="2400" dirty="0"/>
              <a:t> (</a:t>
            </a:r>
            <a:r>
              <a:rPr lang="it-IT" sz="2400" dirty="0" err="1"/>
              <a:t>uncertainty</a:t>
            </a:r>
            <a:r>
              <a:rPr lang="it-IT" sz="2400" dirty="0"/>
              <a:t> 25ppb)</a:t>
            </a:r>
          </a:p>
        </p:txBody>
      </p:sp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6A7E7002-34AE-2870-2205-E0FB25C4DA93}"/>
              </a:ext>
            </a:extLst>
          </p:cNvPr>
          <p:cNvCxnSpPr/>
          <p:nvPr/>
        </p:nvCxnSpPr>
        <p:spPr>
          <a:xfrm flipV="1">
            <a:off x="8563897" y="1471067"/>
            <a:ext cx="1022555" cy="28890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68A28725-B8F3-0B87-B98B-FAFFD2521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774D1-8DD6-4C31-8ACD-5FB301B00745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9085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C9EBEB9-C526-345E-E971-0A20EDF0C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710" y="0"/>
            <a:ext cx="10515600" cy="1325563"/>
          </a:xfrm>
        </p:spPr>
        <p:txBody>
          <a:bodyPr/>
          <a:lstStyle/>
          <a:p>
            <a:r>
              <a:rPr lang="it-IT" b="1" dirty="0">
                <a:solidFill>
                  <a:srgbClr val="0070C0"/>
                </a:solidFill>
              </a:rPr>
              <a:t>Master formula for </a:t>
            </a:r>
            <a:r>
              <a:rPr lang="it-IT" b="1" dirty="0" err="1">
                <a:solidFill>
                  <a:srgbClr val="0070C0"/>
                </a:solidFill>
              </a:rPr>
              <a:t>analysis</a:t>
            </a:r>
            <a:endParaRPr lang="it-IT" b="1" dirty="0">
              <a:solidFill>
                <a:srgbClr val="0070C0"/>
              </a:solidFill>
            </a:endParaRP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10C92A5-1727-532E-9F9E-C7B207B8D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710" y="943346"/>
            <a:ext cx="7933592" cy="24856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6B35711D-6592-6CBC-63B6-3984943202AC}"/>
                  </a:ext>
                </a:extLst>
              </p:cNvPr>
              <p:cNvSpPr txBox="1"/>
              <p:nvPr/>
            </p:nvSpPr>
            <p:spPr>
              <a:xfrm>
                <a:off x="586112" y="4372346"/>
                <a:ext cx="6408248" cy="129266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it-IT" sz="2800" dirty="0"/>
                  <a:t>My work </a:t>
                </a:r>
                <a:r>
                  <a:rPr lang="it-IT" sz="2800" dirty="0" err="1"/>
                  <a:t>focuses</a:t>
                </a:r>
                <a:r>
                  <a:rPr lang="it-IT" sz="2800" dirty="0"/>
                  <a:t>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  <m:sub>
                        <m:r>
                          <a:rPr lang="it-IT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it-IT" sz="2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it-IT" sz="2800" dirty="0" err="1"/>
                  <a:t>which</a:t>
                </a:r>
                <a:r>
                  <a:rPr lang="it-IT" sz="2800" dirty="0"/>
                  <a:t> </a:t>
                </a:r>
                <a:r>
                  <a:rPr lang="it-IT" sz="2800" dirty="0" err="1"/>
                  <a:t>is</a:t>
                </a:r>
                <a:r>
                  <a:rPr lang="it-IT" sz="2800" dirty="0"/>
                  <a:t> the </a:t>
                </a:r>
                <a:r>
                  <a:rPr lang="it-IT" sz="2800" dirty="0" err="1"/>
                  <a:t>transient</a:t>
                </a:r>
                <a:r>
                  <a:rPr lang="it-IT" sz="2800" dirty="0"/>
                  <a:t> field from </a:t>
                </a:r>
                <a:r>
                  <a:rPr lang="it-IT" sz="2800" dirty="0" err="1"/>
                  <a:t>eddy</a:t>
                </a:r>
                <a:r>
                  <a:rPr lang="it-IT" sz="2800" dirty="0"/>
                  <a:t> </a:t>
                </a:r>
                <a:r>
                  <a:rPr lang="it-IT" sz="2800" dirty="0" err="1"/>
                  <a:t>currents</a:t>
                </a:r>
                <a:r>
                  <a:rPr lang="it-IT" sz="2800" dirty="0"/>
                  <a:t> in kickers and the </a:t>
                </a:r>
                <a:r>
                  <a:rPr lang="it-IT" sz="2800" dirty="0" err="1"/>
                  <a:t>measurment</a:t>
                </a:r>
                <a:r>
                  <a:rPr lang="it-IT" sz="2800" dirty="0"/>
                  <a:t> of the kick </a:t>
                </a:r>
                <a:r>
                  <a:rPr lang="it-IT" sz="2800" dirty="0" err="1"/>
                  <a:t>pulse</a:t>
                </a:r>
                <a:endParaRPr lang="it-IT" sz="2800" dirty="0"/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6B35711D-6592-6CBC-63B6-3984943202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6112" y="4372346"/>
                <a:ext cx="6408248" cy="1292662"/>
              </a:xfrm>
              <a:prstGeom prst="rect">
                <a:avLst/>
              </a:prstGeom>
              <a:blipFill>
                <a:blip r:embed="rId3"/>
                <a:stretch>
                  <a:fillRect l="-3330" t="-8019" r="-2474" b="-1650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Immagine 2">
            <a:extLst>
              <a:ext uri="{FF2B5EF4-FFF2-40B4-BE49-F238E27FC236}">
                <a16:creationId xmlns:a16="http://schemas.microsoft.com/office/drawing/2014/main" id="{EDC231A3-8B12-0D9A-BEB6-158B1AAD83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5302" y="1168147"/>
            <a:ext cx="3458955" cy="2201523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FA8534FA-E533-8BAD-76FA-AC588FFFA2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5302" y="4004362"/>
            <a:ext cx="3458955" cy="2853638"/>
          </a:xfrm>
          <a:prstGeom prst="rect">
            <a:avLst/>
          </a:prstGeom>
        </p:spPr>
      </p:pic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4D6EBFB-7F66-A84F-35C2-545589E79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774D1-8DD6-4C31-8ACD-5FB301B00745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65833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E84557-F9AE-D1EC-2247-28DA32551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>
                <a:solidFill>
                  <a:srgbClr val="0070C0"/>
                </a:solidFill>
                <a:cs typeface="Times New Roman" panose="02020603050405020304" pitchFamily="18" charset="0"/>
              </a:rPr>
              <a:t>Magnetic</a:t>
            </a:r>
            <a:r>
              <a:rPr lang="it-IT" b="1" dirty="0">
                <a:solidFill>
                  <a:srgbClr val="0070C0"/>
                </a:solidFill>
                <a:cs typeface="Times New Roman" panose="02020603050405020304" pitchFamily="18" charset="0"/>
              </a:rPr>
              <a:t> Kicker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4F79C22-7DB4-52DA-06BE-3EF6997888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5099"/>
            <a:ext cx="5257800" cy="5057775"/>
          </a:xfrm>
        </p:spPr>
        <p:txBody>
          <a:bodyPr>
            <a:normAutofit fontScale="92500" lnSpcReduction="20000"/>
          </a:bodyPr>
          <a:lstStyle/>
          <a:p>
            <a:r>
              <a:rPr lang="it-IT" dirty="0">
                <a:cs typeface="Times New Roman" panose="02020603050405020304" pitchFamily="18" charset="0"/>
              </a:rPr>
              <a:t>g-2 </a:t>
            </a:r>
            <a:r>
              <a:rPr lang="it-IT" dirty="0" err="1">
                <a:cs typeface="Times New Roman" panose="02020603050405020304" pitchFamily="18" charset="0"/>
              </a:rPr>
              <a:t>uses</a:t>
            </a:r>
            <a:r>
              <a:rPr lang="it-IT" dirty="0">
                <a:cs typeface="Times New Roman" panose="02020603050405020304" pitchFamily="18" charset="0"/>
              </a:rPr>
              <a:t> </a:t>
            </a:r>
            <a:r>
              <a:rPr lang="it-IT" dirty="0" err="1">
                <a:cs typeface="Times New Roman" panose="02020603050405020304" pitchFamily="18" charset="0"/>
              </a:rPr>
              <a:t>three</a:t>
            </a:r>
            <a:r>
              <a:rPr lang="it-IT" dirty="0">
                <a:cs typeface="Times New Roman" panose="02020603050405020304" pitchFamily="18" charset="0"/>
              </a:rPr>
              <a:t> </a:t>
            </a:r>
            <a:r>
              <a:rPr lang="it-IT" dirty="0" err="1">
                <a:cs typeface="Times New Roman" panose="02020603050405020304" pitchFamily="18" charset="0"/>
              </a:rPr>
              <a:t>magnetic</a:t>
            </a:r>
            <a:r>
              <a:rPr lang="it-IT" dirty="0">
                <a:cs typeface="Times New Roman" panose="02020603050405020304" pitchFamily="18" charset="0"/>
              </a:rPr>
              <a:t> kickers to create a </a:t>
            </a:r>
            <a:r>
              <a:rPr lang="it-IT" dirty="0" err="1">
                <a:cs typeface="Times New Roman" panose="02020603050405020304" pitchFamily="18" charset="0"/>
              </a:rPr>
              <a:t>vertical</a:t>
            </a:r>
            <a:r>
              <a:rPr lang="it-IT" dirty="0">
                <a:cs typeface="Times New Roman" panose="02020603050405020304" pitchFamily="18" charset="0"/>
              </a:rPr>
              <a:t> </a:t>
            </a:r>
            <a:r>
              <a:rPr lang="it-IT" dirty="0" err="1">
                <a:cs typeface="Times New Roman" panose="02020603050405020304" pitchFamily="18" charset="0"/>
              </a:rPr>
              <a:t>magnetic</a:t>
            </a:r>
            <a:r>
              <a:rPr lang="it-IT" dirty="0">
                <a:cs typeface="Times New Roman" panose="02020603050405020304" pitchFamily="18" charset="0"/>
              </a:rPr>
              <a:t> field to </a:t>
            </a:r>
            <a:r>
              <a:rPr lang="it-IT" dirty="0" err="1">
                <a:cs typeface="Times New Roman" panose="02020603050405020304" pitchFamily="18" charset="0"/>
              </a:rPr>
              <a:t>deflect</a:t>
            </a:r>
            <a:r>
              <a:rPr lang="it-IT" dirty="0">
                <a:cs typeface="Times New Roman" panose="02020603050405020304" pitchFamily="18" charset="0"/>
              </a:rPr>
              <a:t> the </a:t>
            </a:r>
            <a:r>
              <a:rPr lang="it-IT" dirty="0" err="1">
                <a:cs typeface="Times New Roman" panose="02020603050405020304" pitchFamily="18" charset="0"/>
              </a:rPr>
              <a:t>beam</a:t>
            </a:r>
            <a:r>
              <a:rPr lang="it-IT" dirty="0">
                <a:cs typeface="Times New Roman" panose="02020603050405020304" pitchFamily="18" charset="0"/>
              </a:rPr>
              <a:t> </a:t>
            </a:r>
            <a:r>
              <a:rPr lang="it-IT" dirty="0" err="1">
                <a:cs typeface="Times New Roman" panose="02020603050405020304" pitchFamily="18" charset="0"/>
              </a:rPr>
              <a:t>into</a:t>
            </a:r>
            <a:r>
              <a:rPr lang="it-IT" dirty="0">
                <a:cs typeface="Times New Roman" panose="02020603050405020304" pitchFamily="18" charset="0"/>
              </a:rPr>
              <a:t> a </a:t>
            </a:r>
            <a:r>
              <a:rPr lang="it-IT" dirty="0" err="1">
                <a:cs typeface="Times New Roman" panose="02020603050405020304" pitchFamily="18" charset="0"/>
              </a:rPr>
              <a:t>centered</a:t>
            </a:r>
            <a:r>
              <a:rPr lang="it-IT" dirty="0">
                <a:cs typeface="Times New Roman" panose="02020603050405020304" pitchFamily="18" charset="0"/>
              </a:rPr>
              <a:t> </a:t>
            </a:r>
            <a:r>
              <a:rPr lang="it-IT" dirty="0" err="1">
                <a:cs typeface="Times New Roman" panose="02020603050405020304" pitchFamily="18" charset="0"/>
              </a:rPr>
              <a:t>stable</a:t>
            </a:r>
            <a:r>
              <a:rPr lang="it-IT" dirty="0">
                <a:cs typeface="Times New Roman" panose="02020603050405020304" pitchFamily="18" charset="0"/>
              </a:rPr>
              <a:t> </a:t>
            </a:r>
            <a:r>
              <a:rPr lang="it-IT" dirty="0" err="1">
                <a:cs typeface="Times New Roman" panose="02020603050405020304" pitchFamily="18" charset="0"/>
              </a:rPr>
              <a:t>orbit</a:t>
            </a:r>
            <a:r>
              <a:rPr lang="it-IT" dirty="0">
                <a:cs typeface="Times New Roman" panose="02020603050405020304" pitchFamily="18" charset="0"/>
              </a:rPr>
              <a:t> (</a:t>
            </a:r>
            <a:r>
              <a:rPr lang="it-IT" dirty="0" err="1">
                <a:cs typeface="Times New Roman" panose="02020603050405020304" pitchFamily="18" charset="0"/>
              </a:rPr>
              <a:t>magic</a:t>
            </a:r>
            <a:r>
              <a:rPr lang="it-IT" dirty="0">
                <a:cs typeface="Times New Roman" panose="02020603050405020304" pitchFamily="18" charset="0"/>
              </a:rPr>
              <a:t> </a:t>
            </a:r>
            <a:r>
              <a:rPr lang="it-IT" dirty="0" err="1">
                <a:cs typeface="Times New Roman" panose="02020603050405020304" pitchFamily="18" charset="0"/>
              </a:rPr>
              <a:t>radius</a:t>
            </a:r>
            <a:r>
              <a:rPr lang="it-IT" dirty="0">
                <a:cs typeface="Times New Roman" panose="02020603050405020304" pitchFamily="18" charset="0"/>
              </a:rPr>
              <a:t>)</a:t>
            </a:r>
          </a:p>
          <a:p>
            <a:r>
              <a:rPr lang="it-IT" dirty="0">
                <a:cs typeface="Times New Roman" panose="02020603050405020304" pitchFamily="18" charset="0"/>
              </a:rPr>
              <a:t>The </a:t>
            </a:r>
            <a:r>
              <a:rPr lang="it-IT" dirty="0">
                <a:solidFill>
                  <a:schemeClr val="accent1"/>
                </a:solidFill>
                <a:cs typeface="Times New Roman" panose="02020603050405020304" pitchFamily="18" charset="0"/>
              </a:rPr>
              <a:t>kicks</a:t>
            </a:r>
            <a:r>
              <a:rPr lang="it-IT" dirty="0">
                <a:cs typeface="Times New Roman" panose="02020603050405020304" pitchFamily="18" charset="0"/>
              </a:rPr>
              <a:t> are </a:t>
            </a:r>
            <a:r>
              <a:rPr lang="it-IT" dirty="0" err="1">
                <a:cs typeface="Times New Roman" panose="02020603050405020304" pitchFamily="18" charset="0"/>
              </a:rPr>
              <a:t>magnetic</a:t>
            </a:r>
            <a:r>
              <a:rPr lang="it-IT" dirty="0">
                <a:cs typeface="Times New Roman" panose="02020603050405020304" pitchFamily="18" charset="0"/>
              </a:rPr>
              <a:t> </a:t>
            </a:r>
            <a:r>
              <a:rPr lang="it-IT" dirty="0" err="1">
                <a:cs typeface="Times New Roman" panose="02020603050405020304" pitchFamily="18" charset="0"/>
              </a:rPr>
              <a:t>pulses</a:t>
            </a:r>
            <a:r>
              <a:rPr lang="it-IT" dirty="0">
                <a:cs typeface="Times New Roman" panose="02020603050405020304" pitchFamily="18" charset="0"/>
              </a:rPr>
              <a:t> of </a:t>
            </a:r>
            <a:r>
              <a:rPr lang="it-IT" dirty="0" err="1">
                <a:cs typeface="Times New Roman" panose="02020603050405020304" pitchFamily="18" charset="0"/>
              </a:rPr>
              <a:t>about</a:t>
            </a:r>
            <a:r>
              <a:rPr lang="it-IT" dirty="0">
                <a:cs typeface="Times New Roman" panose="02020603050405020304" pitchFamily="18" charset="0"/>
              </a:rPr>
              <a:t> 200 Gauss</a:t>
            </a:r>
          </a:p>
          <a:p>
            <a:r>
              <a:rPr lang="it-IT" dirty="0">
                <a:cs typeface="Times New Roman" panose="02020603050405020304" pitchFamily="18" charset="0"/>
              </a:rPr>
              <a:t>The </a:t>
            </a:r>
            <a:r>
              <a:rPr lang="it-IT" dirty="0" err="1">
                <a:cs typeface="Times New Roman" panose="02020603050405020304" pitchFamily="18" charset="0"/>
              </a:rPr>
              <a:t>presence</a:t>
            </a:r>
            <a:r>
              <a:rPr lang="it-IT" dirty="0">
                <a:cs typeface="Times New Roman" panose="02020603050405020304" pitchFamily="18" charset="0"/>
              </a:rPr>
              <a:t> of </a:t>
            </a:r>
            <a:r>
              <a:rPr lang="it-IT" dirty="0" err="1">
                <a:cs typeface="Times New Roman" panose="02020603050405020304" pitchFamily="18" charset="0"/>
              </a:rPr>
              <a:t>eddy</a:t>
            </a:r>
            <a:r>
              <a:rPr lang="it-IT" dirty="0">
                <a:cs typeface="Times New Roman" panose="02020603050405020304" pitchFamily="18" charset="0"/>
              </a:rPr>
              <a:t> </a:t>
            </a:r>
            <a:r>
              <a:rPr lang="it-IT" dirty="0" err="1">
                <a:cs typeface="Times New Roman" panose="02020603050405020304" pitchFamily="18" charset="0"/>
              </a:rPr>
              <a:t>currents</a:t>
            </a:r>
            <a:r>
              <a:rPr lang="it-IT" dirty="0">
                <a:cs typeface="Times New Roman" panose="02020603050405020304" pitchFamily="18" charset="0"/>
              </a:rPr>
              <a:t> </a:t>
            </a:r>
            <a:r>
              <a:rPr lang="it-IT" dirty="0" err="1">
                <a:cs typeface="Times New Roman" panose="02020603050405020304" pitchFamily="18" charset="0"/>
              </a:rPr>
              <a:t>causes</a:t>
            </a:r>
            <a:r>
              <a:rPr lang="it-IT" dirty="0">
                <a:cs typeface="Times New Roman" panose="02020603050405020304" pitchFamily="18" charset="0"/>
              </a:rPr>
              <a:t> the </a:t>
            </a:r>
            <a:r>
              <a:rPr lang="it-IT" dirty="0">
                <a:solidFill>
                  <a:schemeClr val="accent1"/>
                </a:solidFill>
                <a:cs typeface="Times New Roman" panose="02020603050405020304" pitchFamily="18" charset="0"/>
              </a:rPr>
              <a:t>kicker </a:t>
            </a:r>
            <a:r>
              <a:rPr lang="it-IT" dirty="0" err="1">
                <a:solidFill>
                  <a:schemeClr val="accent1"/>
                </a:solidFill>
                <a:cs typeface="Times New Roman" panose="02020603050405020304" pitchFamily="18" charset="0"/>
              </a:rPr>
              <a:t>transient</a:t>
            </a:r>
            <a:r>
              <a:rPr lang="it-IT" dirty="0">
                <a:solidFill>
                  <a:schemeClr val="accent1"/>
                </a:solidFill>
                <a:cs typeface="Times New Roman" panose="02020603050405020304" pitchFamily="18" charset="0"/>
              </a:rPr>
              <a:t> </a:t>
            </a:r>
            <a:r>
              <a:rPr lang="it-IT" dirty="0" err="1">
                <a:solidFill>
                  <a:schemeClr val="accent1"/>
                </a:solidFill>
                <a:cs typeface="Times New Roman" panose="02020603050405020304" pitchFamily="18" charset="0"/>
              </a:rPr>
              <a:t>magnetic</a:t>
            </a:r>
            <a:r>
              <a:rPr lang="it-IT" dirty="0">
                <a:solidFill>
                  <a:schemeClr val="accent1"/>
                </a:solidFill>
                <a:cs typeface="Times New Roman" panose="02020603050405020304" pitchFamily="18" charset="0"/>
              </a:rPr>
              <a:t> field,</a:t>
            </a:r>
            <a:r>
              <a:rPr lang="it-IT" dirty="0">
                <a:cs typeface="Times New Roman" panose="02020603050405020304" pitchFamily="18" charset="0"/>
              </a:rPr>
              <a:t> an </a:t>
            </a:r>
            <a:r>
              <a:rPr lang="it-IT" dirty="0" err="1">
                <a:cs typeface="Times New Roman" panose="02020603050405020304" pitchFamily="18" charset="0"/>
              </a:rPr>
              <a:t>effect</a:t>
            </a:r>
            <a:r>
              <a:rPr lang="it-IT" dirty="0">
                <a:cs typeface="Times New Roman" panose="02020603050405020304" pitchFamily="18" charset="0"/>
              </a:rPr>
              <a:t> of </a:t>
            </a:r>
            <a:r>
              <a:rPr lang="it-IT" dirty="0" err="1">
                <a:cs typeface="Times New Roman" panose="02020603050405020304" pitchFamily="18" charset="0"/>
              </a:rPr>
              <a:t>about</a:t>
            </a:r>
            <a:r>
              <a:rPr lang="it-IT" dirty="0">
                <a:cs typeface="Times New Roman" panose="02020603050405020304" pitchFamily="18" charset="0"/>
              </a:rPr>
              <a:t> 1-2 </a:t>
            </a:r>
            <a:r>
              <a:rPr lang="it-IT" dirty="0" err="1">
                <a:cs typeface="Times New Roman" panose="02020603050405020304" pitchFamily="18" charset="0"/>
              </a:rPr>
              <a:t>mGauss</a:t>
            </a:r>
            <a:r>
              <a:rPr lang="it-IT" dirty="0">
                <a:cs typeface="Times New Roman" panose="02020603050405020304" pitchFamily="18" charset="0"/>
              </a:rPr>
              <a:t> </a:t>
            </a:r>
            <a:r>
              <a:rPr lang="it-IT" dirty="0" err="1">
                <a:cs typeface="Times New Roman" panose="02020603050405020304" pitchFamily="18" charset="0"/>
              </a:rPr>
              <a:t>that</a:t>
            </a:r>
            <a:r>
              <a:rPr lang="it-IT" dirty="0">
                <a:cs typeface="Times New Roman" panose="02020603050405020304" pitchFamily="18" charset="0"/>
              </a:rPr>
              <a:t> </a:t>
            </a:r>
            <a:r>
              <a:rPr lang="it-IT" dirty="0" err="1">
                <a:cs typeface="Times New Roman" panose="02020603050405020304" pitchFamily="18" charset="0"/>
              </a:rPr>
              <a:t>extends</a:t>
            </a:r>
            <a:r>
              <a:rPr lang="it-IT" dirty="0">
                <a:cs typeface="Times New Roman" panose="02020603050405020304" pitchFamily="18" charset="0"/>
              </a:rPr>
              <a:t> in the </a:t>
            </a:r>
            <a:r>
              <a:rPr lang="it-IT" dirty="0" err="1">
                <a:cs typeface="Times New Roman" panose="02020603050405020304" pitchFamily="18" charset="0"/>
              </a:rPr>
              <a:t>measurement</a:t>
            </a:r>
            <a:r>
              <a:rPr lang="it-IT" dirty="0">
                <a:cs typeface="Times New Roman" panose="02020603050405020304" pitchFamily="18" charset="0"/>
              </a:rPr>
              <a:t> time window</a:t>
            </a:r>
          </a:p>
          <a:p>
            <a:r>
              <a:rPr lang="it-IT" dirty="0" err="1">
                <a:cs typeface="Times New Roman" panose="02020603050405020304" pitchFamily="18" charset="0"/>
              </a:rPr>
              <a:t>We</a:t>
            </a:r>
            <a:r>
              <a:rPr lang="it-IT" dirty="0">
                <a:cs typeface="Times New Roman" panose="02020603050405020304" pitchFamily="18" charset="0"/>
              </a:rPr>
              <a:t> </a:t>
            </a:r>
            <a:r>
              <a:rPr lang="it-IT" dirty="0" err="1">
                <a:cs typeface="Times New Roman" panose="02020603050405020304" pitchFamily="18" charset="0"/>
              </a:rPr>
              <a:t>measured</a:t>
            </a:r>
            <a:r>
              <a:rPr lang="it-IT" dirty="0">
                <a:cs typeface="Times New Roman" panose="02020603050405020304" pitchFamily="18" charset="0"/>
              </a:rPr>
              <a:t> the </a:t>
            </a:r>
            <a:r>
              <a:rPr lang="it-IT" dirty="0" err="1">
                <a:cs typeface="Times New Roman" panose="02020603050405020304" pitchFamily="18" charset="0"/>
              </a:rPr>
              <a:t>pulse</a:t>
            </a:r>
            <a:r>
              <a:rPr lang="it-IT" dirty="0">
                <a:cs typeface="Times New Roman" panose="02020603050405020304" pitchFamily="18" charset="0"/>
              </a:rPr>
              <a:t> of the kicks and the </a:t>
            </a:r>
            <a:r>
              <a:rPr lang="it-IT" dirty="0" err="1">
                <a:cs typeface="Times New Roman" panose="02020603050405020304" pitchFamily="18" charset="0"/>
              </a:rPr>
              <a:t>eddy</a:t>
            </a:r>
            <a:r>
              <a:rPr lang="it-IT" dirty="0">
                <a:cs typeface="Times New Roman" panose="02020603050405020304" pitchFamily="18" charset="0"/>
              </a:rPr>
              <a:t> </a:t>
            </a:r>
            <a:r>
              <a:rPr lang="it-IT" dirty="0" err="1">
                <a:cs typeface="Times New Roman" panose="02020603050405020304" pitchFamily="18" charset="0"/>
              </a:rPr>
              <a:t>currents</a:t>
            </a:r>
            <a:r>
              <a:rPr lang="it-IT" dirty="0">
                <a:cs typeface="Times New Roman" panose="02020603050405020304" pitchFamily="18" charset="0"/>
              </a:rPr>
              <a:t> with a </a:t>
            </a:r>
            <a:r>
              <a:rPr lang="it-IT" b="1" dirty="0" err="1">
                <a:solidFill>
                  <a:schemeClr val="accent1"/>
                </a:solidFill>
                <a:cs typeface="Times New Roman" panose="02020603050405020304" pitchFamily="18" charset="0"/>
              </a:rPr>
              <a:t>magnetometer</a:t>
            </a:r>
            <a:r>
              <a:rPr lang="it-IT" dirty="0">
                <a:cs typeface="Times New Roman" panose="02020603050405020304" pitchFamily="18" charset="0"/>
              </a:rPr>
              <a:t> </a:t>
            </a:r>
            <a:r>
              <a:rPr lang="it-IT" dirty="0" err="1">
                <a:cs typeface="Times New Roman" panose="02020603050405020304" pitchFamily="18" charset="0"/>
              </a:rPr>
              <a:t>based</a:t>
            </a:r>
            <a:r>
              <a:rPr lang="it-IT" dirty="0">
                <a:cs typeface="Times New Roman" panose="02020603050405020304" pitchFamily="18" charset="0"/>
              </a:rPr>
              <a:t> on the </a:t>
            </a:r>
            <a:r>
              <a:rPr lang="it-IT" dirty="0" err="1">
                <a:cs typeface="Times New Roman" panose="02020603050405020304" pitchFamily="18" charset="0"/>
              </a:rPr>
              <a:t>Farady</a:t>
            </a:r>
            <a:r>
              <a:rPr lang="it-IT" dirty="0">
                <a:cs typeface="Times New Roman" panose="02020603050405020304" pitchFamily="18" charset="0"/>
              </a:rPr>
              <a:t> </a:t>
            </a:r>
            <a:r>
              <a:rPr lang="it-IT" dirty="0" err="1">
                <a:cs typeface="Times New Roman" panose="02020603050405020304" pitchFamily="18" charset="0"/>
              </a:rPr>
              <a:t>effect</a:t>
            </a:r>
            <a:endParaRPr lang="it-IT" dirty="0">
              <a:cs typeface="Times New Roman" panose="02020603050405020304" pitchFamily="18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FB697A9-3429-9B98-3D6F-FCD3D167B6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8901" y="792791"/>
            <a:ext cx="5010149" cy="5098216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E2668B-C02D-603D-6FFC-65E4511D8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774D1-8DD6-4C31-8ACD-5FB301B00745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4035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2CDA77D-FF47-3CBB-EA74-03C69B6F9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>
                <a:solidFill>
                  <a:schemeClr val="accent1"/>
                </a:solidFill>
                <a:cs typeface="Times New Roman" panose="02020603050405020304" pitchFamily="18" charset="0"/>
              </a:rPr>
              <a:t>Faraday </a:t>
            </a:r>
            <a:r>
              <a:rPr lang="it-IT" b="1" dirty="0" err="1">
                <a:solidFill>
                  <a:schemeClr val="accent1"/>
                </a:solidFill>
                <a:cs typeface="Times New Roman" panose="02020603050405020304" pitchFamily="18" charset="0"/>
              </a:rPr>
              <a:t>Rotation</a:t>
            </a:r>
            <a:endParaRPr lang="it-IT" b="1" dirty="0">
              <a:solidFill>
                <a:schemeClr val="accent1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B0FBC8A-F5C1-7923-0C73-76C987BEC6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575" y="1481138"/>
            <a:ext cx="7362825" cy="1433512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it-IT" dirty="0" err="1">
                <a:cs typeface="Times New Roman" panose="02020603050405020304" pitchFamily="18" charset="0"/>
              </a:rPr>
              <a:t>Farady</a:t>
            </a:r>
            <a:r>
              <a:rPr lang="it-IT" dirty="0">
                <a:cs typeface="Times New Roman" panose="02020603050405020304" pitchFamily="18" charset="0"/>
              </a:rPr>
              <a:t> </a:t>
            </a:r>
            <a:r>
              <a:rPr lang="it-IT" dirty="0" err="1">
                <a:cs typeface="Times New Roman" panose="02020603050405020304" pitchFamily="18" charset="0"/>
              </a:rPr>
              <a:t>effect</a:t>
            </a:r>
            <a:r>
              <a:rPr lang="it-IT" dirty="0">
                <a:cs typeface="Times New Roman" panose="02020603050405020304" pitchFamily="18" charset="0"/>
              </a:rPr>
              <a:t> </a:t>
            </a:r>
            <a:r>
              <a:rPr lang="it-IT" dirty="0" err="1">
                <a:cs typeface="Times New Roman" panose="02020603050405020304" pitchFamily="18" charset="0"/>
              </a:rPr>
              <a:t>is</a:t>
            </a:r>
            <a:r>
              <a:rPr lang="it-IT" dirty="0">
                <a:cs typeface="Times New Roman" panose="02020603050405020304" pitchFamily="18" charset="0"/>
              </a:rPr>
              <a:t> the </a:t>
            </a:r>
            <a:r>
              <a:rPr lang="it-IT" dirty="0" err="1">
                <a:cs typeface="Times New Roman" panose="02020603050405020304" pitchFamily="18" charset="0"/>
              </a:rPr>
              <a:t>rotation</a:t>
            </a:r>
            <a:r>
              <a:rPr lang="it-IT" dirty="0">
                <a:cs typeface="Times New Roman" panose="02020603050405020304" pitchFamily="18" charset="0"/>
              </a:rPr>
              <a:t> of the light linear </a:t>
            </a:r>
            <a:r>
              <a:rPr lang="it-IT" dirty="0" err="1">
                <a:cs typeface="Times New Roman" panose="02020603050405020304" pitchFamily="18" charset="0"/>
              </a:rPr>
              <a:t>polarization</a:t>
            </a:r>
            <a:r>
              <a:rPr lang="it-IT" dirty="0">
                <a:cs typeface="Times New Roman" panose="02020603050405020304" pitchFamily="18" charset="0"/>
              </a:rPr>
              <a:t> </a:t>
            </a:r>
            <a:r>
              <a:rPr lang="it-IT" dirty="0" err="1">
                <a:cs typeface="Times New Roman" panose="02020603050405020304" pitchFamily="18" charset="0"/>
              </a:rPr>
              <a:t>into</a:t>
            </a:r>
            <a:r>
              <a:rPr lang="it-IT" dirty="0">
                <a:cs typeface="Times New Roman" panose="02020603050405020304" pitchFamily="18" charset="0"/>
              </a:rPr>
              <a:t> some </a:t>
            </a:r>
            <a:r>
              <a:rPr lang="it-IT" dirty="0" err="1">
                <a:cs typeface="Times New Roman" panose="02020603050405020304" pitchFamily="18" charset="0"/>
              </a:rPr>
              <a:t>particular</a:t>
            </a:r>
            <a:r>
              <a:rPr lang="it-IT" dirty="0">
                <a:cs typeface="Times New Roman" panose="02020603050405020304" pitchFamily="18" charset="0"/>
              </a:rPr>
              <a:t> </a:t>
            </a:r>
            <a:r>
              <a:rPr lang="it-IT" dirty="0" err="1">
                <a:cs typeface="Times New Roman" panose="02020603050405020304" pitchFamily="18" charset="0"/>
              </a:rPr>
              <a:t>dielectrict</a:t>
            </a:r>
            <a:r>
              <a:rPr lang="it-IT" dirty="0">
                <a:cs typeface="Times New Roman" panose="02020603050405020304" pitchFamily="18" charset="0"/>
              </a:rPr>
              <a:t> </a:t>
            </a:r>
            <a:r>
              <a:rPr lang="it-IT" dirty="0" err="1">
                <a:cs typeface="Times New Roman" panose="02020603050405020304" pitchFamily="18" charset="0"/>
              </a:rPr>
              <a:t>crystals</a:t>
            </a:r>
            <a:r>
              <a:rPr lang="it-IT" dirty="0">
                <a:cs typeface="Times New Roman" panose="02020603050405020304" pitchFamily="18" charset="0"/>
              </a:rPr>
              <a:t> </a:t>
            </a:r>
            <a:r>
              <a:rPr lang="it-IT" dirty="0" err="1">
                <a:cs typeface="Times New Roman" panose="02020603050405020304" pitchFamily="18" charset="0"/>
              </a:rPr>
              <a:t>when</a:t>
            </a:r>
            <a:r>
              <a:rPr lang="it-IT" dirty="0">
                <a:cs typeface="Times New Roman" panose="02020603050405020304" pitchFamily="18" charset="0"/>
              </a:rPr>
              <a:t> </a:t>
            </a:r>
            <a:r>
              <a:rPr lang="it-IT" dirty="0" err="1">
                <a:cs typeface="Times New Roman" panose="02020603050405020304" pitchFamily="18" charset="0"/>
              </a:rPr>
              <a:t>they</a:t>
            </a:r>
            <a:r>
              <a:rPr lang="it-IT" dirty="0">
                <a:cs typeface="Times New Roman" panose="02020603050405020304" pitchFamily="18" charset="0"/>
              </a:rPr>
              <a:t> are </a:t>
            </a:r>
            <a:r>
              <a:rPr lang="it-IT" dirty="0" err="1">
                <a:cs typeface="Times New Roman" panose="02020603050405020304" pitchFamily="18" charset="0"/>
              </a:rPr>
              <a:t>subjected</a:t>
            </a:r>
            <a:r>
              <a:rPr lang="it-IT" dirty="0">
                <a:cs typeface="Times New Roman" panose="02020603050405020304" pitchFamily="18" charset="0"/>
              </a:rPr>
              <a:t> to </a:t>
            </a:r>
            <a:r>
              <a:rPr lang="it-IT" dirty="0" err="1">
                <a:cs typeface="Times New Roman" panose="02020603050405020304" pitchFamily="18" charset="0"/>
              </a:rPr>
              <a:t>magnetic</a:t>
            </a:r>
            <a:r>
              <a:rPr lang="it-IT" dirty="0">
                <a:cs typeface="Times New Roman" panose="02020603050405020304" pitchFamily="18" charset="0"/>
              </a:rPr>
              <a:t> field</a:t>
            </a:r>
          </a:p>
        </p:txBody>
      </p:sp>
      <p:pic>
        <p:nvPicPr>
          <p:cNvPr id="4" name="object 19">
            <a:extLst>
              <a:ext uri="{FF2B5EF4-FFF2-40B4-BE49-F238E27FC236}">
                <a16:creationId xmlns:a16="http://schemas.microsoft.com/office/drawing/2014/main" id="{A5D70478-3245-D92B-30FA-E23131AD80E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86675" y="1476473"/>
            <a:ext cx="3924300" cy="2647658"/>
          </a:xfrm>
          <a:prstGeom prst="rect">
            <a:avLst/>
          </a:prstGeom>
        </p:spPr>
      </p:pic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1B03661F-DE7C-2BD0-792D-EE22D1C6C6F5}"/>
              </a:ext>
            </a:extLst>
          </p:cNvPr>
          <p:cNvCxnSpPr/>
          <p:nvPr/>
        </p:nvCxnSpPr>
        <p:spPr>
          <a:xfrm>
            <a:off x="1419225" y="2914650"/>
            <a:ext cx="0" cy="10096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7F92163E-430E-0AA6-1C31-DA35F4BA0778}"/>
              </a:ext>
            </a:extLst>
          </p:cNvPr>
          <p:cNvSpPr txBox="1"/>
          <p:nvPr/>
        </p:nvSpPr>
        <p:spPr>
          <a:xfrm>
            <a:off x="531845" y="4124131"/>
            <a:ext cx="640079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err="1">
                <a:cs typeface="Times New Roman" panose="02020603050405020304" pitchFamily="18" charset="0"/>
              </a:rPr>
              <a:t>Farady</a:t>
            </a:r>
            <a:r>
              <a:rPr lang="it-IT" sz="2800" dirty="0">
                <a:cs typeface="Times New Roman" panose="02020603050405020304" pitchFamily="18" charset="0"/>
              </a:rPr>
              <a:t> </a:t>
            </a:r>
            <a:r>
              <a:rPr lang="it-IT" sz="2800" dirty="0" err="1">
                <a:cs typeface="Times New Roman" panose="02020603050405020304" pitchFamily="18" charset="0"/>
              </a:rPr>
              <a:t>rotation</a:t>
            </a:r>
            <a:r>
              <a:rPr lang="it-IT" sz="2800" dirty="0">
                <a:cs typeface="Times New Roman" panose="02020603050405020304" pitchFamily="18" charset="0"/>
              </a:rPr>
              <a:t> </a:t>
            </a:r>
            <a:r>
              <a:rPr lang="it-IT" sz="2800" dirty="0" err="1">
                <a:cs typeface="Times New Roman" panose="02020603050405020304" pitchFamily="18" charset="0"/>
              </a:rPr>
              <a:t>is</a:t>
            </a:r>
            <a:r>
              <a:rPr lang="it-IT" sz="2800" dirty="0">
                <a:cs typeface="Times New Roman" panose="02020603050405020304" pitchFamily="18" charset="0"/>
              </a:rPr>
              <a:t> </a:t>
            </a:r>
            <a:r>
              <a:rPr lang="it-IT" sz="2800" dirty="0" err="1">
                <a:cs typeface="Times New Roman" panose="02020603050405020304" pitchFamily="18" charset="0"/>
              </a:rPr>
              <a:t>used</a:t>
            </a:r>
            <a:r>
              <a:rPr lang="it-IT" sz="2800" dirty="0">
                <a:cs typeface="Times New Roman" panose="02020603050405020304" pitchFamily="18" charset="0"/>
              </a:rPr>
              <a:t> to </a:t>
            </a:r>
            <a:r>
              <a:rPr lang="it-IT" sz="2800" dirty="0" err="1">
                <a:cs typeface="Times New Roman" panose="02020603050405020304" pitchFamily="18" charset="0"/>
              </a:rPr>
              <a:t>measure</a:t>
            </a:r>
            <a:r>
              <a:rPr lang="it-IT" sz="2800" dirty="0">
                <a:cs typeface="Times New Roman" panose="02020603050405020304" pitchFamily="18" charset="0"/>
              </a:rPr>
              <a:t> the kicker </a:t>
            </a:r>
            <a:r>
              <a:rPr lang="it-IT" sz="2800" dirty="0" err="1">
                <a:cs typeface="Times New Roman" panose="02020603050405020304" pitchFamily="18" charset="0"/>
              </a:rPr>
              <a:t>transient</a:t>
            </a:r>
            <a:r>
              <a:rPr lang="it-IT" sz="2800" dirty="0">
                <a:cs typeface="Times New Roman" panose="02020603050405020304" pitchFamily="18" charset="0"/>
              </a:rPr>
              <a:t> </a:t>
            </a:r>
            <a:r>
              <a:rPr lang="it-IT" sz="2800" dirty="0" err="1">
                <a:cs typeface="Times New Roman" panose="02020603050405020304" pitchFamily="18" charset="0"/>
              </a:rPr>
              <a:t>magnetic</a:t>
            </a:r>
            <a:r>
              <a:rPr lang="it-IT" sz="2800" dirty="0">
                <a:cs typeface="Times New Roman" panose="02020603050405020304" pitchFamily="18" charset="0"/>
              </a:rPr>
              <a:t> field, </a:t>
            </a:r>
            <a:r>
              <a:rPr lang="it-IT" sz="2800" dirty="0" err="1">
                <a:cs typeface="Times New Roman" panose="02020603050405020304" pitchFamily="18" charset="0"/>
              </a:rPr>
              <a:t>since</a:t>
            </a:r>
            <a:r>
              <a:rPr lang="it-IT" sz="2800" dirty="0">
                <a:cs typeface="Times New Roman" panose="02020603050405020304" pitchFamily="18" charset="0"/>
              </a:rPr>
              <a:t> the </a:t>
            </a:r>
            <a:r>
              <a:rPr lang="it-IT" sz="2800" dirty="0" err="1">
                <a:cs typeface="Times New Roman" panose="02020603050405020304" pitchFamily="18" charset="0"/>
              </a:rPr>
              <a:t>variation</a:t>
            </a:r>
            <a:r>
              <a:rPr lang="it-IT" sz="2800" dirty="0">
                <a:cs typeface="Times New Roman" panose="02020603050405020304" pitchFamily="18" charset="0"/>
              </a:rPr>
              <a:t> of the </a:t>
            </a:r>
            <a:r>
              <a:rPr lang="it-IT" sz="2800" dirty="0" err="1">
                <a:cs typeface="Times New Roman" panose="02020603050405020304" pitchFamily="18" charset="0"/>
              </a:rPr>
              <a:t>magnetic</a:t>
            </a:r>
            <a:r>
              <a:rPr lang="it-IT" sz="2800" dirty="0">
                <a:cs typeface="Times New Roman" panose="02020603050405020304" pitchFamily="18" charset="0"/>
              </a:rPr>
              <a:t> field </a:t>
            </a:r>
            <a:r>
              <a:rPr lang="it-IT" sz="2800" dirty="0" err="1">
                <a:cs typeface="Times New Roman" panose="02020603050405020304" pitchFamily="18" charset="0"/>
              </a:rPr>
              <a:t>is</a:t>
            </a:r>
            <a:r>
              <a:rPr lang="it-IT" sz="2800" dirty="0">
                <a:cs typeface="Times New Roman" panose="02020603050405020304" pitchFamily="18" charset="0"/>
              </a:rPr>
              <a:t> </a:t>
            </a:r>
            <a:r>
              <a:rPr lang="it-IT" sz="2800" dirty="0" err="1">
                <a:cs typeface="Times New Roman" panose="02020603050405020304" pitchFamily="18" charset="0"/>
              </a:rPr>
              <a:t>proportional</a:t>
            </a:r>
            <a:r>
              <a:rPr lang="it-IT" sz="2800" dirty="0">
                <a:cs typeface="Times New Roman" panose="02020603050405020304" pitchFamily="18" charset="0"/>
              </a:rPr>
              <a:t> to the </a:t>
            </a:r>
            <a:r>
              <a:rPr lang="it-IT" sz="2800" dirty="0" err="1">
                <a:cs typeface="Times New Roman" panose="02020603050405020304" pitchFamily="18" charset="0"/>
              </a:rPr>
              <a:t>rotation</a:t>
            </a:r>
            <a:r>
              <a:rPr lang="it-IT" sz="2800" dirty="0">
                <a:cs typeface="Times New Roman" panose="02020603050405020304" pitchFamily="18" charset="0"/>
              </a:rPr>
              <a:t> of the </a:t>
            </a:r>
            <a:r>
              <a:rPr lang="it-IT" sz="2800" dirty="0" err="1">
                <a:cs typeface="Times New Roman" panose="02020603050405020304" pitchFamily="18" charset="0"/>
              </a:rPr>
              <a:t>polarization</a:t>
            </a:r>
            <a:r>
              <a:rPr lang="it-IT" sz="2800" dirty="0">
                <a:cs typeface="Times New Roman" panose="02020603050405020304" pitchFamily="18" charset="0"/>
              </a:rPr>
              <a:t> of a laser </a:t>
            </a:r>
            <a:r>
              <a:rPr lang="it-IT" sz="2800" dirty="0" err="1">
                <a:cs typeface="Times New Roman" panose="02020603050405020304" pitchFamily="18" charset="0"/>
              </a:rPr>
              <a:t>beam</a:t>
            </a:r>
            <a:endParaRPr lang="it-IT" sz="2800" dirty="0">
              <a:cs typeface="Times New Roman" panose="02020603050405020304" pitchFamily="18" charset="0"/>
            </a:endParaRPr>
          </a:p>
        </p:txBody>
      </p:sp>
      <p:sp>
        <p:nvSpPr>
          <p:cNvPr id="8" name="object 25">
            <a:extLst>
              <a:ext uri="{FF2B5EF4-FFF2-40B4-BE49-F238E27FC236}">
                <a16:creationId xmlns:a16="http://schemas.microsoft.com/office/drawing/2014/main" id="{FCAD7BF0-4B75-37D7-B942-7EFA55FC92AE}"/>
              </a:ext>
            </a:extLst>
          </p:cNvPr>
          <p:cNvSpPr txBox="1"/>
          <p:nvPr/>
        </p:nvSpPr>
        <p:spPr>
          <a:xfrm>
            <a:off x="8461201" y="5122371"/>
            <a:ext cx="2558252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dirty="0">
                <a:solidFill>
                  <a:schemeClr val="accent1"/>
                </a:solidFill>
                <a:latin typeface="Calibri"/>
                <a:cs typeface="Calibri"/>
              </a:rPr>
              <a:t>β</a:t>
            </a:r>
            <a:r>
              <a:rPr sz="4800" spc="-25" dirty="0">
                <a:solidFill>
                  <a:schemeClr val="accent1"/>
                </a:solidFill>
                <a:latin typeface="Calibri"/>
                <a:cs typeface="Calibri"/>
              </a:rPr>
              <a:t> </a:t>
            </a:r>
            <a:r>
              <a:rPr sz="4800" dirty="0">
                <a:solidFill>
                  <a:schemeClr val="accent1"/>
                </a:solidFill>
                <a:latin typeface="Calibri"/>
                <a:cs typeface="Calibri"/>
              </a:rPr>
              <a:t>=</a:t>
            </a:r>
            <a:r>
              <a:rPr sz="4800" spc="-30" dirty="0">
                <a:solidFill>
                  <a:schemeClr val="accent1"/>
                </a:solidFill>
                <a:latin typeface="Calibri"/>
                <a:cs typeface="Calibri"/>
              </a:rPr>
              <a:t> </a:t>
            </a:r>
            <a:r>
              <a:rPr sz="4800" i="1" spc="-5" dirty="0">
                <a:solidFill>
                  <a:schemeClr val="accent1"/>
                </a:solidFill>
                <a:latin typeface="Calibri"/>
                <a:cs typeface="Calibri"/>
              </a:rPr>
              <a:t>V</a:t>
            </a:r>
            <a:r>
              <a:rPr sz="4800" spc="-5" dirty="0">
                <a:solidFill>
                  <a:schemeClr val="accent1"/>
                </a:solidFill>
                <a:latin typeface="Calibri"/>
                <a:cs typeface="Calibri"/>
              </a:rPr>
              <a:t>∙B∙d</a:t>
            </a:r>
            <a:endParaRPr sz="4800" dirty="0">
              <a:solidFill>
                <a:schemeClr val="accent1"/>
              </a:solidFill>
              <a:latin typeface="Calibri"/>
              <a:cs typeface="Calibri"/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40CA2D16-C462-C25C-05B1-CFEEA400BA85}"/>
              </a:ext>
            </a:extLst>
          </p:cNvPr>
          <p:cNvSpPr/>
          <p:nvPr/>
        </p:nvSpPr>
        <p:spPr>
          <a:xfrm>
            <a:off x="7996335" y="4645362"/>
            <a:ext cx="3125755" cy="147232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bject 25">
            <a:extLst>
              <a:ext uri="{FF2B5EF4-FFF2-40B4-BE49-F238E27FC236}">
                <a16:creationId xmlns:a16="http://schemas.microsoft.com/office/drawing/2014/main" id="{6DA48F72-5FF2-40A9-F968-E7E8A06ABA4A}"/>
              </a:ext>
            </a:extLst>
          </p:cNvPr>
          <p:cNvSpPr txBox="1"/>
          <p:nvPr/>
        </p:nvSpPr>
        <p:spPr>
          <a:xfrm>
            <a:off x="8451979" y="5053210"/>
            <a:ext cx="2901821" cy="62837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β</a:t>
            </a:r>
            <a:r>
              <a:rPr sz="4000" b="1" spc="-25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sz="4000" b="1" spc="-30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4000" b="1" i="1" spc="-5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sz="4000" b="1" spc="-5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∙B∙d</a:t>
            </a:r>
            <a:endParaRPr sz="4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918CCD3-845A-38D9-E41B-837CD8855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774D1-8DD6-4C31-8ACD-5FB301B00745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1219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63178" y="59537"/>
            <a:ext cx="9784157" cy="68993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spc="-50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Magnetometer</a:t>
            </a:r>
            <a:r>
              <a:rPr b="1" spc="-155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 </a:t>
            </a:r>
            <a:r>
              <a:rPr lang="it-IT" b="1" spc="-30" dirty="0" err="1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experimental</a:t>
            </a:r>
            <a:r>
              <a:rPr lang="it-IT" b="1" spc="-30" dirty="0">
                <a:solidFill>
                  <a:schemeClr val="accent1"/>
                </a:solidFill>
                <a:latin typeface="+mn-lt"/>
                <a:cs typeface="Times New Roman" panose="02020603050405020304" pitchFamily="18" charset="0"/>
              </a:rPr>
              <a:t> setup</a:t>
            </a:r>
            <a:endParaRPr b="1" spc="-30" dirty="0">
              <a:solidFill>
                <a:schemeClr val="accent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1171935" y="6426809"/>
            <a:ext cx="10287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200" b="0" i="0" u="none" strike="noStrike" kern="1200" cap="none" spc="0" normalizeH="0" baseline="0" noProof="0" dirty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47609" y="2170586"/>
            <a:ext cx="7045355" cy="3462041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0024109" y="4558995"/>
            <a:ext cx="1481455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linearly</a:t>
            </a:r>
            <a:r>
              <a:rPr kumimoji="0" sz="1600" b="1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polarized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 panose="02020603050405020304" pitchFamily="18" charset="0"/>
            </a:endParaRPr>
          </a:p>
          <a:p>
            <a:pPr marL="50800" marR="0" lvl="0" indent="0" algn="l" defTabSz="914400" rtl="0" eaLnBrk="1" fontAlgn="auto" latinLnBrk="0" hangingPunct="1">
              <a:lnSpc>
                <a:spcPct val="100000"/>
              </a:lnSpc>
              <a:spcBef>
                <a:spcPts val="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633</a:t>
            </a:r>
            <a:r>
              <a:rPr kumimoji="0" sz="1600" b="1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nm</a:t>
            </a:r>
            <a:r>
              <a:rPr kumimoji="0" sz="1600" b="1" i="0" u="none" strike="noStrike" kern="1200" cap="none" spc="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sz="1600" b="1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red</a:t>
            </a:r>
            <a:r>
              <a:rPr kumimoji="0" sz="1600" b="1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light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017509" y="5610555"/>
            <a:ext cx="2673350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443CE1"/>
                </a:solidFill>
                <a:effectLst/>
                <a:uLnTx/>
                <a:uFillTx/>
                <a:cs typeface="Times New Roman" panose="02020603050405020304" pitchFamily="18" charset="0"/>
              </a:rPr>
              <a:t>improves</a:t>
            </a:r>
            <a:r>
              <a:rPr kumimoji="0" sz="1600" b="0" i="0" u="none" strike="noStrike" kern="1200" cap="none" spc="10" normalizeH="0" baseline="0" noProof="0" dirty="0">
                <a:ln>
                  <a:noFill/>
                </a:ln>
                <a:solidFill>
                  <a:srgbClr val="443CE1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443CE1"/>
                </a:solidFill>
                <a:effectLst/>
                <a:uLnTx/>
                <a:uFillTx/>
                <a:cs typeface="Times New Roman" panose="02020603050405020304" pitchFamily="18" charset="0"/>
              </a:rPr>
              <a:t>the</a:t>
            </a:r>
            <a:r>
              <a:rPr kumimoji="0" sz="1600" b="0" i="0" u="none" strike="noStrike" kern="1200" cap="none" spc="5" normalizeH="0" baseline="0" noProof="0" dirty="0">
                <a:ln>
                  <a:noFill/>
                </a:ln>
                <a:solidFill>
                  <a:srgbClr val="443CE1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443CE1"/>
                </a:solidFill>
                <a:effectLst/>
                <a:uLnTx/>
                <a:uFillTx/>
                <a:cs typeface="Times New Roman" panose="02020603050405020304" pitchFamily="18" charset="0"/>
              </a:rPr>
              <a:t>laser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443CE1"/>
                </a:solidFill>
                <a:effectLst/>
                <a:uLnTx/>
                <a:uFillTx/>
                <a:cs typeface="Times New Roman" panose="02020603050405020304" pitchFamily="18" charset="0"/>
              </a:rPr>
              <a:t>polarization; </a:t>
            </a:r>
            <a:r>
              <a:rPr kumimoji="0" sz="1600" b="0" i="0" u="none" strike="noStrike" kern="1200" cap="none" spc="-350" normalizeH="0" baseline="0" noProof="0" dirty="0">
                <a:ln>
                  <a:noFill/>
                </a:ln>
                <a:solidFill>
                  <a:srgbClr val="443CE1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443CE1"/>
                </a:solidFill>
                <a:effectLst/>
                <a:uLnTx/>
                <a:uFillTx/>
                <a:cs typeface="Times New Roman" panose="02020603050405020304" pitchFamily="18" charset="0"/>
              </a:rPr>
              <a:t>deflected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443CE1"/>
                </a:solidFill>
                <a:effectLst/>
                <a:uLnTx/>
                <a:uFillTx/>
                <a:cs typeface="Times New Roman" panose="02020603050405020304" pitchFamily="18" charset="0"/>
              </a:rPr>
              <a:t> light</a:t>
            </a:r>
            <a:r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srgbClr val="443CE1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443CE1"/>
                </a:solidFill>
                <a:effectLst/>
                <a:uLnTx/>
                <a:uFillTx/>
                <a:cs typeface="Times New Roman" panose="02020603050405020304" pitchFamily="18" charset="0"/>
              </a:rPr>
              <a:t>used to</a:t>
            </a:r>
            <a:r>
              <a:rPr kumimoji="0" sz="1600" b="0" i="0" u="none" strike="noStrike" kern="1200" cap="none" spc="5" normalizeH="0" baseline="0" noProof="0" dirty="0">
                <a:ln>
                  <a:noFill/>
                </a:ln>
                <a:solidFill>
                  <a:srgbClr val="443CE1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443CE1"/>
                </a:solidFill>
                <a:effectLst/>
                <a:uLnTx/>
                <a:uFillTx/>
                <a:cs typeface="Times New Roman" panose="02020603050405020304" pitchFamily="18" charset="0"/>
              </a:rPr>
              <a:t>measure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443CE1"/>
                </a:solidFill>
                <a:effectLst/>
                <a:uLnTx/>
                <a:uFillTx/>
                <a:cs typeface="Times New Roman" panose="02020603050405020304" pitchFamily="18" charset="0"/>
              </a:rPr>
              <a:t> laser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443CE1"/>
                </a:solidFill>
                <a:effectLst/>
                <a:uLnTx/>
                <a:uFillTx/>
                <a:cs typeface="Times New Roman" panose="02020603050405020304" pitchFamily="18" charset="0"/>
              </a:rPr>
              <a:t>stability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461505" y="6187236"/>
            <a:ext cx="143065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443CE1"/>
                </a:solidFill>
                <a:effectLst/>
                <a:uLnTx/>
                <a:uFillTx/>
                <a:cs typeface="Times New Roman" panose="02020603050405020304" pitchFamily="18" charset="0"/>
              </a:rPr>
              <a:t>Half</a:t>
            </a:r>
            <a:r>
              <a:rPr kumimoji="0" sz="1600" b="0" i="0" u="none" strike="noStrike" kern="1200" cap="none" spc="-40" normalizeH="0" baseline="0" noProof="0" dirty="0">
                <a:ln>
                  <a:noFill/>
                </a:ln>
                <a:solidFill>
                  <a:srgbClr val="443CE1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sz="1600" b="0" i="0" u="none" strike="noStrike" kern="1200" cap="none" spc="-30" normalizeH="0" baseline="0" noProof="0" dirty="0">
                <a:ln>
                  <a:noFill/>
                </a:ln>
                <a:solidFill>
                  <a:srgbClr val="443CE1"/>
                </a:solidFill>
                <a:effectLst/>
                <a:uLnTx/>
                <a:uFillTx/>
                <a:cs typeface="Times New Roman" panose="02020603050405020304" pitchFamily="18" charset="0"/>
              </a:rPr>
              <a:t>Wave</a:t>
            </a: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srgbClr val="443CE1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443CE1"/>
                </a:solidFill>
                <a:effectLst/>
                <a:uLnTx/>
                <a:uFillTx/>
                <a:cs typeface="Times New Roman" panose="02020603050405020304" pitchFamily="18" charset="0"/>
              </a:rPr>
              <a:t>Plate</a:t>
            </a:r>
            <a:r>
              <a:rPr kumimoji="0" sz="1600" b="0" i="0" u="none" strike="noStrike" kern="1200" cap="none" spc="-35" normalizeH="0" baseline="0" noProof="0" dirty="0">
                <a:ln>
                  <a:noFill/>
                </a:ln>
                <a:solidFill>
                  <a:srgbClr val="443CE1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443CE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12003" y="6399167"/>
            <a:ext cx="1993056" cy="50462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443CE1"/>
                </a:solidFill>
                <a:effectLst/>
                <a:uLnTx/>
                <a:uFillTx/>
                <a:cs typeface="Times New Roman" panose="02020603050405020304" pitchFamily="18" charset="0"/>
              </a:rPr>
              <a:t>maximizes</a:t>
            </a:r>
            <a:r>
              <a:rPr kumimoji="0" sz="1600" b="0" i="0" u="none" strike="noStrike" kern="1200" cap="none" spc="-40" normalizeH="0" baseline="0" noProof="0" dirty="0">
                <a:ln>
                  <a:noFill/>
                </a:ln>
                <a:solidFill>
                  <a:srgbClr val="443CE1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443CE1"/>
                </a:solidFill>
                <a:effectLst/>
                <a:uLnTx/>
                <a:uFillTx/>
                <a:cs typeface="Times New Roman" panose="02020603050405020304" pitchFamily="18" charset="0"/>
              </a:rPr>
              <a:t>the</a:t>
            </a:r>
            <a:r>
              <a:rPr kumimoji="0" sz="1600" b="0" i="0" u="none" strike="noStrike" kern="1200" cap="none" spc="-30" normalizeH="0" baseline="0" noProof="0" dirty="0">
                <a:ln>
                  <a:noFill/>
                </a:ln>
                <a:solidFill>
                  <a:srgbClr val="443CE1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lang="it-IT" sz="1600" spc="-5" dirty="0">
                <a:solidFill>
                  <a:srgbClr val="443CE1"/>
                </a:solidFill>
                <a:cs typeface="Times New Roman" panose="02020603050405020304" pitchFamily="18" charset="0"/>
              </a:rPr>
              <a:t>laser light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51401" y="5827572"/>
            <a:ext cx="1748789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77165" marR="5080" lvl="0" indent="-16510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F3A085"/>
                </a:solidFill>
                <a:effectLst/>
                <a:uLnTx/>
                <a:uFillTx/>
                <a:cs typeface="Times New Roman" panose="02020603050405020304" pitchFamily="18" charset="0"/>
              </a:rPr>
              <a:t>Quarter </a:t>
            </a:r>
            <a:r>
              <a:rPr kumimoji="0" sz="1600" b="0" i="0" u="none" strike="noStrike" kern="1200" cap="none" spc="-30" normalizeH="0" baseline="0" noProof="0" dirty="0">
                <a:ln>
                  <a:noFill/>
                </a:ln>
                <a:solidFill>
                  <a:srgbClr val="F3A085"/>
                </a:solidFill>
                <a:effectLst/>
                <a:uLnTx/>
                <a:uFillTx/>
                <a:cs typeface="Times New Roman" panose="02020603050405020304" pitchFamily="18" charset="0"/>
              </a:rPr>
              <a:t>Wave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F3A085"/>
                </a:solidFill>
                <a:effectLst/>
                <a:uLnTx/>
                <a:uFillTx/>
                <a:cs typeface="Times New Roman" panose="02020603050405020304" pitchFamily="18" charset="0"/>
              </a:rPr>
              <a:t>Plate - </a:t>
            </a:r>
            <a:r>
              <a:rPr kumimoji="0" sz="1600" b="0" i="0" u="none" strike="noStrike" kern="1200" cap="none" spc="-350" normalizeH="0" baseline="0" noProof="0" dirty="0">
                <a:ln>
                  <a:noFill/>
                </a:ln>
                <a:solidFill>
                  <a:srgbClr val="F3A085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F3A085"/>
                </a:solidFill>
                <a:effectLst/>
                <a:uLnTx/>
                <a:uFillTx/>
                <a:cs typeface="Times New Roman" panose="02020603050405020304" pitchFamily="18" charset="0"/>
              </a:rPr>
              <a:t>studies</a:t>
            </a:r>
            <a:r>
              <a:rPr kumimoji="0" sz="1600" b="0" i="0" u="none" strike="noStrike" kern="1200" cap="none" spc="-30" normalizeH="0" baseline="0" noProof="0" dirty="0">
                <a:ln>
                  <a:noFill/>
                </a:ln>
                <a:solidFill>
                  <a:srgbClr val="F3A085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F3A085"/>
                </a:solidFill>
                <a:effectLst/>
                <a:uLnTx/>
                <a:uFillTx/>
                <a:cs typeface="Times New Roman" panose="02020603050405020304" pitchFamily="18" charset="0"/>
              </a:rPr>
              <a:t>the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F3A085"/>
                </a:solidFill>
                <a:effectLst/>
                <a:uLnTx/>
                <a:uFillTx/>
                <a:cs typeface="Times New Roman" panose="02020603050405020304" pitchFamily="18" charset="0"/>
              </a:rPr>
              <a:t>noise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752725" y="6378041"/>
            <a:ext cx="134239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dieletric</a:t>
            </a:r>
            <a:r>
              <a:rPr kumimoji="0" sz="1600" b="0" i="0" u="none" strike="noStrike" kern="1200" cap="none" spc="-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mirrors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563239" y="1812162"/>
            <a:ext cx="127000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focusing</a:t>
            </a:r>
            <a:r>
              <a:rPr kumimoji="0" sz="1600" b="0" i="0" u="none" strike="noStrike" kern="1200" cap="none" spc="-6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lenses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883022" y="1271142"/>
            <a:ext cx="2744470" cy="5174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63905" marR="5080" lvl="0" indent="-75184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4645C8"/>
                </a:solidFill>
                <a:effectLst/>
                <a:uLnTx/>
                <a:uFillTx/>
                <a:cs typeface="Times New Roman" panose="02020603050405020304" pitchFamily="18" charset="0"/>
              </a:rPr>
              <a:t>used to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4645C8"/>
                </a:solidFill>
                <a:effectLst/>
                <a:uLnTx/>
                <a:uFillTx/>
                <a:cs typeface="Times New Roman" panose="02020603050405020304" pitchFamily="18" charset="0"/>
              </a:rPr>
              <a:t>balance the </a:t>
            </a:r>
            <a:r>
              <a:rPr kumimoji="0" lang="it-IT" sz="1600" b="0" i="0" u="none" strike="noStrike" kern="1200" cap="none" spc="-5" normalizeH="0" baseline="0" noProof="0" dirty="0">
                <a:ln>
                  <a:noFill/>
                </a:ln>
                <a:solidFill>
                  <a:srgbClr val="4645C8"/>
                </a:solidFill>
                <a:effectLst/>
                <a:uLnTx/>
                <a:uFillTx/>
                <a:cs typeface="Times New Roman" panose="02020603050405020304" pitchFamily="18" charset="0"/>
              </a:rPr>
              <a:t>laser light</a:t>
            </a:r>
            <a:endParaRPr lang="it-IT" sz="1600" spc="-5" dirty="0">
              <a:solidFill>
                <a:srgbClr val="4645C8"/>
              </a:solidFill>
              <a:cs typeface="Times New Roman" panose="02020603050405020304" pitchFamily="18" charset="0"/>
            </a:endParaRPr>
          </a:p>
          <a:p>
            <a:pPr marL="763905" marR="5080" lvl="0" indent="-75184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srgbClr val="4645C8"/>
                </a:solidFill>
                <a:effectLst/>
                <a:uLnTx/>
                <a:uFillTx/>
                <a:cs typeface="Times New Roman" panose="02020603050405020304" pitchFamily="18" charset="0"/>
              </a:rPr>
              <a:t>before </a:t>
            </a:r>
            <a:r>
              <a:rPr kumimoji="0" sz="1600" b="0" i="0" u="none" strike="noStrike" kern="1200" cap="none" spc="-350" normalizeH="0" baseline="0" noProof="0" dirty="0">
                <a:ln>
                  <a:noFill/>
                </a:ln>
                <a:solidFill>
                  <a:srgbClr val="4645C8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4645C8"/>
                </a:solidFill>
                <a:effectLst/>
                <a:uLnTx/>
                <a:uFillTx/>
                <a:cs typeface="Times New Roman" panose="02020603050405020304" pitchFamily="18" charset="0"/>
              </a:rPr>
              <a:t>the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srgbClr val="4645C8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srgbClr val="4645C8"/>
                </a:solidFill>
                <a:effectLst/>
                <a:uLnTx/>
                <a:uFillTx/>
                <a:cs typeface="Times New Roman" panose="02020603050405020304" pitchFamily="18" charset="0"/>
              </a:rPr>
              <a:t>acquisition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8109331" y="1105027"/>
            <a:ext cx="2522855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Wollaston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Prism -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used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to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split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900161" y="1348867"/>
            <a:ext cx="2941320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laser light in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two beams: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horizontally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and vertically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polarized </a:t>
            </a:r>
            <a:r>
              <a:rPr kumimoji="0" sz="1600" b="0" i="0" u="none" strike="noStrike" kern="1200" cap="none" spc="-3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beam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9829927" y="2911855"/>
            <a:ext cx="1905635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lvl="0" indent="0" algn="l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collects </a:t>
            </a:r>
            <a:r>
              <a:rPr kumimoji="0" sz="1600" b="0" i="0" u="none" strike="noStrike" kern="1200" cap="none" spc="-1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first</a:t>
            </a: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beam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 </a:t>
            </a:r>
            <a:r>
              <a:rPr kumimoji="0" sz="1600" b="0" i="0" u="none" strike="noStrike" kern="1200" cap="none" spc="-34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second beam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and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then </a:t>
            </a:r>
            <a:r>
              <a:rPr kumimoji="0" sz="1600" b="0" i="0" u="none" strike="noStrike" kern="1200" cap="none" spc="-3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gives the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difference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in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output intensities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019045" y="4927472"/>
            <a:ext cx="1885950" cy="75084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lvl="0" indent="0" algn="ctr" defTabSz="914400" rtl="0" eaLnBrk="1" fontAlgn="auto" latinLnBrk="0" hangingPunct="1">
              <a:lnSpc>
                <a:spcPct val="100000"/>
              </a:lnSpc>
              <a:spcBef>
                <a:spcPts val="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composed</a:t>
            </a:r>
            <a:r>
              <a:rPr kumimoji="0" sz="16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by</a:t>
            </a:r>
            <a:r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two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sz="1600" b="0" i="0" u="none" strike="noStrike" kern="1200" cap="none" spc="-2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TGG </a:t>
            </a:r>
            <a:r>
              <a:rPr kumimoji="0" sz="1600" b="0" i="0" u="none" strike="noStrike" kern="1200" cap="none" spc="-35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sz="1600" b="0" i="0" u="none" strike="noStrike" kern="1200" cap="none" spc="-2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((Terbium</a:t>
            </a:r>
            <a:r>
              <a:rPr kumimoji="0" sz="16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Gallium </a:t>
            </a:r>
            <a:r>
              <a:rPr kumimoji="0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sz="1600" b="0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Garnet)</a:t>
            </a:r>
            <a:r>
              <a:rPr kumimoji="0" sz="1600" b="0" i="0" u="none" strike="noStrike" kern="1200" cap="none" spc="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sz="1600" b="0" i="0" u="none" strike="noStrike" kern="1200" cap="none" spc="-1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Times New Roman" panose="02020603050405020304" pitchFamily="18" charset="0"/>
              </a:rPr>
              <a:t>crystals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938623" y="1769206"/>
            <a:ext cx="7045355" cy="4587651"/>
          </a:xfrm>
          <a:custGeom>
            <a:avLst/>
            <a:gdLst/>
            <a:ahLst/>
            <a:cxnLst/>
            <a:rect l="l" t="t" r="r" b="b"/>
            <a:pathLst>
              <a:path w="7048500" h="4521200">
                <a:moveTo>
                  <a:pt x="221107" y="2371344"/>
                </a:moveTo>
                <a:lnTo>
                  <a:pt x="184150" y="2362200"/>
                </a:lnTo>
                <a:lnTo>
                  <a:pt x="36969" y="2955328"/>
                </a:lnTo>
                <a:lnTo>
                  <a:pt x="0" y="2946146"/>
                </a:lnTo>
                <a:lnTo>
                  <a:pt x="27940" y="3070860"/>
                </a:lnTo>
                <a:lnTo>
                  <a:pt x="103060" y="2982976"/>
                </a:lnTo>
                <a:lnTo>
                  <a:pt x="110998" y="2973705"/>
                </a:lnTo>
                <a:lnTo>
                  <a:pt x="73914" y="2964510"/>
                </a:lnTo>
                <a:lnTo>
                  <a:pt x="221107" y="2371344"/>
                </a:lnTo>
                <a:close/>
              </a:path>
              <a:path w="7048500" h="4521200">
                <a:moveTo>
                  <a:pt x="1219835" y="3296412"/>
                </a:moveTo>
                <a:lnTo>
                  <a:pt x="1186307" y="3278124"/>
                </a:lnTo>
                <a:lnTo>
                  <a:pt x="570179" y="4411662"/>
                </a:lnTo>
                <a:lnTo>
                  <a:pt x="536702" y="4393463"/>
                </a:lnTo>
                <a:lnTo>
                  <a:pt x="532384" y="4521187"/>
                </a:lnTo>
                <a:lnTo>
                  <a:pt x="637159" y="4448048"/>
                </a:lnTo>
                <a:lnTo>
                  <a:pt x="634492" y="4446600"/>
                </a:lnTo>
                <a:lnTo>
                  <a:pt x="603707" y="4429874"/>
                </a:lnTo>
                <a:lnTo>
                  <a:pt x="1219835" y="3296412"/>
                </a:lnTo>
                <a:close/>
              </a:path>
              <a:path w="7048500" h="4521200">
                <a:moveTo>
                  <a:pt x="2101977" y="937006"/>
                </a:moveTo>
                <a:lnTo>
                  <a:pt x="1399032" y="352513"/>
                </a:lnTo>
                <a:lnTo>
                  <a:pt x="1409141" y="340360"/>
                </a:lnTo>
                <a:lnTo>
                  <a:pt x="1423416" y="323215"/>
                </a:lnTo>
                <a:lnTo>
                  <a:pt x="1298956" y="294132"/>
                </a:lnTo>
                <a:lnTo>
                  <a:pt x="1350264" y="411099"/>
                </a:lnTo>
                <a:lnTo>
                  <a:pt x="1374622" y="381838"/>
                </a:lnTo>
                <a:lnTo>
                  <a:pt x="2077593" y="966343"/>
                </a:lnTo>
                <a:lnTo>
                  <a:pt x="2101977" y="937006"/>
                </a:lnTo>
                <a:close/>
              </a:path>
              <a:path w="7048500" h="4521200">
                <a:moveTo>
                  <a:pt x="3252978" y="3430143"/>
                </a:moveTo>
                <a:lnTo>
                  <a:pt x="3233801" y="3397377"/>
                </a:lnTo>
                <a:lnTo>
                  <a:pt x="2380081" y="3896944"/>
                </a:lnTo>
                <a:lnTo>
                  <a:pt x="2360803" y="3864013"/>
                </a:lnTo>
                <a:lnTo>
                  <a:pt x="2291080" y="3971061"/>
                </a:lnTo>
                <a:lnTo>
                  <a:pt x="2418588" y="3962654"/>
                </a:lnTo>
                <a:lnTo>
                  <a:pt x="2404961" y="3939400"/>
                </a:lnTo>
                <a:lnTo>
                  <a:pt x="2399322" y="3929786"/>
                </a:lnTo>
                <a:lnTo>
                  <a:pt x="3252978" y="3430143"/>
                </a:lnTo>
                <a:close/>
              </a:path>
              <a:path w="7048500" h="4521200">
                <a:moveTo>
                  <a:pt x="3378454" y="114300"/>
                </a:moveTo>
                <a:lnTo>
                  <a:pt x="3368929" y="95250"/>
                </a:lnTo>
                <a:lnTo>
                  <a:pt x="3321304" y="0"/>
                </a:lnTo>
                <a:lnTo>
                  <a:pt x="3264154" y="114300"/>
                </a:lnTo>
                <a:lnTo>
                  <a:pt x="3302254" y="114300"/>
                </a:lnTo>
                <a:lnTo>
                  <a:pt x="3302254" y="952246"/>
                </a:lnTo>
                <a:lnTo>
                  <a:pt x="3340354" y="952246"/>
                </a:lnTo>
                <a:lnTo>
                  <a:pt x="3340354" y="114300"/>
                </a:lnTo>
                <a:lnTo>
                  <a:pt x="3378454" y="114300"/>
                </a:lnTo>
                <a:close/>
              </a:path>
              <a:path w="7048500" h="4521200">
                <a:moveTo>
                  <a:pt x="4245610" y="4203077"/>
                </a:moveTo>
                <a:lnTo>
                  <a:pt x="4210812" y="4218876"/>
                </a:lnTo>
                <a:lnTo>
                  <a:pt x="3841623" y="3405886"/>
                </a:lnTo>
                <a:lnTo>
                  <a:pt x="3806825" y="3421634"/>
                </a:lnTo>
                <a:lnTo>
                  <a:pt x="4176141" y="4234612"/>
                </a:lnTo>
                <a:lnTo>
                  <a:pt x="4141470" y="4250347"/>
                </a:lnTo>
                <a:lnTo>
                  <a:pt x="4240784" y="4330776"/>
                </a:lnTo>
                <a:lnTo>
                  <a:pt x="4243756" y="4251934"/>
                </a:lnTo>
                <a:lnTo>
                  <a:pt x="4245610" y="4203077"/>
                </a:lnTo>
                <a:close/>
              </a:path>
              <a:path w="7048500" h="4521200">
                <a:moveTo>
                  <a:pt x="5283327" y="3889781"/>
                </a:moveTo>
                <a:lnTo>
                  <a:pt x="5268900" y="3828910"/>
                </a:lnTo>
                <a:lnTo>
                  <a:pt x="5253863" y="3765435"/>
                </a:lnTo>
                <a:lnTo>
                  <a:pt x="5224615" y="3789870"/>
                </a:lnTo>
                <a:lnTo>
                  <a:pt x="4794377" y="3275076"/>
                </a:lnTo>
                <a:lnTo>
                  <a:pt x="4765167" y="3299460"/>
                </a:lnTo>
                <a:lnTo>
                  <a:pt x="5195392" y="3814267"/>
                </a:lnTo>
                <a:lnTo>
                  <a:pt x="5166106" y="3838727"/>
                </a:lnTo>
                <a:lnTo>
                  <a:pt x="5283327" y="3889781"/>
                </a:lnTo>
                <a:close/>
              </a:path>
              <a:path w="7048500" h="4521200">
                <a:moveTo>
                  <a:pt x="6436614" y="326136"/>
                </a:moveTo>
                <a:lnTo>
                  <a:pt x="6311265" y="300990"/>
                </a:lnTo>
                <a:lnTo>
                  <a:pt x="6321247" y="337769"/>
                </a:lnTo>
                <a:lnTo>
                  <a:pt x="4549267" y="819912"/>
                </a:lnTo>
                <a:lnTo>
                  <a:pt x="4559173" y="856742"/>
                </a:lnTo>
                <a:lnTo>
                  <a:pt x="6331242" y="374573"/>
                </a:lnTo>
                <a:lnTo>
                  <a:pt x="6341237" y="411353"/>
                </a:lnTo>
                <a:lnTo>
                  <a:pt x="6429222" y="332740"/>
                </a:lnTo>
                <a:lnTo>
                  <a:pt x="6436614" y="326136"/>
                </a:lnTo>
                <a:close/>
              </a:path>
              <a:path w="7048500" h="4521200">
                <a:moveTo>
                  <a:pt x="7047992" y="2995295"/>
                </a:moveTo>
                <a:lnTo>
                  <a:pt x="6940550" y="2926207"/>
                </a:lnTo>
                <a:lnTo>
                  <a:pt x="6936448" y="2964053"/>
                </a:lnTo>
                <a:lnTo>
                  <a:pt x="6535928" y="2920873"/>
                </a:lnTo>
                <a:lnTo>
                  <a:pt x="6531864" y="2958719"/>
                </a:lnTo>
                <a:lnTo>
                  <a:pt x="6932333" y="3002026"/>
                </a:lnTo>
                <a:lnTo>
                  <a:pt x="6928231" y="3039872"/>
                </a:lnTo>
                <a:lnTo>
                  <a:pt x="7024446" y="3004058"/>
                </a:lnTo>
                <a:lnTo>
                  <a:pt x="7047992" y="2995295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E480F774-2771-759E-AA3D-3149C20818D1}"/>
              </a:ext>
            </a:extLst>
          </p:cNvPr>
          <p:cNvSpPr txBox="1"/>
          <p:nvPr/>
        </p:nvSpPr>
        <p:spPr>
          <a:xfrm>
            <a:off x="275303" y="1234229"/>
            <a:ext cx="19327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FF0000"/>
                </a:solidFill>
              </a:rPr>
              <a:t>The </a:t>
            </a:r>
            <a:r>
              <a:rPr lang="it-IT" sz="2000" b="1" dirty="0" err="1">
                <a:solidFill>
                  <a:srgbClr val="FF0000"/>
                </a:solidFill>
              </a:rPr>
              <a:t>pirinciple</a:t>
            </a:r>
            <a:r>
              <a:rPr lang="it-IT" sz="2000" b="1" dirty="0">
                <a:solidFill>
                  <a:srgbClr val="FF0000"/>
                </a:solidFill>
              </a:rPr>
              <a:t> </a:t>
            </a:r>
            <a:r>
              <a:rPr lang="it-IT" sz="2000" b="1" dirty="0" err="1">
                <a:solidFill>
                  <a:srgbClr val="FF0000"/>
                </a:solidFill>
              </a:rPr>
              <a:t>is</a:t>
            </a:r>
            <a:r>
              <a:rPr lang="it-IT" sz="2000" b="1" dirty="0">
                <a:solidFill>
                  <a:srgbClr val="FF0000"/>
                </a:solidFill>
              </a:rPr>
              <a:t> to study the Faraday </a:t>
            </a:r>
            <a:r>
              <a:rPr lang="it-IT" sz="2000" b="1" dirty="0" err="1">
                <a:solidFill>
                  <a:srgbClr val="FF0000"/>
                </a:solidFill>
              </a:rPr>
              <a:t>rotation</a:t>
            </a:r>
            <a:r>
              <a:rPr lang="it-IT" sz="2000" b="1" dirty="0">
                <a:solidFill>
                  <a:srgbClr val="FF0000"/>
                </a:solidFill>
              </a:rPr>
              <a:t> </a:t>
            </a:r>
            <a:r>
              <a:rPr lang="it-IT" sz="2000" b="1" dirty="0" err="1">
                <a:solidFill>
                  <a:srgbClr val="FF0000"/>
                </a:solidFill>
              </a:rPr>
              <a:t>sending</a:t>
            </a:r>
            <a:r>
              <a:rPr lang="it-IT" sz="2000" b="1" dirty="0">
                <a:solidFill>
                  <a:srgbClr val="FF0000"/>
                </a:solidFill>
              </a:rPr>
              <a:t> a laser ray in a TGG </a:t>
            </a:r>
            <a:r>
              <a:rPr lang="it-IT" sz="2000" b="1" dirty="0" err="1">
                <a:solidFill>
                  <a:srgbClr val="FF0000"/>
                </a:solidFill>
              </a:rPr>
              <a:t>Verdet</a:t>
            </a:r>
            <a:r>
              <a:rPr lang="it-IT" sz="2000" b="1" dirty="0">
                <a:solidFill>
                  <a:srgbClr val="FF0000"/>
                </a:solidFill>
              </a:rPr>
              <a:t> </a:t>
            </a:r>
            <a:r>
              <a:rPr lang="it-IT" sz="2000" b="1" dirty="0" err="1">
                <a:solidFill>
                  <a:srgbClr val="FF0000"/>
                </a:solidFill>
              </a:rPr>
              <a:t>crystal</a:t>
            </a:r>
            <a:endParaRPr lang="it-IT" sz="2000" b="1" dirty="0">
              <a:solidFill>
                <a:srgbClr val="FF0000"/>
              </a:solidFill>
            </a:endParaRPr>
          </a:p>
        </p:txBody>
      </p:sp>
      <p:sp>
        <p:nvSpPr>
          <p:cNvPr id="19" name="Segnaposto numero diapositiva 18">
            <a:extLst>
              <a:ext uri="{FF2B5EF4-FFF2-40B4-BE49-F238E27FC236}">
                <a16:creationId xmlns:a16="http://schemas.microsoft.com/office/drawing/2014/main" id="{27E9618E-6E5F-1AEE-D198-9BAA03241FB2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it-IT" smtClean="0"/>
              <a:t>8</a:t>
            </a:fld>
            <a:endParaRPr lang="it-IT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8DF6E2-8B58-07F5-DD1B-C619F7DD1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4719" y="157336"/>
            <a:ext cx="8831580" cy="677108"/>
          </a:xfrm>
        </p:spPr>
        <p:txBody>
          <a:bodyPr/>
          <a:lstStyle/>
          <a:p>
            <a:pPr algn="ctr"/>
            <a:r>
              <a:rPr lang="it-IT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Magnetometer</a:t>
            </a:r>
            <a:r>
              <a:rPr lang="it-IT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Pictures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FFF5CA7-E900-4CA3-4067-15DCD46B9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221" y="834444"/>
            <a:ext cx="10618576" cy="5020924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E550EBEF-C65A-BA2B-63FF-7275240C4BA6}"/>
              </a:ext>
            </a:extLst>
          </p:cNvPr>
          <p:cNvSpPr txBox="1"/>
          <p:nvPr/>
        </p:nvSpPr>
        <p:spPr>
          <a:xfrm>
            <a:off x="1187116" y="5839325"/>
            <a:ext cx="9817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dirty="0"/>
              <a:t>Laser </a:t>
            </a:r>
            <a:r>
              <a:rPr lang="it-IT" sz="3200" dirty="0" err="1"/>
              <a:t>beam</a:t>
            </a:r>
            <a:r>
              <a:rPr lang="it-IT" sz="3200" dirty="0"/>
              <a:t> </a:t>
            </a:r>
            <a:r>
              <a:rPr lang="it-IT" sz="3200" dirty="0" err="1"/>
              <a:t>path</a:t>
            </a:r>
            <a:r>
              <a:rPr lang="it-IT" sz="3200" dirty="0"/>
              <a:t> on the </a:t>
            </a:r>
            <a:r>
              <a:rPr lang="it-IT" sz="3200" dirty="0" err="1"/>
              <a:t>breadbord</a:t>
            </a:r>
            <a:r>
              <a:rPr lang="it-IT" sz="3200" dirty="0"/>
              <a:t> and </a:t>
            </a:r>
            <a:r>
              <a:rPr lang="it-IT" sz="3200" dirty="0" err="1"/>
              <a:t>into</a:t>
            </a:r>
            <a:r>
              <a:rPr lang="it-IT" sz="3200" dirty="0"/>
              <a:t> the </a:t>
            </a:r>
            <a:r>
              <a:rPr lang="it-IT" sz="3200" dirty="0" err="1"/>
              <a:t>periscope</a:t>
            </a:r>
            <a:endParaRPr lang="it-IT" sz="3200" dirty="0"/>
          </a:p>
        </p:txBody>
      </p:sp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B3216133-6F35-B53C-F5AB-B42DC960FC3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pPr marL="38100">
              <a:lnSpc>
                <a:spcPts val="1240"/>
              </a:lnSpc>
            </a:pPr>
            <a:fld id="{81D60167-4931-47E6-BA6A-407CBD079E47}" type="slidenum">
              <a:rPr lang="it-IT" smtClean="0"/>
              <a:t>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0858488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3171</TotalTime>
  <Words>1316</Words>
  <Application>Microsoft Office PowerPoint</Application>
  <PresentationFormat>Widescreen</PresentationFormat>
  <Paragraphs>158</Paragraphs>
  <Slides>33</Slides>
  <Notes>0</Notes>
  <HiddenSlides>6</HiddenSlides>
  <MMClips>0</MMClips>
  <ScaleCrop>false</ScaleCrop>
  <HeadingPairs>
    <vt:vector size="8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2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33</vt:i4>
      </vt:variant>
    </vt:vector>
  </HeadingPairs>
  <TitlesOfParts>
    <vt:vector size="43" baseType="lpstr">
      <vt:lpstr>Arial</vt:lpstr>
      <vt:lpstr>Calibri</vt:lpstr>
      <vt:lpstr>Calibri Light</vt:lpstr>
      <vt:lpstr>Cambria Math</vt:lpstr>
      <vt:lpstr>Google Sans</vt:lpstr>
      <vt:lpstr>Helvetica</vt:lpstr>
      <vt:lpstr>Times New Roman</vt:lpstr>
      <vt:lpstr>Tema di Office</vt:lpstr>
      <vt:lpstr>Office Theme</vt:lpstr>
      <vt:lpstr>Presentation</vt:lpstr>
      <vt:lpstr>Presentazione standard di PowerPoint</vt:lpstr>
      <vt:lpstr>Introduction to Muon g-2</vt:lpstr>
      <vt:lpstr>Muon precession</vt:lpstr>
      <vt:lpstr>Main Formula</vt:lpstr>
      <vt:lpstr>Master formula for analysis</vt:lpstr>
      <vt:lpstr>Magnetic Kicker </vt:lpstr>
      <vt:lpstr>Faraday Rotation</vt:lpstr>
      <vt:lpstr>Magnetometer experimental setup</vt:lpstr>
      <vt:lpstr>Magnetometer Pictures</vt:lpstr>
      <vt:lpstr>Presentazione standard di PowerPoint</vt:lpstr>
      <vt:lpstr>DAQ Setup</vt:lpstr>
      <vt:lpstr>Probing the radial dependence of the kicker pulses</vt:lpstr>
      <vt:lpstr>Kicker Pulse R0 Configuration</vt:lpstr>
      <vt:lpstr>Kicker amplitude differences investigation</vt:lpstr>
      <vt:lpstr>Kicker Pulse R1 Configuration</vt:lpstr>
      <vt:lpstr>R_0-R_1Comparison</vt:lpstr>
      <vt:lpstr>Presentazione standard di PowerPoint</vt:lpstr>
      <vt:lpstr>Next analysis goals</vt:lpstr>
      <vt:lpstr>Simulation Kicks Comparison</vt:lpstr>
      <vt:lpstr>Magnetometer setup for eddy currents effects</vt:lpstr>
      <vt:lpstr>Example of an eddy currents plot</vt:lpstr>
      <vt:lpstr>8 kicks plot in (0, 100)ms interval</vt:lpstr>
      <vt:lpstr>Exponential fit is not enough…</vt:lpstr>
      <vt:lpstr>Exponential Fit and FFTs</vt:lpstr>
      <vt:lpstr>Exponential Fit and FFTs (part2)</vt:lpstr>
      <vt:lpstr>Oscillations in the bunches</vt:lpstr>
      <vt:lpstr>Total Fit on the 8 bunches  (Ae^((-t)/τ)+Bsin(ωt+φ)+Csin(ω_2 t+φ_2 )+Dsin (ω_3 t+φ_3 )+E</vt:lpstr>
      <vt:lpstr>Total Fit (part2)</vt:lpstr>
      <vt:lpstr>Fit Results</vt:lpstr>
      <vt:lpstr>Presentazione standard di PowerPoint</vt:lpstr>
      <vt:lpstr>Presentazione standard di PowerPoint</vt:lpstr>
      <vt:lpstr>Next Analysis Steps for the final report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nicolò rossolino</dc:creator>
  <cp:lastModifiedBy>nicolò rossolino</cp:lastModifiedBy>
  <cp:revision>1</cp:revision>
  <dcterms:created xsi:type="dcterms:W3CDTF">2023-08-24T17:57:52Z</dcterms:created>
  <dcterms:modified xsi:type="dcterms:W3CDTF">2023-09-28T16:34:15Z</dcterms:modified>
</cp:coreProperties>
</file>