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8"/>
  </p:notesMasterIdLst>
  <p:handoutMasterIdLst>
    <p:handoutMasterId r:id="rId29"/>
  </p:handoutMasterIdLst>
  <p:sldIdLst>
    <p:sldId id="294" r:id="rId2"/>
    <p:sldId id="442" r:id="rId3"/>
    <p:sldId id="357" r:id="rId4"/>
    <p:sldId id="261" r:id="rId5"/>
    <p:sldId id="443" r:id="rId6"/>
    <p:sldId id="268" r:id="rId7"/>
    <p:sldId id="438" r:id="rId8"/>
    <p:sldId id="445" r:id="rId9"/>
    <p:sldId id="281" r:id="rId10"/>
    <p:sldId id="282" r:id="rId11"/>
    <p:sldId id="285" r:id="rId12"/>
    <p:sldId id="440" r:id="rId13"/>
    <p:sldId id="446" r:id="rId14"/>
    <p:sldId id="448" r:id="rId15"/>
    <p:sldId id="449" r:id="rId16"/>
    <p:sldId id="452" r:id="rId17"/>
    <p:sldId id="453" r:id="rId18"/>
    <p:sldId id="447" r:id="rId19"/>
    <p:sldId id="402" r:id="rId20"/>
    <p:sldId id="300" r:id="rId21"/>
    <p:sldId id="374" r:id="rId22"/>
    <p:sldId id="371" r:id="rId23"/>
    <p:sldId id="425" r:id="rId24"/>
    <p:sldId id="436" r:id="rId25"/>
    <p:sldId id="284" r:id="rId26"/>
    <p:sldId id="451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CCCC"/>
    <a:srgbClr val="FFFFCC"/>
    <a:srgbClr val="FFFF99"/>
    <a:srgbClr val="50504E"/>
    <a:srgbClr val="4E4E4E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A4F98-E3FC-4D84-953E-109A61B32FD4}" v="1080" dt="2023-09-28T14:53:55.879"/>
    <p1510:client id="{CEC591F7-4126-E135-B213-5172DADACEEE}" v="1" dt="2023-09-28T04:25:13.3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581" autoAdjust="0"/>
  </p:normalViewPr>
  <p:slideViewPr>
    <p:cSldViewPr snapToGrid="0">
      <p:cViewPr varScale="1">
        <p:scale>
          <a:sx n="110" d="100"/>
          <a:sy n="110" d="100"/>
        </p:scale>
        <p:origin x="5802" y="11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Mazzucato" userId="3209a1bc-fd76-4403-ac1f-951f04b78d66" providerId="ADAL" clId="{1BEA4F98-E3FC-4D84-953E-109A61B32FD4}"/>
    <pc:docChg chg="undo custSel addSld delSld modSld sldOrd">
      <pc:chgData name="Sara Mazzucato" userId="3209a1bc-fd76-4403-ac1f-951f04b78d66" providerId="ADAL" clId="{1BEA4F98-E3FC-4D84-953E-109A61B32FD4}" dt="2023-09-28T14:53:55.879" v="2155" actId="1076"/>
      <pc:docMkLst>
        <pc:docMk/>
      </pc:docMkLst>
      <pc:sldChg chg="mod modShow">
        <pc:chgData name="Sara Mazzucato" userId="3209a1bc-fd76-4403-ac1f-951f04b78d66" providerId="ADAL" clId="{1BEA4F98-E3FC-4D84-953E-109A61B32FD4}" dt="2023-09-28T13:36:45.061" v="1136" actId="729"/>
        <pc:sldMkLst>
          <pc:docMk/>
          <pc:sldMk cId="2993586990" sldId="261"/>
        </pc:sldMkLst>
      </pc:sldChg>
      <pc:sldChg chg="del">
        <pc:chgData name="Sara Mazzucato" userId="3209a1bc-fd76-4403-ac1f-951f04b78d66" providerId="ADAL" clId="{1BEA4F98-E3FC-4D84-953E-109A61B32FD4}" dt="2023-09-28T00:47:32.879" v="420" actId="47"/>
        <pc:sldMkLst>
          <pc:docMk/>
          <pc:sldMk cId="1762725039" sldId="278"/>
        </pc:sldMkLst>
      </pc:sldChg>
      <pc:sldChg chg="del mod modShow">
        <pc:chgData name="Sara Mazzucato" userId="3209a1bc-fd76-4403-ac1f-951f04b78d66" providerId="ADAL" clId="{1BEA4F98-E3FC-4D84-953E-109A61B32FD4}" dt="2023-09-28T00:47:41.443" v="421" actId="47"/>
        <pc:sldMkLst>
          <pc:docMk/>
          <pc:sldMk cId="1933791159" sldId="280"/>
        </pc:sldMkLst>
      </pc:sldChg>
      <pc:sldChg chg="modSp mod modNotesTx">
        <pc:chgData name="Sara Mazzucato" userId="3209a1bc-fd76-4403-ac1f-951f04b78d66" providerId="ADAL" clId="{1BEA4F98-E3FC-4D84-953E-109A61B32FD4}" dt="2023-09-28T14:52:32.064" v="2142" actId="1076"/>
        <pc:sldMkLst>
          <pc:docMk/>
          <pc:sldMk cId="2975750014" sldId="281"/>
        </pc:sldMkLst>
        <pc:spChg chg="mod">
          <ac:chgData name="Sara Mazzucato" userId="3209a1bc-fd76-4403-ac1f-951f04b78d66" providerId="ADAL" clId="{1BEA4F98-E3FC-4D84-953E-109A61B32FD4}" dt="2023-09-28T13:38:49.497" v="1279" actId="20577"/>
          <ac:spMkLst>
            <pc:docMk/>
            <pc:sldMk cId="2975750014" sldId="281"/>
            <ac:spMk id="3" creationId="{042C8DF7-1DA7-4458-7A07-1720D078FFDD}"/>
          </ac:spMkLst>
        </pc:spChg>
        <pc:picChg chg="mod">
          <ac:chgData name="Sara Mazzucato" userId="3209a1bc-fd76-4403-ac1f-951f04b78d66" providerId="ADAL" clId="{1BEA4F98-E3FC-4D84-953E-109A61B32FD4}" dt="2023-09-28T14:52:32.064" v="2142" actId="1076"/>
          <ac:picMkLst>
            <pc:docMk/>
            <pc:sldMk cId="2975750014" sldId="281"/>
            <ac:picMk id="6" creationId="{E16A4EF8-2240-C22D-B1E7-E0AD29531E7A}"/>
          </ac:picMkLst>
        </pc:picChg>
      </pc:sldChg>
      <pc:sldChg chg="modSp mod modNotesTx">
        <pc:chgData name="Sara Mazzucato" userId="3209a1bc-fd76-4403-ac1f-951f04b78d66" providerId="ADAL" clId="{1BEA4F98-E3FC-4D84-953E-109A61B32FD4}" dt="2023-09-28T13:41:06.132" v="1554" actId="20577"/>
        <pc:sldMkLst>
          <pc:docMk/>
          <pc:sldMk cId="3829713246" sldId="282"/>
        </pc:sldMkLst>
        <pc:spChg chg="mod">
          <ac:chgData name="Sara Mazzucato" userId="3209a1bc-fd76-4403-ac1f-951f04b78d66" providerId="ADAL" clId="{1BEA4F98-E3FC-4D84-953E-109A61B32FD4}" dt="2023-09-28T13:41:06.132" v="1554" actId="20577"/>
          <ac:spMkLst>
            <pc:docMk/>
            <pc:sldMk cId="3829713246" sldId="282"/>
            <ac:spMk id="23" creationId="{C1DBB7EA-B78D-C29E-755C-76A8017C5A6B}"/>
          </ac:spMkLst>
        </pc:spChg>
      </pc:sldChg>
      <pc:sldChg chg="mod modShow">
        <pc:chgData name="Sara Mazzucato" userId="3209a1bc-fd76-4403-ac1f-951f04b78d66" providerId="ADAL" clId="{1BEA4F98-E3FC-4D84-953E-109A61B32FD4}" dt="2023-09-27T22:39:39.910" v="1" actId="729"/>
        <pc:sldMkLst>
          <pc:docMk/>
          <pc:sldMk cId="2949107294" sldId="285"/>
        </pc:sldMkLst>
      </pc:sldChg>
      <pc:sldChg chg="modSp mod">
        <pc:chgData name="Sara Mazzucato" userId="3209a1bc-fd76-4403-ac1f-951f04b78d66" providerId="ADAL" clId="{1BEA4F98-E3FC-4D84-953E-109A61B32FD4}" dt="2023-09-28T13:34:40.420" v="1104" actId="20577"/>
        <pc:sldMkLst>
          <pc:docMk/>
          <pc:sldMk cId="1989597527" sldId="294"/>
        </pc:sldMkLst>
        <pc:spChg chg="mod">
          <ac:chgData name="Sara Mazzucato" userId="3209a1bc-fd76-4403-ac1f-951f04b78d66" providerId="ADAL" clId="{1BEA4F98-E3FC-4D84-953E-109A61B32FD4}" dt="2023-09-28T13:34:40.420" v="1104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NotesTx">
        <pc:chgData name="Sara Mazzucato" userId="3209a1bc-fd76-4403-ac1f-951f04b78d66" providerId="ADAL" clId="{1BEA4F98-E3FC-4D84-953E-109A61B32FD4}" dt="2023-09-28T13:36:35.136" v="1135" actId="20577"/>
        <pc:sldMkLst>
          <pc:docMk/>
          <pc:sldMk cId="1065434742" sldId="357"/>
        </pc:sldMkLst>
      </pc:sldChg>
      <pc:sldChg chg="modSp mod">
        <pc:chgData name="Sara Mazzucato" userId="3209a1bc-fd76-4403-ac1f-951f04b78d66" providerId="ADAL" clId="{1BEA4F98-E3FC-4D84-953E-109A61B32FD4}" dt="2023-09-28T14:53:55.879" v="2155" actId="1076"/>
        <pc:sldMkLst>
          <pc:docMk/>
          <pc:sldMk cId="1972227162" sldId="402"/>
        </pc:sldMkLst>
        <pc:spChg chg="mod">
          <ac:chgData name="Sara Mazzucato" userId="3209a1bc-fd76-4403-ac1f-951f04b78d66" providerId="ADAL" clId="{1BEA4F98-E3FC-4D84-953E-109A61B32FD4}" dt="2023-09-28T14:53:55.879" v="2155" actId="1076"/>
          <ac:spMkLst>
            <pc:docMk/>
            <pc:sldMk cId="1972227162" sldId="402"/>
            <ac:spMk id="2" creationId="{00000000-0000-0000-0000-000000000000}"/>
          </ac:spMkLst>
        </pc:spChg>
      </pc:sldChg>
      <pc:sldChg chg="modSp mod">
        <pc:chgData name="Sara Mazzucato" userId="3209a1bc-fd76-4403-ac1f-951f04b78d66" providerId="ADAL" clId="{1BEA4F98-E3FC-4D84-953E-109A61B32FD4}" dt="2023-09-28T13:44:17.846" v="1609" actId="313"/>
        <pc:sldMkLst>
          <pc:docMk/>
          <pc:sldMk cId="1425038987" sldId="440"/>
        </pc:sldMkLst>
        <pc:spChg chg="mod">
          <ac:chgData name="Sara Mazzucato" userId="3209a1bc-fd76-4403-ac1f-951f04b78d66" providerId="ADAL" clId="{1BEA4F98-E3FC-4D84-953E-109A61B32FD4}" dt="2023-09-28T13:44:17.846" v="1609" actId="313"/>
          <ac:spMkLst>
            <pc:docMk/>
            <pc:sldMk cId="1425038987" sldId="440"/>
            <ac:spMk id="3" creationId="{CDA562D7-00A3-68BE-5CB0-4FF07A11F00C}"/>
          </ac:spMkLst>
        </pc:spChg>
      </pc:sldChg>
      <pc:sldChg chg="delSp modSp del mod">
        <pc:chgData name="Sara Mazzucato" userId="3209a1bc-fd76-4403-ac1f-951f04b78d66" providerId="ADAL" clId="{1BEA4F98-E3FC-4D84-953E-109A61B32FD4}" dt="2023-09-28T00:48:23.023" v="437" actId="47"/>
        <pc:sldMkLst>
          <pc:docMk/>
          <pc:sldMk cId="571338267" sldId="444"/>
        </pc:sldMkLst>
        <pc:spChg chg="del mod">
          <ac:chgData name="Sara Mazzucato" userId="3209a1bc-fd76-4403-ac1f-951f04b78d66" providerId="ADAL" clId="{1BEA4F98-E3FC-4D84-953E-109A61B32FD4}" dt="2023-09-28T00:48:04.670" v="428"/>
          <ac:spMkLst>
            <pc:docMk/>
            <pc:sldMk cId="571338267" sldId="444"/>
            <ac:spMk id="11" creationId="{C217AF87-1C8D-FEF3-BF47-0CD96CAAABC8}"/>
          </ac:spMkLst>
        </pc:spChg>
      </pc:sldChg>
      <pc:sldChg chg="addSp delSp modSp mod modNotesTx">
        <pc:chgData name="Sara Mazzucato" userId="3209a1bc-fd76-4403-ac1f-951f04b78d66" providerId="ADAL" clId="{1BEA4F98-E3FC-4D84-953E-109A61B32FD4}" dt="2023-09-28T00:48:21.277" v="436" actId="20577"/>
        <pc:sldMkLst>
          <pc:docMk/>
          <pc:sldMk cId="57254552" sldId="445"/>
        </pc:sldMkLst>
        <pc:spChg chg="mod">
          <ac:chgData name="Sara Mazzucato" userId="3209a1bc-fd76-4403-ac1f-951f04b78d66" providerId="ADAL" clId="{1BEA4F98-E3FC-4D84-953E-109A61B32FD4}" dt="2023-09-28T00:48:12.826" v="434" actId="122"/>
          <ac:spMkLst>
            <pc:docMk/>
            <pc:sldMk cId="57254552" sldId="445"/>
            <ac:spMk id="7" creationId="{4A2533C1-BD28-D880-0A26-048184D8EADC}"/>
          </ac:spMkLst>
        </pc:spChg>
        <pc:picChg chg="add mod">
          <ac:chgData name="Sara Mazzucato" userId="3209a1bc-fd76-4403-ac1f-951f04b78d66" providerId="ADAL" clId="{1BEA4F98-E3FC-4D84-953E-109A61B32FD4}" dt="2023-09-28T00:47:58.971" v="425" actId="1076"/>
          <ac:picMkLst>
            <pc:docMk/>
            <pc:sldMk cId="57254552" sldId="445"/>
            <ac:picMk id="2" creationId="{9C8A2E64-71EB-C926-8786-2C1711EBE3CD}"/>
          </ac:picMkLst>
        </pc:picChg>
        <pc:picChg chg="del">
          <ac:chgData name="Sara Mazzucato" userId="3209a1bc-fd76-4403-ac1f-951f04b78d66" providerId="ADAL" clId="{1BEA4F98-E3FC-4D84-953E-109A61B32FD4}" dt="2023-09-28T00:47:53.122" v="422" actId="478"/>
          <ac:picMkLst>
            <pc:docMk/>
            <pc:sldMk cId="57254552" sldId="445"/>
            <ac:picMk id="3" creationId="{4E6A08D2-0D5C-682E-4D60-11977F8998DF}"/>
          </ac:picMkLst>
        </pc:picChg>
      </pc:sldChg>
      <pc:sldChg chg="modSp mod">
        <pc:chgData name="Sara Mazzucato" userId="3209a1bc-fd76-4403-ac1f-951f04b78d66" providerId="ADAL" clId="{1BEA4F98-E3FC-4D84-953E-109A61B32FD4}" dt="2023-09-28T14:52:44.777" v="2143" actId="1076"/>
        <pc:sldMkLst>
          <pc:docMk/>
          <pc:sldMk cId="3523521534" sldId="446"/>
        </pc:sldMkLst>
        <pc:spChg chg="mod">
          <ac:chgData name="Sara Mazzucato" userId="3209a1bc-fd76-4403-ac1f-951f04b78d66" providerId="ADAL" clId="{1BEA4F98-E3FC-4D84-953E-109A61B32FD4}" dt="2023-09-28T13:45:35.707" v="1667" actId="20577"/>
          <ac:spMkLst>
            <pc:docMk/>
            <pc:sldMk cId="3523521534" sldId="446"/>
            <ac:spMk id="2" creationId="{EF0B3D99-7B24-0171-A914-7E9658DD2D63}"/>
          </ac:spMkLst>
        </pc:spChg>
        <pc:spChg chg="mod">
          <ac:chgData name="Sara Mazzucato" userId="3209a1bc-fd76-4403-ac1f-951f04b78d66" providerId="ADAL" clId="{1BEA4F98-E3FC-4D84-953E-109A61B32FD4}" dt="2023-09-28T14:52:44.777" v="2143" actId="1076"/>
          <ac:spMkLst>
            <pc:docMk/>
            <pc:sldMk cId="3523521534" sldId="446"/>
            <ac:spMk id="6" creationId="{61EB6B31-591B-CFFE-15DD-B9E3DD31BD08}"/>
          </ac:spMkLst>
        </pc:spChg>
      </pc:sldChg>
      <pc:sldChg chg="modSp mod">
        <pc:chgData name="Sara Mazzucato" userId="3209a1bc-fd76-4403-ac1f-951f04b78d66" providerId="ADAL" clId="{1BEA4F98-E3FC-4D84-953E-109A61B32FD4}" dt="2023-09-28T13:45:51.092" v="1670" actId="20577"/>
        <pc:sldMkLst>
          <pc:docMk/>
          <pc:sldMk cId="1356680903" sldId="447"/>
        </pc:sldMkLst>
        <pc:spChg chg="mod">
          <ac:chgData name="Sara Mazzucato" userId="3209a1bc-fd76-4403-ac1f-951f04b78d66" providerId="ADAL" clId="{1BEA4F98-E3FC-4D84-953E-109A61B32FD4}" dt="2023-09-28T13:45:51.092" v="1670" actId="20577"/>
          <ac:spMkLst>
            <pc:docMk/>
            <pc:sldMk cId="1356680903" sldId="447"/>
            <ac:spMk id="2" creationId="{1CEBC1F7-7ED0-6F49-E356-094FFF83592A}"/>
          </ac:spMkLst>
        </pc:spChg>
        <pc:spChg chg="mod">
          <ac:chgData name="Sara Mazzucato" userId="3209a1bc-fd76-4403-ac1f-951f04b78d66" providerId="ADAL" clId="{1BEA4F98-E3FC-4D84-953E-109A61B32FD4}" dt="2023-09-28T13:45:46.257" v="1668" actId="1076"/>
          <ac:spMkLst>
            <pc:docMk/>
            <pc:sldMk cId="1356680903" sldId="447"/>
            <ac:spMk id="44" creationId="{D909857E-64B3-7943-BE23-D5C9FE19D219}"/>
          </ac:spMkLst>
        </pc:spChg>
      </pc:sldChg>
      <pc:sldChg chg="addSp delSp modSp new mod ord modClrScheme chgLayout">
        <pc:chgData name="Sara Mazzucato" userId="3209a1bc-fd76-4403-ac1f-951f04b78d66" providerId="ADAL" clId="{1BEA4F98-E3FC-4D84-953E-109A61B32FD4}" dt="2023-09-28T14:52:55.113" v="2144" actId="1076"/>
        <pc:sldMkLst>
          <pc:docMk/>
          <pc:sldMk cId="3547137227" sldId="448"/>
        </pc:sldMkLst>
        <pc:spChg chg="mod ord">
          <ac:chgData name="Sara Mazzucato" userId="3209a1bc-fd76-4403-ac1f-951f04b78d66" providerId="ADAL" clId="{1BEA4F98-E3FC-4D84-953E-109A61B32FD4}" dt="2023-09-28T00:50:59.458" v="459" actId="26606"/>
          <ac:spMkLst>
            <pc:docMk/>
            <pc:sldMk cId="3547137227" sldId="448"/>
            <ac:spMk id="2" creationId="{95A1CB4A-CF3E-01FB-D619-BF83F1CE0E98}"/>
          </ac:spMkLst>
        </pc:spChg>
        <pc:spChg chg="add del mod">
          <ac:chgData name="Sara Mazzucato" userId="3209a1bc-fd76-4403-ac1f-951f04b78d66" providerId="ADAL" clId="{1BEA4F98-E3FC-4D84-953E-109A61B32FD4}" dt="2023-09-28T00:50:59.458" v="459" actId="26606"/>
          <ac:spMkLst>
            <pc:docMk/>
            <pc:sldMk cId="3547137227" sldId="448"/>
            <ac:spMk id="3" creationId="{387757C4-860D-86DF-1A9B-59A332F5D15F}"/>
          </ac:spMkLst>
        </pc:spChg>
        <pc:spChg chg="mod">
          <ac:chgData name="Sara Mazzucato" userId="3209a1bc-fd76-4403-ac1f-951f04b78d66" providerId="ADAL" clId="{1BEA4F98-E3FC-4D84-953E-109A61B32FD4}" dt="2023-09-28T01:00:38.213" v="507" actId="20577"/>
          <ac:spMkLst>
            <pc:docMk/>
            <pc:sldMk cId="3547137227" sldId="448"/>
            <ac:spMk id="4" creationId="{5047AC3A-273B-BFE8-6408-32E66E1262C8}"/>
          </ac:spMkLst>
        </pc:spChg>
        <pc:spChg chg="mod">
          <ac:chgData name="Sara Mazzucato" userId="3209a1bc-fd76-4403-ac1f-951f04b78d66" providerId="ADAL" clId="{1BEA4F98-E3FC-4D84-953E-109A61B32FD4}" dt="2023-09-28T00:50:59.458" v="459" actId="26606"/>
          <ac:spMkLst>
            <pc:docMk/>
            <pc:sldMk cId="3547137227" sldId="448"/>
            <ac:spMk id="5" creationId="{C48AF846-CD69-DB48-5B14-0C5195F7D54E}"/>
          </ac:spMkLst>
        </pc:spChg>
        <pc:spChg chg="add del">
          <ac:chgData name="Sara Mazzucato" userId="3209a1bc-fd76-4403-ac1f-951f04b78d66" providerId="ADAL" clId="{1BEA4F98-E3FC-4D84-953E-109A61B32FD4}" dt="2023-09-28T00:49:46.747" v="452" actId="22"/>
          <ac:spMkLst>
            <pc:docMk/>
            <pc:sldMk cId="3547137227" sldId="448"/>
            <ac:spMk id="8" creationId="{C01944C8-A716-18FB-266B-186F3BA396E6}"/>
          </ac:spMkLst>
        </pc:spChg>
        <pc:spChg chg="add del mod">
          <ac:chgData name="Sara Mazzucato" userId="3209a1bc-fd76-4403-ac1f-951f04b78d66" providerId="ADAL" clId="{1BEA4F98-E3FC-4D84-953E-109A61B32FD4}" dt="2023-09-28T00:50:34.181" v="456" actId="26606"/>
          <ac:spMkLst>
            <pc:docMk/>
            <pc:sldMk cId="3547137227" sldId="448"/>
            <ac:spMk id="11" creationId="{A2DFC5B9-7389-BC41-6E23-2E48F07745E0}"/>
          </ac:spMkLst>
        </pc:spChg>
        <pc:graphicFrameChg chg="add del mod modGraphic">
          <ac:chgData name="Sara Mazzucato" userId="3209a1bc-fd76-4403-ac1f-951f04b78d66" providerId="ADAL" clId="{1BEA4F98-E3FC-4D84-953E-109A61B32FD4}" dt="2023-09-28T00:49:43.570" v="450" actId="26606"/>
          <ac:graphicFrameMkLst>
            <pc:docMk/>
            <pc:sldMk cId="3547137227" sldId="448"/>
            <ac:graphicFrameMk id="7" creationId="{C25FCB4B-8F91-1272-D15D-EDE4221B9B8D}"/>
          </ac:graphicFrameMkLst>
        </pc:graphicFrameChg>
        <pc:graphicFrameChg chg="add del mod">
          <ac:chgData name="Sara Mazzucato" userId="3209a1bc-fd76-4403-ac1f-951f04b78d66" providerId="ADAL" clId="{1BEA4F98-E3FC-4D84-953E-109A61B32FD4}" dt="2023-09-28T00:50:34.181" v="456" actId="26606"/>
          <ac:graphicFrameMkLst>
            <pc:docMk/>
            <pc:sldMk cId="3547137227" sldId="448"/>
            <ac:graphicFrameMk id="9" creationId="{BEE9F410-7994-B8D1-7375-7E3A5ACCB2F0}"/>
          </ac:graphicFrameMkLst>
        </pc:graphicFrameChg>
        <pc:graphicFrameChg chg="add">
          <ac:chgData name="Sara Mazzucato" userId="3209a1bc-fd76-4403-ac1f-951f04b78d66" providerId="ADAL" clId="{1BEA4F98-E3FC-4D84-953E-109A61B32FD4}" dt="2023-09-28T00:50:59.458" v="459" actId="26606"/>
          <ac:graphicFrameMkLst>
            <pc:docMk/>
            <pc:sldMk cId="3547137227" sldId="448"/>
            <ac:graphicFrameMk id="10" creationId="{0A289BB9-FFD0-F4F5-D2A2-C91C7BCD155A}"/>
          </ac:graphicFrameMkLst>
        </pc:graphicFrameChg>
        <pc:graphicFrameChg chg="add mod">
          <ac:chgData name="Sara Mazzucato" userId="3209a1bc-fd76-4403-ac1f-951f04b78d66" providerId="ADAL" clId="{1BEA4F98-E3FC-4D84-953E-109A61B32FD4}" dt="2023-09-28T14:52:55.113" v="2144" actId="1076"/>
          <ac:graphicFrameMkLst>
            <pc:docMk/>
            <pc:sldMk cId="3547137227" sldId="448"/>
            <ac:graphicFrameMk id="19" creationId="{C4CFDF35-B040-4CF8-9E32-71BBEEEC7673}"/>
          </ac:graphicFrameMkLst>
        </pc:graphicFrameChg>
        <pc:picChg chg="add mod modCrop">
          <ac:chgData name="Sara Mazzucato" userId="3209a1bc-fd76-4403-ac1f-951f04b78d66" providerId="ADAL" clId="{1BEA4F98-E3FC-4D84-953E-109A61B32FD4}" dt="2023-09-28T00:58:12.502" v="500" actId="1076"/>
          <ac:picMkLst>
            <pc:docMk/>
            <pc:sldMk cId="3547137227" sldId="448"/>
            <ac:picMk id="12" creationId="{1B8BF2D6-803E-BA07-2207-89CD6DD77FE0}"/>
          </ac:picMkLst>
        </pc:picChg>
        <pc:picChg chg="add del">
          <ac:chgData name="Sara Mazzucato" userId="3209a1bc-fd76-4403-ac1f-951f04b78d66" providerId="ADAL" clId="{1BEA4F98-E3FC-4D84-953E-109A61B32FD4}" dt="2023-09-28T00:59:47.465" v="502" actId="22"/>
          <ac:picMkLst>
            <pc:docMk/>
            <pc:sldMk cId="3547137227" sldId="448"/>
            <ac:picMk id="14" creationId="{C8A75CAA-9B96-0F5A-3DD8-24243ABC04D5}"/>
          </ac:picMkLst>
        </pc:picChg>
        <pc:picChg chg="add del">
          <ac:chgData name="Sara Mazzucato" userId="3209a1bc-fd76-4403-ac1f-951f04b78d66" providerId="ADAL" clId="{1BEA4F98-E3FC-4D84-953E-109A61B32FD4}" dt="2023-09-28T00:59:57.666" v="504" actId="22"/>
          <ac:picMkLst>
            <pc:docMk/>
            <pc:sldMk cId="3547137227" sldId="448"/>
            <ac:picMk id="16" creationId="{BCD04DCB-224A-6EA5-35D5-1B415632D295}"/>
          </ac:picMkLst>
        </pc:picChg>
        <pc:picChg chg="add del">
          <ac:chgData name="Sara Mazzucato" userId="3209a1bc-fd76-4403-ac1f-951f04b78d66" providerId="ADAL" clId="{1BEA4F98-E3FC-4D84-953E-109A61B32FD4}" dt="2023-09-28T01:00:29.742" v="506" actId="478"/>
          <ac:picMkLst>
            <pc:docMk/>
            <pc:sldMk cId="3547137227" sldId="448"/>
            <ac:picMk id="18" creationId="{CEE8BBFC-435C-02DE-1F50-804F6E068BBC}"/>
          </ac:picMkLst>
        </pc:picChg>
      </pc:sldChg>
      <pc:sldChg chg="addSp delSp modSp add mod ord modNotesTx">
        <pc:chgData name="Sara Mazzucato" userId="3209a1bc-fd76-4403-ac1f-951f04b78d66" providerId="ADAL" clId="{1BEA4F98-E3FC-4D84-953E-109A61B32FD4}" dt="2023-09-28T13:59:28.852" v="2100" actId="167"/>
        <pc:sldMkLst>
          <pc:docMk/>
          <pc:sldMk cId="34696306" sldId="449"/>
        </pc:sldMkLst>
        <pc:spChg chg="mod">
          <ac:chgData name="Sara Mazzucato" userId="3209a1bc-fd76-4403-ac1f-951f04b78d66" providerId="ADAL" clId="{1BEA4F98-E3FC-4D84-953E-109A61B32FD4}" dt="2023-09-28T13:57:29.266" v="1997" actId="20577"/>
          <ac:spMkLst>
            <pc:docMk/>
            <pc:sldMk cId="34696306" sldId="449"/>
            <ac:spMk id="2" creationId="{95A1CB4A-CF3E-01FB-D619-BF83F1CE0E98}"/>
          </ac:spMkLst>
        </pc:spChg>
        <pc:spChg chg="add mod">
          <ac:chgData name="Sara Mazzucato" userId="3209a1bc-fd76-4403-ac1f-951f04b78d66" providerId="ADAL" clId="{1BEA4F98-E3FC-4D84-953E-109A61B32FD4}" dt="2023-09-28T13:47:51.512" v="1745" actId="14100"/>
          <ac:spMkLst>
            <pc:docMk/>
            <pc:sldMk cId="34696306" sldId="449"/>
            <ac:spMk id="3" creationId="{0B2C901C-3A2F-ECBB-87E5-311583224BAF}"/>
          </ac:spMkLst>
        </pc:spChg>
        <pc:spChg chg="del mod">
          <ac:chgData name="Sara Mazzucato" userId="3209a1bc-fd76-4403-ac1f-951f04b78d66" providerId="ADAL" clId="{1BEA4F98-E3FC-4D84-953E-109A61B32FD4}" dt="2023-09-28T01:13:28.537" v="542" actId="478"/>
          <ac:spMkLst>
            <pc:docMk/>
            <pc:sldMk cId="34696306" sldId="449"/>
            <ac:spMk id="3" creationId="{387757C4-860D-86DF-1A9B-59A332F5D15F}"/>
          </ac:spMkLst>
        </pc:spChg>
        <pc:spChg chg="add mod">
          <ac:chgData name="Sara Mazzucato" userId="3209a1bc-fd76-4403-ac1f-951f04b78d66" providerId="ADAL" clId="{1BEA4F98-E3FC-4D84-953E-109A61B32FD4}" dt="2023-09-28T13:58:59.846" v="2094" actId="20577"/>
          <ac:spMkLst>
            <pc:docMk/>
            <pc:sldMk cId="34696306" sldId="449"/>
            <ac:spMk id="6" creationId="{735FFCD7-7675-D04B-D3DB-1439A2B49CB5}"/>
          </ac:spMkLst>
        </pc:spChg>
        <pc:spChg chg="add mod">
          <ac:chgData name="Sara Mazzucato" userId="3209a1bc-fd76-4403-ac1f-951f04b78d66" providerId="ADAL" clId="{1BEA4F98-E3FC-4D84-953E-109A61B32FD4}" dt="2023-09-28T01:03:54.444" v="520" actId="1035"/>
          <ac:spMkLst>
            <pc:docMk/>
            <pc:sldMk cId="34696306" sldId="449"/>
            <ac:spMk id="8" creationId="{26E40646-9A00-D480-B9E4-222FBA972FF3}"/>
          </ac:spMkLst>
        </pc:spChg>
        <pc:spChg chg="add mod">
          <ac:chgData name="Sara Mazzucato" userId="3209a1bc-fd76-4403-ac1f-951f04b78d66" providerId="ADAL" clId="{1BEA4F98-E3FC-4D84-953E-109A61B32FD4}" dt="2023-09-28T13:48:26.359" v="1794" actId="6549"/>
          <ac:spMkLst>
            <pc:docMk/>
            <pc:sldMk cId="34696306" sldId="449"/>
            <ac:spMk id="9" creationId="{1AA10740-6512-D9AF-2F1B-82D39592C051}"/>
          </ac:spMkLst>
        </pc:spChg>
        <pc:spChg chg="add mod">
          <ac:chgData name="Sara Mazzucato" userId="3209a1bc-fd76-4403-ac1f-951f04b78d66" providerId="ADAL" clId="{1BEA4F98-E3FC-4D84-953E-109A61B32FD4}" dt="2023-09-28T13:49:33.483" v="1874" actId="20577"/>
          <ac:spMkLst>
            <pc:docMk/>
            <pc:sldMk cId="34696306" sldId="449"/>
            <ac:spMk id="10" creationId="{422E3030-586D-6845-F25F-66585276EEE2}"/>
          </ac:spMkLst>
        </pc:spChg>
        <pc:spChg chg="add mod">
          <ac:chgData name="Sara Mazzucato" userId="3209a1bc-fd76-4403-ac1f-951f04b78d66" providerId="ADAL" clId="{1BEA4F98-E3FC-4D84-953E-109A61B32FD4}" dt="2023-09-28T13:48:47.825" v="1797" actId="208"/>
          <ac:spMkLst>
            <pc:docMk/>
            <pc:sldMk cId="34696306" sldId="449"/>
            <ac:spMk id="11" creationId="{AF5F69C1-6387-71F7-D61A-96DEBA4616DC}"/>
          </ac:spMkLst>
        </pc:spChg>
        <pc:picChg chg="add del mod">
          <ac:chgData name="Sara Mazzucato" userId="3209a1bc-fd76-4403-ac1f-951f04b78d66" providerId="ADAL" clId="{1BEA4F98-E3FC-4D84-953E-109A61B32FD4}" dt="2023-09-28T13:59:18.267" v="2095" actId="478"/>
          <ac:picMkLst>
            <pc:docMk/>
            <pc:sldMk cId="34696306" sldId="449"/>
            <ac:picMk id="7" creationId="{2E196EBA-3B43-FA6E-91A8-79330146A023}"/>
          </ac:picMkLst>
        </pc:picChg>
        <pc:picChg chg="add del mod">
          <ac:chgData name="Sara Mazzucato" userId="3209a1bc-fd76-4403-ac1f-951f04b78d66" providerId="ADAL" clId="{1BEA4F98-E3FC-4D84-953E-109A61B32FD4}" dt="2023-09-28T01:28:59.427" v="585" actId="478"/>
          <ac:picMkLst>
            <pc:docMk/>
            <pc:sldMk cId="34696306" sldId="449"/>
            <ac:picMk id="12" creationId="{AD5C6AFD-4CF8-4E62-0F3B-94085ABF127E}"/>
          </ac:picMkLst>
        </pc:picChg>
        <pc:picChg chg="add mod ord">
          <ac:chgData name="Sara Mazzucato" userId="3209a1bc-fd76-4403-ac1f-951f04b78d66" providerId="ADAL" clId="{1BEA4F98-E3FC-4D84-953E-109A61B32FD4}" dt="2023-09-28T13:59:28.852" v="2100" actId="167"/>
          <ac:picMkLst>
            <pc:docMk/>
            <pc:sldMk cId="34696306" sldId="449"/>
            <ac:picMk id="13" creationId="{789EFF44-9B51-E317-5DD0-56E88D0F0041}"/>
          </ac:picMkLst>
        </pc:picChg>
        <pc:picChg chg="add mod modCrop">
          <ac:chgData name="Sara Mazzucato" userId="3209a1bc-fd76-4403-ac1f-951f04b78d66" providerId="ADAL" clId="{1BEA4F98-E3FC-4D84-953E-109A61B32FD4}" dt="2023-09-28T01:30:02.027" v="597" actId="14100"/>
          <ac:picMkLst>
            <pc:docMk/>
            <pc:sldMk cId="34696306" sldId="449"/>
            <ac:picMk id="14" creationId="{8FFD115B-0F46-380E-78CC-D6243FEE067A}"/>
          </ac:picMkLst>
        </pc:picChg>
        <pc:picChg chg="add mod modCrop">
          <ac:chgData name="Sara Mazzucato" userId="3209a1bc-fd76-4403-ac1f-951f04b78d66" providerId="ADAL" clId="{1BEA4F98-E3FC-4D84-953E-109A61B32FD4}" dt="2023-09-28T01:30:22.888" v="603" actId="1076"/>
          <ac:picMkLst>
            <pc:docMk/>
            <pc:sldMk cId="34696306" sldId="449"/>
            <ac:picMk id="15" creationId="{3701DEAF-2206-05D4-FE41-E6E1CEE8FAF7}"/>
          </ac:picMkLst>
        </pc:picChg>
      </pc:sldChg>
      <pc:sldChg chg="modSp add del mod">
        <pc:chgData name="Sara Mazzucato" userId="3209a1bc-fd76-4403-ac1f-951f04b78d66" providerId="ADAL" clId="{1BEA4F98-E3FC-4D84-953E-109A61B32FD4}" dt="2023-09-28T00:57:16.205" v="495" actId="47"/>
        <pc:sldMkLst>
          <pc:docMk/>
          <pc:sldMk cId="1872798578" sldId="450"/>
        </pc:sldMkLst>
        <pc:spChg chg="mod">
          <ac:chgData name="Sara Mazzucato" userId="3209a1bc-fd76-4403-ac1f-951f04b78d66" providerId="ADAL" clId="{1BEA4F98-E3FC-4D84-953E-109A61B32FD4}" dt="2023-09-28T00:41:39.432" v="64" actId="20577"/>
          <ac:spMkLst>
            <pc:docMk/>
            <pc:sldMk cId="1872798578" sldId="450"/>
            <ac:spMk id="2" creationId="{95A1CB4A-CF3E-01FB-D619-BF83F1CE0E98}"/>
          </ac:spMkLst>
        </pc:spChg>
      </pc:sldChg>
      <pc:sldChg chg="addSp delSp modSp add del mod modClrScheme chgLayout">
        <pc:chgData name="Sara Mazzucato" userId="3209a1bc-fd76-4403-ac1f-951f04b78d66" providerId="ADAL" clId="{1BEA4F98-E3FC-4D84-953E-109A61B32FD4}" dt="2023-09-28T01:01:04.094" v="510" actId="2696"/>
        <pc:sldMkLst>
          <pc:docMk/>
          <pc:sldMk cId="608345632" sldId="451"/>
        </pc:sldMkLst>
        <pc:spChg chg="mod ord">
          <ac:chgData name="Sara Mazzucato" userId="3209a1bc-fd76-4403-ac1f-951f04b78d66" providerId="ADAL" clId="{1BEA4F98-E3FC-4D84-953E-109A61B32FD4}" dt="2023-09-28T00:52:38.371" v="463" actId="26606"/>
          <ac:spMkLst>
            <pc:docMk/>
            <pc:sldMk cId="608345632" sldId="451"/>
            <ac:spMk id="2" creationId="{95A1CB4A-CF3E-01FB-D619-BF83F1CE0E98}"/>
          </ac:spMkLst>
        </pc:spChg>
        <pc:spChg chg="del mod">
          <ac:chgData name="Sara Mazzucato" userId="3209a1bc-fd76-4403-ac1f-951f04b78d66" providerId="ADAL" clId="{1BEA4F98-E3FC-4D84-953E-109A61B32FD4}" dt="2023-09-28T00:52:14.612" v="462" actId="26606"/>
          <ac:spMkLst>
            <pc:docMk/>
            <pc:sldMk cId="608345632" sldId="451"/>
            <ac:spMk id="3" creationId="{387757C4-860D-86DF-1A9B-59A332F5D15F}"/>
          </ac:spMkLst>
        </pc:spChg>
        <pc:spChg chg="mod">
          <ac:chgData name="Sara Mazzucato" userId="3209a1bc-fd76-4403-ac1f-951f04b78d66" providerId="ADAL" clId="{1BEA4F98-E3FC-4D84-953E-109A61B32FD4}" dt="2023-09-28T00:52:38.371" v="463" actId="26606"/>
          <ac:spMkLst>
            <pc:docMk/>
            <pc:sldMk cId="608345632" sldId="451"/>
            <ac:spMk id="4" creationId="{5047AC3A-273B-BFE8-6408-32E66E1262C8}"/>
          </ac:spMkLst>
        </pc:spChg>
        <pc:spChg chg="mod">
          <ac:chgData name="Sara Mazzucato" userId="3209a1bc-fd76-4403-ac1f-951f04b78d66" providerId="ADAL" clId="{1BEA4F98-E3FC-4D84-953E-109A61B32FD4}" dt="2023-09-28T00:52:38.371" v="463" actId="26606"/>
          <ac:spMkLst>
            <pc:docMk/>
            <pc:sldMk cId="608345632" sldId="451"/>
            <ac:spMk id="5" creationId="{C48AF846-CD69-DB48-5B14-0C5195F7D54E}"/>
          </ac:spMkLst>
        </pc:spChg>
        <pc:spChg chg="add mod">
          <ac:chgData name="Sara Mazzucato" userId="3209a1bc-fd76-4403-ac1f-951f04b78d66" providerId="ADAL" clId="{1BEA4F98-E3FC-4D84-953E-109A61B32FD4}" dt="2023-09-28T00:54:43.859" v="470" actId="1076"/>
          <ac:spMkLst>
            <pc:docMk/>
            <pc:sldMk cId="608345632" sldId="451"/>
            <ac:spMk id="6" creationId="{9E54E6D5-C00D-529D-5D76-08A0335014EA}"/>
          </ac:spMkLst>
        </pc:spChg>
        <pc:spChg chg="add mod">
          <ac:chgData name="Sara Mazzucato" userId="3209a1bc-fd76-4403-ac1f-951f04b78d66" providerId="ADAL" clId="{1BEA4F98-E3FC-4D84-953E-109A61B32FD4}" dt="2023-09-28T00:54:38.973" v="469" actId="1076"/>
          <ac:spMkLst>
            <pc:docMk/>
            <pc:sldMk cId="608345632" sldId="451"/>
            <ac:spMk id="8" creationId="{FED77CA5-8D66-1EE3-AF4D-55BFB9EE75B5}"/>
          </ac:spMkLst>
        </pc:spChg>
        <pc:spChg chg="add del mod">
          <ac:chgData name="Sara Mazzucato" userId="3209a1bc-fd76-4403-ac1f-951f04b78d66" providerId="ADAL" clId="{1BEA4F98-E3FC-4D84-953E-109A61B32FD4}" dt="2023-09-28T00:52:49.755" v="464" actId="478"/>
          <ac:spMkLst>
            <pc:docMk/>
            <pc:sldMk cId="608345632" sldId="451"/>
            <ac:spMk id="12" creationId="{48B70C60-B47A-4CF1-47DC-ED6022123063}"/>
          </ac:spMkLst>
        </pc:spChg>
        <pc:graphicFrameChg chg="add mod modGraphic">
          <ac:chgData name="Sara Mazzucato" userId="3209a1bc-fd76-4403-ac1f-951f04b78d66" providerId="ADAL" clId="{1BEA4F98-E3FC-4D84-953E-109A61B32FD4}" dt="2023-09-28T00:53:01.129" v="465"/>
          <ac:graphicFrameMkLst>
            <pc:docMk/>
            <pc:sldMk cId="608345632" sldId="451"/>
            <ac:graphicFrameMk id="7" creationId="{B8E45456-D78D-3823-FC8A-53A289212F83}"/>
          </ac:graphicFrameMkLst>
        </pc:graphicFrameChg>
      </pc:sldChg>
      <pc:sldChg chg="modSp add mod ord modShow">
        <pc:chgData name="Sara Mazzucato" userId="3209a1bc-fd76-4403-ac1f-951f04b78d66" providerId="ADAL" clId="{1BEA4F98-E3FC-4D84-953E-109A61B32FD4}" dt="2023-09-28T13:58:21.136" v="2070" actId="20577"/>
        <pc:sldMkLst>
          <pc:docMk/>
          <pc:sldMk cId="4161952789" sldId="451"/>
        </pc:sldMkLst>
        <pc:graphicFrameChg chg="mod">
          <ac:chgData name="Sara Mazzucato" userId="3209a1bc-fd76-4403-ac1f-951f04b78d66" providerId="ADAL" clId="{1BEA4F98-E3FC-4D84-953E-109A61B32FD4}" dt="2023-09-28T13:58:21.136" v="2070" actId="20577"/>
          <ac:graphicFrameMkLst>
            <pc:docMk/>
            <pc:sldMk cId="4161952789" sldId="451"/>
            <ac:graphicFrameMk id="7" creationId="{B8E45456-D78D-3823-FC8A-53A289212F83}"/>
          </ac:graphicFrameMkLst>
        </pc:graphicFrameChg>
      </pc:sldChg>
      <pc:sldChg chg="addSp delSp modSp add mod ord">
        <pc:chgData name="Sara Mazzucato" userId="3209a1bc-fd76-4403-ac1f-951f04b78d66" providerId="ADAL" clId="{1BEA4F98-E3FC-4D84-953E-109A61B32FD4}" dt="2023-09-28T14:53:07.869" v="2145" actId="1076"/>
        <pc:sldMkLst>
          <pc:docMk/>
          <pc:sldMk cId="2022964229" sldId="452"/>
        </pc:sldMkLst>
        <pc:spChg chg="mod">
          <ac:chgData name="Sara Mazzucato" userId="3209a1bc-fd76-4403-ac1f-951f04b78d66" providerId="ADAL" clId="{1BEA4F98-E3FC-4D84-953E-109A61B32FD4}" dt="2023-09-28T13:57:44.175" v="2021" actId="20577"/>
          <ac:spMkLst>
            <pc:docMk/>
            <pc:sldMk cId="2022964229" sldId="452"/>
            <ac:spMk id="2" creationId="{95A1CB4A-CF3E-01FB-D619-BF83F1CE0E98}"/>
          </ac:spMkLst>
        </pc:spChg>
        <pc:spChg chg="del">
          <ac:chgData name="Sara Mazzucato" userId="3209a1bc-fd76-4403-ac1f-951f04b78d66" providerId="ADAL" clId="{1BEA4F98-E3FC-4D84-953E-109A61B32FD4}" dt="2023-09-28T01:32:05.537" v="604" actId="22"/>
          <ac:spMkLst>
            <pc:docMk/>
            <pc:sldMk cId="2022964229" sldId="452"/>
            <ac:spMk id="3" creationId="{387757C4-860D-86DF-1A9B-59A332F5D15F}"/>
          </ac:spMkLst>
        </pc:spChg>
        <pc:spChg chg="add mod">
          <ac:chgData name="Sara Mazzucato" userId="3209a1bc-fd76-4403-ac1f-951f04b78d66" providerId="ADAL" clId="{1BEA4F98-E3FC-4D84-953E-109A61B32FD4}" dt="2023-09-28T01:04:16.848" v="522" actId="1076"/>
          <ac:spMkLst>
            <pc:docMk/>
            <pc:sldMk cId="2022964229" sldId="452"/>
            <ac:spMk id="6" creationId="{A42D2099-EDD5-52D6-4944-CB7D45423007}"/>
          </ac:spMkLst>
        </pc:spChg>
        <pc:spChg chg="add del mod">
          <ac:chgData name="Sara Mazzucato" userId="3209a1bc-fd76-4403-ac1f-951f04b78d66" providerId="ADAL" clId="{1BEA4F98-E3FC-4D84-953E-109A61B32FD4}" dt="2023-09-28T13:55:09.953" v="1949" actId="22"/>
          <ac:spMkLst>
            <pc:docMk/>
            <pc:sldMk cId="2022964229" sldId="452"/>
            <ac:spMk id="8" creationId="{A65ADD68-A644-C100-4AF7-7B61CEB30E6C}"/>
          </ac:spMkLst>
        </pc:spChg>
        <pc:spChg chg="add mod">
          <ac:chgData name="Sara Mazzucato" userId="3209a1bc-fd76-4403-ac1f-951f04b78d66" providerId="ADAL" clId="{1BEA4F98-E3FC-4D84-953E-109A61B32FD4}" dt="2023-09-28T13:56:04.754" v="1970" actId="14100"/>
          <ac:spMkLst>
            <pc:docMk/>
            <pc:sldMk cId="2022964229" sldId="452"/>
            <ac:spMk id="11" creationId="{87DAC038-73C2-8D35-7EF6-82D4E685ABA6}"/>
          </ac:spMkLst>
        </pc:spChg>
        <pc:spChg chg="add mod">
          <ac:chgData name="Sara Mazzucato" userId="3209a1bc-fd76-4403-ac1f-951f04b78d66" providerId="ADAL" clId="{1BEA4F98-E3FC-4D84-953E-109A61B32FD4}" dt="2023-09-28T14:53:07.869" v="2145" actId="1076"/>
          <ac:spMkLst>
            <pc:docMk/>
            <pc:sldMk cId="2022964229" sldId="452"/>
            <ac:spMk id="12" creationId="{7CA324F1-BC66-E5C7-B971-A1F3D01ED3BE}"/>
          </ac:spMkLst>
        </pc:spChg>
        <pc:picChg chg="del">
          <ac:chgData name="Sara Mazzucato" userId="3209a1bc-fd76-4403-ac1f-951f04b78d66" providerId="ADAL" clId="{1BEA4F98-E3FC-4D84-953E-109A61B32FD4}" dt="2023-09-28T13:59:34.083" v="2101" actId="478"/>
          <ac:picMkLst>
            <pc:docMk/>
            <pc:sldMk cId="2022964229" sldId="452"/>
            <ac:picMk id="7" creationId="{2E196EBA-3B43-FA6E-91A8-79330146A023}"/>
          </ac:picMkLst>
        </pc:picChg>
        <pc:picChg chg="add del mod ord">
          <ac:chgData name="Sara Mazzucato" userId="3209a1bc-fd76-4403-ac1f-951f04b78d66" providerId="ADAL" clId="{1BEA4F98-E3FC-4D84-953E-109A61B32FD4}" dt="2023-09-28T13:54:52.801" v="1944" actId="478"/>
          <ac:picMkLst>
            <pc:docMk/>
            <pc:sldMk cId="2022964229" sldId="452"/>
            <ac:picMk id="9" creationId="{C2EC82AD-03C6-234D-FA4C-CA4D64B7AE7D}"/>
          </ac:picMkLst>
        </pc:picChg>
        <pc:picChg chg="add mod">
          <ac:chgData name="Sara Mazzucato" userId="3209a1bc-fd76-4403-ac1f-951f04b78d66" providerId="ADAL" clId="{1BEA4F98-E3FC-4D84-953E-109A61B32FD4}" dt="2023-09-28T01:32:56.900" v="617" actId="1076"/>
          <ac:picMkLst>
            <pc:docMk/>
            <pc:sldMk cId="2022964229" sldId="452"/>
            <ac:picMk id="10" creationId="{F71197BE-2735-B6CB-9E73-49B3578DC122}"/>
          </ac:picMkLst>
        </pc:picChg>
        <pc:picChg chg="add del mod">
          <ac:chgData name="Sara Mazzucato" userId="3209a1bc-fd76-4403-ac1f-951f04b78d66" providerId="ADAL" clId="{1BEA4F98-E3FC-4D84-953E-109A61B32FD4}" dt="2023-09-28T13:55:02.299" v="1948" actId="21"/>
          <ac:picMkLst>
            <pc:docMk/>
            <pc:sldMk cId="2022964229" sldId="452"/>
            <ac:picMk id="14" creationId="{2B739A9F-D83D-077D-4120-53C32F828CFF}"/>
          </ac:picMkLst>
        </pc:picChg>
        <pc:picChg chg="add mod ord">
          <ac:chgData name="Sara Mazzucato" userId="3209a1bc-fd76-4403-ac1f-951f04b78d66" providerId="ADAL" clId="{1BEA4F98-E3FC-4D84-953E-109A61B32FD4}" dt="2023-09-28T13:55:16.153" v="1952" actId="1076"/>
          <ac:picMkLst>
            <pc:docMk/>
            <pc:sldMk cId="2022964229" sldId="452"/>
            <ac:picMk id="16" creationId="{261983E0-03DC-A4D6-9DFE-18873AE9868B}"/>
          </ac:picMkLst>
        </pc:picChg>
        <pc:picChg chg="add mod ord">
          <ac:chgData name="Sara Mazzucato" userId="3209a1bc-fd76-4403-ac1f-951f04b78d66" providerId="ADAL" clId="{1BEA4F98-E3FC-4D84-953E-109A61B32FD4}" dt="2023-09-28T13:59:38.737" v="2103" actId="167"/>
          <ac:picMkLst>
            <pc:docMk/>
            <pc:sldMk cId="2022964229" sldId="452"/>
            <ac:picMk id="17" creationId="{C202592C-B730-61F9-85C2-5452F8FF1800}"/>
          </ac:picMkLst>
        </pc:picChg>
      </pc:sldChg>
      <pc:sldChg chg="addSp delSp modSp add mod ord">
        <pc:chgData name="Sara Mazzucato" userId="3209a1bc-fd76-4403-ac1f-951f04b78d66" providerId="ADAL" clId="{1BEA4F98-E3FC-4D84-953E-109A61B32FD4}" dt="2023-09-28T14:53:41.903" v="2154" actId="122"/>
        <pc:sldMkLst>
          <pc:docMk/>
          <pc:sldMk cId="2885429148" sldId="453"/>
        </pc:sldMkLst>
        <pc:spChg chg="mod">
          <ac:chgData name="Sara Mazzucato" userId="3209a1bc-fd76-4403-ac1f-951f04b78d66" providerId="ADAL" clId="{1BEA4F98-E3FC-4D84-953E-109A61B32FD4}" dt="2023-09-28T14:00:06.872" v="2141" actId="20577"/>
          <ac:spMkLst>
            <pc:docMk/>
            <pc:sldMk cId="2885429148" sldId="453"/>
            <ac:spMk id="2" creationId="{95A1CB4A-CF3E-01FB-D619-BF83F1CE0E98}"/>
          </ac:spMkLst>
        </pc:spChg>
        <pc:spChg chg="mod">
          <ac:chgData name="Sara Mazzucato" userId="3209a1bc-fd76-4403-ac1f-951f04b78d66" providerId="ADAL" clId="{1BEA4F98-E3FC-4D84-953E-109A61B32FD4}" dt="2023-09-28T14:53:18.077" v="2147" actId="21"/>
          <ac:spMkLst>
            <pc:docMk/>
            <pc:sldMk cId="2885429148" sldId="453"/>
            <ac:spMk id="3" creationId="{387757C4-860D-86DF-1A9B-59A332F5D15F}"/>
          </ac:spMkLst>
        </pc:spChg>
        <pc:spChg chg="add mod">
          <ac:chgData name="Sara Mazzucato" userId="3209a1bc-fd76-4403-ac1f-951f04b78d66" providerId="ADAL" clId="{1BEA4F98-E3FC-4D84-953E-109A61B32FD4}" dt="2023-09-28T01:04:29.375" v="524" actId="1076"/>
          <ac:spMkLst>
            <pc:docMk/>
            <pc:sldMk cId="2885429148" sldId="453"/>
            <ac:spMk id="6" creationId="{C9596842-F968-D234-5921-5D175A32B40F}"/>
          </ac:spMkLst>
        </pc:spChg>
        <pc:spChg chg="add mod">
          <ac:chgData name="Sara Mazzucato" userId="3209a1bc-fd76-4403-ac1f-951f04b78d66" providerId="ADAL" clId="{1BEA4F98-E3FC-4D84-953E-109A61B32FD4}" dt="2023-09-28T14:53:41.903" v="2154" actId="122"/>
          <ac:spMkLst>
            <pc:docMk/>
            <pc:sldMk cId="2885429148" sldId="453"/>
            <ac:spMk id="10" creationId="{E8603483-75F8-F43B-2A66-75518F8456A9}"/>
          </ac:spMkLst>
        </pc:spChg>
        <pc:picChg chg="del">
          <ac:chgData name="Sara Mazzucato" userId="3209a1bc-fd76-4403-ac1f-951f04b78d66" providerId="ADAL" clId="{1BEA4F98-E3FC-4D84-953E-109A61B32FD4}" dt="2023-09-28T13:59:43.762" v="2104" actId="478"/>
          <ac:picMkLst>
            <pc:docMk/>
            <pc:sldMk cId="2885429148" sldId="453"/>
            <ac:picMk id="7" creationId="{2E196EBA-3B43-FA6E-91A8-79330146A023}"/>
          </ac:picMkLst>
        </pc:picChg>
        <pc:picChg chg="add mod ord">
          <ac:chgData name="Sara Mazzucato" userId="3209a1bc-fd76-4403-ac1f-951f04b78d66" providerId="ADAL" clId="{1BEA4F98-E3FC-4D84-953E-109A61B32FD4}" dt="2023-09-28T13:59:53.181" v="2106" actId="167"/>
          <ac:picMkLst>
            <pc:docMk/>
            <pc:sldMk cId="2885429148" sldId="453"/>
            <ac:picMk id="8" creationId="{C78AEE6C-4081-0102-3245-192B87E51C29}"/>
          </ac:picMkLst>
        </pc:picChg>
        <pc:picChg chg="add mod">
          <ac:chgData name="Sara Mazzucato" userId="3209a1bc-fd76-4403-ac1f-951f04b78d66" providerId="ADAL" clId="{1BEA4F98-E3FC-4D84-953E-109A61B32FD4}" dt="2023-09-28T01:41:56.949" v="972" actId="1076"/>
          <ac:picMkLst>
            <pc:docMk/>
            <pc:sldMk cId="2885429148" sldId="453"/>
            <ac:picMk id="9" creationId="{26DF4CA5-9DDA-9450-89FE-910E0017A9E7}"/>
          </ac:picMkLst>
        </pc:picChg>
        <pc:picChg chg="add mod">
          <ac:chgData name="Sara Mazzucato" userId="3209a1bc-fd76-4403-ac1f-951f04b78d66" providerId="ADAL" clId="{1BEA4F98-E3FC-4D84-953E-109A61B32FD4}" dt="2023-09-28T02:22:01.961" v="974" actId="1076"/>
          <ac:picMkLst>
            <pc:docMk/>
            <pc:sldMk cId="2885429148" sldId="453"/>
            <ac:picMk id="11" creationId="{68B942A2-BF79-3732-FEC8-6D9678B06406}"/>
          </ac:picMkLst>
        </pc:picChg>
        <pc:picChg chg="add mod">
          <ac:chgData name="Sara Mazzucato" userId="3209a1bc-fd76-4403-ac1f-951f04b78d66" providerId="ADAL" clId="{1BEA4F98-E3FC-4D84-953E-109A61B32FD4}" dt="2023-09-28T02:22:33.583" v="979" actId="14100"/>
          <ac:picMkLst>
            <pc:docMk/>
            <pc:sldMk cId="2885429148" sldId="453"/>
            <ac:picMk id="13" creationId="{D5C27D4B-2F1E-7542-499A-5A1CECF589C9}"/>
          </ac:picMkLst>
        </pc:picChg>
      </pc:sldChg>
    </pc:docChg>
  </pc:docChgLst>
  <pc:docChgLst>
    <pc:chgData name="Sara Mazzucato" userId="3209a1bc-fd76-4403-ac1f-951f04b78d66" providerId="ADAL" clId="{A5EF3A75-8669-454F-BB14-CFFC80D26B62}"/>
    <pc:docChg chg="addSld delSld modSld sldOrd">
      <pc:chgData name="Sara Mazzucato" userId="3209a1bc-fd76-4403-ac1f-951f04b78d66" providerId="ADAL" clId="{A5EF3A75-8669-454F-BB14-CFFC80D26B62}" dt="2023-08-29T19:29:52.848" v="5"/>
      <pc:docMkLst>
        <pc:docMk/>
      </pc:docMkLst>
      <pc:sldChg chg="ord">
        <pc:chgData name="Sara Mazzucato" userId="3209a1bc-fd76-4403-ac1f-951f04b78d66" providerId="ADAL" clId="{A5EF3A75-8669-454F-BB14-CFFC80D26B62}" dt="2023-08-29T19:29:52.848" v="5"/>
        <pc:sldMkLst>
          <pc:docMk/>
          <pc:sldMk cId="1972227162" sldId="402"/>
        </pc:sldMkLst>
      </pc:sldChg>
      <pc:sldChg chg="del">
        <pc:chgData name="Sara Mazzucato" userId="3209a1bc-fd76-4403-ac1f-951f04b78d66" providerId="ADAL" clId="{A5EF3A75-8669-454F-BB14-CFFC80D26B62}" dt="2023-08-29T19:29:47.618" v="2" actId="47"/>
        <pc:sldMkLst>
          <pc:docMk/>
          <pc:sldMk cId="26945061" sldId="449"/>
        </pc:sldMkLst>
      </pc:sldChg>
      <pc:sldChg chg="del">
        <pc:chgData name="Sara Mazzucato" userId="3209a1bc-fd76-4403-ac1f-951f04b78d66" providerId="ADAL" clId="{A5EF3A75-8669-454F-BB14-CFFC80D26B62}" dt="2023-08-29T19:29:48.542" v="3" actId="47"/>
        <pc:sldMkLst>
          <pc:docMk/>
          <pc:sldMk cId="1916095347" sldId="450"/>
        </pc:sldMkLst>
      </pc:sldChg>
      <pc:sldChg chg="new del">
        <pc:chgData name="Sara Mazzucato" userId="3209a1bc-fd76-4403-ac1f-951f04b78d66" providerId="ADAL" clId="{A5EF3A75-8669-454F-BB14-CFFC80D26B62}" dt="2023-08-29T19:22:28.517" v="1" actId="47"/>
        <pc:sldMkLst>
          <pc:docMk/>
          <pc:sldMk cId="1735199500" sldId="451"/>
        </pc:sldMkLst>
      </pc:sldChg>
    </pc:docChg>
  </pc:docChgLst>
  <pc:docChgLst>
    <pc:chgData name="Sara Mazzucato" userId="3209a1bc-fd76-4403-ac1f-951f04b78d66" providerId="ADAL" clId="{8FB501CF-89BB-4B94-A999-36ADDC8E9370}"/>
    <pc:docChg chg="modSld">
      <pc:chgData name="Sara Mazzucato" userId="3209a1bc-fd76-4403-ac1f-951f04b78d66" providerId="ADAL" clId="{8FB501CF-89BB-4B94-A999-36ADDC8E9370}" dt="2023-09-12T00:41:49.024" v="0" actId="14100"/>
      <pc:docMkLst>
        <pc:docMk/>
      </pc:docMkLst>
      <pc:sldChg chg="modSp mod">
        <pc:chgData name="Sara Mazzucato" userId="3209a1bc-fd76-4403-ac1f-951f04b78d66" providerId="ADAL" clId="{8FB501CF-89BB-4B94-A999-36ADDC8E9370}" dt="2023-09-12T00:41:49.024" v="0" actId="14100"/>
        <pc:sldMkLst>
          <pc:docMk/>
          <pc:sldMk cId="1356680903" sldId="447"/>
        </pc:sldMkLst>
        <pc:picChg chg="mod">
          <ac:chgData name="Sara Mazzucato" userId="3209a1bc-fd76-4403-ac1f-951f04b78d66" providerId="ADAL" clId="{8FB501CF-89BB-4B94-A999-36ADDC8E9370}" dt="2023-09-12T00:41:49.024" v="0" actId="14100"/>
          <ac:picMkLst>
            <pc:docMk/>
            <pc:sldMk cId="1356680903" sldId="447"/>
            <ac:picMk id="52" creationId="{46386684-41E2-8725-A35D-94F210D5BAE9}"/>
          </ac:picMkLst>
        </pc:picChg>
      </pc:sldChg>
    </pc:docChg>
  </pc:docChgLst>
  <pc:docChgLst>
    <pc:chgData name="Guest User" userId="S::urn:spo:anon#184ed8720a4777b4efb5de5eeae4f2e66b0451b22b9298cd0052db96a048d4e2::" providerId="AD" clId="Web-{CEC591F7-4126-E135-B213-5172DADACEEE}"/>
    <pc:docChg chg="modSld">
      <pc:chgData name="Guest User" userId="S::urn:spo:anon#184ed8720a4777b4efb5de5eeae4f2e66b0451b22b9298cd0052db96a048d4e2::" providerId="AD" clId="Web-{CEC591F7-4126-E135-B213-5172DADACEEE}" dt="2023-09-28T04:25:13.303" v="0" actId="1076"/>
      <pc:docMkLst>
        <pc:docMk/>
      </pc:docMkLst>
      <pc:sldChg chg="modSp">
        <pc:chgData name="Guest User" userId="S::urn:spo:anon#184ed8720a4777b4efb5de5eeae4f2e66b0451b22b9298cd0052db96a048d4e2::" providerId="AD" clId="Web-{CEC591F7-4126-E135-B213-5172DADACEEE}" dt="2023-09-28T04:25:13.303" v="0" actId="1076"/>
        <pc:sldMkLst>
          <pc:docMk/>
          <pc:sldMk cId="2975750014" sldId="281"/>
        </pc:sldMkLst>
        <pc:picChg chg="mod">
          <ac:chgData name="Guest User" userId="S::urn:spo:anon#184ed8720a4777b4efb5de5eeae4f2e66b0451b22b9298cd0052db96a048d4e2::" providerId="AD" clId="Web-{CEC591F7-4126-E135-B213-5172DADACEEE}" dt="2023-09-28T04:25:13.303" v="0" actId="1076"/>
          <ac:picMkLst>
            <pc:docMk/>
            <pc:sldMk cId="2975750014" sldId="281"/>
            <ac:picMk id="6" creationId="{E16A4EF8-2240-C22D-B1E7-E0AD29531E7A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5DE09-D8E8-4634-91CC-651DBC41187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C5E89F-75FF-49AC-876D-DC739598A575}">
      <dgm:prSet/>
      <dgm:spPr/>
      <dgm:t>
        <a:bodyPr/>
        <a:lstStyle/>
        <a:p>
          <a:r>
            <a:rPr lang="en-US"/>
            <a:t>Creation of VM using Openstak</a:t>
          </a:r>
        </a:p>
      </dgm:t>
    </dgm:pt>
    <dgm:pt modelId="{851D76FE-1EBF-4200-91FA-A1841599DF09}" type="parTrans" cxnId="{CB9F7AF4-5BC0-4DBA-BE22-532DE8DB5ED9}">
      <dgm:prSet/>
      <dgm:spPr/>
      <dgm:t>
        <a:bodyPr/>
        <a:lstStyle/>
        <a:p>
          <a:endParaRPr lang="en-US"/>
        </a:p>
      </dgm:t>
    </dgm:pt>
    <dgm:pt modelId="{DCD171EB-A064-47EB-A5EB-FE3C83A86B91}" type="sibTrans" cxnId="{CB9F7AF4-5BC0-4DBA-BE22-532DE8DB5ED9}">
      <dgm:prSet/>
      <dgm:spPr/>
      <dgm:t>
        <a:bodyPr/>
        <a:lstStyle/>
        <a:p>
          <a:endParaRPr lang="en-US"/>
        </a:p>
      </dgm:t>
    </dgm:pt>
    <dgm:pt modelId="{2EE06BF6-F293-4215-8C72-72568909389C}">
      <dgm:prSet/>
      <dgm:spPr/>
      <dgm:t>
        <a:bodyPr/>
        <a:lstStyle/>
        <a:p>
          <a:r>
            <a:rPr lang="en-GB"/>
            <a:t>Setting up </a:t>
          </a:r>
          <a:r>
            <a:rPr lang="en-US"/>
            <a:t>Windows Subsystem for Linux (WSL)</a:t>
          </a:r>
        </a:p>
      </dgm:t>
    </dgm:pt>
    <dgm:pt modelId="{E81D40CB-BC2A-4455-9892-E352BE56DCEE}" type="parTrans" cxnId="{0280E6F4-1D7F-4054-82F8-0CAD02A47336}">
      <dgm:prSet/>
      <dgm:spPr/>
      <dgm:t>
        <a:bodyPr/>
        <a:lstStyle/>
        <a:p>
          <a:endParaRPr lang="en-US"/>
        </a:p>
      </dgm:t>
    </dgm:pt>
    <dgm:pt modelId="{54FF40C5-7CED-4C43-B447-BEF593288368}" type="sibTrans" cxnId="{0280E6F4-1D7F-4054-82F8-0CAD02A47336}">
      <dgm:prSet/>
      <dgm:spPr/>
      <dgm:t>
        <a:bodyPr/>
        <a:lstStyle/>
        <a:p>
          <a:endParaRPr lang="en-US"/>
        </a:p>
      </dgm:t>
    </dgm:pt>
    <dgm:pt modelId="{10D045F4-FB44-490F-A67E-9F811D9A0020}">
      <dgm:prSet/>
      <dgm:spPr/>
      <dgm:t>
        <a:bodyPr/>
        <a:lstStyle/>
        <a:p>
          <a:r>
            <a:rPr lang="en-US"/>
            <a:t>Apptainer/Singularity training </a:t>
          </a:r>
        </a:p>
      </dgm:t>
    </dgm:pt>
    <dgm:pt modelId="{CB9013DC-E818-4209-8DC3-D2B478997A60}" type="parTrans" cxnId="{832F90A9-5897-4783-8951-E88A0D095C31}">
      <dgm:prSet/>
      <dgm:spPr/>
      <dgm:t>
        <a:bodyPr/>
        <a:lstStyle/>
        <a:p>
          <a:endParaRPr lang="en-US"/>
        </a:p>
      </dgm:t>
    </dgm:pt>
    <dgm:pt modelId="{6EA0AD23-7453-48B4-89C0-4CEE6DE69F95}" type="sibTrans" cxnId="{832F90A9-5897-4783-8951-E88A0D095C31}">
      <dgm:prSet/>
      <dgm:spPr/>
      <dgm:t>
        <a:bodyPr/>
        <a:lstStyle/>
        <a:p>
          <a:endParaRPr lang="en-US"/>
        </a:p>
      </dgm:t>
    </dgm:pt>
    <dgm:pt modelId="{54F2BEAB-9CDC-47FB-B17B-C05751EF0D0C}">
      <dgm:prSet/>
      <dgm:spPr/>
      <dgm:t>
        <a:bodyPr/>
        <a:lstStyle/>
        <a:p>
          <a:r>
            <a:rPr lang="en-US"/>
            <a:t>Test 1: Custom script execution</a:t>
          </a:r>
        </a:p>
      </dgm:t>
    </dgm:pt>
    <dgm:pt modelId="{771FA4F8-C412-4D29-AB68-5DA1CFDD4B2A}" type="parTrans" cxnId="{4D802B6E-3C99-4DEB-8F5D-D4DABEECFB31}">
      <dgm:prSet/>
      <dgm:spPr/>
      <dgm:t>
        <a:bodyPr/>
        <a:lstStyle/>
        <a:p>
          <a:endParaRPr lang="en-US"/>
        </a:p>
      </dgm:t>
    </dgm:pt>
    <dgm:pt modelId="{4521EB00-EEB8-4215-9000-04419B9D6673}" type="sibTrans" cxnId="{4D802B6E-3C99-4DEB-8F5D-D4DABEECFB31}">
      <dgm:prSet/>
      <dgm:spPr/>
      <dgm:t>
        <a:bodyPr/>
        <a:lstStyle/>
        <a:p>
          <a:endParaRPr lang="en-US"/>
        </a:p>
      </dgm:t>
    </dgm:pt>
    <dgm:pt modelId="{71D077D2-6AC4-4EDB-928B-5A001AF6D8C5}">
      <dgm:prSet/>
      <dgm:spPr/>
      <dgm:t>
        <a:bodyPr/>
        <a:lstStyle/>
        <a:p>
          <a:r>
            <a:rPr lang="en-US"/>
            <a:t>Test 2: Glidein inference test running in a Triton server</a:t>
          </a:r>
        </a:p>
      </dgm:t>
    </dgm:pt>
    <dgm:pt modelId="{41BFB0E0-9FA4-4678-8BFF-48F0EFB87B82}" type="parTrans" cxnId="{68118044-737C-44B8-B80A-88455D21379E}">
      <dgm:prSet/>
      <dgm:spPr/>
      <dgm:t>
        <a:bodyPr/>
        <a:lstStyle/>
        <a:p>
          <a:endParaRPr lang="en-US"/>
        </a:p>
      </dgm:t>
    </dgm:pt>
    <dgm:pt modelId="{E7156B94-39FE-41C0-B717-9196987BF1AB}" type="sibTrans" cxnId="{68118044-737C-44B8-B80A-88455D21379E}">
      <dgm:prSet/>
      <dgm:spPr/>
      <dgm:t>
        <a:bodyPr/>
        <a:lstStyle/>
        <a:p>
          <a:endParaRPr lang="en-US"/>
        </a:p>
      </dgm:t>
    </dgm:pt>
    <dgm:pt modelId="{80DF1678-AA3D-4D3B-B48F-43DF7A6ABCC6}">
      <dgm:prSet/>
      <dgm:spPr/>
      <dgm:t>
        <a:bodyPr/>
        <a:lstStyle/>
        <a:p>
          <a:r>
            <a:rPr lang="en-US"/>
            <a:t>Test 3: Glidein script to launch Triton from a container</a:t>
          </a:r>
        </a:p>
      </dgm:t>
    </dgm:pt>
    <dgm:pt modelId="{E9539D5D-1FF8-4BCB-B0E7-B3FB4A39BA60}" type="parTrans" cxnId="{31AFA186-DF71-41F7-A989-936601193394}">
      <dgm:prSet/>
      <dgm:spPr/>
      <dgm:t>
        <a:bodyPr/>
        <a:lstStyle/>
        <a:p>
          <a:endParaRPr lang="en-US"/>
        </a:p>
      </dgm:t>
    </dgm:pt>
    <dgm:pt modelId="{EEAE5EF8-41F9-4985-A117-B4E12E52EE25}" type="sibTrans" cxnId="{31AFA186-DF71-41F7-A989-936601193394}">
      <dgm:prSet/>
      <dgm:spPr/>
      <dgm:t>
        <a:bodyPr/>
        <a:lstStyle/>
        <a:p>
          <a:endParaRPr lang="en-US"/>
        </a:p>
      </dgm:t>
    </dgm:pt>
    <dgm:pt modelId="{2135ABDA-80AE-4D38-9459-BABB1542DCCA}" type="pres">
      <dgm:prSet presAssocID="{8065DE09-D8E8-4634-91CC-651DBC411875}" presName="vert0" presStyleCnt="0">
        <dgm:presLayoutVars>
          <dgm:dir/>
          <dgm:animOne val="branch"/>
          <dgm:animLvl val="lvl"/>
        </dgm:presLayoutVars>
      </dgm:prSet>
      <dgm:spPr/>
    </dgm:pt>
    <dgm:pt modelId="{E9C39EBB-769A-4A6D-9FD3-38DAAFF85764}" type="pres">
      <dgm:prSet presAssocID="{A9C5E89F-75FF-49AC-876D-DC739598A575}" presName="thickLine" presStyleLbl="alignNode1" presStyleIdx="0" presStyleCnt="6"/>
      <dgm:spPr/>
    </dgm:pt>
    <dgm:pt modelId="{E0FAC54E-14BF-4F1C-8882-19ECE1AFF437}" type="pres">
      <dgm:prSet presAssocID="{A9C5E89F-75FF-49AC-876D-DC739598A575}" presName="horz1" presStyleCnt="0"/>
      <dgm:spPr/>
    </dgm:pt>
    <dgm:pt modelId="{A3C56847-C00A-484F-A3C8-734E14694610}" type="pres">
      <dgm:prSet presAssocID="{A9C5E89F-75FF-49AC-876D-DC739598A575}" presName="tx1" presStyleLbl="revTx" presStyleIdx="0" presStyleCnt="6"/>
      <dgm:spPr/>
    </dgm:pt>
    <dgm:pt modelId="{191DC557-78C8-431C-9358-0A6692024C3E}" type="pres">
      <dgm:prSet presAssocID="{A9C5E89F-75FF-49AC-876D-DC739598A575}" presName="vert1" presStyleCnt="0"/>
      <dgm:spPr/>
    </dgm:pt>
    <dgm:pt modelId="{E5CE8BC3-4A77-492E-9D21-85E2266A06FD}" type="pres">
      <dgm:prSet presAssocID="{2EE06BF6-F293-4215-8C72-72568909389C}" presName="thickLine" presStyleLbl="alignNode1" presStyleIdx="1" presStyleCnt="6"/>
      <dgm:spPr/>
    </dgm:pt>
    <dgm:pt modelId="{E3393071-0489-4C1F-8E98-3A7ABDB43A6B}" type="pres">
      <dgm:prSet presAssocID="{2EE06BF6-F293-4215-8C72-72568909389C}" presName="horz1" presStyleCnt="0"/>
      <dgm:spPr/>
    </dgm:pt>
    <dgm:pt modelId="{817E87D5-C836-44E5-800C-567F4903B409}" type="pres">
      <dgm:prSet presAssocID="{2EE06BF6-F293-4215-8C72-72568909389C}" presName="tx1" presStyleLbl="revTx" presStyleIdx="1" presStyleCnt="6"/>
      <dgm:spPr/>
    </dgm:pt>
    <dgm:pt modelId="{F5F1C18F-9B89-4C3A-9A43-24A582BB880D}" type="pres">
      <dgm:prSet presAssocID="{2EE06BF6-F293-4215-8C72-72568909389C}" presName="vert1" presStyleCnt="0"/>
      <dgm:spPr/>
    </dgm:pt>
    <dgm:pt modelId="{E1257FDC-9062-4A82-A812-F389D68ADD5C}" type="pres">
      <dgm:prSet presAssocID="{10D045F4-FB44-490F-A67E-9F811D9A0020}" presName="thickLine" presStyleLbl="alignNode1" presStyleIdx="2" presStyleCnt="6"/>
      <dgm:spPr/>
    </dgm:pt>
    <dgm:pt modelId="{B6795912-F359-47FA-B1D8-E130F64D6AF7}" type="pres">
      <dgm:prSet presAssocID="{10D045F4-FB44-490F-A67E-9F811D9A0020}" presName="horz1" presStyleCnt="0"/>
      <dgm:spPr/>
    </dgm:pt>
    <dgm:pt modelId="{B17FB749-510F-4C5C-8987-C80B7A5D1214}" type="pres">
      <dgm:prSet presAssocID="{10D045F4-FB44-490F-A67E-9F811D9A0020}" presName="tx1" presStyleLbl="revTx" presStyleIdx="2" presStyleCnt="6"/>
      <dgm:spPr/>
    </dgm:pt>
    <dgm:pt modelId="{709E340D-56D9-4964-8121-33C4E110649D}" type="pres">
      <dgm:prSet presAssocID="{10D045F4-FB44-490F-A67E-9F811D9A0020}" presName="vert1" presStyleCnt="0"/>
      <dgm:spPr/>
    </dgm:pt>
    <dgm:pt modelId="{FF62576A-3B9F-4F14-9A19-E53406F0239C}" type="pres">
      <dgm:prSet presAssocID="{54F2BEAB-9CDC-47FB-B17B-C05751EF0D0C}" presName="thickLine" presStyleLbl="alignNode1" presStyleIdx="3" presStyleCnt="6"/>
      <dgm:spPr/>
    </dgm:pt>
    <dgm:pt modelId="{B209A335-3EC3-4BE4-B4DE-58F73629F12E}" type="pres">
      <dgm:prSet presAssocID="{54F2BEAB-9CDC-47FB-B17B-C05751EF0D0C}" presName="horz1" presStyleCnt="0"/>
      <dgm:spPr/>
    </dgm:pt>
    <dgm:pt modelId="{0C7A1C5D-213E-4350-B2E3-C93642D43999}" type="pres">
      <dgm:prSet presAssocID="{54F2BEAB-9CDC-47FB-B17B-C05751EF0D0C}" presName="tx1" presStyleLbl="revTx" presStyleIdx="3" presStyleCnt="6"/>
      <dgm:spPr/>
    </dgm:pt>
    <dgm:pt modelId="{4C9A7A0D-6B0B-49DA-8C45-B3830316D574}" type="pres">
      <dgm:prSet presAssocID="{54F2BEAB-9CDC-47FB-B17B-C05751EF0D0C}" presName="vert1" presStyleCnt="0"/>
      <dgm:spPr/>
    </dgm:pt>
    <dgm:pt modelId="{0D066D39-8D39-4103-8082-DE0E253A229A}" type="pres">
      <dgm:prSet presAssocID="{71D077D2-6AC4-4EDB-928B-5A001AF6D8C5}" presName="thickLine" presStyleLbl="alignNode1" presStyleIdx="4" presStyleCnt="6"/>
      <dgm:spPr/>
    </dgm:pt>
    <dgm:pt modelId="{34DD1D3A-12A8-4E05-8823-758E0A12CAFD}" type="pres">
      <dgm:prSet presAssocID="{71D077D2-6AC4-4EDB-928B-5A001AF6D8C5}" presName="horz1" presStyleCnt="0"/>
      <dgm:spPr/>
    </dgm:pt>
    <dgm:pt modelId="{66ECF930-62CC-49E7-B7A7-8935B3E83D50}" type="pres">
      <dgm:prSet presAssocID="{71D077D2-6AC4-4EDB-928B-5A001AF6D8C5}" presName="tx1" presStyleLbl="revTx" presStyleIdx="4" presStyleCnt="6"/>
      <dgm:spPr/>
    </dgm:pt>
    <dgm:pt modelId="{E80B1791-66F4-4B7F-AE68-2DF94D71BB35}" type="pres">
      <dgm:prSet presAssocID="{71D077D2-6AC4-4EDB-928B-5A001AF6D8C5}" presName="vert1" presStyleCnt="0"/>
      <dgm:spPr/>
    </dgm:pt>
    <dgm:pt modelId="{2C18922E-EAC6-44CC-9E72-1B9A93FE568B}" type="pres">
      <dgm:prSet presAssocID="{80DF1678-AA3D-4D3B-B48F-43DF7A6ABCC6}" presName="thickLine" presStyleLbl="alignNode1" presStyleIdx="5" presStyleCnt="6"/>
      <dgm:spPr/>
    </dgm:pt>
    <dgm:pt modelId="{82AAB784-7F16-43A7-8A50-B25D9BF6136E}" type="pres">
      <dgm:prSet presAssocID="{80DF1678-AA3D-4D3B-B48F-43DF7A6ABCC6}" presName="horz1" presStyleCnt="0"/>
      <dgm:spPr/>
    </dgm:pt>
    <dgm:pt modelId="{2019B664-2BCC-4A86-AAB3-3FA1E070977C}" type="pres">
      <dgm:prSet presAssocID="{80DF1678-AA3D-4D3B-B48F-43DF7A6ABCC6}" presName="tx1" presStyleLbl="revTx" presStyleIdx="5" presStyleCnt="6"/>
      <dgm:spPr/>
    </dgm:pt>
    <dgm:pt modelId="{A37002F1-C490-4D9B-B5D2-3EA5BBE9A098}" type="pres">
      <dgm:prSet presAssocID="{80DF1678-AA3D-4D3B-B48F-43DF7A6ABCC6}" presName="vert1" presStyleCnt="0"/>
      <dgm:spPr/>
    </dgm:pt>
  </dgm:ptLst>
  <dgm:cxnLst>
    <dgm:cxn modelId="{92CCFF2B-B20A-4A5B-946D-DF81C16D1112}" type="presOf" srcId="{80DF1678-AA3D-4D3B-B48F-43DF7A6ABCC6}" destId="{2019B664-2BCC-4A86-AAB3-3FA1E070977C}" srcOrd="0" destOrd="0" presId="urn:microsoft.com/office/officeart/2008/layout/LinedList"/>
    <dgm:cxn modelId="{EA499360-BD44-4C11-8ADC-03522E8207E9}" type="presOf" srcId="{10D045F4-FB44-490F-A67E-9F811D9A0020}" destId="{B17FB749-510F-4C5C-8987-C80B7A5D1214}" srcOrd="0" destOrd="0" presId="urn:microsoft.com/office/officeart/2008/layout/LinedList"/>
    <dgm:cxn modelId="{68118044-737C-44B8-B80A-88455D21379E}" srcId="{8065DE09-D8E8-4634-91CC-651DBC411875}" destId="{71D077D2-6AC4-4EDB-928B-5A001AF6D8C5}" srcOrd="4" destOrd="0" parTransId="{41BFB0E0-9FA4-4678-8BFF-48F0EFB87B82}" sibTransId="{E7156B94-39FE-41C0-B717-9196987BF1AB}"/>
    <dgm:cxn modelId="{4D802B6E-3C99-4DEB-8F5D-D4DABEECFB31}" srcId="{8065DE09-D8E8-4634-91CC-651DBC411875}" destId="{54F2BEAB-9CDC-47FB-B17B-C05751EF0D0C}" srcOrd="3" destOrd="0" parTransId="{771FA4F8-C412-4D29-AB68-5DA1CFDD4B2A}" sibTransId="{4521EB00-EEB8-4215-9000-04419B9D6673}"/>
    <dgm:cxn modelId="{31576877-EF4A-478F-A2F2-FCB6C9FCA9F7}" type="presOf" srcId="{2EE06BF6-F293-4215-8C72-72568909389C}" destId="{817E87D5-C836-44E5-800C-567F4903B409}" srcOrd="0" destOrd="0" presId="urn:microsoft.com/office/officeart/2008/layout/LinedList"/>
    <dgm:cxn modelId="{31AFA186-DF71-41F7-A989-936601193394}" srcId="{8065DE09-D8E8-4634-91CC-651DBC411875}" destId="{80DF1678-AA3D-4D3B-B48F-43DF7A6ABCC6}" srcOrd="5" destOrd="0" parTransId="{E9539D5D-1FF8-4BCB-B0E7-B3FB4A39BA60}" sibTransId="{EEAE5EF8-41F9-4985-A117-B4E12E52EE25}"/>
    <dgm:cxn modelId="{832F90A9-5897-4783-8951-E88A0D095C31}" srcId="{8065DE09-D8E8-4634-91CC-651DBC411875}" destId="{10D045F4-FB44-490F-A67E-9F811D9A0020}" srcOrd="2" destOrd="0" parTransId="{CB9013DC-E818-4209-8DC3-D2B478997A60}" sibTransId="{6EA0AD23-7453-48B4-89C0-4CEE6DE69F95}"/>
    <dgm:cxn modelId="{42C5B2C0-51B8-42DF-B15D-64FFEEE35B3B}" type="presOf" srcId="{54F2BEAB-9CDC-47FB-B17B-C05751EF0D0C}" destId="{0C7A1C5D-213E-4350-B2E3-C93642D43999}" srcOrd="0" destOrd="0" presId="urn:microsoft.com/office/officeart/2008/layout/LinedList"/>
    <dgm:cxn modelId="{A622DDDB-52E7-44CE-B3D8-898046AAA801}" type="presOf" srcId="{A9C5E89F-75FF-49AC-876D-DC739598A575}" destId="{A3C56847-C00A-484F-A3C8-734E14694610}" srcOrd="0" destOrd="0" presId="urn:microsoft.com/office/officeart/2008/layout/LinedList"/>
    <dgm:cxn modelId="{736B21EB-9233-4B7D-9CB9-B1274EBA36DE}" type="presOf" srcId="{71D077D2-6AC4-4EDB-928B-5A001AF6D8C5}" destId="{66ECF930-62CC-49E7-B7A7-8935B3E83D50}" srcOrd="0" destOrd="0" presId="urn:microsoft.com/office/officeart/2008/layout/LinedList"/>
    <dgm:cxn modelId="{F09DE6F2-CF99-4E17-9A45-AAEE2B4FE8F5}" type="presOf" srcId="{8065DE09-D8E8-4634-91CC-651DBC411875}" destId="{2135ABDA-80AE-4D38-9459-BABB1542DCCA}" srcOrd="0" destOrd="0" presId="urn:microsoft.com/office/officeart/2008/layout/LinedList"/>
    <dgm:cxn modelId="{CB9F7AF4-5BC0-4DBA-BE22-532DE8DB5ED9}" srcId="{8065DE09-D8E8-4634-91CC-651DBC411875}" destId="{A9C5E89F-75FF-49AC-876D-DC739598A575}" srcOrd="0" destOrd="0" parTransId="{851D76FE-1EBF-4200-91FA-A1841599DF09}" sibTransId="{DCD171EB-A064-47EB-A5EB-FE3C83A86B91}"/>
    <dgm:cxn modelId="{0280E6F4-1D7F-4054-82F8-0CAD02A47336}" srcId="{8065DE09-D8E8-4634-91CC-651DBC411875}" destId="{2EE06BF6-F293-4215-8C72-72568909389C}" srcOrd="1" destOrd="0" parTransId="{E81D40CB-BC2A-4455-9892-E352BE56DCEE}" sibTransId="{54FF40C5-7CED-4C43-B447-BEF593288368}"/>
    <dgm:cxn modelId="{30F2FA4F-CF51-4BF0-8DFF-99A8274181C2}" type="presParOf" srcId="{2135ABDA-80AE-4D38-9459-BABB1542DCCA}" destId="{E9C39EBB-769A-4A6D-9FD3-38DAAFF85764}" srcOrd="0" destOrd="0" presId="urn:microsoft.com/office/officeart/2008/layout/LinedList"/>
    <dgm:cxn modelId="{18124A0D-06D7-4018-B21D-7D06AD067B5E}" type="presParOf" srcId="{2135ABDA-80AE-4D38-9459-BABB1542DCCA}" destId="{E0FAC54E-14BF-4F1C-8882-19ECE1AFF437}" srcOrd="1" destOrd="0" presId="urn:microsoft.com/office/officeart/2008/layout/LinedList"/>
    <dgm:cxn modelId="{CCC3E301-4BAD-4806-A08F-B5DFB507AEE4}" type="presParOf" srcId="{E0FAC54E-14BF-4F1C-8882-19ECE1AFF437}" destId="{A3C56847-C00A-484F-A3C8-734E14694610}" srcOrd="0" destOrd="0" presId="urn:microsoft.com/office/officeart/2008/layout/LinedList"/>
    <dgm:cxn modelId="{7787262F-DED9-4EC1-ACC3-771DCAE9ABAC}" type="presParOf" srcId="{E0FAC54E-14BF-4F1C-8882-19ECE1AFF437}" destId="{191DC557-78C8-431C-9358-0A6692024C3E}" srcOrd="1" destOrd="0" presId="urn:microsoft.com/office/officeart/2008/layout/LinedList"/>
    <dgm:cxn modelId="{A8AF47FB-6DAF-45E8-89B2-93492B2E4694}" type="presParOf" srcId="{2135ABDA-80AE-4D38-9459-BABB1542DCCA}" destId="{E5CE8BC3-4A77-492E-9D21-85E2266A06FD}" srcOrd="2" destOrd="0" presId="urn:microsoft.com/office/officeart/2008/layout/LinedList"/>
    <dgm:cxn modelId="{15701790-9EEC-498F-A2DC-820A54D23557}" type="presParOf" srcId="{2135ABDA-80AE-4D38-9459-BABB1542DCCA}" destId="{E3393071-0489-4C1F-8E98-3A7ABDB43A6B}" srcOrd="3" destOrd="0" presId="urn:microsoft.com/office/officeart/2008/layout/LinedList"/>
    <dgm:cxn modelId="{7D4B2C0A-7C81-4D8A-8731-B19EC92AC19B}" type="presParOf" srcId="{E3393071-0489-4C1F-8E98-3A7ABDB43A6B}" destId="{817E87D5-C836-44E5-800C-567F4903B409}" srcOrd="0" destOrd="0" presId="urn:microsoft.com/office/officeart/2008/layout/LinedList"/>
    <dgm:cxn modelId="{FD8A84D2-D1EE-4BB7-97CF-65334D93D4DD}" type="presParOf" srcId="{E3393071-0489-4C1F-8E98-3A7ABDB43A6B}" destId="{F5F1C18F-9B89-4C3A-9A43-24A582BB880D}" srcOrd="1" destOrd="0" presId="urn:microsoft.com/office/officeart/2008/layout/LinedList"/>
    <dgm:cxn modelId="{660279DC-752E-408B-9510-10152CA7DE18}" type="presParOf" srcId="{2135ABDA-80AE-4D38-9459-BABB1542DCCA}" destId="{E1257FDC-9062-4A82-A812-F389D68ADD5C}" srcOrd="4" destOrd="0" presId="urn:microsoft.com/office/officeart/2008/layout/LinedList"/>
    <dgm:cxn modelId="{9876AAB1-3869-4E9C-B972-F69080F8FA00}" type="presParOf" srcId="{2135ABDA-80AE-4D38-9459-BABB1542DCCA}" destId="{B6795912-F359-47FA-B1D8-E130F64D6AF7}" srcOrd="5" destOrd="0" presId="urn:microsoft.com/office/officeart/2008/layout/LinedList"/>
    <dgm:cxn modelId="{D602E4BC-B435-4ABB-AE5F-92A4AE5C8F72}" type="presParOf" srcId="{B6795912-F359-47FA-B1D8-E130F64D6AF7}" destId="{B17FB749-510F-4C5C-8987-C80B7A5D1214}" srcOrd="0" destOrd="0" presId="urn:microsoft.com/office/officeart/2008/layout/LinedList"/>
    <dgm:cxn modelId="{4143C1D2-6BA3-435A-A36A-95C2CD119E52}" type="presParOf" srcId="{B6795912-F359-47FA-B1D8-E130F64D6AF7}" destId="{709E340D-56D9-4964-8121-33C4E110649D}" srcOrd="1" destOrd="0" presId="urn:microsoft.com/office/officeart/2008/layout/LinedList"/>
    <dgm:cxn modelId="{229773A6-55BA-49FA-AA1B-98321F156F55}" type="presParOf" srcId="{2135ABDA-80AE-4D38-9459-BABB1542DCCA}" destId="{FF62576A-3B9F-4F14-9A19-E53406F0239C}" srcOrd="6" destOrd="0" presId="urn:microsoft.com/office/officeart/2008/layout/LinedList"/>
    <dgm:cxn modelId="{309B3272-569B-4B19-A80D-1F779672AA31}" type="presParOf" srcId="{2135ABDA-80AE-4D38-9459-BABB1542DCCA}" destId="{B209A335-3EC3-4BE4-B4DE-58F73629F12E}" srcOrd="7" destOrd="0" presId="urn:microsoft.com/office/officeart/2008/layout/LinedList"/>
    <dgm:cxn modelId="{D5B1F908-3356-4662-A5AE-D61825B4580D}" type="presParOf" srcId="{B209A335-3EC3-4BE4-B4DE-58F73629F12E}" destId="{0C7A1C5D-213E-4350-B2E3-C93642D43999}" srcOrd="0" destOrd="0" presId="urn:microsoft.com/office/officeart/2008/layout/LinedList"/>
    <dgm:cxn modelId="{DF8DA32B-0F5B-48CA-B985-7D016A034FB9}" type="presParOf" srcId="{B209A335-3EC3-4BE4-B4DE-58F73629F12E}" destId="{4C9A7A0D-6B0B-49DA-8C45-B3830316D574}" srcOrd="1" destOrd="0" presId="urn:microsoft.com/office/officeart/2008/layout/LinedList"/>
    <dgm:cxn modelId="{A7B5295B-E91E-42DD-A769-7794EE9A655A}" type="presParOf" srcId="{2135ABDA-80AE-4D38-9459-BABB1542DCCA}" destId="{0D066D39-8D39-4103-8082-DE0E253A229A}" srcOrd="8" destOrd="0" presId="urn:microsoft.com/office/officeart/2008/layout/LinedList"/>
    <dgm:cxn modelId="{5C560F42-8C4F-4627-B949-D1CAE78610D0}" type="presParOf" srcId="{2135ABDA-80AE-4D38-9459-BABB1542DCCA}" destId="{34DD1D3A-12A8-4E05-8823-758E0A12CAFD}" srcOrd="9" destOrd="0" presId="urn:microsoft.com/office/officeart/2008/layout/LinedList"/>
    <dgm:cxn modelId="{6220D610-8146-4D39-8D51-5BF416462C9C}" type="presParOf" srcId="{34DD1D3A-12A8-4E05-8823-758E0A12CAFD}" destId="{66ECF930-62CC-49E7-B7A7-8935B3E83D50}" srcOrd="0" destOrd="0" presId="urn:microsoft.com/office/officeart/2008/layout/LinedList"/>
    <dgm:cxn modelId="{82B35860-31ED-40B6-96B4-849C19B6E35C}" type="presParOf" srcId="{34DD1D3A-12A8-4E05-8823-758E0A12CAFD}" destId="{E80B1791-66F4-4B7F-AE68-2DF94D71BB35}" srcOrd="1" destOrd="0" presId="urn:microsoft.com/office/officeart/2008/layout/LinedList"/>
    <dgm:cxn modelId="{D59B20A1-FF23-4FD3-B78A-8B93918F8717}" type="presParOf" srcId="{2135ABDA-80AE-4D38-9459-BABB1542DCCA}" destId="{2C18922E-EAC6-44CC-9E72-1B9A93FE568B}" srcOrd="10" destOrd="0" presId="urn:microsoft.com/office/officeart/2008/layout/LinedList"/>
    <dgm:cxn modelId="{91F83F4C-4636-4708-B24C-4DF0A075E9D3}" type="presParOf" srcId="{2135ABDA-80AE-4D38-9459-BABB1542DCCA}" destId="{82AAB784-7F16-43A7-8A50-B25D9BF6136E}" srcOrd="11" destOrd="0" presId="urn:microsoft.com/office/officeart/2008/layout/LinedList"/>
    <dgm:cxn modelId="{F8A4B421-9F59-496F-B269-5CAC665E842C}" type="presParOf" srcId="{82AAB784-7F16-43A7-8A50-B25D9BF6136E}" destId="{2019B664-2BCC-4A86-AAB3-3FA1E070977C}" srcOrd="0" destOrd="0" presId="urn:microsoft.com/office/officeart/2008/layout/LinedList"/>
    <dgm:cxn modelId="{508E247F-8BAB-467D-BA4B-0A6958E2FAF9}" type="presParOf" srcId="{82AAB784-7F16-43A7-8A50-B25D9BF6136E}" destId="{A37002F1-C490-4D9B-B5D2-3EA5BBE9A0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4D9436-05DC-40F3-A571-09EA514EF98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5EEF9E2-1BE5-45E1-9CF8-D8D5DF6F9D81}">
      <dgm:prSet/>
      <dgm:spPr/>
      <dgm:t>
        <a:bodyPr/>
        <a:lstStyle/>
        <a:p>
          <a:r>
            <a:rPr lang="it-IT"/>
            <a:t>Test1: execute a script inside a container</a:t>
          </a:r>
          <a:endParaRPr lang="en-US"/>
        </a:p>
      </dgm:t>
    </dgm:pt>
    <dgm:pt modelId="{A903558C-693F-42C8-A74F-84346540B308}" type="parTrans" cxnId="{3957D699-B192-45FA-AAB5-0FF073AC019B}">
      <dgm:prSet/>
      <dgm:spPr/>
      <dgm:t>
        <a:bodyPr/>
        <a:lstStyle/>
        <a:p>
          <a:endParaRPr lang="en-US"/>
        </a:p>
      </dgm:t>
    </dgm:pt>
    <dgm:pt modelId="{C8BAABA2-56AF-469B-B0EF-5F88DF34CB39}" type="sibTrans" cxnId="{3957D699-B192-45FA-AAB5-0FF073AC019B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694C71E4-5EC0-4FD2-A650-CF469DB6B929}">
      <dgm:prSet/>
      <dgm:spPr/>
      <dgm:t>
        <a:bodyPr/>
        <a:lstStyle/>
        <a:p>
          <a:r>
            <a:rPr lang="it-IT"/>
            <a:t>Test2: use a script to load a server in background  as an istance inside a container</a:t>
          </a:r>
          <a:endParaRPr lang="en-US"/>
        </a:p>
      </dgm:t>
    </dgm:pt>
    <dgm:pt modelId="{FBDFC74F-B825-4770-A36E-D9676978AEA5}" type="parTrans" cxnId="{DE704C3B-C8D7-4DE0-8AB2-625C702E7717}">
      <dgm:prSet/>
      <dgm:spPr/>
      <dgm:t>
        <a:bodyPr/>
        <a:lstStyle/>
        <a:p>
          <a:endParaRPr lang="en-US"/>
        </a:p>
      </dgm:t>
    </dgm:pt>
    <dgm:pt modelId="{58D75CF3-B6DE-4E22-BC02-EC376DAB34E0}" type="sibTrans" cxnId="{DE704C3B-C8D7-4DE0-8AB2-625C702E7717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19788E16-56FB-4635-A8B7-F7D5DFC0B246}">
      <dgm:prSet/>
      <dgm:spPr/>
      <dgm:t>
        <a:bodyPr/>
        <a:lstStyle/>
        <a:p>
          <a:r>
            <a:rPr lang="it-IT"/>
            <a:t>Test 3: apply the Test 2 to Triton server to manage a system with distributed GPUs</a:t>
          </a:r>
          <a:endParaRPr lang="en-US"/>
        </a:p>
      </dgm:t>
    </dgm:pt>
    <dgm:pt modelId="{A7EE7F38-910D-4C5E-953F-47864EC8AF0E}" type="parTrans" cxnId="{3150EE79-0097-4CD8-A809-ED59D78CCFBD}">
      <dgm:prSet/>
      <dgm:spPr/>
      <dgm:t>
        <a:bodyPr/>
        <a:lstStyle/>
        <a:p>
          <a:endParaRPr lang="en-US"/>
        </a:p>
      </dgm:t>
    </dgm:pt>
    <dgm:pt modelId="{B6B694F2-52A5-42AC-B378-DFDCC2DAAED9}" type="sibTrans" cxnId="{3150EE79-0097-4CD8-A809-ED59D78CCFB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BBA7D476-D763-4714-83B0-DED7C473E64D}" type="pres">
      <dgm:prSet presAssocID="{C54D9436-05DC-40F3-A571-09EA514EF988}" presName="Name0" presStyleCnt="0">
        <dgm:presLayoutVars>
          <dgm:animLvl val="lvl"/>
          <dgm:resizeHandles val="exact"/>
        </dgm:presLayoutVars>
      </dgm:prSet>
      <dgm:spPr/>
    </dgm:pt>
    <dgm:pt modelId="{960D80BF-D02A-4BD5-8329-C0175903EBAE}" type="pres">
      <dgm:prSet presAssocID="{95EEF9E2-1BE5-45E1-9CF8-D8D5DF6F9D81}" presName="compositeNode" presStyleCnt="0">
        <dgm:presLayoutVars>
          <dgm:bulletEnabled val="1"/>
        </dgm:presLayoutVars>
      </dgm:prSet>
      <dgm:spPr/>
    </dgm:pt>
    <dgm:pt modelId="{0FC142A7-E410-4990-BAE6-694ADD7FCBAA}" type="pres">
      <dgm:prSet presAssocID="{95EEF9E2-1BE5-45E1-9CF8-D8D5DF6F9D81}" presName="bgRect" presStyleLbl="alignNode1" presStyleIdx="0" presStyleCnt="3"/>
      <dgm:spPr/>
    </dgm:pt>
    <dgm:pt modelId="{50C90FED-24F7-43E0-A62E-2680CA1E5D44}" type="pres">
      <dgm:prSet presAssocID="{C8BAABA2-56AF-469B-B0EF-5F88DF34CB39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5AD67C7-61ED-4AE9-B924-FA9418238F84}" type="pres">
      <dgm:prSet presAssocID="{95EEF9E2-1BE5-45E1-9CF8-D8D5DF6F9D81}" presName="nodeRect" presStyleLbl="alignNode1" presStyleIdx="0" presStyleCnt="3">
        <dgm:presLayoutVars>
          <dgm:bulletEnabled val="1"/>
        </dgm:presLayoutVars>
      </dgm:prSet>
      <dgm:spPr/>
    </dgm:pt>
    <dgm:pt modelId="{660F3010-A47C-4972-B7BF-3D9B16A43B06}" type="pres">
      <dgm:prSet presAssocID="{C8BAABA2-56AF-469B-B0EF-5F88DF34CB39}" presName="sibTrans" presStyleCnt="0"/>
      <dgm:spPr/>
    </dgm:pt>
    <dgm:pt modelId="{78A870D5-460F-49EC-B328-A8F4BF7FAA59}" type="pres">
      <dgm:prSet presAssocID="{694C71E4-5EC0-4FD2-A650-CF469DB6B929}" presName="compositeNode" presStyleCnt="0">
        <dgm:presLayoutVars>
          <dgm:bulletEnabled val="1"/>
        </dgm:presLayoutVars>
      </dgm:prSet>
      <dgm:spPr/>
    </dgm:pt>
    <dgm:pt modelId="{FD3F1CE5-EDEF-4B09-B6F7-EFEE5DAEFF1F}" type="pres">
      <dgm:prSet presAssocID="{694C71E4-5EC0-4FD2-A650-CF469DB6B929}" presName="bgRect" presStyleLbl="alignNode1" presStyleIdx="1" presStyleCnt="3"/>
      <dgm:spPr/>
    </dgm:pt>
    <dgm:pt modelId="{36729AFC-ADAA-4623-94C1-FF64704994CB}" type="pres">
      <dgm:prSet presAssocID="{58D75CF3-B6DE-4E22-BC02-EC376DAB34E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EA5FDA6-0D3F-45F5-A192-CE76BE71A89B}" type="pres">
      <dgm:prSet presAssocID="{694C71E4-5EC0-4FD2-A650-CF469DB6B929}" presName="nodeRect" presStyleLbl="alignNode1" presStyleIdx="1" presStyleCnt="3">
        <dgm:presLayoutVars>
          <dgm:bulletEnabled val="1"/>
        </dgm:presLayoutVars>
      </dgm:prSet>
      <dgm:spPr/>
    </dgm:pt>
    <dgm:pt modelId="{12F69643-B3E5-4F72-B152-AD899EE2213B}" type="pres">
      <dgm:prSet presAssocID="{58D75CF3-B6DE-4E22-BC02-EC376DAB34E0}" presName="sibTrans" presStyleCnt="0"/>
      <dgm:spPr/>
    </dgm:pt>
    <dgm:pt modelId="{95F3A890-0596-4779-A0BE-E15B3C58950B}" type="pres">
      <dgm:prSet presAssocID="{19788E16-56FB-4635-A8B7-F7D5DFC0B246}" presName="compositeNode" presStyleCnt="0">
        <dgm:presLayoutVars>
          <dgm:bulletEnabled val="1"/>
        </dgm:presLayoutVars>
      </dgm:prSet>
      <dgm:spPr/>
    </dgm:pt>
    <dgm:pt modelId="{972A081A-6E85-4944-9702-3B64E37B7AB1}" type="pres">
      <dgm:prSet presAssocID="{19788E16-56FB-4635-A8B7-F7D5DFC0B246}" presName="bgRect" presStyleLbl="alignNode1" presStyleIdx="2" presStyleCnt="3"/>
      <dgm:spPr/>
    </dgm:pt>
    <dgm:pt modelId="{AC5827E0-DE1C-4D50-9AB1-9788E5D12B22}" type="pres">
      <dgm:prSet presAssocID="{B6B694F2-52A5-42AC-B378-DFDCC2DAAED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81F604F-73E8-4F0F-B29E-5271E54FF44B}" type="pres">
      <dgm:prSet presAssocID="{19788E16-56FB-4635-A8B7-F7D5DFC0B24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CF53A11-FFBA-43FB-9FF5-0D4487E371E3}" type="presOf" srcId="{C54D9436-05DC-40F3-A571-09EA514EF988}" destId="{BBA7D476-D763-4714-83B0-DED7C473E64D}" srcOrd="0" destOrd="0" presId="urn:microsoft.com/office/officeart/2016/7/layout/LinearBlockProcessNumbered"/>
    <dgm:cxn modelId="{AD23A413-B1AD-452E-BC7A-63FCEDD22375}" type="presOf" srcId="{B6B694F2-52A5-42AC-B378-DFDCC2DAAED9}" destId="{AC5827E0-DE1C-4D50-9AB1-9788E5D12B22}" srcOrd="0" destOrd="0" presId="urn:microsoft.com/office/officeart/2016/7/layout/LinearBlockProcessNumbered"/>
    <dgm:cxn modelId="{53EB641E-4B22-4881-9723-8501D4F071D7}" type="presOf" srcId="{694C71E4-5EC0-4FD2-A650-CF469DB6B929}" destId="{FD3F1CE5-EDEF-4B09-B6F7-EFEE5DAEFF1F}" srcOrd="0" destOrd="0" presId="urn:microsoft.com/office/officeart/2016/7/layout/LinearBlockProcessNumbered"/>
    <dgm:cxn modelId="{88029927-8E45-495A-82EC-3E682CFBEAE2}" type="presOf" srcId="{95EEF9E2-1BE5-45E1-9CF8-D8D5DF6F9D81}" destId="{35AD67C7-61ED-4AE9-B924-FA9418238F84}" srcOrd="1" destOrd="0" presId="urn:microsoft.com/office/officeart/2016/7/layout/LinearBlockProcessNumbered"/>
    <dgm:cxn modelId="{DE704C3B-C8D7-4DE0-8AB2-625C702E7717}" srcId="{C54D9436-05DC-40F3-A571-09EA514EF988}" destId="{694C71E4-5EC0-4FD2-A650-CF469DB6B929}" srcOrd="1" destOrd="0" parTransId="{FBDFC74F-B825-4770-A36E-D9676978AEA5}" sibTransId="{58D75CF3-B6DE-4E22-BC02-EC376DAB34E0}"/>
    <dgm:cxn modelId="{F7EF8F4C-9516-41F2-8299-18A100E5A032}" type="presOf" srcId="{694C71E4-5EC0-4FD2-A650-CF469DB6B929}" destId="{2EA5FDA6-0D3F-45F5-A192-CE76BE71A89B}" srcOrd="1" destOrd="0" presId="urn:microsoft.com/office/officeart/2016/7/layout/LinearBlockProcessNumbered"/>
    <dgm:cxn modelId="{C0107652-8C64-494D-A442-A26F2D091646}" type="presOf" srcId="{C8BAABA2-56AF-469B-B0EF-5F88DF34CB39}" destId="{50C90FED-24F7-43E0-A62E-2680CA1E5D44}" srcOrd="0" destOrd="0" presId="urn:microsoft.com/office/officeart/2016/7/layout/LinearBlockProcessNumbered"/>
    <dgm:cxn modelId="{3150EE79-0097-4CD8-A809-ED59D78CCFBD}" srcId="{C54D9436-05DC-40F3-A571-09EA514EF988}" destId="{19788E16-56FB-4635-A8B7-F7D5DFC0B246}" srcOrd="2" destOrd="0" parTransId="{A7EE7F38-910D-4C5E-953F-47864EC8AF0E}" sibTransId="{B6B694F2-52A5-42AC-B378-DFDCC2DAAED9}"/>
    <dgm:cxn modelId="{3957D699-B192-45FA-AAB5-0FF073AC019B}" srcId="{C54D9436-05DC-40F3-A571-09EA514EF988}" destId="{95EEF9E2-1BE5-45E1-9CF8-D8D5DF6F9D81}" srcOrd="0" destOrd="0" parTransId="{A903558C-693F-42C8-A74F-84346540B308}" sibTransId="{C8BAABA2-56AF-469B-B0EF-5F88DF34CB39}"/>
    <dgm:cxn modelId="{577D729F-6BA7-4CD4-AEF2-AD988F346873}" type="presOf" srcId="{19788E16-56FB-4635-A8B7-F7D5DFC0B246}" destId="{681F604F-73E8-4F0F-B29E-5271E54FF44B}" srcOrd="1" destOrd="0" presId="urn:microsoft.com/office/officeart/2016/7/layout/LinearBlockProcessNumbered"/>
    <dgm:cxn modelId="{3F3F53A4-4103-4254-898F-8CF3722989F3}" type="presOf" srcId="{19788E16-56FB-4635-A8B7-F7D5DFC0B246}" destId="{972A081A-6E85-4944-9702-3B64E37B7AB1}" srcOrd="0" destOrd="0" presId="urn:microsoft.com/office/officeart/2016/7/layout/LinearBlockProcessNumbered"/>
    <dgm:cxn modelId="{C87584BF-2AAE-4237-8DED-96CE13497E44}" type="presOf" srcId="{95EEF9E2-1BE5-45E1-9CF8-D8D5DF6F9D81}" destId="{0FC142A7-E410-4990-BAE6-694ADD7FCBAA}" srcOrd="0" destOrd="0" presId="urn:microsoft.com/office/officeart/2016/7/layout/LinearBlockProcessNumbered"/>
    <dgm:cxn modelId="{1E4A61EA-7759-4122-AAD0-A46321BF90A2}" type="presOf" srcId="{58D75CF3-B6DE-4E22-BC02-EC376DAB34E0}" destId="{36729AFC-ADAA-4623-94C1-FF64704994CB}" srcOrd="0" destOrd="0" presId="urn:microsoft.com/office/officeart/2016/7/layout/LinearBlockProcessNumbered"/>
    <dgm:cxn modelId="{E773B82C-5F2F-4938-87EF-4D92182A363E}" type="presParOf" srcId="{BBA7D476-D763-4714-83B0-DED7C473E64D}" destId="{960D80BF-D02A-4BD5-8329-C0175903EBAE}" srcOrd="0" destOrd="0" presId="urn:microsoft.com/office/officeart/2016/7/layout/LinearBlockProcessNumbered"/>
    <dgm:cxn modelId="{70448B17-3EEF-4FB7-981E-BA2FEE83DF93}" type="presParOf" srcId="{960D80BF-D02A-4BD5-8329-C0175903EBAE}" destId="{0FC142A7-E410-4990-BAE6-694ADD7FCBAA}" srcOrd="0" destOrd="0" presId="urn:microsoft.com/office/officeart/2016/7/layout/LinearBlockProcessNumbered"/>
    <dgm:cxn modelId="{CB752C56-465C-49BC-A330-7D532CCBF0B3}" type="presParOf" srcId="{960D80BF-D02A-4BD5-8329-C0175903EBAE}" destId="{50C90FED-24F7-43E0-A62E-2680CA1E5D44}" srcOrd="1" destOrd="0" presId="urn:microsoft.com/office/officeart/2016/7/layout/LinearBlockProcessNumbered"/>
    <dgm:cxn modelId="{7554F395-596D-4900-B327-5D92BF53409D}" type="presParOf" srcId="{960D80BF-D02A-4BD5-8329-C0175903EBAE}" destId="{35AD67C7-61ED-4AE9-B924-FA9418238F84}" srcOrd="2" destOrd="0" presId="urn:microsoft.com/office/officeart/2016/7/layout/LinearBlockProcessNumbered"/>
    <dgm:cxn modelId="{5ADB24A5-D259-485F-8E0C-B9D177E7969A}" type="presParOf" srcId="{BBA7D476-D763-4714-83B0-DED7C473E64D}" destId="{660F3010-A47C-4972-B7BF-3D9B16A43B06}" srcOrd="1" destOrd="0" presId="urn:microsoft.com/office/officeart/2016/7/layout/LinearBlockProcessNumbered"/>
    <dgm:cxn modelId="{E6D7EBD6-7E5C-4E1B-BC6D-5EDDDB5E0166}" type="presParOf" srcId="{BBA7D476-D763-4714-83B0-DED7C473E64D}" destId="{78A870D5-460F-49EC-B328-A8F4BF7FAA59}" srcOrd="2" destOrd="0" presId="urn:microsoft.com/office/officeart/2016/7/layout/LinearBlockProcessNumbered"/>
    <dgm:cxn modelId="{589F483D-4E55-45E4-BD04-2E2BA36EC6A2}" type="presParOf" srcId="{78A870D5-460F-49EC-B328-A8F4BF7FAA59}" destId="{FD3F1CE5-EDEF-4B09-B6F7-EFEE5DAEFF1F}" srcOrd="0" destOrd="0" presId="urn:microsoft.com/office/officeart/2016/7/layout/LinearBlockProcessNumbered"/>
    <dgm:cxn modelId="{D7C61EFB-BDC7-4C79-AEFE-DD1421C3C035}" type="presParOf" srcId="{78A870D5-460F-49EC-B328-A8F4BF7FAA59}" destId="{36729AFC-ADAA-4623-94C1-FF64704994CB}" srcOrd="1" destOrd="0" presId="urn:microsoft.com/office/officeart/2016/7/layout/LinearBlockProcessNumbered"/>
    <dgm:cxn modelId="{39BD1F17-033B-414A-9F49-7F50941469AE}" type="presParOf" srcId="{78A870D5-460F-49EC-B328-A8F4BF7FAA59}" destId="{2EA5FDA6-0D3F-45F5-A192-CE76BE71A89B}" srcOrd="2" destOrd="0" presId="urn:microsoft.com/office/officeart/2016/7/layout/LinearBlockProcessNumbered"/>
    <dgm:cxn modelId="{EDB5868F-EB4A-4BDC-95F1-97E80888D6DA}" type="presParOf" srcId="{BBA7D476-D763-4714-83B0-DED7C473E64D}" destId="{12F69643-B3E5-4F72-B152-AD899EE2213B}" srcOrd="3" destOrd="0" presId="urn:microsoft.com/office/officeart/2016/7/layout/LinearBlockProcessNumbered"/>
    <dgm:cxn modelId="{4A84E6A1-8898-4203-83A2-410465CEDB5C}" type="presParOf" srcId="{BBA7D476-D763-4714-83B0-DED7C473E64D}" destId="{95F3A890-0596-4779-A0BE-E15B3C58950B}" srcOrd="4" destOrd="0" presId="urn:microsoft.com/office/officeart/2016/7/layout/LinearBlockProcessNumbered"/>
    <dgm:cxn modelId="{BC76C02E-7E9F-4404-A8D5-0336A39BB434}" type="presParOf" srcId="{95F3A890-0596-4779-A0BE-E15B3C58950B}" destId="{972A081A-6E85-4944-9702-3B64E37B7AB1}" srcOrd="0" destOrd="0" presId="urn:microsoft.com/office/officeart/2016/7/layout/LinearBlockProcessNumbered"/>
    <dgm:cxn modelId="{581DE33A-4DC4-4CB6-AEA6-4D5C73DD3DC5}" type="presParOf" srcId="{95F3A890-0596-4779-A0BE-E15B3C58950B}" destId="{AC5827E0-DE1C-4D50-9AB1-9788E5D12B22}" srcOrd="1" destOrd="0" presId="urn:microsoft.com/office/officeart/2016/7/layout/LinearBlockProcessNumbered"/>
    <dgm:cxn modelId="{91FC8AF8-0640-45D3-B240-A45B1F402631}" type="presParOf" srcId="{95F3A890-0596-4779-A0BE-E15B3C58950B}" destId="{681F604F-73E8-4F0F-B29E-5271E54FF44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7F4FBC-0640-40F8-8D58-2ABF4799066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1F4684-9868-4AA4-9F17-64BD903E3B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Test 1: Custom script execution</a:t>
          </a:r>
        </a:p>
      </dgm:t>
    </dgm:pt>
    <dgm:pt modelId="{55FD3BC6-BD37-47F9-AD56-AC9368508419}" type="parTrans" cxnId="{657ED777-E6F0-4FE6-8114-DBB2469C7119}">
      <dgm:prSet/>
      <dgm:spPr/>
      <dgm:t>
        <a:bodyPr/>
        <a:lstStyle/>
        <a:p>
          <a:endParaRPr lang="en-US"/>
        </a:p>
      </dgm:t>
    </dgm:pt>
    <dgm:pt modelId="{45DE1035-C1CF-4ED4-9DFF-222A9EFB4D66}" type="sibTrans" cxnId="{657ED777-E6F0-4FE6-8114-DBB2469C7119}">
      <dgm:prSet/>
      <dgm:spPr/>
      <dgm:t>
        <a:bodyPr/>
        <a:lstStyle/>
        <a:p>
          <a:endParaRPr lang="en-US"/>
        </a:p>
      </dgm:t>
    </dgm:pt>
    <dgm:pt modelId="{F9481256-83FC-48E2-B27D-6D268C545A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Test 2: Glidein inference test running in a Triton server</a:t>
          </a:r>
        </a:p>
      </dgm:t>
    </dgm:pt>
    <dgm:pt modelId="{7F85F11A-7D30-45D1-9C0D-0DB87EC8E925}" type="parTrans" cxnId="{2738BC8F-95AA-4FDD-9154-438B2AAE9C82}">
      <dgm:prSet/>
      <dgm:spPr/>
      <dgm:t>
        <a:bodyPr/>
        <a:lstStyle/>
        <a:p>
          <a:endParaRPr lang="en-US"/>
        </a:p>
      </dgm:t>
    </dgm:pt>
    <dgm:pt modelId="{62DCE480-9269-45B2-883B-DF56156FBD24}" type="sibTrans" cxnId="{2738BC8F-95AA-4FDD-9154-438B2AAE9C82}">
      <dgm:prSet/>
      <dgm:spPr/>
      <dgm:t>
        <a:bodyPr/>
        <a:lstStyle/>
        <a:p>
          <a:endParaRPr lang="en-US"/>
        </a:p>
      </dgm:t>
    </dgm:pt>
    <dgm:pt modelId="{BB50122D-02D4-4EA0-8DF4-DB3109FEEA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Test 3: Multiple jobs using the Triton </a:t>
          </a:r>
          <a:r>
            <a:rPr lang="en-US" dirty="0" err="1"/>
            <a:t>servert</a:t>
          </a:r>
          <a:endParaRPr lang="en-US" dirty="0"/>
        </a:p>
      </dgm:t>
    </dgm:pt>
    <dgm:pt modelId="{60B74EFB-6EE3-4B94-9FD2-71CAEC9E71A9}" type="parTrans" cxnId="{0E00C85B-DCBF-4607-8173-5204F51D787F}">
      <dgm:prSet/>
      <dgm:spPr/>
      <dgm:t>
        <a:bodyPr/>
        <a:lstStyle/>
        <a:p>
          <a:endParaRPr lang="en-US"/>
        </a:p>
      </dgm:t>
    </dgm:pt>
    <dgm:pt modelId="{1910FBA4-B4D8-4451-9B88-0F68D4178465}" type="sibTrans" cxnId="{0E00C85B-DCBF-4607-8173-5204F51D787F}">
      <dgm:prSet/>
      <dgm:spPr/>
      <dgm:t>
        <a:bodyPr/>
        <a:lstStyle/>
        <a:p>
          <a:endParaRPr lang="en-US"/>
        </a:p>
      </dgm:t>
    </dgm:pt>
    <dgm:pt modelId="{64459AE9-7B0F-47E7-880C-2BE6BDCF4061}" type="pres">
      <dgm:prSet presAssocID="{B67F4FBC-0640-40F8-8D58-2ABF47990667}" presName="root" presStyleCnt="0">
        <dgm:presLayoutVars>
          <dgm:dir/>
          <dgm:resizeHandles val="exact"/>
        </dgm:presLayoutVars>
      </dgm:prSet>
      <dgm:spPr/>
    </dgm:pt>
    <dgm:pt modelId="{47D17DD6-A8D8-4C4B-91C3-44850E150A89}" type="pres">
      <dgm:prSet presAssocID="{861F4684-9868-4AA4-9F17-64BD903E3BF2}" presName="compNode" presStyleCnt="0"/>
      <dgm:spPr/>
    </dgm:pt>
    <dgm:pt modelId="{364AA8C4-447D-404B-8E77-73F65B82277E}" type="pres">
      <dgm:prSet presAssocID="{861F4684-9868-4AA4-9F17-64BD903E3BF2}" presName="bgRect" presStyleLbl="bgShp" presStyleIdx="0" presStyleCnt="3" custLinFactNeighborX="-32849" custLinFactNeighborY="2516"/>
      <dgm:spPr/>
    </dgm:pt>
    <dgm:pt modelId="{E3C763E2-19CD-4CD2-B41A-FB5E6FC2DD15}" type="pres">
      <dgm:prSet presAssocID="{861F4684-9868-4AA4-9F17-64BD903E3BF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F492B6F-D0AE-4E59-89E4-7A868A4E7A52}" type="pres">
      <dgm:prSet presAssocID="{861F4684-9868-4AA4-9F17-64BD903E3BF2}" presName="spaceRect" presStyleCnt="0"/>
      <dgm:spPr/>
    </dgm:pt>
    <dgm:pt modelId="{F68FE5EB-3B51-455F-B0DC-3EB9A4A1FC8F}" type="pres">
      <dgm:prSet presAssocID="{861F4684-9868-4AA4-9F17-64BD903E3BF2}" presName="parTx" presStyleLbl="revTx" presStyleIdx="0" presStyleCnt="3">
        <dgm:presLayoutVars>
          <dgm:chMax val="0"/>
          <dgm:chPref val="0"/>
        </dgm:presLayoutVars>
      </dgm:prSet>
      <dgm:spPr/>
    </dgm:pt>
    <dgm:pt modelId="{764B5833-69B4-47AD-A8E3-519C53EA8F1F}" type="pres">
      <dgm:prSet presAssocID="{45DE1035-C1CF-4ED4-9DFF-222A9EFB4D66}" presName="sibTrans" presStyleCnt="0"/>
      <dgm:spPr/>
    </dgm:pt>
    <dgm:pt modelId="{12DDC98D-DB09-41FE-A4F8-B481040AE675}" type="pres">
      <dgm:prSet presAssocID="{F9481256-83FC-48E2-B27D-6D268C545A7D}" presName="compNode" presStyleCnt="0"/>
      <dgm:spPr/>
    </dgm:pt>
    <dgm:pt modelId="{46E2B99A-EFA5-4353-90E2-0BC59BB31502}" type="pres">
      <dgm:prSet presAssocID="{F9481256-83FC-48E2-B27D-6D268C545A7D}" presName="bgRect" presStyleLbl="bgShp" presStyleIdx="1" presStyleCnt="3"/>
      <dgm:spPr/>
    </dgm:pt>
    <dgm:pt modelId="{4538CF3C-7651-4D0C-8C0F-6A7FC0E353E3}" type="pres">
      <dgm:prSet presAssocID="{F9481256-83FC-48E2-B27D-6D268C545A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6CE967A-ADE9-4B85-B32A-DD744BAC42D4}" type="pres">
      <dgm:prSet presAssocID="{F9481256-83FC-48E2-B27D-6D268C545A7D}" presName="spaceRect" presStyleCnt="0"/>
      <dgm:spPr/>
    </dgm:pt>
    <dgm:pt modelId="{30D096FF-BA3B-4C11-9F63-7D563724702E}" type="pres">
      <dgm:prSet presAssocID="{F9481256-83FC-48E2-B27D-6D268C545A7D}" presName="parTx" presStyleLbl="revTx" presStyleIdx="1" presStyleCnt="3">
        <dgm:presLayoutVars>
          <dgm:chMax val="0"/>
          <dgm:chPref val="0"/>
        </dgm:presLayoutVars>
      </dgm:prSet>
      <dgm:spPr/>
    </dgm:pt>
    <dgm:pt modelId="{081E832A-6087-4530-81B6-1AEB42E83CDA}" type="pres">
      <dgm:prSet presAssocID="{62DCE480-9269-45B2-883B-DF56156FBD24}" presName="sibTrans" presStyleCnt="0"/>
      <dgm:spPr/>
    </dgm:pt>
    <dgm:pt modelId="{63844FF8-89F2-4A50-9988-3BADB138283B}" type="pres">
      <dgm:prSet presAssocID="{BB50122D-02D4-4EA0-8DF4-DB3109FEEAF1}" presName="compNode" presStyleCnt="0"/>
      <dgm:spPr/>
    </dgm:pt>
    <dgm:pt modelId="{A9535B40-8A9D-461E-961C-67AC04E664B0}" type="pres">
      <dgm:prSet presAssocID="{BB50122D-02D4-4EA0-8DF4-DB3109FEEAF1}" presName="bgRect" presStyleLbl="bgShp" presStyleIdx="2" presStyleCnt="3"/>
      <dgm:spPr/>
    </dgm:pt>
    <dgm:pt modelId="{2F3A0F59-2443-4B9D-843F-23EB6EF97CA0}" type="pres">
      <dgm:prSet presAssocID="{BB50122D-02D4-4EA0-8DF4-DB3109FEEA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AA3D30FF-303F-43A8-A403-F3A4A837B4FB}" type="pres">
      <dgm:prSet presAssocID="{BB50122D-02D4-4EA0-8DF4-DB3109FEEAF1}" presName="spaceRect" presStyleCnt="0"/>
      <dgm:spPr/>
    </dgm:pt>
    <dgm:pt modelId="{214BB37D-A00D-4C45-B774-E86BE1E49BAE}" type="pres">
      <dgm:prSet presAssocID="{BB50122D-02D4-4EA0-8DF4-DB3109FEEAF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CAA400-E74A-4B18-8BE0-C792D61294D9}" type="presOf" srcId="{B67F4FBC-0640-40F8-8D58-2ABF47990667}" destId="{64459AE9-7B0F-47E7-880C-2BE6BDCF4061}" srcOrd="0" destOrd="0" presId="urn:microsoft.com/office/officeart/2018/2/layout/IconVerticalSolidList"/>
    <dgm:cxn modelId="{0E00C85B-DCBF-4607-8173-5204F51D787F}" srcId="{B67F4FBC-0640-40F8-8D58-2ABF47990667}" destId="{BB50122D-02D4-4EA0-8DF4-DB3109FEEAF1}" srcOrd="2" destOrd="0" parTransId="{60B74EFB-6EE3-4B94-9FD2-71CAEC9E71A9}" sibTransId="{1910FBA4-B4D8-4451-9B88-0F68D4178465}"/>
    <dgm:cxn modelId="{8076DD43-BC6B-4F56-A2AB-09BE8FDF566D}" type="presOf" srcId="{F9481256-83FC-48E2-B27D-6D268C545A7D}" destId="{30D096FF-BA3B-4C11-9F63-7D563724702E}" srcOrd="0" destOrd="0" presId="urn:microsoft.com/office/officeart/2018/2/layout/IconVerticalSolidList"/>
    <dgm:cxn modelId="{657ED777-E6F0-4FE6-8114-DBB2469C7119}" srcId="{B67F4FBC-0640-40F8-8D58-2ABF47990667}" destId="{861F4684-9868-4AA4-9F17-64BD903E3BF2}" srcOrd="0" destOrd="0" parTransId="{55FD3BC6-BD37-47F9-AD56-AC9368508419}" sibTransId="{45DE1035-C1CF-4ED4-9DFF-222A9EFB4D66}"/>
    <dgm:cxn modelId="{2738BC8F-95AA-4FDD-9154-438B2AAE9C82}" srcId="{B67F4FBC-0640-40F8-8D58-2ABF47990667}" destId="{F9481256-83FC-48E2-B27D-6D268C545A7D}" srcOrd="1" destOrd="0" parTransId="{7F85F11A-7D30-45D1-9C0D-0DB87EC8E925}" sibTransId="{62DCE480-9269-45B2-883B-DF56156FBD24}"/>
    <dgm:cxn modelId="{2C4E86B6-038C-4D4C-955C-CDBA35B73413}" type="presOf" srcId="{BB50122D-02D4-4EA0-8DF4-DB3109FEEAF1}" destId="{214BB37D-A00D-4C45-B774-E86BE1E49BAE}" srcOrd="0" destOrd="0" presId="urn:microsoft.com/office/officeart/2018/2/layout/IconVerticalSolidList"/>
    <dgm:cxn modelId="{E71E73C4-EBE0-4AA1-BA68-99DFDA01DF37}" type="presOf" srcId="{861F4684-9868-4AA4-9F17-64BD903E3BF2}" destId="{F68FE5EB-3B51-455F-B0DC-3EB9A4A1FC8F}" srcOrd="0" destOrd="0" presId="urn:microsoft.com/office/officeart/2018/2/layout/IconVerticalSolidList"/>
    <dgm:cxn modelId="{B284A169-119D-4939-967B-0B82FA81D9F8}" type="presParOf" srcId="{64459AE9-7B0F-47E7-880C-2BE6BDCF4061}" destId="{47D17DD6-A8D8-4C4B-91C3-44850E150A89}" srcOrd="0" destOrd="0" presId="urn:microsoft.com/office/officeart/2018/2/layout/IconVerticalSolidList"/>
    <dgm:cxn modelId="{7F905CF2-EC93-4C19-A08D-6AB7092EC938}" type="presParOf" srcId="{47D17DD6-A8D8-4C4B-91C3-44850E150A89}" destId="{364AA8C4-447D-404B-8E77-73F65B82277E}" srcOrd="0" destOrd="0" presId="urn:microsoft.com/office/officeart/2018/2/layout/IconVerticalSolidList"/>
    <dgm:cxn modelId="{86F07A2A-FE16-4E40-9170-7E18FAD112E5}" type="presParOf" srcId="{47D17DD6-A8D8-4C4B-91C3-44850E150A89}" destId="{E3C763E2-19CD-4CD2-B41A-FB5E6FC2DD15}" srcOrd="1" destOrd="0" presId="urn:microsoft.com/office/officeart/2018/2/layout/IconVerticalSolidList"/>
    <dgm:cxn modelId="{121EF7DE-9354-4049-8C9B-48630E834B8B}" type="presParOf" srcId="{47D17DD6-A8D8-4C4B-91C3-44850E150A89}" destId="{EF492B6F-D0AE-4E59-89E4-7A868A4E7A52}" srcOrd="2" destOrd="0" presId="urn:microsoft.com/office/officeart/2018/2/layout/IconVerticalSolidList"/>
    <dgm:cxn modelId="{394E98F4-8B4E-4C2F-93A6-8D74B9D84F5F}" type="presParOf" srcId="{47D17DD6-A8D8-4C4B-91C3-44850E150A89}" destId="{F68FE5EB-3B51-455F-B0DC-3EB9A4A1FC8F}" srcOrd="3" destOrd="0" presId="urn:microsoft.com/office/officeart/2018/2/layout/IconVerticalSolidList"/>
    <dgm:cxn modelId="{AFC1754F-23F8-41BC-B3C5-16F813E80FE4}" type="presParOf" srcId="{64459AE9-7B0F-47E7-880C-2BE6BDCF4061}" destId="{764B5833-69B4-47AD-A8E3-519C53EA8F1F}" srcOrd="1" destOrd="0" presId="urn:microsoft.com/office/officeart/2018/2/layout/IconVerticalSolidList"/>
    <dgm:cxn modelId="{161FC31A-5E4B-494B-87EF-39F59281BEDE}" type="presParOf" srcId="{64459AE9-7B0F-47E7-880C-2BE6BDCF4061}" destId="{12DDC98D-DB09-41FE-A4F8-B481040AE675}" srcOrd="2" destOrd="0" presId="urn:microsoft.com/office/officeart/2018/2/layout/IconVerticalSolidList"/>
    <dgm:cxn modelId="{5B4FE296-B65A-42F7-B89F-A597AEE80662}" type="presParOf" srcId="{12DDC98D-DB09-41FE-A4F8-B481040AE675}" destId="{46E2B99A-EFA5-4353-90E2-0BC59BB31502}" srcOrd="0" destOrd="0" presId="urn:microsoft.com/office/officeart/2018/2/layout/IconVerticalSolidList"/>
    <dgm:cxn modelId="{918C5E25-D250-40D1-9313-2FAAF8DD6479}" type="presParOf" srcId="{12DDC98D-DB09-41FE-A4F8-B481040AE675}" destId="{4538CF3C-7651-4D0C-8C0F-6A7FC0E353E3}" srcOrd="1" destOrd="0" presId="urn:microsoft.com/office/officeart/2018/2/layout/IconVerticalSolidList"/>
    <dgm:cxn modelId="{CECD0568-E8DA-439E-BE66-B3F327E998F6}" type="presParOf" srcId="{12DDC98D-DB09-41FE-A4F8-B481040AE675}" destId="{56CE967A-ADE9-4B85-B32A-DD744BAC42D4}" srcOrd="2" destOrd="0" presId="urn:microsoft.com/office/officeart/2018/2/layout/IconVerticalSolidList"/>
    <dgm:cxn modelId="{442FEFE8-B30E-4204-96EE-41CEF6C0785F}" type="presParOf" srcId="{12DDC98D-DB09-41FE-A4F8-B481040AE675}" destId="{30D096FF-BA3B-4C11-9F63-7D563724702E}" srcOrd="3" destOrd="0" presId="urn:microsoft.com/office/officeart/2018/2/layout/IconVerticalSolidList"/>
    <dgm:cxn modelId="{BB8994B2-440E-4CC2-B157-807FAE529A45}" type="presParOf" srcId="{64459AE9-7B0F-47E7-880C-2BE6BDCF4061}" destId="{081E832A-6087-4530-81B6-1AEB42E83CDA}" srcOrd="3" destOrd="0" presId="urn:microsoft.com/office/officeart/2018/2/layout/IconVerticalSolidList"/>
    <dgm:cxn modelId="{DFEB2622-E2CA-4960-A00D-C083FE564C87}" type="presParOf" srcId="{64459AE9-7B0F-47E7-880C-2BE6BDCF4061}" destId="{63844FF8-89F2-4A50-9988-3BADB138283B}" srcOrd="4" destOrd="0" presId="urn:microsoft.com/office/officeart/2018/2/layout/IconVerticalSolidList"/>
    <dgm:cxn modelId="{CE91477C-6E0C-4134-8338-E60A737AEFB9}" type="presParOf" srcId="{63844FF8-89F2-4A50-9988-3BADB138283B}" destId="{A9535B40-8A9D-461E-961C-67AC04E664B0}" srcOrd="0" destOrd="0" presId="urn:microsoft.com/office/officeart/2018/2/layout/IconVerticalSolidList"/>
    <dgm:cxn modelId="{FA45D38C-0EE2-4C90-A734-A94D9240573B}" type="presParOf" srcId="{63844FF8-89F2-4A50-9988-3BADB138283B}" destId="{2F3A0F59-2443-4B9D-843F-23EB6EF97CA0}" srcOrd="1" destOrd="0" presId="urn:microsoft.com/office/officeart/2018/2/layout/IconVerticalSolidList"/>
    <dgm:cxn modelId="{C2AF3979-AD4A-4815-9D22-FF1DAC4D5448}" type="presParOf" srcId="{63844FF8-89F2-4A50-9988-3BADB138283B}" destId="{AA3D30FF-303F-43A8-A403-F3A4A837B4FB}" srcOrd="2" destOrd="0" presId="urn:microsoft.com/office/officeart/2018/2/layout/IconVerticalSolidList"/>
    <dgm:cxn modelId="{CF7039CC-434D-4F6E-A342-A7571C044910}" type="presParOf" srcId="{63844FF8-89F2-4A50-9988-3BADB138283B}" destId="{214BB37D-A00D-4C45-B774-E86BE1E49B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39EBB-769A-4A6D-9FD3-38DAAFF85764}">
      <dsp:nvSpPr>
        <dsp:cNvPr id="0" name=""/>
        <dsp:cNvSpPr/>
      </dsp:nvSpPr>
      <dsp:spPr>
        <a:xfrm>
          <a:off x="0" y="2435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56847-C00A-484F-A3C8-734E14694610}">
      <dsp:nvSpPr>
        <dsp:cNvPr id="0" name=""/>
        <dsp:cNvSpPr/>
      </dsp:nvSpPr>
      <dsp:spPr>
        <a:xfrm>
          <a:off x="0" y="2435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Creation of VM using Openstak</a:t>
          </a:r>
        </a:p>
      </dsp:txBody>
      <dsp:txXfrm>
        <a:off x="0" y="2435"/>
        <a:ext cx="8672513" cy="830499"/>
      </dsp:txXfrm>
    </dsp:sp>
    <dsp:sp modelId="{E5CE8BC3-4A77-492E-9D21-85E2266A06FD}">
      <dsp:nvSpPr>
        <dsp:cNvPr id="0" name=""/>
        <dsp:cNvSpPr/>
      </dsp:nvSpPr>
      <dsp:spPr>
        <a:xfrm>
          <a:off x="0" y="832934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E87D5-C836-44E5-800C-567F4903B409}">
      <dsp:nvSpPr>
        <dsp:cNvPr id="0" name=""/>
        <dsp:cNvSpPr/>
      </dsp:nvSpPr>
      <dsp:spPr>
        <a:xfrm>
          <a:off x="0" y="832934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Setting up </a:t>
          </a:r>
          <a:r>
            <a:rPr lang="en-US" sz="3000" kern="1200"/>
            <a:t>Windows Subsystem for Linux (WSL)</a:t>
          </a:r>
        </a:p>
      </dsp:txBody>
      <dsp:txXfrm>
        <a:off x="0" y="832934"/>
        <a:ext cx="8672513" cy="830499"/>
      </dsp:txXfrm>
    </dsp:sp>
    <dsp:sp modelId="{E1257FDC-9062-4A82-A812-F389D68ADD5C}">
      <dsp:nvSpPr>
        <dsp:cNvPr id="0" name=""/>
        <dsp:cNvSpPr/>
      </dsp:nvSpPr>
      <dsp:spPr>
        <a:xfrm>
          <a:off x="0" y="1663434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FB749-510F-4C5C-8987-C80B7A5D1214}">
      <dsp:nvSpPr>
        <dsp:cNvPr id="0" name=""/>
        <dsp:cNvSpPr/>
      </dsp:nvSpPr>
      <dsp:spPr>
        <a:xfrm>
          <a:off x="0" y="1663434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Apptainer/Singularity training </a:t>
          </a:r>
        </a:p>
      </dsp:txBody>
      <dsp:txXfrm>
        <a:off x="0" y="1663434"/>
        <a:ext cx="8672513" cy="830499"/>
      </dsp:txXfrm>
    </dsp:sp>
    <dsp:sp modelId="{FF62576A-3B9F-4F14-9A19-E53406F0239C}">
      <dsp:nvSpPr>
        <dsp:cNvPr id="0" name=""/>
        <dsp:cNvSpPr/>
      </dsp:nvSpPr>
      <dsp:spPr>
        <a:xfrm>
          <a:off x="0" y="2493933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A1C5D-213E-4350-B2E3-C93642D43999}">
      <dsp:nvSpPr>
        <dsp:cNvPr id="0" name=""/>
        <dsp:cNvSpPr/>
      </dsp:nvSpPr>
      <dsp:spPr>
        <a:xfrm>
          <a:off x="0" y="2493933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Test 1: Custom script execution</a:t>
          </a:r>
        </a:p>
      </dsp:txBody>
      <dsp:txXfrm>
        <a:off x="0" y="2493933"/>
        <a:ext cx="8672513" cy="830499"/>
      </dsp:txXfrm>
    </dsp:sp>
    <dsp:sp modelId="{0D066D39-8D39-4103-8082-DE0E253A229A}">
      <dsp:nvSpPr>
        <dsp:cNvPr id="0" name=""/>
        <dsp:cNvSpPr/>
      </dsp:nvSpPr>
      <dsp:spPr>
        <a:xfrm>
          <a:off x="0" y="3324432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CF930-62CC-49E7-B7A7-8935B3E83D50}">
      <dsp:nvSpPr>
        <dsp:cNvPr id="0" name=""/>
        <dsp:cNvSpPr/>
      </dsp:nvSpPr>
      <dsp:spPr>
        <a:xfrm>
          <a:off x="0" y="3324432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Test 2: Glidein inference test running in a Triton server</a:t>
          </a:r>
        </a:p>
      </dsp:txBody>
      <dsp:txXfrm>
        <a:off x="0" y="3324432"/>
        <a:ext cx="8672513" cy="830499"/>
      </dsp:txXfrm>
    </dsp:sp>
    <dsp:sp modelId="{2C18922E-EAC6-44CC-9E72-1B9A93FE568B}">
      <dsp:nvSpPr>
        <dsp:cNvPr id="0" name=""/>
        <dsp:cNvSpPr/>
      </dsp:nvSpPr>
      <dsp:spPr>
        <a:xfrm>
          <a:off x="0" y="4154932"/>
          <a:ext cx="86725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9B664-2BCC-4A86-AAB3-3FA1E070977C}">
      <dsp:nvSpPr>
        <dsp:cNvPr id="0" name=""/>
        <dsp:cNvSpPr/>
      </dsp:nvSpPr>
      <dsp:spPr>
        <a:xfrm>
          <a:off x="0" y="4154932"/>
          <a:ext cx="8672513" cy="830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Test 3: Glidein script to launch Triton from a container</a:t>
          </a:r>
        </a:p>
      </dsp:txBody>
      <dsp:txXfrm>
        <a:off x="0" y="4154932"/>
        <a:ext cx="8672513" cy="830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142A7-E410-4990-BAE6-694ADD7FCBAA}">
      <dsp:nvSpPr>
        <dsp:cNvPr id="0" name=""/>
        <dsp:cNvSpPr/>
      </dsp:nvSpPr>
      <dsp:spPr>
        <a:xfrm>
          <a:off x="677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Test1: execute a script inside a container</a:t>
          </a:r>
          <a:endParaRPr lang="en-US" sz="2300" kern="1200"/>
        </a:p>
      </dsp:txBody>
      <dsp:txXfrm>
        <a:off x="677" y="2200397"/>
        <a:ext cx="2744037" cy="1975706"/>
      </dsp:txXfrm>
    </dsp:sp>
    <dsp:sp modelId="{50C90FED-24F7-43E0-A62E-2680CA1E5D44}">
      <dsp:nvSpPr>
        <dsp:cNvPr id="0" name=""/>
        <dsp:cNvSpPr/>
      </dsp:nvSpPr>
      <dsp:spPr>
        <a:xfrm>
          <a:off x="677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677" y="883259"/>
        <a:ext cx="2744037" cy="1317137"/>
      </dsp:txXfrm>
    </dsp:sp>
    <dsp:sp modelId="{FD3F1CE5-EDEF-4B09-B6F7-EFEE5DAEFF1F}">
      <dsp:nvSpPr>
        <dsp:cNvPr id="0" name=""/>
        <dsp:cNvSpPr/>
      </dsp:nvSpPr>
      <dsp:spPr>
        <a:xfrm>
          <a:off x="2964237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Test2: use a script to load a server in background  as an istance inside a container</a:t>
          </a:r>
          <a:endParaRPr lang="en-US" sz="2300" kern="1200"/>
        </a:p>
      </dsp:txBody>
      <dsp:txXfrm>
        <a:off x="2964237" y="2200397"/>
        <a:ext cx="2744037" cy="1975706"/>
      </dsp:txXfrm>
    </dsp:sp>
    <dsp:sp modelId="{36729AFC-ADAA-4623-94C1-FF64704994CB}">
      <dsp:nvSpPr>
        <dsp:cNvPr id="0" name=""/>
        <dsp:cNvSpPr/>
      </dsp:nvSpPr>
      <dsp:spPr>
        <a:xfrm>
          <a:off x="2964237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2964237" y="883259"/>
        <a:ext cx="2744037" cy="1317137"/>
      </dsp:txXfrm>
    </dsp:sp>
    <dsp:sp modelId="{972A081A-6E85-4944-9702-3B64E37B7AB1}">
      <dsp:nvSpPr>
        <dsp:cNvPr id="0" name=""/>
        <dsp:cNvSpPr/>
      </dsp:nvSpPr>
      <dsp:spPr>
        <a:xfrm>
          <a:off x="5927798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 3: apply the Test 2 to Triton server to manage a system with distributed GPUs</a:t>
          </a:r>
          <a:endParaRPr lang="en-US" sz="2300" kern="1200"/>
        </a:p>
      </dsp:txBody>
      <dsp:txXfrm>
        <a:off x="5927798" y="2200397"/>
        <a:ext cx="2744037" cy="1975706"/>
      </dsp:txXfrm>
    </dsp:sp>
    <dsp:sp modelId="{AC5827E0-DE1C-4D50-9AB1-9788E5D12B22}">
      <dsp:nvSpPr>
        <dsp:cNvPr id="0" name=""/>
        <dsp:cNvSpPr/>
      </dsp:nvSpPr>
      <dsp:spPr>
        <a:xfrm>
          <a:off x="5927798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5927798" y="883259"/>
        <a:ext cx="2744037" cy="13171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AA8C4-447D-404B-8E77-73F65B82277E}">
      <dsp:nvSpPr>
        <dsp:cNvPr id="0" name=""/>
        <dsp:cNvSpPr/>
      </dsp:nvSpPr>
      <dsp:spPr>
        <a:xfrm>
          <a:off x="0" y="36710"/>
          <a:ext cx="5347604" cy="14346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763E2-19CD-4CD2-B41A-FB5E6FC2DD15}">
      <dsp:nvSpPr>
        <dsp:cNvPr id="0" name=""/>
        <dsp:cNvSpPr/>
      </dsp:nvSpPr>
      <dsp:spPr>
        <a:xfrm>
          <a:off x="433996" y="323420"/>
          <a:ext cx="789084" cy="7890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FE5EB-3B51-455F-B0DC-3EB9A4A1FC8F}">
      <dsp:nvSpPr>
        <dsp:cNvPr id="0" name=""/>
        <dsp:cNvSpPr/>
      </dsp:nvSpPr>
      <dsp:spPr>
        <a:xfrm>
          <a:off x="1657078" y="613"/>
          <a:ext cx="3690526" cy="143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9" tIns="151839" rIns="151839" bIns="1518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Test 1: Custom script execution</a:t>
          </a:r>
        </a:p>
      </dsp:txBody>
      <dsp:txXfrm>
        <a:off x="1657078" y="613"/>
        <a:ext cx="3690526" cy="1434699"/>
      </dsp:txXfrm>
    </dsp:sp>
    <dsp:sp modelId="{46E2B99A-EFA5-4353-90E2-0BC59BB31502}">
      <dsp:nvSpPr>
        <dsp:cNvPr id="0" name=""/>
        <dsp:cNvSpPr/>
      </dsp:nvSpPr>
      <dsp:spPr>
        <a:xfrm>
          <a:off x="0" y="1793987"/>
          <a:ext cx="5347604" cy="14346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8CF3C-7651-4D0C-8C0F-6A7FC0E353E3}">
      <dsp:nvSpPr>
        <dsp:cNvPr id="0" name=""/>
        <dsp:cNvSpPr/>
      </dsp:nvSpPr>
      <dsp:spPr>
        <a:xfrm>
          <a:off x="433996" y="2116795"/>
          <a:ext cx="789084" cy="7890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096FF-BA3B-4C11-9F63-7D563724702E}">
      <dsp:nvSpPr>
        <dsp:cNvPr id="0" name=""/>
        <dsp:cNvSpPr/>
      </dsp:nvSpPr>
      <dsp:spPr>
        <a:xfrm>
          <a:off x="1657078" y="1793987"/>
          <a:ext cx="3690526" cy="143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9" tIns="151839" rIns="151839" bIns="1518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Test 2: Glidein inference test running in a Triton server</a:t>
          </a:r>
        </a:p>
      </dsp:txBody>
      <dsp:txXfrm>
        <a:off x="1657078" y="1793987"/>
        <a:ext cx="3690526" cy="1434699"/>
      </dsp:txXfrm>
    </dsp:sp>
    <dsp:sp modelId="{A9535B40-8A9D-461E-961C-67AC04E664B0}">
      <dsp:nvSpPr>
        <dsp:cNvPr id="0" name=""/>
        <dsp:cNvSpPr/>
      </dsp:nvSpPr>
      <dsp:spPr>
        <a:xfrm>
          <a:off x="0" y="3587362"/>
          <a:ext cx="5347604" cy="14346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A0F59-2443-4B9D-843F-23EB6EF97CA0}">
      <dsp:nvSpPr>
        <dsp:cNvPr id="0" name=""/>
        <dsp:cNvSpPr/>
      </dsp:nvSpPr>
      <dsp:spPr>
        <a:xfrm>
          <a:off x="433996" y="3910169"/>
          <a:ext cx="789084" cy="7890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BB37D-A00D-4C45-B774-E86BE1E49BAE}">
      <dsp:nvSpPr>
        <dsp:cNvPr id="0" name=""/>
        <dsp:cNvSpPr/>
      </dsp:nvSpPr>
      <dsp:spPr>
        <a:xfrm>
          <a:off x="1657078" y="3587362"/>
          <a:ext cx="3690526" cy="143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9" tIns="151839" rIns="151839" bIns="1518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Test 3: Multiple jobs using the Triton </a:t>
          </a:r>
          <a:r>
            <a:rPr lang="en-US" sz="2400" kern="1200" dirty="0" err="1"/>
            <a:t>servert</a:t>
          </a:r>
          <a:endParaRPr lang="en-US" sz="2400" kern="1200" dirty="0"/>
        </a:p>
      </dsp:txBody>
      <dsp:txXfrm>
        <a:off x="1657078" y="3587362"/>
        <a:ext cx="3690526" cy="1434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Buongiorno,</a:t>
            </a:r>
          </a:p>
          <a:p>
            <a:r>
              <a:rPr lang="en-US"/>
              <a:t>Il </a:t>
            </a:r>
            <a:r>
              <a:rPr lang="en-US" err="1"/>
              <a:t>mio</a:t>
            </a:r>
            <a:r>
              <a:rPr lang="en-US"/>
              <a:t> Progetto </a:t>
            </a:r>
            <a:r>
              <a:rPr lang="en-US" err="1"/>
              <a:t>riguarda</a:t>
            </a:r>
            <a:r>
              <a:rPr lang="en-US"/>
              <a:t> la </a:t>
            </a:r>
            <a:r>
              <a:rPr lang="en-US" err="1"/>
              <a:t>creazione</a:t>
            </a:r>
            <a:r>
              <a:rPr lang="en-US"/>
              <a:t> di un distributed computing system </a:t>
            </a:r>
            <a:r>
              <a:rPr lang="en-US" err="1"/>
              <a:t>basato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GPU.</a:t>
            </a:r>
          </a:p>
          <a:p>
            <a:r>
              <a:rPr lang="en-US"/>
              <a:t> </a:t>
            </a:r>
          </a:p>
          <a:p>
            <a:r>
              <a:rPr lang="en-US"/>
              <a:t>-scientific computing, </a:t>
            </a:r>
            <a:r>
              <a:rPr lang="en-US" err="1"/>
              <a:t>caso</a:t>
            </a:r>
            <a:r>
              <a:rPr lang="en-US"/>
              <a:t> </a:t>
            </a:r>
            <a:r>
              <a:rPr lang="en-US" err="1"/>
              <a:t>particolare</a:t>
            </a:r>
            <a:r>
              <a:rPr lang="en-US"/>
              <a:t> e’ </a:t>
            </a:r>
            <a:r>
              <a:rPr lang="en-US" err="1"/>
              <a:t>uso</a:t>
            </a:r>
            <a:r>
              <a:rPr lang="en-US"/>
              <a:t> GPU </a:t>
            </a:r>
            <a:r>
              <a:rPr lang="en-US" err="1"/>
              <a:t>dagli</a:t>
            </a:r>
            <a:r>
              <a:rPr lang="en-US"/>
              <a:t> </a:t>
            </a:r>
            <a:r>
              <a:rPr lang="en-US" err="1"/>
              <a:t>algoritmi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importanza</a:t>
            </a:r>
            <a:r>
              <a:rPr lang="en-US">
                <a:sym typeface="Wingdings" panose="05000000000000000000" pitchFamily="2" charset="2"/>
              </a:rPr>
              <a:t> GPU </a:t>
            </a:r>
          </a:p>
          <a:p>
            <a:r>
              <a:rPr lang="en-US">
                <a:sym typeface="Wingdings" panose="05000000000000000000" pitchFamily="2" charset="2"/>
              </a:rPr>
              <a:t>-</a:t>
            </a:r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e’ Sistema per </a:t>
            </a:r>
            <a:r>
              <a:rPr lang="en-US" err="1">
                <a:sym typeface="Wingdings" panose="05000000000000000000" pitchFamily="2" charset="2"/>
              </a:rPr>
              <a:t>facilitare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calcolo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scientifico</a:t>
            </a:r>
            <a:r>
              <a:rPr lang="en-US">
                <a:sym typeface="Wingdings" panose="05000000000000000000" pitchFamily="2" charset="2"/>
              </a:rPr>
              <a:t>. Idea e’ </a:t>
            </a:r>
            <a:r>
              <a:rPr lang="en-US" err="1">
                <a:sym typeface="Wingdings" panose="05000000000000000000" pitchFamily="2" charset="2"/>
              </a:rPr>
              <a:t>estenderlo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workflow con GPU</a:t>
            </a:r>
          </a:p>
          <a:p>
            <a:r>
              <a:rPr lang="en-US">
                <a:sym typeface="Wingdings" panose="05000000000000000000" pitchFamily="2" charset="2"/>
              </a:rPr>
              <a:t>-</a:t>
            </a:r>
            <a:r>
              <a:rPr lang="en-US" err="1">
                <a:sym typeface="Wingdings" panose="05000000000000000000" pitchFamily="2" charset="2"/>
              </a:rPr>
              <a:t>descrizione</a:t>
            </a:r>
            <a:r>
              <a:rPr lang="en-US">
                <a:sym typeface="Wingdings" panose="05000000000000000000" pitchFamily="2" charset="2"/>
              </a:rPr>
              <a:t> Sistema: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componente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principale</a:t>
            </a:r>
            <a:r>
              <a:rPr lang="en-US">
                <a:sym typeface="Wingdings" panose="05000000000000000000" pitchFamily="2" charset="2"/>
              </a:rPr>
              <a:t> perch’ </a:t>
            </a:r>
            <a:r>
              <a:rPr lang="en-US" err="1">
                <a:sym typeface="Wingdings" panose="05000000000000000000" pitchFamily="2" charset="2"/>
              </a:rPr>
              <a:t>permette</a:t>
            </a:r>
            <a:r>
              <a:rPr lang="en-US">
                <a:sym typeface="Wingdings" panose="05000000000000000000" pitchFamily="2" charset="2"/>
              </a:rPr>
              <a:t> set up nodi </a:t>
            </a:r>
            <a:r>
              <a:rPr lang="en-US" err="1">
                <a:sym typeface="Wingdings" panose="05000000000000000000" pitchFamily="2" charset="2"/>
              </a:rPr>
              <a:t>quindi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accedere</a:t>
            </a:r>
            <a:r>
              <a:rPr lang="en-US">
                <a:sym typeface="Wingdings" panose="05000000000000000000" pitchFamily="2" charset="2"/>
              </a:rPr>
              <a:t> e </a:t>
            </a:r>
            <a:r>
              <a:rPr lang="en-US" err="1">
                <a:sym typeface="Wingdings" panose="05000000000000000000" pitchFamily="2" charset="2"/>
              </a:rPr>
              <a:t>condividere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gPU</a:t>
            </a:r>
            <a:r>
              <a:rPr lang="en-US">
                <a:sym typeface="Wingdings" panose="05000000000000000000" pitchFamily="2" charset="2"/>
              </a:rPr>
              <a:t>. Mi </a:t>
            </a:r>
            <a:r>
              <a:rPr lang="en-US" err="1">
                <a:sym typeface="Wingdings" panose="05000000000000000000" pitchFamily="2" charset="2"/>
              </a:rPr>
              <a:t>occupo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modificare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parte</a:t>
            </a:r>
            <a:r>
              <a:rPr lang="en-US">
                <a:sym typeface="Wingdings" panose="05000000000000000000" pitchFamily="2" charset="2"/>
              </a:rPr>
              <a:t> di test e set up </a:t>
            </a:r>
            <a:r>
              <a:rPr lang="en-US" err="1">
                <a:sym typeface="Wingdings" panose="05000000000000000000" pitchFamily="2" charset="2"/>
              </a:rPr>
              <a:t>mettendo</a:t>
            </a:r>
            <a:r>
              <a:rPr lang="en-US">
                <a:sym typeface="Wingdings" panose="05000000000000000000" pitchFamily="2" charset="2"/>
              </a:rPr>
              <a:t> uno script </a:t>
            </a:r>
            <a:r>
              <a:rPr lang="en-US" err="1">
                <a:sym typeface="Wingdings" panose="05000000000000000000" pitchFamily="2" charset="2"/>
              </a:rPr>
              <a:t>che</a:t>
            </a:r>
            <a:r>
              <a:rPr lang="en-US">
                <a:sym typeface="Wingdings" panose="05000000000000000000" pitchFamily="2" charset="2"/>
              </a:rPr>
              <a:t> Lancia triton server e lo </a:t>
            </a:r>
            <a:r>
              <a:rPr lang="en-US" err="1">
                <a:sym typeface="Wingdings" panose="05000000000000000000" pitchFamily="2" charset="2"/>
              </a:rPr>
              <a:t>rende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disponibile</a:t>
            </a:r>
            <a:r>
              <a:rPr lang="en-US">
                <a:sym typeface="Wingdings" panose="05000000000000000000" pitchFamily="2" charset="2"/>
              </a:rPr>
              <a:t> ai jobs.</a:t>
            </a:r>
          </a:p>
          <a:p>
            <a:r>
              <a:rPr lang="en-US">
                <a:sym typeface="Wingdings" panose="05000000000000000000" pitchFamily="2" charset="2"/>
              </a:rPr>
              <a:t>Future development: </a:t>
            </a:r>
            <a:r>
              <a:rPr lang="en-US" err="1">
                <a:sym typeface="Wingdings" panose="05000000000000000000" pitchFamily="2" charset="2"/>
              </a:rPr>
              <a:t>ora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glinedin</a:t>
            </a:r>
            <a:r>
              <a:rPr lang="en-US">
                <a:sym typeface="Wingdings" panose="05000000000000000000" pitchFamily="2" charset="2"/>
              </a:rPr>
              <a:t> e’ in un </a:t>
            </a:r>
            <a:r>
              <a:rPr lang="en-US" err="1">
                <a:sym typeface="Wingdings" panose="05000000000000000000" pitchFamily="2" charset="2"/>
              </a:rPr>
              <a:t>singolo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noto</a:t>
            </a:r>
            <a:r>
              <a:rPr lang="en-US">
                <a:sym typeface="Wingdings" panose="05000000000000000000" pitchFamily="2" charset="2"/>
              </a:rPr>
              <a:t>. In future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essere</a:t>
            </a:r>
            <a:r>
              <a:rPr lang="en-US">
                <a:sym typeface="Wingdings" panose="05000000000000000000" pitchFamily="2" charset="2"/>
              </a:rPr>
              <a:t> in </a:t>
            </a:r>
            <a:r>
              <a:rPr lang="en-US" err="1">
                <a:sym typeface="Wingdings" panose="05000000000000000000" pitchFamily="2" charset="2"/>
              </a:rPr>
              <a:t>grado</a:t>
            </a:r>
            <a:r>
              <a:rPr lang="en-US">
                <a:sym typeface="Wingdings" panose="05000000000000000000" pitchFamily="2" charset="2"/>
              </a:rPr>
              <a:t> di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anche</a:t>
            </a:r>
            <a:r>
              <a:rPr lang="en-US">
                <a:sym typeface="Wingdings" panose="05000000000000000000" pitchFamily="2" charset="2"/>
              </a:rPr>
              <a:t> in cluster remote: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che</a:t>
            </a:r>
            <a:r>
              <a:rPr lang="en-US">
                <a:sym typeface="Wingdings" panose="05000000000000000000" pitchFamily="2" charset="2"/>
              </a:rPr>
              <a:t> I jobs </a:t>
            </a:r>
            <a:r>
              <a:rPr lang="en-US" err="1">
                <a:sym typeface="Wingdings" panose="05000000000000000000" pitchFamily="2" charset="2"/>
              </a:rPr>
              <a:t>possano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usare</a:t>
            </a:r>
            <a:r>
              <a:rPr lang="en-US">
                <a:sym typeface="Wingdings" panose="05000000000000000000" pitchFamily="2" charset="2"/>
              </a:rPr>
              <a:t> GPU di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permettendo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l’accesso</a:t>
            </a:r>
            <a:r>
              <a:rPr lang="en-US">
                <a:sym typeface="Wingdings" panose="05000000000000000000" pitchFamily="2" charset="2"/>
              </a:rPr>
              <a:t> del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ad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jobs. </a:t>
            </a:r>
            <a:r>
              <a:rPr lang="en-US" err="1">
                <a:sym typeface="Wingdings" panose="05000000000000000000" pitchFamily="2" charset="2"/>
              </a:rPr>
              <a:t>Forse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creando</a:t>
            </a:r>
            <a:r>
              <a:rPr lang="en-US">
                <a:sym typeface="Wingdings" panose="05000000000000000000" pitchFamily="2" charset="2"/>
              </a:rPr>
              <a:t> un proxy.</a:t>
            </a:r>
          </a:p>
          <a:p>
            <a:r>
              <a:rPr lang="en-US">
                <a:sym typeface="Wingdings" panose="05000000000000000000" pitchFamily="2" charset="2"/>
              </a:rPr>
              <a:t>20 </a:t>
            </a:r>
            <a:r>
              <a:rPr lang="en-US" err="1">
                <a:sym typeface="Wingdings" panose="05000000000000000000" pitchFamily="2" charset="2"/>
              </a:rPr>
              <a:t>totali</a:t>
            </a:r>
            <a:r>
              <a:rPr lang="en-US">
                <a:sym typeface="Wingdings" panose="05000000000000000000" pitchFamily="2" charset="2"/>
              </a:rPr>
              <a:t>. 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/>
              <a:t>Slides </a:t>
            </a:r>
            <a:r>
              <a:rPr lang="en-US" err="1"/>
              <a:t>fino</a:t>
            </a:r>
            <a:r>
              <a:rPr lang="en-US"/>
              <a:t> 10 </a:t>
            </a:r>
            <a:r>
              <a:rPr lang="en-US" err="1"/>
              <a:t>modello+slides</a:t>
            </a:r>
            <a:r>
              <a:rPr lang="en-US"/>
              <a:t> 16 </a:t>
            </a:r>
            <a:r>
              <a:rPr lang="en-US" err="1"/>
              <a:t>nel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e’ </a:t>
            </a:r>
            <a:r>
              <a:rPr lang="en-US" err="1"/>
              <a:t>eseguito</a:t>
            </a:r>
            <a:r>
              <a:rPr lang="en-US"/>
              <a:t> il job. Il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permette</a:t>
            </a:r>
            <a:r>
              <a:rPr lang="en-US"/>
              <a:t> di </a:t>
            </a:r>
            <a:r>
              <a:rPr lang="en-US" err="1"/>
              <a:t>effettuare</a:t>
            </a:r>
            <a:r>
              <a:rPr lang="en-US"/>
              <a:t> </a:t>
            </a:r>
            <a:r>
              <a:rPr lang="en-US" err="1"/>
              <a:t>fasi</a:t>
            </a:r>
            <a:r>
              <a:rPr lang="en-US"/>
              <a:t>: set up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prepara</a:t>
            </a:r>
            <a:r>
              <a:rPr lang="en-US"/>
              <a:t> il Triton server.</a:t>
            </a:r>
          </a:p>
          <a:p>
            <a:r>
              <a:rPr lang="en-US"/>
              <a:t>Next </a:t>
            </a:r>
            <a:r>
              <a:rPr lang="en-US" err="1"/>
              <a:t>aims:prima</a:t>
            </a:r>
            <a:r>
              <a:rPr lang="en-US"/>
              <a:t> del job </a:t>
            </a:r>
            <a:r>
              <a:rPr lang="en-US" err="1"/>
              <a:t>c’e</a:t>
            </a:r>
            <a:r>
              <a:rPr lang="en-US"/>
              <a:t>’ test e setup. Si fa partite via </a:t>
            </a:r>
            <a:r>
              <a:rPr lang="en-US" err="1"/>
              <a:t>apptainer</a:t>
            </a:r>
            <a:r>
              <a:rPr lang="en-US"/>
              <a:t> (</a:t>
            </a:r>
            <a:r>
              <a:rPr lang="en-US" err="1"/>
              <a:t>cioe</a:t>
            </a:r>
            <a:r>
              <a:rPr lang="en-US"/>
              <a:t>’ da un container)</a:t>
            </a:r>
          </a:p>
          <a:p>
            <a:r>
              <a:rPr lang="en-US"/>
              <a:t>via </a:t>
            </a:r>
            <a:r>
              <a:rPr lang="en-US" err="1"/>
              <a:t>apptainer</a:t>
            </a:r>
            <a:r>
              <a:rPr lang="en-US"/>
              <a:t> start of Triton server in portable </a:t>
            </a:r>
            <a:r>
              <a:rPr lang="en-US" err="1"/>
              <a:t>containet</a:t>
            </a:r>
            <a:r>
              <a:rPr lang="en-US"/>
              <a:t> + make it available to user job</a:t>
            </a:r>
          </a:p>
          <a:p>
            <a:r>
              <a:rPr lang="en-US" err="1"/>
              <a:t>Nello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possono</a:t>
            </a:r>
            <a:r>
              <a:rPr lang="en-US"/>
              <a:t> </a:t>
            </a:r>
            <a:r>
              <a:rPr lang="en-US" err="1"/>
              <a:t>girare</a:t>
            </a:r>
            <a:r>
              <a:rPr lang="en-US"/>
              <a:t> piu’ </a:t>
            </a:r>
            <a:r>
              <a:rPr lang="en-US" err="1"/>
              <a:t>cose</a:t>
            </a:r>
            <a:endParaRPr lang="en-US"/>
          </a:p>
          <a:p>
            <a:pPr lvl="1"/>
            <a:r>
              <a:rPr lang="en-US"/>
              <a:t>Container con triton</a:t>
            </a:r>
          </a:p>
          <a:p>
            <a:pPr lvl="1"/>
            <a:r>
              <a:rPr lang="en-US"/>
              <a:t>Job </a:t>
            </a:r>
            <a:r>
              <a:rPr lang="en-US" err="1"/>
              <a:t>dall’utente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collegano</a:t>
            </a:r>
            <a:r>
              <a:rPr lang="en-US"/>
              <a:t> al </a:t>
            </a:r>
            <a:r>
              <a:rPr lang="en-US" err="1"/>
              <a:t>trito</a:t>
            </a:r>
            <a:r>
              <a:rPr lang="en-US"/>
              <a:t> server</a:t>
            </a:r>
          </a:p>
          <a:p>
            <a:pPr lvl="1"/>
            <a:r>
              <a:rPr lang="en-US"/>
              <a:t>Script fa </a:t>
            </a:r>
            <a:r>
              <a:rPr lang="en-US" err="1"/>
              <a:t>partire</a:t>
            </a:r>
            <a:r>
              <a:rPr lang="en-US"/>
              <a:t> il triton e </a:t>
            </a:r>
            <a:r>
              <a:rPr lang="en-US" err="1"/>
              <a:t>permette</a:t>
            </a:r>
            <a:r>
              <a:rPr lang="en-US"/>
              <a:t> poi al </a:t>
            </a:r>
            <a:r>
              <a:rPr lang="en-US" err="1"/>
              <a:t>glidein</a:t>
            </a:r>
            <a:r>
              <a:rPr lang="en-US"/>
              <a:t> di </a:t>
            </a:r>
            <a:r>
              <a:rPr lang="en-US" err="1"/>
              <a:t>continuare</a:t>
            </a:r>
            <a:r>
              <a:rPr lang="en-US"/>
              <a:t> a </a:t>
            </a:r>
            <a:r>
              <a:rPr lang="en-US" err="1"/>
              <a:t>accettare</a:t>
            </a:r>
            <a:r>
              <a:rPr lang="en-US"/>
              <a:t> I jobs da </a:t>
            </a:r>
            <a:r>
              <a:rPr lang="en-US" err="1"/>
              <a:t>eseguire</a:t>
            </a:r>
            <a:endParaRPr lang="en-US"/>
          </a:p>
          <a:p>
            <a:r>
              <a:rPr lang="en-US"/>
              <a:t>Nvidia triton server</a:t>
            </a:r>
          </a:p>
          <a:p>
            <a:r>
              <a:rPr lang="en-US"/>
              <a:t>Definition: script to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0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Glidein e’ un pilot job, </a:t>
            </a:r>
            <a:r>
              <a:rPr lang="en-US" dirty="0" err="1"/>
              <a:t>permette</a:t>
            </a:r>
            <a:r>
              <a:rPr lang="en-US" dirty="0"/>
              <a:t> </a:t>
            </a:r>
            <a:r>
              <a:rPr lang="en-US" dirty="0" err="1"/>
              <a:t>l’inizio</a:t>
            </a:r>
            <a:r>
              <a:rPr lang="en-US" dirty="0"/>
              <a:t> del </a:t>
            </a:r>
            <a:r>
              <a:rPr lang="en-US" dirty="0" err="1"/>
              <a:t>processo</a:t>
            </a:r>
            <a:r>
              <a:rPr lang="en-US" dirty="0"/>
              <a:t>. </a:t>
            </a:r>
            <a:r>
              <a:rPr lang="en-US" dirty="0" err="1"/>
              <a:t>Permette</a:t>
            </a:r>
            <a:r>
              <a:rPr lang="en-US" dirty="0"/>
              <a:t> di far </a:t>
            </a:r>
            <a:r>
              <a:rPr lang="en-US" dirty="0" err="1"/>
              <a:t>partire</a:t>
            </a:r>
            <a:r>
              <a:rPr lang="en-US" dirty="0"/>
              <a:t> la </a:t>
            </a:r>
            <a:r>
              <a:rPr lang="en-US" dirty="0" err="1"/>
              <a:t>simulazione</a:t>
            </a:r>
            <a:r>
              <a:rPr lang="en-US" dirty="0"/>
              <a:t> </a:t>
            </a:r>
            <a:r>
              <a:rPr lang="en-US" dirty="0" err="1"/>
              <a:t>inviata</a:t>
            </a:r>
            <a:r>
              <a:rPr lang="en-US" dirty="0"/>
              <a:t> </a:t>
            </a:r>
            <a:r>
              <a:rPr lang="en-US" dirty="0" err="1"/>
              <a:t>dallo</a:t>
            </a:r>
            <a:r>
              <a:rPr lang="en-US" dirty="0"/>
              <a:t> user.</a:t>
            </a:r>
          </a:p>
          <a:p>
            <a:r>
              <a:rPr lang="en-US" dirty="0"/>
              <a:t>Container </a:t>
            </a:r>
            <a:r>
              <a:rPr lang="en-US" dirty="0" err="1"/>
              <a:t>girano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ttti</a:t>
            </a:r>
            <a:r>
              <a:rPr lang="en-US" dirty="0"/>
              <a:t> I </a:t>
            </a:r>
            <a:r>
              <a:rPr lang="en-US" dirty="0" err="1"/>
              <a:t>wn</a:t>
            </a:r>
            <a:r>
              <a:rPr lang="en-US" dirty="0"/>
              <a:t> </a:t>
            </a:r>
            <a:r>
              <a:rPr lang="en-US" dirty="0" err="1"/>
              <a:t>quindi</a:t>
            </a:r>
            <a:r>
              <a:rPr lang="en-US" dirty="0"/>
              <a:t> li </a:t>
            </a:r>
            <a:r>
              <a:rPr lang="en-US" dirty="0" err="1"/>
              <a:t>usiamo</a:t>
            </a:r>
            <a:r>
              <a:rPr lang="en-US" dirty="0"/>
              <a:t> per </a:t>
            </a:r>
            <a:r>
              <a:rPr lang="en-US" dirty="0" err="1"/>
              <a:t>installare</a:t>
            </a:r>
            <a:r>
              <a:rPr lang="en-US" dirty="0"/>
              <a:t> il Triton server e </a:t>
            </a:r>
            <a:r>
              <a:rPr lang="en-US" dirty="0" err="1"/>
              <a:t>renderlo</a:t>
            </a:r>
            <a:r>
              <a:rPr lang="en-US" dirty="0"/>
              <a:t> </a:t>
            </a:r>
            <a:r>
              <a:rPr lang="en-US" dirty="0" err="1"/>
              <a:t>siponibile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4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Il </a:t>
            </a:r>
            <a:r>
              <a:rPr lang="en-US" err="1"/>
              <a:t>processo</a:t>
            </a:r>
            <a:r>
              <a:rPr lang="en-US"/>
              <a:t> di </a:t>
            </a:r>
            <a:r>
              <a:rPr lang="en-US" err="1"/>
              <a:t>esecuzione</a:t>
            </a:r>
            <a:r>
              <a:rPr lang="en-US"/>
              <a:t> dei </a:t>
            </a:r>
            <a:r>
              <a:rPr lang="en-US" err="1"/>
              <a:t>programmi</a:t>
            </a:r>
            <a:r>
              <a:rPr lang="en-US"/>
              <a:t> (</a:t>
            </a:r>
            <a:r>
              <a:rPr lang="en-US" err="1"/>
              <a:t>chiamati</a:t>
            </a:r>
            <a:r>
              <a:rPr lang="en-US"/>
              <a:t> custom script) </a:t>
            </a:r>
            <a:r>
              <a:rPr lang="en-US" err="1"/>
              <a:t>all’interno</a:t>
            </a:r>
            <a:r>
              <a:rPr lang="en-US"/>
              <a:t> del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prevede</a:t>
            </a:r>
            <a:r>
              <a:rPr lang="en-US"/>
              <a:t> 4 </a:t>
            </a:r>
            <a:r>
              <a:rPr lang="en-US" err="1"/>
              <a:t>momenti</a:t>
            </a:r>
            <a:r>
              <a:rPr lang="en-US"/>
              <a:t> o </a:t>
            </a:r>
            <a:r>
              <a:rPr lang="en-US" err="1"/>
              <a:t>fasi</a:t>
            </a:r>
            <a:r>
              <a:rPr lang="en-US"/>
              <a:t>: startup, pre or after job and cleanup.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Nella </a:t>
            </a:r>
            <a:r>
              <a:rPr lang="en-US" err="1"/>
              <a:t>configurazione</a:t>
            </a:r>
            <a:r>
              <a:rPr lang="en-US"/>
              <a:t> component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’ </a:t>
            </a:r>
            <a:r>
              <a:rPr lang="en-US" err="1"/>
              <a:t>sezione</a:t>
            </a:r>
            <a:r>
              <a:rPr lang="en-US"/>
              <a:t> file dove </a:t>
            </a:r>
            <a:r>
              <a:rPr lang="en-US" err="1"/>
              <a:t>specificare</a:t>
            </a:r>
            <a:r>
              <a:rPr lang="en-US"/>
              <a:t> </a:t>
            </a:r>
            <a:r>
              <a:rPr lang="en-US" err="1"/>
              <a:t>programmi</a:t>
            </a:r>
            <a:r>
              <a:rPr lang="en-US"/>
              <a:t> per test e setup del </a:t>
            </a:r>
            <a:r>
              <a:rPr lang="en-US" err="1"/>
              <a:t>nodo</a:t>
            </a:r>
            <a:r>
              <a:rPr lang="en-US"/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Noi ci </a:t>
            </a:r>
            <a:r>
              <a:rPr lang="en-US" err="1"/>
              <a:t>focalizziamo</a:t>
            </a:r>
            <a:r>
              <a:rPr lang="en-US"/>
              <a:t>  </a:t>
            </a:r>
            <a:r>
              <a:rPr lang="en-US" err="1"/>
              <a:t>nella</a:t>
            </a:r>
            <a:r>
              <a:rPr lang="en-US"/>
              <a:t> prima </a:t>
            </a:r>
            <a:r>
              <a:rPr lang="en-US" err="1"/>
              <a:t>fase</a:t>
            </a:r>
            <a:r>
              <a:rPr lang="en-US"/>
              <a:t> di setup per far </a:t>
            </a:r>
            <a:r>
              <a:rPr lang="en-US" err="1"/>
              <a:t>partire</a:t>
            </a:r>
            <a:r>
              <a:rPr lang="en-US"/>
              <a:t> Triton server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----</a:t>
            </a:r>
          </a:p>
          <a:p>
            <a:r>
              <a:rPr lang="en-US"/>
              <a:t>This is a machine (worker node, host, node, resource), managed by a (Local) Resource Manager</a:t>
            </a:r>
          </a:p>
          <a:p>
            <a:r>
              <a:rPr lang="en-US"/>
              <a:t>More frequently virtual than not</a:t>
            </a:r>
          </a:p>
          <a:p>
            <a:r>
              <a:rPr lang="en-US"/>
              <a:t>Characterized by its resources (dimensions):</a:t>
            </a:r>
          </a:p>
          <a:p>
            <a:pPr lvl="1"/>
            <a:r>
              <a:rPr lang="en-US"/>
              <a:t>CPUs (or total number of cores)</a:t>
            </a:r>
          </a:p>
          <a:p>
            <a:pPr lvl="1"/>
            <a:r>
              <a:rPr lang="en-US"/>
              <a:t>RAM (memory)</a:t>
            </a:r>
          </a:p>
          <a:p>
            <a:pPr lvl="1"/>
            <a:r>
              <a:rPr lang="en-US"/>
              <a:t>Disk</a:t>
            </a:r>
          </a:p>
          <a:p>
            <a:r>
              <a:rPr lang="en-US"/>
              <a:t>There can be other special resources that the node provides: GPUs, access to devices, software, </a:t>
            </a:r>
            <a:r>
              <a:rPr lang="is-IS"/>
              <a:t>… </a:t>
            </a:r>
          </a:p>
          <a:p>
            <a:r>
              <a:rPr lang="en-US"/>
              <a:t>The </a:t>
            </a:r>
            <a:r>
              <a:rPr lang="en-US" err="1"/>
              <a:t>Glidein</a:t>
            </a:r>
            <a:r>
              <a:rPr lang="en-US"/>
              <a:t> will receive all the node or part of it </a:t>
            </a:r>
          </a:p>
          <a:p>
            <a:r>
              <a:rPr lang="en-US"/>
              <a:t>Sometime is not easy to identify everything used by a job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77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Noi ci concentriamo nella prima fase, quella di startup che fa partire il Triton server usando apptainer (quindi da un portable container).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Consideriamo ora per iniziare l’esempio che glinedin sia in un singolo nodo.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Durante startup ci sono tanti script che fanno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test per verificare worker node funzioni bene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fanno set up, preparano il wn per eseguire il lavoro.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Possono esserci piu jobs: glidein puo farli girare in parallelo o sequenza!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ym typeface="Wingdings" panose="05000000000000000000" pitchFamily="2" charset="2"/>
            </a:endParaRPr>
          </a:p>
          <a:p>
            <a:endParaRPr lang="en-US" dirty="0"/>
          </a:p>
          <a:p>
            <a:r>
              <a:rPr lang="en-US" dirty="0"/>
              <a:t>Make the container or the server available?</a:t>
            </a:r>
          </a:p>
          <a:p>
            <a:r>
              <a:rPr lang="en-US" dirty="0"/>
              <a:t>Mio Script </a:t>
            </a:r>
            <a:r>
              <a:rPr lang="en-US" dirty="0" err="1"/>
              <a:t>esegue</a:t>
            </a:r>
            <a:r>
              <a:rPr lang="en-US" dirty="0"/>
              <a:t> start up (1 </a:t>
            </a:r>
            <a:r>
              <a:rPr lang="en-US" dirty="0" err="1"/>
              <a:t>possibilita</a:t>
            </a:r>
            <a:r>
              <a:rPr lang="en-US" dirty="0"/>
              <a:t>’) e fa </a:t>
            </a:r>
            <a:r>
              <a:rPr lang="en-US" dirty="0" err="1"/>
              <a:t>partire</a:t>
            </a:r>
            <a:r>
              <a:rPr lang="en-US" dirty="0"/>
              <a:t> Triton</a:t>
            </a:r>
          </a:p>
          <a:p>
            <a:r>
              <a:rPr lang="en-US" dirty="0"/>
              <a:t>Next </a:t>
            </a:r>
            <a:r>
              <a:rPr lang="en-US" dirty="0" err="1"/>
              <a:t>aims:prima</a:t>
            </a:r>
            <a:r>
              <a:rPr lang="en-US" dirty="0"/>
              <a:t> del job </a:t>
            </a:r>
            <a:r>
              <a:rPr lang="en-US" dirty="0" err="1"/>
              <a:t>c’e</a:t>
            </a:r>
            <a:r>
              <a:rPr lang="en-US" dirty="0"/>
              <a:t>’ test e setup. Si fa partite via </a:t>
            </a:r>
            <a:r>
              <a:rPr lang="en-US" dirty="0" err="1"/>
              <a:t>apptainer</a:t>
            </a:r>
            <a:r>
              <a:rPr lang="en-US" dirty="0"/>
              <a:t> (</a:t>
            </a:r>
            <a:r>
              <a:rPr lang="en-US" dirty="0" err="1"/>
              <a:t>cioe</a:t>
            </a:r>
            <a:r>
              <a:rPr lang="en-US" dirty="0"/>
              <a:t>’ da un container)</a:t>
            </a:r>
          </a:p>
          <a:p>
            <a:r>
              <a:rPr lang="en-US" dirty="0"/>
              <a:t>via </a:t>
            </a:r>
            <a:r>
              <a:rPr lang="en-US" dirty="0" err="1"/>
              <a:t>apptainer</a:t>
            </a:r>
            <a:r>
              <a:rPr lang="en-US" dirty="0"/>
              <a:t> start of Triton server in portable </a:t>
            </a:r>
            <a:r>
              <a:rPr lang="en-US" dirty="0" err="1"/>
              <a:t>containet</a:t>
            </a:r>
            <a:r>
              <a:rPr lang="en-US" dirty="0"/>
              <a:t> + make it available to user job</a:t>
            </a:r>
          </a:p>
          <a:p>
            <a:r>
              <a:rPr lang="en-US" dirty="0" err="1"/>
              <a:t>Nello</a:t>
            </a:r>
            <a:r>
              <a:rPr lang="en-US" dirty="0"/>
              <a:t> </a:t>
            </a:r>
            <a:r>
              <a:rPr lang="en-US" dirty="0" err="1"/>
              <a:t>stesso</a:t>
            </a:r>
            <a:r>
              <a:rPr lang="en-US" dirty="0"/>
              <a:t> glidein </a:t>
            </a:r>
            <a:r>
              <a:rPr lang="en-US" dirty="0" err="1"/>
              <a:t>possono</a:t>
            </a:r>
            <a:r>
              <a:rPr lang="en-US" dirty="0"/>
              <a:t> </a:t>
            </a:r>
            <a:r>
              <a:rPr lang="en-US" dirty="0" err="1"/>
              <a:t>girare</a:t>
            </a:r>
            <a:r>
              <a:rPr lang="en-US" dirty="0"/>
              <a:t> piu’ </a:t>
            </a:r>
            <a:r>
              <a:rPr lang="en-US" dirty="0" err="1"/>
              <a:t>cose</a:t>
            </a:r>
            <a:endParaRPr lang="en-US" dirty="0"/>
          </a:p>
          <a:p>
            <a:pPr lvl="1"/>
            <a:r>
              <a:rPr lang="en-US" dirty="0"/>
              <a:t>Container con triton</a:t>
            </a:r>
          </a:p>
          <a:p>
            <a:pPr lvl="1"/>
            <a:r>
              <a:rPr lang="en-US" dirty="0"/>
              <a:t>Job </a:t>
            </a:r>
            <a:r>
              <a:rPr lang="en-US" dirty="0" err="1"/>
              <a:t>dall’utente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collegano</a:t>
            </a:r>
            <a:r>
              <a:rPr lang="en-US" dirty="0"/>
              <a:t> al </a:t>
            </a:r>
            <a:r>
              <a:rPr lang="en-US" dirty="0" err="1"/>
              <a:t>trito</a:t>
            </a:r>
            <a:r>
              <a:rPr lang="en-US" dirty="0"/>
              <a:t> server</a:t>
            </a:r>
          </a:p>
          <a:p>
            <a:pPr lvl="1"/>
            <a:r>
              <a:rPr lang="en-US" dirty="0"/>
              <a:t>Script fa </a:t>
            </a:r>
            <a:r>
              <a:rPr lang="en-US" dirty="0" err="1"/>
              <a:t>partire</a:t>
            </a:r>
            <a:r>
              <a:rPr lang="en-US" dirty="0"/>
              <a:t> il triton e </a:t>
            </a:r>
            <a:r>
              <a:rPr lang="en-US" dirty="0" err="1"/>
              <a:t>permette</a:t>
            </a:r>
            <a:r>
              <a:rPr lang="en-US" dirty="0"/>
              <a:t> poi al glidein di </a:t>
            </a:r>
            <a:r>
              <a:rPr lang="en-US" dirty="0" err="1"/>
              <a:t>continuare</a:t>
            </a:r>
            <a:r>
              <a:rPr lang="en-US" dirty="0"/>
              <a:t> a </a:t>
            </a:r>
            <a:r>
              <a:rPr lang="en-US" dirty="0" err="1"/>
              <a:t>accettare</a:t>
            </a:r>
            <a:r>
              <a:rPr lang="en-US" dirty="0"/>
              <a:t> I jobs da </a:t>
            </a:r>
            <a:r>
              <a:rPr lang="en-US" dirty="0" err="1"/>
              <a:t>eseguire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Wingdings" panose="05000000000000000000" pitchFamily="2" charset="2"/>
              </a:rPr>
              <a:t>ora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glinedin</a:t>
            </a:r>
            <a:r>
              <a:rPr lang="en-US" dirty="0">
                <a:sym typeface="Wingdings" panose="05000000000000000000" pitchFamily="2" charset="2"/>
              </a:rPr>
              <a:t> e’ in un </a:t>
            </a:r>
            <a:r>
              <a:rPr lang="en-US" dirty="0" err="1">
                <a:sym typeface="Wingdings" panose="05000000000000000000" pitchFamily="2" charset="2"/>
              </a:rPr>
              <a:t>singolo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noto</a:t>
            </a:r>
            <a:r>
              <a:rPr lang="en-US" dirty="0">
                <a:sym typeface="Wingdings" panose="05000000000000000000" pitchFamily="2" charset="2"/>
              </a:rPr>
              <a:t>. In future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vuole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essere</a:t>
            </a:r>
            <a:r>
              <a:rPr lang="en-US" dirty="0">
                <a:sym typeface="Wingdings" panose="05000000000000000000" pitchFamily="2" charset="2"/>
              </a:rPr>
              <a:t> in </a:t>
            </a:r>
            <a:r>
              <a:rPr lang="en-US" dirty="0" err="1">
                <a:sym typeface="Wingdings" panose="05000000000000000000" pitchFamily="2" charset="2"/>
              </a:rPr>
              <a:t>grado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gestire</a:t>
            </a:r>
            <a:r>
              <a:rPr lang="en-US" dirty="0">
                <a:sym typeface="Wingdings" panose="05000000000000000000" pitchFamily="2" charset="2"/>
              </a:rPr>
              <a:t> glidein </a:t>
            </a:r>
            <a:r>
              <a:rPr lang="en-US" dirty="0" err="1">
                <a:sym typeface="Wingdings" panose="05000000000000000000" pitchFamily="2" charset="2"/>
              </a:rPr>
              <a:t>anche</a:t>
            </a:r>
            <a:r>
              <a:rPr lang="en-US" dirty="0">
                <a:sym typeface="Wingdings" panose="05000000000000000000" pitchFamily="2" charset="2"/>
              </a:rPr>
              <a:t> in cluster remote: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vuole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che</a:t>
            </a:r>
            <a:r>
              <a:rPr lang="en-US" dirty="0">
                <a:sym typeface="Wingdings" panose="05000000000000000000" pitchFamily="2" charset="2"/>
              </a:rPr>
              <a:t> I jobs </a:t>
            </a:r>
            <a:r>
              <a:rPr lang="en-US" dirty="0" err="1">
                <a:sym typeface="Wingdings" panose="05000000000000000000" pitchFamily="2" charset="2"/>
              </a:rPr>
              <a:t>possano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usare</a:t>
            </a:r>
            <a:r>
              <a:rPr lang="en-US" dirty="0">
                <a:sym typeface="Wingdings" panose="05000000000000000000" pitchFamily="2" charset="2"/>
              </a:rPr>
              <a:t> GPU di </a:t>
            </a:r>
            <a:r>
              <a:rPr lang="en-US" dirty="0" err="1">
                <a:sym typeface="Wingdings" panose="05000000000000000000" pitchFamily="2" charset="2"/>
              </a:rPr>
              <a:t>altri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noti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permettendo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l’accesso</a:t>
            </a:r>
            <a:r>
              <a:rPr lang="en-US" dirty="0">
                <a:sym typeface="Wingdings" panose="05000000000000000000" pitchFamily="2" charset="2"/>
              </a:rPr>
              <a:t> del glidein ad </a:t>
            </a:r>
            <a:r>
              <a:rPr lang="en-US" dirty="0" err="1">
                <a:sym typeface="Wingdings" panose="05000000000000000000" pitchFamily="2" charset="2"/>
              </a:rPr>
              <a:t>altri</a:t>
            </a:r>
            <a:r>
              <a:rPr lang="en-US" dirty="0">
                <a:sym typeface="Wingdings" panose="05000000000000000000" pitchFamily="2" charset="2"/>
              </a:rPr>
              <a:t> jobs. </a:t>
            </a:r>
            <a:r>
              <a:rPr lang="en-US" dirty="0" err="1">
                <a:sym typeface="Wingdings" panose="05000000000000000000" pitchFamily="2" charset="2"/>
              </a:rPr>
              <a:t>Forse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creando</a:t>
            </a:r>
            <a:r>
              <a:rPr lang="en-US" dirty="0">
                <a:sym typeface="Wingdings" panose="05000000000000000000" pitchFamily="2" charset="2"/>
              </a:rPr>
              <a:t> un proxy.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2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V1: </a:t>
            </a:r>
            <a:r>
              <a:rPr lang="en-US" err="1"/>
              <a:t>tutta</a:t>
            </a:r>
            <a:r>
              <a:rPr lang="en-US"/>
              <a:t> locale., in un </a:t>
            </a:r>
            <a:r>
              <a:rPr lang="en-US" err="1"/>
              <a:t>nodo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 </a:t>
            </a:r>
            <a:r>
              <a:rPr lang="en-US" err="1"/>
              <a:t>diversi</a:t>
            </a:r>
            <a:r>
              <a:rPr lang="en-US"/>
              <a:t> job </a:t>
            </a:r>
            <a:r>
              <a:rPr lang="en-US" err="1"/>
              <a:t>gestiti</a:t>
            </a:r>
            <a:r>
              <a:rPr lang="en-US"/>
              <a:t> </a:t>
            </a:r>
            <a:r>
              <a:rPr lang="en-US" err="1"/>
              <a:t>dallo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triton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73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59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WN</a:t>
            </a:r>
          </a:p>
          <a:p>
            <a:r>
              <a:rPr lang="en-US" dirty="0"/>
              <a:t>Test in container and in WM per </a:t>
            </a:r>
            <a:r>
              <a:rPr lang="en-US" dirty="0" err="1"/>
              <a:t>facory</a:t>
            </a:r>
            <a:r>
              <a:rPr lang="en-US" dirty="0"/>
              <a:t> and frontend. Front end look to the </a:t>
            </a:r>
            <a:r>
              <a:rPr lang="en-US" dirty="0" err="1"/>
              <a:t>queque</a:t>
            </a:r>
            <a:r>
              <a:rPr lang="en-US" dirty="0"/>
              <a:t> AND THE NODE IS WHERE THE </a:t>
            </a:r>
            <a:r>
              <a:rPr lang="en-US" dirty="0" err="1"/>
              <a:t>scientents</a:t>
            </a:r>
            <a:r>
              <a:rPr lang="en-US" dirty="0"/>
              <a:t> will submit the </a:t>
            </a:r>
            <a:r>
              <a:rPr lang="en-US" dirty="0" err="1"/>
              <a:t>vorl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2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In futuro si vuole essere in grado di gestire glidein anche in cluster remote: si vuole che i jobs possano usare GPU di altri nodi permettendo l’accesso del glidein ad altri jobs. Forse creando un proxy.</a:t>
            </a:r>
          </a:p>
          <a:p>
            <a:r>
              <a:rPr lang="en-US" err="1"/>
              <a:t>Glidein</a:t>
            </a:r>
            <a:r>
              <a:rPr lang="en-US"/>
              <a:t> con jobs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collegano</a:t>
            </a:r>
            <a:r>
              <a:rPr lang="en-US"/>
              <a:t> </a:t>
            </a:r>
            <a:r>
              <a:rPr lang="en-US" err="1"/>
              <a:t>tra</a:t>
            </a:r>
            <a:r>
              <a:rPr lang="en-US"/>
              <a:t> di loro.</a:t>
            </a:r>
          </a:p>
          <a:p>
            <a:r>
              <a:rPr lang="en-US"/>
              <a:t>Si </a:t>
            </a:r>
            <a:r>
              <a:rPr lang="en-US" err="1"/>
              <a:t>possono</a:t>
            </a:r>
            <a:r>
              <a:rPr lang="en-US"/>
              <a:t> </a:t>
            </a:r>
            <a:r>
              <a:rPr lang="en-US" err="1"/>
              <a:t>usare</a:t>
            </a:r>
            <a:r>
              <a:rPr lang="en-US"/>
              <a:t> </a:t>
            </a:r>
            <a:r>
              <a:rPr lang="en-US" err="1"/>
              <a:t>altri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in </a:t>
            </a:r>
            <a:r>
              <a:rPr lang="en-US" err="1"/>
              <a:t>diversi</a:t>
            </a:r>
            <a:r>
              <a:rPr lang="en-US"/>
              <a:t> cluster, </a:t>
            </a:r>
            <a:r>
              <a:rPr lang="en-US" err="1"/>
              <a:t>anche</a:t>
            </a:r>
            <a:r>
              <a:rPr lang="en-US"/>
              <a:t> con </a:t>
            </a:r>
            <a:r>
              <a:rPr lang="en-US" err="1"/>
              <a:t>collegamenti</a:t>
            </a:r>
            <a:r>
              <a:rPr lang="en-US"/>
              <a:t> </a:t>
            </a:r>
            <a:r>
              <a:rPr lang="en-US" err="1"/>
              <a:t>remoti</a:t>
            </a:r>
            <a:r>
              <a:rPr lang="en-US"/>
              <a:t>.</a:t>
            </a:r>
          </a:p>
          <a:p>
            <a:r>
              <a:rPr lang="en-US" err="1"/>
              <a:t>Difficota</a:t>
            </a:r>
            <a:r>
              <a:rPr lang="en-US"/>
              <a:t>’: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Trovare</a:t>
            </a:r>
            <a:r>
              <a:rPr lang="en-US"/>
              <a:t> triton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Accedere</a:t>
            </a:r>
            <a:r>
              <a:rPr lang="en-US"/>
              <a:t> in modo </a:t>
            </a:r>
            <a:r>
              <a:rPr lang="en-US" err="1"/>
              <a:t>sicuro</a:t>
            </a:r>
            <a:r>
              <a:rPr lang="en-US"/>
              <a:t> da remote</a:t>
            </a:r>
          </a:p>
          <a:p>
            <a:endParaRPr lang="en-US"/>
          </a:p>
          <a:p>
            <a:r>
              <a:rPr lang="en-US"/>
              <a:t>---</a:t>
            </a:r>
          </a:p>
          <a:p>
            <a:r>
              <a:rPr lang="en-US"/>
              <a:t>Poi </a:t>
            </a:r>
            <a:r>
              <a:rPr lang="en-US" err="1"/>
              <a:t>vederlo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appligazione</a:t>
            </a:r>
            <a:r>
              <a:rPr lang="en-US"/>
              <a:t> (es rete </a:t>
            </a:r>
            <a:r>
              <a:rPr lang="en-US" err="1"/>
              <a:t>neurale</a:t>
            </a:r>
            <a:r>
              <a:rPr lang="en-US"/>
              <a:t>), </a:t>
            </a:r>
            <a:r>
              <a:rPr lang="en-US" err="1"/>
              <a:t>gia</a:t>
            </a:r>
            <a:r>
              <a:rPr lang="en-US"/>
              <a:t>’ possible con la v1 in locale. Qui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puo</a:t>
            </a:r>
            <a:r>
              <a:rPr lang="en-US"/>
              <a:t>’ Vedere </a:t>
            </a:r>
            <a:r>
              <a:rPr lang="en-US" err="1"/>
              <a:t>tempistiche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32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Generalizzare</a:t>
            </a:r>
            <a:r>
              <a:rPr lang="en-US"/>
              <a:t> e </a:t>
            </a:r>
            <a:r>
              <a:rPr lang="en-US" err="1"/>
              <a:t>rendere</a:t>
            </a:r>
            <a:r>
              <a:rPr lang="en-US"/>
              <a:t> </a:t>
            </a:r>
            <a:r>
              <a:rPr lang="en-US" err="1"/>
              <a:t>portabile</a:t>
            </a:r>
            <a:r>
              <a:rPr lang="en-US"/>
              <a:t> </a:t>
            </a:r>
            <a:r>
              <a:rPr lang="en-US" err="1"/>
              <a:t>cio</a:t>
            </a:r>
            <a:r>
              <a:rPr lang="en-US"/>
              <a:t>’ </a:t>
            </a:r>
            <a:r>
              <a:rPr lang="en-US" err="1"/>
              <a:t>che</a:t>
            </a:r>
            <a:r>
              <a:rPr lang="en-US"/>
              <a:t> fa TS: </a:t>
            </a:r>
            <a:r>
              <a:rPr lang="en-US" err="1"/>
              <a:t>rendere</a:t>
            </a:r>
            <a:r>
              <a:rPr lang="en-US"/>
              <a:t> possible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usando</a:t>
            </a:r>
            <a:r>
              <a:rPr lang="en-US"/>
              <a:t> </a:t>
            </a:r>
            <a:r>
              <a:rPr lang="en-US" err="1"/>
              <a:t>Gliedin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sfruttino</a:t>
            </a:r>
            <a:r>
              <a:rPr lang="en-US"/>
              <a:t> GPU </a:t>
            </a:r>
            <a:r>
              <a:rPr lang="en-US" err="1"/>
              <a:t>disponibili</a:t>
            </a:r>
            <a:r>
              <a:rPr lang="en-US"/>
              <a:t> per le </a:t>
            </a:r>
            <a:r>
              <a:rPr lang="en-US" err="1"/>
              <a:t>simulazioni</a:t>
            </a:r>
            <a:r>
              <a:rPr lang="en-US"/>
              <a:t>. </a:t>
            </a:r>
            <a:r>
              <a:rPr lang="en-US" err="1"/>
              <a:t>Glidein</a:t>
            </a:r>
            <a:r>
              <a:rPr lang="en-US"/>
              <a:t> porta </a:t>
            </a:r>
            <a:r>
              <a:rPr lang="en-US" err="1"/>
              <a:t>struttura</a:t>
            </a:r>
            <a:r>
              <a:rPr lang="en-US"/>
              <a:t> </a:t>
            </a:r>
            <a:r>
              <a:rPr lang="en-US" err="1"/>
              <a:t>nelle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 </a:t>
            </a:r>
            <a:r>
              <a:rPr lang="en-US" err="1"/>
              <a:t>esistenti</a:t>
            </a:r>
            <a:r>
              <a:rPr lang="en-US"/>
              <a:t> 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Factory operators?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56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Importance of the Big data</a:t>
            </a:r>
          </a:p>
          <a:p>
            <a:r>
              <a:rPr lang="en-US"/>
              <a:t>Foto: CMS, </a:t>
            </a:r>
            <a:r>
              <a:rPr lang="en-US" err="1"/>
              <a:t>muoni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36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HTC </a:t>
            </a:r>
          </a:p>
          <a:p>
            <a:r>
              <a:rPr lang="en-US"/>
              <a:t>Traditionally OSG had Compute Elements, all resources and users had x509 certificates</a:t>
            </a:r>
          </a:p>
          <a:p>
            <a:r>
              <a:rPr lang="en-US"/>
              <a:t>Campus resources not in the Grid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Certificate-less authentication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Computing is required, one computer is not enough.</a:t>
            </a:r>
          </a:p>
          <a:p>
            <a:r>
              <a:rPr lang="en-US" dirty="0"/>
              <a:t>HEP=High Energy Physics </a:t>
            </a:r>
          </a:p>
          <a:p>
            <a:r>
              <a:rPr lang="en-US" dirty="0"/>
              <a:t>High Throughput Computing</a:t>
            </a:r>
          </a:p>
          <a:p>
            <a:pPr lvl="1"/>
            <a:r>
              <a:rPr lang="en-US" dirty="0"/>
              <a:t>use of many computing resources over long periods of time to accomplish a computational task</a:t>
            </a:r>
          </a:p>
          <a:p>
            <a:r>
              <a:rPr lang="en-US" dirty="0"/>
              <a:t>--</a:t>
            </a:r>
          </a:p>
          <a:p>
            <a:r>
              <a:rPr lang="en-US" dirty="0" err="1"/>
              <a:t>Usate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da glidein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3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Computing support HEP </a:t>
            </a:r>
            <a:r>
              <a:rPr lang="en-US" err="1"/>
              <a:t>esperiments</a:t>
            </a:r>
            <a:r>
              <a:rPr lang="en-US"/>
              <a:t>: a possible solution is use multiple computers to work together (this means grid computing). It is used from different experiments in Fermilab like CMS, DUNE.</a:t>
            </a:r>
          </a:p>
          <a:p>
            <a:endParaRPr lang="en-US"/>
          </a:p>
          <a:p>
            <a:r>
              <a:rPr lang="en-US"/>
              <a:t>High Throughput Computing</a:t>
            </a:r>
          </a:p>
          <a:p>
            <a:pPr lvl="1"/>
            <a:r>
              <a:rPr lang="en-US"/>
              <a:t>use of many computing resources over long periods of time to accomplish a computational task</a:t>
            </a:r>
          </a:p>
          <a:p>
            <a:r>
              <a:rPr lang="en-US"/>
              <a:t>Need for more resources</a:t>
            </a:r>
          </a:p>
          <a:p>
            <a:pPr lvl="1"/>
            <a:r>
              <a:rPr lang="en-US"/>
              <a:t>Scale to more jobs</a:t>
            </a:r>
          </a:p>
          <a:p>
            <a:pPr lvl="1"/>
            <a:r>
              <a:rPr lang="en-US"/>
              <a:t>Access more resources</a:t>
            </a:r>
          </a:p>
          <a:p>
            <a:pPr lvl="1"/>
            <a:r>
              <a:rPr lang="en-US"/>
              <a:t>Simplify the management</a:t>
            </a:r>
          </a:p>
          <a:p>
            <a:r>
              <a:rPr lang="en-US"/>
              <a:t>Less structured resources and infrastructure</a:t>
            </a:r>
          </a:p>
          <a:p>
            <a:pPr lvl="1"/>
            <a:r>
              <a:rPr lang="en-US"/>
              <a:t>Multiple organizations</a:t>
            </a:r>
          </a:p>
          <a:p>
            <a:pPr lvl="1"/>
            <a:r>
              <a:rPr lang="en-US"/>
              <a:t>Different systems</a:t>
            </a:r>
          </a:p>
          <a:p>
            <a:pPr lvl="1"/>
            <a:r>
              <a:rPr lang="en-US"/>
              <a:t>Less infrastructure</a:t>
            </a:r>
          </a:p>
          <a:p>
            <a:pPr lvl="1"/>
            <a:r>
              <a:rPr lang="en-US"/>
              <a:t>Different authentications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8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 </a:t>
            </a:r>
            <a:r>
              <a:rPr lang="en-US" err="1"/>
              <a:t>nodo</a:t>
            </a:r>
            <a:r>
              <a:rPr lang="en-US"/>
              <a:t> e’ visto come </a:t>
            </a:r>
            <a:r>
              <a:rPr lang="en-US" err="1"/>
              <a:t>come</a:t>
            </a:r>
            <a:r>
              <a:rPr lang="en-US"/>
              <a:t> </a:t>
            </a:r>
            <a:r>
              <a:rPr lang="en-US" err="1"/>
              <a:t>astrazione</a:t>
            </a:r>
            <a:r>
              <a:rPr lang="en-US"/>
              <a:t> (dal punto di vista </a:t>
            </a:r>
            <a:r>
              <a:rPr lang="en-US" err="1"/>
              <a:t>logico</a:t>
            </a:r>
            <a:r>
              <a:rPr lang="en-US"/>
              <a:t>) </a:t>
            </a:r>
            <a:r>
              <a:rPr lang="en-US" err="1"/>
              <a:t>delle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, un worker node e’ un computer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esegue</a:t>
            </a:r>
            <a:r>
              <a:rPr lang="en-US"/>
              <a:t> un </a:t>
            </a:r>
            <a:r>
              <a:rPr lang="en-US" err="1"/>
              <a:t>lavoro</a:t>
            </a:r>
            <a:r>
              <a:rPr lang="en-US"/>
              <a:t> per </a:t>
            </a:r>
            <a:r>
              <a:rPr lang="en-US" err="1"/>
              <a:t>noi</a:t>
            </a:r>
            <a:r>
              <a:rPr lang="en-US"/>
              <a:t>. </a:t>
            </a:r>
          </a:p>
          <a:p>
            <a:r>
              <a:rPr lang="en-US"/>
              <a:t>In the image there is the CMS Global Computing grid, that has more than 120 sites and 2M CPU cores. On the left there are other example of worker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4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e’ un </a:t>
            </a:r>
            <a:r>
              <a:rPr lang="en-US" err="1">
                <a:sym typeface="Wingdings" panose="05000000000000000000" pitchFamily="2" charset="2"/>
              </a:rPr>
              <a:t>sistema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facilitare</a:t>
            </a:r>
            <a:r>
              <a:rPr lang="en-US">
                <a:sym typeface="Wingdings" panose="05000000000000000000" pitchFamily="2" charset="2"/>
              </a:rPr>
              <a:t> il </a:t>
            </a:r>
            <a:r>
              <a:rPr lang="en-US" err="1">
                <a:sym typeface="Wingdings" panose="05000000000000000000" pitchFamily="2" charset="2"/>
              </a:rPr>
              <a:t>calcolo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scientifico</a:t>
            </a:r>
            <a:r>
              <a:rPr lang="en-US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ym typeface="Wingdings" panose="05000000000000000000" pitchFamily="2" charset="2"/>
              </a:rPr>
              <a:t>Lo </a:t>
            </a:r>
            <a:r>
              <a:rPr lang="en-US" err="1">
                <a:sym typeface="Wingdings" panose="05000000000000000000" pitchFamily="2" charset="2"/>
              </a:rPr>
              <a:t>scopo</a:t>
            </a:r>
            <a:r>
              <a:rPr lang="en-US">
                <a:sym typeface="Wingdings" panose="05000000000000000000" pitchFamily="2" charset="2"/>
              </a:rPr>
              <a:t> di </a:t>
            </a:r>
            <a:r>
              <a:rPr lang="en-US" err="1">
                <a:sym typeface="Wingdings" panose="05000000000000000000" pitchFamily="2" charset="2"/>
              </a:rPr>
              <a:t>questo</a:t>
            </a:r>
            <a:r>
              <a:rPr lang="en-US">
                <a:sym typeface="Wingdings" panose="05000000000000000000" pitchFamily="2" charset="2"/>
              </a:rPr>
              <a:t> Progetto e’ </a:t>
            </a:r>
            <a:r>
              <a:rPr lang="en-US" err="1">
                <a:sym typeface="Wingdings" panose="05000000000000000000" pitchFamily="2" charset="2"/>
              </a:rPr>
              <a:t>estenderlo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un workflow </a:t>
            </a:r>
            <a:r>
              <a:rPr lang="en-US" err="1">
                <a:sym typeface="Wingdings" panose="05000000000000000000" pitchFamily="2" charset="2"/>
              </a:rPr>
              <a:t>basato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sull’uso</a:t>
            </a:r>
            <a:r>
              <a:rPr lang="en-US">
                <a:sym typeface="Wingdings" panose="05000000000000000000" pitchFamily="2" charset="2"/>
              </a:rPr>
              <a:t> e </a:t>
            </a:r>
            <a:r>
              <a:rPr lang="en-US" err="1">
                <a:sym typeface="Wingdings" panose="05000000000000000000" pitchFamily="2" charset="2"/>
              </a:rPr>
              <a:t>condivisione</a:t>
            </a:r>
            <a:r>
              <a:rPr lang="en-US">
                <a:sym typeface="Wingdings" panose="05000000000000000000" pitchFamily="2" charset="2"/>
              </a:rPr>
              <a:t> di GPUs.</a:t>
            </a:r>
          </a:p>
          <a:p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is based on </a:t>
            </a:r>
            <a:r>
              <a:rPr lang="en-US" err="1"/>
              <a:t>HTCondor</a:t>
            </a:r>
            <a:r>
              <a:rPr lang="en-US"/>
              <a:t> that is a Workload Management System i.e.: batch system or Local Resource Manager.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505050"/>
              </a:solidFill>
              <a:effectLst/>
              <a:latin typeface="Helvetica Neue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505050"/>
              </a:solidFill>
              <a:effectLst/>
              <a:latin typeface="Helvetica Neue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Scouts for resources and validates the Worker node 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Cores, memory, disk, GPU, OS, software installed, CVMFS, …</a:t>
            </a:r>
            <a:endParaRPr lang="en-US" sz="28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Customizes the Worker node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Environment, GPU libraries, Starting containers (</a:t>
            </a:r>
            <a:r>
              <a:rPr lang="en-US" sz="2000" b="0" i="0" u="none" strike="noStrike" err="1">
                <a:solidFill>
                  <a:srgbClr val="505050"/>
                </a:solidFill>
                <a:effectLst/>
                <a:latin typeface="Helvetica Neue"/>
              </a:rPr>
              <a:t>Apptainer</a:t>
            </a: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, …)</a:t>
            </a:r>
            <a:endParaRPr lang="en-US" sz="28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Provides monitoring and audit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Run one or more jobs in parallel or sequentially via </a:t>
            </a:r>
            <a:r>
              <a:rPr lang="en-US" b="0" i="0" u="none" strike="noStrike" err="1">
                <a:solidFill>
                  <a:srgbClr val="505050"/>
                </a:solidFill>
                <a:effectLst/>
                <a:latin typeface="Helvetica Neue"/>
              </a:rPr>
              <a:t>HTCondor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505050"/>
                </a:solidFill>
                <a:effectLst/>
                <a:latin typeface="Helvetica Neue"/>
              </a:rPr>
              <a:t>Pilot (e.g. VO Group) credentials storage and use</a:t>
            </a:r>
            <a:endParaRPr lang="en-US" sz="3200" b="1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505050"/>
                </a:solidFill>
                <a:effectLst/>
                <a:latin typeface="Helvetica Neue"/>
              </a:rPr>
              <a:t>Safely receive and store Job credentials</a:t>
            </a:r>
            <a:endParaRPr lang="hr-HR" sz="3200"/>
          </a:p>
          <a:p>
            <a:endParaRPr lang="en-US"/>
          </a:p>
          <a:p>
            <a:endParaRPr lang="en-US"/>
          </a:p>
          <a:p>
            <a:r>
              <a:rPr lang="en-US" err="1"/>
              <a:t>HTCondor</a:t>
            </a:r>
            <a:r>
              <a:rPr lang="en-US"/>
              <a:t> is a Workload Management System</a:t>
            </a:r>
          </a:p>
          <a:p>
            <a:pPr lvl="1"/>
            <a:r>
              <a:rPr lang="en-US"/>
              <a:t>i.e.: batch system or Local Resource Manager</a:t>
            </a:r>
          </a:p>
          <a:p>
            <a:endParaRPr lang="en-US"/>
          </a:p>
          <a:p>
            <a:r>
              <a:rPr lang="en-US"/>
              <a:t>Open-source batch system implementation</a:t>
            </a:r>
          </a:p>
          <a:p>
            <a:pPr lvl="1"/>
            <a:r>
              <a:rPr lang="en-US"/>
              <a:t>Fault tolerant</a:t>
            </a:r>
          </a:p>
          <a:p>
            <a:pPr lvl="1"/>
            <a:r>
              <a:rPr lang="en-US"/>
              <a:t>Robust feature set</a:t>
            </a:r>
          </a:p>
          <a:p>
            <a:pPr lvl="1"/>
            <a:r>
              <a:rPr lang="en-US"/>
              <a:t>Flexible </a:t>
            </a:r>
          </a:p>
          <a:p>
            <a:pPr lvl="1"/>
            <a:r>
              <a:rPr lang="en-US"/>
              <a:t>Local Center for High Throughput Computing (UW Madison)</a:t>
            </a:r>
          </a:p>
          <a:p>
            <a:endParaRPr lang="en-US"/>
          </a:p>
          <a:p>
            <a:r>
              <a:rPr lang="en-US"/>
              <a:t>E.g. When running on always</a:t>
            </a:r>
            <a:r>
              <a:rPr lang="en-US" baseline="0"/>
              <a:t> on a local cluster we may rely on a file system or on a special software that is not available in general</a:t>
            </a:r>
          </a:p>
          <a:p>
            <a:r>
              <a:rPr lang="en-US" baseline="0"/>
              <a:t>Mentioning later special cases of jobs using multiple nodes (e.g. </a:t>
            </a:r>
            <a:r>
              <a:rPr lang="en-US"/>
              <a:t>MPI or HTC resources)</a:t>
            </a:r>
          </a:p>
          <a:p>
            <a:endParaRPr lang="en-US"/>
          </a:p>
          <a:p>
            <a:r>
              <a:rPr lang="en-GB"/>
              <a:t>It provides</a:t>
            </a:r>
          </a:p>
          <a:p>
            <a:pPr lvl="1"/>
            <a:r>
              <a:rPr lang="en-GB"/>
              <a:t>Job queueing mechanism</a:t>
            </a:r>
          </a:p>
          <a:p>
            <a:pPr lvl="1"/>
            <a:r>
              <a:rPr lang="en-GB"/>
              <a:t>Scheduling policy</a:t>
            </a:r>
          </a:p>
          <a:p>
            <a:pPr lvl="1"/>
            <a:r>
              <a:rPr lang="en-GB"/>
              <a:t>Resource monitoring</a:t>
            </a:r>
          </a:p>
          <a:p>
            <a:pPr lvl="1"/>
            <a:r>
              <a:rPr lang="en-GB"/>
              <a:t>Resource management</a:t>
            </a:r>
          </a:p>
          <a:p>
            <a:pPr lvl="1"/>
            <a:endParaRPr lang="en-GB"/>
          </a:p>
          <a:p>
            <a:r>
              <a:rPr lang="en-US"/>
              <a:t>Can be used directly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en-US" err="1"/>
              <a:t>HTCondor</a:t>
            </a:r>
            <a:endParaRPr lang="en-US"/>
          </a:p>
          <a:p>
            <a:r>
              <a:rPr lang="en-US"/>
              <a:t>Integrates well in hybrid systems 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hr-HR"/>
              <a:t>OSG-Connect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hr-HR"/>
              <a:t>FermiGrid</a:t>
            </a:r>
            <a:endParaRPr lang="en-US"/>
          </a:p>
          <a:p>
            <a:r>
              <a:rPr lang="en-US"/>
              <a:t>Used by workload/workflow managers:</a:t>
            </a:r>
          </a:p>
          <a:p>
            <a:pPr lvl="1">
              <a:buFont typeface="ArialMT" charset="0"/>
              <a:buChar char="-"/>
            </a:pPr>
            <a:r>
              <a:rPr lang="en-US" err="1"/>
              <a:t>JobSub</a:t>
            </a:r>
            <a:endParaRPr lang="en-US"/>
          </a:p>
          <a:p>
            <a:pPr lvl="1">
              <a:buFont typeface="ArialMT" charset="0"/>
              <a:buChar char="-"/>
            </a:pPr>
            <a:r>
              <a:rPr lang="en-US" err="1"/>
              <a:t>ProdAgent</a:t>
            </a:r>
            <a:r>
              <a:rPr lang="en-US"/>
              <a:t>, CRAB</a:t>
            </a:r>
          </a:p>
          <a:p>
            <a:pPr lvl="1">
              <a:buFont typeface="ArialMT" charset="0"/>
              <a:buChar char="-"/>
            </a:pPr>
            <a:r>
              <a:rPr lang="en-US"/>
              <a:t>POMS</a:t>
            </a:r>
          </a:p>
          <a:p>
            <a:pPr lvl="1">
              <a:buFont typeface="ArialMT" charset="0"/>
              <a:buChar char="-"/>
            </a:pPr>
            <a:r>
              <a:rPr lang="en-US"/>
              <a:t>Pegasus</a:t>
            </a:r>
            <a:endParaRPr lang="hr-HR"/>
          </a:p>
          <a:p>
            <a:pPr lvl="1">
              <a:buFont typeface="ArialMT" charset="0"/>
              <a:buChar char="-"/>
            </a:pPr>
            <a:r>
              <a:rPr lang="hr-HR"/>
              <a:t>HEPCloud</a:t>
            </a:r>
          </a:p>
          <a:p>
            <a:pPr lvl="1"/>
            <a:endParaRPr lang="en-GB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0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Nello</a:t>
            </a:r>
            <a:r>
              <a:rPr lang="en-US"/>
              <a:t> scientific computing un </a:t>
            </a:r>
            <a:r>
              <a:rPr lang="en-US" err="1"/>
              <a:t>caso</a:t>
            </a:r>
            <a:r>
              <a:rPr lang="en-US"/>
              <a:t> </a:t>
            </a:r>
            <a:r>
              <a:rPr lang="en-US" err="1"/>
              <a:t>particolare</a:t>
            </a:r>
            <a:r>
              <a:rPr lang="en-US"/>
              <a:t> e’ </a:t>
            </a:r>
            <a:r>
              <a:rPr lang="en-US" err="1"/>
              <a:t>l’uso</a:t>
            </a:r>
            <a:r>
              <a:rPr lang="en-US"/>
              <a:t> GPU per </a:t>
            </a:r>
            <a:r>
              <a:rPr lang="en-US" err="1"/>
              <a:t>gli</a:t>
            </a:r>
            <a:r>
              <a:rPr lang="en-US"/>
              <a:t> </a:t>
            </a:r>
            <a:r>
              <a:rPr lang="en-US" err="1"/>
              <a:t>algoritmi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indiscussa</a:t>
            </a:r>
            <a:r>
              <a:rPr lang="en-US">
                <a:sym typeface="Wingdings" panose="05000000000000000000" pitchFamily="2" charset="2"/>
              </a:rPr>
              <a:t> e’ </a:t>
            </a:r>
            <a:r>
              <a:rPr lang="en-US" err="1">
                <a:sym typeface="Wingdings" panose="05000000000000000000" pitchFamily="2" charset="2"/>
              </a:rPr>
              <a:t>quindi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l’importanza</a:t>
            </a:r>
            <a:r>
              <a:rPr lang="en-US">
                <a:sym typeface="Wingdings" panose="05000000000000000000" pitchFamily="2" charset="2"/>
              </a:rPr>
              <a:t> GPU per </a:t>
            </a:r>
            <a:r>
              <a:rPr lang="en-US" err="1">
                <a:sym typeface="Wingdings" panose="05000000000000000000" pitchFamily="2" charset="2"/>
              </a:rPr>
              <a:t>accelerare</a:t>
            </a:r>
            <a:r>
              <a:rPr lang="en-US">
                <a:sym typeface="Wingdings" panose="05000000000000000000" pitchFamily="2" charset="2"/>
              </a:rPr>
              <a:t> lo SC.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Wingdings" panose="05000000000000000000" pitchFamily="2" charset="2"/>
              </a:rPr>
              <a:t>Tre </a:t>
            </a:r>
            <a:r>
              <a:rPr lang="en-US" err="1">
                <a:sym typeface="Wingdings" panose="05000000000000000000" pitchFamily="2" charset="2"/>
              </a:rPr>
              <a:t>applicazioni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sono</a:t>
            </a:r>
            <a:r>
              <a:rPr lang="en-US">
                <a:sym typeface="Wingdings" panose="05000000000000000000" pitchFamily="2" charset="2"/>
              </a:rPr>
              <a:t> in </a:t>
            </a:r>
            <a:r>
              <a:rPr lang="en-US" err="1">
                <a:sym typeface="Wingdings" panose="05000000000000000000" pitchFamily="2" charset="2"/>
              </a:rPr>
              <a:t>figura</a:t>
            </a:r>
            <a:r>
              <a:rPr lang="en-US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r>
              <a:rPr lang="en-US" err="1"/>
              <a:t>Glidein</a:t>
            </a:r>
            <a:endParaRPr lang="en-US"/>
          </a:p>
          <a:p>
            <a:r>
              <a:rPr lang="en-US" err="1"/>
              <a:t>Gpus</a:t>
            </a:r>
            <a:r>
              <a:rPr lang="en-US"/>
              <a:t> (importance in ML, example workflow (Diabetes), importance distributed)</a:t>
            </a:r>
          </a:p>
          <a:p>
            <a:endParaRPr lang="en-US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/>
              <a:t>Rapid Evolution of Machine Learning (ML) Techniques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/>
              <a:t>GPU's Crucial Role in Accelerating ML and Scientific Computing</a:t>
            </a:r>
          </a:p>
          <a:p>
            <a:pPr algn="l"/>
            <a:r>
              <a:rPr lang="en-US" sz="1800"/>
              <a:t>GPU's Role in Scientific Computing: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Parallel Processing Power: GPUs excel at handling massive parallel tasks.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Complex Calculations: Ideal for simulations, data analysis, and optimization.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Speed and Efficiency: GPUs significantly reduce processing time.</a:t>
            </a:r>
          </a:p>
          <a:p>
            <a:pPr algn="l"/>
            <a:r>
              <a:rPr lang="en-US" sz="1800"/>
              <a:t>Machine Learning Impact: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Training Deep Neural Networks: GPU's parallel processing accelerates model training.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Data Analysis: Faster data preprocessing and feature extraction.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AI Applications: GPUs enhance predictive modeling and decision-making.</a:t>
            </a:r>
            <a:endParaRPr lang="en-US"/>
          </a:p>
          <a:p>
            <a:endParaRPr lang="en-US"/>
          </a:p>
          <a:p>
            <a:endParaRPr lang="en-US"/>
          </a:p>
          <a:p>
            <a:pPr algn="l"/>
            <a:r>
              <a:rPr lang="en-US"/>
              <a:t>Interdisciplinary Advantages: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Cross-Disciplinary Benefits: Physics, chemistry, biology, and more.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Customization: GPUs adaptable for various research needs.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Research Acceleration: GPUs expedite time-consuming simulations.</a:t>
            </a:r>
          </a:p>
          <a:p>
            <a:endParaRPr lang="en-US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73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Nel Sistema </a:t>
            </a:r>
            <a:r>
              <a:rPr lang="en-US" err="1"/>
              <a:t>distriubuito</a:t>
            </a:r>
            <a:r>
              <a:rPr lang="en-US"/>
              <a:t> centrale e’ il </a:t>
            </a:r>
            <a:r>
              <a:rPr lang="en-US" err="1"/>
              <a:t>ruolo</a:t>
            </a:r>
            <a:r>
              <a:rPr lang="en-US"/>
              <a:t> del Triton server, definite come un open source inference serving software.</a:t>
            </a:r>
          </a:p>
          <a:p>
            <a:r>
              <a:rPr lang="en-US"/>
              <a:t>E’ </a:t>
            </a:r>
            <a:r>
              <a:rPr lang="en-US" err="1"/>
              <a:t>usato</a:t>
            </a:r>
            <a:r>
              <a:rPr lang="en-US"/>
              <a:t> </a:t>
            </a:r>
            <a:r>
              <a:rPr lang="en-US" err="1"/>
              <a:t>relativamente</a:t>
            </a:r>
            <a:r>
              <a:rPr lang="en-US"/>
              <a:t> alle GPU.</a:t>
            </a:r>
          </a:p>
          <a:p>
            <a:r>
              <a:rPr lang="en-US"/>
              <a:t>Il server </a:t>
            </a:r>
            <a:r>
              <a:rPr lang="en-US" err="1"/>
              <a:t>prende</a:t>
            </a:r>
            <a:r>
              <a:rPr lang="en-US"/>
              <a:t> </a:t>
            </a:r>
            <a:r>
              <a:rPr lang="en-US" err="1"/>
              <a:t>possesso</a:t>
            </a:r>
            <a:r>
              <a:rPr lang="en-US"/>
              <a:t> 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gou</a:t>
            </a:r>
            <a:r>
              <a:rPr lang="en-US"/>
              <a:t> e </a:t>
            </a:r>
            <a:r>
              <a:rPr lang="en-US" err="1"/>
              <a:t>permette</a:t>
            </a:r>
            <a:r>
              <a:rPr lang="en-US"/>
              <a:t> accesso a </a:t>
            </a:r>
            <a:r>
              <a:rPr lang="en-US" err="1"/>
              <a:t>gpu</a:t>
            </a:r>
            <a:r>
              <a:rPr lang="en-US"/>
              <a:t> da </a:t>
            </a:r>
            <a:r>
              <a:rPr lang="en-US" err="1"/>
              <a:t>altro</a:t>
            </a:r>
            <a:r>
              <a:rPr lang="en-US"/>
              <a:t> (</a:t>
            </a:r>
            <a:r>
              <a:rPr lang="en-US" err="1"/>
              <a:t>programmu</a:t>
            </a:r>
            <a:r>
              <a:rPr lang="en-US"/>
              <a:t>). </a:t>
            </a:r>
            <a:r>
              <a:rPr lang="en-US" err="1"/>
              <a:t>Inoltre</a:t>
            </a:r>
            <a:r>
              <a:rPr lang="en-US"/>
              <a:t> </a:t>
            </a:r>
            <a:r>
              <a:rPr lang="en-US" err="1"/>
              <a:t>renfe</a:t>
            </a:r>
            <a:r>
              <a:rPr lang="en-US"/>
              <a:t> </a:t>
            </a:r>
            <a:r>
              <a:rPr lang="en-US" err="1"/>
              <a:t>possibile</a:t>
            </a:r>
            <a:r>
              <a:rPr lang="en-US"/>
              <a:t> </a:t>
            </a:r>
            <a:r>
              <a:rPr lang="en-US" err="1"/>
              <a:t>usarle</a:t>
            </a:r>
            <a:r>
              <a:rPr lang="en-US"/>
              <a:t> la </a:t>
            </a:r>
            <a:r>
              <a:rPr lang="en-US" err="1"/>
              <a:t>gpu</a:t>
            </a:r>
            <a:r>
              <a:rPr lang="en-US"/>
              <a:t> in remote.</a:t>
            </a:r>
          </a:p>
          <a:p>
            <a:endParaRPr lang="en-US"/>
          </a:p>
          <a:p>
            <a:r>
              <a:rPr lang="en-US"/>
              <a:t>Triton </a:t>
            </a:r>
            <a:r>
              <a:rPr lang="en-US" err="1"/>
              <a:t>permette</a:t>
            </a:r>
            <a:r>
              <a:rPr lang="en-US"/>
              <a:t> </a:t>
            </a:r>
            <a:r>
              <a:rPr lang="en-US" err="1"/>
              <a:t>condividere</a:t>
            </a:r>
            <a:r>
              <a:rPr lang="en-US"/>
              <a:t> </a:t>
            </a:r>
            <a:r>
              <a:rPr lang="en-US" err="1"/>
              <a:t>gpu</a:t>
            </a:r>
            <a:r>
              <a:rPr lang="en-US"/>
              <a:t> e </a:t>
            </a:r>
            <a:r>
              <a:rPr lang="en-US" err="1"/>
              <a:t>usarla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disponibile</a:t>
            </a:r>
            <a:r>
              <a:rPr lang="en-US"/>
              <a:t> da </a:t>
            </a:r>
            <a:r>
              <a:rPr lang="en-US" err="1"/>
              <a:t>parte</a:t>
            </a:r>
            <a:r>
              <a:rPr lang="en-US"/>
              <a:t> dei </a:t>
            </a:r>
            <a:r>
              <a:rPr lang="en-US" err="1"/>
              <a:t>processi</a:t>
            </a:r>
            <a:r>
              <a:rPr lang="en-US"/>
              <a:t> (</a:t>
            </a:r>
            <a:r>
              <a:rPr lang="en-US" err="1"/>
              <a:t>locali</a:t>
            </a:r>
            <a:r>
              <a:rPr lang="en-US"/>
              <a:t> o remote, cloud, clusters)  </a:t>
            </a:r>
            <a:r>
              <a:rPr lang="en-US" err="1"/>
              <a:t>che</a:t>
            </a:r>
            <a:r>
              <a:rPr lang="en-US"/>
              <a:t> ne </a:t>
            </a:r>
            <a:r>
              <a:rPr lang="en-US" err="1"/>
              <a:t>fanno</a:t>
            </a:r>
            <a:r>
              <a:rPr lang="en-US"/>
              <a:t> </a:t>
            </a:r>
            <a:r>
              <a:rPr lang="en-US" err="1"/>
              <a:t>richiesta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0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Tutti I worker nodes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diversi</a:t>
            </a:r>
            <a:r>
              <a:rPr lang="en-US" dirty="0"/>
              <a:t>,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c’e</a:t>
            </a:r>
            <a:r>
              <a:rPr lang="en-US" dirty="0"/>
              <a:t>’ la </a:t>
            </a:r>
            <a:r>
              <a:rPr lang="en-US" dirty="0" err="1"/>
              <a:t>necessita</a:t>
            </a:r>
            <a:r>
              <a:rPr lang="en-US" dirty="0"/>
              <a:t>’  di </a:t>
            </a:r>
            <a:r>
              <a:rPr lang="en-US" dirty="0" err="1"/>
              <a:t>usare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e container per </a:t>
            </a:r>
            <a:r>
              <a:rPr lang="en-US" dirty="0" err="1"/>
              <a:t>uniformarli</a:t>
            </a:r>
            <a:r>
              <a:rPr lang="en-US" dirty="0"/>
              <a:t>. </a:t>
            </a:r>
            <a:r>
              <a:rPr lang="en-US" dirty="0" err="1"/>
              <a:t>Preferibilmente</a:t>
            </a:r>
            <a:r>
              <a:rPr lang="en-US" dirty="0"/>
              <a:t> c</a:t>
            </a:r>
          </a:p>
          <a:p>
            <a:r>
              <a:rPr lang="en-US" dirty="0"/>
              <a:t>Definition + </a:t>
            </a:r>
            <a:r>
              <a:rPr lang="en-US" dirty="0" err="1"/>
              <a:t>consentono</a:t>
            </a:r>
            <a:r>
              <a:rPr lang="en-US" dirty="0"/>
              <a:t> </a:t>
            </a:r>
            <a:r>
              <a:rPr lang="en-US" dirty="0" err="1"/>
              <a:t>isolare</a:t>
            </a:r>
            <a:r>
              <a:rPr lang="en-US" dirty="0"/>
              <a:t> </a:t>
            </a:r>
            <a:r>
              <a:rPr lang="en-US" dirty="0" err="1"/>
              <a:t>servizio</a:t>
            </a:r>
            <a:r>
              <a:rPr lang="en-US" dirty="0"/>
              <a:t> e </a:t>
            </a:r>
            <a:r>
              <a:rPr lang="en-US" dirty="0" err="1"/>
              <a:t>incapsulare</a:t>
            </a:r>
            <a:r>
              <a:rPr lang="en-US" dirty="0"/>
              <a:t> </a:t>
            </a:r>
            <a:r>
              <a:rPr lang="en-US" dirty="0" err="1"/>
              <a:t>programma</a:t>
            </a:r>
            <a:r>
              <a:rPr lang="en-US" dirty="0"/>
              <a:t> e sue </a:t>
            </a:r>
            <a:r>
              <a:rPr lang="en-US" dirty="0" err="1"/>
              <a:t>dipensenze</a:t>
            </a:r>
            <a:r>
              <a:rPr lang="en-US" dirty="0"/>
              <a:t> per </a:t>
            </a:r>
            <a:r>
              <a:rPr lang="en-US" dirty="0" err="1"/>
              <a:t>renderleo</a:t>
            </a:r>
            <a:r>
              <a:rPr lang="en-US" dirty="0"/>
              <a:t> </a:t>
            </a:r>
            <a:r>
              <a:rPr lang="en-US" dirty="0" err="1"/>
              <a:t>trasportabile</a:t>
            </a:r>
            <a:r>
              <a:rPr lang="en-US" dirty="0"/>
              <a:t> </a:t>
            </a:r>
            <a:r>
              <a:rPr lang="en-US" dirty="0" err="1"/>
              <a:t>facilmente</a:t>
            </a:r>
            <a:r>
              <a:rPr lang="en-US" dirty="0"/>
              <a:t>.</a:t>
            </a:r>
          </a:p>
          <a:p>
            <a:r>
              <a:rPr lang="en-US" dirty="0"/>
              <a:t>VM piu’ </a:t>
            </a:r>
            <a:r>
              <a:rPr lang="en-US" dirty="0" err="1"/>
              <a:t>diffusa</a:t>
            </a:r>
            <a:r>
              <a:rPr lang="en-US" dirty="0"/>
              <a:t> ma container piu’ </a:t>
            </a:r>
            <a:r>
              <a:rPr lang="en-US" dirty="0" err="1"/>
              <a:t>leggeri</a:t>
            </a:r>
            <a:r>
              <a:rPr lang="en-US" dirty="0"/>
              <a:t> </a:t>
            </a:r>
            <a:r>
              <a:rPr lang="en-US" dirty="0" err="1"/>
              <a:t>computazionalmente</a:t>
            </a:r>
            <a:r>
              <a:rPr lang="en-US" dirty="0"/>
              <a:t>,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preferiti</a:t>
            </a:r>
            <a:r>
              <a:rPr lang="en-US" dirty="0"/>
              <a:t> per la nostra </a:t>
            </a:r>
            <a:r>
              <a:rPr lang="en-US" dirty="0" err="1"/>
              <a:t>applicazione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Ci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molti</a:t>
            </a:r>
            <a:r>
              <a:rPr lang="en-US" dirty="0"/>
              <a:t> container ma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scelto</a:t>
            </a:r>
            <a:r>
              <a:rPr lang="en-US" dirty="0"/>
              <a:t> Apptainer perch’ </a:t>
            </a:r>
            <a:r>
              <a:rPr lang="en-US" dirty="0" err="1"/>
              <a:t>funziona</a:t>
            </a:r>
            <a:r>
              <a:rPr lang="en-US" dirty="0"/>
              <a:t> </a:t>
            </a:r>
            <a:r>
              <a:rPr lang="en-US" dirty="0" err="1"/>
              <a:t>meglio</a:t>
            </a:r>
            <a:r>
              <a:rPr lang="en-US" dirty="0"/>
              <a:t> per </a:t>
            </a:r>
            <a:r>
              <a:rPr lang="en-US" dirty="0" err="1"/>
              <a:t>noi</a:t>
            </a:r>
            <a:r>
              <a:rPr lang="en-US" dirty="0"/>
              <a:t>.</a:t>
            </a:r>
          </a:p>
          <a:p>
            <a:r>
              <a:rPr lang="en-US" dirty="0"/>
              <a:t>Apptainer </a:t>
            </a:r>
            <a:r>
              <a:rPr lang="en-US" dirty="0" err="1"/>
              <a:t>fornisce</a:t>
            </a:r>
            <a:r>
              <a:rPr lang="en-US" dirty="0"/>
              <a:t> support per far </a:t>
            </a:r>
            <a:r>
              <a:rPr lang="en-US" dirty="0" err="1"/>
              <a:t>girare</a:t>
            </a:r>
            <a:r>
              <a:rPr lang="en-US" dirty="0"/>
              <a:t> container. </a:t>
            </a:r>
            <a:r>
              <a:rPr lang="en-US" dirty="0" err="1"/>
              <a:t>Vantaggio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girano</a:t>
            </a:r>
            <a:r>
              <a:rPr lang="en-US" dirty="0"/>
              <a:t> in modo non </a:t>
            </a:r>
            <a:r>
              <a:rPr lang="en-US" dirty="0" err="1"/>
              <a:t>privilegiato</a:t>
            </a:r>
            <a:r>
              <a:rPr lang="en-US" dirty="0"/>
              <a:t>. Features piu’ </a:t>
            </a:r>
            <a:r>
              <a:rPr lang="en-US" dirty="0" err="1"/>
              <a:t>comod</a:t>
            </a:r>
            <a:r>
              <a:rPr lang="en-US" dirty="0"/>
              <a:t> con per </a:t>
            </a:r>
            <a:r>
              <a:rPr lang="en-US" dirty="0" err="1"/>
              <a:t>glli</a:t>
            </a:r>
            <a:r>
              <a:rPr lang="en-US" dirty="0"/>
              <a:t> </a:t>
            </a:r>
            <a:r>
              <a:rPr lang="en-US" dirty="0" err="1"/>
              <a:t>utenti</a:t>
            </a:r>
            <a:r>
              <a:rPr lang="en-US" dirty="0"/>
              <a:t> e il </a:t>
            </a:r>
            <a:r>
              <a:rPr lang="en-US" dirty="0" err="1"/>
              <a:t>calcolo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333333"/>
                </a:solidFill>
                <a:latin typeface="NVIDIA Sans"/>
              </a:rPr>
              <a:t>Virtual machines </a:t>
            </a:r>
            <a:r>
              <a:rPr lang="en-US" dirty="0">
                <a:solidFill>
                  <a:srgbClr val="333333"/>
                </a:solidFill>
                <a:latin typeface="NVIDIA Sans"/>
              </a:rPr>
              <a:t>(VM): isolated software environments that mimic physical computers, running multiple operating systems on a single hardware.</a:t>
            </a:r>
          </a:p>
          <a:p>
            <a:r>
              <a:rPr lang="en-US" b="1" dirty="0">
                <a:solidFill>
                  <a:srgbClr val="333333"/>
                </a:solidFill>
                <a:latin typeface="NVIDIA Sans"/>
              </a:rPr>
              <a:t>Containers: </a:t>
            </a:r>
            <a:r>
              <a:rPr lang="en-US" dirty="0">
                <a:solidFill>
                  <a:srgbClr val="333333"/>
                </a:solidFill>
                <a:latin typeface="NVIDIA Sans"/>
              </a:rPr>
              <a:t>lightweight, portable packages holding applications and their dependencies. </a:t>
            </a:r>
          </a:p>
          <a:p>
            <a:r>
              <a:rPr lang="en-US" dirty="0">
                <a:solidFill>
                  <a:srgbClr val="333333"/>
                </a:solidFill>
                <a:latin typeface="NVIDIA Sans"/>
              </a:rPr>
              <a:t>Both enhance efficiency, enabling easy software deployment, resource optimization, and seamless scaling in modern computing landscapes.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333333"/>
                </a:solidFill>
                <a:latin typeface="NVIDIA Sans"/>
              </a:rPr>
              <a:t>Apptainer</a:t>
            </a:r>
            <a:r>
              <a:rPr lang="en-US" dirty="0">
                <a:solidFill>
                  <a:srgbClr val="333333"/>
                </a:solidFill>
                <a:latin typeface="NVIDIA Sans"/>
              </a:rPr>
              <a:t>: Orchestrates container clusters for scaling, and management, streamlining app distribution across diverse environments with simplicity</a:t>
            </a:r>
          </a:p>
          <a:p>
            <a:r>
              <a:rPr lang="en-US" sz="1200" dirty="0">
                <a:solidFill>
                  <a:srgbClr val="333333"/>
                </a:solidFill>
                <a:latin typeface="NVIDIA Sans"/>
              </a:rPr>
              <a:t>Orchestrates container clusters for scaling, and management, streamlining app distribution across diverse environments with simplicity,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4510D20-0F61-4604-B4B6-DFFA6DB09D3C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54CBF8B-CEA5-4E9E-AB07-374814F64B29}" type="datetime1">
              <a:rPr lang="en-US" smtClean="0"/>
              <a:t>9/28/2023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5BE8C5D-6CF4-4588-A10C-987D8AC61815}" type="datetime1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02D3B6-9557-4833-8265-D33F81CB9C5B}" type="datetime1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94C11D6D-8C61-FE43-AD45-D7F9B311B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1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50CB1F-A7B4-CDC7-A184-41CBFF50E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776FD4-886A-B56A-5631-42FB3CEC3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D90C22-CE1E-68F6-04DA-4A04B894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55B1-E14C-4758-9F92-48DC8F1D7898}" type="datetime1">
              <a:rPr lang="en-US" smtClean="0"/>
              <a:t>9/28/2023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2D93E4-C205-442A-A814-03AF0CA4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0E8399-9DA0-0078-7D27-11729B58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F1452-FDA4-CB4F-9562-3F40F4678A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5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A45341D-58F8-492D-8577-3F7DC80139E5}" type="datetime1">
              <a:rPr lang="en-US" smtClean="0"/>
              <a:t>9/28/2023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6D3B0B5-6054-44EB-97AB-EC00E6CEEBA7}" type="datetime1">
              <a:rPr lang="en-US" smtClean="0"/>
              <a:t>9/28/2023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4D78E5-550B-4822-A22D-ADD7A5E5AAFE}" type="datetime1">
              <a:rPr lang="en-US" smtClean="0"/>
              <a:t>9/28/2023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wmf"/><Relationship Id="rId4" Type="http://schemas.openxmlformats.org/officeDocument/2006/relationships/diagramLayout" Target="../diagrams/layout1.xml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lideinWMS/glideinwm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riton-inference-server/tutorials/tree/main/Conceptual_Gui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Sara Mazzucato	</a:t>
            </a:r>
          </a:p>
          <a:p>
            <a:r>
              <a:rPr lang="en-US" sz="1600" dirty="0"/>
              <a:t>Midterm Report</a:t>
            </a:r>
          </a:p>
          <a:p>
            <a:r>
              <a:rPr lang="en-US" sz="1600" dirty="0"/>
              <a:t>28</a:t>
            </a:r>
            <a:r>
              <a:rPr lang="en-US" sz="1600" baseline="30000" dirty="0"/>
              <a:t>th</a:t>
            </a:r>
            <a:r>
              <a:rPr lang="en-US" sz="1600" dirty="0"/>
              <a:t> September 2023</a:t>
            </a:r>
          </a:p>
          <a:p>
            <a:r>
              <a:rPr lang="en-US" sz="1600" dirty="0"/>
              <a:t>Supervisors: Marco Mambelli, Bruno Coimbra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err="1"/>
              <a:t>DGaaS</a:t>
            </a:r>
            <a:r>
              <a:rPr lang="en-US" sz="1800"/>
              <a:t>: GPU as a service on distributed computing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2849C-1E3B-25CE-632A-735D33F8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82" y="5045612"/>
            <a:ext cx="3100918" cy="12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E9889067-EDC7-89A6-CC05-CD975C4B6763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1DBB7EA-B78D-C29E-755C-76A8017C5A6B}"/>
              </a:ext>
            </a:extLst>
          </p:cNvPr>
          <p:cNvSpPr txBox="1"/>
          <p:nvPr/>
        </p:nvSpPr>
        <p:spPr>
          <a:xfrm>
            <a:off x="358766" y="647479"/>
            <a:ext cx="8464815" cy="179827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 dirty="0"/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A Glidein is a </a:t>
            </a:r>
            <a:r>
              <a:rPr lang="en-US" sz="2000" b="1" dirty="0">
                <a:solidFill>
                  <a:srgbClr val="505050"/>
                </a:solidFill>
                <a:latin typeface="Helvetica"/>
                <a:ea typeface="ＭＳ Ｐゴシック" charset="0"/>
              </a:rPr>
              <a:t>pilot submitted 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on the worker node that acquires and prepares the resources where the job will run.</a:t>
            </a:r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They are requested by the </a:t>
            </a:r>
            <a:r>
              <a:rPr lang="en-US" sz="2000" i="1" dirty="0">
                <a:solidFill>
                  <a:srgbClr val="505050"/>
                </a:solidFill>
                <a:latin typeface="Helvetica"/>
                <a:ea typeface="ＭＳ Ｐゴシック" charset="0"/>
              </a:rPr>
              <a:t>Frontend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, launched by the </a:t>
            </a:r>
            <a:r>
              <a:rPr lang="en-US" sz="2000" i="1" dirty="0">
                <a:solidFill>
                  <a:srgbClr val="505050"/>
                </a:solidFill>
                <a:latin typeface="Helvetica"/>
                <a:ea typeface="ＭＳ Ｐゴシック" charset="0"/>
              </a:rPr>
              <a:t>Factory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and they join the virtual </a:t>
            </a:r>
            <a:r>
              <a:rPr lang="en-US" sz="2000" i="1" dirty="0">
                <a:solidFill>
                  <a:srgbClr val="505050"/>
                </a:solidFill>
                <a:latin typeface="Helvetica"/>
                <a:ea typeface="ＭＳ Ｐゴシック" charset="0"/>
              </a:rPr>
              <a:t>cluster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.</a:t>
            </a:r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Containers allow to launch Triton server and make it available.</a:t>
            </a:r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944F4-265D-0A29-8669-0E4258E9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048B4-F976-46EA-A5C2-EF334EE6BD38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0BE67-3A78-3C02-2C26-3A5A88C0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F757C1-720B-717C-9E48-CC8231441109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err="1"/>
              <a:t>Glidein</a:t>
            </a:r>
            <a:endParaRPr lang="en-US"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4DA23-175E-A31F-A8E5-2EB1C3C0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5" y="2568636"/>
            <a:ext cx="8456252" cy="30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4DC63965-F7D6-B9AC-C1FB-88E41AF7906A}"/>
              </a:ext>
            </a:extLst>
          </p:cNvPr>
          <p:cNvSpPr txBox="1"/>
          <p:nvPr/>
        </p:nvSpPr>
        <p:spPr>
          <a:xfrm>
            <a:off x="499646" y="4727798"/>
            <a:ext cx="64368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>
                <a:solidFill>
                  <a:srgbClr val="000099"/>
                </a:solidFill>
              </a:rPr>
              <a:t>&lt;files&gt;</a:t>
            </a:r>
          </a:p>
          <a:p>
            <a:r>
              <a:rPr lang="it-IT" sz="1800" b="1">
                <a:solidFill>
                  <a:srgbClr val="000099"/>
                </a:solidFill>
              </a:rPr>
              <a:t>        &lt;file … time="</a:t>
            </a:r>
            <a:r>
              <a:rPr lang="it-IT" sz="1800" i="1">
                <a:solidFill>
                  <a:srgbClr val="000099"/>
                </a:solidFill>
              </a:rPr>
              <a:t>startup</a:t>
            </a:r>
            <a:r>
              <a:rPr lang="it-IT" sz="1800" b="1">
                <a:solidFill>
                  <a:srgbClr val="000099"/>
                </a:solidFill>
              </a:rPr>
              <a:t>"… /&gt;</a:t>
            </a:r>
          </a:p>
          <a:p>
            <a:pPr lvl="1"/>
            <a:r>
              <a:rPr lang="it-IT" sz="1800" b="1">
                <a:solidFill>
                  <a:srgbClr val="000099"/>
                </a:solidFill>
              </a:rPr>
              <a:t>&lt;file … time="</a:t>
            </a:r>
            <a:r>
              <a:rPr lang="it-IT" sz="1800" i="1">
                <a:solidFill>
                  <a:srgbClr val="000099"/>
                </a:solidFill>
              </a:rPr>
              <a:t>cleanup,after_job,milestone:1</a:t>
            </a:r>
            <a:r>
              <a:rPr lang="it-IT" sz="1800" b="1">
                <a:solidFill>
                  <a:srgbClr val="000099"/>
                </a:solidFill>
              </a:rPr>
              <a:t>"… /&gt;</a:t>
            </a:r>
          </a:p>
          <a:p>
            <a:pPr lvl="1"/>
            <a:r>
              <a:rPr lang="it-IT" sz="1800" b="1">
                <a:solidFill>
                  <a:srgbClr val="000099"/>
                </a:solidFill>
              </a:rPr>
              <a:t>…</a:t>
            </a:r>
          </a:p>
          <a:p>
            <a:pPr algn="l"/>
            <a:r>
              <a:rPr lang="it-IT" sz="1800" b="1">
                <a:solidFill>
                  <a:srgbClr val="000099"/>
                </a:solidFill>
              </a:rPr>
              <a:t>&lt;/files&gt;</a:t>
            </a:r>
          </a:p>
          <a:p>
            <a:pPr algn="l"/>
            <a:endParaRPr lang="it-IT" sz="1800" b="1">
              <a:solidFill>
                <a:srgbClr val="000099"/>
              </a:solidFill>
            </a:endParaRPr>
          </a:p>
          <a:p>
            <a:pPr algn="l"/>
            <a:endParaRPr lang="it-IT" sz="1800" b="1">
              <a:solidFill>
                <a:srgbClr val="000099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FE46B-239E-587B-6A76-4531692C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82520" y="6540191"/>
            <a:ext cx="1076325" cy="241300"/>
          </a:xfrm>
        </p:spPr>
        <p:txBody>
          <a:bodyPr/>
          <a:lstStyle/>
          <a:p>
            <a:pPr>
              <a:defRPr/>
            </a:pPr>
            <a:fld id="{1751E675-6C84-4FC4-A7E1-5C95F31B437D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5924-AC11-D617-CEFD-8307FFFE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87" y="650468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52593C-4457-6875-C11C-A81F02A5F6C6}"/>
              </a:ext>
            </a:extLst>
          </p:cNvPr>
          <p:cNvSpPr txBox="1">
            <a:spLocks/>
          </p:cNvSpPr>
          <p:nvPr/>
        </p:nvSpPr>
        <p:spPr>
          <a:xfrm>
            <a:off x="422006" y="456342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Lifecycle phase execution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00208-0AC3-35DD-655F-31CD3EEC3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96" y="818469"/>
            <a:ext cx="5766019" cy="38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61E08-4B72-AED0-4E27-4CB23E67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54F1A-02A9-4AA8-8F30-2E215699BD7F}" type="datetime1">
              <a:rPr lang="en-US" smtClean="0"/>
              <a:t>9/28/2023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DF2D5-618F-3D8D-4942-9E0FBF61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/>
              <a:t>Glidein</a:t>
            </a:r>
            <a:r>
              <a:rPr lang="en-US" sz="3600"/>
              <a:t>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62D7-00A3-68BE-5CB0-4FF07A11F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2242"/>
            <a:ext cx="8672513" cy="4987867"/>
          </a:xfrm>
        </p:spPr>
        <p:txBody>
          <a:bodyPr/>
          <a:lstStyle/>
          <a:p>
            <a:r>
              <a:rPr lang="en-US" sz="2000" dirty="0"/>
              <a:t>Focus on the startup phase</a:t>
            </a:r>
          </a:p>
          <a:p>
            <a:pPr lvl="1"/>
            <a:r>
              <a:rPr lang="en-US" sz="1800" dirty="0"/>
              <a:t>Via </a:t>
            </a:r>
            <a:r>
              <a:rPr lang="en-US" sz="1800" i="1" dirty="0" err="1"/>
              <a:t>apptainer</a:t>
            </a:r>
            <a:r>
              <a:rPr lang="en-US" sz="1800" dirty="0"/>
              <a:t> start the Triton server in a portable container</a:t>
            </a:r>
          </a:p>
          <a:p>
            <a:pPr lvl="1"/>
            <a:r>
              <a:rPr lang="en-US" sz="1800" dirty="0"/>
              <a:t>Script to launch Triton and allow the Glidein to accept jobs continuously </a:t>
            </a:r>
            <a:r>
              <a:rPr lang="en-US" sz="1800" b="1" dirty="0"/>
              <a:t>sharing the available GPUs</a:t>
            </a:r>
            <a:r>
              <a:rPr lang="en-US" sz="1800" dirty="0"/>
              <a:t>.</a:t>
            </a:r>
          </a:p>
          <a:p>
            <a:r>
              <a:rPr lang="en-US" sz="2000" dirty="0"/>
              <a:t>Make the server available to more user jobs</a:t>
            </a:r>
          </a:p>
          <a:p>
            <a:r>
              <a:rPr lang="en-US" sz="2000" dirty="0"/>
              <a:t>Allow to run in the same Glidelin:</a:t>
            </a:r>
          </a:p>
          <a:p>
            <a:pPr lvl="1"/>
            <a:r>
              <a:rPr lang="en-US" sz="2000" b="1" dirty="0"/>
              <a:t>Container</a:t>
            </a:r>
            <a:r>
              <a:rPr lang="en-US" sz="2000" dirty="0"/>
              <a:t> with Triton server and script to launch Triton</a:t>
            </a:r>
          </a:p>
          <a:p>
            <a:pPr lvl="1"/>
            <a:r>
              <a:rPr lang="en-US" sz="2000" dirty="0"/>
              <a:t>User </a:t>
            </a:r>
            <a:r>
              <a:rPr lang="en-US" sz="2000" b="1" dirty="0"/>
              <a:t>jobs</a:t>
            </a:r>
            <a:r>
              <a:rPr lang="en-US" sz="2000" dirty="0"/>
              <a:t> that connect to Triton server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uppo 98">
            <a:extLst>
              <a:ext uri="{FF2B5EF4-FFF2-40B4-BE49-F238E27FC236}">
                <a16:creationId xmlns:a16="http://schemas.microsoft.com/office/drawing/2014/main" id="{55D53CE0-58FC-35F7-F743-8A3755A430E1}"/>
              </a:ext>
            </a:extLst>
          </p:cNvPr>
          <p:cNvGrpSpPr/>
          <p:nvPr/>
        </p:nvGrpSpPr>
        <p:grpSpPr>
          <a:xfrm>
            <a:off x="1981338" y="3624644"/>
            <a:ext cx="5181324" cy="2684132"/>
            <a:chOff x="3291864" y="3536243"/>
            <a:chExt cx="6272747" cy="3208754"/>
          </a:xfrm>
        </p:grpSpPr>
        <p:grpSp>
          <p:nvGrpSpPr>
            <p:cNvPr id="9" name="Gruppo 89">
              <a:extLst>
                <a:ext uri="{FF2B5EF4-FFF2-40B4-BE49-F238E27FC236}">
                  <a16:creationId xmlns:a16="http://schemas.microsoft.com/office/drawing/2014/main" id="{0719B130-073C-487C-7C7B-4F9E5BE3B21F}"/>
                </a:ext>
              </a:extLst>
            </p:cNvPr>
            <p:cNvGrpSpPr/>
            <p:nvPr/>
          </p:nvGrpSpPr>
          <p:grpSpPr>
            <a:xfrm>
              <a:off x="3291864" y="3536243"/>
              <a:ext cx="6272747" cy="3208754"/>
              <a:chOff x="3292393" y="3573014"/>
              <a:chExt cx="6272747" cy="3208754"/>
            </a:xfrm>
          </p:grpSpPr>
          <p:cxnSp>
            <p:nvCxnSpPr>
              <p:cNvPr id="11" name="Connettore 1 50">
                <a:extLst>
                  <a:ext uri="{FF2B5EF4-FFF2-40B4-BE49-F238E27FC236}">
                    <a16:creationId xmlns:a16="http://schemas.microsoft.com/office/drawing/2014/main" id="{207C7B50-AE87-FD15-E246-04811B8AA68D}"/>
                  </a:ext>
                </a:extLst>
              </p:cNvPr>
              <p:cNvCxnSpPr/>
              <p:nvPr/>
            </p:nvCxnSpPr>
            <p:spPr>
              <a:xfrm flipH="1">
                <a:off x="3850733" y="4787797"/>
                <a:ext cx="1227212" cy="11177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ttangolo 74">
                <a:extLst>
                  <a:ext uri="{FF2B5EF4-FFF2-40B4-BE49-F238E27FC236}">
                    <a16:creationId xmlns:a16="http://schemas.microsoft.com/office/drawing/2014/main" id="{8491A4EE-DE86-00F9-1493-DCC647D471C0}"/>
                  </a:ext>
                </a:extLst>
              </p:cNvPr>
              <p:cNvSpPr/>
              <p:nvPr/>
            </p:nvSpPr>
            <p:spPr>
              <a:xfrm>
                <a:off x="3292393" y="3650464"/>
                <a:ext cx="5705527" cy="310052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sp>
            <p:nvSpPr>
              <p:cNvPr id="13" name="Rettangolo 42">
                <a:extLst>
                  <a:ext uri="{FF2B5EF4-FFF2-40B4-BE49-F238E27FC236}">
                    <a16:creationId xmlns:a16="http://schemas.microsoft.com/office/drawing/2014/main" id="{6DA5921A-E9B8-4F32-0A7D-97D5B5A709B7}"/>
                  </a:ext>
                </a:extLst>
              </p:cNvPr>
              <p:cNvSpPr/>
              <p:nvPr/>
            </p:nvSpPr>
            <p:spPr>
              <a:xfrm flipV="1">
                <a:off x="3599424" y="4491352"/>
                <a:ext cx="4906158" cy="2530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sp>
            <p:nvSpPr>
              <p:cNvPr id="14" name="Rettangolo 43">
                <a:extLst>
                  <a:ext uri="{FF2B5EF4-FFF2-40B4-BE49-F238E27FC236}">
                    <a16:creationId xmlns:a16="http://schemas.microsoft.com/office/drawing/2014/main" id="{89F41E40-85A7-0CDA-88A2-0B45D5349307}"/>
                  </a:ext>
                </a:extLst>
              </p:cNvPr>
              <p:cNvSpPr/>
              <p:nvPr/>
            </p:nvSpPr>
            <p:spPr>
              <a:xfrm>
                <a:off x="5077945" y="4464861"/>
                <a:ext cx="1949115" cy="30603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pic>
            <p:nvPicPr>
              <p:cNvPr id="15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8A8F8440-76C4-050C-51C8-8563A5D9BE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952" y="3970699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87AEE98-DD51-15C0-EEFC-00C7ECCE57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7049" y="4009687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2EE68B57-E857-93BA-C162-FE0C79366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784" y="3948140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F0E5472-FA59-FDFF-01AA-8455EF2AB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7542" y="3985447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CasellaDiTesto 48">
                <a:extLst>
                  <a:ext uri="{FF2B5EF4-FFF2-40B4-BE49-F238E27FC236}">
                    <a16:creationId xmlns:a16="http://schemas.microsoft.com/office/drawing/2014/main" id="{50C5BF3E-BA64-2DEB-B620-E15EDDA9DEE3}"/>
                  </a:ext>
                </a:extLst>
              </p:cNvPr>
              <p:cNvSpPr txBox="1"/>
              <p:nvPr/>
            </p:nvSpPr>
            <p:spPr>
              <a:xfrm>
                <a:off x="3292393" y="3573014"/>
                <a:ext cx="6272747" cy="394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/>
                  <a:t>startup	      </a:t>
                </a:r>
                <a:r>
                  <a:rPr lang="it-IT" sz="1600" err="1"/>
                  <a:t>pre_job</a:t>
                </a:r>
                <a:r>
                  <a:rPr lang="it-IT" sz="1600"/>
                  <a:t>	           </a:t>
                </a:r>
                <a:r>
                  <a:rPr lang="it-IT" sz="1600" err="1"/>
                  <a:t>after_job</a:t>
                </a:r>
                <a:r>
                  <a:rPr lang="it-IT" sz="1600"/>
                  <a:t>         </a:t>
                </a:r>
                <a:r>
                  <a:rPr lang="it-IT" sz="1600" err="1"/>
                  <a:t>cleanup</a:t>
                </a:r>
                <a:endParaRPr lang="it-IT" sz="1600"/>
              </a:p>
            </p:txBody>
          </p:sp>
          <p:sp>
            <p:nvSpPr>
              <p:cNvPr id="20" name="CasellaDiTesto 49">
                <a:extLst>
                  <a:ext uri="{FF2B5EF4-FFF2-40B4-BE49-F238E27FC236}">
                    <a16:creationId xmlns:a16="http://schemas.microsoft.com/office/drawing/2014/main" id="{0D61C9C5-7403-6AC5-058E-C78449BC6FF9}"/>
                  </a:ext>
                </a:extLst>
              </p:cNvPr>
              <p:cNvSpPr txBox="1"/>
              <p:nvPr/>
            </p:nvSpPr>
            <p:spPr>
              <a:xfrm>
                <a:off x="5779889" y="4418465"/>
                <a:ext cx="6437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/>
                  <a:t>job</a:t>
                </a:r>
              </a:p>
            </p:txBody>
          </p:sp>
          <p:cxnSp>
            <p:nvCxnSpPr>
              <p:cNvPr id="21" name="Connettore 1 51">
                <a:extLst>
                  <a:ext uri="{FF2B5EF4-FFF2-40B4-BE49-F238E27FC236}">
                    <a16:creationId xmlns:a16="http://schemas.microsoft.com/office/drawing/2014/main" id="{A1D86656-E555-C5D1-3938-41DF19D32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1961" y="4821008"/>
                <a:ext cx="2995089" cy="10676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ttangolo 52">
                <a:extLst>
                  <a:ext uri="{FF2B5EF4-FFF2-40B4-BE49-F238E27FC236}">
                    <a16:creationId xmlns:a16="http://schemas.microsoft.com/office/drawing/2014/main" id="{B7D4BD56-7234-3C43-6A77-BE2D48018498}"/>
                  </a:ext>
                </a:extLst>
              </p:cNvPr>
              <p:cNvSpPr/>
              <p:nvPr/>
            </p:nvSpPr>
            <p:spPr>
              <a:xfrm>
                <a:off x="3686080" y="5905540"/>
                <a:ext cx="4589169" cy="294968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pic>
            <p:nvPicPr>
              <p:cNvPr id="23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478A6CA-E9F9-C5EA-223C-A4B961EF0B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5954" y="5405301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9ADBBF75-6691-E7C4-88D8-C2FC16B36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670" y="5402864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Connettore 1 59">
                <a:extLst>
                  <a:ext uri="{FF2B5EF4-FFF2-40B4-BE49-F238E27FC236}">
                    <a16:creationId xmlns:a16="http://schemas.microsoft.com/office/drawing/2014/main" id="{E2156515-F62C-F09E-BB65-D7C56CD3F30A}"/>
                  </a:ext>
                </a:extLst>
              </p:cNvPr>
              <p:cNvCxnSpPr/>
              <p:nvPr/>
            </p:nvCxnSpPr>
            <p:spPr>
              <a:xfrm>
                <a:off x="410111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60">
                <a:extLst>
                  <a:ext uri="{FF2B5EF4-FFF2-40B4-BE49-F238E27FC236}">
                    <a16:creationId xmlns:a16="http://schemas.microsoft.com/office/drawing/2014/main" id="{0D2E0792-C3C9-5E31-381E-352C9A64522C}"/>
                  </a:ext>
                </a:extLst>
              </p:cNvPr>
              <p:cNvCxnSpPr/>
              <p:nvPr/>
            </p:nvCxnSpPr>
            <p:spPr>
              <a:xfrm>
                <a:off x="460190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61">
                <a:extLst>
                  <a:ext uri="{FF2B5EF4-FFF2-40B4-BE49-F238E27FC236}">
                    <a16:creationId xmlns:a16="http://schemas.microsoft.com/office/drawing/2014/main" id="{9BA809F9-92EB-7EFB-09D7-212723D0C3D4}"/>
                  </a:ext>
                </a:extLst>
              </p:cNvPr>
              <p:cNvCxnSpPr/>
              <p:nvPr/>
            </p:nvCxnSpPr>
            <p:spPr>
              <a:xfrm>
                <a:off x="5048518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62">
                <a:extLst>
                  <a:ext uri="{FF2B5EF4-FFF2-40B4-BE49-F238E27FC236}">
                    <a16:creationId xmlns:a16="http://schemas.microsoft.com/office/drawing/2014/main" id="{FE3342F1-F75F-B374-95C9-6328725CF8FE}"/>
                  </a:ext>
                </a:extLst>
              </p:cNvPr>
              <p:cNvCxnSpPr/>
              <p:nvPr/>
            </p:nvCxnSpPr>
            <p:spPr>
              <a:xfrm>
                <a:off x="5528861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63">
                <a:extLst>
                  <a:ext uri="{FF2B5EF4-FFF2-40B4-BE49-F238E27FC236}">
                    <a16:creationId xmlns:a16="http://schemas.microsoft.com/office/drawing/2014/main" id="{CBAFF69E-AF05-82B6-4A86-03F723973FDA}"/>
                  </a:ext>
                </a:extLst>
              </p:cNvPr>
              <p:cNvCxnSpPr/>
              <p:nvPr/>
            </p:nvCxnSpPr>
            <p:spPr>
              <a:xfrm>
                <a:off x="5970019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64">
                <a:extLst>
                  <a:ext uri="{FF2B5EF4-FFF2-40B4-BE49-F238E27FC236}">
                    <a16:creationId xmlns:a16="http://schemas.microsoft.com/office/drawing/2014/main" id="{8E1C128B-ED43-07BF-BD0F-20EEE6B0B018}"/>
                  </a:ext>
                </a:extLst>
              </p:cNvPr>
              <p:cNvCxnSpPr/>
              <p:nvPr/>
            </p:nvCxnSpPr>
            <p:spPr>
              <a:xfrm>
                <a:off x="6418413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65">
                <a:extLst>
                  <a:ext uri="{FF2B5EF4-FFF2-40B4-BE49-F238E27FC236}">
                    <a16:creationId xmlns:a16="http://schemas.microsoft.com/office/drawing/2014/main" id="{0A04ECA7-9A00-5C19-E163-E7E3B51F6FAE}"/>
                  </a:ext>
                </a:extLst>
              </p:cNvPr>
              <p:cNvCxnSpPr/>
              <p:nvPr/>
            </p:nvCxnSpPr>
            <p:spPr>
              <a:xfrm>
                <a:off x="6832282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66">
                <a:extLst>
                  <a:ext uri="{FF2B5EF4-FFF2-40B4-BE49-F238E27FC236}">
                    <a16:creationId xmlns:a16="http://schemas.microsoft.com/office/drawing/2014/main" id="{011D3696-6506-8493-BFCE-609FB4AC78EB}"/>
                  </a:ext>
                </a:extLst>
              </p:cNvPr>
              <p:cNvCxnSpPr/>
              <p:nvPr/>
            </p:nvCxnSpPr>
            <p:spPr>
              <a:xfrm>
                <a:off x="7269430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67">
                <a:extLst>
                  <a:ext uri="{FF2B5EF4-FFF2-40B4-BE49-F238E27FC236}">
                    <a16:creationId xmlns:a16="http://schemas.microsoft.com/office/drawing/2014/main" id="{12F483D8-F4EF-AB35-35B8-3BAF939F5734}"/>
                  </a:ext>
                </a:extLst>
              </p:cNvPr>
              <p:cNvCxnSpPr/>
              <p:nvPr/>
            </p:nvCxnSpPr>
            <p:spPr>
              <a:xfrm>
                <a:off x="769053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68">
                <a:extLst>
                  <a:ext uri="{FF2B5EF4-FFF2-40B4-BE49-F238E27FC236}">
                    <a16:creationId xmlns:a16="http://schemas.microsoft.com/office/drawing/2014/main" id="{96630D2F-A840-FE38-79D8-4E015C2D271B}"/>
                  </a:ext>
                </a:extLst>
              </p:cNvPr>
              <p:cNvCxnSpPr/>
              <p:nvPr/>
            </p:nvCxnSpPr>
            <p:spPr>
              <a:xfrm>
                <a:off x="8087049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CasellaDiTesto 69">
                <a:extLst>
                  <a:ext uri="{FF2B5EF4-FFF2-40B4-BE49-F238E27FC236}">
                    <a16:creationId xmlns:a16="http://schemas.microsoft.com/office/drawing/2014/main" id="{BAF68427-7789-B74A-99C7-B809835BA220}"/>
                  </a:ext>
                </a:extLst>
              </p:cNvPr>
              <p:cNvSpPr txBox="1"/>
              <p:nvPr/>
            </p:nvSpPr>
            <p:spPr>
              <a:xfrm>
                <a:off x="5650901" y="6473992"/>
                <a:ext cx="757045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err="1"/>
                  <a:t>periodic</a:t>
                </a:r>
                <a:endParaRPr lang="it-IT" sz="900"/>
              </a:p>
            </p:txBody>
          </p:sp>
          <p:sp>
            <p:nvSpPr>
              <p:cNvPr id="39" name="CasellaDiTesto 56">
                <a:extLst>
                  <a:ext uri="{FF2B5EF4-FFF2-40B4-BE49-F238E27FC236}">
                    <a16:creationId xmlns:a16="http://schemas.microsoft.com/office/drawing/2014/main" id="{BC9EC785-5CE2-1070-0B33-30652515F674}"/>
                  </a:ext>
                </a:extLst>
              </p:cNvPr>
              <p:cNvSpPr txBox="1"/>
              <p:nvPr/>
            </p:nvSpPr>
            <p:spPr>
              <a:xfrm>
                <a:off x="4071937" y="5007485"/>
                <a:ext cx="636667" cy="430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/>
                  <a:t>Test</a:t>
                </a:r>
              </a:p>
            </p:txBody>
          </p:sp>
        </p:grpSp>
        <p:cxnSp>
          <p:nvCxnSpPr>
            <p:cNvPr id="10" name="Connettore 1 95">
              <a:extLst>
                <a:ext uri="{FF2B5EF4-FFF2-40B4-BE49-F238E27FC236}">
                  <a16:creationId xmlns:a16="http://schemas.microsoft.com/office/drawing/2014/main" id="{ADC39538-DE84-FB70-65E6-E458D520FDBA}"/>
                </a:ext>
              </a:extLst>
            </p:cNvPr>
            <p:cNvCxnSpPr>
              <a:cxnSpLocks/>
            </p:cNvCxnSpPr>
            <p:nvPr/>
          </p:nvCxnSpPr>
          <p:spPr>
            <a:xfrm>
              <a:off x="3622389" y="4759588"/>
              <a:ext cx="63161" cy="1109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5B8A5231-0C69-0A22-0BAE-3C1167AF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CasellaDiTesto 56">
            <a:extLst>
              <a:ext uri="{FF2B5EF4-FFF2-40B4-BE49-F238E27FC236}">
                <a16:creationId xmlns:a16="http://schemas.microsoft.com/office/drawing/2014/main" id="{0BA7ADFD-E732-0C0A-A93D-7BA8F71652E7}"/>
              </a:ext>
            </a:extLst>
          </p:cNvPr>
          <p:cNvSpPr txBox="1"/>
          <p:nvPr/>
        </p:nvSpPr>
        <p:spPr>
          <a:xfrm>
            <a:off x="5018084" y="4805280"/>
            <a:ext cx="84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/>
              <a:t>Setup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B6D044-0EC8-4294-1E6F-181FD0773578}"/>
              </a:ext>
            </a:extLst>
          </p:cNvPr>
          <p:cNvSpPr/>
          <p:nvPr/>
        </p:nvSpPr>
        <p:spPr>
          <a:xfrm>
            <a:off x="1649111" y="3541912"/>
            <a:ext cx="1448630" cy="49335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55B2530-0DFE-6E48-D51F-4CF2B06599F2}"/>
              </a:ext>
            </a:extLst>
          </p:cNvPr>
          <p:cNvSpPr/>
          <p:nvPr/>
        </p:nvSpPr>
        <p:spPr>
          <a:xfrm rot="20625236">
            <a:off x="761698" y="3755616"/>
            <a:ext cx="728478" cy="398818"/>
          </a:xfrm>
          <a:prstGeom prst="rightArrow">
            <a:avLst>
              <a:gd name="adj1" fmla="val 43052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3D99-7B24-0171-A914-7E9658DD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 server and jobs on a worker node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BD97D-669F-A6BC-FD70-10BD80D7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Local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E1633-5509-9EFD-4A07-EA6316A4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6E01-3AAD-D787-EA2F-51A49B4A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1EB6B31-591B-CFFE-15DD-B9E3DD31BD08}"/>
              </a:ext>
            </a:extLst>
          </p:cNvPr>
          <p:cNvSpPr/>
          <p:nvPr/>
        </p:nvSpPr>
        <p:spPr>
          <a:xfrm>
            <a:off x="2568764" y="1617026"/>
            <a:ext cx="4184073" cy="419792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DE6A00-18D1-DF1A-A713-23129B0703B3}"/>
              </a:ext>
            </a:extLst>
          </p:cNvPr>
          <p:cNvSpPr/>
          <p:nvPr/>
        </p:nvSpPr>
        <p:spPr>
          <a:xfrm>
            <a:off x="3269673" y="2313709"/>
            <a:ext cx="1413163" cy="63730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17AB3-2E66-6B88-1F88-065E2931BE95}"/>
              </a:ext>
            </a:extLst>
          </p:cNvPr>
          <p:cNvSpPr/>
          <p:nvPr/>
        </p:nvSpPr>
        <p:spPr>
          <a:xfrm>
            <a:off x="5597236" y="2438400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536C89-92C2-A4CA-3172-56E9F201A597}"/>
              </a:ext>
            </a:extLst>
          </p:cNvPr>
          <p:cNvSpPr/>
          <p:nvPr/>
        </p:nvSpPr>
        <p:spPr>
          <a:xfrm>
            <a:off x="5597236" y="422563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52E64F-A540-3DDA-0900-DCDFF60EDB65}"/>
              </a:ext>
            </a:extLst>
          </p:cNvPr>
          <p:cNvSpPr/>
          <p:nvPr/>
        </p:nvSpPr>
        <p:spPr>
          <a:xfrm>
            <a:off x="5597236" y="501534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F1EA2-C435-1F5E-0838-647123F202FB}"/>
              </a:ext>
            </a:extLst>
          </p:cNvPr>
          <p:cNvSpPr txBox="1"/>
          <p:nvPr/>
        </p:nvSpPr>
        <p:spPr>
          <a:xfrm>
            <a:off x="3269674" y="2438400"/>
            <a:ext cx="14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TRITON</a:t>
            </a:r>
            <a:endParaRPr lang="en-US" sz="1800">
              <a:solidFill>
                <a:schemeClr val="bg2"/>
              </a:solidFill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DD45BEB-45B9-D71E-2723-5E0B080A590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682836" y="2632363"/>
            <a:ext cx="914400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A9E77D-04FF-1EA4-FA73-2D977972854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82836" y="2632364"/>
            <a:ext cx="914400" cy="1773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C27AEC-6E18-035E-BF11-E47F3AB2E1C8}"/>
              </a:ext>
            </a:extLst>
          </p:cNvPr>
          <p:cNvSpPr txBox="1"/>
          <p:nvPr/>
        </p:nvSpPr>
        <p:spPr>
          <a:xfrm>
            <a:off x="5899577" y="2817952"/>
            <a:ext cx="24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</a:t>
            </a:r>
          </a:p>
          <a:p>
            <a:r>
              <a:rPr lang="en-US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0BC4B3-AF1F-6FEE-62A6-EF14094427D7}"/>
              </a:ext>
            </a:extLst>
          </p:cNvPr>
          <p:cNvSpPr/>
          <p:nvPr/>
        </p:nvSpPr>
        <p:spPr>
          <a:xfrm>
            <a:off x="3305126" y="2854037"/>
            <a:ext cx="524933" cy="2449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rgbClr val="404040"/>
                </a:solidFill>
              </a:rPr>
              <a:t>GPU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D0ECE2-FE77-A8E9-44DD-0839EFBDABA9}"/>
              </a:ext>
            </a:extLst>
          </p:cNvPr>
          <p:cNvSpPr/>
          <p:nvPr/>
        </p:nvSpPr>
        <p:spPr>
          <a:xfrm>
            <a:off x="6041604" y="2737403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0238F1-1B70-549F-CF0C-8D5F8C0C5E83}"/>
              </a:ext>
            </a:extLst>
          </p:cNvPr>
          <p:cNvSpPr txBox="1"/>
          <p:nvPr/>
        </p:nvSpPr>
        <p:spPr>
          <a:xfrm>
            <a:off x="6048281" y="2725619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B0C8A2-B10A-32B1-851F-B45CFE2A432D}"/>
              </a:ext>
            </a:extLst>
          </p:cNvPr>
          <p:cNvSpPr/>
          <p:nvPr/>
        </p:nvSpPr>
        <p:spPr>
          <a:xfrm>
            <a:off x="6079370" y="450996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79282E-4013-635D-1429-E22289298EB5}"/>
              </a:ext>
            </a:extLst>
          </p:cNvPr>
          <p:cNvSpPr txBox="1"/>
          <p:nvPr/>
        </p:nvSpPr>
        <p:spPr>
          <a:xfrm>
            <a:off x="6086047" y="449817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C7383B-F3C9-7AC5-4061-B8A3D4A2C153}"/>
              </a:ext>
            </a:extLst>
          </p:cNvPr>
          <p:cNvSpPr/>
          <p:nvPr/>
        </p:nvSpPr>
        <p:spPr>
          <a:xfrm>
            <a:off x="6079370" y="529967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655D9-FBB0-63D7-3268-0CD24985E4DB}"/>
              </a:ext>
            </a:extLst>
          </p:cNvPr>
          <p:cNvSpPr txBox="1"/>
          <p:nvPr/>
        </p:nvSpPr>
        <p:spPr>
          <a:xfrm>
            <a:off x="6086047" y="528788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88B6FD-7AA9-26AB-4400-CC27FE3207C8}"/>
              </a:ext>
            </a:extLst>
          </p:cNvPr>
          <p:cNvSpPr txBox="1"/>
          <p:nvPr/>
        </p:nvSpPr>
        <p:spPr>
          <a:xfrm>
            <a:off x="4274944" y="1652876"/>
            <a:ext cx="132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GLIDEIN</a:t>
            </a:r>
          </a:p>
        </p:txBody>
      </p:sp>
    </p:spTree>
    <p:extLst>
      <p:ext uri="{BB962C8B-B14F-4D97-AF65-F5344CB8AC3E}">
        <p14:creationId xmlns:p14="http://schemas.microsoft.com/office/powerpoint/2010/main" val="352352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CB4A-CF3E-01FB-D619-BF83F1CE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 anchor="b">
            <a:normAutofit/>
          </a:bodyPr>
          <a:lstStyle/>
          <a:p>
            <a:r>
              <a:rPr lang="en-US"/>
              <a:t>METHODS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7AC3A-273B-BFE8-6408-32E66E12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0</a:t>
            </a:r>
            <a:fld id="{A2ECEAFD-5D48-4E40-9C0B-D27273F32F77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F846-CD69-DB48-5B14-0C5195F7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/>
              <a:t>Sara Mazzucato | DGaas: Midterm report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0A289BB9-FFD0-F4F5-D2A2-C91C7BCD1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966337"/>
              </p:ext>
            </p:extLst>
          </p:nvPr>
        </p:nvGraphicFramePr>
        <p:xfrm>
          <a:off x="228600" y="1043046"/>
          <a:ext cx="8672513" cy="4987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B8BF2D6-803E-BA07-2207-89CD6DD77F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35" b="6620"/>
          <a:stretch/>
        </p:blipFill>
        <p:spPr>
          <a:xfrm>
            <a:off x="5564188" y="1114901"/>
            <a:ext cx="1771650" cy="707824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C4CFDF35-B040-4CF8-9E32-71BBEEEC7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110168"/>
              </p:ext>
            </p:extLst>
          </p:nvPr>
        </p:nvGraphicFramePr>
        <p:xfrm>
          <a:off x="5678487" y="2868222"/>
          <a:ext cx="2619375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2619360" imgH="471600" progId="Paint.Picture">
                  <p:embed/>
                </p:oleObj>
              </mc:Choice>
              <mc:Fallback>
                <p:oleObj name="Bitmap Image" r:id="rId9" imgW="2619360" imgH="471600" progId="Paint.Picture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C4CFDF35-B040-4CF8-9E32-71BBEEEC76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78487" y="2868222"/>
                        <a:ext cx="2619375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713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9EFF44-9B51-E317-5DD0-56E88D0F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525" y="30269"/>
            <a:ext cx="2214489" cy="209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1CB4A-CF3E-01FB-D619-BF83F1CE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SCRIPT EXECUTION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7AC3A-273B-BFE8-6408-32E66E12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F846-CD69-DB48-5B14-0C5195F7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E40646-9A00-D480-B9E4-222FBA972FF3}"/>
              </a:ext>
            </a:extLst>
          </p:cNvPr>
          <p:cNvSpPr/>
          <p:nvPr/>
        </p:nvSpPr>
        <p:spPr>
          <a:xfrm>
            <a:off x="6988175" y="47357"/>
            <a:ext cx="2155825" cy="641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2E3030-586D-6845-F25F-66585276E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FACTORY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 FRONTEND AND SUBMIT NODE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D115B-0F46-380E-78CC-D6243FEE0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98" b="27831"/>
          <a:stretch/>
        </p:blipFill>
        <p:spPr>
          <a:xfrm>
            <a:off x="342900" y="1443038"/>
            <a:ext cx="5500688" cy="2575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01DEAF-2206-05D4-FE41-E6E1CEE8F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84"/>
          <a:stretch/>
        </p:blipFill>
        <p:spPr>
          <a:xfrm>
            <a:off x="342900" y="4713104"/>
            <a:ext cx="6713408" cy="1036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C901C-3A2F-ECBB-87E5-311583224BAF}"/>
              </a:ext>
            </a:extLst>
          </p:cNvPr>
          <p:cNvSpPr/>
          <p:nvPr/>
        </p:nvSpPr>
        <p:spPr>
          <a:xfrm>
            <a:off x="242886" y="2730762"/>
            <a:ext cx="5761987" cy="565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FFCD7-7675-D04B-D3DB-1439A2B49CB5}"/>
              </a:ext>
            </a:extLst>
          </p:cNvPr>
          <p:cNvSpPr txBox="1"/>
          <p:nvPr/>
        </p:nvSpPr>
        <p:spPr>
          <a:xfrm>
            <a:off x="6255106" y="2782733"/>
            <a:ext cx="2897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script to</a:t>
            </a:r>
          </a:p>
          <a:p>
            <a:r>
              <a:rPr lang="en-US" dirty="0"/>
              <a:t>start the Triton server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10740-6512-D9AF-2F1B-82D39592C051}"/>
              </a:ext>
            </a:extLst>
          </p:cNvPr>
          <p:cNvSpPr txBox="1"/>
          <p:nvPr/>
        </p:nvSpPr>
        <p:spPr>
          <a:xfrm>
            <a:off x="3280647" y="5736221"/>
            <a:ext cx="449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 job using the Triton server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F69C1-6387-71F7-D61A-96DEBA4616DC}"/>
              </a:ext>
            </a:extLst>
          </p:cNvPr>
          <p:cNvSpPr/>
          <p:nvPr/>
        </p:nvSpPr>
        <p:spPr>
          <a:xfrm>
            <a:off x="228600" y="5514109"/>
            <a:ext cx="6827708" cy="244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202592C-B730-61F9-85C2-5452F8FF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25" y="30269"/>
            <a:ext cx="2214489" cy="209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1CB4A-CF3E-01FB-D619-BF83F1CE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GLIDEIN INFERECE TEST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7AC3A-273B-BFE8-6408-32E66E12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F846-CD69-DB48-5B14-0C5195F7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2D2099-EDD5-52D6-4944-CB7D45423007}"/>
              </a:ext>
            </a:extLst>
          </p:cNvPr>
          <p:cNvSpPr/>
          <p:nvPr/>
        </p:nvSpPr>
        <p:spPr>
          <a:xfrm>
            <a:off x="6956295" y="712862"/>
            <a:ext cx="2155825" cy="641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F71197BE-2735-B6CB-9E73-49B3578DC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18" y="3325853"/>
            <a:ext cx="3266082" cy="1737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DAC038-73C2-8D35-7EF6-82D4E685ABA6}"/>
              </a:ext>
            </a:extLst>
          </p:cNvPr>
          <p:cNvSpPr txBox="1"/>
          <p:nvPr/>
        </p:nvSpPr>
        <p:spPr>
          <a:xfrm>
            <a:off x="5649319" y="2766412"/>
            <a:ext cx="3494682" cy="38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WILSON CLUSTER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324F1-BC66-E5C7-B971-A1F3D01ED3BE}"/>
              </a:ext>
            </a:extLst>
          </p:cNvPr>
          <p:cNvSpPr txBox="1"/>
          <p:nvPr/>
        </p:nvSpPr>
        <p:spPr>
          <a:xfrm>
            <a:off x="117088" y="1285050"/>
            <a:ext cx="541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Inference test running into a Triton server for the classification of an image using a CNN</a:t>
            </a:r>
            <a:endParaRPr lang="en-GB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61983E0-03DC-A4D6-9DFE-18873AE98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534" y="2784904"/>
            <a:ext cx="5308046" cy="2819620"/>
          </a:xfrm>
        </p:spPr>
      </p:pic>
    </p:spTree>
    <p:extLst>
      <p:ext uri="{BB962C8B-B14F-4D97-AF65-F5344CB8AC3E}">
        <p14:creationId xmlns:p14="http://schemas.microsoft.com/office/powerpoint/2010/main" val="202296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8AEE6C-4081-0102-3245-192B87E5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25" y="30269"/>
            <a:ext cx="2214489" cy="209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1CB4A-CF3E-01FB-D619-BF83F1CE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JOBS USING TRITON SERVER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57C4-860D-86DF-1A9B-59A332F5D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6727695" cy="19265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Server and client Triton 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Test to launch Triton as a daemon and the client where execute the inference test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 the Triton server and execute multiple jobs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Send a user job that use the client container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7AC3A-273B-BFE8-6408-32E66E12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F846-CD69-DB48-5B14-0C5195F7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96842-F968-D234-5921-5D175A32B40F}"/>
              </a:ext>
            </a:extLst>
          </p:cNvPr>
          <p:cNvSpPr/>
          <p:nvPr/>
        </p:nvSpPr>
        <p:spPr>
          <a:xfrm>
            <a:off x="6972234" y="1389531"/>
            <a:ext cx="2155825" cy="641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F4CA5-9DDA-9450-89FE-910E0017A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" y="4002895"/>
            <a:ext cx="5179470" cy="2028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942A2-BF79-3732-FEC8-6D9678B06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40" y="5341473"/>
            <a:ext cx="3248049" cy="771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27D4B-2F1E-7542-499A-5A1CECF58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140" y="4233184"/>
            <a:ext cx="3248049" cy="791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03483-75F8-F43B-2A66-75518F8456A9}"/>
              </a:ext>
            </a:extLst>
          </p:cNvPr>
          <p:cNvSpPr txBox="1"/>
          <p:nvPr/>
        </p:nvSpPr>
        <p:spPr>
          <a:xfrm>
            <a:off x="327671" y="3342942"/>
            <a:ext cx="842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Case study</a:t>
            </a:r>
            <a:r>
              <a:rPr lang="en-US" sz="2400" dirty="0"/>
              <a:t>: classification of images using the CNN </a:t>
            </a:r>
            <a:r>
              <a:rPr lang="en-US" sz="2400" dirty="0" err="1"/>
              <a:t>densenet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42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C1F7-7ED0-6F49-E356-094FFF83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FE6A7-C494-F5BD-A83A-5130840C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5D456-2BC5-3E05-7FDE-17913A5C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6257F6-52BB-E98C-0D08-627CEEC4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2" y="1322685"/>
            <a:ext cx="2688540" cy="26359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E6009A-00E9-168D-FF7B-960B6844B262}"/>
              </a:ext>
            </a:extLst>
          </p:cNvPr>
          <p:cNvCxnSpPr>
            <a:cxnSpLocks/>
          </p:cNvCxnSpPr>
          <p:nvPr/>
        </p:nvCxnSpPr>
        <p:spPr>
          <a:xfrm>
            <a:off x="3075709" y="2640671"/>
            <a:ext cx="1869263" cy="11169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C33C539-9F87-DA5B-959A-0CEA57DAA6FA}"/>
              </a:ext>
            </a:extLst>
          </p:cNvPr>
          <p:cNvCxnSpPr>
            <a:cxnSpLocks/>
          </p:cNvCxnSpPr>
          <p:nvPr/>
        </p:nvCxnSpPr>
        <p:spPr>
          <a:xfrm flipV="1">
            <a:off x="3075709" y="2147455"/>
            <a:ext cx="2549236" cy="493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40F36DE-C4E8-623E-7ED4-6A8D68D3B0F0}"/>
              </a:ext>
            </a:extLst>
          </p:cNvPr>
          <p:cNvSpPr txBox="1"/>
          <p:nvPr/>
        </p:nvSpPr>
        <p:spPr>
          <a:xfrm>
            <a:off x="3075709" y="803211"/>
            <a:ext cx="296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Remote connection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1F48DE-7122-6791-193D-A3541D85ABC2}"/>
              </a:ext>
            </a:extLst>
          </p:cNvPr>
          <p:cNvSpPr txBox="1"/>
          <p:nvPr/>
        </p:nvSpPr>
        <p:spPr>
          <a:xfrm>
            <a:off x="1297231" y="1137172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WILSON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0AE6C-F4C1-4D4B-B098-584EE857910A}"/>
              </a:ext>
            </a:extLst>
          </p:cNvPr>
          <p:cNvSpPr txBox="1"/>
          <p:nvPr/>
        </p:nvSpPr>
        <p:spPr>
          <a:xfrm>
            <a:off x="6116314" y="756290"/>
            <a:ext cx="1551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UCHICAGO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09857E-64B3-7943-BE23-D5C9FE19D219}"/>
              </a:ext>
            </a:extLst>
          </p:cNvPr>
          <p:cNvSpPr txBox="1"/>
          <p:nvPr/>
        </p:nvSpPr>
        <p:spPr>
          <a:xfrm>
            <a:off x="4556996" y="5942277"/>
            <a:ext cx="198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 TORONTO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5BE86E-8171-D810-2533-3EC5FAE1573A}"/>
              </a:ext>
            </a:extLst>
          </p:cNvPr>
          <p:cNvSpPr txBox="1"/>
          <p:nvPr/>
        </p:nvSpPr>
        <p:spPr>
          <a:xfrm>
            <a:off x="1425794" y="1549988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4DEC73-6D34-DE73-D900-FF9440C7566D}"/>
              </a:ext>
            </a:extLst>
          </p:cNvPr>
          <p:cNvSpPr txBox="1"/>
          <p:nvPr/>
        </p:nvSpPr>
        <p:spPr>
          <a:xfrm>
            <a:off x="6346482" y="1174757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FF4089-BD34-5B31-11F2-ED85E70857F4}"/>
              </a:ext>
            </a:extLst>
          </p:cNvPr>
          <p:cNvSpPr txBox="1"/>
          <p:nvPr/>
        </p:nvSpPr>
        <p:spPr>
          <a:xfrm>
            <a:off x="4592025" y="3822822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8190B52F-5A55-7890-CD22-4D8A1EC4D538}"/>
              </a:ext>
            </a:extLst>
          </p:cNvPr>
          <p:cNvSpPr/>
          <p:nvPr/>
        </p:nvSpPr>
        <p:spPr>
          <a:xfrm>
            <a:off x="886691" y="4793842"/>
            <a:ext cx="1607127" cy="1148435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404040"/>
                </a:solidFill>
              </a:rPr>
              <a:t>Proxy?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E1E7F9E-EFE2-ED70-6C4F-B5B9D8C0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119" y="3822822"/>
            <a:ext cx="2391065" cy="21772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386684-41E2-8725-A35D-94F210D5B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48" y="1137172"/>
            <a:ext cx="2583093" cy="24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2239"/>
            <a:ext cx="8672513" cy="5059363"/>
          </a:xfrm>
        </p:spPr>
        <p:txBody>
          <a:bodyPr lIns="0" tIns="0" rIns="0" bIns="0" anchor="t"/>
          <a:lstStyle/>
          <a:p>
            <a:r>
              <a:rPr lang="en-US" sz="2000" dirty="0"/>
              <a:t>Scientific computing requires a lot of computing</a:t>
            </a:r>
          </a:p>
          <a:p>
            <a:pPr>
              <a:spcBef>
                <a:spcPts val="479"/>
              </a:spcBef>
            </a:pPr>
            <a:r>
              <a:rPr lang="en-US" sz="2000" spc="-1" dirty="0">
                <a:latin typeface="Arial"/>
              </a:rPr>
              <a:t>GlideinWMS is a pilot-based resource provisioning tool for distributed High Throughput Computing</a:t>
            </a:r>
          </a:p>
          <a:p>
            <a:pPr lvl="1">
              <a:spcBef>
                <a:spcPts val="479"/>
              </a:spcBef>
            </a:pPr>
            <a:r>
              <a:rPr lang="en-US" sz="2000" spc="-1" dirty="0">
                <a:latin typeface="Arial"/>
                <a:ea typeface="ＭＳ Ｐゴシック"/>
              </a:rPr>
              <a:t>Provides reliable and uniform virtual clusters </a:t>
            </a:r>
            <a:endParaRPr lang="en-US" sz="2000" spc="-1" dirty="0">
              <a:latin typeface="Arial"/>
            </a:endParaRPr>
          </a:p>
          <a:p>
            <a:pPr lvl="1">
              <a:spcBef>
                <a:spcPts val="479"/>
              </a:spcBef>
            </a:pPr>
            <a:r>
              <a:rPr lang="en-US" sz="2000" spc="-1" dirty="0">
                <a:latin typeface="Arial"/>
                <a:ea typeface="ＭＳ Ｐゴシック"/>
              </a:rPr>
              <a:t>Submits Glideins to unreliable heterogeneous resources</a:t>
            </a:r>
          </a:p>
          <a:p>
            <a:r>
              <a:rPr lang="en-US" sz="2000" dirty="0">
                <a:cs typeface="Helvetica"/>
              </a:rPr>
              <a:t>GPUs are very useful for important workflows</a:t>
            </a:r>
            <a:r>
              <a:rPr lang="en-US" sz="2000" dirty="0">
                <a:ea typeface="ＭＳ Ｐゴシック"/>
                <a:cs typeface="Helvetica"/>
              </a:rPr>
              <a:t>, especially in AI/ML</a:t>
            </a:r>
            <a:endParaRPr lang="en-US" sz="2000" dirty="0"/>
          </a:p>
          <a:p>
            <a:r>
              <a:rPr lang="en-US" sz="2000" dirty="0">
                <a:cs typeface="Helvetica"/>
              </a:rPr>
              <a:t>Only few resources (Worker Nodes) have GPUs</a:t>
            </a:r>
            <a:r>
              <a:rPr lang="en-US" sz="2000" dirty="0">
                <a:ea typeface="ＭＳ Ｐゴシック"/>
                <a:cs typeface="Helvetica"/>
              </a:rPr>
              <a:t> and the use of GPUs is not uniform</a:t>
            </a:r>
            <a:endParaRPr lang="en-US" sz="2000" dirty="0"/>
          </a:p>
          <a:p>
            <a:r>
              <a:rPr lang="en-US" sz="2000" dirty="0">
                <a:ea typeface="ＭＳ Ｐゴシック"/>
                <a:cs typeface="Helvetica"/>
              </a:rPr>
              <a:t>We started NVidia Triton server in containers to share the use of GPUs</a:t>
            </a:r>
            <a:endParaRPr lang="en-US" sz="2000" dirty="0"/>
          </a:p>
          <a:p>
            <a:pPr lvl="1"/>
            <a:r>
              <a:rPr lang="en-US" sz="2000" dirty="0">
                <a:ea typeface="ＭＳ Ｐゴシック"/>
                <a:cs typeface="Helvetica"/>
              </a:rPr>
              <a:t>In a Worker Node, to all Jobs managed by a Glidein</a:t>
            </a:r>
            <a:endParaRPr lang="en-US" sz="2000" dirty="0">
              <a:ea typeface="ＭＳ Ｐゴシック"/>
            </a:endParaRPr>
          </a:p>
          <a:p>
            <a:pPr lvl="1"/>
            <a:r>
              <a:rPr lang="en-US" sz="2000" dirty="0">
                <a:ea typeface="ＭＳ Ｐゴシック"/>
                <a:cs typeface="Helvetica"/>
              </a:rPr>
              <a:t>And possibly also across different resources by proxying in the Glidein the access to remote Triton servers</a:t>
            </a:r>
            <a:endParaRPr lang="en-US" sz="2000" dirty="0">
              <a:ea typeface="ＭＳ Ｐゴシック"/>
            </a:endParaRP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D4BDC21-0520-4515-AFE3-81F04394F1CB}" type="datetime1">
              <a:rPr lang="en-US" smtClean="0"/>
              <a:t>9/28/2023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11069A-9015-DEE3-6776-0417DD185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97222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everal images of a machine&#10;&#10;Description automatically generated">
            <a:extLst>
              <a:ext uri="{FF2B5EF4-FFF2-40B4-BE49-F238E27FC236}">
                <a16:creationId xmlns:a16="http://schemas.microsoft.com/office/drawing/2014/main" id="{526BE0B7-AE93-4665-4401-679D72AB38C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t="8745" r="-2" b="13934"/>
          <a:stretch/>
        </p:blipFill>
        <p:spPr>
          <a:xfrm>
            <a:off x="3311016" y="1422608"/>
            <a:ext cx="5535160" cy="478184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DB17A-0BC5-D60C-424C-746C59F54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8497139A-6EB9-44BA-8E22-A75A98E1EE4E}" type="datetime1">
              <a:rPr lang="en-US" smtClean="0"/>
              <a:t>9/28/2023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4444A-3F20-F0F9-69A1-6BB1633FEDE2}"/>
              </a:ext>
            </a:extLst>
          </p:cNvPr>
          <p:cNvSpPr txBox="1"/>
          <p:nvPr/>
        </p:nvSpPr>
        <p:spPr>
          <a:xfrm>
            <a:off x="222251" y="2325756"/>
            <a:ext cx="3822976" cy="2685149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ts val="984"/>
              </a:spcBef>
              <a:buNone/>
            </a:pPr>
            <a:r>
              <a:rPr lang="en-US">
                <a:solidFill>
                  <a:srgbClr val="505050"/>
                </a:solidFill>
                <a:latin typeface="Helvetica"/>
              </a:rPr>
              <a:t>Scientific data stored at Fermilab: </a:t>
            </a:r>
          </a:p>
          <a:p>
            <a:pPr marL="0" indent="0">
              <a:lnSpc>
                <a:spcPct val="90000"/>
              </a:lnSpc>
              <a:spcBef>
                <a:spcPts val="984"/>
              </a:spcBef>
              <a:buNone/>
            </a:pPr>
            <a:endParaRPr lang="en-US">
              <a:solidFill>
                <a:srgbClr val="505050"/>
              </a:solidFill>
              <a:latin typeface="Helvetica"/>
            </a:endParaRPr>
          </a:p>
          <a:p>
            <a:pPr marL="0" indent="0" algn="ctr">
              <a:lnSpc>
                <a:spcPct val="90000"/>
              </a:lnSpc>
              <a:spcBef>
                <a:spcPts val="984"/>
              </a:spcBef>
              <a:buNone/>
            </a:pPr>
            <a:r>
              <a:rPr lang="en-US" b="1">
                <a:solidFill>
                  <a:srgbClr val="505050"/>
                </a:solidFill>
                <a:latin typeface="Helvetica"/>
              </a:rPr>
              <a:t>266 Petabytes!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CMS, 89.69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NOVA, 53.65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505050"/>
                </a:solidFill>
                <a:latin typeface="Helvetica"/>
              </a:rPr>
              <a:t>uBoone</a:t>
            </a:r>
            <a:r>
              <a:rPr lang="en-US">
                <a:solidFill>
                  <a:srgbClr val="505050"/>
                </a:solidFill>
                <a:latin typeface="Helvetica"/>
              </a:rPr>
              <a:t>, 28.48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F39E1-2D91-0605-FDD3-412CBC4CE5DB}"/>
              </a:ext>
            </a:extLst>
          </p:cNvPr>
          <p:cNvSpPr txBox="1"/>
          <p:nvPr/>
        </p:nvSpPr>
        <p:spPr>
          <a:xfrm>
            <a:off x="222250" y="5010906"/>
            <a:ext cx="46018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984"/>
              </a:spcBef>
            </a:pPr>
            <a:r>
              <a:rPr lang="en-US" b="1">
                <a:solidFill>
                  <a:srgbClr val="505050"/>
                </a:solidFill>
                <a:latin typeface="Helvetica"/>
              </a:rPr>
              <a:t>Going towards the era of Big Data!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9B88D2A-A4DF-0285-27AC-762A887375FE}"/>
              </a:ext>
            </a:extLst>
          </p:cNvPr>
          <p:cNvSpPr txBox="1">
            <a:spLocks/>
          </p:cNvSpPr>
          <p:nvPr/>
        </p:nvSpPr>
        <p:spPr>
          <a:xfrm>
            <a:off x="387626" y="318052"/>
            <a:ext cx="8239539" cy="83488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/>
              <a:t>Computing resources as support to </a:t>
            </a:r>
            <a:br>
              <a:rPr lang="en-US" sz="3600"/>
            </a:br>
            <a:r>
              <a:rPr lang="en-US" sz="3600"/>
              <a:t>HEP experiments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0F89D01-4824-42B3-ED0D-E8F8DA1D8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405936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178AA7-43AE-FAD9-E294-C0383B5CF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Scientific computing requires a lot of computing</a:t>
            </a:r>
          </a:p>
          <a:p>
            <a:pPr>
              <a:spcBef>
                <a:spcPts val="479"/>
              </a:spcBef>
            </a:pPr>
            <a:r>
              <a:rPr lang="en-US" sz="2000" spc="-1" err="1">
                <a:latin typeface="Arial"/>
              </a:rPr>
              <a:t>GlideinWMS</a:t>
            </a:r>
            <a:r>
              <a:rPr lang="en-US" sz="2000" spc="-1">
                <a:latin typeface="Arial"/>
              </a:rPr>
              <a:t> is a pilot based resource provisioning tool for distributed High Throughput Computing</a:t>
            </a: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</a:rPr>
              <a:t>Provides reliable and uniform virtual clusters </a:t>
            </a: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</a:rPr>
              <a:t>Submits </a:t>
            </a:r>
            <a:r>
              <a:rPr lang="en-US" sz="2000" spc="-1" err="1">
                <a:latin typeface="Arial"/>
              </a:rPr>
              <a:t>Glideins</a:t>
            </a:r>
            <a:r>
              <a:rPr lang="en-US" sz="2000" spc="-1">
                <a:latin typeface="Arial"/>
              </a:rPr>
              <a:t> to unreliable heterogeneous resources</a:t>
            </a:r>
          </a:p>
          <a:p>
            <a:r>
              <a:rPr lang="en-US" sz="2000" err="1"/>
              <a:t>Glidein</a:t>
            </a:r>
            <a:r>
              <a:rPr lang="en-US" sz="2000"/>
              <a:t> can be used to start the Triton Server</a:t>
            </a:r>
          </a:p>
          <a:p>
            <a:r>
              <a:rPr lang="en-US" sz="2000"/>
              <a:t>GPU</a:t>
            </a:r>
          </a:p>
          <a:p>
            <a:pPr lvl="1"/>
            <a:r>
              <a:rPr lang="en-US" sz="1800"/>
              <a:t>Sharing thanks to </a:t>
            </a:r>
            <a:r>
              <a:rPr lang="en-US" sz="1800" err="1"/>
              <a:t>Ttiton</a:t>
            </a:r>
            <a:r>
              <a:rPr lang="en-US" sz="1800"/>
              <a:t> server: </a:t>
            </a:r>
            <a:r>
              <a:rPr lang="en-US" sz="1800" err="1"/>
              <a:t>Glidein</a:t>
            </a:r>
            <a:r>
              <a:rPr lang="en-US" sz="1800"/>
              <a:t> can have different destinations</a:t>
            </a:r>
          </a:p>
          <a:p>
            <a:r>
              <a:rPr lang="en-US" sz="2000"/>
              <a:t>Good distribution of the system and virtualization helps efficiency</a:t>
            </a:r>
          </a:p>
          <a:p>
            <a:pPr marL="0" indent="0" rtl="0">
              <a:spcBef>
                <a:spcPts val="480"/>
              </a:spcBef>
              <a:spcAft>
                <a:spcPts val="0"/>
              </a:spcAft>
              <a:buNone/>
            </a:pPr>
            <a:br>
              <a:rPr lang="en-US" sz="1800" b="0">
                <a:effectLst/>
              </a:rPr>
            </a:br>
            <a:r>
              <a:rPr lang="en-US" sz="1800" b="1" i="0" u="none" strike="noStrike">
                <a:solidFill>
                  <a:srgbClr val="004C97"/>
                </a:solidFill>
                <a:effectLst/>
                <a:latin typeface="Helvetica Neue"/>
              </a:rPr>
              <a:t>References</a:t>
            </a:r>
            <a:endParaRPr lang="en-US" sz="1800" b="0">
              <a:effectLst/>
            </a:endParaRPr>
          </a:p>
          <a:p>
            <a:r>
              <a:rPr lang="en-US" sz="1800" b="0" i="0" u="sng" strike="noStrike">
                <a:solidFill>
                  <a:srgbClr val="0000FF"/>
                </a:solidFill>
                <a:effectLst/>
                <a:latin typeface="Helvetica Neue"/>
                <a:hlinkClick r:id="rId3"/>
              </a:rPr>
              <a:t>https://github.com/glideinWMS/glideinwms</a:t>
            </a:r>
            <a:r>
              <a:rPr lang="en-US" sz="1800" b="0" i="0" u="none" strike="noStrike">
                <a:solidFill>
                  <a:srgbClr val="404040"/>
                </a:solidFill>
                <a:effectLst/>
                <a:latin typeface="Helvetica Neue"/>
              </a:rPr>
              <a:t> </a:t>
            </a:r>
            <a:endParaRPr lang="en-US" sz="1800">
              <a:solidFill>
                <a:srgbClr val="404040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sz="1800">
                <a:solidFill>
                  <a:srgbClr val="404040"/>
                </a:solidFill>
                <a:latin typeface="Helvetica Neue"/>
              </a:rPr>
              <a:t>Thanks to </a:t>
            </a:r>
            <a:r>
              <a:rPr lang="en-US" sz="1800" b="1">
                <a:solidFill>
                  <a:srgbClr val="404040"/>
                </a:solidFill>
                <a:latin typeface="Helvetica Neue"/>
              </a:rPr>
              <a:t>Marco Mambelli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, </a:t>
            </a:r>
            <a:r>
              <a:rPr lang="en-US" sz="1800" b="1">
                <a:solidFill>
                  <a:srgbClr val="404040"/>
                </a:solidFill>
                <a:latin typeface="Helvetica Neue"/>
              </a:rPr>
              <a:t>Bruno Coimbra 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and all the </a:t>
            </a:r>
            <a:r>
              <a:rPr lang="en-US" sz="1800" err="1">
                <a:solidFill>
                  <a:srgbClr val="404040"/>
                </a:solidFill>
                <a:latin typeface="Helvetica Neue"/>
              </a:rPr>
              <a:t>HEPcloud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 team for their constant support! </a:t>
            </a:r>
            <a:endParaRPr lang="en-US" sz="1800" b="1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97F2B-0ACB-0E90-6038-15E2A512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19049-21E1-23B8-CC2F-5A8E9D396C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08475FF-54BA-43BB-A6CD-2F3F60C9E048}" type="datetime1">
              <a:rPr lang="en-US" smtClean="0"/>
              <a:t>9/28/2023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8FC479-95CA-980B-BC52-87E177113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5D035-CCBE-0CD0-D6EC-FA2C5054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402" y="46706"/>
            <a:ext cx="2118597" cy="8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GlideinWMS</a:t>
            </a:r>
            <a:r>
              <a:rPr lang="en-US"/>
              <a:t> components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59D36-0112-0545-AEC3-046EDE9C488C}"/>
              </a:ext>
            </a:extLst>
          </p:cNvPr>
          <p:cNvGraphicFramePr>
            <a:graphicFrameLocks noGrp="1"/>
          </p:cNvGraphicFramePr>
          <p:nvPr/>
        </p:nvGraphicFramePr>
        <p:xfrm>
          <a:off x="505427" y="813366"/>
          <a:ext cx="8092308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46154">
                  <a:extLst>
                    <a:ext uri="{9D8B030D-6E8A-4147-A177-3AD203B41FA5}">
                      <a16:colId xmlns:a16="http://schemas.microsoft.com/office/drawing/2014/main" val="741787858"/>
                    </a:ext>
                  </a:extLst>
                </a:gridCol>
                <a:gridCol w="4046154">
                  <a:extLst>
                    <a:ext uri="{9D8B030D-6E8A-4147-A177-3AD203B41FA5}">
                      <a16:colId xmlns:a16="http://schemas.microsoft.com/office/drawing/2014/main" val="4058611893"/>
                    </a:ext>
                  </a:extLst>
                </a:gridCol>
              </a:tblGrid>
              <a:tr h="329004"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FRONTEND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FACTORY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426735"/>
                  </a:ext>
                </a:extLst>
              </a:tr>
              <a:tr h="254978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Controlled by VO Operators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task is to </a:t>
                      </a:r>
                      <a:r>
                        <a:rPr lang="en-US" sz="1800" b="1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 for user jobs </a:t>
                      </a: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ask the Glidein Factories to provide glideins, if needed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Decides which glidein Factory should submit the pilot Jobs and how many of them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Configuration xml file: 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gwms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-frontend/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frontend.xml</a:t>
                      </a:r>
                      <a:endParaRPr lang="en-US" sz="1800" b="0" i="1" u="none" strike="noStrike" kern="1200" noProof="0">
                        <a:solidFill>
                          <a:srgbClr val="505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endParaRPr lang="en-US" sz="1800" kern="1200" noProof="0">
                        <a:solidFill>
                          <a:srgbClr val="505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Controlled by Factory operators (OSG)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Advertises </a:t>
                      </a:r>
                      <a:r>
                        <a:rPr lang="en-US" sz="1800" u="none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itself, listen for requests from Frontend clients and submit glideins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noProof="0">
                          <a:solidFill>
                            <a:srgbClr val="505050"/>
                          </a:solidFill>
                          <a:latin typeface="+mn-lt"/>
                        </a:rPr>
                        <a:t>Can handle multiple kinds of glidein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noProof="0">
                          <a:solidFill>
                            <a:srgbClr val="505050"/>
                          </a:solidFill>
                          <a:latin typeface="+mn-lt"/>
                        </a:rPr>
                        <a:t>Configuration xml file: 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etc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gwms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-factory/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glideinwms.xml</a:t>
                      </a:r>
                      <a:endParaRPr lang="en-US" sz="1800" i="1" noProof="0">
                        <a:solidFill>
                          <a:srgbClr val="505050"/>
                        </a:solidFill>
                        <a:latin typeface="+mn-lt"/>
                      </a:endParaRPr>
                    </a:p>
                    <a:p>
                      <a:pPr marL="342900" indent="-34290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800" u="none" kern="1200" noProof="0">
                        <a:solidFill>
                          <a:srgbClr val="505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808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944F08-4BE1-C44A-9E12-87B5E88D84EF}"/>
              </a:ext>
            </a:extLst>
          </p:cNvPr>
          <p:cNvGraphicFramePr>
            <a:graphicFrameLocks noGrp="1"/>
          </p:cNvGraphicFramePr>
          <p:nvPr/>
        </p:nvGraphicFramePr>
        <p:xfrm>
          <a:off x="505425" y="4058705"/>
          <a:ext cx="8092309" cy="210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92309">
                  <a:extLst>
                    <a:ext uri="{9D8B030D-6E8A-4147-A177-3AD203B41FA5}">
                      <a16:colId xmlns:a16="http://schemas.microsoft.com/office/drawing/2014/main" val="674945243"/>
                    </a:ext>
                  </a:extLst>
                </a:gridCol>
              </a:tblGrid>
              <a:tr h="315407"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bg1"/>
                          </a:solidFill>
                        </a:rPr>
                        <a:t>GLIDEIN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72889"/>
                  </a:ext>
                </a:extLst>
              </a:tr>
              <a:tr h="1498185">
                <a:tc>
                  <a:txBody>
                    <a:bodyPr/>
                    <a:lstStyle/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Requested by the Frontend, launched by the Factory and joins the virtual cluster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Property configured execution node submitted as a Grid job.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Defines how multi-core glideins should split their resources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Pilot jobs may run multiple user Jobs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glidein_startup.sh </a:t>
                      </a: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configures and starts the condor startd daemon</a:t>
                      </a:r>
                    </a:p>
                    <a:p>
                      <a:endParaRPr lang="en-US" noProof="0">
                        <a:solidFill>
                          <a:srgbClr val="505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17676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0DC0DA2-16BF-4197-8F66-F443356C6B6F}" type="datetime1">
              <a:rPr lang="en-US" smtClean="0"/>
              <a:t>9/28/2023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A8E51-3902-9C37-144A-D63AA43A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54971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N-to-M relationship</a:t>
            </a:r>
          </a:p>
          <a:p>
            <a:pPr lvl="1"/>
            <a:r>
              <a:rPr lang="en-US" sz="2400"/>
              <a:t>Each Frontend can talk to many Factories </a:t>
            </a:r>
          </a:p>
          <a:p>
            <a:pPr lvl="1"/>
            <a:r>
              <a:rPr lang="en-US" sz="2400"/>
              <a:t>Each Factory may serve many Frontends </a:t>
            </a:r>
          </a:p>
          <a:p>
            <a:r>
              <a:rPr lang="hr-HR" err="1"/>
              <a:t>Multiple</a:t>
            </a:r>
            <a:r>
              <a:rPr lang="hr-HR"/>
              <a:t> </a:t>
            </a:r>
            <a:r>
              <a:rPr lang="hr-HR" err="1"/>
              <a:t>User</a:t>
            </a:r>
            <a:r>
              <a:rPr lang="hr-HR"/>
              <a:t> </a:t>
            </a:r>
            <a:r>
              <a:rPr lang="hr-HR" err="1"/>
              <a:t>Pools</a:t>
            </a:r>
            <a:endParaRPr lang="hr-HR"/>
          </a:p>
          <a:p>
            <a:r>
              <a:rPr lang="hr-HR" err="1"/>
              <a:t>High</a:t>
            </a:r>
            <a:r>
              <a:rPr lang="hr-HR"/>
              <a:t> </a:t>
            </a:r>
            <a:r>
              <a:rPr lang="hr-HR" err="1"/>
              <a:t>Availability</a:t>
            </a:r>
            <a:r>
              <a:rPr lang="hr-HR"/>
              <a:t> </a:t>
            </a:r>
            <a:r>
              <a:rPr lang="hr-HR" err="1"/>
              <a:t>replicas</a:t>
            </a:r>
            <a:endParaRPr lang="hr-HR"/>
          </a:p>
          <a:p>
            <a:endParaRPr lang="hr-HR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">
                <a:latin typeface="Arial"/>
                <a:ea typeface="Geneva"/>
              </a:rPr>
              <a:t>Distributed</a:t>
            </a:r>
            <a:endParaRPr lang="en-US" sz="3200" b="0" spc="-1">
              <a:latin typeface="Arial"/>
            </a:endParaRP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95" y="2969132"/>
            <a:ext cx="7172158" cy="316815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4087609" y="5992265"/>
            <a:ext cx="4315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S.Timm</a:t>
            </a:r>
            <a:r>
              <a:rPr lang="en-US" sz="1600"/>
              <a:t> - FNAL-UK Planning Meeting  </a:t>
            </a:r>
            <a:r>
              <a:rPr lang="en-US" sz="1600" err="1"/>
              <a:t>GlideinWMS</a:t>
            </a:r>
            <a:endParaRPr lang="en-US" sz="1600" b="1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1779CB1-C81D-4243-B275-3F8FC2EC3E11}" type="datetime1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A7640-06D7-EADD-2705-97612BFF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382881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HTC problem: Growing needs and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High Throughput Computing</a:t>
            </a:r>
          </a:p>
          <a:p>
            <a:pPr lvl="1"/>
            <a:r>
              <a:rPr lang="en-US"/>
              <a:t>use of many computing resources over long periods of time to accomplish a computational task</a:t>
            </a:r>
          </a:p>
          <a:p>
            <a:r>
              <a:rPr lang="en-US"/>
              <a:t>Need for more resources</a:t>
            </a:r>
          </a:p>
          <a:p>
            <a:pPr lvl="1"/>
            <a:r>
              <a:rPr lang="en-US"/>
              <a:t>Scale to more jobs</a:t>
            </a:r>
          </a:p>
          <a:p>
            <a:pPr lvl="1"/>
            <a:r>
              <a:rPr lang="en-US"/>
              <a:t>Access more resources</a:t>
            </a:r>
          </a:p>
          <a:p>
            <a:pPr lvl="1"/>
            <a:r>
              <a:rPr lang="en-US"/>
              <a:t>Simplify the management</a:t>
            </a:r>
          </a:p>
          <a:p>
            <a:r>
              <a:rPr lang="en-US"/>
              <a:t>Less structured resources and infrastructure</a:t>
            </a:r>
          </a:p>
          <a:p>
            <a:pPr lvl="1"/>
            <a:r>
              <a:rPr lang="en-US"/>
              <a:t>Multiple organizations</a:t>
            </a:r>
          </a:p>
          <a:p>
            <a:pPr lvl="1"/>
            <a:r>
              <a:rPr lang="en-US"/>
              <a:t>Different systems</a:t>
            </a:r>
          </a:p>
          <a:p>
            <a:pPr lvl="1"/>
            <a:r>
              <a:rPr lang="en-US"/>
              <a:t>Less infrastructure</a:t>
            </a:r>
          </a:p>
          <a:p>
            <a:pPr lvl="1"/>
            <a:r>
              <a:rPr lang="en-US"/>
              <a:t>Different authentications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Sara Mazzucato| </a:t>
            </a:r>
            <a:r>
              <a:rPr lang="en-US" err="1"/>
              <a:t>GlideinWMS</a:t>
            </a:r>
            <a:r>
              <a:rPr lang="en-US"/>
              <a:t> introduction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11D6D-8C61-FE43-AD45-D7F9B311BE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02FAF-07BF-FE44-8209-A312BCB57673}" type="datetime1">
              <a:rPr lang="en-US" smtClean="0"/>
              <a:t>9/28/2023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7D351-82A6-507D-680A-B1094327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/>
              <a:t> Distributed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D41D-7A03-21FD-A9A8-BE6776754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94C08C86-E36F-460D-95FA-D9EF44929547}" type="datetime1">
              <a:rPr lang="en-US" smtClean="0"/>
              <a:t>9/28/2023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8710D6B0-371E-1C97-B6BA-5BC60BFFB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285013"/>
              </p:ext>
            </p:extLst>
          </p:nvPr>
        </p:nvGraphicFramePr>
        <p:xfrm>
          <a:off x="228600" y="971550"/>
          <a:ext cx="8672513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E3391D-0FAA-F1A0-096D-263AD01EF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4377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04BCA91-5807-6B46-7F0E-3FB055BBC5C7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BE93A38-2406-D66C-F35F-25BEFA73B7AA}"/>
              </a:ext>
            </a:extLst>
          </p:cNvPr>
          <p:cNvSpPr txBox="1">
            <a:spLocks/>
          </p:cNvSpPr>
          <p:nvPr/>
        </p:nvSpPr>
        <p:spPr>
          <a:xfrm>
            <a:off x="628650" y="1248701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1463"/>
              <a:t>External files management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71CC65-9A3F-B05B-13E2-9C7210244F56}"/>
              </a:ext>
            </a:extLst>
          </p:cNvPr>
          <p:cNvSpPr txBox="1"/>
          <p:nvPr/>
        </p:nvSpPr>
        <p:spPr>
          <a:xfrm>
            <a:off x="339593" y="1550836"/>
            <a:ext cx="8464815" cy="99327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/>
          </a:p>
          <a:p>
            <a:r>
              <a:rPr lang="en-US" sz="1800"/>
              <a:t>The user can provide some external files of different types in order to be used in different phases of the lifecycle of the </a:t>
            </a:r>
            <a:r>
              <a:rPr lang="en-US" sz="1800" err="1"/>
              <a:t>glidein</a:t>
            </a:r>
            <a:r>
              <a:rPr lang="en-US" sz="1800"/>
              <a:t> with different priority.</a:t>
            </a:r>
          </a:p>
          <a:p>
            <a:r>
              <a:rPr lang="en-US" sz="1800"/>
              <a:t> </a:t>
            </a:r>
          </a:p>
        </p:txBody>
      </p:sp>
      <p:pic>
        <p:nvPicPr>
          <p:cNvPr id="2" name="Picture 2" descr="Office PNG HD Image | PNG All">
            <a:extLst>
              <a:ext uri="{FF2B5EF4-FFF2-40B4-BE49-F238E27FC236}">
                <a16:creationId xmlns:a16="http://schemas.microsoft.com/office/drawing/2014/main" id="{2C3D169A-7F93-C5D8-5546-C621C51F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44" y="3532353"/>
            <a:ext cx="1008090" cy="11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id Computing at Scale for Financial Services - The Digital Insurer">
            <a:extLst>
              <a:ext uri="{FF2B5EF4-FFF2-40B4-BE49-F238E27FC236}">
                <a16:creationId xmlns:a16="http://schemas.microsoft.com/office/drawing/2014/main" id="{5C414A7F-CC68-E0D4-CFBC-5C07CD62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" t="26028" r="1"/>
          <a:stretch/>
        </p:blipFill>
        <p:spPr bwMode="auto">
          <a:xfrm>
            <a:off x="3954884" y="2963162"/>
            <a:ext cx="4840793" cy="21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437F858F-B2F3-2D3A-7E44-6D1F29F1B5C8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395335" y="3602155"/>
            <a:ext cx="3113825" cy="48638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" name="Picture 6" descr="Free File SVG, PNG Icon, Symbol. Download Image.">
            <a:extLst>
              <a:ext uri="{FF2B5EF4-FFF2-40B4-BE49-F238E27FC236}">
                <a16:creationId xmlns:a16="http://schemas.microsoft.com/office/drawing/2014/main" id="{059EE9DD-BE6E-1FAF-ED60-600E79FA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29" y="3534837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ree File SVG, PNG Icon, Symbol. Download Image.">
            <a:extLst>
              <a:ext uri="{FF2B5EF4-FFF2-40B4-BE49-F238E27FC236}">
                <a16:creationId xmlns:a16="http://schemas.microsoft.com/office/drawing/2014/main" id="{08198FE7-EBCB-AB61-5E4D-9E5FBA97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60" y="3506020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ree File SVG, PNG Icon, Symbol. Download Image.">
            <a:extLst>
              <a:ext uri="{FF2B5EF4-FFF2-40B4-BE49-F238E27FC236}">
                <a16:creationId xmlns:a16="http://schemas.microsoft.com/office/drawing/2014/main" id="{4C40CC67-EACC-02C8-2C1A-B3089900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87" y="3439387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umetto 4 26">
            <a:extLst>
              <a:ext uri="{FF2B5EF4-FFF2-40B4-BE49-F238E27FC236}">
                <a16:creationId xmlns:a16="http://schemas.microsoft.com/office/drawing/2014/main" id="{51194A45-21B1-EA3A-D50D-BFEC46B421E3}"/>
              </a:ext>
            </a:extLst>
          </p:cNvPr>
          <p:cNvSpPr/>
          <p:nvPr/>
        </p:nvSpPr>
        <p:spPr>
          <a:xfrm>
            <a:off x="1552454" y="2677181"/>
            <a:ext cx="2054490" cy="797822"/>
          </a:xfrm>
          <a:prstGeom prst="cloudCallout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/>
              <a:t>I </a:t>
            </a:r>
            <a:r>
              <a:rPr lang="it-IT" sz="900" err="1"/>
              <a:t>want</a:t>
            </a:r>
            <a:r>
              <a:rPr lang="it-IT" sz="900"/>
              <a:t> </a:t>
            </a:r>
            <a:r>
              <a:rPr lang="it-IT" sz="900" err="1"/>
              <a:t>them</a:t>
            </a:r>
            <a:r>
              <a:rPr lang="it-IT" sz="900"/>
              <a:t> to be </a:t>
            </a:r>
            <a:r>
              <a:rPr lang="it-IT" sz="900" err="1"/>
              <a:t>executed</a:t>
            </a:r>
            <a:r>
              <a:rPr lang="it-IT" sz="900"/>
              <a:t> </a:t>
            </a:r>
            <a:r>
              <a:rPr lang="it-IT" sz="900" err="1"/>
              <a:t>at</a:t>
            </a:r>
            <a:r>
              <a:rPr lang="it-IT" sz="900"/>
              <a:t> the startup of the job with high </a:t>
            </a:r>
            <a:r>
              <a:rPr lang="it-IT" sz="900" err="1"/>
              <a:t>priority</a:t>
            </a:r>
            <a:r>
              <a:rPr lang="it-IT" sz="900"/>
              <a:t>!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5F3043A-B36C-BCD8-FC39-F7F82A926125}"/>
              </a:ext>
            </a:extLst>
          </p:cNvPr>
          <p:cNvGrpSpPr/>
          <p:nvPr/>
        </p:nvGrpSpPr>
        <p:grpSpPr>
          <a:xfrm>
            <a:off x="0" y="5459322"/>
            <a:ext cx="9143999" cy="541429"/>
            <a:chOff x="0" y="6136095"/>
            <a:chExt cx="12191998" cy="721905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30091FFE-EDCB-92A1-CB87-74430C75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9659" y="6136095"/>
              <a:ext cx="9041442" cy="721895"/>
            </a:xfrm>
            <a:prstGeom prst="rect">
              <a:avLst/>
            </a:prstGeom>
          </p:spPr>
        </p:pic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E856AA8-7A01-9309-6DB7-5F0A32E54CBE}"/>
                </a:ext>
              </a:extLst>
            </p:cNvPr>
            <p:cNvSpPr/>
            <p:nvPr/>
          </p:nvSpPr>
          <p:spPr>
            <a:xfrm>
              <a:off x="10891101" y="6136104"/>
              <a:ext cx="1300897" cy="7218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D674A283-760C-10FF-8CB2-866F89913EE4}"/>
                </a:ext>
              </a:extLst>
            </p:cNvPr>
            <p:cNvSpPr/>
            <p:nvPr/>
          </p:nvSpPr>
          <p:spPr>
            <a:xfrm>
              <a:off x="0" y="6136104"/>
              <a:ext cx="1184222" cy="7218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sp>
        <p:nvSpPr>
          <p:cNvPr id="33" name="Ovale 32">
            <a:extLst>
              <a:ext uri="{FF2B5EF4-FFF2-40B4-BE49-F238E27FC236}">
                <a16:creationId xmlns:a16="http://schemas.microsoft.com/office/drawing/2014/main" id="{818329C1-0991-F7E6-B340-1822908ED60D}"/>
              </a:ext>
            </a:extLst>
          </p:cNvPr>
          <p:cNvSpPr/>
          <p:nvPr/>
        </p:nvSpPr>
        <p:spPr>
          <a:xfrm>
            <a:off x="5883655" y="3079771"/>
            <a:ext cx="962314" cy="958523"/>
          </a:xfrm>
          <a:prstGeom prst="ellipse">
            <a:avLst/>
          </a:prstGeom>
          <a:solidFill>
            <a:srgbClr val="9596AA">
              <a:alpha val="63356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75" b="1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GlideinWMS</a:t>
            </a:r>
            <a:endParaRPr lang="it-IT" sz="1275" b="1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238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7AC3A-273B-BFE8-6408-32E66E1262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A2ECEAFD-5D48-4E40-9C0B-D27273F32F77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F846-CD69-DB48-5B14-0C5195F7D5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1CB4A-CF3E-01FB-D619-BF83F1CE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/>
              <a:t>METHODS</a:t>
            </a:r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8E45456-D78D-3823-FC8A-53A289212F83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1411689585"/>
              </p:ext>
            </p:extLst>
          </p:nvPr>
        </p:nvGraphicFramePr>
        <p:xfrm>
          <a:off x="3542712" y="958850"/>
          <a:ext cx="5347605" cy="502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9E54E6D5-C00D-529D-5D76-08A0335014EA}"/>
              </a:ext>
            </a:extLst>
          </p:cNvPr>
          <p:cNvSpPr/>
          <p:nvPr/>
        </p:nvSpPr>
        <p:spPr>
          <a:xfrm>
            <a:off x="5793859" y="2407137"/>
            <a:ext cx="836246" cy="3595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ED77CA5-8D66-1EE3-AF4D-55BFB9EE75B5}"/>
              </a:ext>
            </a:extLst>
          </p:cNvPr>
          <p:cNvSpPr/>
          <p:nvPr/>
        </p:nvSpPr>
        <p:spPr>
          <a:xfrm>
            <a:off x="5798391" y="4194331"/>
            <a:ext cx="836246" cy="3595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95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1487" y="1345831"/>
            <a:ext cx="8672513" cy="5059363"/>
          </a:xfrm>
        </p:spPr>
        <p:txBody>
          <a:bodyPr/>
          <a:lstStyle/>
          <a:p>
            <a:pPr>
              <a:buFont typeface="System Font Regular"/>
              <a:buChar char="-"/>
            </a:pPr>
            <a:r>
              <a:rPr lang="en-US">
                <a:latin typeface="+mn-lt"/>
              </a:rPr>
              <a:t>Accelerator and detector simulations</a:t>
            </a:r>
          </a:p>
          <a:p>
            <a:pPr>
              <a:buFont typeface="System Font Regular"/>
              <a:buChar char="-"/>
            </a:pPr>
            <a:r>
              <a:rPr lang="en-US">
                <a:solidFill>
                  <a:srgbClr val="50504E"/>
                </a:solidFill>
                <a:latin typeface="+mn-lt"/>
              </a:rPr>
              <a:t>Data reconstruction</a:t>
            </a:r>
          </a:p>
          <a:p>
            <a:pPr>
              <a:buFont typeface="System Font Regular"/>
              <a:buChar char="-"/>
            </a:pPr>
            <a:r>
              <a:rPr lang="en-US">
                <a:solidFill>
                  <a:srgbClr val="50504E"/>
                </a:solidFill>
                <a:latin typeface="+mn-lt"/>
              </a:rPr>
              <a:t>Data analysis</a:t>
            </a:r>
          </a:p>
          <a:p>
            <a:pPr marL="1828800" lvl="4" indent="0">
              <a:buNone/>
            </a:pPr>
            <a:endParaRPr lang="en-US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4772" y="556622"/>
            <a:ext cx="8686800" cy="427877"/>
          </a:xfrm>
        </p:spPr>
        <p:txBody>
          <a:bodyPr/>
          <a:lstStyle/>
          <a:p>
            <a:r>
              <a:rPr lang="en-US" sz="3600"/>
              <a:t>HEP experiments require computing!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F1E10-9347-514E-990B-E732B6F46A14}"/>
              </a:ext>
            </a:extLst>
          </p:cNvPr>
          <p:cNvSpPr/>
          <p:nvPr/>
        </p:nvSpPr>
        <p:spPr>
          <a:xfrm>
            <a:off x="976182" y="3672300"/>
            <a:ext cx="2539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When one computer is not enough</a:t>
            </a:r>
            <a:endParaRPr lang="es-E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5EF8BE5-9473-CF47-AC24-75BA1E316D50}"/>
              </a:ext>
            </a:extLst>
          </p:cNvPr>
          <p:cNvSpPr/>
          <p:nvPr/>
        </p:nvSpPr>
        <p:spPr>
          <a:xfrm>
            <a:off x="3864769" y="2504050"/>
            <a:ext cx="471487" cy="35368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4E4DE-E18A-EB40-B23D-47E6BD0DF16F}"/>
              </a:ext>
            </a:extLst>
          </p:cNvPr>
          <p:cNvSpPr/>
          <p:nvPr/>
        </p:nvSpPr>
        <p:spPr>
          <a:xfrm>
            <a:off x="4572000" y="2563087"/>
            <a:ext cx="4572000" cy="34187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Supercomputer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Cluster (Batch Systems)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Grid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Cloud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8E86D014-6385-4F3F-B860-8E09B9DF42DA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0ACEC-67B9-3CBA-63DC-E7C4A3958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0654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5E6DAAF-7708-24C0-38F4-D9A27E242E52}"/>
              </a:ext>
            </a:extLst>
          </p:cNvPr>
          <p:cNvSpPr/>
          <p:nvPr/>
        </p:nvSpPr>
        <p:spPr>
          <a:xfrm>
            <a:off x="8424473" y="5459329"/>
            <a:ext cx="719526" cy="5414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88028A-F2DA-92B6-4B52-4D8D1EA12191}"/>
              </a:ext>
            </a:extLst>
          </p:cNvPr>
          <p:cNvSpPr/>
          <p:nvPr/>
        </p:nvSpPr>
        <p:spPr>
          <a:xfrm>
            <a:off x="0" y="5459328"/>
            <a:ext cx="888167" cy="541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E510C5-8341-8FCB-2C65-65C5B2889C4B}"/>
              </a:ext>
            </a:extLst>
          </p:cNvPr>
          <p:cNvSpPr txBox="1">
            <a:spLocks/>
          </p:cNvSpPr>
          <p:nvPr/>
        </p:nvSpPr>
        <p:spPr>
          <a:xfrm>
            <a:off x="387626" y="1218738"/>
            <a:ext cx="8239539" cy="42906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505050"/>
                </a:solidFill>
                <a:latin typeface="Helvetica"/>
              </a:rPr>
              <a:t>Solution</a:t>
            </a:r>
            <a:r>
              <a:rPr lang="en-US" sz="2000">
                <a:solidFill>
                  <a:srgbClr val="505050"/>
                </a:solidFill>
                <a:latin typeface="Helvetica"/>
              </a:rPr>
              <a:t>: leveraging multiple computers, often geographically distributed but connected by networks, to work together to accomplish joint tasks.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srgbClr val="505050"/>
              </a:solidFill>
              <a:latin typeface="Helvetic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505050"/>
                </a:solidFill>
                <a:latin typeface="Helvetica"/>
              </a:rPr>
              <a:t>Grid Computing </a:t>
            </a:r>
            <a:r>
              <a:rPr lang="en-US" sz="2000">
                <a:solidFill>
                  <a:srgbClr val="505050"/>
                </a:solidFill>
                <a:latin typeface="Helvetica"/>
              </a:rPr>
              <a:t>can incorporate grid sites (batch systems) in universities and labs across the world into one grid, enabling distributed high-throughput computing.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/>
          </a:p>
        </p:txBody>
      </p:sp>
      <p:pic>
        <p:nvPicPr>
          <p:cNvPr id="7" name="Picture 2" descr="Office PNG HD Image | PNG All">
            <a:extLst>
              <a:ext uri="{FF2B5EF4-FFF2-40B4-BE49-F238E27FC236}">
                <a16:creationId xmlns:a16="http://schemas.microsoft.com/office/drawing/2014/main" id="{AD5100A1-B94B-AEDB-D165-561B4A09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39" y="4149853"/>
            <a:ext cx="1008090" cy="11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F6B9F472-C3BB-EF88-7A59-803D2767602E}"/>
              </a:ext>
            </a:extLst>
          </p:cNvPr>
          <p:cNvGrpSpPr/>
          <p:nvPr/>
        </p:nvGrpSpPr>
        <p:grpSpPr>
          <a:xfrm>
            <a:off x="4441793" y="4018898"/>
            <a:ext cx="3781422" cy="1685484"/>
            <a:chOff x="5448912" y="3900569"/>
            <a:chExt cx="3874364" cy="1726202"/>
          </a:xfrm>
        </p:grpSpPr>
        <p:pic>
          <p:nvPicPr>
            <p:cNvPr id="6146" name="Picture 2" descr="Grid Computing at Scale for Financial Services - The Digital Insurer">
              <a:extLst>
                <a:ext uri="{FF2B5EF4-FFF2-40B4-BE49-F238E27FC236}">
                  <a16:creationId xmlns:a16="http://schemas.microsoft.com/office/drawing/2014/main" id="{F302CA66-50D9-39C7-4674-5ED9AC16C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8" t="26028" r="1"/>
            <a:stretch/>
          </p:blipFill>
          <p:spPr bwMode="auto">
            <a:xfrm>
              <a:off x="5448912" y="3900569"/>
              <a:ext cx="3874364" cy="172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A76F451A-321C-F889-2F92-8E50BAF851B3}"/>
                </a:ext>
              </a:extLst>
            </p:cNvPr>
            <p:cNvSpPr/>
            <p:nvPr/>
          </p:nvSpPr>
          <p:spPr>
            <a:xfrm>
              <a:off x="6930132" y="3937284"/>
              <a:ext cx="925869" cy="893360"/>
            </a:xfrm>
            <a:prstGeom prst="ellipse">
              <a:avLst/>
            </a:prstGeom>
            <a:solidFill>
              <a:srgbClr val="9596AA">
                <a:alpha val="63356"/>
              </a:srgb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75" b="1" err="1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GlideinWMS</a:t>
              </a:r>
              <a:endParaRPr lang="it-IT" sz="1275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28" name="Picture 4" descr="Idea - Free technology icons">
            <a:extLst>
              <a:ext uri="{FF2B5EF4-FFF2-40B4-BE49-F238E27FC236}">
                <a16:creationId xmlns:a16="http://schemas.microsoft.com/office/drawing/2014/main" id="{81DD26A1-8337-FCB8-19CF-8B54C459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00" y="3579374"/>
            <a:ext cx="734615" cy="7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ttore 7 16">
            <a:extLst>
              <a:ext uri="{FF2B5EF4-FFF2-40B4-BE49-F238E27FC236}">
                <a16:creationId xmlns:a16="http://schemas.microsoft.com/office/drawing/2014/main" id="{98514F6E-6C41-B460-C381-E10CEFAEC41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28330" y="4285779"/>
            <a:ext cx="3559151" cy="42026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30" name="Picture 6" descr="Free File SVG, PNG Icon, Symbol. Download Image.">
            <a:extLst>
              <a:ext uri="{FF2B5EF4-FFF2-40B4-BE49-F238E27FC236}">
                <a16:creationId xmlns:a16="http://schemas.microsoft.com/office/drawing/2014/main" id="{4D97B671-D9CA-9301-331A-E002902B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86" y="4226171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B5882C-C530-463A-8020-F204207620D5}"/>
              </a:ext>
            </a:extLst>
          </p:cNvPr>
          <p:cNvSpPr txBox="1"/>
          <p:nvPr/>
        </p:nvSpPr>
        <p:spPr>
          <a:xfrm>
            <a:off x="387626" y="5741399"/>
            <a:ext cx="82395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>
                <a:solidFill>
                  <a:srgbClr val="505050"/>
                </a:solidFill>
                <a:latin typeface="Helvetica"/>
                <a:ea typeface="+mn-ea"/>
                <a:cs typeface="+mn-cs"/>
              </a:rPr>
              <a:t>Used by CMS, DUNE, and other Fermilab experiments! </a:t>
            </a:r>
          </a:p>
        </p:txBody>
      </p:sp>
      <p:pic>
        <p:nvPicPr>
          <p:cNvPr id="24" name="Picture 6" descr="Free File SVG, PNG Icon, Symbol. Download Image.">
            <a:extLst>
              <a:ext uri="{FF2B5EF4-FFF2-40B4-BE49-F238E27FC236}">
                <a16:creationId xmlns:a16="http://schemas.microsoft.com/office/drawing/2014/main" id="{5AE6DFCF-BAD0-B993-007E-4C120C22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18" y="4197355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ree File SVG, PNG Icon, Symbol. Download Image.">
            <a:extLst>
              <a:ext uri="{FF2B5EF4-FFF2-40B4-BE49-F238E27FC236}">
                <a16:creationId xmlns:a16="http://schemas.microsoft.com/office/drawing/2014/main" id="{92BC6A8C-B02C-8E77-C00C-F723E92A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44" y="4130721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686C91C-169A-E59B-2919-235FDB23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318052"/>
            <a:ext cx="8239539" cy="834888"/>
          </a:xfrm>
        </p:spPr>
        <p:txBody>
          <a:bodyPr lIns="0" tIns="0" rIns="0" bIns="0" anchor="b" anchorCtr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en-US" sz="3600"/>
              <a:t>Computing resources as support to </a:t>
            </a:r>
            <a:br>
              <a:rPr lang="en-US" sz="3600"/>
            </a:br>
            <a:r>
              <a:rPr lang="en-US" sz="3600"/>
              <a:t>HEP experiments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35C2E-C37B-D3EB-9D0E-71190E2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39FB65-5E87-4605-AF70-367E390698A6}" type="datetime1">
              <a:rPr lang="en-US" smtClean="0"/>
              <a:t>9/28/2023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3E6CB9-5CFF-A828-8B26-DFAFDD24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299358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AD7E266-30A8-ACAF-DE1B-C7AC30835108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CA2FFC-91CC-5166-AC6B-7F9D053CDFF4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3E4F7-B58F-CEA0-2873-4D61DEE272BE}"/>
              </a:ext>
            </a:extLst>
          </p:cNvPr>
          <p:cNvSpPr txBox="1"/>
          <p:nvPr/>
        </p:nvSpPr>
        <p:spPr>
          <a:xfrm>
            <a:off x="448707" y="2174124"/>
            <a:ext cx="8449549" cy="1784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D255E6-9B99-97FC-2CF2-00577278D347}"/>
              </a:ext>
            </a:extLst>
          </p:cNvPr>
          <p:cNvSpPr txBox="1"/>
          <p:nvPr/>
        </p:nvSpPr>
        <p:spPr>
          <a:xfrm>
            <a:off x="365368" y="1257131"/>
            <a:ext cx="8449549" cy="75381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algn="just"/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A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worker node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is a machine managed by a resource manager characterized by its resources (CPU, RAM, Disk, etc.).</a:t>
            </a:r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45F2-CE8B-7296-E1A1-9D6D8975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0C8FC-214A-40E4-8390-8C66B658A20F}" type="datetime1">
              <a:rPr lang="en-US" smtClean="0"/>
              <a:t>9/28/2023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C46D8E3-6FE2-C790-EB9E-3C9CAB37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CBCD566B-0E4C-8FB1-E323-C7CE27497333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Worker nodes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291A53-AA2C-5838-22B9-9742C7845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27" t="5500"/>
          <a:stretch/>
        </p:blipFill>
        <p:spPr>
          <a:xfrm>
            <a:off x="448707" y="2603362"/>
            <a:ext cx="5871701" cy="23447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C41E6F-C4C7-00F0-5E59-2F3DF5E408DD}"/>
              </a:ext>
            </a:extLst>
          </p:cNvPr>
          <p:cNvSpPr txBox="1"/>
          <p:nvPr/>
        </p:nvSpPr>
        <p:spPr>
          <a:xfrm>
            <a:off x="530891" y="2440187"/>
            <a:ext cx="28536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b="1"/>
              <a:t>CMS Global Computing </a:t>
            </a:r>
            <a:r>
              <a:rPr lang="it-IT" sz="1800" b="1" err="1"/>
              <a:t>Grid</a:t>
            </a:r>
            <a:endParaRPr lang="it-IT" sz="1800" b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A13DB8-BD4A-AD1E-E0E1-E5A0840CDB0E}"/>
              </a:ext>
            </a:extLst>
          </p:cNvPr>
          <p:cNvSpPr txBox="1"/>
          <p:nvPr/>
        </p:nvSpPr>
        <p:spPr>
          <a:xfrm>
            <a:off x="3571066" y="4654224"/>
            <a:ext cx="27493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b="1"/>
              <a:t>120+ </a:t>
            </a:r>
            <a:r>
              <a:rPr lang="it-IT" sz="1800" b="1" err="1"/>
              <a:t>sites</a:t>
            </a:r>
            <a:r>
              <a:rPr lang="it-IT" sz="1800" b="1"/>
              <a:t>, 2M+ CPU cores.</a:t>
            </a:r>
          </a:p>
        </p:txBody>
      </p:sp>
      <p:pic>
        <p:nvPicPr>
          <p:cNvPr id="2" name="Picture 8" descr="UC San Diego Researchers Get Access to Open Science Grid">
            <a:extLst>
              <a:ext uri="{FF2B5EF4-FFF2-40B4-BE49-F238E27FC236}">
                <a16:creationId xmlns:a16="http://schemas.microsoft.com/office/drawing/2014/main" id="{1C80E44D-F36F-C9A5-BC4F-EC65878B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95" y="2683658"/>
            <a:ext cx="1613161" cy="78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rid Monitoring at CERN with Elastic | Elastic Blog">
            <a:extLst>
              <a:ext uri="{FF2B5EF4-FFF2-40B4-BE49-F238E27FC236}">
                <a16:creationId xmlns:a16="http://schemas.microsoft.com/office/drawing/2014/main" id="{B26F809C-CA64-2A62-DAA6-7A513CE4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44" y="3609093"/>
            <a:ext cx="1739265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50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4CA940-A80D-A4ED-C60B-2CF0E6683AEE}"/>
              </a:ext>
            </a:extLst>
          </p:cNvPr>
          <p:cNvSpPr txBox="1"/>
          <p:nvPr/>
        </p:nvSpPr>
        <p:spPr>
          <a:xfrm>
            <a:off x="3933229" y="956153"/>
            <a:ext cx="5021928" cy="52091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2000" b="1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GlideinWMS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is a </a:t>
            </a:r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Based </a:t>
            </a:r>
            <a:r>
              <a:rPr lang="en-US" sz="2000" i="1">
                <a:solidFill>
                  <a:srgbClr val="505050"/>
                </a:solidFill>
                <a:latin typeface="Helvetica"/>
                <a:ea typeface="ＭＳ Ｐゴシック" charset="0"/>
              </a:rPr>
              <a:t>Workload Management System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that works on top of </a:t>
            </a:r>
            <a:r>
              <a:rPr lang="en-US" sz="2000" b="1" err="1">
                <a:solidFill>
                  <a:srgbClr val="505050"/>
                </a:solidFill>
                <a:latin typeface="Helvetica"/>
                <a:ea typeface="ＭＳ Ｐゴシック" charset="0"/>
              </a:rPr>
              <a:t>HTCondor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It is a pilot based resource provisioning tool for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distributed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High Throughput Computing.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GlideinWMS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is made of several services and its purpose is to provide a simple way to access Grid resources, submitting pilots to unreliable heterogeneous resources.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The result is that users can submit regular </a:t>
            </a:r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HTCondor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jobs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 and the computing resources will be provided behind the scenes.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C51A9-0F33-29A5-6F09-E225A02EC76C}"/>
              </a:ext>
            </a:extLst>
          </p:cNvPr>
          <p:cNvSpPr txBox="1"/>
          <p:nvPr/>
        </p:nvSpPr>
        <p:spPr>
          <a:xfrm>
            <a:off x="565130" y="2815919"/>
            <a:ext cx="3368097" cy="27294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endParaRPr lang="it-IT" sz="180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0DFAA59-1597-28A5-3122-33E054A0A680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err="1"/>
              <a:t>GlideinWMS</a:t>
            </a:r>
            <a:endParaRPr lang="en-US" sz="360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91444F9-7565-DC2D-2674-CBBD665F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65" y="1468811"/>
            <a:ext cx="3574462" cy="392037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E96B0-EB66-6139-54FE-4646391A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D78E-C590-4E07-82E2-05DF599F1564}" type="datetime1">
              <a:rPr lang="en-US" smtClean="0"/>
              <a:t>9/28/2023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179EA-D515-4E19-A147-39905D87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28352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019F28-33CC-139F-3EA4-51356A643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887628"/>
            <a:ext cx="8543926" cy="2368911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/>
              <a:t>GPU's Crucial Role in Accelerating ML and Scientific Computing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Parallel</a:t>
            </a:r>
            <a:r>
              <a:rPr lang="en-US" sz="2000"/>
              <a:t> Processing: GPUs excel at handling massive parallel tasks.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Complex</a:t>
            </a:r>
            <a:r>
              <a:rPr lang="en-US" sz="2000"/>
              <a:t> Calculations: Ideal for simulations, data analysis, and optimization.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Speed</a:t>
            </a:r>
            <a:r>
              <a:rPr lang="en-US" sz="2000"/>
              <a:t> and Efficiency: GPUs significantly reduce processing time.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FC1802-7F1B-B85F-DC23-719D6B99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GPUs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4E50-FFAD-B53C-C904-1F36D5FD35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E714604-A4A4-46D0-B47E-298F067F585B}" type="datetime1">
              <a:rPr lang="en-US" smtClean="0"/>
              <a:t>9/28/2023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B3AAB5-CFBC-997E-5C27-D4B2508E0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 bwMode="auto">
          <a:xfrm>
            <a:off x="5413376" y="3685842"/>
            <a:ext cx="3479800" cy="213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17958-B497-39AD-F21F-09ED6FD6F4EA}"/>
              </a:ext>
            </a:extLst>
          </p:cNvPr>
          <p:cNvSpPr txBox="1"/>
          <p:nvPr/>
        </p:nvSpPr>
        <p:spPr>
          <a:xfrm>
            <a:off x="5015534" y="5856570"/>
            <a:ext cx="3877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Zao</a:t>
            </a:r>
            <a:r>
              <a:rPr lang="en-US" sz="12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et al., Scientific Report, 2019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7EE5B-E85A-4C58-87A1-0F07469B9E47}"/>
              </a:ext>
            </a:extLst>
          </p:cNvPr>
          <p:cNvSpPr txBox="1"/>
          <p:nvPr/>
        </p:nvSpPr>
        <p:spPr>
          <a:xfrm>
            <a:off x="256332" y="3302025"/>
            <a:ext cx="4321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Rapid Evolution of ML Techniques:</a:t>
            </a:r>
          </a:p>
          <a:p>
            <a:pPr algn="l"/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Training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Deep Neural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Data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AI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Applications: GPUs enhance predictive modeling and decision-making.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E0250A-BA63-F514-838E-803635F1F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 bwMode="auto">
          <a:xfrm>
            <a:off x="4537324" y="2993105"/>
            <a:ext cx="4355852" cy="26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4847A27-6CBF-4D05-494A-19C704155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98302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2533C1-BD28-D880-0A26-048184D8E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i="0">
                <a:solidFill>
                  <a:srgbClr val="333333"/>
                </a:solidFill>
                <a:effectLst/>
                <a:latin typeface="NVIDIA Sans"/>
              </a:rPr>
              <a:t>Triton Inference Server is an open source inference serving software that streamlines AI inferencing.</a:t>
            </a:r>
            <a:endParaRPr lang="en-US" b="0" i="0">
              <a:solidFill>
                <a:srgbClr val="333333"/>
              </a:solidFill>
              <a:effectLst/>
              <a:latin typeface="NVIDIA Sans"/>
            </a:endParaRPr>
          </a:p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enables teams to </a:t>
            </a:r>
            <a:r>
              <a:rPr lang="en-US" b="1" i="0">
                <a:solidFill>
                  <a:srgbClr val="333333"/>
                </a:solidFill>
                <a:effectLst/>
                <a:latin typeface="NVIDIA Sans"/>
              </a:rPr>
              <a:t>deploy any AI model 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from multiple deep learning and machine learning frameworks, including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TensorRT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TensorFlow,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PyTorch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ONNX,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OpenVINO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Python, RAPIDS FIL, and more.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supports inference across cloud, </a:t>
            </a:r>
            <a:r>
              <a:rPr lang="en-US" i="0">
                <a:solidFill>
                  <a:srgbClr val="333333"/>
                </a:solidFill>
                <a:effectLst/>
                <a:latin typeface="NVIDIA Sans"/>
              </a:rPr>
              <a:t>data center</a:t>
            </a:r>
            <a:r>
              <a:rPr lang="en-US">
                <a:solidFill>
                  <a:srgbClr val="333333"/>
                </a:solidFill>
                <a:latin typeface="NVIDIA Sans"/>
              </a:rPr>
              <a:t> 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on NVIDIA GPUs, x86 and ARM CPU, or AWS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Inferentia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.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delivers optimized performance for many query types, including real time, batched, ensembles and audio/video streaming.</a:t>
            </a:r>
          </a:p>
          <a:p>
            <a:endParaRPr lang="en-US" sz="1600">
              <a:solidFill>
                <a:srgbClr val="333333"/>
              </a:solidFill>
              <a:latin typeface="NVIDIA Sans"/>
            </a:endParaRPr>
          </a:p>
          <a:p>
            <a:pPr marL="0" indent="0">
              <a:buNone/>
            </a:pPr>
            <a:r>
              <a:rPr lang="en-US" sz="1600">
                <a:hlinkClick r:id="rId3"/>
              </a:rPr>
              <a:t>https://github.com/triton-inference-server/tutorials/tree/main/Conceptual_Guide</a:t>
            </a:r>
            <a:r>
              <a:rPr lang="en-US" sz="1600">
                <a:solidFill>
                  <a:srgbClr val="333333"/>
                </a:solidFill>
                <a:latin typeface="NVIDIA Sans"/>
              </a:rPr>
              <a:t> </a:t>
            </a:r>
            <a:endParaRPr lang="en-US" sz="16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FD94A3-C382-D78A-81C8-9D64210F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650F6-AE11-FD5C-212C-69ACF8892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E255B1-E14C-4758-9F92-48DC8F1D7898}" type="datetime1">
              <a:rPr lang="en-US" smtClean="0"/>
              <a:t>9/28/2023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A50F-A377-6A9C-BCAA-4A233A12A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9C8A2E64-71EB-C926-8786-2C1711EB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33" y="196247"/>
            <a:ext cx="2549567" cy="6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AD7E266-30A8-ACAF-DE1B-C7AC30835108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CA2FFC-91CC-5166-AC6B-7F9D053CDFF4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3E4F7-B58F-CEA0-2873-4D61DEE272BE}"/>
              </a:ext>
            </a:extLst>
          </p:cNvPr>
          <p:cNvSpPr txBox="1"/>
          <p:nvPr/>
        </p:nvSpPr>
        <p:spPr>
          <a:xfrm>
            <a:off x="448707" y="2174124"/>
            <a:ext cx="8449549" cy="1784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D255E6-9B99-97FC-2CF2-00577278D347}"/>
              </a:ext>
            </a:extLst>
          </p:cNvPr>
          <p:cNvSpPr txBox="1"/>
          <p:nvPr/>
        </p:nvSpPr>
        <p:spPr>
          <a:xfrm>
            <a:off x="365368" y="799572"/>
            <a:ext cx="8059105" cy="27532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45F2-CE8B-7296-E1A1-9D6D8975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0C8FC-214A-40E4-8390-8C66B658A20F}" type="datetime1">
              <a:rPr lang="en-US" smtClean="0"/>
              <a:t>9/28/2023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C46D8E3-6FE2-C790-EB9E-3C9CAB37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4577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CBCD566B-0E4C-8FB1-E323-C7CE27497333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VM and Containers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C8DF7-1DA7-4458-7A07-1720D078FFDD}"/>
              </a:ext>
            </a:extLst>
          </p:cNvPr>
          <p:cNvSpPr txBox="1"/>
          <p:nvPr/>
        </p:nvSpPr>
        <p:spPr>
          <a:xfrm>
            <a:off x="358765" y="705685"/>
            <a:ext cx="833652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50" b="1" dirty="0">
                <a:solidFill>
                  <a:srgbClr val="333333"/>
                </a:solidFill>
                <a:latin typeface="NVIDIA Sans"/>
              </a:rPr>
              <a:t>Virtual machines </a:t>
            </a:r>
            <a:r>
              <a:rPr lang="en-US" sz="2250" dirty="0">
                <a:solidFill>
                  <a:srgbClr val="333333"/>
                </a:solidFill>
                <a:latin typeface="NVIDIA Sans"/>
              </a:rPr>
              <a:t>(VM): isolated software environments that mimic physical computers</a:t>
            </a:r>
          </a:p>
          <a:p>
            <a:pPr algn="just"/>
            <a:r>
              <a:rPr lang="en-US" sz="2250" b="1" dirty="0">
                <a:solidFill>
                  <a:srgbClr val="333333"/>
                </a:solidFill>
                <a:latin typeface="NVIDIA Sans"/>
              </a:rPr>
              <a:t>Containers: </a:t>
            </a:r>
            <a:r>
              <a:rPr lang="en-US" sz="2250" dirty="0">
                <a:solidFill>
                  <a:srgbClr val="333333"/>
                </a:solidFill>
                <a:latin typeface="NVIDIA Sans"/>
              </a:rPr>
              <a:t>lightweight, portable packages holding applications and their dependencies. </a:t>
            </a:r>
          </a:p>
          <a:p>
            <a:pPr algn="just"/>
            <a:r>
              <a:rPr lang="en-US" sz="2250" dirty="0">
                <a:solidFill>
                  <a:srgbClr val="333333"/>
                </a:solidFill>
                <a:latin typeface="NVIDIA Sans"/>
              </a:rPr>
              <a:t>Both enhance efficiency, enabling easy software deployment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50" b="1" i="1" dirty="0">
                <a:solidFill>
                  <a:srgbClr val="333333"/>
                </a:solidFill>
                <a:latin typeface="NVIDIA Sans"/>
              </a:rPr>
              <a:t>Apptainer</a:t>
            </a:r>
            <a:r>
              <a:rPr lang="en-US" sz="2250" dirty="0">
                <a:solidFill>
                  <a:srgbClr val="333333"/>
                </a:solidFill>
                <a:latin typeface="NVIDIA Sans"/>
              </a:rPr>
              <a:t>: container runtime, </a:t>
            </a:r>
            <a:r>
              <a:rPr lang="en-US" sz="2250" dirty="0" err="1">
                <a:solidFill>
                  <a:srgbClr val="333333"/>
                </a:solidFill>
                <a:latin typeface="NVIDIA Sans"/>
              </a:rPr>
              <a:t>unprivilegiated</a:t>
            </a:r>
            <a:r>
              <a:rPr lang="en-US" sz="2250" dirty="0">
                <a:solidFill>
                  <a:srgbClr val="333333"/>
                </a:solidFill>
                <a:latin typeface="NVIDIA Sans"/>
              </a:rPr>
              <a:t>, designed for scientific computing</a:t>
            </a:r>
          </a:p>
        </p:txBody>
      </p:sp>
      <p:pic>
        <p:nvPicPr>
          <p:cNvPr id="6" name="Picture 2" descr="Docker vs Virtual Machines (VMs) : A Practical Guide to Docker Containers  and VMs">
            <a:extLst>
              <a:ext uri="{FF2B5EF4-FFF2-40B4-BE49-F238E27FC236}">
                <a16:creationId xmlns:a16="http://schemas.microsoft.com/office/drawing/2014/main" id="{E16A4EF8-2240-C22D-B1E7-E0AD2953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03" y="3357481"/>
            <a:ext cx="5265050" cy="26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5001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3375</Words>
  <Application>Microsoft Office PowerPoint</Application>
  <PresentationFormat>On-screen Show (4:3)</PresentationFormat>
  <Paragraphs>469</Paragraphs>
  <Slides>26</Slides>
  <Notes>20</Notes>
  <HiddenSlides>9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.AppleSystemUIFont</vt:lpstr>
      <vt:lpstr>Arial</vt:lpstr>
      <vt:lpstr>ArialMT</vt:lpstr>
      <vt:lpstr>Calibri</vt:lpstr>
      <vt:lpstr>Helvetica</vt:lpstr>
      <vt:lpstr>Helvetica Neue</vt:lpstr>
      <vt:lpstr>NVIDIA Sans</vt:lpstr>
      <vt:lpstr>System Font Regular</vt:lpstr>
      <vt:lpstr>Wingdings</vt:lpstr>
      <vt:lpstr>Fermilab_PPT_090815</vt:lpstr>
      <vt:lpstr>Bitmap Image</vt:lpstr>
      <vt:lpstr>PowerPoint Presentation</vt:lpstr>
      <vt:lpstr>PowerPoint Presentation</vt:lpstr>
      <vt:lpstr>HEP experiments require computing!</vt:lpstr>
      <vt:lpstr>Computing resources as support to  HEP experiments</vt:lpstr>
      <vt:lpstr>PowerPoint Presentation</vt:lpstr>
      <vt:lpstr>PowerPoint Presentation</vt:lpstr>
      <vt:lpstr>Why GPUs</vt:lpstr>
      <vt:lpstr>Triton server</vt:lpstr>
      <vt:lpstr>PowerPoint Presentation</vt:lpstr>
      <vt:lpstr>PowerPoint Presentation</vt:lpstr>
      <vt:lpstr>PowerPoint Presentation</vt:lpstr>
      <vt:lpstr>Glidein execution</vt:lpstr>
      <vt:lpstr>Triton server and jobs on a worker node</vt:lpstr>
      <vt:lpstr>METHODS</vt:lpstr>
      <vt:lpstr>CUSTOM SCRIPT EXECUTION</vt:lpstr>
      <vt:lpstr>GLIDEIN INFERECE TEST </vt:lpstr>
      <vt:lpstr>MULTIPLE JOBS USING TRITON SERVER</vt:lpstr>
      <vt:lpstr>Future work</vt:lpstr>
      <vt:lpstr>Summary</vt:lpstr>
      <vt:lpstr>Conclusions</vt:lpstr>
      <vt:lpstr>GlideinWMS components</vt:lpstr>
      <vt:lpstr>Distributed</vt:lpstr>
      <vt:lpstr>HTC problem: Growing needs and Trends</vt:lpstr>
      <vt:lpstr> Distributed resources</vt:lpstr>
      <vt:lpstr>PowerPoint Presentation</vt:lpstr>
      <vt:lpstr>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Mazzucato</dc:creator>
  <cp:lastModifiedBy>Sara Mazzucato</cp:lastModifiedBy>
  <cp:revision>1</cp:revision>
  <cp:lastPrinted>2014-01-20T19:40:21Z</cp:lastPrinted>
  <dcterms:created xsi:type="dcterms:W3CDTF">2023-08-24T23:02:24Z</dcterms:created>
  <dcterms:modified xsi:type="dcterms:W3CDTF">2023-09-28T14:54:01Z</dcterms:modified>
</cp:coreProperties>
</file>