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30" r:id="rId5"/>
    <p:sldId id="311" r:id="rId6"/>
    <p:sldId id="324" r:id="rId7"/>
    <p:sldId id="319" r:id="rId8"/>
    <p:sldId id="326" r:id="rId9"/>
    <p:sldId id="282" r:id="rId10"/>
    <p:sldId id="323" r:id="rId11"/>
    <p:sldId id="313" r:id="rId12"/>
    <p:sldId id="327" r:id="rId13"/>
    <p:sldId id="318" r:id="rId14"/>
    <p:sldId id="331" r:id="rId15"/>
    <p:sldId id="316" r:id="rId16"/>
    <p:sldId id="320" r:id="rId17"/>
    <p:sldId id="317" r:id="rId18"/>
    <p:sldId id="333" r:id="rId19"/>
    <p:sldId id="332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F23"/>
    <a:srgbClr val="ED7D31"/>
    <a:srgbClr val="7F7F7F"/>
    <a:srgbClr val="158EAC"/>
    <a:srgbClr val="FFFFFF"/>
    <a:srgbClr val="44546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8439" autoAdjust="0"/>
  </p:normalViewPr>
  <p:slideViewPr>
    <p:cSldViewPr snapToGrid="0" showGuides="1">
      <p:cViewPr varScale="1">
        <p:scale>
          <a:sx n="72" d="100"/>
          <a:sy n="72" d="100"/>
        </p:scale>
        <p:origin x="99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Foglio1!$A$2:$B$20</cx:f>
        <cx:lvl ptCount="19">
          <cx:pt idx="0">Bilancio</cx:pt>
          <cx:pt idx="1">Ciclo passivo</cx:pt>
          <cx:pt idx="2">Fondo economale</cx:pt>
          <cx:pt idx="3">Missioni</cx:pt>
          <cx:pt idx="4">Patrimonio</cx:pt>
          <cx:pt idx="5">Post-ordine</cx:pt>
          <cx:pt idx="6">Seminari</cx:pt>
          <cx:pt idx="7">Bilanci  Ricerca</cx:pt>
          <cx:pt idx="8">Business Intelligence</cx:pt>
          <cx:pt idx="9">Ciclo acquisti</cx:pt>
          <cx:pt idx="10">Concorsi</cx:pt>
          <cx:pt idx="11">Fondi del Personale</cx:pt>
          <cx:pt idx="12">Godiva</cx:pt>
          <cx:pt idx="13">Prodotti  Ricerca</cx:pt>
          <cx:pt idx="14">Progetti (sigle)</cx:pt>
          <cx:pt idx="15">Timesheet</cx:pt>
          <cx:pt idx="16">Affari legali</cx:pt>
          <cx:pt idx="17">Anagrafe Unica</cx:pt>
          <cx:pt idx="18">Accordi</cx:pt>
        </cx:lvl>
        <cx:lvl ptCount="19">
          <cx:pt idx="0">Sprint 37%</cx:pt>
          <cx:pt idx="7">User stories 47%</cx:pt>
          <cx:pt idx="16">No 16%</cx:pt>
        </cx:lvl>
      </cx:strDim>
      <cx:numDim type="size">
        <cx:f>Foglio1!$C$2:$C$20</cx:f>
        <cx:lvl ptCount="19" formatCode="Standard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1</cx:pt>
          <cx:pt idx="18">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en-US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</a:endParaRPr>
        </a:p>
      </cx:txPr>
    </cx:title>
    <cx:plotArea>
      <cx:plotAreaRegion>
        <cx:series layoutId="sunburst" uniqueId="{11E5A22D-81FC-4844-8FEF-C74445072CC4}">
          <cx:tx>
            <cx:txData>
              <cx:f>Foglio1!$C$1</cx:f>
              <cx:v>Peso</cx:v>
            </cx:txData>
          </cx:tx>
          <cx:dataPt idx="0">
            <cx:spPr>
              <a:effectLst>
                <a:glow rad="228600">
                  <a:srgbClr val="4472C4">
                    <a:satMod val="175000"/>
                    <a:alpha val="40000"/>
                  </a:srgbClr>
                </a:glow>
              </a:effectLst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endParaRPr lang="it-IT" sz="1197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cx:txPr>
            <cx:visibility seriesName="0" categoryName="1" value="0"/>
            <cx:dataLabel idx="8">
              <cx:numFmt formatCode="Standard" sourceLinked="0"/>
              <cx:visibility seriesName="0" categoryName="1" value="0"/>
              <cx:separator>, </cx:separator>
            </cx:dataLabel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istnazfisnucl.sharepoint.com/:w:/s/SistemaInformativoINFN/ERnMD06mPSVIqxNqmve6KpABw4Kq2dK4M9c1wnQhM1xAvQ?e=cNiU8b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istnazfisnucl.sharepoint.com/:p:/s/SistemaInformativoINFN/EcgMKUOEyVBEiIHzGBr7oU0BHFXSCq6PAAgQGzp-qBPBeQ?e=sfXsy7&amp;nav=eyJzSWQiOjI2MywiY0lkIjo0MTI0NjA3Njk4fQ" TargetMode="Externa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istnazfisnucl.sharepoint.com/:w:/s/SistemaInformativoINFN/ERnMD06mPSVIqxNqmve6KpABw4Kq2dK4M9c1wnQhM1xAvQ?e=cNiU8b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istnazfisnucl.sharepoint.com/:p:/s/SistemaInformativoINFN/EcgMKUOEyVBEiIHzGBr7oU0BHFXSCq6PAAgQGzp-qBPBeQ?e=sfXsy7&amp;nav=eyJzSWQiOjI2MywiY0lkIjo0MTI0NjA3Njk4fQ" TargetMode="External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795EF-479E-435F-8F41-0ACF60DCB77F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it-IT"/>
        </a:p>
      </dgm:t>
    </dgm:pt>
    <dgm:pt modelId="{864971ED-511E-4C78-819B-4622007ED176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1) Monitoraggio ticketing di assistenza </a:t>
          </a:r>
        </a:p>
      </dgm:t>
    </dgm:pt>
    <dgm:pt modelId="{C77FC865-6B6A-4EF3-9F33-55111D707BBC}" type="parTrans" cxnId="{75A86768-024A-411E-B501-C9B5859D11F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02792D4-22E2-4009-8BCC-772430D27CC5}" type="sibTrans" cxnId="{75A86768-024A-411E-B501-C9B5859D11F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20934DFF-AB71-48CD-8445-021701A7544E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2) Migrazione sistemi di ticketing</a:t>
          </a:r>
        </a:p>
      </dgm:t>
    </dgm:pt>
    <dgm:pt modelId="{8DE622F6-6F26-465B-BCBF-556634FAE2CB}" type="parTrans" cxnId="{9C1BEEC7-1FAC-4612-9694-6D2B8AD538A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3A89A59-88B8-4CCC-9B0F-FFE5C84CE048}" type="sibTrans" cxnId="{9C1BEEC7-1FAC-4612-9694-6D2B8AD538A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939AAD3-20E0-42D5-86D1-1FB3334DF01A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3) Modello collaborativo definizione specifiche</a:t>
          </a:r>
        </a:p>
      </dgm:t>
    </dgm:pt>
    <dgm:pt modelId="{CC3F14F0-BD19-437F-9854-0882002BFD1B}" type="parTrans" cxnId="{F139CBA2-F050-48AC-8840-924CA260BA6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4A9AE76-DC49-4E8D-AE4D-9762663676F9}" type="sibTrans" cxnId="{F139CBA2-F050-48AC-8840-924CA260BA6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96A5BCB-9E8B-48E9-B06F-0E56B0E20F5A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4) Sperimentazione metodologia Agile </a:t>
          </a:r>
          <a:r>
            <a:rPr lang="it-IT" dirty="0" err="1">
              <a:solidFill>
                <a:schemeClr val="tx1"/>
              </a:solidFill>
            </a:rPr>
            <a:t>Scrum</a:t>
          </a:r>
          <a:endParaRPr lang="it-IT" dirty="0">
            <a:solidFill>
              <a:schemeClr val="tx1"/>
            </a:solidFill>
          </a:endParaRPr>
        </a:p>
      </dgm:t>
    </dgm:pt>
    <dgm:pt modelId="{7BB165B1-A772-498F-8CA7-E10BBD498AA5}" type="parTrans" cxnId="{F169663F-23F5-4E61-AC15-8351F009808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BCEB077D-4FC7-467F-8CBF-6954AEC3B7AB}" type="sibTrans" cxnId="{F169663F-23F5-4E61-AC15-8351F009808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4FBE27E-EEFC-4B33-B32B-EF79BCE62BF6}" type="pres">
      <dgm:prSet presAssocID="{123795EF-479E-435F-8F41-0ACF60DCB77F}" presName="linear" presStyleCnt="0">
        <dgm:presLayoutVars>
          <dgm:animLvl val="lvl"/>
          <dgm:resizeHandles val="exact"/>
        </dgm:presLayoutVars>
      </dgm:prSet>
      <dgm:spPr/>
    </dgm:pt>
    <dgm:pt modelId="{FD731431-26D7-4202-BFCB-EA4471BF959D}" type="pres">
      <dgm:prSet presAssocID="{864971ED-511E-4C78-819B-4622007ED1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1066F0-0530-4BFB-934D-4411C98314AA}" type="pres">
      <dgm:prSet presAssocID="{702792D4-22E2-4009-8BCC-772430D27CC5}" presName="spacer" presStyleCnt="0"/>
      <dgm:spPr/>
    </dgm:pt>
    <dgm:pt modelId="{52471D8C-959E-4072-8D1B-02B92CF729B5}" type="pres">
      <dgm:prSet presAssocID="{20934DFF-AB71-48CD-8445-021701A754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3C37C4-13BC-4689-B4C7-2DFBC6C99837}" type="pres">
      <dgm:prSet presAssocID="{13A89A59-88B8-4CCC-9B0F-FFE5C84CE048}" presName="spacer" presStyleCnt="0"/>
      <dgm:spPr/>
    </dgm:pt>
    <dgm:pt modelId="{0FBE15E2-E80A-4126-8D6C-4061A436455A}" type="pres">
      <dgm:prSet presAssocID="{9939AAD3-20E0-42D5-86D1-1FB3334DF0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3F665D-5C2F-4B9B-96B1-74B2EE11D3B0}" type="pres">
      <dgm:prSet presAssocID="{54A9AE76-DC49-4E8D-AE4D-9762663676F9}" presName="spacer" presStyleCnt="0"/>
      <dgm:spPr/>
    </dgm:pt>
    <dgm:pt modelId="{851C140E-7B39-4A72-9A9F-9E05398218C7}" type="pres">
      <dgm:prSet presAssocID="{396A5BCB-9E8B-48E9-B06F-0E56B0E20F5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5F28E15-8876-4DD4-A21D-6BBE49E732FD}" type="presOf" srcId="{9939AAD3-20E0-42D5-86D1-1FB3334DF01A}" destId="{0FBE15E2-E80A-4126-8D6C-4061A436455A}" srcOrd="0" destOrd="0" presId="urn:microsoft.com/office/officeart/2005/8/layout/vList2"/>
    <dgm:cxn modelId="{F169663F-23F5-4E61-AC15-8351F009808B}" srcId="{123795EF-479E-435F-8F41-0ACF60DCB77F}" destId="{396A5BCB-9E8B-48E9-B06F-0E56B0E20F5A}" srcOrd="3" destOrd="0" parTransId="{7BB165B1-A772-498F-8CA7-E10BBD498AA5}" sibTransId="{BCEB077D-4FC7-467F-8CBF-6954AEC3B7AB}"/>
    <dgm:cxn modelId="{CF8C3A67-7961-4A1D-8D15-9CE72DFEF037}" type="presOf" srcId="{123795EF-479E-435F-8F41-0ACF60DCB77F}" destId="{E4FBE27E-EEFC-4B33-B32B-EF79BCE62BF6}" srcOrd="0" destOrd="0" presId="urn:microsoft.com/office/officeart/2005/8/layout/vList2"/>
    <dgm:cxn modelId="{75A86768-024A-411E-B501-C9B5859D11F0}" srcId="{123795EF-479E-435F-8F41-0ACF60DCB77F}" destId="{864971ED-511E-4C78-819B-4622007ED176}" srcOrd="0" destOrd="0" parTransId="{C77FC865-6B6A-4EF3-9F33-55111D707BBC}" sibTransId="{702792D4-22E2-4009-8BCC-772430D27CC5}"/>
    <dgm:cxn modelId="{744DB148-38DE-49F3-B9D4-7386BB81A993}" type="presOf" srcId="{864971ED-511E-4C78-819B-4622007ED176}" destId="{FD731431-26D7-4202-BFCB-EA4471BF959D}" srcOrd="0" destOrd="0" presId="urn:microsoft.com/office/officeart/2005/8/layout/vList2"/>
    <dgm:cxn modelId="{B197067F-3D1E-4B30-9D4B-BE803E996314}" type="presOf" srcId="{396A5BCB-9E8B-48E9-B06F-0E56B0E20F5A}" destId="{851C140E-7B39-4A72-9A9F-9E05398218C7}" srcOrd="0" destOrd="0" presId="urn:microsoft.com/office/officeart/2005/8/layout/vList2"/>
    <dgm:cxn modelId="{F139CBA2-F050-48AC-8840-924CA260BA6D}" srcId="{123795EF-479E-435F-8F41-0ACF60DCB77F}" destId="{9939AAD3-20E0-42D5-86D1-1FB3334DF01A}" srcOrd="2" destOrd="0" parTransId="{CC3F14F0-BD19-437F-9854-0882002BFD1B}" sibTransId="{54A9AE76-DC49-4E8D-AE4D-9762663676F9}"/>
    <dgm:cxn modelId="{9C1BEEC7-1FAC-4612-9694-6D2B8AD538AB}" srcId="{123795EF-479E-435F-8F41-0ACF60DCB77F}" destId="{20934DFF-AB71-48CD-8445-021701A7544E}" srcOrd="1" destOrd="0" parTransId="{8DE622F6-6F26-465B-BCBF-556634FAE2CB}" sibTransId="{13A89A59-88B8-4CCC-9B0F-FFE5C84CE048}"/>
    <dgm:cxn modelId="{341143CF-77FF-4F78-8BB3-5CEC20876818}" type="presOf" srcId="{20934DFF-AB71-48CD-8445-021701A7544E}" destId="{52471D8C-959E-4072-8D1B-02B92CF729B5}" srcOrd="0" destOrd="0" presId="urn:microsoft.com/office/officeart/2005/8/layout/vList2"/>
    <dgm:cxn modelId="{E8BF7FBB-29C9-45C0-9376-B48D04756EE5}" type="presParOf" srcId="{E4FBE27E-EEFC-4B33-B32B-EF79BCE62BF6}" destId="{FD731431-26D7-4202-BFCB-EA4471BF959D}" srcOrd="0" destOrd="0" presId="urn:microsoft.com/office/officeart/2005/8/layout/vList2"/>
    <dgm:cxn modelId="{93E211A8-D1C0-479A-969B-12336E15081B}" type="presParOf" srcId="{E4FBE27E-EEFC-4B33-B32B-EF79BCE62BF6}" destId="{AF1066F0-0530-4BFB-934D-4411C98314AA}" srcOrd="1" destOrd="0" presId="urn:microsoft.com/office/officeart/2005/8/layout/vList2"/>
    <dgm:cxn modelId="{45F056B4-35BF-48C2-A416-B10100C3645E}" type="presParOf" srcId="{E4FBE27E-EEFC-4B33-B32B-EF79BCE62BF6}" destId="{52471D8C-959E-4072-8D1B-02B92CF729B5}" srcOrd="2" destOrd="0" presId="urn:microsoft.com/office/officeart/2005/8/layout/vList2"/>
    <dgm:cxn modelId="{A488F501-57CE-4C2F-B639-DBADDAB0BB2B}" type="presParOf" srcId="{E4FBE27E-EEFC-4B33-B32B-EF79BCE62BF6}" destId="{423C37C4-13BC-4689-B4C7-2DFBC6C99837}" srcOrd="3" destOrd="0" presId="urn:microsoft.com/office/officeart/2005/8/layout/vList2"/>
    <dgm:cxn modelId="{7520981A-F658-4290-8E4F-2292D2DC4DF3}" type="presParOf" srcId="{E4FBE27E-EEFC-4B33-B32B-EF79BCE62BF6}" destId="{0FBE15E2-E80A-4126-8D6C-4061A436455A}" srcOrd="4" destOrd="0" presId="urn:microsoft.com/office/officeart/2005/8/layout/vList2"/>
    <dgm:cxn modelId="{0627301C-B166-447A-860E-DC5634A35458}" type="presParOf" srcId="{E4FBE27E-EEFC-4B33-B32B-EF79BCE62BF6}" destId="{BA3F665D-5C2F-4B9B-96B1-74B2EE11D3B0}" srcOrd="5" destOrd="0" presId="urn:microsoft.com/office/officeart/2005/8/layout/vList2"/>
    <dgm:cxn modelId="{F2CC9734-49D1-49FA-A9BA-24F393A74AD7}" type="presParOf" srcId="{E4FBE27E-EEFC-4B33-B32B-EF79BCE62BF6}" destId="{851C140E-7B39-4A72-9A9F-9E05398218C7}" srcOrd="6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AE2151-568D-4FCF-AD46-E6313F66E8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DAC1366-362C-4288-8E7B-EC06FDE4DC44}">
      <dgm:prSet/>
      <dgm:spPr/>
      <dgm:t>
        <a:bodyPr vert="vert270"/>
        <a:lstStyle/>
        <a:p>
          <a:r>
            <a:rPr lang="it-IT" b="0" i="0" baseline="0" dirty="0"/>
            <a:t>PRO </a:t>
          </a:r>
          <a:endParaRPr lang="it-IT" dirty="0"/>
        </a:p>
      </dgm:t>
    </dgm:pt>
    <dgm:pt modelId="{E302B730-48AF-4B95-BFCD-BE7DC4A70E56}" type="parTrans" cxnId="{30DEC3DF-22F1-4C64-925B-790730DE342A}">
      <dgm:prSet/>
      <dgm:spPr/>
      <dgm:t>
        <a:bodyPr/>
        <a:lstStyle/>
        <a:p>
          <a:endParaRPr lang="it-IT"/>
        </a:p>
      </dgm:t>
    </dgm:pt>
    <dgm:pt modelId="{55A33AE7-9A56-4C3E-9095-0F77C7256DF2}" type="sibTrans" cxnId="{30DEC3DF-22F1-4C64-925B-790730DE342A}">
      <dgm:prSet/>
      <dgm:spPr/>
      <dgm:t>
        <a:bodyPr/>
        <a:lstStyle/>
        <a:p>
          <a:endParaRPr lang="it-IT"/>
        </a:p>
      </dgm:t>
    </dgm:pt>
    <dgm:pt modelId="{CBA8AF75-E100-4193-A4A5-30F238E2A932}">
      <dgm:prSet/>
      <dgm:spPr/>
      <dgm:t>
        <a:bodyPr/>
        <a:lstStyle/>
        <a:p>
          <a:r>
            <a:rPr lang="it-IT" dirty="0"/>
            <a:t>C</a:t>
          </a:r>
          <a:r>
            <a:rPr lang="it-IT" b="0" i="0" baseline="0" dirty="0"/>
            <a:t>ondivisione: l’approccio olistico</a:t>
          </a:r>
          <a:endParaRPr lang="it-IT" dirty="0"/>
        </a:p>
      </dgm:t>
    </dgm:pt>
    <dgm:pt modelId="{CC26E1E0-9B16-4D38-B29C-0EA2E50369C0}" type="parTrans" cxnId="{7FC1FFF0-1AD5-46A7-AB6C-711E0E157BA6}">
      <dgm:prSet/>
      <dgm:spPr/>
      <dgm:t>
        <a:bodyPr/>
        <a:lstStyle/>
        <a:p>
          <a:endParaRPr lang="it-IT"/>
        </a:p>
      </dgm:t>
    </dgm:pt>
    <dgm:pt modelId="{EF8A75ED-9F3F-47F8-B540-FC966B87B70E}" type="sibTrans" cxnId="{7FC1FFF0-1AD5-46A7-AB6C-711E0E157BA6}">
      <dgm:prSet/>
      <dgm:spPr/>
      <dgm:t>
        <a:bodyPr/>
        <a:lstStyle/>
        <a:p>
          <a:endParaRPr lang="it-IT"/>
        </a:p>
      </dgm:t>
    </dgm:pt>
    <dgm:pt modelId="{0F8FCA18-F74C-4984-AAA5-EB2DD3A60802}">
      <dgm:prSet/>
      <dgm:spPr/>
      <dgm:t>
        <a:bodyPr/>
        <a:lstStyle/>
        <a:p>
          <a:r>
            <a:rPr lang="it-IT" dirty="0"/>
            <a:t>R</a:t>
          </a:r>
          <a:r>
            <a:rPr lang="it-IT" b="0" i="0" baseline="0" dirty="0"/>
            <a:t>ispetto del lavoro e delle professionalità</a:t>
          </a:r>
          <a:endParaRPr lang="it-IT" dirty="0"/>
        </a:p>
      </dgm:t>
    </dgm:pt>
    <dgm:pt modelId="{15CAD825-B8C9-4EA5-BFDD-EEA76DB23B4A}" type="parTrans" cxnId="{055DBBED-76C5-4256-90EB-55ACBE3569F9}">
      <dgm:prSet/>
      <dgm:spPr/>
      <dgm:t>
        <a:bodyPr/>
        <a:lstStyle/>
        <a:p>
          <a:endParaRPr lang="it-IT"/>
        </a:p>
      </dgm:t>
    </dgm:pt>
    <dgm:pt modelId="{F2D93667-E4B7-4A33-A628-032F8A30605E}" type="sibTrans" cxnId="{055DBBED-76C5-4256-90EB-55ACBE3569F9}">
      <dgm:prSet/>
      <dgm:spPr/>
      <dgm:t>
        <a:bodyPr/>
        <a:lstStyle/>
        <a:p>
          <a:endParaRPr lang="it-IT"/>
        </a:p>
      </dgm:t>
    </dgm:pt>
    <dgm:pt modelId="{015066A7-E057-4758-83DE-F357434D0175}">
      <dgm:prSet/>
      <dgm:spPr/>
      <dgm:t>
        <a:bodyPr/>
        <a:lstStyle/>
        <a:p>
          <a:r>
            <a:rPr lang="it-IT" b="0" i="0" baseline="0" dirty="0"/>
            <a:t>Ambiente dinamico-giovane-stimolante </a:t>
          </a:r>
          <a:endParaRPr lang="it-IT" dirty="0"/>
        </a:p>
      </dgm:t>
    </dgm:pt>
    <dgm:pt modelId="{0D4975A7-036C-4880-B35A-39A897546EAC}" type="parTrans" cxnId="{B6AF384E-6A7C-4DC1-9640-658EB65DAA33}">
      <dgm:prSet/>
      <dgm:spPr/>
      <dgm:t>
        <a:bodyPr/>
        <a:lstStyle/>
        <a:p>
          <a:endParaRPr lang="it-IT"/>
        </a:p>
      </dgm:t>
    </dgm:pt>
    <dgm:pt modelId="{BF07E487-5E0A-403F-839F-D0CDE503ADE8}" type="sibTrans" cxnId="{B6AF384E-6A7C-4DC1-9640-658EB65DAA33}">
      <dgm:prSet/>
      <dgm:spPr/>
      <dgm:t>
        <a:bodyPr/>
        <a:lstStyle/>
        <a:p>
          <a:endParaRPr lang="it-IT"/>
        </a:p>
      </dgm:t>
    </dgm:pt>
    <dgm:pt modelId="{542AC489-7ED4-45F7-9457-A0C92E097DB8}">
      <dgm:prSet/>
      <dgm:spPr/>
      <dgm:t>
        <a:bodyPr/>
        <a:lstStyle/>
        <a:p>
          <a:r>
            <a:rPr lang="it-IT" b="0" i="0" baseline="0" dirty="0"/>
            <a:t>Assetto simile ad un ambiente lavorativo privato: stimolo delle skills individuali, incentivante </a:t>
          </a:r>
          <a:endParaRPr lang="it-IT" dirty="0"/>
        </a:p>
      </dgm:t>
    </dgm:pt>
    <dgm:pt modelId="{E5607203-C732-4D77-BE79-6196F3AC6A29}" type="parTrans" cxnId="{C27C6E27-C7BF-4FD4-9AA0-90032A066084}">
      <dgm:prSet/>
      <dgm:spPr/>
      <dgm:t>
        <a:bodyPr/>
        <a:lstStyle/>
        <a:p>
          <a:endParaRPr lang="it-IT"/>
        </a:p>
      </dgm:t>
    </dgm:pt>
    <dgm:pt modelId="{1D53725F-1A43-49DC-B449-546A1FE7D27F}" type="sibTrans" cxnId="{C27C6E27-C7BF-4FD4-9AA0-90032A066084}">
      <dgm:prSet/>
      <dgm:spPr/>
      <dgm:t>
        <a:bodyPr/>
        <a:lstStyle/>
        <a:p>
          <a:endParaRPr lang="it-IT"/>
        </a:p>
      </dgm:t>
    </dgm:pt>
    <dgm:pt modelId="{9916CFDD-D5D3-447D-A094-58FCFCF4A87B}">
      <dgm:prSet/>
      <dgm:spPr/>
      <dgm:t>
        <a:bodyPr/>
        <a:lstStyle/>
        <a:p>
          <a:r>
            <a:rPr lang="it-IT"/>
            <a:t>S</a:t>
          </a:r>
          <a:r>
            <a:rPr lang="it-IT" b="0" i="0" baseline="0"/>
            <a:t>i respira il senso del gruppo </a:t>
          </a:r>
          <a:endParaRPr lang="it-IT"/>
        </a:p>
      </dgm:t>
    </dgm:pt>
    <dgm:pt modelId="{DDD2FE40-CD56-4B28-BFEE-7E7AC7565EC8}" type="parTrans" cxnId="{04FBF9F2-5472-49AA-8872-14B52399F6B9}">
      <dgm:prSet/>
      <dgm:spPr/>
      <dgm:t>
        <a:bodyPr/>
        <a:lstStyle/>
        <a:p>
          <a:endParaRPr lang="it-IT"/>
        </a:p>
      </dgm:t>
    </dgm:pt>
    <dgm:pt modelId="{3EC3A5B7-625B-497F-BF79-CF9E6CE4AC56}" type="sibTrans" cxnId="{04FBF9F2-5472-49AA-8872-14B52399F6B9}">
      <dgm:prSet/>
      <dgm:spPr/>
      <dgm:t>
        <a:bodyPr/>
        <a:lstStyle/>
        <a:p>
          <a:endParaRPr lang="it-IT"/>
        </a:p>
      </dgm:t>
    </dgm:pt>
    <dgm:pt modelId="{643F3B07-809F-47AE-85E5-4347B43B524F}">
      <dgm:prSet/>
      <dgm:spPr/>
      <dgm:t>
        <a:bodyPr vert="vert270"/>
        <a:lstStyle/>
        <a:p>
          <a:r>
            <a:rPr lang="it-IT" b="0" i="0" baseline="0" dirty="0"/>
            <a:t>CONTRO </a:t>
          </a:r>
          <a:endParaRPr lang="it-IT" dirty="0"/>
        </a:p>
      </dgm:t>
    </dgm:pt>
    <dgm:pt modelId="{51978F5E-FB98-4153-8AEF-BE72BDD46EB5}" type="parTrans" cxnId="{28A84690-BAED-4812-91BF-3F72B8BD4B27}">
      <dgm:prSet/>
      <dgm:spPr/>
      <dgm:t>
        <a:bodyPr/>
        <a:lstStyle/>
        <a:p>
          <a:endParaRPr lang="it-IT"/>
        </a:p>
      </dgm:t>
    </dgm:pt>
    <dgm:pt modelId="{300574BD-813C-4D54-BA54-38F4C4C78358}" type="sibTrans" cxnId="{28A84690-BAED-4812-91BF-3F72B8BD4B27}">
      <dgm:prSet/>
      <dgm:spPr/>
      <dgm:t>
        <a:bodyPr/>
        <a:lstStyle/>
        <a:p>
          <a:endParaRPr lang="it-IT"/>
        </a:p>
      </dgm:t>
    </dgm:pt>
    <dgm:pt modelId="{FB003A1F-CBD1-4F67-9CBB-C770873D94E3}">
      <dgm:prSet/>
      <dgm:spPr/>
      <dgm:t>
        <a:bodyPr/>
        <a:lstStyle/>
        <a:p>
          <a:r>
            <a:rPr lang="it-IT" dirty="0"/>
            <a:t>Mancanza di </a:t>
          </a:r>
          <a:r>
            <a:rPr lang="it-IT" b="0" i="0" baseline="0" dirty="0"/>
            <a:t>“conoscenza" al ns interno: «chi fa cosa» per interagire meglio ed efficacemente</a:t>
          </a:r>
          <a:endParaRPr lang="it-IT" dirty="0"/>
        </a:p>
      </dgm:t>
    </dgm:pt>
    <dgm:pt modelId="{E90602EE-7B11-4B68-B567-3077E200EAA8}" type="parTrans" cxnId="{4A15F4C2-6195-44B2-8609-B34709CAF957}">
      <dgm:prSet/>
      <dgm:spPr/>
      <dgm:t>
        <a:bodyPr/>
        <a:lstStyle/>
        <a:p>
          <a:endParaRPr lang="it-IT"/>
        </a:p>
      </dgm:t>
    </dgm:pt>
    <dgm:pt modelId="{F5AE9182-EFF5-4608-BDE4-491E5BC9E0AB}" type="sibTrans" cxnId="{4A15F4C2-6195-44B2-8609-B34709CAF957}">
      <dgm:prSet/>
      <dgm:spPr/>
      <dgm:t>
        <a:bodyPr/>
        <a:lstStyle/>
        <a:p>
          <a:endParaRPr lang="it-IT"/>
        </a:p>
      </dgm:t>
    </dgm:pt>
    <dgm:pt modelId="{6E2CE61D-1647-4D59-B788-C53F6D8A7BE7}">
      <dgm:prSet/>
      <dgm:spPr/>
      <dgm:t>
        <a:bodyPr/>
        <a:lstStyle/>
        <a:p>
          <a:r>
            <a:rPr lang="it-IT" dirty="0"/>
            <a:t>Elevato grado di autonomia (crescita, performance)</a:t>
          </a:r>
        </a:p>
      </dgm:t>
    </dgm:pt>
    <dgm:pt modelId="{E1CF4B70-22CF-4BE9-84A1-5D34D9D4FC05}" type="parTrans" cxnId="{29361654-B078-42CB-A8AF-533871547F7D}">
      <dgm:prSet/>
      <dgm:spPr/>
      <dgm:t>
        <a:bodyPr/>
        <a:lstStyle/>
        <a:p>
          <a:endParaRPr lang="it-IT"/>
        </a:p>
      </dgm:t>
    </dgm:pt>
    <dgm:pt modelId="{326F8EFF-6EB4-4F2A-A973-E617DDBBB336}" type="sibTrans" cxnId="{29361654-B078-42CB-A8AF-533871547F7D}">
      <dgm:prSet/>
      <dgm:spPr/>
      <dgm:t>
        <a:bodyPr/>
        <a:lstStyle/>
        <a:p>
          <a:endParaRPr lang="it-IT"/>
        </a:p>
      </dgm:t>
    </dgm:pt>
    <dgm:pt modelId="{6459E47E-E6F1-43B8-B610-FE3C6FC11DC5}">
      <dgm:prSet/>
      <dgm:spPr/>
      <dgm:t>
        <a:bodyPr/>
        <a:lstStyle/>
        <a:p>
          <a:r>
            <a:rPr lang="it-IT" b="0" i="0" baseline="0" dirty="0"/>
            <a:t>Comunicazione esterna è vista a volte come una perdita di tempo</a:t>
          </a:r>
          <a:endParaRPr lang="it-IT" dirty="0"/>
        </a:p>
      </dgm:t>
    </dgm:pt>
    <dgm:pt modelId="{794E033D-DEE8-406C-B62A-A74DACCF2C5A}" type="parTrans" cxnId="{5D05AA9B-43C9-4BB1-B835-274994F36C60}">
      <dgm:prSet/>
      <dgm:spPr/>
    </dgm:pt>
    <dgm:pt modelId="{041B1E0A-8E85-4ADC-BDFF-E4AE8AB4E9F4}" type="sibTrans" cxnId="{5D05AA9B-43C9-4BB1-B835-274994F36C60}">
      <dgm:prSet/>
      <dgm:spPr/>
    </dgm:pt>
    <dgm:pt modelId="{79A417A0-A26A-442F-A194-2C136AA145E0}" type="pres">
      <dgm:prSet presAssocID="{63AE2151-568D-4FCF-AD46-E6313F66E8B7}" presName="Name0" presStyleCnt="0">
        <dgm:presLayoutVars>
          <dgm:dir/>
          <dgm:animLvl val="lvl"/>
          <dgm:resizeHandles val="exact"/>
        </dgm:presLayoutVars>
      </dgm:prSet>
      <dgm:spPr/>
    </dgm:pt>
    <dgm:pt modelId="{DF7E3D7C-AB0E-422C-A3F1-BA54E7690A75}" type="pres">
      <dgm:prSet presAssocID="{EDAC1366-362C-4288-8E7B-EC06FDE4DC44}" presName="linNode" presStyleCnt="0"/>
      <dgm:spPr/>
    </dgm:pt>
    <dgm:pt modelId="{0FD10EEA-0551-4643-B6C9-8537418DE482}" type="pres">
      <dgm:prSet presAssocID="{EDAC1366-362C-4288-8E7B-EC06FDE4DC44}" presName="parentText" presStyleLbl="node1" presStyleIdx="0" presStyleCnt="2" custScaleX="32795">
        <dgm:presLayoutVars>
          <dgm:chMax val="1"/>
          <dgm:bulletEnabled val="1"/>
        </dgm:presLayoutVars>
      </dgm:prSet>
      <dgm:spPr/>
    </dgm:pt>
    <dgm:pt modelId="{C78AC63E-3AEE-4AD1-9225-55CF12AF1577}" type="pres">
      <dgm:prSet presAssocID="{EDAC1366-362C-4288-8E7B-EC06FDE4DC44}" presName="descendantText" presStyleLbl="alignAccFollowNode1" presStyleIdx="0" presStyleCnt="2">
        <dgm:presLayoutVars>
          <dgm:bulletEnabled val="1"/>
        </dgm:presLayoutVars>
      </dgm:prSet>
      <dgm:spPr/>
    </dgm:pt>
    <dgm:pt modelId="{FD7B2C85-1826-456D-9126-110A0D9C24FC}" type="pres">
      <dgm:prSet presAssocID="{55A33AE7-9A56-4C3E-9095-0F77C7256DF2}" presName="sp" presStyleCnt="0"/>
      <dgm:spPr/>
    </dgm:pt>
    <dgm:pt modelId="{C788FBE6-3957-4DE1-95D4-787D53F53F1E}" type="pres">
      <dgm:prSet presAssocID="{643F3B07-809F-47AE-85E5-4347B43B524F}" presName="linNode" presStyleCnt="0"/>
      <dgm:spPr/>
    </dgm:pt>
    <dgm:pt modelId="{690F2CB9-48D2-4B8F-8DE5-09FDC598D61E}" type="pres">
      <dgm:prSet presAssocID="{643F3B07-809F-47AE-85E5-4347B43B524F}" presName="parentText" presStyleLbl="node1" presStyleIdx="1" presStyleCnt="2" custScaleX="32795">
        <dgm:presLayoutVars>
          <dgm:chMax val="1"/>
          <dgm:bulletEnabled val="1"/>
        </dgm:presLayoutVars>
      </dgm:prSet>
      <dgm:spPr/>
    </dgm:pt>
    <dgm:pt modelId="{462590BE-B6FD-4E11-8C14-D8C50650BD36}" type="pres">
      <dgm:prSet presAssocID="{643F3B07-809F-47AE-85E5-4347B43B524F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084E50D-7243-4D97-98BC-EF8462A720D1}" type="presOf" srcId="{015066A7-E057-4758-83DE-F357434D0175}" destId="{C78AC63E-3AEE-4AD1-9225-55CF12AF1577}" srcOrd="0" destOrd="0" presId="urn:microsoft.com/office/officeart/2005/8/layout/vList5"/>
    <dgm:cxn modelId="{C27C6E27-C7BF-4FD4-9AA0-90032A066084}" srcId="{EDAC1366-362C-4288-8E7B-EC06FDE4DC44}" destId="{542AC489-7ED4-45F7-9457-A0C92E097DB8}" srcOrd="1" destOrd="0" parTransId="{E5607203-C732-4D77-BE79-6196F3AC6A29}" sibTransId="{1D53725F-1A43-49DC-B449-546A1FE7D27F}"/>
    <dgm:cxn modelId="{3E641430-16C3-48F0-ABAD-1B0220CFD61A}" type="presOf" srcId="{0F8FCA18-F74C-4984-AAA5-EB2DD3A60802}" destId="{C78AC63E-3AEE-4AD1-9225-55CF12AF1577}" srcOrd="0" destOrd="4" presId="urn:microsoft.com/office/officeart/2005/8/layout/vList5"/>
    <dgm:cxn modelId="{4D74E440-7C2F-46A9-80E1-5779A05B6D92}" type="presOf" srcId="{FB003A1F-CBD1-4F67-9CBB-C770873D94E3}" destId="{462590BE-B6FD-4E11-8C14-D8C50650BD36}" srcOrd="0" destOrd="0" presId="urn:microsoft.com/office/officeart/2005/8/layout/vList5"/>
    <dgm:cxn modelId="{BBCB905E-918E-4485-A4B7-EF8D8B276801}" type="presOf" srcId="{542AC489-7ED4-45F7-9457-A0C92E097DB8}" destId="{C78AC63E-3AEE-4AD1-9225-55CF12AF1577}" srcOrd="0" destOrd="1" presId="urn:microsoft.com/office/officeart/2005/8/layout/vList5"/>
    <dgm:cxn modelId="{08AF3447-5ADB-4D20-A392-24D11B91E6C0}" type="presOf" srcId="{643F3B07-809F-47AE-85E5-4347B43B524F}" destId="{690F2CB9-48D2-4B8F-8DE5-09FDC598D61E}" srcOrd="0" destOrd="0" presId="urn:microsoft.com/office/officeart/2005/8/layout/vList5"/>
    <dgm:cxn modelId="{C74A396C-58D4-409F-A277-EB7D098A326F}" type="presOf" srcId="{EDAC1366-362C-4288-8E7B-EC06FDE4DC44}" destId="{0FD10EEA-0551-4643-B6C9-8537418DE482}" srcOrd="0" destOrd="0" presId="urn:microsoft.com/office/officeart/2005/8/layout/vList5"/>
    <dgm:cxn modelId="{B6AF384E-6A7C-4DC1-9640-658EB65DAA33}" srcId="{EDAC1366-362C-4288-8E7B-EC06FDE4DC44}" destId="{015066A7-E057-4758-83DE-F357434D0175}" srcOrd="0" destOrd="0" parTransId="{0D4975A7-036C-4880-B35A-39A897546EAC}" sibTransId="{BF07E487-5E0A-403F-839F-D0CDE503ADE8}"/>
    <dgm:cxn modelId="{29361654-B078-42CB-A8AF-533871547F7D}" srcId="{EDAC1366-362C-4288-8E7B-EC06FDE4DC44}" destId="{6E2CE61D-1647-4D59-B788-C53F6D8A7BE7}" srcOrd="5" destOrd="0" parTransId="{E1CF4B70-22CF-4BE9-84A1-5D34D9D4FC05}" sibTransId="{326F8EFF-6EB4-4F2A-A973-E617DDBBB336}"/>
    <dgm:cxn modelId="{E9604977-CE08-4B14-9232-48BAE80B59B2}" type="presOf" srcId="{9916CFDD-D5D3-447D-A094-58FCFCF4A87B}" destId="{C78AC63E-3AEE-4AD1-9225-55CF12AF1577}" srcOrd="0" destOrd="2" presId="urn:microsoft.com/office/officeart/2005/8/layout/vList5"/>
    <dgm:cxn modelId="{28A84690-BAED-4812-91BF-3F72B8BD4B27}" srcId="{63AE2151-568D-4FCF-AD46-E6313F66E8B7}" destId="{643F3B07-809F-47AE-85E5-4347B43B524F}" srcOrd="1" destOrd="0" parTransId="{51978F5E-FB98-4153-8AEF-BE72BDD46EB5}" sibTransId="{300574BD-813C-4D54-BA54-38F4C4C78358}"/>
    <dgm:cxn modelId="{5D05AA9B-43C9-4BB1-B835-274994F36C60}" srcId="{643F3B07-809F-47AE-85E5-4347B43B524F}" destId="{6459E47E-E6F1-43B8-B610-FE3C6FC11DC5}" srcOrd="1" destOrd="0" parTransId="{794E033D-DEE8-406C-B62A-A74DACCF2C5A}" sibTransId="{041B1E0A-8E85-4ADC-BDFF-E4AE8AB4E9F4}"/>
    <dgm:cxn modelId="{D6DA1DA1-FB1D-45D8-9472-9EB65DB6A9CE}" type="presOf" srcId="{6459E47E-E6F1-43B8-B610-FE3C6FC11DC5}" destId="{462590BE-B6FD-4E11-8C14-D8C50650BD36}" srcOrd="0" destOrd="1" presId="urn:microsoft.com/office/officeart/2005/8/layout/vList5"/>
    <dgm:cxn modelId="{2EEF47C1-1CA5-4133-9CFE-D69AF240CB25}" type="presOf" srcId="{CBA8AF75-E100-4193-A4A5-30F238E2A932}" destId="{C78AC63E-3AEE-4AD1-9225-55CF12AF1577}" srcOrd="0" destOrd="3" presId="urn:microsoft.com/office/officeart/2005/8/layout/vList5"/>
    <dgm:cxn modelId="{4A15F4C2-6195-44B2-8609-B34709CAF957}" srcId="{643F3B07-809F-47AE-85E5-4347B43B524F}" destId="{FB003A1F-CBD1-4F67-9CBB-C770873D94E3}" srcOrd="0" destOrd="0" parTransId="{E90602EE-7B11-4B68-B567-3077E200EAA8}" sibTransId="{F5AE9182-EFF5-4608-BDE4-491E5BC9E0AB}"/>
    <dgm:cxn modelId="{1886C4C4-CFC7-46EE-A6AF-20DC9822CA0A}" type="presOf" srcId="{63AE2151-568D-4FCF-AD46-E6313F66E8B7}" destId="{79A417A0-A26A-442F-A194-2C136AA145E0}" srcOrd="0" destOrd="0" presId="urn:microsoft.com/office/officeart/2005/8/layout/vList5"/>
    <dgm:cxn modelId="{DAE53BD7-7EF7-496D-A6D3-0BF957FD60CE}" type="presOf" srcId="{6E2CE61D-1647-4D59-B788-C53F6D8A7BE7}" destId="{C78AC63E-3AEE-4AD1-9225-55CF12AF1577}" srcOrd="0" destOrd="5" presId="urn:microsoft.com/office/officeart/2005/8/layout/vList5"/>
    <dgm:cxn modelId="{30DEC3DF-22F1-4C64-925B-790730DE342A}" srcId="{63AE2151-568D-4FCF-AD46-E6313F66E8B7}" destId="{EDAC1366-362C-4288-8E7B-EC06FDE4DC44}" srcOrd="0" destOrd="0" parTransId="{E302B730-48AF-4B95-BFCD-BE7DC4A70E56}" sibTransId="{55A33AE7-9A56-4C3E-9095-0F77C7256DF2}"/>
    <dgm:cxn modelId="{055DBBED-76C5-4256-90EB-55ACBE3569F9}" srcId="{EDAC1366-362C-4288-8E7B-EC06FDE4DC44}" destId="{0F8FCA18-F74C-4984-AAA5-EB2DD3A60802}" srcOrd="4" destOrd="0" parTransId="{15CAD825-B8C9-4EA5-BFDD-EEA76DB23B4A}" sibTransId="{F2D93667-E4B7-4A33-A628-032F8A30605E}"/>
    <dgm:cxn modelId="{7FC1FFF0-1AD5-46A7-AB6C-711E0E157BA6}" srcId="{EDAC1366-362C-4288-8E7B-EC06FDE4DC44}" destId="{CBA8AF75-E100-4193-A4A5-30F238E2A932}" srcOrd="3" destOrd="0" parTransId="{CC26E1E0-9B16-4D38-B29C-0EA2E50369C0}" sibTransId="{EF8A75ED-9F3F-47F8-B540-FC966B87B70E}"/>
    <dgm:cxn modelId="{04FBF9F2-5472-49AA-8872-14B52399F6B9}" srcId="{EDAC1366-362C-4288-8E7B-EC06FDE4DC44}" destId="{9916CFDD-D5D3-447D-A094-58FCFCF4A87B}" srcOrd="2" destOrd="0" parTransId="{DDD2FE40-CD56-4B28-BFEE-7E7AC7565EC8}" sibTransId="{3EC3A5B7-625B-497F-BF79-CF9E6CE4AC56}"/>
    <dgm:cxn modelId="{4681CD26-4EED-43BE-A2DE-11317179D2F5}" type="presParOf" srcId="{79A417A0-A26A-442F-A194-2C136AA145E0}" destId="{DF7E3D7C-AB0E-422C-A3F1-BA54E7690A75}" srcOrd="0" destOrd="0" presId="urn:microsoft.com/office/officeart/2005/8/layout/vList5"/>
    <dgm:cxn modelId="{DFF74E91-F100-4506-811A-7C242727865B}" type="presParOf" srcId="{DF7E3D7C-AB0E-422C-A3F1-BA54E7690A75}" destId="{0FD10EEA-0551-4643-B6C9-8537418DE482}" srcOrd="0" destOrd="0" presId="urn:microsoft.com/office/officeart/2005/8/layout/vList5"/>
    <dgm:cxn modelId="{A45F695A-0862-4CAD-9A56-E4E99C3EA4BC}" type="presParOf" srcId="{DF7E3D7C-AB0E-422C-A3F1-BA54E7690A75}" destId="{C78AC63E-3AEE-4AD1-9225-55CF12AF1577}" srcOrd="1" destOrd="0" presId="urn:microsoft.com/office/officeart/2005/8/layout/vList5"/>
    <dgm:cxn modelId="{CFD7DF85-3108-4D26-9F7A-6D7FF74C7D14}" type="presParOf" srcId="{79A417A0-A26A-442F-A194-2C136AA145E0}" destId="{FD7B2C85-1826-456D-9126-110A0D9C24FC}" srcOrd="1" destOrd="0" presId="urn:microsoft.com/office/officeart/2005/8/layout/vList5"/>
    <dgm:cxn modelId="{CC59EB8D-DAC3-4B83-B756-313023EB7A4B}" type="presParOf" srcId="{79A417A0-A26A-442F-A194-2C136AA145E0}" destId="{C788FBE6-3957-4DE1-95D4-787D53F53F1E}" srcOrd="2" destOrd="0" presId="urn:microsoft.com/office/officeart/2005/8/layout/vList5"/>
    <dgm:cxn modelId="{DA9D01E6-D31E-4F35-88B9-BC3C88858DC6}" type="presParOf" srcId="{C788FBE6-3957-4DE1-95D4-787D53F53F1E}" destId="{690F2CB9-48D2-4B8F-8DE5-09FDC598D61E}" srcOrd="0" destOrd="0" presId="urn:microsoft.com/office/officeart/2005/8/layout/vList5"/>
    <dgm:cxn modelId="{6EA53398-857F-4271-8E75-8A425421189E}" type="presParOf" srcId="{C788FBE6-3957-4DE1-95D4-787D53F53F1E}" destId="{462590BE-B6FD-4E11-8C14-D8C50650BD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8E5C7-D090-45CE-9232-DFE212DE6E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9AFB75-2198-414C-8537-FBFB7B46919F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Apertura ticket in </a:t>
          </a:r>
          <a:r>
            <a:rPr lang="en-US" dirty="0" err="1"/>
            <a:t>diminuzione</a:t>
          </a:r>
          <a:r>
            <a:rPr lang="en-US" dirty="0"/>
            <a:t> (-15%)</a:t>
          </a:r>
          <a:endParaRPr lang="it-IT" dirty="0"/>
        </a:p>
      </dgm:t>
    </dgm:pt>
    <dgm:pt modelId="{2FB92AA8-DFEC-4379-BA49-ABF5BC7500D9}" type="parTrans" cxnId="{1E684693-EB78-4E6A-8D28-661E2CB69FA5}">
      <dgm:prSet/>
      <dgm:spPr/>
      <dgm:t>
        <a:bodyPr/>
        <a:lstStyle/>
        <a:p>
          <a:endParaRPr lang="it-IT"/>
        </a:p>
      </dgm:t>
    </dgm:pt>
    <dgm:pt modelId="{815C3814-BF39-4378-A646-A99E67C010FD}" type="sibTrans" cxnId="{1E684693-EB78-4E6A-8D28-661E2CB69FA5}">
      <dgm:prSet/>
      <dgm:spPr/>
      <dgm:t>
        <a:bodyPr/>
        <a:lstStyle/>
        <a:p>
          <a:endParaRPr lang="it-IT"/>
        </a:p>
      </dgm:t>
    </dgm:pt>
    <dgm:pt modelId="{F8DC7E68-5726-4061-9FBD-E7F450CCF5B7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Corsi di formazione</a:t>
          </a:r>
          <a:endParaRPr lang="it-IT"/>
        </a:p>
      </dgm:t>
    </dgm:pt>
    <dgm:pt modelId="{645EE283-E2CA-41EC-970C-927C292C07A1}" type="parTrans" cxnId="{5140B47C-8740-4B35-8645-654B0738B5D7}">
      <dgm:prSet/>
      <dgm:spPr/>
      <dgm:t>
        <a:bodyPr/>
        <a:lstStyle/>
        <a:p>
          <a:endParaRPr lang="it-IT"/>
        </a:p>
      </dgm:t>
    </dgm:pt>
    <dgm:pt modelId="{83442DF2-9B68-4830-99EC-7FCE649460A8}" type="sibTrans" cxnId="{5140B47C-8740-4B35-8645-654B0738B5D7}">
      <dgm:prSet/>
      <dgm:spPr/>
      <dgm:t>
        <a:bodyPr/>
        <a:lstStyle/>
        <a:p>
          <a:endParaRPr lang="it-IT"/>
        </a:p>
      </dgm:t>
    </dgm:pt>
    <dgm:pt modelId="{6AAEB67B-3541-4A33-A0D1-F601B0919B1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Manualistica</a:t>
          </a:r>
          <a:r>
            <a:rPr lang="en-US" dirty="0"/>
            <a:t> e </a:t>
          </a:r>
          <a:r>
            <a:rPr lang="en-US" dirty="0" err="1"/>
            <a:t>comunicazione</a:t>
          </a:r>
          <a:r>
            <a:rPr lang="en-US" dirty="0"/>
            <a:t> (</a:t>
          </a:r>
          <a:r>
            <a:rPr lang="en-US" dirty="0" err="1"/>
            <a:t>sito</a:t>
          </a:r>
          <a:r>
            <a:rPr lang="en-US" dirty="0"/>
            <a:t> web)</a:t>
          </a:r>
          <a:endParaRPr lang="it-IT" dirty="0"/>
        </a:p>
      </dgm:t>
    </dgm:pt>
    <dgm:pt modelId="{FAD82688-3712-452C-88ED-76B23843CD06}" type="parTrans" cxnId="{B1EEBAC3-49AD-4FD6-9879-86C370F791F5}">
      <dgm:prSet/>
      <dgm:spPr/>
      <dgm:t>
        <a:bodyPr/>
        <a:lstStyle/>
        <a:p>
          <a:endParaRPr lang="it-IT"/>
        </a:p>
      </dgm:t>
    </dgm:pt>
    <dgm:pt modelId="{C156E0F6-0C5B-4E4C-8F62-00E4594F0F1B}" type="sibTrans" cxnId="{B1EEBAC3-49AD-4FD6-9879-86C370F791F5}">
      <dgm:prSet/>
      <dgm:spPr/>
      <dgm:t>
        <a:bodyPr/>
        <a:lstStyle/>
        <a:p>
          <a:endParaRPr lang="it-IT"/>
        </a:p>
      </dgm:t>
    </dgm:pt>
    <dgm:pt modelId="{7FEDD660-8B89-4F68-840B-E1D58132B9A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Maggior comprensibilità del software lato utente</a:t>
          </a:r>
          <a:endParaRPr lang="it-IT"/>
        </a:p>
      </dgm:t>
    </dgm:pt>
    <dgm:pt modelId="{933DB387-4336-4BBB-A6C4-2CFAEFA0879C}" type="parTrans" cxnId="{270369B9-6F8D-4166-94E1-C16735FFAA64}">
      <dgm:prSet/>
      <dgm:spPr/>
      <dgm:t>
        <a:bodyPr/>
        <a:lstStyle/>
        <a:p>
          <a:endParaRPr lang="it-IT"/>
        </a:p>
      </dgm:t>
    </dgm:pt>
    <dgm:pt modelId="{D49A7E01-9F7E-412F-B341-1348542DCB02}" type="sibTrans" cxnId="{270369B9-6F8D-4166-94E1-C16735FFAA64}">
      <dgm:prSet/>
      <dgm:spPr/>
      <dgm:t>
        <a:bodyPr/>
        <a:lstStyle/>
        <a:p>
          <a:endParaRPr lang="it-IT"/>
        </a:p>
      </dgm:t>
    </dgm:pt>
    <dgm:pt modelId="{16153BC2-55A1-4D4F-97D5-D268513285D3}" type="pres">
      <dgm:prSet presAssocID="{01E8E5C7-D090-45CE-9232-DFE212DE6EFC}" presName="Name0" presStyleCnt="0">
        <dgm:presLayoutVars>
          <dgm:dir/>
          <dgm:animLvl val="lvl"/>
          <dgm:resizeHandles val="exact"/>
        </dgm:presLayoutVars>
      </dgm:prSet>
      <dgm:spPr/>
    </dgm:pt>
    <dgm:pt modelId="{DC2FA0DA-A5B2-4948-B67C-4C4CC98AE298}" type="pres">
      <dgm:prSet presAssocID="{829AFB75-2198-414C-8537-FBFB7B46919F}" presName="linNode" presStyleCnt="0"/>
      <dgm:spPr/>
    </dgm:pt>
    <dgm:pt modelId="{E1C0F2BA-CBD1-44A8-B6AD-3C3D8DBD4022}" type="pres">
      <dgm:prSet presAssocID="{829AFB75-2198-414C-8537-FBFB7B46919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2EEB5908-C4F7-46EF-980A-448CDB30B8DB}" type="pres">
      <dgm:prSet presAssocID="{829AFB75-2198-414C-8537-FBFB7B46919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1B0560F-6D00-4335-A806-AD0234EB0FE7}" type="presOf" srcId="{6AAEB67B-3541-4A33-A0D1-F601B0919B1A}" destId="{2EEB5908-C4F7-46EF-980A-448CDB30B8DB}" srcOrd="0" destOrd="1" presId="urn:microsoft.com/office/officeart/2005/8/layout/vList5"/>
    <dgm:cxn modelId="{649AB246-3AC0-428F-A022-E8D298A2DD4F}" type="presOf" srcId="{829AFB75-2198-414C-8537-FBFB7B46919F}" destId="{E1C0F2BA-CBD1-44A8-B6AD-3C3D8DBD4022}" srcOrd="0" destOrd="0" presId="urn:microsoft.com/office/officeart/2005/8/layout/vList5"/>
    <dgm:cxn modelId="{5140B47C-8740-4B35-8645-654B0738B5D7}" srcId="{829AFB75-2198-414C-8537-FBFB7B46919F}" destId="{F8DC7E68-5726-4061-9FBD-E7F450CCF5B7}" srcOrd="0" destOrd="0" parTransId="{645EE283-E2CA-41EC-970C-927C292C07A1}" sibTransId="{83442DF2-9B68-4830-99EC-7FCE649460A8}"/>
    <dgm:cxn modelId="{41E9A28F-5E54-47A4-B9CB-B8F563301431}" type="presOf" srcId="{F8DC7E68-5726-4061-9FBD-E7F450CCF5B7}" destId="{2EEB5908-C4F7-46EF-980A-448CDB30B8DB}" srcOrd="0" destOrd="0" presId="urn:microsoft.com/office/officeart/2005/8/layout/vList5"/>
    <dgm:cxn modelId="{1E684693-EB78-4E6A-8D28-661E2CB69FA5}" srcId="{01E8E5C7-D090-45CE-9232-DFE212DE6EFC}" destId="{829AFB75-2198-414C-8537-FBFB7B46919F}" srcOrd="0" destOrd="0" parTransId="{2FB92AA8-DFEC-4379-BA49-ABF5BC7500D9}" sibTransId="{815C3814-BF39-4378-A646-A99E67C010FD}"/>
    <dgm:cxn modelId="{270369B9-6F8D-4166-94E1-C16735FFAA64}" srcId="{829AFB75-2198-414C-8537-FBFB7B46919F}" destId="{7FEDD660-8B89-4F68-840B-E1D58132B9A8}" srcOrd="2" destOrd="0" parTransId="{933DB387-4336-4BBB-A6C4-2CFAEFA0879C}" sibTransId="{D49A7E01-9F7E-412F-B341-1348542DCB02}"/>
    <dgm:cxn modelId="{63E87EBB-DD91-4F52-8197-DA6B0A509FDD}" type="presOf" srcId="{01E8E5C7-D090-45CE-9232-DFE212DE6EFC}" destId="{16153BC2-55A1-4D4F-97D5-D268513285D3}" srcOrd="0" destOrd="0" presId="urn:microsoft.com/office/officeart/2005/8/layout/vList5"/>
    <dgm:cxn modelId="{B1EEBAC3-49AD-4FD6-9879-86C370F791F5}" srcId="{829AFB75-2198-414C-8537-FBFB7B46919F}" destId="{6AAEB67B-3541-4A33-A0D1-F601B0919B1A}" srcOrd="1" destOrd="0" parTransId="{FAD82688-3712-452C-88ED-76B23843CD06}" sibTransId="{C156E0F6-0C5B-4E4C-8F62-00E4594F0F1B}"/>
    <dgm:cxn modelId="{341D2FE7-7231-4AE7-AA23-6159A5D8E8BE}" type="presOf" srcId="{7FEDD660-8B89-4F68-840B-E1D58132B9A8}" destId="{2EEB5908-C4F7-46EF-980A-448CDB30B8DB}" srcOrd="0" destOrd="2" presId="urn:microsoft.com/office/officeart/2005/8/layout/vList5"/>
    <dgm:cxn modelId="{7B5046EC-C41A-4BFE-B6DA-CBCEF41AA3E0}" type="presParOf" srcId="{16153BC2-55A1-4D4F-97D5-D268513285D3}" destId="{DC2FA0DA-A5B2-4948-B67C-4C4CC98AE298}" srcOrd="0" destOrd="0" presId="urn:microsoft.com/office/officeart/2005/8/layout/vList5"/>
    <dgm:cxn modelId="{DE4F35AF-7E98-4A79-A8DD-30C5D99383AA}" type="presParOf" srcId="{DC2FA0DA-A5B2-4948-B67C-4C4CC98AE298}" destId="{E1C0F2BA-CBD1-44A8-B6AD-3C3D8DBD4022}" srcOrd="0" destOrd="0" presId="urn:microsoft.com/office/officeart/2005/8/layout/vList5"/>
    <dgm:cxn modelId="{6325B03D-A844-45D2-ACB5-F2F6526C5E44}" type="presParOf" srcId="{DC2FA0DA-A5B2-4948-B67C-4C4CC98AE298}" destId="{2EEB5908-C4F7-46EF-980A-448CDB30B8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795EF-479E-435F-8F41-0ACF60DCB7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4971ED-511E-4C78-819B-4622007ED17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vert270">
          <a:scene3d>
            <a:camera prst="orthographicFront">
              <a:rot lat="0" lon="0" rev="0"/>
            </a:camera>
            <a:lightRig rig="threePt" dir="t"/>
          </a:scene3d>
        </a:bodyPr>
        <a:lstStyle/>
        <a:p>
          <a:r>
            <a:rPr lang="it-IT" b="0" i="0" u="none" strike="noStrike" dirty="0">
              <a:effectLst/>
              <a:latin typeface="Calibri" panose="020F0502020204030204" pitchFamily="34" charset="0"/>
            </a:rPr>
            <a:t>SLA</a:t>
          </a:r>
          <a:endParaRPr lang="it-IT" dirty="0"/>
        </a:p>
      </dgm:t>
    </dgm:pt>
    <dgm:pt modelId="{702792D4-22E2-4009-8BCC-772430D27CC5}" type="sibTrans" cxnId="{75A86768-024A-411E-B501-C9B5859D11F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77FC865-6B6A-4EF3-9F33-55111D707BBC}" type="parTrans" cxnId="{75A86768-024A-411E-B501-C9B5859D11F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B7EBBDF-6AB3-4CDD-B93B-47F54280E24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>
              <a:hlinkClick xmlns:r="http://schemas.openxmlformats.org/officeDocument/2006/relationships" r:id="rId1"/>
            </a:rPr>
            <a:t>Policy Assistenza</a:t>
          </a:r>
          <a:r>
            <a:rPr lang="it-IT" dirty="0"/>
            <a:t> per Helpdesk</a:t>
          </a:r>
        </a:p>
      </dgm:t>
    </dgm:pt>
    <dgm:pt modelId="{6CA441ED-7750-47CE-9C34-C91B9EE7CAE1}" type="parTrans" cxnId="{4B88DC1A-B331-4A05-8FE6-7055D748F482}">
      <dgm:prSet/>
      <dgm:spPr/>
      <dgm:t>
        <a:bodyPr/>
        <a:lstStyle/>
        <a:p>
          <a:endParaRPr lang="it-IT"/>
        </a:p>
      </dgm:t>
    </dgm:pt>
    <dgm:pt modelId="{5AB63143-EA6A-4B3F-990C-31843F65C062}" type="sibTrans" cxnId="{4B88DC1A-B331-4A05-8FE6-7055D748F482}">
      <dgm:prSet/>
      <dgm:spPr/>
      <dgm:t>
        <a:bodyPr/>
        <a:lstStyle/>
        <a:p>
          <a:endParaRPr lang="it-IT"/>
        </a:p>
      </dgm:t>
    </dgm:pt>
    <dgm:pt modelId="{F47DF89F-200B-4990-B8CA-9BFFCCBCF5F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«in </a:t>
          </a:r>
          <a:r>
            <a:rPr lang="it-IT" dirty="0" err="1"/>
            <a:t>development</a:t>
          </a:r>
          <a:r>
            <a:rPr lang="it-IT" dirty="0"/>
            <a:t>» analisi e approfondimento di un </a:t>
          </a:r>
          <a:r>
            <a:rPr lang="it-IT" i="1" dirty="0" err="1"/>
            <a:t>problem</a:t>
          </a:r>
          <a:r>
            <a:rPr lang="it-IT" dirty="0"/>
            <a:t> in 3 mesi</a:t>
          </a:r>
        </a:p>
      </dgm:t>
    </dgm:pt>
    <dgm:pt modelId="{ABE8F021-03D0-4B09-9A16-A4F6FBD6F3F2}" type="parTrans" cxnId="{DF44DFDF-8C3E-4314-A64B-B8469F1C5DB0}">
      <dgm:prSet/>
      <dgm:spPr/>
      <dgm:t>
        <a:bodyPr/>
        <a:lstStyle/>
        <a:p>
          <a:endParaRPr lang="it-IT"/>
        </a:p>
      </dgm:t>
    </dgm:pt>
    <dgm:pt modelId="{72FD90CB-E65A-4C02-93C3-D3DDBD8630E0}" type="sibTrans" cxnId="{DF44DFDF-8C3E-4314-A64B-B8469F1C5DB0}">
      <dgm:prSet/>
      <dgm:spPr/>
      <dgm:t>
        <a:bodyPr/>
        <a:lstStyle/>
        <a:p>
          <a:endParaRPr lang="it-IT"/>
        </a:p>
      </dgm:t>
    </dgm:pt>
    <dgm:pt modelId="{C0178C49-8427-43EF-BE33-EE13B49DB9F1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Nuovo sistema di ticketing calcola in automatico: stiamo imparando a configurarlo</a:t>
          </a:r>
        </a:p>
      </dgm:t>
    </dgm:pt>
    <dgm:pt modelId="{E5506234-382E-4D97-903D-02CFF4CE3016}" type="parTrans" cxnId="{8B19AB14-2308-46FD-890F-FF79A3239188}">
      <dgm:prSet/>
      <dgm:spPr/>
      <dgm:t>
        <a:bodyPr/>
        <a:lstStyle/>
        <a:p>
          <a:endParaRPr lang="it-IT"/>
        </a:p>
      </dgm:t>
    </dgm:pt>
    <dgm:pt modelId="{C53D8667-161F-4320-87F5-2CD798AF3175}" type="sibTrans" cxnId="{8B19AB14-2308-46FD-890F-FF79A3239188}">
      <dgm:prSet/>
      <dgm:spPr/>
      <dgm:t>
        <a:bodyPr/>
        <a:lstStyle/>
        <a:p>
          <a:endParaRPr lang="it-IT"/>
        </a:p>
      </dgm:t>
    </dgm:pt>
    <dgm:pt modelId="{A01C0601-47FF-4F0F-9E2C-54355FE06482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 err="1"/>
            <a:t>Reminder</a:t>
          </a:r>
          <a:r>
            <a:rPr lang="it-IT" dirty="0"/>
            <a:t> periodici sia per helpdesk/sviluppo che per l’utenza</a:t>
          </a:r>
        </a:p>
      </dgm:t>
    </dgm:pt>
    <dgm:pt modelId="{3EB0A0C0-B351-4FB9-96EC-C72EF665396B}" type="parTrans" cxnId="{5F813B79-8E64-4C72-8CFC-96E4E57498DC}">
      <dgm:prSet/>
      <dgm:spPr/>
      <dgm:t>
        <a:bodyPr/>
        <a:lstStyle/>
        <a:p>
          <a:endParaRPr lang="it-IT"/>
        </a:p>
      </dgm:t>
    </dgm:pt>
    <dgm:pt modelId="{9DF68999-A213-48F3-8E7B-E78D38628977}" type="sibTrans" cxnId="{5F813B79-8E64-4C72-8CFC-96E4E57498DC}">
      <dgm:prSet/>
      <dgm:spPr/>
      <dgm:t>
        <a:bodyPr/>
        <a:lstStyle/>
        <a:p>
          <a:endParaRPr lang="it-IT"/>
        </a:p>
      </dgm:t>
    </dgm:pt>
    <dgm:pt modelId="{B10A5BF7-0E18-46F5-99B0-A8490D336127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b="0" i="0" u="none" strike="noStrike" dirty="0">
              <a:effectLst/>
              <a:latin typeface="Calibri" panose="020F0502020204030204" pitchFamily="34" charset="0"/>
            </a:rPr>
            <a:t>Ticket «risolto in 3 giorni» è un obiettivo di PIAO: per il 2023 = 50% OK. Per il 2024 =75% da abbassare?</a:t>
          </a:r>
          <a:endParaRPr lang="it-IT" dirty="0"/>
        </a:p>
      </dgm:t>
    </dgm:pt>
    <dgm:pt modelId="{38B1E2E6-9538-4FC9-9C5A-3B36C27C3C3C}" type="parTrans" cxnId="{4BD312C2-68BF-4A2C-97FD-4017B494554C}">
      <dgm:prSet/>
      <dgm:spPr/>
      <dgm:t>
        <a:bodyPr/>
        <a:lstStyle/>
        <a:p>
          <a:endParaRPr lang="it-IT"/>
        </a:p>
      </dgm:t>
    </dgm:pt>
    <dgm:pt modelId="{C4B41564-3A91-447E-B7DC-5F380C698676}" type="sibTrans" cxnId="{4BD312C2-68BF-4A2C-97FD-4017B494554C}">
      <dgm:prSet/>
      <dgm:spPr/>
      <dgm:t>
        <a:bodyPr/>
        <a:lstStyle/>
        <a:p>
          <a:endParaRPr lang="it-IT"/>
        </a:p>
      </dgm:t>
    </dgm:pt>
    <dgm:pt modelId="{5E960489-A9B3-4C0F-944B-DFEE839522E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Dashboard DSI per assistenza (primo e secondo livello)</a:t>
          </a:r>
        </a:p>
      </dgm:t>
    </dgm:pt>
    <dgm:pt modelId="{600434DF-3CFD-4ECF-8C4B-D75E2DA4D356}" type="parTrans" cxnId="{719F8835-6A23-416D-BA85-71B904A98EFB}">
      <dgm:prSet/>
      <dgm:spPr/>
      <dgm:t>
        <a:bodyPr/>
        <a:lstStyle/>
        <a:p>
          <a:endParaRPr lang="it-IT"/>
        </a:p>
      </dgm:t>
    </dgm:pt>
    <dgm:pt modelId="{451AACAF-71D1-4A0A-867A-4CD443535743}" type="sibTrans" cxnId="{719F8835-6A23-416D-BA85-71B904A98EFB}">
      <dgm:prSet/>
      <dgm:spPr/>
      <dgm:t>
        <a:bodyPr/>
        <a:lstStyle/>
        <a:p>
          <a:endParaRPr lang="it-IT"/>
        </a:p>
      </dgm:t>
    </dgm:pt>
    <dgm:pt modelId="{DE2A6A6E-65E8-44AA-8854-465C72411F3B}" type="pres">
      <dgm:prSet presAssocID="{123795EF-479E-435F-8F41-0ACF60DCB77F}" presName="Name0" presStyleCnt="0">
        <dgm:presLayoutVars>
          <dgm:dir/>
          <dgm:animLvl val="lvl"/>
          <dgm:resizeHandles val="exact"/>
        </dgm:presLayoutVars>
      </dgm:prSet>
      <dgm:spPr/>
    </dgm:pt>
    <dgm:pt modelId="{2F94F8AB-A0FC-4D89-AED3-32F069CF582A}" type="pres">
      <dgm:prSet presAssocID="{864971ED-511E-4C78-819B-4622007ED176}" presName="linNode" presStyleCnt="0"/>
      <dgm:spPr/>
    </dgm:pt>
    <dgm:pt modelId="{2DF8D9E5-A2F7-4C08-A59D-1CBBBBE691F0}" type="pres">
      <dgm:prSet presAssocID="{864971ED-511E-4C78-819B-4622007ED176}" presName="parentText" presStyleLbl="node1" presStyleIdx="0" presStyleCnt="1" custScaleX="44066">
        <dgm:presLayoutVars>
          <dgm:chMax val="1"/>
          <dgm:bulletEnabled val="1"/>
        </dgm:presLayoutVars>
      </dgm:prSet>
      <dgm:spPr/>
    </dgm:pt>
    <dgm:pt modelId="{068AB9D6-E5BD-42B5-8E2B-4BCDD5267A3E}" type="pres">
      <dgm:prSet presAssocID="{864971ED-511E-4C78-819B-4622007ED176}" presName="descendantText" presStyleLbl="alignAccFollowNode1" presStyleIdx="0" presStyleCnt="1" custScaleX="130283">
        <dgm:presLayoutVars>
          <dgm:bulletEnabled val="1"/>
        </dgm:presLayoutVars>
      </dgm:prSet>
      <dgm:spPr/>
    </dgm:pt>
  </dgm:ptLst>
  <dgm:cxnLst>
    <dgm:cxn modelId="{121D9703-C04A-4022-A31D-8B9E96945282}" type="presOf" srcId="{0B7EBBDF-6AB3-4CDD-B93B-47F54280E240}" destId="{068AB9D6-E5BD-42B5-8E2B-4BCDD5267A3E}" srcOrd="0" destOrd="0" presId="urn:microsoft.com/office/officeart/2005/8/layout/vList5"/>
    <dgm:cxn modelId="{8B19AB14-2308-46FD-890F-FF79A3239188}" srcId="{864971ED-511E-4C78-819B-4622007ED176}" destId="{C0178C49-8427-43EF-BE33-EE13B49DB9F1}" srcOrd="5" destOrd="0" parTransId="{E5506234-382E-4D97-903D-02CFF4CE3016}" sibTransId="{C53D8667-161F-4320-87F5-2CD798AF3175}"/>
    <dgm:cxn modelId="{CAD79915-442F-4F0E-B1CB-4436B95F4D67}" type="presOf" srcId="{123795EF-479E-435F-8F41-0ACF60DCB77F}" destId="{DE2A6A6E-65E8-44AA-8854-465C72411F3B}" srcOrd="0" destOrd="0" presId="urn:microsoft.com/office/officeart/2005/8/layout/vList5"/>
    <dgm:cxn modelId="{4B88DC1A-B331-4A05-8FE6-7055D748F482}" srcId="{864971ED-511E-4C78-819B-4622007ED176}" destId="{0B7EBBDF-6AB3-4CDD-B93B-47F54280E240}" srcOrd="0" destOrd="0" parTransId="{6CA441ED-7750-47CE-9C34-C91B9EE7CAE1}" sibTransId="{5AB63143-EA6A-4B3F-990C-31843F65C062}"/>
    <dgm:cxn modelId="{80B5CA21-D48A-4FCC-96AB-40857CA38DB9}" type="presOf" srcId="{A01C0601-47FF-4F0F-9E2C-54355FE06482}" destId="{068AB9D6-E5BD-42B5-8E2B-4BCDD5267A3E}" srcOrd="0" destOrd="3" presId="urn:microsoft.com/office/officeart/2005/8/layout/vList5"/>
    <dgm:cxn modelId="{719F8835-6A23-416D-BA85-71B904A98EFB}" srcId="{864971ED-511E-4C78-819B-4622007ED176}" destId="{5E960489-A9B3-4C0F-944B-DFEE839522EB}" srcOrd="1" destOrd="0" parTransId="{600434DF-3CFD-4ECF-8C4B-D75E2DA4D356}" sibTransId="{451AACAF-71D1-4A0A-867A-4CD443535743}"/>
    <dgm:cxn modelId="{1583DC5C-8702-4B0C-BAD5-26A6FF885716}" type="presOf" srcId="{5E960489-A9B3-4C0F-944B-DFEE839522EB}" destId="{068AB9D6-E5BD-42B5-8E2B-4BCDD5267A3E}" srcOrd="0" destOrd="1" presId="urn:microsoft.com/office/officeart/2005/8/layout/vList5"/>
    <dgm:cxn modelId="{75A86768-024A-411E-B501-C9B5859D11F0}" srcId="{123795EF-479E-435F-8F41-0ACF60DCB77F}" destId="{864971ED-511E-4C78-819B-4622007ED176}" srcOrd="0" destOrd="0" parTransId="{C77FC865-6B6A-4EF3-9F33-55111D707BBC}" sibTransId="{702792D4-22E2-4009-8BCC-772430D27CC5}"/>
    <dgm:cxn modelId="{68954C71-2CCD-44DD-BF59-67EF69BC94C1}" type="presOf" srcId="{C0178C49-8427-43EF-BE33-EE13B49DB9F1}" destId="{068AB9D6-E5BD-42B5-8E2B-4BCDD5267A3E}" srcOrd="0" destOrd="5" presId="urn:microsoft.com/office/officeart/2005/8/layout/vList5"/>
    <dgm:cxn modelId="{5F813B79-8E64-4C72-8CFC-96E4E57498DC}" srcId="{864971ED-511E-4C78-819B-4622007ED176}" destId="{A01C0601-47FF-4F0F-9E2C-54355FE06482}" srcOrd="3" destOrd="0" parTransId="{3EB0A0C0-B351-4FB9-96EC-C72EF665396B}" sibTransId="{9DF68999-A213-48F3-8E7B-E78D38628977}"/>
    <dgm:cxn modelId="{4BD312C2-68BF-4A2C-97FD-4017B494554C}" srcId="{864971ED-511E-4C78-819B-4622007ED176}" destId="{B10A5BF7-0E18-46F5-99B0-A8490D336127}" srcOrd="2" destOrd="0" parTransId="{38B1E2E6-9538-4FC9-9C5A-3B36C27C3C3C}" sibTransId="{C4B41564-3A91-447E-B7DC-5F380C698676}"/>
    <dgm:cxn modelId="{5D67FAC2-E47B-4B72-8910-03B254BEC24C}" type="presOf" srcId="{864971ED-511E-4C78-819B-4622007ED176}" destId="{2DF8D9E5-A2F7-4C08-A59D-1CBBBBE691F0}" srcOrd="0" destOrd="0" presId="urn:microsoft.com/office/officeart/2005/8/layout/vList5"/>
    <dgm:cxn modelId="{856216DD-D98B-4527-86B1-641FEB454511}" type="presOf" srcId="{B10A5BF7-0E18-46F5-99B0-A8490D336127}" destId="{068AB9D6-E5BD-42B5-8E2B-4BCDD5267A3E}" srcOrd="0" destOrd="2" presId="urn:microsoft.com/office/officeart/2005/8/layout/vList5"/>
    <dgm:cxn modelId="{DF44DFDF-8C3E-4314-A64B-B8469F1C5DB0}" srcId="{864971ED-511E-4C78-819B-4622007ED176}" destId="{F47DF89F-200B-4990-B8CA-9BFFCCBCF5F3}" srcOrd="4" destOrd="0" parTransId="{ABE8F021-03D0-4B09-9A16-A4F6FBD6F3F2}" sibTransId="{72FD90CB-E65A-4C02-93C3-D3DDBD8630E0}"/>
    <dgm:cxn modelId="{C07C93FE-8B30-42F9-9B4C-76BCCCB17798}" type="presOf" srcId="{F47DF89F-200B-4990-B8CA-9BFFCCBCF5F3}" destId="{068AB9D6-E5BD-42B5-8E2B-4BCDD5267A3E}" srcOrd="0" destOrd="4" presId="urn:microsoft.com/office/officeart/2005/8/layout/vList5"/>
    <dgm:cxn modelId="{8B5F0414-0882-4C9D-9B4C-06B00C5B0451}" type="presParOf" srcId="{DE2A6A6E-65E8-44AA-8854-465C72411F3B}" destId="{2F94F8AB-A0FC-4D89-AED3-32F069CF582A}" srcOrd="0" destOrd="0" presId="urn:microsoft.com/office/officeart/2005/8/layout/vList5"/>
    <dgm:cxn modelId="{5CFC37D2-6F23-455D-AE89-0DC45AE026FF}" type="presParOf" srcId="{2F94F8AB-A0FC-4D89-AED3-32F069CF582A}" destId="{2DF8D9E5-A2F7-4C08-A59D-1CBBBBE691F0}" srcOrd="0" destOrd="0" presId="urn:microsoft.com/office/officeart/2005/8/layout/vList5"/>
    <dgm:cxn modelId="{AECE5CBF-D7DF-471A-BC97-CB69796E6332}" type="presParOf" srcId="{2F94F8AB-A0FC-4D89-AED3-32F069CF582A}" destId="{068AB9D6-E5BD-42B5-8E2B-4BCDD5267A3E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820388-804F-4468-9D5F-E165649724F1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40C7822-9A4A-4637-B88C-E67BB82986A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b="1"/>
          </a:pPr>
          <a:r>
            <a:rPr lang="en-US"/>
            <a:t>risolto in 3 giorni</a:t>
          </a:r>
        </a:p>
      </dgm:t>
    </dgm:pt>
    <dgm:pt modelId="{2CA72674-CD77-47C9-AE1E-3F427B9EDF0B}" type="parTrans" cxnId="{6A17704B-A8EB-4F11-BED5-DB32BA558F99}">
      <dgm:prSet/>
      <dgm:spPr/>
      <dgm:t>
        <a:bodyPr/>
        <a:lstStyle/>
        <a:p>
          <a:endParaRPr lang="en-US"/>
        </a:p>
      </dgm:t>
    </dgm:pt>
    <dgm:pt modelId="{EF88AAAF-C795-4F53-9CD5-AAD6E03371BA}" type="sibTrans" cxnId="{6A17704B-A8EB-4F11-BED5-DB32BA558F99}">
      <dgm:prSet/>
      <dgm:spPr/>
      <dgm:t>
        <a:bodyPr/>
        <a:lstStyle/>
        <a:p>
          <a:endParaRPr lang="en-US"/>
        </a:p>
      </dgm:t>
    </dgm:pt>
    <dgm:pt modelId="{00F17817-563A-4744-8A49-64D368FDFC8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b="1" dirty="0"/>
            <a:t>Email reminder </a:t>
          </a:r>
          <a:r>
            <a:rPr lang="en-US" sz="2200" b="1" dirty="0" err="1"/>
            <a:t>giornalieri</a:t>
          </a:r>
          <a:r>
            <a:rPr lang="en-US" sz="2200" b="1" dirty="0"/>
            <a:t> per </a:t>
          </a:r>
          <a:r>
            <a:rPr lang="en-US" sz="2200" b="1" dirty="0" err="1"/>
            <a:t>l’Helpdesk</a:t>
          </a:r>
          <a:r>
            <a:rPr lang="en-US" sz="2200" b="1" dirty="0"/>
            <a:t> (al </a:t>
          </a:r>
          <a:r>
            <a:rPr lang="en-US" sz="2200" b="1" dirty="0" err="1"/>
            <a:t>posto</a:t>
          </a:r>
          <a:r>
            <a:rPr lang="en-US" sz="2200" b="1" dirty="0"/>
            <a:t> di </a:t>
          </a:r>
          <a:r>
            <a:rPr lang="en-US" sz="2200" b="1" dirty="0" err="1"/>
            <a:t>quelli</a:t>
          </a:r>
          <a:r>
            <a:rPr lang="en-US" sz="2200" b="1" dirty="0"/>
            <a:t> </a:t>
          </a:r>
          <a:r>
            <a:rPr lang="en-US" sz="2200" b="1" dirty="0" err="1"/>
            <a:t>settimanali</a:t>
          </a:r>
          <a:r>
            <a:rPr lang="en-US" sz="2200" b="1" dirty="0"/>
            <a:t>) per </a:t>
          </a:r>
          <a:r>
            <a:rPr lang="en-US" sz="2200" b="1" dirty="0" err="1"/>
            <a:t>i</a:t>
          </a:r>
          <a:r>
            <a:rPr lang="en-US" sz="2200" b="1" dirty="0"/>
            <a:t> ticket a cui </a:t>
          </a:r>
          <a:r>
            <a:rPr lang="en-US" sz="2200" b="1" dirty="0" err="1"/>
            <a:t>manca</a:t>
          </a:r>
          <a:r>
            <a:rPr lang="en-US" sz="2200" b="1" dirty="0"/>
            <a:t> un </a:t>
          </a:r>
          <a:r>
            <a:rPr lang="en-US" sz="2200" b="1" dirty="0" err="1"/>
            <a:t>giorno</a:t>
          </a:r>
          <a:endParaRPr lang="en-US" sz="2200" b="1" dirty="0"/>
        </a:p>
      </dgm:t>
    </dgm:pt>
    <dgm:pt modelId="{B40F12E7-7D3F-4BF6-A48A-828399E30DA0}" type="parTrans" cxnId="{A112A8DB-5481-44E3-9A01-083658076A69}">
      <dgm:prSet/>
      <dgm:spPr/>
      <dgm:t>
        <a:bodyPr/>
        <a:lstStyle/>
        <a:p>
          <a:endParaRPr lang="en-US"/>
        </a:p>
      </dgm:t>
    </dgm:pt>
    <dgm:pt modelId="{FB4E8411-1374-4108-8B09-E93E2041954B}" type="sibTrans" cxnId="{A112A8DB-5481-44E3-9A01-083658076A69}">
      <dgm:prSet/>
      <dgm:spPr/>
      <dgm:t>
        <a:bodyPr/>
        <a:lstStyle/>
        <a:p>
          <a:endParaRPr lang="en-US"/>
        </a:p>
      </dgm:t>
    </dgm:pt>
    <dgm:pt modelId="{388C6B55-F2A4-4DDD-8BC8-37BB1ADE594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b="1" dirty="0" err="1"/>
            <a:t>Assegnazione</a:t>
          </a:r>
          <a:r>
            <a:rPr lang="en-US" sz="2200" b="1" dirty="0"/>
            <a:t> </a:t>
          </a:r>
          <a:r>
            <a:rPr lang="en-US" sz="2200" b="1" dirty="0" err="1"/>
            <a:t>automatica</a:t>
          </a:r>
          <a:r>
            <a:rPr lang="en-US" sz="2200" b="1" dirty="0"/>
            <a:t> del </a:t>
          </a:r>
          <a:r>
            <a:rPr lang="en-US" sz="2200" b="1" dirty="0" err="1"/>
            <a:t>tkt</a:t>
          </a:r>
          <a:r>
            <a:rPr lang="en-US" sz="2200" b="1" dirty="0"/>
            <a:t> </a:t>
          </a:r>
          <a:r>
            <a:rPr lang="en-US" sz="2200" b="1" dirty="0" err="1"/>
            <a:t>fra</a:t>
          </a:r>
          <a:r>
            <a:rPr lang="en-US" sz="2200" b="1" dirty="0"/>
            <a:t> </a:t>
          </a:r>
          <a:r>
            <a:rPr lang="en-US" sz="2200" b="1" dirty="0" err="1"/>
            <a:t>gli</a:t>
          </a:r>
          <a:r>
            <a:rPr lang="en-US" sz="2200" b="1" dirty="0"/>
            <a:t> Helpdesk di primo </a:t>
          </a:r>
          <a:r>
            <a:rPr lang="en-US" sz="2200" b="1" dirty="0" err="1"/>
            <a:t>livello</a:t>
          </a:r>
          <a:r>
            <a:rPr lang="en-US" sz="2200" b="1" dirty="0"/>
            <a:t> dopo 1 </a:t>
          </a:r>
          <a:r>
            <a:rPr lang="en-US" sz="2200" b="1" dirty="0" err="1"/>
            <a:t>giorno</a:t>
          </a:r>
          <a:r>
            <a:rPr lang="en-US" sz="2200" b="1" dirty="0"/>
            <a:t> (chi ha </a:t>
          </a:r>
          <a:r>
            <a:rPr lang="en-US" sz="2200" b="1" dirty="0" err="1"/>
            <a:t>meno</a:t>
          </a:r>
          <a:r>
            <a:rPr lang="en-US" sz="2200" b="1" dirty="0"/>
            <a:t> ticket in </a:t>
          </a:r>
          <a:r>
            <a:rPr lang="en-US" sz="2200" b="1" dirty="0" err="1"/>
            <a:t>carico</a:t>
          </a:r>
          <a:r>
            <a:rPr lang="en-US" sz="2200" b="1" dirty="0"/>
            <a:t>)</a:t>
          </a:r>
        </a:p>
      </dgm:t>
    </dgm:pt>
    <dgm:pt modelId="{CBBA9DF1-887D-4954-A7B2-164F1C22FCCE}" type="parTrans" cxnId="{04D969B2-4212-4B07-ADB7-4B8F45570410}">
      <dgm:prSet/>
      <dgm:spPr/>
      <dgm:t>
        <a:bodyPr/>
        <a:lstStyle/>
        <a:p>
          <a:endParaRPr lang="en-US"/>
        </a:p>
      </dgm:t>
    </dgm:pt>
    <dgm:pt modelId="{0A58EE9A-D622-4E69-8DA8-484EF1D9D1A2}" type="sibTrans" cxnId="{04D969B2-4212-4B07-ADB7-4B8F45570410}">
      <dgm:prSet/>
      <dgm:spPr/>
      <dgm:t>
        <a:bodyPr/>
        <a:lstStyle/>
        <a:p>
          <a:endParaRPr lang="en-US"/>
        </a:p>
      </dgm:t>
    </dgm:pt>
    <dgm:pt modelId="{B5172923-375C-40EB-8A1D-8A37CDEB019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b="1"/>
          </a:pPr>
          <a:r>
            <a:rPr lang="en-US" dirty="0" err="1"/>
            <a:t>analisi</a:t>
          </a:r>
          <a:r>
            <a:rPr lang="en-US" dirty="0"/>
            <a:t> e </a:t>
          </a:r>
          <a:r>
            <a:rPr lang="en-US" dirty="0" err="1"/>
            <a:t>approfondimento</a:t>
          </a:r>
          <a:r>
            <a:rPr lang="en-US" dirty="0"/>
            <a:t> in 3 </a:t>
          </a:r>
          <a:r>
            <a:rPr lang="en-US" dirty="0" err="1"/>
            <a:t>mesi</a:t>
          </a:r>
          <a:endParaRPr lang="en-US" dirty="0"/>
        </a:p>
      </dgm:t>
    </dgm:pt>
    <dgm:pt modelId="{3BA0641E-1718-48B4-866D-A722FB44DD68}" type="parTrans" cxnId="{EAAC1835-F756-4EF7-8048-145D2147FDF0}">
      <dgm:prSet/>
      <dgm:spPr/>
      <dgm:t>
        <a:bodyPr/>
        <a:lstStyle/>
        <a:p>
          <a:endParaRPr lang="en-US"/>
        </a:p>
      </dgm:t>
    </dgm:pt>
    <dgm:pt modelId="{EFEDAB3C-751E-43E7-84DE-A5F0FEA802EC}" type="sibTrans" cxnId="{EAAC1835-F756-4EF7-8048-145D2147FDF0}">
      <dgm:prSet/>
      <dgm:spPr/>
      <dgm:t>
        <a:bodyPr/>
        <a:lstStyle/>
        <a:p>
          <a:endParaRPr lang="en-US"/>
        </a:p>
      </dgm:t>
    </dgm:pt>
    <dgm:pt modelId="{D104B5F5-A0AA-4FD6-87DF-78BF4FC5C01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200" dirty="0"/>
            <a:t>172 </a:t>
          </a:r>
          <a:r>
            <a:rPr lang="en-US" sz="2200" dirty="0" err="1"/>
            <a:t>tkt</a:t>
          </a:r>
          <a:r>
            <a:rPr lang="en-US" sz="2200" dirty="0"/>
            <a:t> «in development» di cui 40 </a:t>
          </a:r>
          <a:r>
            <a:rPr lang="en-US" sz="2200" dirty="0" err="1"/>
            <a:t>censiti</a:t>
          </a:r>
          <a:r>
            <a:rPr lang="en-US" sz="2200" dirty="0"/>
            <a:t> in </a:t>
          </a:r>
          <a:r>
            <a:rPr lang="en-US" sz="2200" dirty="0" err="1"/>
            <a:t>sviluppo</a:t>
          </a:r>
          <a:r>
            <a:rPr lang="en-US" sz="2200" dirty="0"/>
            <a:t>: </a:t>
          </a:r>
          <a:r>
            <a:rPr lang="en-US" sz="2200" dirty="0" err="1"/>
            <a:t>vanno</a:t>
          </a:r>
          <a:r>
            <a:rPr lang="en-US" sz="2200" dirty="0"/>
            <a:t> </a:t>
          </a:r>
          <a:r>
            <a:rPr lang="en-US" sz="2200" dirty="0" err="1"/>
            <a:t>esaminati</a:t>
          </a:r>
          <a:r>
            <a:rPr lang="en-US" sz="2200" dirty="0"/>
            <a:t>  (</a:t>
          </a:r>
          <a:r>
            <a:rPr lang="en-US" sz="2200" dirty="0" err="1"/>
            <a:t>molti</a:t>
          </a:r>
          <a:r>
            <a:rPr lang="en-US" sz="2200" dirty="0"/>
            <a:t> </a:t>
          </a:r>
          <a:r>
            <a:rPr lang="en-US" sz="2200" dirty="0" err="1"/>
            <a:t>potrebbero</a:t>
          </a:r>
          <a:r>
            <a:rPr lang="en-US" sz="2200" dirty="0"/>
            <a:t> </a:t>
          </a:r>
          <a:r>
            <a:rPr lang="en-US" sz="2200" dirty="0" err="1"/>
            <a:t>essere</a:t>
          </a:r>
          <a:r>
            <a:rPr lang="en-US" sz="2200" dirty="0"/>
            <a:t> </a:t>
          </a:r>
          <a:r>
            <a:rPr lang="en-US" sz="2200" dirty="0" err="1"/>
            <a:t>già</a:t>
          </a:r>
          <a:r>
            <a:rPr lang="en-US" sz="2200" dirty="0"/>
            <a:t> </a:t>
          </a:r>
          <a:r>
            <a:rPr lang="en-US" sz="2200" dirty="0" err="1"/>
            <a:t>risolti</a:t>
          </a:r>
          <a:r>
            <a:rPr lang="en-US" sz="2200" dirty="0"/>
            <a:t>)</a:t>
          </a:r>
        </a:p>
      </dgm:t>
    </dgm:pt>
    <dgm:pt modelId="{E85B7D30-2143-4FE8-8ADC-40978AE16B66}" type="parTrans" cxnId="{4838F43C-433B-4A34-AD32-EA0FC8D61A7C}">
      <dgm:prSet/>
      <dgm:spPr/>
      <dgm:t>
        <a:bodyPr/>
        <a:lstStyle/>
        <a:p>
          <a:endParaRPr lang="en-US"/>
        </a:p>
      </dgm:t>
    </dgm:pt>
    <dgm:pt modelId="{DCF3E397-9C89-459D-9CC5-842EEE933760}" type="sibTrans" cxnId="{4838F43C-433B-4A34-AD32-EA0FC8D61A7C}">
      <dgm:prSet/>
      <dgm:spPr/>
      <dgm:t>
        <a:bodyPr/>
        <a:lstStyle/>
        <a:p>
          <a:endParaRPr lang="en-US"/>
        </a:p>
      </dgm:t>
    </dgm:pt>
    <dgm:pt modelId="{1809D020-1356-45AB-828D-B60823767DA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2200" b="1" dirty="0"/>
        </a:p>
        <a:p>
          <a:r>
            <a:rPr lang="en-US" sz="2200" b="1" dirty="0"/>
            <a:t>Email reminder </a:t>
          </a:r>
          <a:r>
            <a:rPr lang="en-US" sz="2200" b="1" dirty="0" err="1"/>
            <a:t>mensile</a:t>
          </a:r>
          <a:r>
            <a:rPr lang="en-US" sz="2200" b="1" dirty="0"/>
            <a:t> per </a:t>
          </a:r>
          <a:r>
            <a:rPr lang="en-US" sz="2200" b="1" dirty="0" err="1"/>
            <a:t>i</a:t>
          </a:r>
          <a:r>
            <a:rPr lang="en-US" sz="2200" b="1" dirty="0"/>
            <a:t> ticket a cui </a:t>
          </a:r>
          <a:r>
            <a:rPr lang="en-US" sz="2200" b="1" dirty="0" err="1"/>
            <a:t>manca</a:t>
          </a:r>
          <a:r>
            <a:rPr lang="en-US" sz="2200" b="1" dirty="0"/>
            <a:t> un mese </a:t>
          </a:r>
        </a:p>
      </dgm:t>
    </dgm:pt>
    <dgm:pt modelId="{60BC5A3A-9DAA-4108-B3DC-1E2D97478886}" type="parTrans" cxnId="{C43D4EEB-BBEF-48B0-B74C-E445E8F2FB80}">
      <dgm:prSet/>
      <dgm:spPr/>
      <dgm:t>
        <a:bodyPr/>
        <a:lstStyle/>
        <a:p>
          <a:endParaRPr lang="en-US"/>
        </a:p>
      </dgm:t>
    </dgm:pt>
    <dgm:pt modelId="{9E81456A-EEDA-465B-B094-F8245CAB2B54}" type="sibTrans" cxnId="{C43D4EEB-BBEF-48B0-B74C-E445E8F2FB80}">
      <dgm:prSet/>
      <dgm:spPr/>
      <dgm:t>
        <a:bodyPr/>
        <a:lstStyle/>
        <a:p>
          <a:endParaRPr lang="en-US"/>
        </a:p>
      </dgm:t>
    </dgm:pt>
    <dgm:pt modelId="{679D6BAF-9C42-4824-B3FA-FB462537857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2200" b="1" dirty="0"/>
        </a:p>
      </dgm:t>
    </dgm:pt>
    <dgm:pt modelId="{909E5005-5B39-4433-B64E-DCB1C5114D59}" type="parTrans" cxnId="{CA087F58-6BF8-419D-A59D-045A39A4C9CB}">
      <dgm:prSet/>
      <dgm:spPr/>
      <dgm:t>
        <a:bodyPr/>
        <a:lstStyle/>
        <a:p>
          <a:endParaRPr lang="it-IT"/>
        </a:p>
      </dgm:t>
    </dgm:pt>
    <dgm:pt modelId="{A70C46C8-EED6-4362-9F18-F5BB62D8C78E}" type="sibTrans" cxnId="{CA087F58-6BF8-419D-A59D-045A39A4C9CB}">
      <dgm:prSet/>
      <dgm:spPr/>
      <dgm:t>
        <a:bodyPr/>
        <a:lstStyle/>
        <a:p>
          <a:endParaRPr lang="it-IT"/>
        </a:p>
      </dgm:t>
    </dgm:pt>
    <dgm:pt modelId="{83986C40-EF44-41E7-A765-386A9D973603}" type="pres">
      <dgm:prSet presAssocID="{1D820388-804F-4468-9D5F-E165649724F1}" presName="Name0" presStyleCnt="0">
        <dgm:presLayoutVars>
          <dgm:dir/>
          <dgm:animLvl val="lvl"/>
          <dgm:resizeHandles val="exact"/>
        </dgm:presLayoutVars>
      </dgm:prSet>
      <dgm:spPr/>
    </dgm:pt>
    <dgm:pt modelId="{2955F16E-DA27-475B-861E-01D758ED5EF3}" type="pres">
      <dgm:prSet presAssocID="{640C7822-9A4A-4637-B88C-E67BB82986A0}" presName="composite" presStyleCnt="0"/>
      <dgm:spPr/>
    </dgm:pt>
    <dgm:pt modelId="{C55E0529-3FAC-4755-B894-4610492AB396}" type="pres">
      <dgm:prSet presAssocID="{640C7822-9A4A-4637-B88C-E67BB82986A0}" presName="parTx" presStyleLbl="alignNode1" presStyleIdx="0" presStyleCnt="2">
        <dgm:presLayoutVars>
          <dgm:chMax val="0"/>
          <dgm:chPref val="0"/>
        </dgm:presLayoutVars>
      </dgm:prSet>
      <dgm:spPr/>
    </dgm:pt>
    <dgm:pt modelId="{CDD6F476-63DB-458E-90AC-3255231118D7}" type="pres">
      <dgm:prSet presAssocID="{640C7822-9A4A-4637-B88C-E67BB82986A0}" presName="desTx" presStyleLbl="alignAccFollowNode1" presStyleIdx="0" presStyleCnt="2">
        <dgm:presLayoutVars/>
      </dgm:prSet>
      <dgm:spPr/>
    </dgm:pt>
    <dgm:pt modelId="{29C1C4BF-E91D-4729-BF65-18422AA799FD}" type="pres">
      <dgm:prSet presAssocID="{EF88AAAF-C795-4F53-9CD5-AAD6E03371BA}" presName="space" presStyleCnt="0"/>
      <dgm:spPr/>
    </dgm:pt>
    <dgm:pt modelId="{71393273-5994-41BF-82B4-AE6DEA090428}" type="pres">
      <dgm:prSet presAssocID="{B5172923-375C-40EB-8A1D-8A37CDEB019A}" presName="composite" presStyleCnt="0"/>
      <dgm:spPr/>
    </dgm:pt>
    <dgm:pt modelId="{39E8844C-CBE6-4DE5-8CEC-247D4186BD97}" type="pres">
      <dgm:prSet presAssocID="{B5172923-375C-40EB-8A1D-8A37CDEB019A}" presName="parTx" presStyleLbl="alignNode1" presStyleIdx="1" presStyleCnt="2">
        <dgm:presLayoutVars>
          <dgm:chMax val="0"/>
          <dgm:chPref val="0"/>
        </dgm:presLayoutVars>
      </dgm:prSet>
      <dgm:spPr/>
    </dgm:pt>
    <dgm:pt modelId="{DF359089-6296-4E26-856E-B94B0F7468C1}" type="pres">
      <dgm:prSet presAssocID="{B5172923-375C-40EB-8A1D-8A37CDEB019A}" presName="desTx" presStyleLbl="alignAccFollowNode1" presStyleIdx="1" presStyleCnt="2">
        <dgm:presLayoutVars/>
      </dgm:prSet>
      <dgm:spPr/>
    </dgm:pt>
  </dgm:ptLst>
  <dgm:cxnLst>
    <dgm:cxn modelId="{2F32511A-763B-4FB9-9040-9884AC6AEC29}" type="presOf" srcId="{1809D020-1356-45AB-828D-B60823767DA4}" destId="{DF359089-6296-4E26-856E-B94B0F7468C1}" srcOrd="0" destOrd="1" presId="urn:microsoft.com/office/officeart/2016/7/layout/ChevronBlockProcess"/>
    <dgm:cxn modelId="{68BCA820-08D7-44B8-8553-DD9D214858B2}" type="presOf" srcId="{679D6BAF-9C42-4824-B3FA-FB4625378575}" destId="{CDD6F476-63DB-458E-90AC-3255231118D7}" srcOrd="0" destOrd="1" presId="urn:microsoft.com/office/officeart/2016/7/layout/ChevronBlockProcess"/>
    <dgm:cxn modelId="{EAAC1835-F756-4EF7-8048-145D2147FDF0}" srcId="{1D820388-804F-4468-9D5F-E165649724F1}" destId="{B5172923-375C-40EB-8A1D-8A37CDEB019A}" srcOrd="1" destOrd="0" parTransId="{3BA0641E-1718-48B4-866D-A722FB44DD68}" sibTransId="{EFEDAB3C-751E-43E7-84DE-A5F0FEA802EC}"/>
    <dgm:cxn modelId="{4838F43C-433B-4A34-AD32-EA0FC8D61A7C}" srcId="{B5172923-375C-40EB-8A1D-8A37CDEB019A}" destId="{D104B5F5-A0AA-4FD6-87DF-78BF4FC5C01E}" srcOrd="0" destOrd="0" parTransId="{E85B7D30-2143-4FE8-8ADC-40978AE16B66}" sibTransId="{DCF3E397-9C89-459D-9CC5-842EEE933760}"/>
    <dgm:cxn modelId="{388FEB67-4651-4D96-8ACD-FB3F5B8549BA}" type="presOf" srcId="{1D820388-804F-4468-9D5F-E165649724F1}" destId="{83986C40-EF44-41E7-A765-386A9D973603}" srcOrd="0" destOrd="0" presId="urn:microsoft.com/office/officeart/2016/7/layout/ChevronBlockProcess"/>
    <dgm:cxn modelId="{6A17704B-A8EB-4F11-BED5-DB32BA558F99}" srcId="{1D820388-804F-4468-9D5F-E165649724F1}" destId="{640C7822-9A4A-4637-B88C-E67BB82986A0}" srcOrd="0" destOrd="0" parTransId="{2CA72674-CD77-47C9-AE1E-3F427B9EDF0B}" sibTransId="{EF88AAAF-C795-4F53-9CD5-AAD6E03371BA}"/>
    <dgm:cxn modelId="{18C2E64C-4ABE-4FC7-BF51-C78D312BB604}" type="presOf" srcId="{D104B5F5-A0AA-4FD6-87DF-78BF4FC5C01E}" destId="{DF359089-6296-4E26-856E-B94B0F7468C1}" srcOrd="0" destOrd="0" presId="urn:microsoft.com/office/officeart/2016/7/layout/ChevronBlockProcess"/>
    <dgm:cxn modelId="{3267B875-7C09-418B-92C4-71DE93CA405F}" type="presOf" srcId="{388C6B55-F2A4-4DDD-8BC8-37BB1ADE5945}" destId="{CDD6F476-63DB-458E-90AC-3255231118D7}" srcOrd="0" destOrd="2" presId="urn:microsoft.com/office/officeart/2016/7/layout/ChevronBlockProcess"/>
    <dgm:cxn modelId="{CA087F58-6BF8-419D-A59D-045A39A4C9CB}" srcId="{640C7822-9A4A-4637-B88C-E67BB82986A0}" destId="{679D6BAF-9C42-4824-B3FA-FB4625378575}" srcOrd="1" destOrd="0" parTransId="{909E5005-5B39-4433-B64E-DCB1C5114D59}" sibTransId="{A70C46C8-EED6-4362-9F18-F5BB62D8C78E}"/>
    <dgm:cxn modelId="{FEA26485-2FE5-41D4-A0EA-D1169D94DDDB}" type="presOf" srcId="{00F17817-563A-4744-8A49-64D368FDFC88}" destId="{CDD6F476-63DB-458E-90AC-3255231118D7}" srcOrd="0" destOrd="0" presId="urn:microsoft.com/office/officeart/2016/7/layout/ChevronBlockProcess"/>
    <dgm:cxn modelId="{04D969B2-4212-4B07-ADB7-4B8F45570410}" srcId="{640C7822-9A4A-4637-B88C-E67BB82986A0}" destId="{388C6B55-F2A4-4DDD-8BC8-37BB1ADE5945}" srcOrd="2" destOrd="0" parTransId="{CBBA9DF1-887D-4954-A7B2-164F1C22FCCE}" sibTransId="{0A58EE9A-D622-4E69-8DA8-484EF1D9D1A2}"/>
    <dgm:cxn modelId="{30D5ADB2-CB89-448B-9591-C8F23BDDF93F}" type="presOf" srcId="{640C7822-9A4A-4637-B88C-E67BB82986A0}" destId="{C55E0529-3FAC-4755-B894-4610492AB396}" srcOrd="0" destOrd="0" presId="urn:microsoft.com/office/officeart/2016/7/layout/ChevronBlockProcess"/>
    <dgm:cxn modelId="{C1B143C3-0436-42A3-B8E1-623D2B91A266}" type="presOf" srcId="{B5172923-375C-40EB-8A1D-8A37CDEB019A}" destId="{39E8844C-CBE6-4DE5-8CEC-247D4186BD97}" srcOrd="0" destOrd="0" presId="urn:microsoft.com/office/officeart/2016/7/layout/ChevronBlockProcess"/>
    <dgm:cxn modelId="{A112A8DB-5481-44E3-9A01-083658076A69}" srcId="{640C7822-9A4A-4637-B88C-E67BB82986A0}" destId="{00F17817-563A-4744-8A49-64D368FDFC88}" srcOrd="0" destOrd="0" parTransId="{B40F12E7-7D3F-4BF6-A48A-828399E30DA0}" sibTransId="{FB4E8411-1374-4108-8B09-E93E2041954B}"/>
    <dgm:cxn modelId="{C43D4EEB-BBEF-48B0-B74C-E445E8F2FB80}" srcId="{B5172923-375C-40EB-8A1D-8A37CDEB019A}" destId="{1809D020-1356-45AB-828D-B60823767DA4}" srcOrd="1" destOrd="0" parTransId="{60BC5A3A-9DAA-4108-B3DC-1E2D97478886}" sibTransId="{9E81456A-EEDA-465B-B094-F8245CAB2B54}"/>
    <dgm:cxn modelId="{26433863-FB25-4865-AA0B-AA4C056E24A3}" type="presParOf" srcId="{83986C40-EF44-41E7-A765-386A9D973603}" destId="{2955F16E-DA27-475B-861E-01D758ED5EF3}" srcOrd="0" destOrd="0" presId="urn:microsoft.com/office/officeart/2016/7/layout/ChevronBlockProcess"/>
    <dgm:cxn modelId="{BCC180F1-8B42-411E-9CE5-C75FEEE277B8}" type="presParOf" srcId="{2955F16E-DA27-475B-861E-01D758ED5EF3}" destId="{C55E0529-3FAC-4755-B894-4610492AB396}" srcOrd="0" destOrd="0" presId="urn:microsoft.com/office/officeart/2016/7/layout/ChevronBlockProcess"/>
    <dgm:cxn modelId="{9595254A-15AC-4D22-BCAC-CF8F32444F07}" type="presParOf" srcId="{2955F16E-DA27-475B-861E-01D758ED5EF3}" destId="{CDD6F476-63DB-458E-90AC-3255231118D7}" srcOrd="1" destOrd="0" presId="urn:microsoft.com/office/officeart/2016/7/layout/ChevronBlockProcess"/>
    <dgm:cxn modelId="{61FE69E7-AA75-4982-8D32-96C97D375BBA}" type="presParOf" srcId="{83986C40-EF44-41E7-A765-386A9D973603}" destId="{29C1C4BF-E91D-4729-BF65-18422AA799FD}" srcOrd="1" destOrd="0" presId="urn:microsoft.com/office/officeart/2016/7/layout/ChevronBlockProcess"/>
    <dgm:cxn modelId="{C7D87CCD-B96A-4E12-8542-545CCB45DCD4}" type="presParOf" srcId="{83986C40-EF44-41E7-A765-386A9D973603}" destId="{71393273-5994-41BF-82B4-AE6DEA090428}" srcOrd="2" destOrd="0" presId="urn:microsoft.com/office/officeart/2016/7/layout/ChevronBlockProcess"/>
    <dgm:cxn modelId="{D01C4A2C-A998-4BB8-B7FA-BDBB8B8B5C66}" type="presParOf" srcId="{71393273-5994-41BF-82B4-AE6DEA090428}" destId="{39E8844C-CBE6-4DE5-8CEC-247D4186BD97}" srcOrd="0" destOrd="0" presId="urn:microsoft.com/office/officeart/2016/7/layout/ChevronBlockProcess"/>
    <dgm:cxn modelId="{93A4BC20-56DC-45A9-9530-3BE0E5BFFD07}" type="presParOf" srcId="{71393273-5994-41BF-82B4-AE6DEA090428}" destId="{DF359089-6296-4E26-856E-B94B0F7468C1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059828-8BB1-405B-A47F-E45F2DBD44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C8B98A3-D8D2-4FE8-8382-E0F613931E13}">
      <dgm:prSet/>
      <dgm:spPr/>
      <dgm:t>
        <a:bodyPr vert="vert270"/>
        <a:lstStyle/>
        <a:p>
          <a:r>
            <a:rPr lang="en-US" dirty="0"/>
            <a:t>PRO </a:t>
          </a:r>
          <a:endParaRPr lang="it-IT" dirty="0"/>
        </a:p>
      </dgm:t>
    </dgm:pt>
    <dgm:pt modelId="{DB0F149E-360A-4A42-B1CA-E48DE590D1F3}" type="parTrans" cxnId="{2F3E0E09-30B5-4EAB-B77C-53A8E8EEA929}">
      <dgm:prSet/>
      <dgm:spPr/>
      <dgm:t>
        <a:bodyPr/>
        <a:lstStyle/>
        <a:p>
          <a:endParaRPr lang="it-IT"/>
        </a:p>
      </dgm:t>
    </dgm:pt>
    <dgm:pt modelId="{951DC36B-1E07-4B3A-9CB7-97E5CFFA81D9}" type="sibTrans" cxnId="{2F3E0E09-30B5-4EAB-B77C-53A8E8EEA929}">
      <dgm:prSet/>
      <dgm:spPr/>
      <dgm:t>
        <a:bodyPr/>
        <a:lstStyle/>
        <a:p>
          <a:endParaRPr lang="it-IT"/>
        </a:p>
      </dgm:t>
    </dgm:pt>
    <dgm:pt modelId="{FBD2EEB0-827B-4BEB-9F86-F55EA7110AE8}">
      <dgm:prSet/>
      <dgm:spPr/>
      <dgm:t>
        <a:bodyPr/>
        <a:lstStyle/>
        <a:p>
          <a:r>
            <a:rPr lang="en-US" dirty="0"/>
            <a:t>Buona </a:t>
          </a:r>
          <a:r>
            <a:rPr lang="en-US" dirty="0" err="1"/>
            <a:t>conoscenza</a:t>
          </a:r>
          <a:r>
            <a:rPr lang="en-US" dirty="0"/>
            <a:t> </a:t>
          </a:r>
          <a:r>
            <a:rPr lang="en-US" dirty="0" err="1"/>
            <a:t>dei</a:t>
          </a:r>
          <a:r>
            <a:rPr lang="en-US" dirty="0"/>
            <a:t> </a:t>
          </a:r>
          <a:r>
            <a:rPr lang="en-US" dirty="0" err="1"/>
            <a:t>sistemi</a:t>
          </a:r>
          <a:r>
            <a:rPr lang="en-US" dirty="0"/>
            <a:t> ticketing Atlassian</a:t>
          </a:r>
          <a:endParaRPr lang="it-IT" dirty="0"/>
        </a:p>
      </dgm:t>
    </dgm:pt>
    <dgm:pt modelId="{1747294A-65B3-41DD-88E8-F2F14F37381C}" type="parTrans" cxnId="{BCCDB652-5D68-4089-ABB7-CC2514585E75}">
      <dgm:prSet/>
      <dgm:spPr/>
      <dgm:t>
        <a:bodyPr/>
        <a:lstStyle/>
        <a:p>
          <a:endParaRPr lang="it-IT"/>
        </a:p>
      </dgm:t>
    </dgm:pt>
    <dgm:pt modelId="{7DE251C8-70C9-4A20-B1D0-F3B74E7F300A}" type="sibTrans" cxnId="{BCCDB652-5D68-4089-ABB7-CC2514585E75}">
      <dgm:prSet/>
      <dgm:spPr/>
      <dgm:t>
        <a:bodyPr/>
        <a:lstStyle/>
        <a:p>
          <a:endParaRPr lang="it-IT"/>
        </a:p>
      </dgm:t>
    </dgm:pt>
    <dgm:pt modelId="{3EF0AA12-3507-4DEC-817E-6ABBE907EAFA}">
      <dgm:prSet/>
      <dgm:spPr/>
      <dgm:t>
        <a:bodyPr/>
        <a:lstStyle/>
        <a:p>
          <a:r>
            <a:rPr lang="en-US" dirty="0"/>
            <a:t>Gruppo </a:t>
          </a:r>
          <a:r>
            <a:rPr lang="en-US" dirty="0" err="1"/>
            <a:t>amministratori</a:t>
          </a:r>
          <a:r>
            <a:rPr lang="en-US" dirty="0"/>
            <a:t> JSM </a:t>
          </a:r>
          <a:r>
            <a:rPr lang="en-US" dirty="0" err="1"/>
            <a:t>fra</a:t>
          </a:r>
          <a:r>
            <a:rPr lang="en-US" dirty="0"/>
            <a:t> cui 1 DSI </a:t>
          </a:r>
          <a:endParaRPr lang="it-IT" dirty="0"/>
        </a:p>
      </dgm:t>
    </dgm:pt>
    <dgm:pt modelId="{A9D5F98F-FEAE-40A4-A9CC-D4A5FA46ED88}" type="parTrans" cxnId="{859946A4-B853-4269-9B32-6E8B3EC08C72}">
      <dgm:prSet/>
      <dgm:spPr/>
      <dgm:t>
        <a:bodyPr/>
        <a:lstStyle/>
        <a:p>
          <a:endParaRPr lang="it-IT"/>
        </a:p>
      </dgm:t>
    </dgm:pt>
    <dgm:pt modelId="{E6CB6A1A-BEDE-4D44-AC2D-93D03FF2A315}" type="sibTrans" cxnId="{859946A4-B853-4269-9B32-6E8B3EC08C72}">
      <dgm:prSet/>
      <dgm:spPr/>
      <dgm:t>
        <a:bodyPr/>
        <a:lstStyle/>
        <a:p>
          <a:endParaRPr lang="it-IT"/>
        </a:p>
      </dgm:t>
    </dgm:pt>
    <dgm:pt modelId="{39733D25-8230-4DDC-921F-29574C4EDB4E}">
      <dgm:prSet/>
      <dgm:spPr/>
      <dgm:t>
        <a:bodyPr/>
        <a:lstStyle/>
        <a:p>
          <a:r>
            <a:rPr lang="en-US" dirty="0" err="1"/>
            <a:t>Herzum</a:t>
          </a:r>
          <a:r>
            <a:rPr lang="en-US" dirty="0"/>
            <a:t>: 7,2k€ </a:t>
          </a:r>
          <a:r>
            <a:rPr lang="en-US" dirty="0" err="1"/>
            <a:t>necessari</a:t>
          </a:r>
          <a:endParaRPr lang="it-IT" dirty="0"/>
        </a:p>
      </dgm:t>
    </dgm:pt>
    <dgm:pt modelId="{2E2FDCA6-29F5-42BF-A66D-74B7A61631E2}" type="parTrans" cxnId="{DA6C4D6C-5562-462E-9AD8-78CD181C60CF}">
      <dgm:prSet/>
      <dgm:spPr/>
      <dgm:t>
        <a:bodyPr/>
        <a:lstStyle/>
        <a:p>
          <a:endParaRPr lang="it-IT"/>
        </a:p>
      </dgm:t>
    </dgm:pt>
    <dgm:pt modelId="{A9EB34F8-25D5-4415-9230-D2DA209C4652}" type="sibTrans" cxnId="{DA6C4D6C-5562-462E-9AD8-78CD181C60CF}">
      <dgm:prSet/>
      <dgm:spPr/>
      <dgm:t>
        <a:bodyPr/>
        <a:lstStyle/>
        <a:p>
          <a:endParaRPr lang="it-IT"/>
        </a:p>
      </dgm:t>
    </dgm:pt>
    <dgm:pt modelId="{B744A8AC-910C-4CDF-8706-231954E2D8A2}">
      <dgm:prSet/>
      <dgm:spPr/>
      <dgm:t>
        <a:bodyPr vert="vert270"/>
        <a:lstStyle/>
        <a:p>
          <a:r>
            <a:rPr lang="en-US" dirty="0"/>
            <a:t>CONTRO </a:t>
          </a:r>
          <a:endParaRPr lang="it-IT" dirty="0"/>
        </a:p>
      </dgm:t>
    </dgm:pt>
    <dgm:pt modelId="{BEF29A95-8476-494B-992F-DC23507F3C4D}" type="parTrans" cxnId="{DEB0AC17-2F31-4293-BF61-5BAF478146BA}">
      <dgm:prSet/>
      <dgm:spPr/>
      <dgm:t>
        <a:bodyPr/>
        <a:lstStyle/>
        <a:p>
          <a:endParaRPr lang="it-IT"/>
        </a:p>
      </dgm:t>
    </dgm:pt>
    <dgm:pt modelId="{B616577B-061A-40C7-90B3-41F50D82E62F}" type="sibTrans" cxnId="{DEB0AC17-2F31-4293-BF61-5BAF478146BA}">
      <dgm:prSet/>
      <dgm:spPr/>
      <dgm:t>
        <a:bodyPr/>
        <a:lstStyle/>
        <a:p>
          <a:endParaRPr lang="it-IT"/>
        </a:p>
      </dgm:t>
    </dgm:pt>
    <dgm:pt modelId="{A9EC79F6-C738-4FB9-AAF6-FF07D6E1AD98}">
      <dgm:prSet/>
      <dgm:spPr/>
      <dgm:t>
        <a:bodyPr/>
        <a:lstStyle/>
        <a:p>
          <a:r>
            <a:rPr lang="en-US" dirty="0" err="1"/>
            <a:t>Traning</a:t>
          </a:r>
          <a:r>
            <a:rPr lang="en-US" dirty="0"/>
            <a:t> on the job (</a:t>
          </a:r>
          <a:r>
            <a:rPr lang="en-US" dirty="0" err="1"/>
            <a:t>pianificazione</a:t>
          </a:r>
          <a:r>
            <a:rPr lang="en-US" dirty="0"/>
            <a:t> </a:t>
          </a:r>
          <a:r>
            <a:rPr lang="en-US" dirty="0" err="1"/>
            <a:t>tempistiche</a:t>
          </a:r>
          <a:r>
            <a:rPr lang="en-US" dirty="0"/>
            <a:t>)</a:t>
          </a:r>
          <a:endParaRPr lang="it-IT" dirty="0"/>
        </a:p>
      </dgm:t>
    </dgm:pt>
    <dgm:pt modelId="{D2A0162A-F9BE-46A6-98F3-0E9233A7E11B}" type="parTrans" cxnId="{42CC1A52-7F5D-4E9A-9386-FEFDBC185B02}">
      <dgm:prSet/>
      <dgm:spPr/>
      <dgm:t>
        <a:bodyPr/>
        <a:lstStyle/>
        <a:p>
          <a:endParaRPr lang="it-IT"/>
        </a:p>
      </dgm:t>
    </dgm:pt>
    <dgm:pt modelId="{8B152D55-86DE-496A-BB5D-CBA9DC8AA154}" type="sibTrans" cxnId="{42CC1A52-7F5D-4E9A-9386-FEFDBC185B02}">
      <dgm:prSet/>
      <dgm:spPr/>
      <dgm:t>
        <a:bodyPr/>
        <a:lstStyle/>
        <a:p>
          <a:endParaRPr lang="it-IT"/>
        </a:p>
      </dgm:t>
    </dgm:pt>
    <dgm:pt modelId="{04DA0C28-A0D8-42EB-A0E1-77A3979FF28D}">
      <dgm:prSet/>
      <dgm:spPr/>
      <dgm:t>
        <a:bodyPr/>
        <a:lstStyle/>
        <a:p>
          <a:r>
            <a:rPr lang="en-US" dirty="0"/>
            <a:t>I SSNN non </a:t>
          </a:r>
          <a:r>
            <a:rPr lang="en-US" dirty="0" err="1"/>
            <a:t>hanno</a:t>
          </a:r>
          <a:r>
            <a:rPr lang="en-US" dirty="0"/>
            <a:t> la nostra </a:t>
          </a:r>
          <a:r>
            <a:rPr lang="en-US" dirty="0" err="1"/>
            <a:t>stessa</a:t>
          </a:r>
          <a:r>
            <a:rPr lang="en-US" dirty="0"/>
            <a:t> idea / </a:t>
          </a:r>
          <a:r>
            <a:rPr lang="en-US" dirty="0" err="1"/>
            <a:t>livello</a:t>
          </a:r>
          <a:r>
            <a:rPr lang="en-US" dirty="0"/>
            <a:t> di </a:t>
          </a:r>
          <a:r>
            <a:rPr lang="en-US" dirty="0" err="1"/>
            <a:t>servizio</a:t>
          </a:r>
          <a:endParaRPr lang="it-IT" dirty="0"/>
        </a:p>
      </dgm:t>
    </dgm:pt>
    <dgm:pt modelId="{A92B3A43-A50C-44A2-A827-532B59A24429}" type="parTrans" cxnId="{C699C531-E24C-4674-B6AB-1CE1A97CB806}">
      <dgm:prSet/>
      <dgm:spPr/>
      <dgm:t>
        <a:bodyPr/>
        <a:lstStyle/>
        <a:p>
          <a:endParaRPr lang="it-IT"/>
        </a:p>
      </dgm:t>
    </dgm:pt>
    <dgm:pt modelId="{20F5292E-A78D-435E-87BF-14506CB7E692}" type="sibTrans" cxnId="{C699C531-E24C-4674-B6AB-1CE1A97CB806}">
      <dgm:prSet/>
      <dgm:spPr/>
      <dgm:t>
        <a:bodyPr/>
        <a:lstStyle/>
        <a:p>
          <a:endParaRPr lang="it-IT"/>
        </a:p>
      </dgm:t>
    </dgm:pt>
    <dgm:pt modelId="{99014132-27B0-4A2C-853A-6B5251F829B4}">
      <dgm:prSet/>
      <dgm:spPr/>
      <dgm:t>
        <a:bodyPr/>
        <a:lstStyle/>
        <a:p>
          <a:r>
            <a:rPr lang="it-IT" dirty="0"/>
            <a:t>JSM è uno strumento pensato per l’assistenza (non per lo sviluppo) </a:t>
          </a:r>
        </a:p>
      </dgm:t>
    </dgm:pt>
    <dgm:pt modelId="{6803FF8A-909E-4A1F-9D96-820172420E44}" type="parTrans" cxnId="{91F4ED40-E16E-46F6-8AAC-4C6746EFB6F3}">
      <dgm:prSet/>
      <dgm:spPr/>
      <dgm:t>
        <a:bodyPr/>
        <a:lstStyle/>
        <a:p>
          <a:endParaRPr lang="it-IT"/>
        </a:p>
      </dgm:t>
    </dgm:pt>
    <dgm:pt modelId="{C6C489EB-9AA7-4C9F-855D-65F2AD0CB0F6}" type="sibTrans" cxnId="{91F4ED40-E16E-46F6-8AAC-4C6746EFB6F3}">
      <dgm:prSet/>
      <dgm:spPr/>
      <dgm:t>
        <a:bodyPr/>
        <a:lstStyle/>
        <a:p>
          <a:endParaRPr lang="it-IT"/>
        </a:p>
      </dgm:t>
    </dgm:pt>
    <dgm:pt modelId="{6510D3D2-8F5F-4453-9B66-BCF62898C4FE}">
      <dgm:prSet/>
      <dgm:spPr/>
      <dgm:t>
        <a:bodyPr/>
        <a:lstStyle/>
        <a:p>
          <a:r>
            <a:rPr lang="it-IT" dirty="0"/>
            <a:t>Separate le aree non DSI </a:t>
          </a:r>
        </a:p>
      </dgm:t>
    </dgm:pt>
    <dgm:pt modelId="{8B388F8B-99E3-497F-8D13-55ED2F395602}" type="parTrans" cxnId="{93565C13-DD18-4182-99F6-DDA7B7A13A39}">
      <dgm:prSet/>
      <dgm:spPr/>
      <dgm:t>
        <a:bodyPr/>
        <a:lstStyle/>
        <a:p>
          <a:endParaRPr lang="it-IT"/>
        </a:p>
      </dgm:t>
    </dgm:pt>
    <dgm:pt modelId="{056B107A-E01F-4729-8135-4C5DBA24FFAB}" type="sibTrans" cxnId="{93565C13-DD18-4182-99F6-DDA7B7A13A39}">
      <dgm:prSet/>
      <dgm:spPr/>
      <dgm:t>
        <a:bodyPr/>
        <a:lstStyle/>
        <a:p>
          <a:endParaRPr lang="it-IT"/>
        </a:p>
      </dgm:t>
    </dgm:pt>
    <dgm:pt modelId="{57DEC9D8-1E96-466E-9147-D548087B4022}">
      <dgm:prSet/>
      <dgm:spPr/>
      <dgm:t>
        <a:bodyPr/>
        <a:lstStyle/>
        <a:p>
          <a:r>
            <a:rPr lang="it-IT" dirty="0"/>
            <a:t>Distinzione fra Helpdesk DSI (primo livello) che riceve notifiche all’apertura e Developers DSI (secondo livello) </a:t>
          </a:r>
        </a:p>
      </dgm:t>
    </dgm:pt>
    <dgm:pt modelId="{D5662EE9-256C-4491-9C9F-1638A646A3C7}" type="parTrans" cxnId="{35A0DCA1-0920-4F2D-9BF2-A0D39B24767D}">
      <dgm:prSet/>
      <dgm:spPr/>
      <dgm:t>
        <a:bodyPr/>
        <a:lstStyle/>
        <a:p>
          <a:endParaRPr lang="it-IT"/>
        </a:p>
      </dgm:t>
    </dgm:pt>
    <dgm:pt modelId="{C0D3BE84-5CB0-463A-A2D0-459F481DB1A2}" type="sibTrans" cxnId="{35A0DCA1-0920-4F2D-9BF2-A0D39B24767D}">
      <dgm:prSet/>
      <dgm:spPr/>
      <dgm:t>
        <a:bodyPr/>
        <a:lstStyle/>
        <a:p>
          <a:endParaRPr lang="it-IT"/>
        </a:p>
      </dgm:t>
    </dgm:pt>
    <dgm:pt modelId="{F0A97C60-C809-48A7-8C9A-6FBA1BADD2E4}" type="pres">
      <dgm:prSet presAssocID="{ED059828-8BB1-405B-A47F-E45F2DBD44D8}" presName="Name0" presStyleCnt="0">
        <dgm:presLayoutVars>
          <dgm:dir/>
          <dgm:animLvl val="lvl"/>
          <dgm:resizeHandles val="exact"/>
        </dgm:presLayoutVars>
      </dgm:prSet>
      <dgm:spPr/>
    </dgm:pt>
    <dgm:pt modelId="{EFE5D81B-B830-495A-80DB-5E52420420B1}" type="pres">
      <dgm:prSet presAssocID="{8C8B98A3-D8D2-4FE8-8382-E0F613931E13}" presName="linNode" presStyleCnt="0"/>
      <dgm:spPr/>
    </dgm:pt>
    <dgm:pt modelId="{5E8FFBB5-ADF1-4AD0-A8EC-E5B68C13B271}" type="pres">
      <dgm:prSet presAssocID="{8C8B98A3-D8D2-4FE8-8382-E0F613931E13}" presName="parentText" presStyleLbl="node1" presStyleIdx="0" presStyleCnt="2" custScaleX="33157">
        <dgm:presLayoutVars>
          <dgm:chMax val="1"/>
          <dgm:bulletEnabled val="1"/>
        </dgm:presLayoutVars>
      </dgm:prSet>
      <dgm:spPr/>
    </dgm:pt>
    <dgm:pt modelId="{621195C1-7EDE-47E0-9FA4-D1B8977CF6C4}" type="pres">
      <dgm:prSet presAssocID="{8C8B98A3-D8D2-4FE8-8382-E0F613931E13}" presName="descendantText" presStyleLbl="alignAccFollowNode1" presStyleIdx="0" presStyleCnt="2" custScaleX="129780">
        <dgm:presLayoutVars>
          <dgm:bulletEnabled val="1"/>
        </dgm:presLayoutVars>
      </dgm:prSet>
      <dgm:spPr/>
    </dgm:pt>
    <dgm:pt modelId="{FE577576-9798-4013-B6A2-0AE6ACB14DD9}" type="pres">
      <dgm:prSet presAssocID="{951DC36B-1E07-4B3A-9CB7-97E5CFFA81D9}" presName="sp" presStyleCnt="0"/>
      <dgm:spPr/>
    </dgm:pt>
    <dgm:pt modelId="{A87E655D-5035-4B1E-9408-9D78231B9386}" type="pres">
      <dgm:prSet presAssocID="{B744A8AC-910C-4CDF-8706-231954E2D8A2}" presName="linNode" presStyleCnt="0"/>
      <dgm:spPr/>
    </dgm:pt>
    <dgm:pt modelId="{0E194505-578A-46A2-909E-4A6E6E8D0664}" type="pres">
      <dgm:prSet presAssocID="{B744A8AC-910C-4CDF-8706-231954E2D8A2}" presName="parentText" presStyleLbl="node1" presStyleIdx="1" presStyleCnt="2" custScaleX="33157">
        <dgm:presLayoutVars>
          <dgm:chMax val="1"/>
          <dgm:bulletEnabled val="1"/>
        </dgm:presLayoutVars>
      </dgm:prSet>
      <dgm:spPr/>
    </dgm:pt>
    <dgm:pt modelId="{43814600-F984-40F9-BD5C-897F48A3866E}" type="pres">
      <dgm:prSet presAssocID="{B744A8AC-910C-4CDF-8706-231954E2D8A2}" presName="descendantText" presStyleLbl="alignAccFollowNode1" presStyleIdx="1" presStyleCnt="2" custScaleX="128158">
        <dgm:presLayoutVars>
          <dgm:bulletEnabled val="1"/>
        </dgm:presLayoutVars>
      </dgm:prSet>
      <dgm:spPr/>
    </dgm:pt>
  </dgm:ptLst>
  <dgm:cxnLst>
    <dgm:cxn modelId="{2F3E0E09-30B5-4EAB-B77C-53A8E8EEA929}" srcId="{ED059828-8BB1-405B-A47F-E45F2DBD44D8}" destId="{8C8B98A3-D8D2-4FE8-8382-E0F613931E13}" srcOrd="0" destOrd="0" parTransId="{DB0F149E-360A-4A42-B1CA-E48DE590D1F3}" sibTransId="{951DC36B-1E07-4B3A-9CB7-97E5CFFA81D9}"/>
    <dgm:cxn modelId="{93565C13-DD18-4182-99F6-DDA7B7A13A39}" srcId="{8C8B98A3-D8D2-4FE8-8382-E0F613931E13}" destId="{6510D3D2-8F5F-4453-9B66-BCF62898C4FE}" srcOrd="4" destOrd="0" parTransId="{8B388F8B-99E3-497F-8D13-55ED2F395602}" sibTransId="{056B107A-E01F-4729-8135-4C5DBA24FFAB}"/>
    <dgm:cxn modelId="{DEB0AC17-2F31-4293-BF61-5BAF478146BA}" srcId="{ED059828-8BB1-405B-A47F-E45F2DBD44D8}" destId="{B744A8AC-910C-4CDF-8706-231954E2D8A2}" srcOrd="1" destOrd="0" parTransId="{BEF29A95-8476-494B-992F-DC23507F3C4D}" sibTransId="{B616577B-061A-40C7-90B3-41F50D82E62F}"/>
    <dgm:cxn modelId="{0A121226-3A6F-41D8-BCE7-AC93AF7C0E78}" type="presOf" srcId="{FBD2EEB0-827B-4BEB-9F86-F55EA7110AE8}" destId="{621195C1-7EDE-47E0-9FA4-D1B8977CF6C4}" srcOrd="0" destOrd="0" presId="urn:microsoft.com/office/officeart/2005/8/layout/vList5"/>
    <dgm:cxn modelId="{C699C531-E24C-4674-B6AB-1CE1A97CB806}" srcId="{B744A8AC-910C-4CDF-8706-231954E2D8A2}" destId="{04DA0C28-A0D8-42EB-A0E1-77A3979FF28D}" srcOrd="1" destOrd="0" parTransId="{A92B3A43-A50C-44A2-A827-532B59A24429}" sibTransId="{20F5292E-A78D-435E-87BF-14506CB7E692}"/>
    <dgm:cxn modelId="{63B07634-DB82-407B-996A-3305977A889E}" type="presOf" srcId="{3EF0AA12-3507-4DEC-817E-6ABBE907EAFA}" destId="{621195C1-7EDE-47E0-9FA4-D1B8977CF6C4}" srcOrd="0" destOrd="1" presId="urn:microsoft.com/office/officeart/2005/8/layout/vList5"/>
    <dgm:cxn modelId="{91F4ED40-E16E-46F6-8AAC-4C6746EFB6F3}" srcId="{8C8B98A3-D8D2-4FE8-8382-E0F613931E13}" destId="{99014132-27B0-4A2C-853A-6B5251F829B4}" srcOrd="3" destOrd="0" parTransId="{6803FF8A-909E-4A1F-9D96-820172420E44}" sibTransId="{C6C489EB-9AA7-4C9F-855D-65F2AD0CB0F6}"/>
    <dgm:cxn modelId="{0A057A5D-7AF3-42A6-951E-12EF4F0BD200}" type="presOf" srcId="{99014132-27B0-4A2C-853A-6B5251F829B4}" destId="{621195C1-7EDE-47E0-9FA4-D1B8977CF6C4}" srcOrd="0" destOrd="3" presId="urn:microsoft.com/office/officeart/2005/8/layout/vList5"/>
    <dgm:cxn modelId="{DA6C4D6C-5562-462E-9AD8-78CD181C60CF}" srcId="{8C8B98A3-D8D2-4FE8-8382-E0F613931E13}" destId="{39733D25-8230-4DDC-921F-29574C4EDB4E}" srcOrd="2" destOrd="0" parTransId="{2E2FDCA6-29F5-42BF-A66D-74B7A61631E2}" sibTransId="{A9EB34F8-25D5-4415-9230-D2DA209C4652}"/>
    <dgm:cxn modelId="{42CC1A52-7F5D-4E9A-9386-FEFDBC185B02}" srcId="{B744A8AC-910C-4CDF-8706-231954E2D8A2}" destId="{A9EC79F6-C738-4FB9-AAF6-FF07D6E1AD98}" srcOrd="0" destOrd="0" parTransId="{D2A0162A-F9BE-46A6-98F3-0E9233A7E11B}" sibTransId="{8B152D55-86DE-496A-BB5D-CBA9DC8AA154}"/>
    <dgm:cxn modelId="{BCCDB652-5D68-4089-ABB7-CC2514585E75}" srcId="{8C8B98A3-D8D2-4FE8-8382-E0F613931E13}" destId="{FBD2EEB0-827B-4BEB-9F86-F55EA7110AE8}" srcOrd="0" destOrd="0" parTransId="{1747294A-65B3-41DD-88E8-F2F14F37381C}" sibTransId="{7DE251C8-70C9-4A20-B1D0-F3B74E7F300A}"/>
    <dgm:cxn modelId="{35A0DCA1-0920-4F2D-9BF2-A0D39B24767D}" srcId="{8C8B98A3-D8D2-4FE8-8382-E0F613931E13}" destId="{57DEC9D8-1E96-466E-9147-D548087B4022}" srcOrd="5" destOrd="0" parTransId="{D5662EE9-256C-4491-9C9F-1638A646A3C7}" sibTransId="{C0D3BE84-5CB0-463A-A2D0-459F481DB1A2}"/>
    <dgm:cxn modelId="{C1067CA3-99B1-4CD5-A3C0-FE17BBE5722D}" type="presOf" srcId="{ED059828-8BB1-405B-A47F-E45F2DBD44D8}" destId="{F0A97C60-C809-48A7-8C9A-6FBA1BADD2E4}" srcOrd="0" destOrd="0" presId="urn:microsoft.com/office/officeart/2005/8/layout/vList5"/>
    <dgm:cxn modelId="{859946A4-B853-4269-9B32-6E8B3EC08C72}" srcId="{8C8B98A3-D8D2-4FE8-8382-E0F613931E13}" destId="{3EF0AA12-3507-4DEC-817E-6ABBE907EAFA}" srcOrd="1" destOrd="0" parTransId="{A9D5F98F-FEAE-40A4-A9CC-D4A5FA46ED88}" sibTransId="{E6CB6A1A-BEDE-4D44-AC2D-93D03FF2A315}"/>
    <dgm:cxn modelId="{5D979EAE-B916-496E-AB25-F9A01140931D}" type="presOf" srcId="{8C8B98A3-D8D2-4FE8-8382-E0F613931E13}" destId="{5E8FFBB5-ADF1-4AD0-A8EC-E5B68C13B271}" srcOrd="0" destOrd="0" presId="urn:microsoft.com/office/officeart/2005/8/layout/vList5"/>
    <dgm:cxn modelId="{154F03B2-615F-45E0-9E47-1D0A48F71942}" type="presOf" srcId="{6510D3D2-8F5F-4453-9B66-BCF62898C4FE}" destId="{621195C1-7EDE-47E0-9FA4-D1B8977CF6C4}" srcOrd="0" destOrd="4" presId="urn:microsoft.com/office/officeart/2005/8/layout/vList5"/>
    <dgm:cxn modelId="{964138BD-5793-4266-8414-35EEFB14BD83}" type="presOf" srcId="{39733D25-8230-4DDC-921F-29574C4EDB4E}" destId="{621195C1-7EDE-47E0-9FA4-D1B8977CF6C4}" srcOrd="0" destOrd="2" presId="urn:microsoft.com/office/officeart/2005/8/layout/vList5"/>
    <dgm:cxn modelId="{343A36E8-3A61-4429-8D2D-E5AE1263264B}" type="presOf" srcId="{04DA0C28-A0D8-42EB-A0E1-77A3979FF28D}" destId="{43814600-F984-40F9-BD5C-897F48A3866E}" srcOrd="0" destOrd="1" presId="urn:microsoft.com/office/officeart/2005/8/layout/vList5"/>
    <dgm:cxn modelId="{311C08ED-650B-4401-BD9C-6CC7A7D74B78}" type="presOf" srcId="{A9EC79F6-C738-4FB9-AAF6-FF07D6E1AD98}" destId="{43814600-F984-40F9-BD5C-897F48A3866E}" srcOrd="0" destOrd="0" presId="urn:microsoft.com/office/officeart/2005/8/layout/vList5"/>
    <dgm:cxn modelId="{7F8DACF5-BF4E-46FD-A1EE-8A1F641A61D4}" type="presOf" srcId="{B744A8AC-910C-4CDF-8706-231954E2D8A2}" destId="{0E194505-578A-46A2-909E-4A6E6E8D0664}" srcOrd="0" destOrd="0" presId="urn:microsoft.com/office/officeart/2005/8/layout/vList5"/>
    <dgm:cxn modelId="{85EBB4FE-5CA5-438E-975A-86F94D6E5830}" type="presOf" srcId="{57DEC9D8-1E96-466E-9147-D548087B4022}" destId="{621195C1-7EDE-47E0-9FA4-D1B8977CF6C4}" srcOrd="0" destOrd="5" presId="urn:microsoft.com/office/officeart/2005/8/layout/vList5"/>
    <dgm:cxn modelId="{AE322CA0-109D-4CBB-85C8-D642BE76A0AE}" type="presParOf" srcId="{F0A97C60-C809-48A7-8C9A-6FBA1BADD2E4}" destId="{EFE5D81B-B830-495A-80DB-5E52420420B1}" srcOrd="0" destOrd="0" presId="urn:microsoft.com/office/officeart/2005/8/layout/vList5"/>
    <dgm:cxn modelId="{C3508CF3-5D70-4335-81D6-B7FC3BFF2366}" type="presParOf" srcId="{EFE5D81B-B830-495A-80DB-5E52420420B1}" destId="{5E8FFBB5-ADF1-4AD0-A8EC-E5B68C13B271}" srcOrd="0" destOrd="0" presId="urn:microsoft.com/office/officeart/2005/8/layout/vList5"/>
    <dgm:cxn modelId="{8D8F554B-DCC0-4576-A908-C1750618BD07}" type="presParOf" srcId="{EFE5D81B-B830-495A-80DB-5E52420420B1}" destId="{621195C1-7EDE-47E0-9FA4-D1B8977CF6C4}" srcOrd="1" destOrd="0" presId="urn:microsoft.com/office/officeart/2005/8/layout/vList5"/>
    <dgm:cxn modelId="{D11FCBC1-3D8A-4D8E-842C-3EA3C7265D9E}" type="presParOf" srcId="{F0A97C60-C809-48A7-8C9A-6FBA1BADD2E4}" destId="{FE577576-9798-4013-B6A2-0AE6ACB14DD9}" srcOrd="1" destOrd="0" presId="urn:microsoft.com/office/officeart/2005/8/layout/vList5"/>
    <dgm:cxn modelId="{E5695109-5D13-45A6-961B-5EE02F2DC9EA}" type="presParOf" srcId="{F0A97C60-C809-48A7-8C9A-6FBA1BADD2E4}" destId="{A87E655D-5035-4B1E-9408-9D78231B9386}" srcOrd="2" destOrd="0" presId="urn:microsoft.com/office/officeart/2005/8/layout/vList5"/>
    <dgm:cxn modelId="{AB6EE6D1-97C3-45BF-A038-4A715DDC88FF}" type="presParOf" srcId="{A87E655D-5035-4B1E-9408-9D78231B9386}" destId="{0E194505-578A-46A2-909E-4A6E6E8D0664}" srcOrd="0" destOrd="0" presId="urn:microsoft.com/office/officeart/2005/8/layout/vList5"/>
    <dgm:cxn modelId="{148C4684-5089-4AC8-AA6A-DE7ED478978A}" type="presParOf" srcId="{A87E655D-5035-4B1E-9408-9D78231B9386}" destId="{43814600-F984-40F9-BD5C-897F48A386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F67657-9847-4865-B795-2224665168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FF02F9D-A576-4F95-B50A-2AE3A82737EB}">
      <dgm:prSet/>
      <dgm:spPr/>
      <dgm:t>
        <a:bodyPr/>
        <a:lstStyle/>
        <a:p>
          <a:r>
            <a:rPr lang="it-IT"/>
            <a:t>Studiare l’acquisto di possibili plugin</a:t>
          </a:r>
        </a:p>
      </dgm:t>
    </dgm:pt>
    <dgm:pt modelId="{8A444680-F266-42C9-BC6F-5941DEC8379A}" type="parTrans" cxnId="{FBA8808E-BEBD-41FD-9171-3D955A352600}">
      <dgm:prSet/>
      <dgm:spPr/>
      <dgm:t>
        <a:bodyPr/>
        <a:lstStyle/>
        <a:p>
          <a:endParaRPr lang="it-IT"/>
        </a:p>
      </dgm:t>
    </dgm:pt>
    <dgm:pt modelId="{0B1833C1-626D-4484-AD6F-CA5B5746C540}" type="sibTrans" cxnId="{FBA8808E-BEBD-41FD-9171-3D955A352600}">
      <dgm:prSet/>
      <dgm:spPr/>
      <dgm:t>
        <a:bodyPr/>
        <a:lstStyle/>
        <a:p>
          <a:endParaRPr lang="it-IT"/>
        </a:p>
      </dgm:t>
    </dgm:pt>
    <dgm:pt modelId="{A55365C1-F817-42C3-A201-258AFF21A809}">
      <dgm:prSet/>
      <dgm:spPr/>
      <dgm:t>
        <a:bodyPr/>
        <a:lstStyle/>
        <a:p>
          <a:r>
            <a:rPr lang="it-IT" dirty="0">
              <a:hlinkClick xmlns:r="http://schemas.openxmlformats.org/officeDocument/2006/relationships" r:id="rId1"/>
            </a:rPr>
            <a:t>Segregazione commenti</a:t>
          </a:r>
          <a:r>
            <a:rPr lang="it-IT" dirty="0"/>
            <a:t> (solo secondo livello, d’area, ecc.): su JSM c’è solo </a:t>
          </a:r>
          <a:r>
            <a:rPr lang="it-IT" dirty="0" err="1"/>
            <a:t>internal</a:t>
          </a:r>
          <a:r>
            <a:rPr lang="it-IT" dirty="0"/>
            <a:t> / customer. </a:t>
          </a:r>
        </a:p>
      </dgm:t>
    </dgm:pt>
    <dgm:pt modelId="{C04F61C1-8CC1-4C3D-A0B4-BE6391D0816E}" type="parTrans" cxnId="{4FD75051-A084-47BF-A271-DC943EC6E9BD}">
      <dgm:prSet/>
      <dgm:spPr/>
      <dgm:t>
        <a:bodyPr/>
        <a:lstStyle/>
        <a:p>
          <a:endParaRPr lang="it-IT"/>
        </a:p>
      </dgm:t>
    </dgm:pt>
    <dgm:pt modelId="{25AE112B-7613-45EC-BADC-1097ADB18340}" type="sibTrans" cxnId="{4FD75051-A084-47BF-A271-DC943EC6E9BD}">
      <dgm:prSet/>
      <dgm:spPr/>
      <dgm:t>
        <a:bodyPr/>
        <a:lstStyle/>
        <a:p>
          <a:endParaRPr lang="it-IT"/>
        </a:p>
      </dgm:t>
    </dgm:pt>
    <dgm:pt modelId="{9BF9953B-A5F2-4320-990E-0FCD8B55D707}">
      <dgm:prSet/>
      <dgm:spPr/>
      <dgm:t>
        <a:bodyPr/>
        <a:lstStyle/>
        <a:p>
          <a:r>
            <a:rPr lang="it-IT" dirty="0"/>
            <a:t>Sarebbero utili dei raggruppamenti fra portali (DSI o anche gruppi di tool, per area) </a:t>
          </a:r>
          <a:r>
            <a:rPr lang="it-IT" dirty="0">
              <a:sym typeface="Wingdings" panose="05000000000000000000" pitchFamily="2" charset="2"/>
            </a:rPr>
            <a:t></a:t>
          </a:r>
          <a:r>
            <a:rPr lang="it-IT" dirty="0"/>
            <a:t> costo 900/1400 € annui </a:t>
          </a:r>
        </a:p>
      </dgm:t>
    </dgm:pt>
    <dgm:pt modelId="{CC845BD7-F0AE-4780-822A-BF9B6EB051F6}" type="parTrans" cxnId="{2DA7E7E8-76A1-478D-A1CE-49CB61CEDE0D}">
      <dgm:prSet/>
      <dgm:spPr/>
      <dgm:t>
        <a:bodyPr/>
        <a:lstStyle/>
        <a:p>
          <a:endParaRPr lang="it-IT"/>
        </a:p>
      </dgm:t>
    </dgm:pt>
    <dgm:pt modelId="{95E599E9-A095-4FAC-A698-962F5FEF063D}" type="sibTrans" cxnId="{2DA7E7E8-76A1-478D-A1CE-49CB61CEDE0D}">
      <dgm:prSet/>
      <dgm:spPr/>
      <dgm:t>
        <a:bodyPr/>
        <a:lstStyle/>
        <a:p>
          <a:endParaRPr lang="it-IT"/>
        </a:p>
      </dgm:t>
    </dgm:pt>
    <dgm:pt modelId="{FA41B09A-E970-4E26-B6CC-326E93059A90}">
      <dgm:prSet/>
      <dgm:spPr/>
      <dgm:t>
        <a:bodyPr/>
        <a:lstStyle/>
        <a:p>
          <a:r>
            <a:rPr lang="it-IT"/>
            <a:t>Automazioni </a:t>
          </a:r>
        </a:p>
      </dgm:t>
    </dgm:pt>
    <dgm:pt modelId="{07FB5843-4B5F-48F3-A20F-E8E50D0995E0}" type="parTrans" cxnId="{AFC224AA-25D5-49D4-828C-D270FE25C368}">
      <dgm:prSet/>
      <dgm:spPr/>
      <dgm:t>
        <a:bodyPr/>
        <a:lstStyle/>
        <a:p>
          <a:endParaRPr lang="it-IT"/>
        </a:p>
      </dgm:t>
    </dgm:pt>
    <dgm:pt modelId="{2A60401F-B7D0-45F9-A47B-F543327D1247}" type="sibTrans" cxnId="{AFC224AA-25D5-49D4-828C-D270FE25C368}">
      <dgm:prSet/>
      <dgm:spPr/>
      <dgm:t>
        <a:bodyPr/>
        <a:lstStyle/>
        <a:p>
          <a:endParaRPr lang="it-IT"/>
        </a:p>
      </dgm:t>
    </dgm:pt>
    <dgm:pt modelId="{C847230D-EFCF-4505-ACF5-C97E8C528F8C}">
      <dgm:prSet/>
      <dgm:spPr/>
      <dgm:t>
        <a:bodyPr/>
        <a:lstStyle/>
        <a:p>
          <a:r>
            <a:rPr lang="it-IT"/>
            <a:t>«in development»: apertura ticket correlato in sviluppo e chiusura automatica quando sviluppato</a:t>
          </a:r>
        </a:p>
      </dgm:t>
    </dgm:pt>
    <dgm:pt modelId="{B9760202-039E-4822-B271-D3316F233197}" type="parTrans" cxnId="{B72AEC1B-36CA-4E95-9190-F9688372DE62}">
      <dgm:prSet/>
      <dgm:spPr/>
      <dgm:t>
        <a:bodyPr/>
        <a:lstStyle/>
        <a:p>
          <a:endParaRPr lang="it-IT"/>
        </a:p>
      </dgm:t>
    </dgm:pt>
    <dgm:pt modelId="{37D32AAB-B1D2-4F0E-9702-A75218EBA4E4}" type="sibTrans" cxnId="{B72AEC1B-36CA-4E95-9190-F9688372DE62}">
      <dgm:prSet/>
      <dgm:spPr/>
      <dgm:t>
        <a:bodyPr/>
        <a:lstStyle/>
        <a:p>
          <a:endParaRPr lang="it-IT"/>
        </a:p>
      </dgm:t>
    </dgm:pt>
    <dgm:pt modelId="{F127E801-DDA3-4F5B-B260-A720286813E1}">
      <dgm:prSet/>
      <dgm:spPr/>
      <dgm:t>
        <a:bodyPr/>
        <a:lstStyle/>
        <a:p>
          <a:r>
            <a:rPr lang="it-IT" dirty="0"/>
            <a:t>Riapertura ticket al commento utente </a:t>
          </a:r>
          <a:r>
            <a:rPr lang="it-IT" dirty="0">
              <a:sym typeface="Wingdings" panose="05000000000000000000" pitchFamily="2" charset="2"/>
            </a:rPr>
            <a:t></a:t>
          </a:r>
          <a:r>
            <a:rPr lang="it-IT" dirty="0"/>
            <a:t> evitiamo «grazie», «buona giornata»</a:t>
          </a:r>
        </a:p>
      </dgm:t>
    </dgm:pt>
    <dgm:pt modelId="{675ACDF9-4168-4FD1-8E25-08A8E1EF98C2}" type="parTrans" cxnId="{BEBCCFC8-65E1-4E4E-9E58-8A1E92738D57}">
      <dgm:prSet/>
      <dgm:spPr/>
      <dgm:t>
        <a:bodyPr/>
        <a:lstStyle/>
        <a:p>
          <a:endParaRPr lang="it-IT"/>
        </a:p>
      </dgm:t>
    </dgm:pt>
    <dgm:pt modelId="{6F13844B-FA18-419C-B5AA-F9CAF7309465}" type="sibTrans" cxnId="{BEBCCFC8-65E1-4E4E-9E58-8A1E92738D57}">
      <dgm:prSet/>
      <dgm:spPr/>
      <dgm:t>
        <a:bodyPr/>
        <a:lstStyle/>
        <a:p>
          <a:endParaRPr lang="it-IT"/>
        </a:p>
      </dgm:t>
    </dgm:pt>
    <dgm:pt modelId="{F0B60696-77A0-4434-8539-BA571EA84EA9}">
      <dgm:prSet/>
      <dgm:spPr/>
      <dgm:t>
        <a:bodyPr/>
        <a:lstStyle/>
        <a:p>
          <a:r>
            <a:rPr lang="it-IT" dirty="0"/>
            <a:t>Knowledge base utenti (FAQ, </a:t>
          </a:r>
          <a:r>
            <a:rPr lang="it-IT" dirty="0" err="1"/>
            <a:t>workaround</a:t>
          </a:r>
          <a:r>
            <a:rPr lang="it-IT" dirty="0"/>
            <a:t> per bug noti) </a:t>
          </a:r>
          <a:r>
            <a:rPr lang="it-IT" dirty="0">
              <a:sym typeface="Wingdings" panose="05000000000000000000" pitchFamily="2" charset="2"/>
            </a:rPr>
            <a:t></a:t>
          </a:r>
          <a:r>
            <a:rPr lang="it-IT" dirty="0"/>
            <a:t> </a:t>
          </a:r>
          <a:r>
            <a:rPr lang="it-IT" dirty="0" err="1"/>
            <a:t>Workaround</a:t>
          </a:r>
          <a:r>
            <a:rPr lang="it-IT" dirty="0"/>
            <a:t> SSNN per </a:t>
          </a:r>
          <a:r>
            <a:rPr lang="it-IT" dirty="0" err="1"/>
            <a:t>Confluence</a:t>
          </a:r>
          <a:r>
            <a:rPr lang="it-IT" dirty="0"/>
            <a:t> (licenze)</a:t>
          </a:r>
        </a:p>
      </dgm:t>
    </dgm:pt>
    <dgm:pt modelId="{55AA7BCB-5847-493E-8B8C-F1AAE608CE26}" type="parTrans" cxnId="{81F0C2E9-3CFB-478C-9603-4892C2F42546}">
      <dgm:prSet/>
      <dgm:spPr/>
      <dgm:t>
        <a:bodyPr/>
        <a:lstStyle/>
        <a:p>
          <a:endParaRPr lang="it-IT"/>
        </a:p>
      </dgm:t>
    </dgm:pt>
    <dgm:pt modelId="{6F673FBB-A855-4172-9BA9-F9A9701271B8}" type="sibTrans" cxnId="{81F0C2E9-3CFB-478C-9603-4892C2F42546}">
      <dgm:prSet/>
      <dgm:spPr/>
      <dgm:t>
        <a:bodyPr/>
        <a:lstStyle/>
        <a:p>
          <a:endParaRPr lang="it-IT"/>
        </a:p>
      </dgm:t>
    </dgm:pt>
    <dgm:pt modelId="{4B78CA28-58E9-46E3-9F3E-B5F50A5C571E}" type="pres">
      <dgm:prSet presAssocID="{40F67657-9847-4865-B795-2224665168D2}" presName="linear" presStyleCnt="0">
        <dgm:presLayoutVars>
          <dgm:animLvl val="lvl"/>
          <dgm:resizeHandles val="exact"/>
        </dgm:presLayoutVars>
      </dgm:prSet>
      <dgm:spPr/>
    </dgm:pt>
    <dgm:pt modelId="{860491A9-E4C8-422D-BAE6-9BA79EFEECAC}" type="pres">
      <dgm:prSet presAssocID="{FA41B09A-E970-4E26-B6CC-326E93059A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732D6D-EB50-410C-8D31-1C112E75C50A}" type="pres">
      <dgm:prSet presAssocID="{FA41B09A-E970-4E26-B6CC-326E93059A90}" presName="childText" presStyleLbl="revTx" presStyleIdx="0" presStyleCnt="2">
        <dgm:presLayoutVars>
          <dgm:bulletEnabled val="1"/>
        </dgm:presLayoutVars>
      </dgm:prSet>
      <dgm:spPr/>
    </dgm:pt>
    <dgm:pt modelId="{BFF4C353-3C40-4D21-B8CE-C5A21917562F}" type="pres">
      <dgm:prSet presAssocID="{0FF02F9D-A576-4F95-B50A-2AE3A82737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979902D-287D-4DA1-93A4-4AF261907EE1}" type="pres">
      <dgm:prSet presAssocID="{0FF02F9D-A576-4F95-B50A-2AE3A82737E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72AEC1B-36CA-4E95-9190-F9688372DE62}" srcId="{FA41B09A-E970-4E26-B6CC-326E93059A90}" destId="{C847230D-EFCF-4505-ACF5-C97E8C528F8C}" srcOrd="0" destOrd="0" parTransId="{B9760202-039E-4822-B271-D3316F233197}" sibTransId="{37D32AAB-B1D2-4F0E-9702-A75218EBA4E4}"/>
    <dgm:cxn modelId="{ECAE6F5B-7620-4C2F-B3EB-05540FAFC7E6}" type="presOf" srcId="{40F67657-9847-4865-B795-2224665168D2}" destId="{4B78CA28-58E9-46E3-9F3E-B5F50A5C571E}" srcOrd="0" destOrd="0" presId="urn:microsoft.com/office/officeart/2005/8/layout/vList2"/>
    <dgm:cxn modelId="{316B3C64-E7CA-4E19-8A18-62DBEA3405D5}" type="presOf" srcId="{A55365C1-F817-42C3-A201-258AFF21A809}" destId="{3979902D-287D-4DA1-93A4-4AF261907EE1}" srcOrd="0" destOrd="0" presId="urn:microsoft.com/office/officeart/2005/8/layout/vList2"/>
    <dgm:cxn modelId="{4FD75051-A084-47BF-A271-DC943EC6E9BD}" srcId="{0FF02F9D-A576-4F95-B50A-2AE3A82737EB}" destId="{A55365C1-F817-42C3-A201-258AFF21A809}" srcOrd="0" destOrd="0" parTransId="{C04F61C1-8CC1-4C3D-A0B4-BE6391D0816E}" sibTransId="{25AE112B-7613-45EC-BADC-1097ADB18340}"/>
    <dgm:cxn modelId="{39C24554-38A2-41B8-A616-BC1674D0FAFC}" type="presOf" srcId="{F127E801-DDA3-4F5B-B260-A720286813E1}" destId="{CC732D6D-EB50-410C-8D31-1C112E75C50A}" srcOrd="0" destOrd="1" presId="urn:microsoft.com/office/officeart/2005/8/layout/vList2"/>
    <dgm:cxn modelId="{FBA8808E-BEBD-41FD-9171-3D955A352600}" srcId="{40F67657-9847-4865-B795-2224665168D2}" destId="{0FF02F9D-A576-4F95-B50A-2AE3A82737EB}" srcOrd="1" destOrd="0" parTransId="{8A444680-F266-42C9-BC6F-5941DEC8379A}" sibTransId="{0B1833C1-626D-4484-AD6F-CA5B5746C540}"/>
    <dgm:cxn modelId="{AFC224AA-25D5-49D4-828C-D270FE25C368}" srcId="{40F67657-9847-4865-B795-2224665168D2}" destId="{FA41B09A-E970-4E26-B6CC-326E93059A90}" srcOrd="0" destOrd="0" parTransId="{07FB5843-4B5F-48F3-A20F-E8E50D0995E0}" sibTransId="{2A60401F-B7D0-45F9-A47B-F543327D1247}"/>
    <dgm:cxn modelId="{2E822BAA-A5FE-4B72-B2AD-99D58FF87B9E}" type="presOf" srcId="{9BF9953B-A5F2-4320-990E-0FCD8B55D707}" destId="{3979902D-287D-4DA1-93A4-4AF261907EE1}" srcOrd="0" destOrd="1" presId="urn:microsoft.com/office/officeart/2005/8/layout/vList2"/>
    <dgm:cxn modelId="{949869B7-87B9-4C92-874D-445ED4C17A03}" type="presOf" srcId="{FA41B09A-E970-4E26-B6CC-326E93059A90}" destId="{860491A9-E4C8-422D-BAE6-9BA79EFEECAC}" srcOrd="0" destOrd="0" presId="urn:microsoft.com/office/officeart/2005/8/layout/vList2"/>
    <dgm:cxn modelId="{25F056B9-9B9F-4426-8858-607910A191DD}" type="presOf" srcId="{C847230D-EFCF-4505-ACF5-C97E8C528F8C}" destId="{CC732D6D-EB50-410C-8D31-1C112E75C50A}" srcOrd="0" destOrd="0" presId="urn:microsoft.com/office/officeart/2005/8/layout/vList2"/>
    <dgm:cxn modelId="{BEBCCFC8-65E1-4E4E-9E58-8A1E92738D57}" srcId="{FA41B09A-E970-4E26-B6CC-326E93059A90}" destId="{F127E801-DDA3-4F5B-B260-A720286813E1}" srcOrd="1" destOrd="0" parTransId="{675ACDF9-4168-4FD1-8E25-08A8E1EF98C2}" sibTransId="{6F13844B-FA18-419C-B5AA-F9CAF7309465}"/>
    <dgm:cxn modelId="{D5B351CA-1F2F-46C5-9D4A-00E9067784FB}" type="presOf" srcId="{0FF02F9D-A576-4F95-B50A-2AE3A82737EB}" destId="{BFF4C353-3C40-4D21-B8CE-C5A21917562F}" srcOrd="0" destOrd="0" presId="urn:microsoft.com/office/officeart/2005/8/layout/vList2"/>
    <dgm:cxn modelId="{1BFA77CE-03D9-4A85-B92C-57700BFC1764}" type="presOf" srcId="{F0B60696-77A0-4434-8539-BA571EA84EA9}" destId="{CC732D6D-EB50-410C-8D31-1C112E75C50A}" srcOrd="0" destOrd="2" presId="urn:microsoft.com/office/officeart/2005/8/layout/vList2"/>
    <dgm:cxn modelId="{2DA7E7E8-76A1-478D-A1CE-49CB61CEDE0D}" srcId="{0FF02F9D-A576-4F95-B50A-2AE3A82737EB}" destId="{9BF9953B-A5F2-4320-990E-0FCD8B55D707}" srcOrd="1" destOrd="0" parTransId="{CC845BD7-F0AE-4780-822A-BF9B6EB051F6}" sibTransId="{95E599E9-A095-4FAC-A698-962F5FEF063D}"/>
    <dgm:cxn modelId="{81F0C2E9-3CFB-478C-9603-4892C2F42546}" srcId="{FA41B09A-E970-4E26-B6CC-326E93059A90}" destId="{F0B60696-77A0-4434-8539-BA571EA84EA9}" srcOrd="2" destOrd="0" parTransId="{55AA7BCB-5847-493E-8B8C-F1AAE608CE26}" sibTransId="{6F673FBB-A855-4172-9BA9-F9A9701271B8}"/>
    <dgm:cxn modelId="{4B659E20-8996-4E31-A5BA-698A7A371268}" type="presParOf" srcId="{4B78CA28-58E9-46E3-9F3E-B5F50A5C571E}" destId="{860491A9-E4C8-422D-BAE6-9BA79EFEECAC}" srcOrd="0" destOrd="0" presId="urn:microsoft.com/office/officeart/2005/8/layout/vList2"/>
    <dgm:cxn modelId="{AB7E65AA-E895-44AB-A662-762E5ABDF5E8}" type="presParOf" srcId="{4B78CA28-58E9-46E3-9F3E-B5F50A5C571E}" destId="{CC732D6D-EB50-410C-8D31-1C112E75C50A}" srcOrd="1" destOrd="0" presId="urn:microsoft.com/office/officeart/2005/8/layout/vList2"/>
    <dgm:cxn modelId="{36446E84-A44E-44AE-B6B8-779BE8504A04}" type="presParOf" srcId="{4B78CA28-58E9-46E3-9F3E-B5F50A5C571E}" destId="{BFF4C353-3C40-4D21-B8CE-C5A21917562F}" srcOrd="2" destOrd="0" presId="urn:microsoft.com/office/officeart/2005/8/layout/vList2"/>
    <dgm:cxn modelId="{8918DCBE-1B95-43E6-8543-C4A33DCFCA96}" type="presParOf" srcId="{4B78CA28-58E9-46E3-9F3E-B5F50A5C571E}" destId="{3979902D-287D-4DA1-93A4-4AF261907E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F67657-9847-4865-B795-2224665168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FF02F9D-A576-4F95-B50A-2AE3A82737EB}">
      <dgm:prSet/>
      <dgm:spPr/>
      <dgm:t>
        <a:bodyPr/>
        <a:lstStyle/>
        <a:p>
          <a:r>
            <a:rPr lang="it-IT" dirty="0"/>
            <a:t>Da riprendere e avviare l’uso</a:t>
          </a:r>
        </a:p>
      </dgm:t>
    </dgm:pt>
    <dgm:pt modelId="{8A444680-F266-42C9-BC6F-5941DEC8379A}" type="parTrans" cxnId="{FBA8808E-BEBD-41FD-9171-3D955A352600}">
      <dgm:prSet/>
      <dgm:spPr/>
      <dgm:t>
        <a:bodyPr/>
        <a:lstStyle/>
        <a:p>
          <a:endParaRPr lang="it-IT"/>
        </a:p>
      </dgm:t>
    </dgm:pt>
    <dgm:pt modelId="{0B1833C1-626D-4484-AD6F-CA5B5746C540}" type="sibTrans" cxnId="{FBA8808E-BEBD-41FD-9171-3D955A352600}">
      <dgm:prSet/>
      <dgm:spPr/>
      <dgm:t>
        <a:bodyPr/>
        <a:lstStyle/>
        <a:p>
          <a:endParaRPr lang="it-IT"/>
        </a:p>
      </dgm:t>
    </dgm:pt>
    <dgm:pt modelId="{A55365C1-F817-42C3-A201-258AFF21A809}">
      <dgm:prSet/>
      <dgm:spPr/>
      <dgm:t>
        <a:bodyPr/>
        <a:lstStyle/>
        <a:p>
          <a:r>
            <a:rPr lang="it-IT" dirty="0"/>
            <a:t>Integrazione con GITLAB, intanto gratuito (plugin costa 2500 € annui)</a:t>
          </a:r>
        </a:p>
      </dgm:t>
    </dgm:pt>
    <dgm:pt modelId="{C04F61C1-8CC1-4C3D-A0B4-BE6391D0816E}" type="parTrans" cxnId="{4FD75051-A084-47BF-A271-DC943EC6E9BD}">
      <dgm:prSet/>
      <dgm:spPr/>
      <dgm:t>
        <a:bodyPr/>
        <a:lstStyle/>
        <a:p>
          <a:endParaRPr lang="it-IT"/>
        </a:p>
      </dgm:t>
    </dgm:pt>
    <dgm:pt modelId="{25AE112B-7613-45EC-BADC-1097ADB18340}" type="sibTrans" cxnId="{4FD75051-A084-47BF-A271-DC943EC6E9BD}">
      <dgm:prSet/>
      <dgm:spPr/>
      <dgm:t>
        <a:bodyPr/>
        <a:lstStyle/>
        <a:p>
          <a:endParaRPr lang="it-IT"/>
        </a:p>
      </dgm:t>
    </dgm:pt>
    <dgm:pt modelId="{9BF9953B-A5F2-4320-990E-0FCD8B55D707}">
      <dgm:prSet/>
      <dgm:spPr/>
      <dgm:t>
        <a:bodyPr/>
        <a:lstStyle/>
        <a:p>
          <a:r>
            <a:rPr lang="it-IT" dirty="0"/>
            <a:t>Plans per la pianificazione degli sviluppi (PM)</a:t>
          </a:r>
        </a:p>
      </dgm:t>
    </dgm:pt>
    <dgm:pt modelId="{CC845BD7-F0AE-4780-822A-BF9B6EB051F6}" type="parTrans" cxnId="{2DA7E7E8-76A1-478D-A1CE-49CB61CEDE0D}">
      <dgm:prSet/>
      <dgm:spPr/>
      <dgm:t>
        <a:bodyPr/>
        <a:lstStyle/>
        <a:p>
          <a:endParaRPr lang="it-IT"/>
        </a:p>
      </dgm:t>
    </dgm:pt>
    <dgm:pt modelId="{95E599E9-A095-4FAC-A698-962F5FEF063D}" type="sibTrans" cxnId="{2DA7E7E8-76A1-478D-A1CE-49CB61CEDE0D}">
      <dgm:prSet/>
      <dgm:spPr/>
      <dgm:t>
        <a:bodyPr/>
        <a:lstStyle/>
        <a:p>
          <a:endParaRPr lang="it-IT"/>
        </a:p>
      </dgm:t>
    </dgm:pt>
    <dgm:pt modelId="{FA41B09A-E970-4E26-B6CC-326E93059A90}">
      <dgm:prSet/>
      <dgm:spPr/>
      <dgm:t>
        <a:bodyPr/>
        <a:lstStyle/>
        <a:p>
          <a:r>
            <a:rPr lang="it-IT"/>
            <a:t>Automazioni </a:t>
          </a:r>
        </a:p>
      </dgm:t>
    </dgm:pt>
    <dgm:pt modelId="{07FB5843-4B5F-48F3-A20F-E8E50D0995E0}" type="parTrans" cxnId="{AFC224AA-25D5-49D4-828C-D270FE25C368}">
      <dgm:prSet/>
      <dgm:spPr/>
      <dgm:t>
        <a:bodyPr/>
        <a:lstStyle/>
        <a:p>
          <a:endParaRPr lang="it-IT"/>
        </a:p>
      </dgm:t>
    </dgm:pt>
    <dgm:pt modelId="{2A60401F-B7D0-45F9-A47B-F543327D1247}" type="sibTrans" cxnId="{AFC224AA-25D5-49D4-828C-D270FE25C368}">
      <dgm:prSet/>
      <dgm:spPr/>
      <dgm:t>
        <a:bodyPr/>
        <a:lstStyle/>
        <a:p>
          <a:endParaRPr lang="it-IT"/>
        </a:p>
      </dgm:t>
    </dgm:pt>
    <dgm:pt modelId="{C847230D-EFCF-4505-ACF5-C97E8C528F8C}">
      <dgm:prSet/>
      <dgm:spPr/>
      <dgm:t>
        <a:bodyPr/>
        <a:lstStyle/>
        <a:p>
          <a:r>
            <a:rPr lang="it-IT" dirty="0"/>
            <a:t>Duplicare e tenere allineati ticket in area BI</a:t>
          </a:r>
        </a:p>
      </dgm:t>
    </dgm:pt>
    <dgm:pt modelId="{B9760202-039E-4822-B271-D3316F233197}" type="parTrans" cxnId="{B72AEC1B-36CA-4E95-9190-F9688372DE62}">
      <dgm:prSet/>
      <dgm:spPr/>
      <dgm:t>
        <a:bodyPr/>
        <a:lstStyle/>
        <a:p>
          <a:endParaRPr lang="it-IT"/>
        </a:p>
      </dgm:t>
    </dgm:pt>
    <dgm:pt modelId="{37D32AAB-B1D2-4F0E-9702-A75218EBA4E4}" type="sibTrans" cxnId="{B72AEC1B-36CA-4E95-9190-F9688372DE62}">
      <dgm:prSet/>
      <dgm:spPr/>
      <dgm:t>
        <a:bodyPr/>
        <a:lstStyle/>
        <a:p>
          <a:endParaRPr lang="it-IT"/>
        </a:p>
      </dgm:t>
    </dgm:pt>
    <dgm:pt modelId="{F127E801-DDA3-4F5B-B260-A720286813E1}">
      <dgm:prSet/>
      <dgm:spPr/>
      <dgm:t>
        <a:bodyPr/>
        <a:lstStyle/>
        <a:p>
          <a:r>
            <a:rPr lang="it-IT" dirty="0"/>
            <a:t>Script </a:t>
          </a:r>
          <a:r>
            <a:rPr lang="it-IT" dirty="0" err="1"/>
            <a:t>Herzum</a:t>
          </a:r>
          <a:r>
            <a:rPr lang="it-IT" dirty="0"/>
            <a:t> per sistemare i link v/ </a:t>
          </a:r>
          <a:r>
            <a:rPr lang="it-IT" dirty="0" err="1"/>
            <a:t>servicedesk</a:t>
          </a:r>
          <a:r>
            <a:rPr lang="it-IT" dirty="0"/>
            <a:t> (puntano ancora a supporto)</a:t>
          </a:r>
        </a:p>
      </dgm:t>
    </dgm:pt>
    <dgm:pt modelId="{675ACDF9-4168-4FD1-8E25-08A8E1EF98C2}" type="parTrans" cxnId="{BEBCCFC8-65E1-4E4E-9E58-8A1E92738D57}">
      <dgm:prSet/>
      <dgm:spPr/>
      <dgm:t>
        <a:bodyPr/>
        <a:lstStyle/>
        <a:p>
          <a:endParaRPr lang="it-IT"/>
        </a:p>
      </dgm:t>
    </dgm:pt>
    <dgm:pt modelId="{6F13844B-FA18-419C-B5AA-F9CAF7309465}" type="sibTrans" cxnId="{BEBCCFC8-65E1-4E4E-9E58-8A1E92738D57}">
      <dgm:prSet/>
      <dgm:spPr/>
      <dgm:t>
        <a:bodyPr/>
        <a:lstStyle/>
        <a:p>
          <a:endParaRPr lang="it-IT"/>
        </a:p>
      </dgm:t>
    </dgm:pt>
    <dgm:pt modelId="{F0B60696-77A0-4434-8539-BA571EA84EA9}">
      <dgm:prSet/>
      <dgm:spPr/>
      <dgm:t>
        <a:bodyPr/>
        <a:lstStyle/>
        <a:p>
          <a:r>
            <a:rPr lang="it-IT" dirty="0"/>
            <a:t>Rendere «pubblico» il backlog sviluppi (per </a:t>
          </a:r>
          <a:r>
            <a:rPr lang="it-IT" dirty="0" err="1"/>
            <a:t>macroargomenti</a:t>
          </a:r>
          <a:r>
            <a:rPr lang="it-IT" dirty="0"/>
            <a:t> - </a:t>
          </a:r>
          <a:r>
            <a:rPr lang="it-IT" dirty="0" err="1"/>
            <a:t>epics</a:t>
          </a:r>
          <a:r>
            <a:rPr lang="it-IT" dirty="0"/>
            <a:t>) – </a:t>
          </a:r>
          <a:r>
            <a:rPr lang="it-IT" dirty="0" err="1"/>
            <a:t>Confluence</a:t>
          </a:r>
          <a:r>
            <a:rPr lang="it-IT" dirty="0"/>
            <a:t> (SSNN)</a:t>
          </a:r>
        </a:p>
      </dgm:t>
    </dgm:pt>
    <dgm:pt modelId="{55AA7BCB-5847-493E-8B8C-F1AAE608CE26}" type="parTrans" cxnId="{81F0C2E9-3CFB-478C-9603-4892C2F42546}">
      <dgm:prSet/>
      <dgm:spPr/>
      <dgm:t>
        <a:bodyPr/>
        <a:lstStyle/>
        <a:p>
          <a:endParaRPr lang="it-IT"/>
        </a:p>
      </dgm:t>
    </dgm:pt>
    <dgm:pt modelId="{6F673FBB-A855-4172-9BA9-F9A9701271B8}" type="sibTrans" cxnId="{81F0C2E9-3CFB-478C-9603-4892C2F42546}">
      <dgm:prSet/>
      <dgm:spPr/>
      <dgm:t>
        <a:bodyPr/>
        <a:lstStyle/>
        <a:p>
          <a:endParaRPr lang="it-IT"/>
        </a:p>
      </dgm:t>
    </dgm:pt>
    <dgm:pt modelId="{87C46AD0-02BC-4339-9211-3EF66A618DE7}">
      <dgm:prSet/>
      <dgm:spPr/>
      <dgm:t>
        <a:bodyPr/>
        <a:lstStyle/>
        <a:p>
          <a:r>
            <a:rPr lang="it-IT" dirty="0"/>
            <a:t>Censimento </a:t>
          </a:r>
          <a:r>
            <a:rPr lang="it-IT" i="1" dirty="0" err="1"/>
            <a:t>problem</a:t>
          </a:r>
          <a:r>
            <a:rPr lang="it-IT" i="1" dirty="0"/>
            <a:t> </a:t>
          </a:r>
          <a:r>
            <a:rPr lang="it-IT" dirty="0"/>
            <a:t>per farlo evolvere in </a:t>
          </a:r>
          <a:r>
            <a:rPr lang="it-IT" i="1" dirty="0"/>
            <a:t>user story </a:t>
          </a:r>
          <a:r>
            <a:rPr lang="it-IT" dirty="0"/>
            <a:t>(ITIL=</a:t>
          </a:r>
          <a:r>
            <a:rPr lang="it-IT" dirty="0" err="1"/>
            <a:t>change</a:t>
          </a:r>
          <a:r>
            <a:rPr lang="it-IT" dirty="0"/>
            <a:t> </a:t>
          </a:r>
          <a:r>
            <a:rPr lang="it-IT" dirty="0" err="1"/>
            <a:t>request</a:t>
          </a:r>
          <a:r>
            <a:rPr lang="it-IT" dirty="0"/>
            <a:t>)</a:t>
          </a:r>
        </a:p>
      </dgm:t>
    </dgm:pt>
    <dgm:pt modelId="{41024539-F97C-410F-8B0C-EF482634B2C2}" type="parTrans" cxnId="{0B263357-B497-49AF-A37F-9C6CE7A69307}">
      <dgm:prSet/>
      <dgm:spPr/>
      <dgm:t>
        <a:bodyPr/>
        <a:lstStyle/>
        <a:p>
          <a:endParaRPr lang="it-IT"/>
        </a:p>
      </dgm:t>
    </dgm:pt>
    <dgm:pt modelId="{F312E568-DB8A-4357-9D9F-B830F073CDAD}" type="sibTrans" cxnId="{0B263357-B497-49AF-A37F-9C6CE7A69307}">
      <dgm:prSet/>
      <dgm:spPr/>
      <dgm:t>
        <a:bodyPr/>
        <a:lstStyle/>
        <a:p>
          <a:endParaRPr lang="it-IT"/>
        </a:p>
      </dgm:t>
    </dgm:pt>
    <dgm:pt modelId="{4B78CA28-58E9-46E3-9F3E-B5F50A5C571E}" type="pres">
      <dgm:prSet presAssocID="{40F67657-9847-4865-B795-2224665168D2}" presName="linear" presStyleCnt="0">
        <dgm:presLayoutVars>
          <dgm:animLvl val="lvl"/>
          <dgm:resizeHandles val="exact"/>
        </dgm:presLayoutVars>
      </dgm:prSet>
      <dgm:spPr/>
    </dgm:pt>
    <dgm:pt modelId="{860491A9-E4C8-422D-BAE6-9BA79EFEECAC}" type="pres">
      <dgm:prSet presAssocID="{FA41B09A-E970-4E26-B6CC-326E93059A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732D6D-EB50-410C-8D31-1C112E75C50A}" type="pres">
      <dgm:prSet presAssocID="{FA41B09A-E970-4E26-B6CC-326E93059A90}" presName="childText" presStyleLbl="revTx" presStyleIdx="0" presStyleCnt="2">
        <dgm:presLayoutVars>
          <dgm:bulletEnabled val="1"/>
        </dgm:presLayoutVars>
      </dgm:prSet>
      <dgm:spPr/>
    </dgm:pt>
    <dgm:pt modelId="{BFF4C353-3C40-4D21-B8CE-C5A21917562F}" type="pres">
      <dgm:prSet presAssocID="{0FF02F9D-A576-4F95-B50A-2AE3A82737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979902D-287D-4DA1-93A4-4AF261907EE1}" type="pres">
      <dgm:prSet presAssocID="{0FF02F9D-A576-4F95-B50A-2AE3A82737E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466CA00-7BEC-4554-8D49-B12017E0CF4E}" type="presOf" srcId="{F0B60696-77A0-4434-8539-BA571EA84EA9}" destId="{CC732D6D-EB50-410C-8D31-1C112E75C50A}" srcOrd="0" destOrd="2" presId="urn:microsoft.com/office/officeart/2005/8/layout/vList2"/>
    <dgm:cxn modelId="{B72AEC1B-36CA-4E95-9190-F9688372DE62}" srcId="{FA41B09A-E970-4E26-B6CC-326E93059A90}" destId="{C847230D-EFCF-4505-ACF5-C97E8C528F8C}" srcOrd="1" destOrd="0" parTransId="{B9760202-039E-4822-B271-D3316F233197}" sibTransId="{37D32AAB-B1D2-4F0E-9702-A75218EBA4E4}"/>
    <dgm:cxn modelId="{6E17852C-0462-4497-B23F-F833256FDB20}" type="presOf" srcId="{9BF9953B-A5F2-4320-990E-0FCD8B55D707}" destId="{3979902D-287D-4DA1-93A4-4AF261907EE1}" srcOrd="0" destOrd="1" presId="urn:microsoft.com/office/officeart/2005/8/layout/vList2"/>
    <dgm:cxn modelId="{45C47C2E-98E2-4FD8-9421-86C76D7817B2}" type="presOf" srcId="{0FF02F9D-A576-4F95-B50A-2AE3A82737EB}" destId="{BFF4C353-3C40-4D21-B8CE-C5A21917562F}" srcOrd="0" destOrd="0" presId="urn:microsoft.com/office/officeart/2005/8/layout/vList2"/>
    <dgm:cxn modelId="{ECAE6F5B-7620-4C2F-B3EB-05540FAFC7E6}" type="presOf" srcId="{40F67657-9847-4865-B795-2224665168D2}" destId="{4B78CA28-58E9-46E3-9F3E-B5F50A5C571E}" srcOrd="0" destOrd="0" presId="urn:microsoft.com/office/officeart/2005/8/layout/vList2"/>
    <dgm:cxn modelId="{4FD75051-A084-47BF-A271-DC943EC6E9BD}" srcId="{0FF02F9D-A576-4F95-B50A-2AE3A82737EB}" destId="{A55365C1-F817-42C3-A201-258AFF21A809}" srcOrd="0" destOrd="0" parTransId="{C04F61C1-8CC1-4C3D-A0B4-BE6391D0816E}" sibTransId="{25AE112B-7613-45EC-BADC-1097ADB18340}"/>
    <dgm:cxn modelId="{D12D0557-9B82-4D9C-98E4-2BF03DFF82BE}" type="presOf" srcId="{F127E801-DDA3-4F5B-B260-A720286813E1}" destId="{CC732D6D-EB50-410C-8D31-1C112E75C50A}" srcOrd="0" destOrd="0" presId="urn:microsoft.com/office/officeart/2005/8/layout/vList2"/>
    <dgm:cxn modelId="{0B263357-B497-49AF-A37F-9C6CE7A69307}" srcId="{0FF02F9D-A576-4F95-B50A-2AE3A82737EB}" destId="{87C46AD0-02BC-4339-9211-3EF66A618DE7}" srcOrd="2" destOrd="0" parTransId="{41024539-F97C-410F-8B0C-EF482634B2C2}" sibTransId="{F312E568-DB8A-4357-9D9F-B830F073CDAD}"/>
    <dgm:cxn modelId="{FBA8808E-BEBD-41FD-9171-3D955A352600}" srcId="{40F67657-9847-4865-B795-2224665168D2}" destId="{0FF02F9D-A576-4F95-B50A-2AE3A82737EB}" srcOrd="1" destOrd="0" parTransId="{8A444680-F266-42C9-BC6F-5941DEC8379A}" sibTransId="{0B1833C1-626D-4484-AD6F-CA5B5746C540}"/>
    <dgm:cxn modelId="{2E48AB9C-6A31-40CD-839C-202E9B0AAA56}" type="presOf" srcId="{A55365C1-F817-42C3-A201-258AFF21A809}" destId="{3979902D-287D-4DA1-93A4-4AF261907EE1}" srcOrd="0" destOrd="0" presId="urn:microsoft.com/office/officeart/2005/8/layout/vList2"/>
    <dgm:cxn modelId="{AFC224AA-25D5-49D4-828C-D270FE25C368}" srcId="{40F67657-9847-4865-B795-2224665168D2}" destId="{FA41B09A-E970-4E26-B6CC-326E93059A90}" srcOrd="0" destOrd="0" parTransId="{07FB5843-4B5F-48F3-A20F-E8E50D0995E0}" sibTransId="{2A60401F-B7D0-45F9-A47B-F543327D1247}"/>
    <dgm:cxn modelId="{441FCBB8-F4CC-4DE5-8573-512580BAE031}" type="presOf" srcId="{C847230D-EFCF-4505-ACF5-C97E8C528F8C}" destId="{CC732D6D-EB50-410C-8D31-1C112E75C50A}" srcOrd="0" destOrd="1" presId="urn:microsoft.com/office/officeart/2005/8/layout/vList2"/>
    <dgm:cxn modelId="{BEBCCFC8-65E1-4E4E-9E58-8A1E92738D57}" srcId="{FA41B09A-E970-4E26-B6CC-326E93059A90}" destId="{F127E801-DDA3-4F5B-B260-A720286813E1}" srcOrd="0" destOrd="0" parTransId="{675ACDF9-4168-4FD1-8E25-08A8E1EF98C2}" sibTransId="{6F13844B-FA18-419C-B5AA-F9CAF7309465}"/>
    <dgm:cxn modelId="{2DA7E7E8-76A1-478D-A1CE-49CB61CEDE0D}" srcId="{0FF02F9D-A576-4F95-B50A-2AE3A82737EB}" destId="{9BF9953B-A5F2-4320-990E-0FCD8B55D707}" srcOrd="1" destOrd="0" parTransId="{CC845BD7-F0AE-4780-822A-BF9B6EB051F6}" sibTransId="{95E599E9-A095-4FAC-A698-962F5FEF063D}"/>
    <dgm:cxn modelId="{81F0C2E9-3CFB-478C-9603-4892C2F42546}" srcId="{FA41B09A-E970-4E26-B6CC-326E93059A90}" destId="{F0B60696-77A0-4434-8539-BA571EA84EA9}" srcOrd="2" destOrd="0" parTransId="{55AA7BCB-5847-493E-8B8C-F1AAE608CE26}" sibTransId="{6F673FBB-A855-4172-9BA9-F9A9701271B8}"/>
    <dgm:cxn modelId="{37379FFD-9702-451F-9819-AE6C53997820}" type="presOf" srcId="{FA41B09A-E970-4E26-B6CC-326E93059A90}" destId="{860491A9-E4C8-422D-BAE6-9BA79EFEECAC}" srcOrd="0" destOrd="0" presId="urn:microsoft.com/office/officeart/2005/8/layout/vList2"/>
    <dgm:cxn modelId="{E66C1DFE-5B18-4A0C-9005-8896D49F1A80}" type="presOf" srcId="{87C46AD0-02BC-4339-9211-3EF66A618DE7}" destId="{3979902D-287D-4DA1-93A4-4AF261907EE1}" srcOrd="0" destOrd="2" presId="urn:microsoft.com/office/officeart/2005/8/layout/vList2"/>
    <dgm:cxn modelId="{1D216B3A-F783-44F1-A00F-410372A0FDB9}" type="presParOf" srcId="{4B78CA28-58E9-46E3-9F3E-B5F50A5C571E}" destId="{860491A9-E4C8-422D-BAE6-9BA79EFEECAC}" srcOrd="0" destOrd="0" presId="urn:microsoft.com/office/officeart/2005/8/layout/vList2"/>
    <dgm:cxn modelId="{F74EBCEC-3F4B-451C-9F6A-62DD1D5D6020}" type="presParOf" srcId="{4B78CA28-58E9-46E3-9F3E-B5F50A5C571E}" destId="{CC732D6D-EB50-410C-8D31-1C112E75C50A}" srcOrd="1" destOrd="0" presId="urn:microsoft.com/office/officeart/2005/8/layout/vList2"/>
    <dgm:cxn modelId="{05727DDE-4678-4FE4-8B0B-F521A45D9E61}" type="presParOf" srcId="{4B78CA28-58E9-46E3-9F3E-B5F50A5C571E}" destId="{BFF4C353-3C40-4D21-B8CE-C5A21917562F}" srcOrd="2" destOrd="0" presId="urn:microsoft.com/office/officeart/2005/8/layout/vList2"/>
    <dgm:cxn modelId="{1DF42AC3-A394-4F75-A4FF-B3B2E6F89A54}" type="presParOf" srcId="{4B78CA28-58E9-46E3-9F3E-B5F50A5C571E}" destId="{3979902D-287D-4DA1-93A4-4AF261907E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43A39D-0F5B-4E62-98B1-8121C0FF7CA8}" type="doc">
      <dgm:prSet loTypeId="urn:microsoft.com/office/officeart/2005/8/layout/hList1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2B339025-5373-4D1B-9AFE-245DCDB64EBA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dirty="0"/>
            <a:t>40/40 nominati</a:t>
          </a:r>
        </a:p>
      </dgm:t>
    </dgm:pt>
    <dgm:pt modelId="{197886F8-C86F-43E6-88E9-1295FF01A234}" type="parTrans" cxnId="{0FE34DF5-98A3-445E-B3F5-9D30D0CD06AB}">
      <dgm:prSet/>
      <dgm:spPr/>
      <dgm:t>
        <a:bodyPr/>
        <a:lstStyle/>
        <a:p>
          <a:endParaRPr lang="it-IT"/>
        </a:p>
      </dgm:t>
    </dgm:pt>
    <dgm:pt modelId="{366E25CD-ADAE-46DC-8E78-6BE565A5B09B}" type="sibTrans" cxnId="{0FE34DF5-98A3-445E-B3F5-9D30D0CD06AB}">
      <dgm:prSet/>
      <dgm:spPr/>
      <dgm:t>
        <a:bodyPr/>
        <a:lstStyle/>
        <a:p>
          <a:endParaRPr lang="it-IT"/>
        </a:p>
      </dgm:t>
    </dgm:pt>
    <dgm:pt modelId="{7A4F3DF6-D0E0-48E1-B3C0-99874BDE7C9E}">
      <dgm:prSet phldrT="[Testo]" custT="1"/>
      <dgm:spPr>
        <a:gradFill rotWithShape="0">
          <a:gsLst>
            <a:gs pos="0">
              <a:schemeClr val="accent1">
                <a:lumMod val="96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dirty="0"/>
            <a:t>DRU</a:t>
          </a:r>
        </a:p>
      </dgm:t>
    </dgm:pt>
    <dgm:pt modelId="{26E65571-52C0-491F-8A57-30A152BF02D1}" type="parTrans" cxnId="{748E4640-9BDF-4AAE-877E-C05E844D082E}">
      <dgm:prSet/>
      <dgm:spPr/>
      <dgm:t>
        <a:bodyPr/>
        <a:lstStyle/>
        <a:p>
          <a:endParaRPr lang="it-IT"/>
        </a:p>
      </dgm:t>
    </dgm:pt>
    <dgm:pt modelId="{9A6F71EF-2E0E-42F3-A8A0-E7D6232DB65E}" type="sibTrans" cxnId="{748E4640-9BDF-4AAE-877E-C05E844D082E}">
      <dgm:prSet/>
      <dgm:spPr/>
      <dgm:t>
        <a:bodyPr/>
        <a:lstStyle/>
        <a:p>
          <a:endParaRPr lang="it-IT"/>
        </a:p>
      </dgm:t>
    </dgm:pt>
    <dgm:pt modelId="{AD27668B-9180-4514-BAC4-23E334483D1D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dirty="0">
              <a:solidFill>
                <a:srgbClr val="FF0000"/>
              </a:solidFill>
            </a:rPr>
            <a:t>17</a:t>
          </a:r>
          <a:r>
            <a:rPr lang="it-IT" sz="2000" dirty="0"/>
            <a:t>/</a:t>
          </a:r>
          <a:r>
            <a:rPr lang="it-IT" sz="2000" i="1" dirty="0"/>
            <a:t>25</a:t>
          </a:r>
          <a:r>
            <a:rPr lang="it-IT" sz="2500" i="1" dirty="0"/>
            <a:t> </a:t>
          </a:r>
          <a:r>
            <a:rPr lang="it-IT" sz="1600" i="1" dirty="0">
              <a:solidFill>
                <a:srgbClr val="FF0000"/>
              </a:solidFill>
            </a:rPr>
            <a:t>(2023 = 20)</a:t>
          </a:r>
          <a:endParaRPr lang="it-IT" sz="3200" dirty="0">
            <a:solidFill>
              <a:srgbClr val="FF0000"/>
            </a:solidFill>
          </a:endParaRPr>
        </a:p>
      </dgm:t>
    </dgm:pt>
    <dgm:pt modelId="{A995436B-C69D-4DBA-8CCA-B047AC766C1A}" type="parTrans" cxnId="{EBD49F04-D834-4433-B375-9CF4CA74ECD5}">
      <dgm:prSet/>
      <dgm:spPr/>
      <dgm:t>
        <a:bodyPr/>
        <a:lstStyle/>
        <a:p>
          <a:endParaRPr lang="it-IT"/>
        </a:p>
      </dgm:t>
    </dgm:pt>
    <dgm:pt modelId="{8E4B6A80-1FF7-427F-B15B-BAEDE5308B49}" type="sibTrans" cxnId="{EBD49F04-D834-4433-B375-9CF4CA74ECD5}">
      <dgm:prSet/>
      <dgm:spPr/>
      <dgm:t>
        <a:bodyPr/>
        <a:lstStyle/>
        <a:p>
          <a:endParaRPr lang="it-IT"/>
        </a:p>
      </dgm:t>
    </dgm:pt>
    <dgm:pt modelId="{96932441-BD15-4DA9-84C7-EF376C0A0D1E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i="0" dirty="0"/>
            <a:t>4 aree </a:t>
          </a:r>
        </a:p>
      </dgm:t>
    </dgm:pt>
    <dgm:pt modelId="{E812820A-C962-4E48-88DA-1F72C66D5B2C}" type="parTrans" cxnId="{2CB11B27-FF30-4919-8DA7-46D9340C5C97}">
      <dgm:prSet/>
      <dgm:spPr/>
      <dgm:t>
        <a:bodyPr/>
        <a:lstStyle/>
        <a:p>
          <a:endParaRPr lang="it-IT"/>
        </a:p>
      </dgm:t>
    </dgm:pt>
    <dgm:pt modelId="{C76822CE-EBBA-45C6-B070-622FF0F030E5}" type="sibTrans" cxnId="{2CB11B27-FF30-4919-8DA7-46D9340C5C97}">
      <dgm:prSet/>
      <dgm:spPr/>
      <dgm:t>
        <a:bodyPr/>
        <a:lstStyle/>
        <a:p>
          <a:endParaRPr lang="it-IT"/>
        </a:p>
      </dgm:t>
    </dgm:pt>
    <dgm:pt modelId="{D7F7C5FD-4457-45A1-BE4C-A37CAD30460A}">
      <dgm:prSet phldrT="[Testo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dirty="0"/>
            <a:t>DSR</a:t>
          </a:r>
        </a:p>
      </dgm:t>
    </dgm:pt>
    <dgm:pt modelId="{8F723DE2-84CB-4591-BB5C-F15FBD6216ED}" type="parTrans" cxnId="{DDD836A3-67BF-4206-B8A1-18904EE0A051}">
      <dgm:prSet/>
      <dgm:spPr/>
      <dgm:t>
        <a:bodyPr/>
        <a:lstStyle/>
        <a:p>
          <a:endParaRPr lang="it-IT"/>
        </a:p>
      </dgm:t>
    </dgm:pt>
    <dgm:pt modelId="{9CFE478C-8B6A-4E1F-AFCC-1BC48995804F}" type="sibTrans" cxnId="{DDD836A3-67BF-4206-B8A1-18904EE0A051}">
      <dgm:prSet/>
      <dgm:spPr/>
      <dgm:t>
        <a:bodyPr/>
        <a:lstStyle/>
        <a:p>
          <a:endParaRPr lang="it-IT"/>
        </a:p>
      </dgm:t>
    </dgm:pt>
    <dgm:pt modelId="{16673954-30EB-4918-A90E-10A972B80F13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dirty="0"/>
            <a:t>19</a:t>
          </a:r>
          <a:r>
            <a:rPr lang="it-IT" sz="2000" i="1" dirty="0"/>
            <a:t>/25</a:t>
          </a:r>
          <a:r>
            <a:rPr lang="it-IT" sz="2700" i="1" dirty="0"/>
            <a:t> </a:t>
          </a:r>
          <a:r>
            <a:rPr lang="it-IT" sz="1600" i="1" dirty="0"/>
            <a:t>(2023 = 10)</a:t>
          </a:r>
        </a:p>
      </dgm:t>
    </dgm:pt>
    <dgm:pt modelId="{B86D8C0C-DC4A-4892-9552-66CD2AE9C7FF}" type="parTrans" cxnId="{C8159465-0901-4284-9F38-74A0500FA01F}">
      <dgm:prSet/>
      <dgm:spPr/>
      <dgm:t>
        <a:bodyPr/>
        <a:lstStyle/>
        <a:p>
          <a:endParaRPr lang="it-IT"/>
        </a:p>
      </dgm:t>
    </dgm:pt>
    <dgm:pt modelId="{21191B54-6E76-4124-9774-EB3C80E17269}" type="sibTrans" cxnId="{C8159465-0901-4284-9F38-74A0500FA01F}">
      <dgm:prSet/>
      <dgm:spPr/>
      <dgm:t>
        <a:bodyPr/>
        <a:lstStyle/>
        <a:p>
          <a:endParaRPr lang="it-IT"/>
        </a:p>
      </dgm:t>
    </dgm:pt>
    <dgm:pt modelId="{C8A0713D-77DB-47AB-9788-B24BBA3D68F5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dirty="0"/>
            <a:t>4 aree</a:t>
          </a:r>
        </a:p>
      </dgm:t>
    </dgm:pt>
    <dgm:pt modelId="{804C8E14-5EA7-4E6D-897E-9087FF60EF4D}" type="parTrans" cxnId="{384EF861-73A3-471A-9EB8-784420B64821}">
      <dgm:prSet/>
      <dgm:spPr/>
      <dgm:t>
        <a:bodyPr/>
        <a:lstStyle/>
        <a:p>
          <a:endParaRPr lang="it-IT"/>
        </a:p>
      </dgm:t>
    </dgm:pt>
    <dgm:pt modelId="{3F7CA7E4-8F00-459B-9C1B-8D47624F6029}" type="sibTrans" cxnId="{384EF861-73A3-471A-9EB8-784420B64821}">
      <dgm:prSet/>
      <dgm:spPr/>
      <dgm:t>
        <a:bodyPr/>
        <a:lstStyle/>
        <a:p>
          <a:endParaRPr lang="it-IT"/>
        </a:p>
      </dgm:t>
    </dgm:pt>
    <dgm:pt modelId="{B5886112-6503-4455-9322-A865335EE8A5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dirty="0"/>
            <a:t>7 aree</a:t>
          </a:r>
        </a:p>
      </dgm:t>
    </dgm:pt>
    <dgm:pt modelId="{E0011C4D-B8EF-419C-AAE2-7B51E466F923}" type="parTrans" cxnId="{58AA43F6-7433-4C10-A6AC-C77E850D1DA1}">
      <dgm:prSet/>
      <dgm:spPr/>
      <dgm:t>
        <a:bodyPr/>
        <a:lstStyle/>
        <a:p>
          <a:endParaRPr lang="it-IT"/>
        </a:p>
      </dgm:t>
    </dgm:pt>
    <dgm:pt modelId="{39ADD881-5923-4453-B6A9-69D8926431B2}" type="sibTrans" cxnId="{58AA43F6-7433-4C10-A6AC-C77E850D1DA1}">
      <dgm:prSet/>
      <dgm:spPr/>
      <dgm:t>
        <a:bodyPr/>
        <a:lstStyle/>
        <a:p>
          <a:endParaRPr lang="it-IT"/>
        </a:p>
      </dgm:t>
    </dgm:pt>
    <dgm:pt modelId="{634A09B9-26B0-487D-A28A-B72BADA3C951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/>
            <a:t>Ciclo passivo (10)</a:t>
          </a:r>
        </a:p>
      </dgm:t>
    </dgm:pt>
    <dgm:pt modelId="{1F7B4AA0-B150-4D36-BE83-0E13E42D41C2}" type="parTrans" cxnId="{3F4FC1B2-656E-4E46-A32C-2F645E70514C}">
      <dgm:prSet/>
      <dgm:spPr/>
      <dgm:t>
        <a:bodyPr/>
        <a:lstStyle/>
        <a:p>
          <a:endParaRPr lang="it-IT"/>
        </a:p>
      </dgm:t>
    </dgm:pt>
    <dgm:pt modelId="{7E04DBD4-5870-4B1C-99B0-7D0BD7BEA20A}" type="sibTrans" cxnId="{3F4FC1B2-656E-4E46-A32C-2F645E70514C}">
      <dgm:prSet/>
      <dgm:spPr/>
      <dgm:t>
        <a:bodyPr/>
        <a:lstStyle/>
        <a:p>
          <a:endParaRPr lang="it-IT"/>
        </a:p>
      </dgm:t>
    </dgm:pt>
    <dgm:pt modelId="{00339FF6-CA22-4439-A571-EE0C6E952AAC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/>
            <a:t>Ciclo acquisti (11)</a:t>
          </a:r>
        </a:p>
      </dgm:t>
    </dgm:pt>
    <dgm:pt modelId="{D27AA3FA-23E3-42A0-8F0E-A45ED6E30A4C}" type="parTrans" cxnId="{1EC1810D-BD51-4DBD-BBBA-EAE0A2B654F7}">
      <dgm:prSet/>
      <dgm:spPr/>
      <dgm:t>
        <a:bodyPr/>
        <a:lstStyle/>
        <a:p>
          <a:endParaRPr lang="it-IT"/>
        </a:p>
      </dgm:t>
    </dgm:pt>
    <dgm:pt modelId="{6E417494-AAD2-42B4-8DB2-88EF59769532}" type="sibTrans" cxnId="{1EC1810D-BD51-4DBD-BBBA-EAE0A2B654F7}">
      <dgm:prSet/>
      <dgm:spPr/>
      <dgm:t>
        <a:bodyPr/>
        <a:lstStyle/>
        <a:p>
          <a:endParaRPr lang="it-IT"/>
        </a:p>
      </dgm:t>
    </dgm:pt>
    <dgm:pt modelId="{B1BB1024-C121-4F35-BD47-433DE18AEEA5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/>
            <a:t>Bilancio (5)</a:t>
          </a:r>
        </a:p>
      </dgm:t>
    </dgm:pt>
    <dgm:pt modelId="{A610D447-1FC1-48F0-AD50-AB9FFC9DE633}" type="parTrans" cxnId="{A7498F1E-887F-46E5-AC90-CDBA1241D4CE}">
      <dgm:prSet/>
      <dgm:spPr/>
      <dgm:t>
        <a:bodyPr/>
        <a:lstStyle/>
        <a:p>
          <a:endParaRPr lang="it-IT"/>
        </a:p>
      </dgm:t>
    </dgm:pt>
    <dgm:pt modelId="{990BE8D9-AFA0-401F-9700-CFCE1E5717D8}" type="sibTrans" cxnId="{A7498F1E-887F-46E5-AC90-CDBA1241D4CE}">
      <dgm:prSet/>
      <dgm:spPr/>
      <dgm:t>
        <a:bodyPr/>
        <a:lstStyle/>
        <a:p>
          <a:endParaRPr lang="it-IT"/>
        </a:p>
      </dgm:t>
    </dgm:pt>
    <dgm:pt modelId="{0D51F373-5555-4AA3-85ED-5232B05E8348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/>
            <a:t>Patrimonio (2)</a:t>
          </a:r>
        </a:p>
      </dgm:t>
    </dgm:pt>
    <dgm:pt modelId="{92EB0CCD-2923-469D-B9FB-7BD8FAB1B694}" type="parTrans" cxnId="{42B3E299-14DE-402F-9C3F-3961913A42B6}">
      <dgm:prSet/>
      <dgm:spPr/>
      <dgm:t>
        <a:bodyPr/>
        <a:lstStyle/>
        <a:p>
          <a:endParaRPr lang="it-IT"/>
        </a:p>
      </dgm:t>
    </dgm:pt>
    <dgm:pt modelId="{52A51A3F-1A2F-4AEE-974A-614556534C77}" type="sibTrans" cxnId="{42B3E299-14DE-402F-9C3F-3961913A42B6}">
      <dgm:prSet/>
      <dgm:spPr/>
      <dgm:t>
        <a:bodyPr/>
        <a:lstStyle/>
        <a:p>
          <a:endParaRPr lang="it-IT"/>
        </a:p>
      </dgm:t>
    </dgm:pt>
    <dgm:pt modelId="{A64A1099-2676-477F-A683-E9CD214216D7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/>
            <a:t>Fondo economale (5)</a:t>
          </a:r>
        </a:p>
      </dgm:t>
    </dgm:pt>
    <dgm:pt modelId="{E903D711-45F5-4EEC-BF67-9C4DED662FFC}" type="parTrans" cxnId="{1F5C692B-661D-420F-B02F-B51A3044FC28}">
      <dgm:prSet/>
      <dgm:spPr/>
      <dgm:t>
        <a:bodyPr/>
        <a:lstStyle/>
        <a:p>
          <a:endParaRPr lang="it-IT"/>
        </a:p>
      </dgm:t>
    </dgm:pt>
    <dgm:pt modelId="{9CF6F7AC-44E3-429A-836A-65600A8B8558}" type="sibTrans" cxnId="{1F5C692B-661D-420F-B02F-B51A3044FC28}">
      <dgm:prSet/>
      <dgm:spPr/>
      <dgm:t>
        <a:bodyPr/>
        <a:lstStyle/>
        <a:p>
          <a:endParaRPr lang="it-IT"/>
        </a:p>
      </dgm:t>
    </dgm:pt>
    <dgm:pt modelId="{8DF8F707-DA9B-4199-98D9-BEDF65678D73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/>
            <a:t>Missioni (11)</a:t>
          </a:r>
        </a:p>
      </dgm:t>
    </dgm:pt>
    <dgm:pt modelId="{AAF82FB5-9F94-40F7-8AF0-870DDA53B381}" type="parTrans" cxnId="{B09D519F-2124-468D-8DA7-505E143A9E06}">
      <dgm:prSet/>
      <dgm:spPr/>
      <dgm:t>
        <a:bodyPr/>
        <a:lstStyle/>
        <a:p>
          <a:endParaRPr lang="it-IT"/>
        </a:p>
      </dgm:t>
    </dgm:pt>
    <dgm:pt modelId="{D4ECF4E2-0F77-4AA1-B78D-5EA8BC8D702D}" type="sibTrans" cxnId="{B09D519F-2124-468D-8DA7-505E143A9E06}">
      <dgm:prSet/>
      <dgm:spPr/>
      <dgm:t>
        <a:bodyPr/>
        <a:lstStyle/>
        <a:p>
          <a:endParaRPr lang="it-IT"/>
        </a:p>
      </dgm:t>
    </dgm:pt>
    <dgm:pt modelId="{70045A3D-04BB-4404-9928-A2CEC7D3CD44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/>
            <a:t>Seminari (8)</a:t>
          </a:r>
        </a:p>
      </dgm:t>
    </dgm:pt>
    <dgm:pt modelId="{B1F97F4C-9428-4746-862B-BB47C95E5783}" type="parTrans" cxnId="{4DC55872-81BF-4E79-9595-E6C434FEF7D1}">
      <dgm:prSet/>
      <dgm:spPr/>
      <dgm:t>
        <a:bodyPr/>
        <a:lstStyle/>
        <a:p>
          <a:endParaRPr lang="it-IT"/>
        </a:p>
      </dgm:t>
    </dgm:pt>
    <dgm:pt modelId="{F4AB8F31-874F-4390-A831-694C00B41D83}" type="sibTrans" cxnId="{4DC55872-81BF-4E79-9595-E6C434FEF7D1}">
      <dgm:prSet/>
      <dgm:spPr/>
      <dgm:t>
        <a:bodyPr/>
        <a:lstStyle/>
        <a:p>
          <a:endParaRPr lang="it-IT"/>
        </a:p>
      </dgm:t>
    </dgm:pt>
    <dgm:pt modelId="{434C4E79-C917-4BBB-B19C-F1A9941D0D46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/>
            <a:t>Presenze (7)</a:t>
          </a:r>
        </a:p>
      </dgm:t>
    </dgm:pt>
    <dgm:pt modelId="{D6D54221-DCCC-4EF2-8C6C-231C12C4C734}" type="parTrans" cxnId="{4936248D-B170-449D-873E-C8F1315AD189}">
      <dgm:prSet/>
      <dgm:spPr/>
      <dgm:t>
        <a:bodyPr/>
        <a:lstStyle/>
        <a:p>
          <a:endParaRPr lang="it-IT"/>
        </a:p>
      </dgm:t>
    </dgm:pt>
    <dgm:pt modelId="{E9CC94EC-EE2A-4AA1-BE4D-9091953EC70E}" type="sibTrans" cxnId="{4936248D-B170-449D-873E-C8F1315AD189}">
      <dgm:prSet/>
      <dgm:spPr/>
      <dgm:t>
        <a:bodyPr/>
        <a:lstStyle/>
        <a:p>
          <a:endParaRPr lang="it-IT"/>
        </a:p>
      </dgm:t>
    </dgm:pt>
    <dgm:pt modelId="{9BF44854-D178-41FC-AD68-FBF769555824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/>
            <a:t>Reclutamento (10 - solo BDS/ADR)</a:t>
          </a:r>
          <a:endParaRPr lang="it-IT" sz="1800" i="1" dirty="0"/>
        </a:p>
      </dgm:t>
    </dgm:pt>
    <dgm:pt modelId="{10CD25C3-18FA-425A-80E0-6F95793B39D7}" type="parTrans" cxnId="{32DDD807-2229-498C-9E6D-74BA987E5DAA}">
      <dgm:prSet/>
      <dgm:spPr/>
      <dgm:t>
        <a:bodyPr/>
        <a:lstStyle/>
        <a:p>
          <a:endParaRPr lang="it-IT"/>
        </a:p>
      </dgm:t>
    </dgm:pt>
    <dgm:pt modelId="{1EBBB17B-A11A-4389-BB8E-89E6005B72E8}" type="sibTrans" cxnId="{32DDD807-2229-498C-9E6D-74BA987E5DAA}">
      <dgm:prSet/>
      <dgm:spPr/>
      <dgm:t>
        <a:bodyPr/>
        <a:lstStyle/>
        <a:p>
          <a:endParaRPr lang="it-IT"/>
        </a:p>
      </dgm:t>
    </dgm:pt>
    <dgm:pt modelId="{9CBA003B-5E8B-41B5-BF0C-5E4136F5C0C1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>
              <a:solidFill>
                <a:srgbClr val="FF0000"/>
              </a:solidFill>
            </a:rPr>
            <a:t>Benefici assistenziali (1)</a:t>
          </a:r>
        </a:p>
      </dgm:t>
    </dgm:pt>
    <dgm:pt modelId="{CEC985AB-B3E6-42B7-9865-A6081D8D7038}" type="parTrans" cxnId="{6C10B5D8-B990-40A0-B2E1-7B5810F1EB8F}">
      <dgm:prSet/>
      <dgm:spPr/>
      <dgm:t>
        <a:bodyPr/>
        <a:lstStyle/>
        <a:p>
          <a:endParaRPr lang="it-IT"/>
        </a:p>
      </dgm:t>
    </dgm:pt>
    <dgm:pt modelId="{0503003C-FE13-48A8-9944-42F5CB9C8AE6}" type="sibTrans" cxnId="{6C10B5D8-B990-40A0-B2E1-7B5810F1EB8F}">
      <dgm:prSet/>
      <dgm:spPr/>
      <dgm:t>
        <a:bodyPr/>
        <a:lstStyle/>
        <a:p>
          <a:endParaRPr lang="it-IT"/>
        </a:p>
      </dgm:t>
    </dgm:pt>
    <dgm:pt modelId="{5E2DAABA-AF46-424A-9D69-792E9D63694B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/>
            <a:t>Prodotti </a:t>
          </a:r>
          <a:r>
            <a:rPr lang="it-IT" sz="1800" dirty="0" err="1"/>
            <a:t>dR</a:t>
          </a:r>
          <a:r>
            <a:rPr lang="it-IT" sz="1800" dirty="0"/>
            <a:t> (5)</a:t>
          </a:r>
        </a:p>
      </dgm:t>
    </dgm:pt>
    <dgm:pt modelId="{6045FAB6-D119-42D4-87AA-170FC639C30A}" type="parTrans" cxnId="{05FA9756-F495-4BFD-B74B-1F684DF886DC}">
      <dgm:prSet/>
      <dgm:spPr/>
      <dgm:t>
        <a:bodyPr/>
        <a:lstStyle/>
        <a:p>
          <a:endParaRPr lang="it-IT"/>
        </a:p>
      </dgm:t>
    </dgm:pt>
    <dgm:pt modelId="{224E228C-7F0D-4335-91E6-CC8D241DF81B}" type="sibTrans" cxnId="{05FA9756-F495-4BFD-B74B-1F684DF886DC}">
      <dgm:prSet/>
      <dgm:spPr/>
      <dgm:t>
        <a:bodyPr/>
        <a:lstStyle/>
        <a:p>
          <a:endParaRPr lang="it-IT"/>
        </a:p>
      </dgm:t>
    </dgm:pt>
    <dgm:pt modelId="{C1D48F70-D8F2-4A98-A470-C8B46DD6357A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/>
            <a:t>Bilanci </a:t>
          </a:r>
          <a:r>
            <a:rPr lang="it-IT" sz="1800" dirty="0" err="1"/>
            <a:t>dR</a:t>
          </a:r>
          <a:r>
            <a:rPr lang="it-IT" sz="1800" dirty="0"/>
            <a:t> (11) </a:t>
          </a:r>
        </a:p>
      </dgm:t>
    </dgm:pt>
    <dgm:pt modelId="{B4F0C17B-49FF-4784-8929-551A081AE797}" type="parTrans" cxnId="{1DA16FF9-23FA-4BA9-9ED1-7E6D289FEADA}">
      <dgm:prSet/>
      <dgm:spPr/>
      <dgm:t>
        <a:bodyPr/>
        <a:lstStyle/>
        <a:p>
          <a:endParaRPr lang="it-IT"/>
        </a:p>
      </dgm:t>
    </dgm:pt>
    <dgm:pt modelId="{3733BB2C-1915-4A1F-BEC6-505CA923CA97}" type="sibTrans" cxnId="{1DA16FF9-23FA-4BA9-9ED1-7E6D289FEADA}">
      <dgm:prSet/>
      <dgm:spPr/>
      <dgm:t>
        <a:bodyPr/>
        <a:lstStyle/>
        <a:p>
          <a:endParaRPr lang="it-IT"/>
        </a:p>
      </dgm:t>
    </dgm:pt>
    <dgm:pt modelId="{7B339842-83A0-42BE-9315-E0AF29B81356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 err="1"/>
            <a:t>Timesheet</a:t>
          </a:r>
          <a:r>
            <a:rPr lang="it-IT" sz="1800" dirty="0"/>
            <a:t> (5)</a:t>
          </a:r>
        </a:p>
      </dgm:t>
    </dgm:pt>
    <dgm:pt modelId="{03C10B94-9E5C-4FA1-ACD2-A00E3EA1E227}" type="parTrans" cxnId="{99E4B3F9-4720-4DF2-9C60-5948AD378B37}">
      <dgm:prSet/>
      <dgm:spPr/>
      <dgm:t>
        <a:bodyPr/>
        <a:lstStyle/>
        <a:p>
          <a:endParaRPr lang="it-IT"/>
        </a:p>
      </dgm:t>
    </dgm:pt>
    <dgm:pt modelId="{47BC10C3-2AF1-443E-9F85-B67AFD53FBDC}" type="sibTrans" cxnId="{99E4B3F9-4720-4DF2-9C60-5948AD378B37}">
      <dgm:prSet/>
      <dgm:spPr/>
      <dgm:t>
        <a:bodyPr/>
        <a:lstStyle/>
        <a:p>
          <a:endParaRPr lang="it-IT"/>
        </a:p>
      </dgm:t>
    </dgm:pt>
    <dgm:pt modelId="{D4093F78-A935-4819-8FBB-9A38F34DAFE9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>
              <a:solidFill>
                <a:srgbClr val="FF0000"/>
              </a:solidFill>
            </a:rPr>
            <a:t>Gestione progetti (0)</a:t>
          </a:r>
        </a:p>
      </dgm:t>
    </dgm:pt>
    <dgm:pt modelId="{370D09D0-E1A6-4E23-A531-519693A6FA21}" type="parTrans" cxnId="{5F372569-DE47-4A08-8649-70D9B356AF4D}">
      <dgm:prSet/>
      <dgm:spPr/>
      <dgm:t>
        <a:bodyPr/>
        <a:lstStyle/>
        <a:p>
          <a:endParaRPr lang="it-IT"/>
        </a:p>
      </dgm:t>
    </dgm:pt>
    <dgm:pt modelId="{72C03406-8B66-4136-AC80-9453D4E2B688}" type="sibTrans" cxnId="{5F372569-DE47-4A08-8649-70D9B356AF4D}">
      <dgm:prSet/>
      <dgm:spPr/>
      <dgm:t>
        <a:bodyPr/>
        <a:lstStyle/>
        <a:p>
          <a:endParaRPr lang="it-IT"/>
        </a:p>
      </dgm:t>
    </dgm:pt>
    <dgm:pt modelId="{E626D328-9473-4A51-8B67-B4764A05A5CA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dirty="0">
              <a:solidFill>
                <a:srgbClr val="FF0000"/>
              </a:solidFill>
            </a:rPr>
            <a:t>Formazione (1)</a:t>
          </a:r>
          <a:endParaRPr lang="it-IT" sz="1800" i="1" dirty="0">
            <a:solidFill>
              <a:srgbClr val="FF0000"/>
            </a:solidFill>
          </a:endParaRPr>
        </a:p>
      </dgm:t>
    </dgm:pt>
    <dgm:pt modelId="{3A72EBB5-65DB-49D4-B74F-D9EF289A46B3}" type="parTrans" cxnId="{EF3C11C3-84C2-4DD5-B49A-B13DFFC7246B}">
      <dgm:prSet/>
      <dgm:spPr/>
      <dgm:t>
        <a:bodyPr/>
        <a:lstStyle/>
        <a:p>
          <a:endParaRPr lang="it-IT"/>
        </a:p>
      </dgm:t>
    </dgm:pt>
    <dgm:pt modelId="{A9795731-0686-48DA-AE10-12F63F09F1A1}" type="sibTrans" cxnId="{EF3C11C3-84C2-4DD5-B49A-B13DFFC7246B}">
      <dgm:prSet/>
      <dgm:spPr/>
      <dgm:t>
        <a:bodyPr/>
        <a:lstStyle/>
        <a:p>
          <a:endParaRPr lang="it-IT"/>
        </a:p>
      </dgm:t>
    </dgm:pt>
    <dgm:pt modelId="{4C5B6E67-E74C-4245-A3BC-65B92E97760F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dirty="0"/>
            <a:t>DAFC</a:t>
          </a:r>
        </a:p>
      </dgm:t>
    </dgm:pt>
    <dgm:pt modelId="{012D1E23-CCB9-4A43-92B1-EAF0D9926F75}" type="sibTrans" cxnId="{E5B74E72-B111-40BA-831C-0CFD171C911F}">
      <dgm:prSet/>
      <dgm:spPr/>
      <dgm:t>
        <a:bodyPr/>
        <a:lstStyle/>
        <a:p>
          <a:endParaRPr lang="it-IT"/>
        </a:p>
      </dgm:t>
    </dgm:pt>
    <dgm:pt modelId="{E1D3E5CD-3801-4884-BD50-14AB056F207F}" type="parTrans" cxnId="{E5B74E72-B111-40BA-831C-0CFD171C911F}">
      <dgm:prSet/>
      <dgm:spPr/>
      <dgm:t>
        <a:bodyPr/>
        <a:lstStyle/>
        <a:p>
          <a:endParaRPr lang="it-IT"/>
        </a:p>
      </dgm:t>
    </dgm:pt>
    <dgm:pt modelId="{E1DCCE2F-BC25-45FE-8F91-4C7C78690554}" type="pres">
      <dgm:prSet presAssocID="{C543A39D-0F5B-4E62-98B1-8121C0FF7CA8}" presName="Name0" presStyleCnt="0">
        <dgm:presLayoutVars>
          <dgm:dir/>
          <dgm:animLvl val="lvl"/>
          <dgm:resizeHandles val="exact"/>
        </dgm:presLayoutVars>
      </dgm:prSet>
      <dgm:spPr/>
    </dgm:pt>
    <dgm:pt modelId="{82D8116A-1B7C-4591-95C7-12515F3D7334}" type="pres">
      <dgm:prSet presAssocID="{4C5B6E67-E74C-4245-A3BC-65B92E97760F}" presName="composite" presStyleCnt="0"/>
      <dgm:spPr/>
    </dgm:pt>
    <dgm:pt modelId="{946EFF19-486B-475A-91EF-359527B44A6D}" type="pres">
      <dgm:prSet presAssocID="{4C5B6E67-E74C-4245-A3BC-65B92E97760F}" presName="parTx" presStyleLbl="alignNode1" presStyleIdx="0" presStyleCnt="3" custScaleX="102992">
        <dgm:presLayoutVars>
          <dgm:chMax val="0"/>
          <dgm:chPref val="0"/>
          <dgm:bulletEnabled val="1"/>
        </dgm:presLayoutVars>
      </dgm:prSet>
      <dgm:spPr/>
    </dgm:pt>
    <dgm:pt modelId="{625A52D5-D77C-4B86-86FF-342E440028C3}" type="pres">
      <dgm:prSet presAssocID="{4C5B6E67-E74C-4245-A3BC-65B92E97760F}" presName="desTx" presStyleLbl="alignAccFollowNode1" presStyleIdx="0" presStyleCnt="3" custScaleX="102512">
        <dgm:presLayoutVars>
          <dgm:bulletEnabled val="1"/>
        </dgm:presLayoutVars>
      </dgm:prSet>
      <dgm:spPr/>
    </dgm:pt>
    <dgm:pt modelId="{3CDC1501-6F08-4157-A818-AA19E1651649}" type="pres">
      <dgm:prSet presAssocID="{012D1E23-CCB9-4A43-92B1-EAF0D9926F75}" presName="space" presStyleCnt="0"/>
      <dgm:spPr/>
    </dgm:pt>
    <dgm:pt modelId="{9EF82FB6-407E-4EAE-B2EC-BEB0C65242FD}" type="pres">
      <dgm:prSet presAssocID="{7A4F3DF6-D0E0-48E1-B3C0-99874BDE7C9E}" presName="composite" presStyleCnt="0"/>
      <dgm:spPr/>
    </dgm:pt>
    <dgm:pt modelId="{A8B729B9-24DA-410D-8F6A-6AA7EE10C9D1}" type="pres">
      <dgm:prSet presAssocID="{7A4F3DF6-D0E0-48E1-B3C0-99874BDE7C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1E08C3C-2AA1-4A75-BCFD-6DC2DD3383C6}" type="pres">
      <dgm:prSet presAssocID="{7A4F3DF6-D0E0-48E1-B3C0-99874BDE7C9E}" presName="desTx" presStyleLbl="alignAccFollowNode1" presStyleIdx="1" presStyleCnt="3">
        <dgm:presLayoutVars>
          <dgm:bulletEnabled val="1"/>
        </dgm:presLayoutVars>
      </dgm:prSet>
      <dgm:spPr/>
    </dgm:pt>
    <dgm:pt modelId="{2616C1FF-E756-47DF-A1C2-7E3BCF93AC4B}" type="pres">
      <dgm:prSet presAssocID="{9A6F71EF-2E0E-42F3-A8A0-E7D6232DB65E}" presName="space" presStyleCnt="0"/>
      <dgm:spPr/>
    </dgm:pt>
    <dgm:pt modelId="{AAAAE56F-08BC-4D84-A042-63A56C83B3CB}" type="pres">
      <dgm:prSet presAssocID="{D7F7C5FD-4457-45A1-BE4C-A37CAD30460A}" presName="composite" presStyleCnt="0"/>
      <dgm:spPr/>
    </dgm:pt>
    <dgm:pt modelId="{6E240C47-148A-4247-952E-BD7D1AE07014}" type="pres">
      <dgm:prSet presAssocID="{D7F7C5FD-4457-45A1-BE4C-A37CAD30460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C81CB2E-F5AF-4505-8D60-37B145192353}" type="pres">
      <dgm:prSet presAssocID="{D7F7C5FD-4457-45A1-BE4C-A37CAD30460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BD49F04-D834-4433-B375-9CF4CA74ECD5}" srcId="{7A4F3DF6-D0E0-48E1-B3C0-99874BDE7C9E}" destId="{AD27668B-9180-4514-BAC4-23E334483D1D}" srcOrd="0" destOrd="0" parTransId="{A995436B-C69D-4DBA-8CCA-B047AC766C1A}" sibTransId="{8E4B6A80-1FF7-427F-B15B-BAEDE5308B49}"/>
    <dgm:cxn modelId="{32DDD807-2229-498C-9E6D-74BA987E5DAA}" srcId="{96932441-BD15-4DA9-84C7-EF376C0A0D1E}" destId="{9BF44854-D178-41FC-AD68-FBF769555824}" srcOrd="1" destOrd="0" parTransId="{10CD25C3-18FA-425A-80E0-6F95793B39D7}" sibTransId="{1EBBB17B-A11A-4389-BB8E-89E6005B72E8}"/>
    <dgm:cxn modelId="{0DB68A0C-66EF-4111-82A5-80F26C673BD6}" type="presOf" srcId="{4C5B6E67-E74C-4245-A3BC-65B92E97760F}" destId="{946EFF19-486B-475A-91EF-359527B44A6D}" srcOrd="0" destOrd="0" presId="urn:microsoft.com/office/officeart/2005/8/layout/hList1"/>
    <dgm:cxn modelId="{1EC1810D-BD51-4DBD-BBBA-EAE0A2B654F7}" srcId="{B5886112-6503-4455-9322-A865335EE8A5}" destId="{00339FF6-CA22-4439-A571-EE0C6E952AAC}" srcOrd="1" destOrd="0" parTransId="{D27AA3FA-23E3-42A0-8F0E-A45ED6E30A4C}" sibTransId="{6E417494-AAD2-42B4-8DB2-88EF59769532}"/>
    <dgm:cxn modelId="{A7498F1E-887F-46E5-AC90-CDBA1241D4CE}" srcId="{B5886112-6503-4455-9322-A865335EE8A5}" destId="{B1BB1024-C121-4F35-BD47-433DE18AEEA5}" srcOrd="2" destOrd="0" parTransId="{A610D447-1FC1-48F0-AD50-AB9FFC9DE633}" sibTransId="{990BE8D9-AFA0-401F-9700-CFCE1E5717D8}"/>
    <dgm:cxn modelId="{D2551F26-3D00-4EA1-B673-F3570CF900A7}" type="presOf" srcId="{D4093F78-A935-4819-8FBB-9A38F34DAFE9}" destId="{BC81CB2E-F5AF-4505-8D60-37B145192353}" srcOrd="0" destOrd="5" presId="urn:microsoft.com/office/officeart/2005/8/layout/hList1"/>
    <dgm:cxn modelId="{2CB11B27-FF30-4919-8DA7-46D9340C5C97}" srcId="{7A4F3DF6-D0E0-48E1-B3C0-99874BDE7C9E}" destId="{96932441-BD15-4DA9-84C7-EF376C0A0D1E}" srcOrd="1" destOrd="0" parTransId="{E812820A-C962-4E48-88DA-1F72C66D5B2C}" sibTransId="{C76822CE-EBBA-45C6-B070-622FF0F030E5}"/>
    <dgm:cxn modelId="{1F5C692B-661D-420F-B02F-B51A3044FC28}" srcId="{B5886112-6503-4455-9322-A865335EE8A5}" destId="{A64A1099-2676-477F-A683-E9CD214216D7}" srcOrd="4" destOrd="0" parTransId="{E903D711-45F5-4EEC-BF67-9C4DED662FFC}" sibTransId="{9CF6F7AC-44E3-429A-836A-65600A8B8558}"/>
    <dgm:cxn modelId="{32826036-0DC3-4E93-ABCC-34B379585B58}" type="presOf" srcId="{00339FF6-CA22-4439-A571-EE0C6E952AAC}" destId="{625A52D5-D77C-4B86-86FF-342E440028C3}" srcOrd="0" destOrd="3" presId="urn:microsoft.com/office/officeart/2005/8/layout/hList1"/>
    <dgm:cxn modelId="{EDA26337-5D0C-4431-96FF-D684DF44E4BE}" type="presOf" srcId="{434C4E79-C917-4BBB-B19C-F1A9941D0D46}" destId="{51E08C3C-2AA1-4A75-BCFD-6DC2DD3383C6}" srcOrd="0" destOrd="2" presId="urn:microsoft.com/office/officeart/2005/8/layout/hList1"/>
    <dgm:cxn modelId="{D32A6340-9234-46A9-9FA8-4C7603F859F5}" type="presOf" srcId="{C8A0713D-77DB-47AB-9788-B24BBA3D68F5}" destId="{BC81CB2E-F5AF-4505-8D60-37B145192353}" srcOrd="0" destOrd="1" presId="urn:microsoft.com/office/officeart/2005/8/layout/hList1"/>
    <dgm:cxn modelId="{748E4640-9BDF-4AAE-877E-C05E844D082E}" srcId="{C543A39D-0F5B-4E62-98B1-8121C0FF7CA8}" destId="{7A4F3DF6-D0E0-48E1-B3C0-99874BDE7C9E}" srcOrd="1" destOrd="0" parTransId="{26E65571-52C0-491F-8A57-30A152BF02D1}" sibTransId="{9A6F71EF-2E0E-42F3-A8A0-E7D6232DB65E}"/>
    <dgm:cxn modelId="{E985EE5E-22F5-4F55-8B40-17D76B05F9F5}" type="presOf" srcId="{5E2DAABA-AF46-424A-9D69-792E9D63694B}" destId="{BC81CB2E-F5AF-4505-8D60-37B145192353}" srcOrd="0" destOrd="2" presId="urn:microsoft.com/office/officeart/2005/8/layout/hList1"/>
    <dgm:cxn modelId="{384EF861-73A3-471A-9EB8-784420B64821}" srcId="{D7F7C5FD-4457-45A1-BE4C-A37CAD30460A}" destId="{C8A0713D-77DB-47AB-9788-B24BBA3D68F5}" srcOrd="1" destOrd="0" parTransId="{804C8E14-5EA7-4E6D-897E-9087FF60EF4D}" sibTransId="{3F7CA7E4-8F00-459B-9C1B-8D47624F6029}"/>
    <dgm:cxn modelId="{C8159465-0901-4284-9F38-74A0500FA01F}" srcId="{D7F7C5FD-4457-45A1-BE4C-A37CAD30460A}" destId="{16673954-30EB-4918-A90E-10A972B80F13}" srcOrd="0" destOrd="0" parTransId="{B86D8C0C-DC4A-4892-9552-66CD2AE9C7FF}" sibTransId="{21191B54-6E76-4124-9774-EB3C80E17269}"/>
    <dgm:cxn modelId="{972FB267-37B5-4758-BE6E-06932128CB31}" type="presOf" srcId="{B1BB1024-C121-4F35-BD47-433DE18AEEA5}" destId="{625A52D5-D77C-4B86-86FF-342E440028C3}" srcOrd="0" destOrd="4" presId="urn:microsoft.com/office/officeart/2005/8/layout/hList1"/>
    <dgm:cxn modelId="{5F372569-DE47-4A08-8649-70D9B356AF4D}" srcId="{C8A0713D-77DB-47AB-9788-B24BBA3D68F5}" destId="{D4093F78-A935-4819-8FBB-9A38F34DAFE9}" srcOrd="3" destOrd="0" parTransId="{370D09D0-E1A6-4E23-A531-519693A6FA21}" sibTransId="{72C03406-8B66-4136-AC80-9453D4E2B688}"/>
    <dgm:cxn modelId="{62D8DF4B-6C60-47DE-A2DB-703D74D50B3B}" type="presOf" srcId="{C543A39D-0F5B-4E62-98B1-8121C0FF7CA8}" destId="{E1DCCE2F-BC25-45FE-8F91-4C7C78690554}" srcOrd="0" destOrd="0" presId="urn:microsoft.com/office/officeart/2005/8/layout/hList1"/>
    <dgm:cxn modelId="{61DE064E-AA75-4248-A2C9-C102C9AD99D7}" type="presOf" srcId="{2B339025-5373-4D1B-9AFE-245DCDB64EBA}" destId="{625A52D5-D77C-4B86-86FF-342E440028C3}" srcOrd="0" destOrd="0" presId="urn:microsoft.com/office/officeart/2005/8/layout/hList1"/>
    <dgm:cxn modelId="{106B166F-4BFB-43E5-8B5C-2FD6611C4E0F}" type="presOf" srcId="{7A4F3DF6-D0E0-48E1-B3C0-99874BDE7C9E}" destId="{A8B729B9-24DA-410D-8F6A-6AA7EE10C9D1}" srcOrd="0" destOrd="0" presId="urn:microsoft.com/office/officeart/2005/8/layout/hList1"/>
    <dgm:cxn modelId="{E5B74E72-B111-40BA-831C-0CFD171C911F}" srcId="{C543A39D-0F5B-4E62-98B1-8121C0FF7CA8}" destId="{4C5B6E67-E74C-4245-A3BC-65B92E97760F}" srcOrd="0" destOrd="0" parTransId="{E1D3E5CD-3801-4884-BD50-14AB056F207F}" sibTransId="{012D1E23-CCB9-4A43-92B1-EAF0D9926F75}"/>
    <dgm:cxn modelId="{4DC55872-81BF-4E79-9595-E6C434FEF7D1}" srcId="{B5886112-6503-4455-9322-A865335EE8A5}" destId="{70045A3D-04BB-4404-9928-A2CEC7D3CD44}" srcOrd="6" destOrd="0" parTransId="{B1F97F4C-9428-4746-862B-BB47C95E5783}" sibTransId="{F4AB8F31-874F-4390-A831-694C00B41D83}"/>
    <dgm:cxn modelId="{8FFDBD55-8453-4305-B958-BA524353B37C}" type="presOf" srcId="{16673954-30EB-4918-A90E-10A972B80F13}" destId="{BC81CB2E-F5AF-4505-8D60-37B145192353}" srcOrd="0" destOrd="0" presId="urn:microsoft.com/office/officeart/2005/8/layout/hList1"/>
    <dgm:cxn modelId="{05FA9756-F495-4BFD-B74B-1F684DF886DC}" srcId="{C8A0713D-77DB-47AB-9788-B24BBA3D68F5}" destId="{5E2DAABA-AF46-424A-9D69-792E9D63694B}" srcOrd="0" destOrd="0" parTransId="{6045FAB6-D119-42D4-87AA-170FC639C30A}" sibTransId="{224E228C-7F0D-4335-91E6-CC8D241DF81B}"/>
    <dgm:cxn modelId="{70B8BE83-0DB4-4C16-8F14-FB1B104A42A7}" type="presOf" srcId="{D7F7C5FD-4457-45A1-BE4C-A37CAD30460A}" destId="{6E240C47-148A-4247-952E-BD7D1AE07014}" srcOrd="0" destOrd="0" presId="urn:microsoft.com/office/officeart/2005/8/layout/hList1"/>
    <dgm:cxn modelId="{4936248D-B170-449D-873E-C8F1315AD189}" srcId="{96932441-BD15-4DA9-84C7-EF376C0A0D1E}" destId="{434C4E79-C917-4BBB-B19C-F1A9941D0D46}" srcOrd="0" destOrd="0" parTransId="{D6D54221-DCCC-4EF2-8C6C-231C12C4C734}" sibTransId="{E9CC94EC-EE2A-4AA1-BE4D-9091953EC70E}"/>
    <dgm:cxn modelId="{E055A292-E879-4C40-AEFC-E1B9C9B8B4CB}" type="presOf" srcId="{7B339842-83A0-42BE-9315-E0AF29B81356}" destId="{BC81CB2E-F5AF-4505-8D60-37B145192353}" srcOrd="0" destOrd="4" presId="urn:microsoft.com/office/officeart/2005/8/layout/hList1"/>
    <dgm:cxn modelId="{8DC0ED93-5066-43B5-A123-E655BBB5649F}" type="presOf" srcId="{E626D328-9473-4A51-8B67-B4764A05A5CA}" destId="{51E08C3C-2AA1-4A75-BCFD-6DC2DD3383C6}" srcOrd="0" destOrd="4" presId="urn:microsoft.com/office/officeart/2005/8/layout/hList1"/>
    <dgm:cxn modelId="{082E3994-C491-4ABC-B7AE-B54D860BF98D}" type="presOf" srcId="{B5886112-6503-4455-9322-A865335EE8A5}" destId="{625A52D5-D77C-4B86-86FF-342E440028C3}" srcOrd="0" destOrd="1" presId="urn:microsoft.com/office/officeart/2005/8/layout/hList1"/>
    <dgm:cxn modelId="{42B3E299-14DE-402F-9C3F-3961913A42B6}" srcId="{B5886112-6503-4455-9322-A865335EE8A5}" destId="{0D51F373-5555-4AA3-85ED-5232B05E8348}" srcOrd="3" destOrd="0" parTransId="{92EB0CCD-2923-469D-B9FB-7BD8FAB1B694}" sibTransId="{52A51A3F-1A2F-4AEE-974A-614556534C77}"/>
    <dgm:cxn modelId="{72C1809C-5CDC-47F9-9B0C-8E7A0362635D}" type="presOf" srcId="{C1D48F70-D8F2-4A98-A470-C8B46DD6357A}" destId="{BC81CB2E-F5AF-4505-8D60-37B145192353}" srcOrd="0" destOrd="3" presId="urn:microsoft.com/office/officeart/2005/8/layout/hList1"/>
    <dgm:cxn modelId="{B09D519F-2124-468D-8DA7-505E143A9E06}" srcId="{B5886112-6503-4455-9322-A865335EE8A5}" destId="{8DF8F707-DA9B-4199-98D9-BEDF65678D73}" srcOrd="5" destOrd="0" parTransId="{AAF82FB5-9F94-40F7-8AF0-870DDA53B381}" sibTransId="{D4ECF4E2-0F77-4AA1-B78D-5EA8BC8D702D}"/>
    <dgm:cxn modelId="{DDD836A3-67BF-4206-B8A1-18904EE0A051}" srcId="{C543A39D-0F5B-4E62-98B1-8121C0FF7CA8}" destId="{D7F7C5FD-4457-45A1-BE4C-A37CAD30460A}" srcOrd="2" destOrd="0" parTransId="{8F723DE2-84CB-4591-BB5C-F15FBD6216ED}" sibTransId="{9CFE478C-8B6A-4E1F-AFCC-1BC48995804F}"/>
    <dgm:cxn modelId="{B4DE07AF-BE27-48BD-B8BC-025D48857702}" type="presOf" srcId="{8DF8F707-DA9B-4199-98D9-BEDF65678D73}" destId="{625A52D5-D77C-4B86-86FF-342E440028C3}" srcOrd="0" destOrd="7" presId="urn:microsoft.com/office/officeart/2005/8/layout/hList1"/>
    <dgm:cxn modelId="{3F4FC1B2-656E-4E46-A32C-2F645E70514C}" srcId="{B5886112-6503-4455-9322-A865335EE8A5}" destId="{634A09B9-26B0-487D-A28A-B72BADA3C951}" srcOrd="0" destOrd="0" parTransId="{1F7B4AA0-B150-4D36-BE83-0E13E42D41C2}" sibTransId="{7E04DBD4-5870-4B1C-99B0-7D0BD7BEA20A}"/>
    <dgm:cxn modelId="{441F25B4-C08A-4389-8B71-8D5F3E69A26D}" type="presOf" srcId="{9BF44854-D178-41FC-AD68-FBF769555824}" destId="{51E08C3C-2AA1-4A75-BCFD-6DC2DD3383C6}" srcOrd="0" destOrd="3" presId="urn:microsoft.com/office/officeart/2005/8/layout/hList1"/>
    <dgm:cxn modelId="{210A53BC-4128-466D-B54A-A655701D9BD9}" type="presOf" srcId="{9CBA003B-5E8B-41B5-BF0C-5E4136F5C0C1}" destId="{51E08C3C-2AA1-4A75-BCFD-6DC2DD3383C6}" srcOrd="0" destOrd="5" presId="urn:microsoft.com/office/officeart/2005/8/layout/hList1"/>
    <dgm:cxn modelId="{EF3C11C3-84C2-4DD5-B49A-B13DFFC7246B}" srcId="{96932441-BD15-4DA9-84C7-EF376C0A0D1E}" destId="{E626D328-9473-4A51-8B67-B4764A05A5CA}" srcOrd="2" destOrd="0" parTransId="{3A72EBB5-65DB-49D4-B74F-D9EF289A46B3}" sibTransId="{A9795731-0686-48DA-AE10-12F63F09F1A1}"/>
    <dgm:cxn modelId="{5AC969C8-460B-4B2A-8D09-8BE759A4FFA2}" type="presOf" srcId="{70045A3D-04BB-4404-9928-A2CEC7D3CD44}" destId="{625A52D5-D77C-4B86-86FF-342E440028C3}" srcOrd="0" destOrd="8" presId="urn:microsoft.com/office/officeart/2005/8/layout/hList1"/>
    <dgm:cxn modelId="{85A972D0-6480-4BEE-B4A1-995FEF024774}" type="presOf" srcId="{0D51F373-5555-4AA3-85ED-5232B05E8348}" destId="{625A52D5-D77C-4B86-86FF-342E440028C3}" srcOrd="0" destOrd="5" presId="urn:microsoft.com/office/officeart/2005/8/layout/hList1"/>
    <dgm:cxn modelId="{6A624FD6-1949-4F44-B7BC-BFAC252D7ED0}" type="presOf" srcId="{634A09B9-26B0-487D-A28A-B72BADA3C951}" destId="{625A52D5-D77C-4B86-86FF-342E440028C3}" srcOrd="0" destOrd="2" presId="urn:microsoft.com/office/officeart/2005/8/layout/hList1"/>
    <dgm:cxn modelId="{07D873D7-D4A9-48A0-B0A5-6F5237D255B8}" type="presOf" srcId="{AD27668B-9180-4514-BAC4-23E334483D1D}" destId="{51E08C3C-2AA1-4A75-BCFD-6DC2DD3383C6}" srcOrd="0" destOrd="0" presId="urn:microsoft.com/office/officeart/2005/8/layout/hList1"/>
    <dgm:cxn modelId="{6C10B5D8-B990-40A0-B2E1-7B5810F1EB8F}" srcId="{96932441-BD15-4DA9-84C7-EF376C0A0D1E}" destId="{9CBA003B-5E8B-41B5-BF0C-5E4136F5C0C1}" srcOrd="3" destOrd="0" parTransId="{CEC985AB-B3E6-42B7-9865-A6081D8D7038}" sibTransId="{0503003C-FE13-48A8-9944-42F5CB9C8AE6}"/>
    <dgm:cxn modelId="{CA2A7CE7-41CC-4632-B13A-A60041AD463B}" type="presOf" srcId="{A64A1099-2676-477F-A683-E9CD214216D7}" destId="{625A52D5-D77C-4B86-86FF-342E440028C3}" srcOrd="0" destOrd="6" presId="urn:microsoft.com/office/officeart/2005/8/layout/hList1"/>
    <dgm:cxn modelId="{0FE34DF5-98A3-445E-B3F5-9D30D0CD06AB}" srcId="{4C5B6E67-E74C-4245-A3BC-65B92E97760F}" destId="{2B339025-5373-4D1B-9AFE-245DCDB64EBA}" srcOrd="0" destOrd="0" parTransId="{197886F8-C86F-43E6-88E9-1295FF01A234}" sibTransId="{366E25CD-ADAE-46DC-8E78-6BE565A5B09B}"/>
    <dgm:cxn modelId="{58AA43F6-7433-4C10-A6AC-C77E850D1DA1}" srcId="{4C5B6E67-E74C-4245-A3BC-65B92E97760F}" destId="{B5886112-6503-4455-9322-A865335EE8A5}" srcOrd="1" destOrd="0" parTransId="{E0011C4D-B8EF-419C-AAE2-7B51E466F923}" sibTransId="{39ADD881-5923-4453-B6A9-69D8926431B2}"/>
    <dgm:cxn modelId="{1DA16FF9-23FA-4BA9-9ED1-7E6D289FEADA}" srcId="{C8A0713D-77DB-47AB-9788-B24BBA3D68F5}" destId="{C1D48F70-D8F2-4A98-A470-C8B46DD6357A}" srcOrd="1" destOrd="0" parTransId="{B4F0C17B-49FF-4784-8929-551A081AE797}" sibTransId="{3733BB2C-1915-4A1F-BEC6-505CA923CA97}"/>
    <dgm:cxn modelId="{99E4B3F9-4720-4DF2-9C60-5948AD378B37}" srcId="{C8A0713D-77DB-47AB-9788-B24BBA3D68F5}" destId="{7B339842-83A0-42BE-9315-E0AF29B81356}" srcOrd="2" destOrd="0" parTransId="{03C10B94-9E5C-4FA1-ACD2-A00E3EA1E227}" sibTransId="{47BC10C3-2AF1-443E-9F85-B67AFD53FBDC}"/>
    <dgm:cxn modelId="{5B2FAEFB-C1BD-442F-9D91-DFAB0AF861E6}" type="presOf" srcId="{96932441-BD15-4DA9-84C7-EF376C0A0D1E}" destId="{51E08C3C-2AA1-4A75-BCFD-6DC2DD3383C6}" srcOrd="0" destOrd="1" presId="urn:microsoft.com/office/officeart/2005/8/layout/hList1"/>
    <dgm:cxn modelId="{12BCFF37-9D04-4B8C-80C8-DFA48BB1A6CF}" type="presParOf" srcId="{E1DCCE2F-BC25-45FE-8F91-4C7C78690554}" destId="{82D8116A-1B7C-4591-95C7-12515F3D7334}" srcOrd="0" destOrd="0" presId="urn:microsoft.com/office/officeart/2005/8/layout/hList1"/>
    <dgm:cxn modelId="{E4930827-9C32-4AE6-851B-568B6CC999AB}" type="presParOf" srcId="{82D8116A-1B7C-4591-95C7-12515F3D7334}" destId="{946EFF19-486B-475A-91EF-359527B44A6D}" srcOrd="0" destOrd="0" presId="urn:microsoft.com/office/officeart/2005/8/layout/hList1"/>
    <dgm:cxn modelId="{68FA34F3-494D-404A-A000-F2710E7763BF}" type="presParOf" srcId="{82D8116A-1B7C-4591-95C7-12515F3D7334}" destId="{625A52D5-D77C-4B86-86FF-342E440028C3}" srcOrd="1" destOrd="0" presId="urn:microsoft.com/office/officeart/2005/8/layout/hList1"/>
    <dgm:cxn modelId="{EE5783FF-97B2-4A99-9F57-DA0C9AEE29AC}" type="presParOf" srcId="{E1DCCE2F-BC25-45FE-8F91-4C7C78690554}" destId="{3CDC1501-6F08-4157-A818-AA19E1651649}" srcOrd="1" destOrd="0" presId="urn:microsoft.com/office/officeart/2005/8/layout/hList1"/>
    <dgm:cxn modelId="{EF4196E6-3F3E-4F65-846E-78CCCA1B98D8}" type="presParOf" srcId="{E1DCCE2F-BC25-45FE-8F91-4C7C78690554}" destId="{9EF82FB6-407E-4EAE-B2EC-BEB0C65242FD}" srcOrd="2" destOrd="0" presId="urn:microsoft.com/office/officeart/2005/8/layout/hList1"/>
    <dgm:cxn modelId="{9AB8422D-C375-4C9D-AF64-3FDEF812828B}" type="presParOf" srcId="{9EF82FB6-407E-4EAE-B2EC-BEB0C65242FD}" destId="{A8B729B9-24DA-410D-8F6A-6AA7EE10C9D1}" srcOrd="0" destOrd="0" presId="urn:microsoft.com/office/officeart/2005/8/layout/hList1"/>
    <dgm:cxn modelId="{B029DCA8-8E92-46CD-B93A-911F8FCDAF4F}" type="presParOf" srcId="{9EF82FB6-407E-4EAE-B2EC-BEB0C65242FD}" destId="{51E08C3C-2AA1-4A75-BCFD-6DC2DD3383C6}" srcOrd="1" destOrd="0" presId="urn:microsoft.com/office/officeart/2005/8/layout/hList1"/>
    <dgm:cxn modelId="{12E2BB3F-3873-4C10-A0AC-5AF96D1ABC02}" type="presParOf" srcId="{E1DCCE2F-BC25-45FE-8F91-4C7C78690554}" destId="{2616C1FF-E756-47DF-A1C2-7E3BCF93AC4B}" srcOrd="3" destOrd="0" presId="urn:microsoft.com/office/officeart/2005/8/layout/hList1"/>
    <dgm:cxn modelId="{F5AFEDB2-6A3D-46B2-8917-CB1403595432}" type="presParOf" srcId="{E1DCCE2F-BC25-45FE-8F91-4C7C78690554}" destId="{AAAAE56F-08BC-4D84-A042-63A56C83B3CB}" srcOrd="4" destOrd="0" presId="urn:microsoft.com/office/officeart/2005/8/layout/hList1"/>
    <dgm:cxn modelId="{10C06325-7762-426C-83D5-9F61A520ED31}" type="presParOf" srcId="{AAAAE56F-08BC-4D84-A042-63A56C83B3CB}" destId="{6E240C47-148A-4247-952E-BD7D1AE07014}" srcOrd="0" destOrd="0" presId="urn:microsoft.com/office/officeart/2005/8/layout/hList1"/>
    <dgm:cxn modelId="{270172C2-A065-420D-84A5-E9EB2F4FA9EF}" type="presParOf" srcId="{AAAAE56F-08BC-4D84-A042-63A56C83B3CB}" destId="{BC81CB2E-F5AF-4505-8D60-37B1451923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911903-E5D1-40F8-AA91-0E514B880C6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776CE-1944-4B48-996A-6ABE37321F2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it-IT" sz="1600" dirty="0"/>
            <a:t>1617 rilasci effettuati su 2750 requisiti censiti, raggruppati in 200 </a:t>
          </a:r>
          <a:r>
            <a:rPr lang="it-IT" sz="1600" dirty="0" err="1"/>
            <a:t>macroargomenti</a:t>
          </a:r>
          <a:r>
            <a:rPr lang="it-IT" sz="1600" dirty="0"/>
            <a:t> (</a:t>
          </a:r>
          <a:r>
            <a:rPr lang="it-IT" sz="1600" dirty="0" err="1"/>
            <a:t>epic</a:t>
          </a:r>
          <a:r>
            <a:rPr lang="it-IT" sz="1600" dirty="0"/>
            <a:t>)</a:t>
          </a:r>
          <a:endParaRPr lang="en-US" sz="1600" dirty="0"/>
        </a:p>
      </dgm:t>
    </dgm:pt>
    <dgm:pt modelId="{8B6E5679-41D3-400A-87E9-CABA98E1345D}" type="parTrans" cxnId="{96956491-A801-4CE7-82EE-EA88AEEB9B90}">
      <dgm:prSet/>
      <dgm:spPr/>
      <dgm:t>
        <a:bodyPr/>
        <a:lstStyle/>
        <a:p>
          <a:endParaRPr lang="en-US"/>
        </a:p>
      </dgm:t>
    </dgm:pt>
    <dgm:pt modelId="{9D18A7F2-BCB7-4673-BFA2-20221149399F}" type="sibTrans" cxnId="{96956491-A801-4CE7-82EE-EA88AEEB9B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E56AF87-6648-4150-8B5B-807BB237D50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it-IT" sz="1600" dirty="0"/>
            <a:t>Interazione esperti di dominio fuori sistema: dashboard utilizzata da 3/15 aree </a:t>
          </a:r>
          <a:r>
            <a:rPr lang="it-IT" sz="1600" dirty="0">
              <a:sym typeface="Wingdings" panose="05000000000000000000" pitchFamily="2" charset="2"/>
            </a:rPr>
            <a:t></a:t>
          </a:r>
          <a:r>
            <a:rPr lang="it-IT" sz="1600" dirty="0"/>
            <a:t> post migrazione 10/15 </a:t>
          </a:r>
          <a:endParaRPr lang="en-US" sz="1600" dirty="0"/>
        </a:p>
      </dgm:t>
    </dgm:pt>
    <dgm:pt modelId="{C727F916-1A0C-40EA-8B18-B93F19418B2D}" type="parTrans" cxnId="{D8A83A63-9901-4344-A5D2-D16C578073BE}">
      <dgm:prSet/>
      <dgm:spPr/>
      <dgm:t>
        <a:bodyPr/>
        <a:lstStyle/>
        <a:p>
          <a:endParaRPr lang="en-US"/>
        </a:p>
      </dgm:t>
    </dgm:pt>
    <dgm:pt modelId="{D426F53E-8D2A-4D58-9812-1160574C4AEB}" type="sibTrans" cxnId="{D8A83A63-9901-4344-A5D2-D16C578073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41B52D-D3E6-41F5-B5B2-29D6CDC250F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it-IT" sz="1600" dirty="0"/>
            <a:t>Nuovi applicativi: Post-ordine, Seminari</a:t>
          </a:r>
          <a:endParaRPr lang="en-US" sz="1600" dirty="0"/>
        </a:p>
      </dgm:t>
    </dgm:pt>
    <dgm:pt modelId="{381DFE70-3789-4C20-87CF-EB6F27FCFFE5}" type="parTrans" cxnId="{DFE6655F-BB50-4389-B39E-97A0129078D6}">
      <dgm:prSet/>
      <dgm:spPr/>
      <dgm:t>
        <a:bodyPr/>
        <a:lstStyle/>
        <a:p>
          <a:endParaRPr lang="en-US"/>
        </a:p>
      </dgm:t>
    </dgm:pt>
    <dgm:pt modelId="{A7AC1E3B-B60B-4B21-A141-EAC0EF600848}" type="sibTrans" cxnId="{DFE6655F-BB50-4389-B39E-97A0129078D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2DD5CE-CB39-4563-8A5E-B2F7B4B468A1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it-IT" sz="1600" dirty="0"/>
            <a:t>Analizzati 30 processi (</a:t>
          </a:r>
          <a:r>
            <a:rPr lang="it-IT" sz="1600" dirty="0" err="1"/>
            <a:t>FdP</a:t>
          </a:r>
          <a:r>
            <a:rPr lang="it-IT" sz="1600" dirty="0"/>
            <a:t> e rinnovi </a:t>
          </a:r>
          <a:r>
            <a:rPr lang="it-IT" sz="1600" dirty="0" err="1"/>
            <a:t>Bds</a:t>
          </a:r>
          <a:r>
            <a:rPr lang="it-IT" sz="1600" dirty="0"/>
            <a:t>/</a:t>
          </a:r>
          <a:r>
            <a:rPr lang="it-IT" sz="1600" dirty="0" err="1"/>
            <a:t>AdR</a:t>
          </a:r>
          <a:r>
            <a:rPr lang="it-IT" sz="1600" dirty="0"/>
            <a:t>, BI, RDA, Bilanci Ricerca, Stipendiale, Contabilità)</a:t>
          </a:r>
          <a:endParaRPr lang="en-US" sz="1600" dirty="0"/>
        </a:p>
      </dgm:t>
    </dgm:pt>
    <dgm:pt modelId="{AA52B118-E48B-4DAB-83CC-CEA1956C839A}" type="parTrans" cxnId="{E5DC94AE-B676-41A4-BF84-3B5E3859ADC2}">
      <dgm:prSet/>
      <dgm:spPr/>
      <dgm:t>
        <a:bodyPr/>
        <a:lstStyle/>
        <a:p>
          <a:endParaRPr lang="en-US"/>
        </a:p>
      </dgm:t>
    </dgm:pt>
    <dgm:pt modelId="{775A15EE-7EE4-481C-845B-FD22F65E21BD}" type="sibTrans" cxnId="{E5DC94AE-B676-41A4-BF84-3B5E3859AD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8CC1C0-95CF-4AF7-B345-8D6D45AB66D4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it-IT" sz="1600" dirty="0"/>
            <a:t>Sito web: 80 fra guide e rilasci + 10 avvisi</a:t>
          </a:r>
          <a:endParaRPr lang="en-US" sz="1600" dirty="0"/>
        </a:p>
      </dgm:t>
    </dgm:pt>
    <dgm:pt modelId="{70547E45-ED62-4F8E-A743-CAA98A4A1771}" type="parTrans" cxnId="{7E8DCE53-00A1-48B6-94CE-2D0FD878A36C}">
      <dgm:prSet/>
      <dgm:spPr/>
      <dgm:t>
        <a:bodyPr/>
        <a:lstStyle/>
        <a:p>
          <a:endParaRPr lang="en-US"/>
        </a:p>
      </dgm:t>
    </dgm:pt>
    <dgm:pt modelId="{731DF1DA-F0C8-48DF-9B55-FE3653C699A6}" type="sibTrans" cxnId="{7E8DCE53-00A1-48B6-94CE-2D0FD878A36C}">
      <dgm:prSet/>
      <dgm:spPr/>
      <dgm:t>
        <a:bodyPr/>
        <a:lstStyle/>
        <a:p>
          <a:endParaRPr lang="en-US"/>
        </a:p>
      </dgm:t>
    </dgm:pt>
    <dgm:pt modelId="{9C6202AD-76FA-47E2-9B5C-F0DA475C2202}" type="pres">
      <dgm:prSet presAssocID="{0F911903-E5D1-40F8-AA91-0E514B880C6F}" presName="root" presStyleCnt="0">
        <dgm:presLayoutVars>
          <dgm:dir/>
          <dgm:resizeHandles val="exact"/>
        </dgm:presLayoutVars>
      </dgm:prSet>
      <dgm:spPr/>
    </dgm:pt>
    <dgm:pt modelId="{A39B0D69-6616-4D5F-B419-85DD3636D7E5}" type="pres">
      <dgm:prSet presAssocID="{0F911903-E5D1-40F8-AA91-0E514B880C6F}" presName="container" presStyleCnt="0">
        <dgm:presLayoutVars>
          <dgm:dir/>
          <dgm:resizeHandles val="exact"/>
        </dgm:presLayoutVars>
      </dgm:prSet>
      <dgm:spPr/>
    </dgm:pt>
    <dgm:pt modelId="{417367EE-65C4-43E2-B225-1A3376FFCD6A}" type="pres">
      <dgm:prSet presAssocID="{305776CE-1944-4B48-996A-6ABE37321F2D}" presName="compNode" presStyleCnt="0"/>
      <dgm:spPr/>
    </dgm:pt>
    <dgm:pt modelId="{2E111371-D8A3-4B57-B373-1D266CDBBA73}" type="pres">
      <dgm:prSet presAssocID="{305776CE-1944-4B48-996A-6ABE37321F2D}" presName="iconBgRect" presStyleLbl="bgShp" presStyleIdx="0" presStyleCnt="5"/>
      <dgm:spPr/>
    </dgm:pt>
    <dgm:pt modelId="{6035AB36-D624-4C3B-BC77-9E10667E99EB}" type="pres">
      <dgm:prSet presAssocID="{305776CE-1944-4B48-996A-6ABE37321F2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ttotitoli"/>
        </a:ext>
      </dgm:extLst>
    </dgm:pt>
    <dgm:pt modelId="{FC04928E-11F0-4FEE-9D26-D4099677A1A1}" type="pres">
      <dgm:prSet presAssocID="{305776CE-1944-4B48-996A-6ABE37321F2D}" presName="spaceRect" presStyleCnt="0"/>
      <dgm:spPr/>
    </dgm:pt>
    <dgm:pt modelId="{8288075C-5B3E-4337-BBF9-768DF3BD5787}" type="pres">
      <dgm:prSet presAssocID="{305776CE-1944-4B48-996A-6ABE37321F2D}" presName="textRect" presStyleLbl="revTx" presStyleIdx="0" presStyleCnt="5">
        <dgm:presLayoutVars>
          <dgm:chMax val="1"/>
          <dgm:chPref val="1"/>
        </dgm:presLayoutVars>
      </dgm:prSet>
      <dgm:spPr/>
    </dgm:pt>
    <dgm:pt modelId="{4C09154E-999F-4892-A517-A7E6A4716551}" type="pres">
      <dgm:prSet presAssocID="{9D18A7F2-BCB7-4673-BFA2-20221149399F}" presName="sibTrans" presStyleLbl="sibTrans2D1" presStyleIdx="0" presStyleCnt="0"/>
      <dgm:spPr/>
    </dgm:pt>
    <dgm:pt modelId="{B136C9F8-1FBF-4B6C-B903-B76F93E2BCAA}" type="pres">
      <dgm:prSet presAssocID="{3041B52D-D3E6-41F5-B5B2-29D6CDC250FA}" presName="compNode" presStyleCnt="0"/>
      <dgm:spPr/>
    </dgm:pt>
    <dgm:pt modelId="{728E5924-28F8-4CD3-B432-3BDDF46FE85F}" type="pres">
      <dgm:prSet presAssocID="{3041B52D-D3E6-41F5-B5B2-29D6CDC250FA}" presName="iconBgRect" presStyleLbl="bgShp" presStyleIdx="1" presStyleCnt="5"/>
      <dgm:spPr/>
    </dgm:pt>
    <dgm:pt modelId="{C6E3276C-4115-4284-A471-44692BD442E1}" type="pres">
      <dgm:prSet presAssocID="{3041B52D-D3E6-41F5-B5B2-29D6CDC250F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ente"/>
        </a:ext>
      </dgm:extLst>
    </dgm:pt>
    <dgm:pt modelId="{2A7C174A-B31E-4388-9FF7-722DFB0AA9FF}" type="pres">
      <dgm:prSet presAssocID="{3041B52D-D3E6-41F5-B5B2-29D6CDC250FA}" presName="spaceRect" presStyleCnt="0"/>
      <dgm:spPr/>
    </dgm:pt>
    <dgm:pt modelId="{2DF72993-F5EB-424E-AC9C-1DD6E2D758A6}" type="pres">
      <dgm:prSet presAssocID="{3041B52D-D3E6-41F5-B5B2-29D6CDC250FA}" presName="textRect" presStyleLbl="revTx" presStyleIdx="1" presStyleCnt="5">
        <dgm:presLayoutVars>
          <dgm:chMax val="1"/>
          <dgm:chPref val="1"/>
        </dgm:presLayoutVars>
      </dgm:prSet>
      <dgm:spPr/>
    </dgm:pt>
    <dgm:pt modelId="{B8335843-844D-4D63-8F4D-C15FC968B8E1}" type="pres">
      <dgm:prSet presAssocID="{A7AC1E3B-B60B-4B21-A141-EAC0EF600848}" presName="sibTrans" presStyleLbl="sibTrans2D1" presStyleIdx="0" presStyleCnt="0"/>
      <dgm:spPr/>
    </dgm:pt>
    <dgm:pt modelId="{14B49920-98D7-4EAA-9485-3EFCC02EED95}" type="pres">
      <dgm:prSet presAssocID="{A82DD5CE-CB39-4563-8A5E-B2F7B4B468A1}" presName="compNode" presStyleCnt="0"/>
      <dgm:spPr/>
    </dgm:pt>
    <dgm:pt modelId="{E2F3E81E-480B-4ECD-B891-0A94B8BF3B94}" type="pres">
      <dgm:prSet presAssocID="{A82DD5CE-CB39-4563-8A5E-B2F7B4B468A1}" presName="iconBgRect" presStyleLbl="bgShp" presStyleIdx="2" presStyleCnt="5"/>
      <dgm:spPr/>
    </dgm:pt>
    <dgm:pt modelId="{36C2E9DD-C835-4FFF-B750-A0ED81AF48E9}" type="pres">
      <dgm:prSet presAssocID="{A82DD5CE-CB39-4563-8A5E-B2F7B4B468A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olatrice"/>
        </a:ext>
      </dgm:extLst>
    </dgm:pt>
    <dgm:pt modelId="{095D48AA-DC9F-4CB7-9455-FCF80A83B1E4}" type="pres">
      <dgm:prSet presAssocID="{A82DD5CE-CB39-4563-8A5E-B2F7B4B468A1}" presName="spaceRect" presStyleCnt="0"/>
      <dgm:spPr/>
    </dgm:pt>
    <dgm:pt modelId="{E93E23DA-C8A1-425F-B7B7-EBCC759D3A6A}" type="pres">
      <dgm:prSet presAssocID="{A82DD5CE-CB39-4563-8A5E-B2F7B4B468A1}" presName="textRect" presStyleLbl="revTx" presStyleIdx="2" presStyleCnt="5" custScaleX="105874">
        <dgm:presLayoutVars>
          <dgm:chMax val="1"/>
          <dgm:chPref val="1"/>
        </dgm:presLayoutVars>
      </dgm:prSet>
      <dgm:spPr/>
    </dgm:pt>
    <dgm:pt modelId="{CA26DC61-8538-4FB8-805C-7016F89B1E46}" type="pres">
      <dgm:prSet presAssocID="{775A15EE-7EE4-481C-845B-FD22F65E21BD}" presName="sibTrans" presStyleLbl="sibTrans2D1" presStyleIdx="0" presStyleCnt="0"/>
      <dgm:spPr/>
    </dgm:pt>
    <dgm:pt modelId="{5575D525-3198-4D05-80AE-FF6B7BE2D754}" type="pres">
      <dgm:prSet presAssocID="{1E56AF87-6648-4150-8B5B-807BB237D507}" presName="compNode" presStyleCnt="0"/>
      <dgm:spPr/>
    </dgm:pt>
    <dgm:pt modelId="{904AC43F-453D-4C0B-BC13-D20925CB76D7}" type="pres">
      <dgm:prSet presAssocID="{1E56AF87-6648-4150-8B5B-807BB237D507}" presName="iconBgRect" presStyleLbl="bgShp" presStyleIdx="3" presStyleCnt="5"/>
      <dgm:spPr/>
    </dgm:pt>
    <dgm:pt modelId="{D3123350-8049-4B16-B4D9-7C5007523C32}" type="pres">
      <dgm:prSet presAssocID="{1E56AF87-6648-4150-8B5B-807BB237D50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ella"/>
        </a:ext>
      </dgm:extLst>
    </dgm:pt>
    <dgm:pt modelId="{D1E47706-DFCC-40C2-B2D4-9CB5EF781FBB}" type="pres">
      <dgm:prSet presAssocID="{1E56AF87-6648-4150-8B5B-807BB237D507}" presName="spaceRect" presStyleCnt="0"/>
      <dgm:spPr/>
    </dgm:pt>
    <dgm:pt modelId="{76760E43-E260-4330-967F-D4A719088148}" type="pres">
      <dgm:prSet presAssocID="{1E56AF87-6648-4150-8B5B-807BB237D507}" presName="textRect" presStyleLbl="revTx" presStyleIdx="3" presStyleCnt="5">
        <dgm:presLayoutVars>
          <dgm:chMax val="1"/>
          <dgm:chPref val="1"/>
        </dgm:presLayoutVars>
      </dgm:prSet>
      <dgm:spPr/>
    </dgm:pt>
    <dgm:pt modelId="{147B4DC0-0936-4348-A359-6730E471BF7F}" type="pres">
      <dgm:prSet presAssocID="{D426F53E-8D2A-4D58-9812-1160574C4AEB}" presName="sibTrans" presStyleLbl="sibTrans2D1" presStyleIdx="0" presStyleCnt="0"/>
      <dgm:spPr/>
    </dgm:pt>
    <dgm:pt modelId="{5B441A6A-3FF3-43D9-8BB6-BB02B19499BD}" type="pres">
      <dgm:prSet presAssocID="{3A8CC1C0-95CF-4AF7-B345-8D6D45AB66D4}" presName="compNode" presStyleCnt="0"/>
      <dgm:spPr/>
    </dgm:pt>
    <dgm:pt modelId="{FF75E51D-CC44-45B2-8B9F-642FB709B615}" type="pres">
      <dgm:prSet presAssocID="{3A8CC1C0-95CF-4AF7-B345-8D6D45AB66D4}" presName="iconBgRect" presStyleLbl="bgShp" presStyleIdx="4" presStyleCnt="5"/>
      <dgm:spPr/>
    </dgm:pt>
    <dgm:pt modelId="{4ECBCA5E-3799-4327-9CC1-44F54B3FEE37}" type="pres">
      <dgm:prSet presAssocID="{3A8CC1C0-95CF-4AF7-B345-8D6D45AB66D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62D3A7A5-CA22-4794-A351-D036886B2638}" type="pres">
      <dgm:prSet presAssocID="{3A8CC1C0-95CF-4AF7-B345-8D6D45AB66D4}" presName="spaceRect" presStyleCnt="0"/>
      <dgm:spPr/>
    </dgm:pt>
    <dgm:pt modelId="{5608B084-E21C-4ECB-863D-CBC9F1CEF57E}" type="pres">
      <dgm:prSet presAssocID="{3A8CC1C0-95CF-4AF7-B345-8D6D45AB66D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5E92D17-96F5-4D50-9498-CEF42F77F3AA}" type="presOf" srcId="{0F911903-E5D1-40F8-AA91-0E514B880C6F}" destId="{9C6202AD-76FA-47E2-9B5C-F0DA475C2202}" srcOrd="0" destOrd="0" presId="urn:microsoft.com/office/officeart/2018/2/layout/IconCircleList"/>
    <dgm:cxn modelId="{20A5BB26-D1E4-411D-B446-679C15684208}" type="presOf" srcId="{3A8CC1C0-95CF-4AF7-B345-8D6D45AB66D4}" destId="{5608B084-E21C-4ECB-863D-CBC9F1CEF57E}" srcOrd="0" destOrd="0" presId="urn:microsoft.com/office/officeart/2018/2/layout/IconCircleList"/>
    <dgm:cxn modelId="{EEDA1330-E158-459B-89F7-2A97202208F5}" type="presOf" srcId="{D426F53E-8D2A-4D58-9812-1160574C4AEB}" destId="{147B4DC0-0936-4348-A359-6730E471BF7F}" srcOrd="0" destOrd="0" presId="urn:microsoft.com/office/officeart/2018/2/layout/IconCircleList"/>
    <dgm:cxn modelId="{DFE6655F-BB50-4389-B39E-97A0129078D6}" srcId="{0F911903-E5D1-40F8-AA91-0E514B880C6F}" destId="{3041B52D-D3E6-41F5-B5B2-29D6CDC250FA}" srcOrd="1" destOrd="0" parTransId="{381DFE70-3789-4C20-87CF-EB6F27FCFFE5}" sibTransId="{A7AC1E3B-B60B-4B21-A141-EAC0EF600848}"/>
    <dgm:cxn modelId="{D8A83A63-9901-4344-A5D2-D16C578073BE}" srcId="{0F911903-E5D1-40F8-AA91-0E514B880C6F}" destId="{1E56AF87-6648-4150-8B5B-807BB237D507}" srcOrd="3" destOrd="0" parTransId="{C727F916-1A0C-40EA-8B18-B93F19418B2D}" sibTransId="{D426F53E-8D2A-4D58-9812-1160574C4AEB}"/>
    <dgm:cxn modelId="{FC1B9646-C12C-43BE-AEB1-0F83E86C6B28}" type="presOf" srcId="{305776CE-1944-4B48-996A-6ABE37321F2D}" destId="{8288075C-5B3E-4337-BBF9-768DF3BD5787}" srcOrd="0" destOrd="0" presId="urn:microsoft.com/office/officeart/2018/2/layout/IconCircleList"/>
    <dgm:cxn modelId="{7E8DCE53-00A1-48B6-94CE-2D0FD878A36C}" srcId="{0F911903-E5D1-40F8-AA91-0E514B880C6F}" destId="{3A8CC1C0-95CF-4AF7-B345-8D6D45AB66D4}" srcOrd="4" destOrd="0" parTransId="{70547E45-ED62-4F8E-A743-CAA98A4A1771}" sibTransId="{731DF1DA-F0C8-48DF-9B55-FE3653C699A6}"/>
    <dgm:cxn modelId="{9B70618F-429B-4C73-BFC6-C6A98754A9BE}" type="presOf" srcId="{A7AC1E3B-B60B-4B21-A141-EAC0EF600848}" destId="{B8335843-844D-4D63-8F4D-C15FC968B8E1}" srcOrd="0" destOrd="0" presId="urn:microsoft.com/office/officeart/2018/2/layout/IconCircleList"/>
    <dgm:cxn modelId="{96956491-A801-4CE7-82EE-EA88AEEB9B90}" srcId="{0F911903-E5D1-40F8-AA91-0E514B880C6F}" destId="{305776CE-1944-4B48-996A-6ABE37321F2D}" srcOrd="0" destOrd="0" parTransId="{8B6E5679-41D3-400A-87E9-CABA98E1345D}" sibTransId="{9D18A7F2-BCB7-4673-BFA2-20221149399F}"/>
    <dgm:cxn modelId="{E5DC94AE-B676-41A4-BF84-3B5E3859ADC2}" srcId="{0F911903-E5D1-40F8-AA91-0E514B880C6F}" destId="{A82DD5CE-CB39-4563-8A5E-B2F7B4B468A1}" srcOrd="2" destOrd="0" parTransId="{AA52B118-E48B-4DAB-83CC-CEA1956C839A}" sibTransId="{775A15EE-7EE4-481C-845B-FD22F65E21BD}"/>
    <dgm:cxn modelId="{58F49EB2-AB05-4B80-B238-7B8F39215418}" type="presOf" srcId="{3041B52D-D3E6-41F5-B5B2-29D6CDC250FA}" destId="{2DF72993-F5EB-424E-AC9C-1DD6E2D758A6}" srcOrd="0" destOrd="0" presId="urn:microsoft.com/office/officeart/2018/2/layout/IconCircleList"/>
    <dgm:cxn modelId="{93B055B3-23AE-4D1A-96D9-B233AA5D748B}" type="presOf" srcId="{1E56AF87-6648-4150-8B5B-807BB237D507}" destId="{76760E43-E260-4330-967F-D4A719088148}" srcOrd="0" destOrd="0" presId="urn:microsoft.com/office/officeart/2018/2/layout/IconCircleList"/>
    <dgm:cxn modelId="{776017BF-4CEA-4938-BAEF-7688F3E01EB9}" type="presOf" srcId="{9D18A7F2-BCB7-4673-BFA2-20221149399F}" destId="{4C09154E-999F-4892-A517-A7E6A4716551}" srcOrd="0" destOrd="0" presId="urn:microsoft.com/office/officeart/2018/2/layout/IconCircleList"/>
    <dgm:cxn modelId="{54B5AAED-F1F9-4376-B7B5-F525822AB893}" type="presOf" srcId="{775A15EE-7EE4-481C-845B-FD22F65E21BD}" destId="{CA26DC61-8538-4FB8-805C-7016F89B1E46}" srcOrd="0" destOrd="0" presId="urn:microsoft.com/office/officeart/2018/2/layout/IconCircleList"/>
    <dgm:cxn modelId="{E82323F7-72B3-4886-BF25-D0E393BE9EF7}" type="presOf" srcId="{A82DD5CE-CB39-4563-8A5E-B2F7B4B468A1}" destId="{E93E23DA-C8A1-425F-B7B7-EBCC759D3A6A}" srcOrd="0" destOrd="0" presId="urn:microsoft.com/office/officeart/2018/2/layout/IconCircleList"/>
    <dgm:cxn modelId="{76FF62F1-4EF1-40FA-9C04-A8FF3E50FF88}" type="presParOf" srcId="{9C6202AD-76FA-47E2-9B5C-F0DA475C2202}" destId="{A39B0D69-6616-4D5F-B419-85DD3636D7E5}" srcOrd="0" destOrd="0" presId="urn:microsoft.com/office/officeart/2018/2/layout/IconCircleList"/>
    <dgm:cxn modelId="{AEC9E0EF-E699-4DFF-B6D6-9DB5A9BCB410}" type="presParOf" srcId="{A39B0D69-6616-4D5F-B419-85DD3636D7E5}" destId="{417367EE-65C4-43E2-B225-1A3376FFCD6A}" srcOrd="0" destOrd="0" presId="urn:microsoft.com/office/officeart/2018/2/layout/IconCircleList"/>
    <dgm:cxn modelId="{0B15B1CF-8915-4E71-80FF-794044787F59}" type="presParOf" srcId="{417367EE-65C4-43E2-B225-1A3376FFCD6A}" destId="{2E111371-D8A3-4B57-B373-1D266CDBBA73}" srcOrd="0" destOrd="0" presId="urn:microsoft.com/office/officeart/2018/2/layout/IconCircleList"/>
    <dgm:cxn modelId="{ED02C16A-35A1-488C-A18D-FE8AF75214BE}" type="presParOf" srcId="{417367EE-65C4-43E2-B225-1A3376FFCD6A}" destId="{6035AB36-D624-4C3B-BC77-9E10667E99EB}" srcOrd="1" destOrd="0" presId="urn:microsoft.com/office/officeart/2018/2/layout/IconCircleList"/>
    <dgm:cxn modelId="{0820B634-612A-4AA9-A46B-1794D9AF0AC6}" type="presParOf" srcId="{417367EE-65C4-43E2-B225-1A3376FFCD6A}" destId="{FC04928E-11F0-4FEE-9D26-D4099677A1A1}" srcOrd="2" destOrd="0" presId="urn:microsoft.com/office/officeart/2018/2/layout/IconCircleList"/>
    <dgm:cxn modelId="{54C9A7D4-B6D5-4A2A-B660-CFCD5CCE8D96}" type="presParOf" srcId="{417367EE-65C4-43E2-B225-1A3376FFCD6A}" destId="{8288075C-5B3E-4337-BBF9-768DF3BD5787}" srcOrd="3" destOrd="0" presId="urn:microsoft.com/office/officeart/2018/2/layout/IconCircleList"/>
    <dgm:cxn modelId="{B2A0841E-ED6E-4688-8E2F-E48D9B72B55D}" type="presParOf" srcId="{A39B0D69-6616-4D5F-B419-85DD3636D7E5}" destId="{4C09154E-999F-4892-A517-A7E6A4716551}" srcOrd="1" destOrd="0" presId="urn:microsoft.com/office/officeart/2018/2/layout/IconCircleList"/>
    <dgm:cxn modelId="{B7D214FE-448A-4B1C-AB93-90986E39B733}" type="presParOf" srcId="{A39B0D69-6616-4D5F-B419-85DD3636D7E5}" destId="{B136C9F8-1FBF-4B6C-B903-B76F93E2BCAA}" srcOrd="2" destOrd="0" presId="urn:microsoft.com/office/officeart/2018/2/layout/IconCircleList"/>
    <dgm:cxn modelId="{D313B940-A6C9-4918-B56A-E16B784EAD10}" type="presParOf" srcId="{B136C9F8-1FBF-4B6C-B903-B76F93E2BCAA}" destId="{728E5924-28F8-4CD3-B432-3BDDF46FE85F}" srcOrd="0" destOrd="0" presId="urn:microsoft.com/office/officeart/2018/2/layout/IconCircleList"/>
    <dgm:cxn modelId="{948CBDC0-38C5-4D7C-B0F0-6FB2F148CFBE}" type="presParOf" srcId="{B136C9F8-1FBF-4B6C-B903-B76F93E2BCAA}" destId="{C6E3276C-4115-4284-A471-44692BD442E1}" srcOrd="1" destOrd="0" presId="urn:microsoft.com/office/officeart/2018/2/layout/IconCircleList"/>
    <dgm:cxn modelId="{4B813C61-CF2A-426C-A25C-BCFA2EFB40CD}" type="presParOf" srcId="{B136C9F8-1FBF-4B6C-B903-B76F93E2BCAA}" destId="{2A7C174A-B31E-4388-9FF7-722DFB0AA9FF}" srcOrd="2" destOrd="0" presId="urn:microsoft.com/office/officeart/2018/2/layout/IconCircleList"/>
    <dgm:cxn modelId="{2662EAE9-5545-4169-8620-CE4265AA24D3}" type="presParOf" srcId="{B136C9F8-1FBF-4B6C-B903-B76F93E2BCAA}" destId="{2DF72993-F5EB-424E-AC9C-1DD6E2D758A6}" srcOrd="3" destOrd="0" presId="urn:microsoft.com/office/officeart/2018/2/layout/IconCircleList"/>
    <dgm:cxn modelId="{B9502E9F-A44B-49C7-937D-152919B1424D}" type="presParOf" srcId="{A39B0D69-6616-4D5F-B419-85DD3636D7E5}" destId="{B8335843-844D-4D63-8F4D-C15FC968B8E1}" srcOrd="3" destOrd="0" presId="urn:microsoft.com/office/officeart/2018/2/layout/IconCircleList"/>
    <dgm:cxn modelId="{F1A16C63-A2E7-4917-9596-E1B82D32AAC1}" type="presParOf" srcId="{A39B0D69-6616-4D5F-B419-85DD3636D7E5}" destId="{14B49920-98D7-4EAA-9485-3EFCC02EED95}" srcOrd="4" destOrd="0" presId="urn:microsoft.com/office/officeart/2018/2/layout/IconCircleList"/>
    <dgm:cxn modelId="{76F65A9C-4E18-495C-AC2E-9BD22D69361A}" type="presParOf" srcId="{14B49920-98D7-4EAA-9485-3EFCC02EED95}" destId="{E2F3E81E-480B-4ECD-B891-0A94B8BF3B94}" srcOrd="0" destOrd="0" presId="urn:microsoft.com/office/officeart/2018/2/layout/IconCircleList"/>
    <dgm:cxn modelId="{2838E6ED-BC91-432C-BF66-A807963B6397}" type="presParOf" srcId="{14B49920-98D7-4EAA-9485-3EFCC02EED95}" destId="{36C2E9DD-C835-4FFF-B750-A0ED81AF48E9}" srcOrd="1" destOrd="0" presId="urn:microsoft.com/office/officeart/2018/2/layout/IconCircleList"/>
    <dgm:cxn modelId="{EB231C57-E5C5-4FF0-BEB8-DB9F9212385C}" type="presParOf" srcId="{14B49920-98D7-4EAA-9485-3EFCC02EED95}" destId="{095D48AA-DC9F-4CB7-9455-FCF80A83B1E4}" srcOrd="2" destOrd="0" presId="urn:microsoft.com/office/officeart/2018/2/layout/IconCircleList"/>
    <dgm:cxn modelId="{E6D94877-F3B7-44F3-9280-69D8DDB090F9}" type="presParOf" srcId="{14B49920-98D7-4EAA-9485-3EFCC02EED95}" destId="{E93E23DA-C8A1-425F-B7B7-EBCC759D3A6A}" srcOrd="3" destOrd="0" presId="urn:microsoft.com/office/officeart/2018/2/layout/IconCircleList"/>
    <dgm:cxn modelId="{59E261D6-BA50-436A-838D-39213AC9268C}" type="presParOf" srcId="{A39B0D69-6616-4D5F-B419-85DD3636D7E5}" destId="{CA26DC61-8538-4FB8-805C-7016F89B1E46}" srcOrd="5" destOrd="0" presId="urn:microsoft.com/office/officeart/2018/2/layout/IconCircleList"/>
    <dgm:cxn modelId="{3400C4BE-545E-4A74-8585-B7DBE650306B}" type="presParOf" srcId="{A39B0D69-6616-4D5F-B419-85DD3636D7E5}" destId="{5575D525-3198-4D05-80AE-FF6B7BE2D754}" srcOrd="6" destOrd="0" presId="urn:microsoft.com/office/officeart/2018/2/layout/IconCircleList"/>
    <dgm:cxn modelId="{6504A403-6DD5-409C-AE57-5A2323D2EBDB}" type="presParOf" srcId="{5575D525-3198-4D05-80AE-FF6B7BE2D754}" destId="{904AC43F-453D-4C0B-BC13-D20925CB76D7}" srcOrd="0" destOrd="0" presId="urn:microsoft.com/office/officeart/2018/2/layout/IconCircleList"/>
    <dgm:cxn modelId="{06A86A87-8189-4677-AB01-043AF367FB84}" type="presParOf" srcId="{5575D525-3198-4D05-80AE-FF6B7BE2D754}" destId="{D3123350-8049-4B16-B4D9-7C5007523C32}" srcOrd="1" destOrd="0" presId="urn:microsoft.com/office/officeart/2018/2/layout/IconCircleList"/>
    <dgm:cxn modelId="{B0C2CF66-848D-4592-A7C0-67C083B0AE1C}" type="presParOf" srcId="{5575D525-3198-4D05-80AE-FF6B7BE2D754}" destId="{D1E47706-DFCC-40C2-B2D4-9CB5EF781FBB}" srcOrd="2" destOrd="0" presId="urn:microsoft.com/office/officeart/2018/2/layout/IconCircleList"/>
    <dgm:cxn modelId="{D86C2D8A-6082-4A01-A5FE-C85EB30766C6}" type="presParOf" srcId="{5575D525-3198-4D05-80AE-FF6B7BE2D754}" destId="{76760E43-E260-4330-967F-D4A719088148}" srcOrd="3" destOrd="0" presId="urn:microsoft.com/office/officeart/2018/2/layout/IconCircleList"/>
    <dgm:cxn modelId="{2F2BA734-A270-469A-B4FD-F4CEF00470A6}" type="presParOf" srcId="{A39B0D69-6616-4D5F-B419-85DD3636D7E5}" destId="{147B4DC0-0936-4348-A359-6730E471BF7F}" srcOrd="7" destOrd="0" presId="urn:microsoft.com/office/officeart/2018/2/layout/IconCircleList"/>
    <dgm:cxn modelId="{5D9A22A9-2E17-4F7E-B794-730400034AA8}" type="presParOf" srcId="{A39B0D69-6616-4D5F-B419-85DD3636D7E5}" destId="{5B441A6A-3FF3-43D9-8BB6-BB02B19499BD}" srcOrd="8" destOrd="0" presId="urn:microsoft.com/office/officeart/2018/2/layout/IconCircleList"/>
    <dgm:cxn modelId="{AABF4D1B-F32C-4904-B5F6-87539710988A}" type="presParOf" srcId="{5B441A6A-3FF3-43D9-8BB6-BB02B19499BD}" destId="{FF75E51D-CC44-45B2-8B9F-642FB709B615}" srcOrd="0" destOrd="0" presId="urn:microsoft.com/office/officeart/2018/2/layout/IconCircleList"/>
    <dgm:cxn modelId="{31F9038D-808B-4F3B-8776-7DB30D9CC0D1}" type="presParOf" srcId="{5B441A6A-3FF3-43D9-8BB6-BB02B19499BD}" destId="{4ECBCA5E-3799-4327-9CC1-44F54B3FEE37}" srcOrd="1" destOrd="0" presId="urn:microsoft.com/office/officeart/2018/2/layout/IconCircleList"/>
    <dgm:cxn modelId="{0BF84F52-CA85-4D69-926D-64FAAA2BA11D}" type="presParOf" srcId="{5B441A6A-3FF3-43D9-8BB6-BB02B19499BD}" destId="{62D3A7A5-CA22-4794-A351-D036886B2638}" srcOrd="2" destOrd="0" presId="urn:microsoft.com/office/officeart/2018/2/layout/IconCircleList"/>
    <dgm:cxn modelId="{55C8BC64-0728-49F6-91E8-D4713D4DFCCF}" type="presParOf" srcId="{5B441A6A-3FF3-43D9-8BB6-BB02B19499BD}" destId="{5608B084-E21C-4ECB-863D-CBC9F1CEF57E}" srcOrd="3" destOrd="0" presId="urn:microsoft.com/office/officeart/2018/2/layout/IconCircleList"/>
  </dgm:cxnLst>
  <dgm:bg>
    <a:solidFill>
      <a:srgbClr val="FFFFFF">
        <a:alpha val="72941"/>
      </a:srgb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31431-26D7-4202-BFCB-EA4471BF959D}">
      <dsp:nvSpPr>
        <dsp:cNvPr id="0" name=""/>
        <dsp:cNvSpPr/>
      </dsp:nvSpPr>
      <dsp:spPr>
        <a:xfrm>
          <a:off x="0" y="638258"/>
          <a:ext cx="5517000" cy="52767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chemeClr val="tx1"/>
              </a:solidFill>
            </a:rPr>
            <a:t>1) Monitoraggio ticketing di assistenza </a:t>
          </a:r>
        </a:p>
      </dsp:txBody>
      <dsp:txXfrm>
        <a:off x="25759" y="664017"/>
        <a:ext cx="5465482" cy="476152"/>
      </dsp:txXfrm>
    </dsp:sp>
    <dsp:sp modelId="{52471D8C-959E-4072-8D1B-02B92CF729B5}">
      <dsp:nvSpPr>
        <dsp:cNvPr id="0" name=""/>
        <dsp:cNvSpPr/>
      </dsp:nvSpPr>
      <dsp:spPr>
        <a:xfrm>
          <a:off x="0" y="1229288"/>
          <a:ext cx="5517000" cy="52767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chemeClr val="tx1"/>
              </a:solidFill>
            </a:rPr>
            <a:t>2) Migrazione sistemi di ticketing</a:t>
          </a:r>
        </a:p>
      </dsp:txBody>
      <dsp:txXfrm>
        <a:off x="25759" y="1255047"/>
        <a:ext cx="5465482" cy="476152"/>
      </dsp:txXfrm>
    </dsp:sp>
    <dsp:sp modelId="{0FBE15E2-E80A-4126-8D6C-4061A436455A}">
      <dsp:nvSpPr>
        <dsp:cNvPr id="0" name=""/>
        <dsp:cNvSpPr/>
      </dsp:nvSpPr>
      <dsp:spPr>
        <a:xfrm>
          <a:off x="0" y="1820318"/>
          <a:ext cx="5517000" cy="52767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chemeClr val="tx1"/>
              </a:solidFill>
            </a:rPr>
            <a:t>3) Modello collaborativo definizione specifiche</a:t>
          </a:r>
        </a:p>
      </dsp:txBody>
      <dsp:txXfrm>
        <a:off x="25759" y="1846077"/>
        <a:ext cx="5465482" cy="476152"/>
      </dsp:txXfrm>
    </dsp:sp>
    <dsp:sp modelId="{851C140E-7B39-4A72-9A9F-9E05398218C7}">
      <dsp:nvSpPr>
        <dsp:cNvPr id="0" name=""/>
        <dsp:cNvSpPr/>
      </dsp:nvSpPr>
      <dsp:spPr>
        <a:xfrm>
          <a:off x="0" y="2411348"/>
          <a:ext cx="5517000" cy="52767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chemeClr val="tx1"/>
              </a:solidFill>
            </a:rPr>
            <a:t>4) Sperimentazione metodologia Agile </a:t>
          </a:r>
          <a:r>
            <a:rPr lang="it-IT" sz="2200" kern="1200" dirty="0" err="1">
              <a:solidFill>
                <a:schemeClr val="tx1"/>
              </a:solidFill>
            </a:rPr>
            <a:t>Scrum</a:t>
          </a:r>
          <a:endParaRPr lang="it-IT" sz="2200" kern="1200" dirty="0">
            <a:solidFill>
              <a:schemeClr val="tx1"/>
            </a:solidFill>
          </a:endParaRPr>
        </a:p>
      </dsp:txBody>
      <dsp:txXfrm>
        <a:off x="25759" y="2437107"/>
        <a:ext cx="5465482" cy="4761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AC63E-3AEE-4AD1-9225-55CF12AF1577}">
      <dsp:nvSpPr>
        <dsp:cNvPr id="0" name=""/>
        <dsp:cNvSpPr/>
      </dsp:nvSpPr>
      <dsp:spPr>
        <a:xfrm rot="5400000">
          <a:off x="3280408" y="-1229893"/>
          <a:ext cx="1912140" cy="48500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0" i="0" kern="1200" baseline="0" dirty="0"/>
            <a:t>Ambiente dinamico-giovane-stimolante 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0" i="0" kern="1200" baseline="0" dirty="0"/>
            <a:t>Assetto simile ad un ambiente lavorativo privato: stimolo delle skills individuali, incentivante 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/>
            <a:t>S</a:t>
          </a:r>
          <a:r>
            <a:rPr lang="it-IT" sz="1500" b="0" i="0" kern="1200" baseline="0"/>
            <a:t>i respira il senso del gruppo </a:t>
          </a:r>
          <a:endParaRPr lang="it-IT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C</a:t>
          </a:r>
          <a:r>
            <a:rPr lang="it-IT" sz="1500" b="0" i="0" kern="1200" baseline="0" dirty="0"/>
            <a:t>ondivisione: l’approccio olistico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R</a:t>
          </a:r>
          <a:r>
            <a:rPr lang="it-IT" sz="1500" b="0" i="0" kern="1200" baseline="0" dirty="0"/>
            <a:t>ispetto del lavoro e delle professionalità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Elevato grado di autonomia (crescita, performance)</a:t>
          </a:r>
        </a:p>
      </dsp:txBody>
      <dsp:txXfrm rot="-5400000">
        <a:off x="1811438" y="332420"/>
        <a:ext cx="4756738" cy="1725454"/>
      </dsp:txXfrm>
    </dsp:sp>
    <dsp:sp modelId="{0FD10EEA-0551-4643-B6C9-8537418DE482}">
      <dsp:nvSpPr>
        <dsp:cNvPr id="0" name=""/>
        <dsp:cNvSpPr/>
      </dsp:nvSpPr>
      <dsp:spPr>
        <a:xfrm>
          <a:off x="916733" y="59"/>
          <a:ext cx="894703" cy="2390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b="0" i="0" kern="1200" baseline="0" dirty="0"/>
            <a:t>PRO </a:t>
          </a:r>
          <a:endParaRPr lang="it-IT" sz="3700" kern="1200" dirty="0"/>
        </a:p>
      </dsp:txBody>
      <dsp:txXfrm>
        <a:off x="960409" y="43735"/>
        <a:ext cx="807351" cy="2302823"/>
      </dsp:txXfrm>
    </dsp:sp>
    <dsp:sp modelId="{462590BE-B6FD-4E11-8C14-D8C50650BD36}">
      <dsp:nvSpPr>
        <dsp:cNvPr id="0" name=""/>
        <dsp:cNvSpPr/>
      </dsp:nvSpPr>
      <dsp:spPr>
        <a:xfrm rot="5400000">
          <a:off x="3280408" y="1279791"/>
          <a:ext cx="1912140" cy="48500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Mancanza di </a:t>
          </a:r>
          <a:r>
            <a:rPr lang="it-IT" sz="1500" b="0" i="0" kern="1200" baseline="0" dirty="0"/>
            <a:t>“conoscenza" al ns interno: «chi fa cosa» per interagire meglio ed efficacemente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0" i="0" kern="1200" baseline="0" dirty="0"/>
            <a:t>Comunicazione esterna è vista a volte come una perdita di tempo</a:t>
          </a:r>
          <a:endParaRPr lang="it-IT" sz="1500" kern="1200" dirty="0"/>
        </a:p>
      </dsp:txBody>
      <dsp:txXfrm rot="-5400000">
        <a:off x="1811438" y="2842105"/>
        <a:ext cx="4756738" cy="1725454"/>
      </dsp:txXfrm>
    </dsp:sp>
    <dsp:sp modelId="{690F2CB9-48D2-4B8F-8DE5-09FDC598D61E}">
      <dsp:nvSpPr>
        <dsp:cNvPr id="0" name=""/>
        <dsp:cNvSpPr/>
      </dsp:nvSpPr>
      <dsp:spPr>
        <a:xfrm>
          <a:off x="916733" y="2509744"/>
          <a:ext cx="894703" cy="2390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b="0" i="0" kern="1200" baseline="0" dirty="0"/>
            <a:t>CONTRO </a:t>
          </a:r>
          <a:endParaRPr lang="it-IT" sz="3700" kern="1200" dirty="0"/>
        </a:p>
      </dsp:txBody>
      <dsp:txXfrm>
        <a:off x="960409" y="2553420"/>
        <a:ext cx="807351" cy="2302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B5908-C4F7-46EF-980A-448CDB30B8DB}">
      <dsp:nvSpPr>
        <dsp:cNvPr id="0" name=""/>
        <dsp:cNvSpPr/>
      </dsp:nvSpPr>
      <dsp:spPr>
        <a:xfrm rot="5400000">
          <a:off x="1824189" y="249438"/>
          <a:ext cx="2842864" cy="3054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Corsi di formazione</a:t>
          </a:r>
          <a:endParaRPr lang="it-IT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Manualistica</a:t>
          </a:r>
          <a:r>
            <a:rPr lang="en-US" sz="2300" kern="1200" dirty="0"/>
            <a:t> e </a:t>
          </a:r>
          <a:r>
            <a:rPr lang="en-US" sz="2300" kern="1200" dirty="0" err="1"/>
            <a:t>comunicazione</a:t>
          </a:r>
          <a:r>
            <a:rPr lang="en-US" sz="2300" kern="1200" dirty="0"/>
            <a:t> (</a:t>
          </a:r>
          <a:r>
            <a:rPr lang="en-US" sz="2300" kern="1200" dirty="0" err="1"/>
            <a:t>sito</a:t>
          </a:r>
          <a:r>
            <a:rPr lang="en-US" sz="2300" kern="1200" dirty="0"/>
            <a:t> web)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Maggior comprensibilità del software lato utente</a:t>
          </a:r>
          <a:endParaRPr lang="it-IT" sz="2300" kern="1200"/>
        </a:p>
      </dsp:txBody>
      <dsp:txXfrm rot="-5400000">
        <a:off x="1718270" y="494135"/>
        <a:ext cx="2915926" cy="2565310"/>
      </dsp:txXfrm>
    </dsp:sp>
    <dsp:sp modelId="{E1C0F2BA-CBD1-44A8-B6AD-3C3D8DBD4022}">
      <dsp:nvSpPr>
        <dsp:cNvPr id="0" name=""/>
        <dsp:cNvSpPr/>
      </dsp:nvSpPr>
      <dsp:spPr>
        <a:xfrm>
          <a:off x="0" y="0"/>
          <a:ext cx="1718270" cy="3553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Apertura ticket in </a:t>
          </a:r>
          <a:r>
            <a:rPr lang="en-US" sz="2100" kern="1200" dirty="0" err="1"/>
            <a:t>diminuzione</a:t>
          </a:r>
          <a:r>
            <a:rPr lang="en-US" sz="2100" kern="1200" dirty="0"/>
            <a:t> (-15%)</a:t>
          </a:r>
          <a:endParaRPr lang="it-IT" sz="2100" kern="1200" dirty="0"/>
        </a:p>
      </dsp:txBody>
      <dsp:txXfrm>
        <a:off x="83879" y="83879"/>
        <a:ext cx="1550512" cy="3385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AB9D6-E5BD-42B5-8E2B-4BCDD5267A3E}">
      <dsp:nvSpPr>
        <dsp:cNvPr id="0" name=""/>
        <dsp:cNvSpPr/>
      </dsp:nvSpPr>
      <dsp:spPr>
        <a:xfrm rot="5400000">
          <a:off x="1546452" y="-30847"/>
          <a:ext cx="4080510" cy="51623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>
              <a:hlinkClick xmlns:r="http://schemas.openxmlformats.org/officeDocument/2006/relationships" r:id="rId1"/>
            </a:rPr>
            <a:t>Policy Assistenza</a:t>
          </a:r>
          <a:r>
            <a:rPr lang="it-IT" sz="1900" kern="1200" dirty="0"/>
            <a:t> per Helpdesk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Dashboard DSI per assistenza (primo e secondo livello)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b="0" i="0" u="none" strike="noStrike" kern="1200" dirty="0">
              <a:effectLst/>
              <a:latin typeface="Calibri" panose="020F0502020204030204" pitchFamily="34" charset="0"/>
            </a:rPr>
            <a:t>Ticket «risolto in 3 giorni» è un obiettivo di PIAO: per il 2023 = 50% OK. Per il 2024 =75% da abbassare?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 err="1"/>
            <a:t>Reminder</a:t>
          </a:r>
          <a:r>
            <a:rPr lang="it-IT" sz="1900" kern="1200" dirty="0"/>
            <a:t> periodici sia per helpdesk/sviluppo che per l’utenza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«in </a:t>
          </a:r>
          <a:r>
            <a:rPr lang="it-IT" sz="1900" kern="1200" dirty="0" err="1"/>
            <a:t>development</a:t>
          </a:r>
          <a:r>
            <a:rPr lang="it-IT" sz="1900" kern="1200" dirty="0"/>
            <a:t>» analisi e approfondimento di un </a:t>
          </a:r>
          <a:r>
            <a:rPr lang="it-IT" sz="1900" i="1" kern="1200" dirty="0" err="1"/>
            <a:t>problem</a:t>
          </a:r>
          <a:r>
            <a:rPr lang="it-IT" sz="1900" kern="1200" dirty="0"/>
            <a:t> in 3 mesi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Nuovo sistema di ticketing calcola in automatico: stiamo imparando a configurarlo</a:t>
          </a:r>
        </a:p>
      </dsp:txBody>
      <dsp:txXfrm rot="-5400000">
        <a:off x="1005541" y="709258"/>
        <a:ext cx="4963139" cy="3682122"/>
      </dsp:txXfrm>
    </dsp:sp>
    <dsp:sp modelId="{2DF8D9E5-A2F7-4C08-A59D-1CBBBBE691F0}">
      <dsp:nvSpPr>
        <dsp:cNvPr id="0" name=""/>
        <dsp:cNvSpPr/>
      </dsp:nvSpPr>
      <dsp:spPr>
        <a:xfrm>
          <a:off x="23375" y="0"/>
          <a:ext cx="982165" cy="5100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6210" tIns="78105" rIns="156210" bIns="78105" numCol="1" spcCol="1270" anchor="ctr" anchorCtr="0">
          <a:noAutofit/>
          <a:scene3d>
            <a:camera prst="orthographicFront">
              <a:rot lat="0" lon="0" rev="0"/>
            </a:camera>
            <a:lightRig rig="threePt" dir="t"/>
          </a:scene3d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b="0" i="0" u="none" strike="noStrike" kern="1200" dirty="0">
              <a:effectLst/>
              <a:latin typeface="Calibri" panose="020F0502020204030204" pitchFamily="34" charset="0"/>
            </a:rPr>
            <a:t>SLA</a:t>
          </a:r>
          <a:endParaRPr lang="it-IT" sz="4100" kern="1200" dirty="0"/>
        </a:p>
      </dsp:txBody>
      <dsp:txXfrm>
        <a:off x="71320" y="47945"/>
        <a:ext cx="886275" cy="5004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E0529-3FAC-4755-B894-4610492AB396}">
      <dsp:nvSpPr>
        <dsp:cNvPr id="0" name=""/>
        <dsp:cNvSpPr/>
      </dsp:nvSpPr>
      <dsp:spPr>
        <a:xfrm>
          <a:off x="10879" y="0"/>
          <a:ext cx="5273183" cy="1581955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28" tIns="195328" rIns="195328" bIns="195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risolto in 3 giorni</a:t>
          </a:r>
        </a:p>
      </dsp:txBody>
      <dsp:txXfrm>
        <a:off x="485466" y="0"/>
        <a:ext cx="4324010" cy="1581955"/>
      </dsp:txXfrm>
    </dsp:sp>
    <dsp:sp modelId="{CDD6F476-63DB-458E-90AC-3255231118D7}">
      <dsp:nvSpPr>
        <dsp:cNvPr id="0" name=""/>
        <dsp:cNvSpPr/>
      </dsp:nvSpPr>
      <dsp:spPr>
        <a:xfrm>
          <a:off x="10879" y="1581955"/>
          <a:ext cx="4798597" cy="348178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96" tIns="379196" rIns="379196" bIns="758392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1" kern="1200" dirty="0"/>
            <a:t>Email reminder </a:t>
          </a:r>
          <a:r>
            <a:rPr lang="en-US" sz="2200" b="1" kern="1200" dirty="0" err="1"/>
            <a:t>giornalieri</a:t>
          </a:r>
          <a:r>
            <a:rPr lang="en-US" sz="2200" b="1" kern="1200" dirty="0"/>
            <a:t> per </a:t>
          </a:r>
          <a:r>
            <a:rPr lang="en-US" sz="2200" b="1" kern="1200" dirty="0" err="1"/>
            <a:t>l’Helpdesk</a:t>
          </a:r>
          <a:r>
            <a:rPr lang="en-US" sz="2200" b="1" kern="1200" dirty="0"/>
            <a:t> (al </a:t>
          </a:r>
          <a:r>
            <a:rPr lang="en-US" sz="2200" b="1" kern="1200" dirty="0" err="1"/>
            <a:t>posto</a:t>
          </a:r>
          <a:r>
            <a:rPr lang="en-US" sz="2200" b="1" kern="1200" dirty="0"/>
            <a:t> di </a:t>
          </a:r>
          <a:r>
            <a:rPr lang="en-US" sz="2200" b="1" kern="1200" dirty="0" err="1"/>
            <a:t>quelli</a:t>
          </a:r>
          <a:r>
            <a:rPr lang="en-US" sz="2200" b="1" kern="1200" dirty="0"/>
            <a:t> </a:t>
          </a:r>
          <a:r>
            <a:rPr lang="en-US" sz="2200" b="1" kern="1200" dirty="0" err="1"/>
            <a:t>settimanali</a:t>
          </a:r>
          <a:r>
            <a:rPr lang="en-US" sz="2200" b="1" kern="1200" dirty="0"/>
            <a:t>) per </a:t>
          </a:r>
          <a:r>
            <a:rPr lang="en-US" sz="2200" b="1" kern="1200" dirty="0" err="1"/>
            <a:t>i</a:t>
          </a:r>
          <a:r>
            <a:rPr lang="en-US" sz="2200" b="1" kern="1200" dirty="0"/>
            <a:t> ticket a cui </a:t>
          </a:r>
          <a:r>
            <a:rPr lang="en-US" sz="2200" b="1" kern="1200" dirty="0" err="1"/>
            <a:t>manca</a:t>
          </a:r>
          <a:r>
            <a:rPr lang="en-US" sz="2200" b="1" kern="1200" dirty="0"/>
            <a:t> un </a:t>
          </a:r>
          <a:r>
            <a:rPr lang="en-US" sz="2200" b="1" kern="1200" dirty="0" err="1"/>
            <a:t>giorno</a:t>
          </a:r>
          <a:endParaRPr lang="en-US" sz="2200" b="1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200" b="1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1" kern="1200" dirty="0" err="1"/>
            <a:t>Assegnazione</a:t>
          </a:r>
          <a:r>
            <a:rPr lang="en-US" sz="2200" b="1" kern="1200" dirty="0"/>
            <a:t> </a:t>
          </a:r>
          <a:r>
            <a:rPr lang="en-US" sz="2200" b="1" kern="1200" dirty="0" err="1"/>
            <a:t>automatica</a:t>
          </a:r>
          <a:r>
            <a:rPr lang="en-US" sz="2200" b="1" kern="1200" dirty="0"/>
            <a:t> del </a:t>
          </a:r>
          <a:r>
            <a:rPr lang="en-US" sz="2200" b="1" kern="1200" dirty="0" err="1"/>
            <a:t>tkt</a:t>
          </a:r>
          <a:r>
            <a:rPr lang="en-US" sz="2200" b="1" kern="1200" dirty="0"/>
            <a:t> </a:t>
          </a:r>
          <a:r>
            <a:rPr lang="en-US" sz="2200" b="1" kern="1200" dirty="0" err="1"/>
            <a:t>fra</a:t>
          </a:r>
          <a:r>
            <a:rPr lang="en-US" sz="2200" b="1" kern="1200" dirty="0"/>
            <a:t> </a:t>
          </a:r>
          <a:r>
            <a:rPr lang="en-US" sz="2200" b="1" kern="1200" dirty="0" err="1"/>
            <a:t>gli</a:t>
          </a:r>
          <a:r>
            <a:rPr lang="en-US" sz="2200" b="1" kern="1200" dirty="0"/>
            <a:t> Helpdesk di primo </a:t>
          </a:r>
          <a:r>
            <a:rPr lang="en-US" sz="2200" b="1" kern="1200" dirty="0" err="1"/>
            <a:t>livello</a:t>
          </a:r>
          <a:r>
            <a:rPr lang="en-US" sz="2200" b="1" kern="1200" dirty="0"/>
            <a:t> dopo 1 </a:t>
          </a:r>
          <a:r>
            <a:rPr lang="en-US" sz="2200" b="1" kern="1200" dirty="0" err="1"/>
            <a:t>giorno</a:t>
          </a:r>
          <a:r>
            <a:rPr lang="en-US" sz="2200" b="1" kern="1200" dirty="0"/>
            <a:t> (chi ha </a:t>
          </a:r>
          <a:r>
            <a:rPr lang="en-US" sz="2200" b="1" kern="1200" dirty="0" err="1"/>
            <a:t>meno</a:t>
          </a:r>
          <a:r>
            <a:rPr lang="en-US" sz="2200" b="1" kern="1200" dirty="0"/>
            <a:t> ticket in </a:t>
          </a:r>
          <a:r>
            <a:rPr lang="en-US" sz="2200" b="1" kern="1200" dirty="0" err="1"/>
            <a:t>carico</a:t>
          </a:r>
          <a:r>
            <a:rPr lang="en-US" sz="2200" b="1" kern="1200" dirty="0"/>
            <a:t>)</a:t>
          </a:r>
        </a:p>
      </dsp:txBody>
      <dsp:txXfrm>
        <a:off x="10879" y="1581955"/>
        <a:ext cx="4798597" cy="3481788"/>
      </dsp:txXfrm>
    </dsp:sp>
    <dsp:sp modelId="{39E8844C-CBE6-4DE5-8CEC-247D4186BD97}">
      <dsp:nvSpPr>
        <dsp:cNvPr id="0" name=""/>
        <dsp:cNvSpPr/>
      </dsp:nvSpPr>
      <dsp:spPr>
        <a:xfrm>
          <a:off x="5231536" y="0"/>
          <a:ext cx="5273183" cy="1581955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28" tIns="195328" rIns="195328" bIns="195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 err="1"/>
            <a:t>analisi</a:t>
          </a:r>
          <a:r>
            <a:rPr lang="en-US" sz="2800" kern="1200" dirty="0"/>
            <a:t> e </a:t>
          </a:r>
          <a:r>
            <a:rPr lang="en-US" sz="2800" kern="1200" dirty="0" err="1"/>
            <a:t>approfondimento</a:t>
          </a:r>
          <a:r>
            <a:rPr lang="en-US" sz="2800" kern="1200" dirty="0"/>
            <a:t> in 3 </a:t>
          </a:r>
          <a:r>
            <a:rPr lang="en-US" sz="2800" kern="1200" dirty="0" err="1"/>
            <a:t>mesi</a:t>
          </a:r>
          <a:endParaRPr lang="en-US" sz="2800" kern="1200" dirty="0"/>
        </a:p>
      </dsp:txBody>
      <dsp:txXfrm>
        <a:off x="5706123" y="0"/>
        <a:ext cx="4324010" cy="1581955"/>
      </dsp:txXfrm>
    </dsp:sp>
    <dsp:sp modelId="{DF359089-6296-4E26-856E-B94B0F7468C1}">
      <dsp:nvSpPr>
        <dsp:cNvPr id="0" name=""/>
        <dsp:cNvSpPr/>
      </dsp:nvSpPr>
      <dsp:spPr>
        <a:xfrm>
          <a:off x="5231536" y="1581955"/>
          <a:ext cx="4798597" cy="348178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96" tIns="379196" rIns="379196" bIns="758392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172 </a:t>
          </a:r>
          <a:r>
            <a:rPr lang="en-US" sz="2200" kern="1200" dirty="0" err="1"/>
            <a:t>tkt</a:t>
          </a:r>
          <a:r>
            <a:rPr lang="en-US" sz="2200" kern="1200" dirty="0"/>
            <a:t> «in development» di cui 40 </a:t>
          </a:r>
          <a:r>
            <a:rPr lang="en-US" sz="2200" kern="1200" dirty="0" err="1"/>
            <a:t>censiti</a:t>
          </a:r>
          <a:r>
            <a:rPr lang="en-US" sz="2200" kern="1200" dirty="0"/>
            <a:t> in </a:t>
          </a:r>
          <a:r>
            <a:rPr lang="en-US" sz="2200" kern="1200" dirty="0" err="1"/>
            <a:t>sviluppo</a:t>
          </a:r>
          <a:r>
            <a:rPr lang="en-US" sz="2200" kern="1200" dirty="0"/>
            <a:t>: </a:t>
          </a:r>
          <a:r>
            <a:rPr lang="en-US" sz="2200" kern="1200" dirty="0" err="1"/>
            <a:t>vanno</a:t>
          </a:r>
          <a:r>
            <a:rPr lang="en-US" sz="2200" kern="1200" dirty="0"/>
            <a:t> </a:t>
          </a:r>
          <a:r>
            <a:rPr lang="en-US" sz="2200" kern="1200" dirty="0" err="1"/>
            <a:t>esaminati</a:t>
          </a:r>
          <a:r>
            <a:rPr lang="en-US" sz="2200" kern="1200" dirty="0"/>
            <a:t>  (</a:t>
          </a:r>
          <a:r>
            <a:rPr lang="en-US" sz="2200" kern="1200" dirty="0" err="1"/>
            <a:t>molti</a:t>
          </a:r>
          <a:r>
            <a:rPr lang="en-US" sz="2200" kern="1200" dirty="0"/>
            <a:t> </a:t>
          </a:r>
          <a:r>
            <a:rPr lang="en-US" sz="2200" kern="1200" dirty="0" err="1"/>
            <a:t>potrebbero</a:t>
          </a:r>
          <a:r>
            <a:rPr lang="en-US" sz="2200" kern="1200" dirty="0"/>
            <a:t> </a:t>
          </a:r>
          <a:r>
            <a:rPr lang="en-US" sz="2200" kern="1200" dirty="0" err="1"/>
            <a:t>essere</a:t>
          </a:r>
          <a:r>
            <a:rPr lang="en-US" sz="2200" kern="1200" dirty="0"/>
            <a:t> </a:t>
          </a:r>
          <a:r>
            <a:rPr lang="en-US" sz="2200" kern="1200" dirty="0" err="1"/>
            <a:t>già</a:t>
          </a:r>
          <a:r>
            <a:rPr lang="en-US" sz="2200" kern="1200" dirty="0"/>
            <a:t> </a:t>
          </a:r>
          <a:r>
            <a:rPr lang="en-US" sz="2200" kern="1200" dirty="0" err="1"/>
            <a:t>risolti</a:t>
          </a:r>
          <a:r>
            <a:rPr lang="en-US" sz="2200" kern="1200" dirty="0"/>
            <a:t>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Email reminder </a:t>
          </a:r>
          <a:r>
            <a:rPr lang="en-US" sz="2200" b="1" kern="1200" dirty="0" err="1"/>
            <a:t>mensile</a:t>
          </a:r>
          <a:r>
            <a:rPr lang="en-US" sz="2200" b="1" kern="1200" dirty="0"/>
            <a:t> per </a:t>
          </a:r>
          <a:r>
            <a:rPr lang="en-US" sz="2200" b="1" kern="1200" dirty="0" err="1"/>
            <a:t>i</a:t>
          </a:r>
          <a:r>
            <a:rPr lang="en-US" sz="2200" b="1" kern="1200" dirty="0"/>
            <a:t> ticket a cui </a:t>
          </a:r>
          <a:r>
            <a:rPr lang="en-US" sz="2200" b="1" kern="1200" dirty="0" err="1"/>
            <a:t>manca</a:t>
          </a:r>
          <a:r>
            <a:rPr lang="en-US" sz="2200" b="1" kern="1200" dirty="0"/>
            <a:t> un mese </a:t>
          </a:r>
        </a:p>
      </dsp:txBody>
      <dsp:txXfrm>
        <a:off x="5231536" y="1581955"/>
        <a:ext cx="4798597" cy="3481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195C1-7EDE-47E0-9FA4-D1B8977CF6C4}">
      <dsp:nvSpPr>
        <dsp:cNvPr id="0" name=""/>
        <dsp:cNvSpPr/>
      </dsp:nvSpPr>
      <dsp:spPr>
        <a:xfrm rot="5400000">
          <a:off x="2574819" y="-1385126"/>
          <a:ext cx="2068500" cy="53560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Buona </a:t>
          </a:r>
          <a:r>
            <a:rPr lang="en-US" sz="1400" kern="1200" dirty="0" err="1"/>
            <a:t>conoscenza</a:t>
          </a:r>
          <a:r>
            <a:rPr lang="en-US" sz="1400" kern="1200" dirty="0"/>
            <a:t> </a:t>
          </a:r>
          <a:r>
            <a:rPr lang="en-US" sz="1400" kern="1200" dirty="0" err="1"/>
            <a:t>dei</a:t>
          </a:r>
          <a:r>
            <a:rPr lang="en-US" sz="1400" kern="1200" dirty="0"/>
            <a:t> </a:t>
          </a:r>
          <a:r>
            <a:rPr lang="en-US" sz="1400" kern="1200" dirty="0" err="1"/>
            <a:t>sistemi</a:t>
          </a:r>
          <a:r>
            <a:rPr lang="en-US" sz="1400" kern="1200" dirty="0"/>
            <a:t> ticketing Atlassian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Gruppo </a:t>
          </a:r>
          <a:r>
            <a:rPr lang="en-US" sz="1400" kern="1200" dirty="0" err="1"/>
            <a:t>amministratori</a:t>
          </a:r>
          <a:r>
            <a:rPr lang="en-US" sz="1400" kern="1200" dirty="0"/>
            <a:t> JSM </a:t>
          </a:r>
          <a:r>
            <a:rPr lang="en-US" sz="1400" kern="1200" dirty="0" err="1"/>
            <a:t>fra</a:t>
          </a:r>
          <a:r>
            <a:rPr lang="en-US" sz="1400" kern="1200" dirty="0"/>
            <a:t> cui 1 DSI 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Herzum</a:t>
          </a:r>
          <a:r>
            <a:rPr lang="en-US" sz="1400" kern="1200" dirty="0"/>
            <a:t>: 7,2k€ </a:t>
          </a:r>
          <a:r>
            <a:rPr lang="en-US" sz="1400" kern="1200" dirty="0" err="1"/>
            <a:t>necessari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JSM è uno strumento pensato per l’assistenza (non per lo sviluppo)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Separate le aree non DSI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Distinzione fra Helpdesk DSI (primo livello) che riceve notifiche all’apertura e Developers DSI (secondo livello) </a:t>
          </a:r>
        </a:p>
      </dsp:txBody>
      <dsp:txXfrm rot="-5400000">
        <a:off x="931065" y="359604"/>
        <a:ext cx="5255032" cy="1866548"/>
      </dsp:txXfrm>
    </dsp:sp>
    <dsp:sp modelId="{5E8FFBB5-ADF1-4AD0-A8EC-E5B68C13B271}">
      <dsp:nvSpPr>
        <dsp:cNvPr id="0" name=""/>
        <dsp:cNvSpPr/>
      </dsp:nvSpPr>
      <dsp:spPr>
        <a:xfrm>
          <a:off x="161348" y="64"/>
          <a:ext cx="769717" cy="2585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 </a:t>
          </a:r>
          <a:endParaRPr lang="it-IT" sz="3200" kern="1200" dirty="0"/>
        </a:p>
      </dsp:txBody>
      <dsp:txXfrm>
        <a:off x="198922" y="37638"/>
        <a:ext cx="694569" cy="2510478"/>
      </dsp:txXfrm>
    </dsp:sp>
    <dsp:sp modelId="{43814600-F984-40F9-BD5C-897F48A3866E}">
      <dsp:nvSpPr>
        <dsp:cNvPr id="0" name=""/>
        <dsp:cNvSpPr/>
      </dsp:nvSpPr>
      <dsp:spPr>
        <a:xfrm rot="5400000">
          <a:off x="2541349" y="1363250"/>
          <a:ext cx="2068500" cy="52890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Traning</a:t>
          </a:r>
          <a:r>
            <a:rPr lang="en-US" sz="1400" kern="1200" dirty="0"/>
            <a:t> on the job (</a:t>
          </a:r>
          <a:r>
            <a:rPr lang="en-US" sz="1400" kern="1200" dirty="0" err="1"/>
            <a:t>pianificazione</a:t>
          </a:r>
          <a:r>
            <a:rPr lang="en-US" sz="1400" kern="1200" dirty="0"/>
            <a:t> </a:t>
          </a:r>
          <a:r>
            <a:rPr lang="en-US" sz="1400" kern="1200" dirty="0" err="1"/>
            <a:t>tempistiche</a:t>
          </a:r>
          <a:r>
            <a:rPr lang="en-US" sz="1400" kern="1200" dirty="0"/>
            <a:t>)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 SSNN non </a:t>
          </a:r>
          <a:r>
            <a:rPr lang="en-US" sz="1400" kern="1200" dirty="0" err="1"/>
            <a:t>hanno</a:t>
          </a:r>
          <a:r>
            <a:rPr lang="en-US" sz="1400" kern="1200" dirty="0"/>
            <a:t> la nostra </a:t>
          </a:r>
          <a:r>
            <a:rPr lang="en-US" sz="1400" kern="1200" dirty="0" err="1"/>
            <a:t>stessa</a:t>
          </a:r>
          <a:r>
            <a:rPr lang="en-US" sz="1400" kern="1200" dirty="0"/>
            <a:t> idea / </a:t>
          </a:r>
          <a:r>
            <a:rPr lang="en-US" sz="1400" kern="1200" dirty="0" err="1"/>
            <a:t>livello</a:t>
          </a:r>
          <a:r>
            <a:rPr lang="en-US" sz="1400" kern="1200" dirty="0"/>
            <a:t> di </a:t>
          </a:r>
          <a:r>
            <a:rPr lang="en-US" sz="1400" kern="1200" dirty="0" err="1"/>
            <a:t>servizio</a:t>
          </a:r>
          <a:endParaRPr lang="it-IT" sz="1400" kern="1200" dirty="0"/>
        </a:p>
      </dsp:txBody>
      <dsp:txXfrm rot="-5400000">
        <a:off x="931065" y="3074510"/>
        <a:ext cx="5188092" cy="1866548"/>
      </dsp:txXfrm>
    </dsp:sp>
    <dsp:sp modelId="{0E194505-578A-46A2-909E-4A6E6E8D0664}">
      <dsp:nvSpPr>
        <dsp:cNvPr id="0" name=""/>
        <dsp:cNvSpPr/>
      </dsp:nvSpPr>
      <dsp:spPr>
        <a:xfrm>
          <a:off x="161348" y="2714972"/>
          <a:ext cx="769717" cy="2585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CONTRO </a:t>
          </a:r>
          <a:endParaRPr lang="it-IT" sz="3200" kern="1200" dirty="0"/>
        </a:p>
      </dsp:txBody>
      <dsp:txXfrm>
        <a:off x="198922" y="2752546"/>
        <a:ext cx="694569" cy="25104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491A9-E4C8-422D-BAE6-9BA79EFEECAC}">
      <dsp:nvSpPr>
        <dsp:cNvPr id="0" name=""/>
        <dsp:cNvSpPr/>
      </dsp:nvSpPr>
      <dsp:spPr>
        <a:xfrm>
          <a:off x="0" y="258801"/>
          <a:ext cx="599502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Automazioni </a:t>
          </a:r>
        </a:p>
      </dsp:txBody>
      <dsp:txXfrm>
        <a:off x="30442" y="289243"/>
        <a:ext cx="5934139" cy="562726"/>
      </dsp:txXfrm>
    </dsp:sp>
    <dsp:sp modelId="{CC732D6D-EB50-410C-8D31-1C112E75C50A}">
      <dsp:nvSpPr>
        <dsp:cNvPr id="0" name=""/>
        <dsp:cNvSpPr/>
      </dsp:nvSpPr>
      <dsp:spPr>
        <a:xfrm>
          <a:off x="0" y="882411"/>
          <a:ext cx="5995023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4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/>
            <a:t>«in development»: apertura ticket correlato in sviluppo e chiusura automatica quando sviluppato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Riapertura ticket al commento utente </a:t>
          </a:r>
          <a:r>
            <a:rPr lang="it-IT" sz="2000" kern="1200" dirty="0">
              <a:sym typeface="Wingdings" panose="05000000000000000000" pitchFamily="2" charset="2"/>
            </a:rPr>
            <a:t></a:t>
          </a:r>
          <a:r>
            <a:rPr lang="it-IT" sz="2000" kern="1200" dirty="0"/>
            <a:t> evitiamo «grazie», «buona giornata»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Knowledge base utenti (FAQ, </a:t>
          </a:r>
          <a:r>
            <a:rPr lang="it-IT" sz="2000" kern="1200" dirty="0" err="1"/>
            <a:t>workaround</a:t>
          </a:r>
          <a:r>
            <a:rPr lang="it-IT" sz="2000" kern="1200" dirty="0"/>
            <a:t> per bug noti) </a:t>
          </a:r>
          <a:r>
            <a:rPr lang="it-IT" sz="2000" kern="1200" dirty="0">
              <a:sym typeface="Wingdings" panose="05000000000000000000" pitchFamily="2" charset="2"/>
            </a:rPr>
            <a:t></a:t>
          </a:r>
          <a:r>
            <a:rPr lang="it-IT" sz="2000" kern="1200" dirty="0"/>
            <a:t> </a:t>
          </a:r>
          <a:r>
            <a:rPr lang="it-IT" sz="2000" kern="1200" dirty="0" err="1"/>
            <a:t>Workaround</a:t>
          </a:r>
          <a:r>
            <a:rPr lang="it-IT" sz="2000" kern="1200" dirty="0"/>
            <a:t> SSNN per </a:t>
          </a:r>
          <a:r>
            <a:rPr lang="it-IT" sz="2000" kern="1200" dirty="0" err="1"/>
            <a:t>Confluence</a:t>
          </a:r>
          <a:r>
            <a:rPr lang="it-IT" sz="2000" kern="1200" dirty="0"/>
            <a:t> (licenze)</a:t>
          </a:r>
        </a:p>
      </dsp:txBody>
      <dsp:txXfrm>
        <a:off x="0" y="882411"/>
        <a:ext cx="5995023" cy="1883700"/>
      </dsp:txXfrm>
    </dsp:sp>
    <dsp:sp modelId="{BFF4C353-3C40-4D21-B8CE-C5A21917562F}">
      <dsp:nvSpPr>
        <dsp:cNvPr id="0" name=""/>
        <dsp:cNvSpPr/>
      </dsp:nvSpPr>
      <dsp:spPr>
        <a:xfrm>
          <a:off x="0" y="2766111"/>
          <a:ext cx="599502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Studiare l’acquisto di possibili plugin</a:t>
          </a:r>
        </a:p>
      </dsp:txBody>
      <dsp:txXfrm>
        <a:off x="30442" y="2796553"/>
        <a:ext cx="5934139" cy="562726"/>
      </dsp:txXfrm>
    </dsp:sp>
    <dsp:sp modelId="{3979902D-287D-4DA1-93A4-4AF261907EE1}">
      <dsp:nvSpPr>
        <dsp:cNvPr id="0" name=""/>
        <dsp:cNvSpPr/>
      </dsp:nvSpPr>
      <dsp:spPr>
        <a:xfrm>
          <a:off x="0" y="3389722"/>
          <a:ext cx="5995023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4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>
              <a:hlinkClick xmlns:r="http://schemas.openxmlformats.org/officeDocument/2006/relationships" r:id="rId1"/>
            </a:rPr>
            <a:t>Segregazione commenti</a:t>
          </a:r>
          <a:r>
            <a:rPr lang="it-IT" sz="2000" kern="1200" dirty="0"/>
            <a:t> (solo secondo livello, d’area, ecc.): su JSM c’è solo </a:t>
          </a:r>
          <a:r>
            <a:rPr lang="it-IT" sz="2000" kern="1200" dirty="0" err="1"/>
            <a:t>internal</a:t>
          </a:r>
          <a:r>
            <a:rPr lang="it-IT" sz="2000" kern="1200" dirty="0"/>
            <a:t> / customer.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Sarebbero utili dei raggruppamenti fra portali (DSI o anche gruppi di tool, per area) </a:t>
          </a:r>
          <a:r>
            <a:rPr lang="it-IT" sz="2000" kern="1200" dirty="0">
              <a:sym typeface="Wingdings" panose="05000000000000000000" pitchFamily="2" charset="2"/>
            </a:rPr>
            <a:t></a:t>
          </a:r>
          <a:r>
            <a:rPr lang="it-IT" sz="2000" kern="1200" dirty="0"/>
            <a:t> costo 900/1400 € annui </a:t>
          </a:r>
        </a:p>
      </dsp:txBody>
      <dsp:txXfrm>
        <a:off x="0" y="3389722"/>
        <a:ext cx="5995023" cy="15338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491A9-E4C8-422D-BAE6-9BA79EFEECAC}">
      <dsp:nvSpPr>
        <dsp:cNvPr id="0" name=""/>
        <dsp:cNvSpPr/>
      </dsp:nvSpPr>
      <dsp:spPr>
        <a:xfrm>
          <a:off x="0" y="151837"/>
          <a:ext cx="5995023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Automazioni </a:t>
          </a:r>
        </a:p>
      </dsp:txBody>
      <dsp:txXfrm>
        <a:off x="32784" y="184621"/>
        <a:ext cx="5929455" cy="606012"/>
      </dsp:txXfrm>
    </dsp:sp>
    <dsp:sp modelId="{CC732D6D-EB50-410C-8D31-1C112E75C50A}">
      <dsp:nvSpPr>
        <dsp:cNvPr id="0" name=""/>
        <dsp:cNvSpPr/>
      </dsp:nvSpPr>
      <dsp:spPr>
        <a:xfrm>
          <a:off x="0" y="823417"/>
          <a:ext cx="5995023" cy="17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4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 dirty="0"/>
            <a:t>Script </a:t>
          </a:r>
          <a:r>
            <a:rPr lang="it-IT" sz="2200" kern="1200" dirty="0" err="1"/>
            <a:t>Herzum</a:t>
          </a:r>
          <a:r>
            <a:rPr lang="it-IT" sz="2200" kern="1200" dirty="0"/>
            <a:t> per sistemare i link v/ </a:t>
          </a:r>
          <a:r>
            <a:rPr lang="it-IT" sz="2200" kern="1200" dirty="0" err="1"/>
            <a:t>servicedesk</a:t>
          </a:r>
          <a:r>
            <a:rPr lang="it-IT" sz="2200" kern="1200" dirty="0"/>
            <a:t> (puntano ancora a supporto)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 dirty="0"/>
            <a:t>Duplicare e tenere allineati ticket in area BI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 dirty="0"/>
            <a:t>Rendere «pubblico» il backlog sviluppi (per </a:t>
          </a:r>
          <a:r>
            <a:rPr lang="it-IT" sz="2200" kern="1200" dirty="0" err="1"/>
            <a:t>macroargomenti</a:t>
          </a:r>
          <a:r>
            <a:rPr lang="it-IT" sz="2200" kern="1200" dirty="0"/>
            <a:t> - </a:t>
          </a:r>
          <a:r>
            <a:rPr lang="it-IT" sz="2200" kern="1200" dirty="0" err="1"/>
            <a:t>epics</a:t>
          </a:r>
          <a:r>
            <a:rPr lang="it-IT" sz="2200" kern="1200" dirty="0"/>
            <a:t>) – </a:t>
          </a:r>
          <a:r>
            <a:rPr lang="it-IT" sz="2200" kern="1200" dirty="0" err="1"/>
            <a:t>Confluence</a:t>
          </a:r>
          <a:r>
            <a:rPr lang="it-IT" sz="2200" kern="1200" dirty="0"/>
            <a:t> (SSNN)</a:t>
          </a:r>
        </a:p>
      </dsp:txBody>
      <dsp:txXfrm>
        <a:off x="0" y="823417"/>
        <a:ext cx="5995023" cy="1767780"/>
      </dsp:txXfrm>
    </dsp:sp>
    <dsp:sp modelId="{BFF4C353-3C40-4D21-B8CE-C5A21917562F}">
      <dsp:nvSpPr>
        <dsp:cNvPr id="0" name=""/>
        <dsp:cNvSpPr/>
      </dsp:nvSpPr>
      <dsp:spPr>
        <a:xfrm>
          <a:off x="0" y="2591196"/>
          <a:ext cx="5995023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Da riprendere e avviare l’uso</a:t>
          </a:r>
        </a:p>
      </dsp:txBody>
      <dsp:txXfrm>
        <a:off x="32784" y="2623980"/>
        <a:ext cx="5929455" cy="606012"/>
      </dsp:txXfrm>
    </dsp:sp>
    <dsp:sp modelId="{3979902D-287D-4DA1-93A4-4AF261907EE1}">
      <dsp:nvSpPr>
        <dsp:cNvPr id="0" name=""/>
        <dsp:cNvSpPr/>
      </dsp:nvSpPr>
      <dsp:spPr>
        <a:xfrm>
          <a:off x="0" y="3262777"/>
          <a:ext cx="5995023" cy="17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4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 dirty="0"/>
            <a:t>Integrazione con GITLAB, intanto gratuito (plugin costa 2500 € annui)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 dirty="0"/>
            <a:t>Plans per la pianificazione degli sviluppi (PM)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 dirty="0"/>
            <a:t>Censimento </a:t>
          </a:r>
          <a:r>
            <a:rPr lang="it-IT" sz="2200" i="1" kern="1200" dirty="0" err="1"/>
            <a:t>problem</a:t>
          </a:r>
          <a:r>
            <a:rPr lang="it-IT" sz="2200" i="1" kern="1200" dirty="0"/>
            <a:t> </a:t>
          </a:r>
          <a:r>
            <a:rPr lang="it-IT" sz="2200" kern="1200" dirty="0"/>
            <a:t>per farlo evolvere in </a:t>
          </a:r>
          <a:r>
            <a:rPr lang="it-IT" sz="2200" i="1" kern="1200" dirty="0"/>
            <a:t>user story </a:t>
          </a:r>
          <a:r>
            <a:rPr lang="it-IT" sz="2200" kern="1200" dirty="0"/>
            <a:t>(ITIL=</a:t>
          </a:r>
          <a:r>
            <a:rPr lang="it-IT" sz="2200" kern="1200" dirty="0" err="1"/>
            <a:t>change</a:t>
          </a:r>
          <a:r>
            <a:rPr lang="it-IT" sz="2200" kern="1200" dirty="0"/>
            <a:t> </a:t>
          </a:r>
          <a:r>
            <a:rPr lang="it-IT" sz="2200" kern="1200" dirty="0" err="1"/>
            <a:t>request</a:t>
          </a:r>
          <a:r>
            <a:rPr lang="it-IT" sz="2200" kern="1200" dirty="0"/>
            <a:t>)</a:t>
          </a:r>
        </a:p>
      </dsp:txBody>
      <dsp:txXfrm>
        <a:off x="0" y="3262777"/>
        <a:ext cx="5995023" cy="1767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EFF19-486B-475A-91EF-359527B44A6D}">
      <dsp:nvSpPr>
        <dsp:cNvPr id="0" name=""/>
        <dsp:cNvSpPr/>
      </dsp:nvSpPr>
      <dsp:spPr>
        <a:xfrm>
          <a:off x="4226" y="28999"/>
          <a:ext cx="2178909" cy="46080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DAFC</a:t>
          </a:r>
        </a:p>
      </dsp:txBody>
      <dsp:txXfrm>
        <a:off x="4226" y="28999"/>
        <a:ext cx="2178909" cy="460800"/>
      </dsp:txXfrm>
    </dsp:sp>
    <dsp:sp modelId="{625A52D5-D77C-4B86-86FF-342E440028C3}">
      <dsp:nvSpPr>
        <dsp:cNvPr id="0" name=""/>
        <dsp:cNvSpPr/>
      </dsp:nvSpPr>
      <dsp:spPr>
        <a:xfrm>
          <a:off x="9304" y="489800"/>
          <a:ext cx="2168754" cy="368928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40/40 nominati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7 aree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Ciclo passivo (10)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Ciclo acquisti (11)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Bilancio (5)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Patrimonio (2)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Fondo economale (5)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Missioni (11)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Seminari (8)</a:t>
          </a:r>
        </a:p>
      </dsp:txBody>
      <dsp:txXfrm>
        <a:off x="9304" y="489800"/>
        <a:ext cx="2168754" cy="3689280"/>
      </dsp:txXfrm>
    </dsp:sp>
    <dsp:sp modelId="{A8B729B9-24DA-410D-8F6A-6AA7EE10C9D1}">
      <dsp:nvSpPr>
        <dsp:cNvPr id="0" name=""/>
        <dsp:cNvSpPr/>
      </dsp:nvSpPr>
      <dsp:spPr>
        <a:xfrm>
          <a:off x="2479321" y="28999"/>
          <a:ext cx="2115610" cy="460800"/>
        </a:xfrm>
        <a:prstGeom prst="rect">
          <a:avLst/>
        </a:prstGeom>
        <a:gradFill rotWithShape="0">
          <a:gsLst>
            <a:gs pos="0">
              <a:schemeClr val="accent1">
                <a:lumMod val="96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DRU</a:t>
          </a:r>
        </a:p>
      </dsp:txBody>
      <dsp:txXfrm>
        <a:off x="2479321" y="28999"/>
        <a:ext cx="2115610" cy="460800"/>
      </dsp:txXfrm>
    </dsp:sp>
    <dsp:sp modelId="{51E08C3C-2AA1-4A75-BCFD-6DC2DD3383C6}">
      <dsp:nvSpPr>
        <dsp:cNvPr id="0" name=""/>
        <dsp:cNvSpPr/>
      </dsp:nvSpPr>
      <dsp:spPr>
        <a:xfrm>
          <a:off x="2479321" y="489800"/>
          <a:ext cx="2115610" cy="368928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solidFill>
                <a:srgbClr val="FF0000"/>
              </a:solidFill>
            </a:rPr>
            <a:t>17</a:t>
          </a:r>
          <a:r>
            <a:rPr lang="it-IT" sz="2000" kern="1200" dirty="0"/>
            <a:t>/</a:t>
          </a:r>
          <a:r>
            <a:rPr lang="it-IT" sz="2000" i="1" kern="1200" dirty="0"/>
            <a:t>25</a:t>
          </a:r>
          <a:r>
            <a:rPr lang="it-IT" sz="2500" i="1" kern="1200" dirty="0"/>
            <a:t> </a:t>
          </a:r>
          <a:r>
            <a:rPr lang="it-IT" sz="1600" i="1" kern="1200" dirty="0">
              <a:solidFill>
                <a:srgbClr val="FF0000"/>
              </a:solidFill>
            </a:rPr>
            <a:t>(2023 = 20)</a:t>
          </a:r>
          <a:endParaRPr lang="it-IT" sz="32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i="0" kern="1200" dirty="0"/>
            <a:t>4 aree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Presenze (7)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Reclutamento (10 - solo BDS/ADR)</a:t>
          </a:r>
          <a:endParaRPr lang="it-IT" sz="1800" i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solidFill>
                <a:srgbClr val="FF0000"/>
              </a:solidFill>
            </a:rPr>
            <a:t>Formazione (1)</a:t>
          </a:r>
          <a:endParaRPr lang="it-IT" sz="1800" i="1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solidFill>
                <a:srgbClr val="FF0000"/>
              </a:solidFill>
            </a:rPr>
            <a:t>Benefici assistenziali (1)</a:t>
          </a:r>
        </a:p>
      </dsp:txBody>
      <dsp:txXfrm>
        <a:off x="2479321" y="489800"/>
        <a:ext cx="2115610" cy="3689280"/>
      </dsp:txXfrm>
    </dsp:sp>
    <dsp:sp modelId="{6E240C47-148A-4247-952E-BD7D1AE07014}">
      <dsp:nvSpPr>
        <dsp:cNvPr id="0" name=""/>
        <dsp:cNvSpPr/>
      </dsp:nvSpPr>
      <dsp:spPr>
        <a:xfrm>
          <a:off x="4891117" y="28999"/>
          <a:ext cx="2115610" cy="460800"/>
        </a:xfrm>
        <a:prstGeom prst="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DSR</a:t>
          </a:r>
        </a:p>
      </dsp:txBody>
      <dsp:txXfrm>
        <a:off x="4891117" y="28999"/>
        <a:ext cx="2115610" cy="460800"/>
      </dsp:txXfrm>
    </dsp:sp>
    <dsp:sp modelId="{BC81CB2E-F5AF-4505-8D60-37B145192353}">
      <dsp:nvSpPr>
        <dsp:cNvPr id="0" name=""/>
        <dsp:cNvSpPr/>
      </dsp:nvSpPr>
      <dsp:spPr>
        <a:xfrm>
          <a:off x="4891117" y="489800"/>
          <a:ext cx="2115610" cy="368928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19</a:t>
          </a:r>
          <a:r>
            <a:rPr lang="it-IT" sz="2000" i="1" kern="1200" dirty="0"/>
            <a:t>/25</a:t>
          </a:r>
          <a:r>
            <a:rPr lang="it-IT" sz="2700" i="1" kern="1200" dirty="0"/>
            <a:t> </a:t>
          </a:r>
          <a:r>
            <a:rPr lang="it-IT" sz="1600" i="1" kern="1200" dirty="0"/>
            <a:t>(2023 = 10)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4 aree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Prodotti </a:t>
          </a:r>
          <a:r>
            <a:rPr lang="it-IT" sz="1800" kern="1200" dirty="0" err="1"/>
            <a:t>dR</a:t>
          </a:r>
          <a:r>
            <a:rPr lang="it-IT" sz="1800" kern="1200" dirty="0"/>
            <a:t> (5)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Bilanci </a:t>
          </a:r>
          <a:r>
            <a:rPr lang="it-IT" sz="1800" kern="1200" dirty="0" err="1"/>
            <a:t>dR</a:t>
          </a:r>
          <a:r>
            <a:rPr lang="it-IT" sz="1800" kern="1200" dirty="0"/>
            <a:t> (11)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Timesheet</a:t>
          </a:r>
          <a:r>
            <a:rPr lang="it-IT" sz="1800" kern="1200" dirty="0"/>
            <a:t> (5)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solidFill>
                <a:srgbClr val="FF0000"/>
              </a:solidFill>
            </a:rPr>
            <a:t>Gestione progetti (0)</a:t>
          </a:r>
        </a:p>
      </dsp:txBody>
      <dsp:txXfrm>
        <a:off x="4891117" y="489800"/>
        <a:ext cx="2115610" cy="3689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1371-D8A3-4B57-B373-1D266CDBBA73}">
      <dsp:nvSpPr>
        <dsp:cNvPr id="0" name=""/>
        <dsp:cNvSpPr/>
      </dsp:nvSpPr>
      <dsp:spPr>
        <a:xfrm>
          <a:off x="19680" y="639887"/>
          <a:ext cx="822714" cy="82271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5AB36-D624-4C3B-BC77-9E10667E99EB}">
      <dsp:nvSpPr>
        <dsp:cNvPr id="0" name=""/>
        <dsp:cNvSpPr/>
      </dsp:nvSpPr>
      <dsp:spPr>
        <a:xfrm>
          <a:off x="192450" y="812657"/>
          <a:ext cx="477174" cy="4771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8075C-5B3E-4337-BBF9-768DF3BD5787}">
      <dsp:nvSpPr>
        <dsp:cNvPr id="0" name=""/>
        <dsp:cNvSpPr/>
      </dsp:nvSpPr>
      <dsp:spPr>
        <a:xfrm>
          <a:off x="1018690" y="639887"/>
          <a:ext cx="1939255" cy="822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1617 rilasci effettuati su 2750 requisiti censiti, raggruppati in 200 </a:t>
          </a:r>
          <a:r>
            <a:rPr lang="it-IT" sz="1600" kern="1200" dirty="0" err="1"/>
            <a:t>macroargomenti</a:t>
          </a:r>
          <a:r>
            <a:rPr lang="it-IT" sz="1600" kern="1200" dirty="0"/>
            <a:t> (</a:t>
          </a:r>
          <a:r>
            <a:rPr lang="it-IT" sz="1600" kern="1200" dirty="0" err="1"/>
            <a:t>epic</a:t>
          </a:r>
          <a:r>
            <a:rPr lang="it-IT" sz="1600" kern="1200" dirty="0"/>
            <a:t>)</a:t>
          </a:r>
          <a:endParaRPr lang="en-US" sz="1600" kern="1200" dirty="0"/>
        </a:p>
      </dsp:txBody>
      <dsp:txXfrm>
        <a:off x="1018690" y="639887"/>
        <a:ext cx="1939255" cy="822714"/>
      </dsp:txXfrm>
    </dsp:sp>
    <dsp:sp modelId="{728E5924-28F8-4CD3-B432-3BDDF46FE85F}">
      <dsp:nvSpPr>
        <dsp:cNvPr id="0" name=""/>
        <dsp:cNvSpPr/>
      </dsp:nvSpPr>
      <dsp:spPr>
        <a:xfrm>
          <a:off x="3295846" y="639887"/>
          <a:ext cx="822714" cy="82271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3276C-4115-4284-A471-44692BD442E1}">
      <dsp:nvSpPr>
        <dsp:cNvPr id="0" name=""/>
        <dsp:cNvSpPr/>
      </dsp:nvSpPr>
      <dsp:spPr>
        <a:xfrm>
          <a:off x="3468616" y="812657"/>
          <a:ext cx="477174" cy="4771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72993-F5EB-424E-AC9C-1DD6E2D758A6}">
      <dsp:nvSpPr>
        <dsp:cNvPr id="0" name=""/>
        <dsp:cNvSpPr/>
      </dsp:nvSpPr>
      <dsp:spPr>
        <a:xfrm>
          <a:off x="4294856" y="639887"/>
          <a:ext cx="1939255" cy="822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Nuovi applicativi: Post-ordine, Seminari</a:t>
          </a:r>
          <a:endParaRPr lang="en-US" sz="1600" kern="1200" dirty="0"/>
        </a:p>
      </dsp:txBody>
      <dsp:txXfrm>
        <a:off x="4294856" y="639887"/>
        <a:ext cx="1939255" cy="822714"/>
      </dsp:txXfrm>
    </dsp:sp>
    <dsp:sp modelId="{E2F3E81E-480B-4ECD-B891-0A94B8BF3B94}">
      <dsp:nvSpPr>
        <dsp:cNvPr id="0" name=""/>
        <dsp:cNvSpPr/>
      </dsp:nvSpPr>
      <dsp:spPr>
        <a:xfrm>
          <a:off x="19680" y="2427974"/>
          <a:ext cx="822714" cy="82271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2E9DD-C835-4FFF-B750-A0ED81AF48E9}">
      <dsp:nvSpPr>
        <dsp:cNvPr id="0" name=""/>
        <dsp:cNvSpPr/>
      </dsp:nvSpPr>
      <dsp:spPr>
        <a:xfrm>
          <a:off x="192450" y="2600744"/>
          <a:ext cx="477174" cy="4771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E23DA-C8A1-425F-B7B7-EBCC759D3A6A}">
      <dsp:nvSpPr>
        <dsp:cNvPr id="0" name=""/>
        <dsp:cNvSpPr/>
      </dsp:nvSpPr>
      <dsp:spPr>
        <a:xfrm>
          <a:off x="961734" y="2427974"/>
          <a:ext cx="2053166" cy="822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Analizzati 30 processi (</a:t>
          </a:r>
          <a:r>
            <a:rPr lang="it-IT" sz="1600" kern="1200" dirty="0" err="1"/>
            <a:t>FdP</a:t>
          </a:r>
          <a:r>
            <a:rPr lang="it-IT" sz="1600" kern="1200" dirty="0"/>
            <a:t> e rinnovi </a:t>
          </a:r>
          <a:r>
            <a:rPr lang="it-IT" sz="1600" kern="1200" dirty="0" err="1"/>
            <a:t>Bds</a:t>
          </a:r>
          <a:r>
            <a:rPr lang="it-IT" sz="1600" kern="1200" dirty="0"/>
            <a:t>/</a:t>
          </a:r>
          <a:r>
            <a:rPr lang="it-IT" sz="1600" kern="1200" dirty="0" err="1"/>
            <a:t>AdR</a:t>
          </a:r>
          <a:r>
            <a:rPr lang="it-IT" sz="1600" kern="1200" dirty="0"/>
            <a:t>, BI, RDA, Bilanci Ricerca, Stipendiale, Contabilità)</a:t>
          </a:r>
          <a:endParaRPr lang="en-US" sz="1600" kern="1200" dirty="0"/>
        </a:p>
      </dsp:txBody>
      <dsp:txXfrm>
        <a:off x="961734" y="2427974"/>
        <a:ext cx="2053166" cy="822714"/>
      </dsp:txXfrm>
    </dsp:sp>
    <dsp:sp modelId="{904AC43F-453D-4C0B-BC13-D20925CB76D7}">
      <dsp:nvSpPr>
        <dsp:cNvPr id="0" name=""/>
        <dsp:cNvSpPr/>
      </dsp:nvSpPr>
      <dsp:spPr>
        <a:xfrm>
          <a:off x="3352802" y="2427974"/>
          <a:ext cx="822714" cy="82271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23350-8049-4B16-B4D9-7C5007523C32}">
      <dsp:nvSpPr>
        <dsp:cNvPr id="0" name=""/>
        <dsp:cNvSpPr/>
      </dsp:nvSpPr>
      <dsp:spPr>
        <a:xfrm>
          <a:off x="3525572" y="2600744"/>
          <a:ext cx="477174" cy="4771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60E43-E260-4330-967F-D4A719088148}">
      <dsp:nvSpPr>
        <dsp:cNvPr id="0" name=""/>
        <dsp:cNvSpPr/>
      </dsp:nvSpPr>
      <dsp:spPr>
        <a:xfrm>
          <a:off x="4351812" y="2427974"/>
          <a:ext cx="1939255" cy="822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Interazione esperti di dominio fuori sistema: dashboard utilizzata da 3/15 aree </a:t>
          </a:r>
          <a:r>
            <a:rPr lang="it-IT" sz="1600" kern="1200" dirty="0">
              <a:sym typeface="Wingdings" panose="05000000000000000000" pitchFamily="2" charset="2"/>
            </a:rPr>
            <a:t></a:t>
          </a:r>
          <a:r>
            <a:rPr lang="it-IT" sz="1600" kern="1200" dirty="0"/>
            <a:t> post migrazione 10/15 </a:t>
          </a:r>
          <a:endParaRPr lang="en-US" sz="1600" kern="1200" dirty="0"/>
        </a:p>
      </dsp:txBody>
      <dsp:txXfrm>
        <a:off x="4351812" y="2427974"/>
        <a:ext cx="1939255" cy="822714"/>
      </dsp:txXfrm>
    </dsp:sp>
    <dsp:sp modelId="{FF75E51D-CC44-45B2-8B9F-642FB709B615}">
      <dsp:nvSpPr>
        <dsp:cNvPr id="0" name=""/>
        <dsp:cNvSpPr/>
      </dsp:nvSpPr>
      <dsp:spPr>
        <a:xfrm>
          <a:off x="19680" y="4216062"/>
          <a:ext cx="822714" cy="82271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BCA5E-3799-4327-9CC1-44F54B3FEE37}">
      <dsp:nvSpPr>
        <dsp:cNvPr id="0" name=""/>
        <dsp:cNvSpPr/>
      </dsp:nvSpPr>
      <dsp:spPr>
        <a:xfrm>
          <a:off x="192450" y="4388832"/>
          <a:ext cx="477174" cy="47717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8B084-E21C-4ECB-863D-CBC9F1CEF57E}">
      <dsp:nvSpPr>
        <dsp:cNvPr id="0" name=""/>
        <dsp:cNvSpPr/>
      </dsp:nvSpPr>
      <dsp:spPr>
        <a:xfrm>
          <a:off x="1018690" y="4216062"/>
          <a:ext cx="1939255" cy="822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Sito web: 80 fra guide e rilasci + 10 avvisi</a:t>
          </a:r>
          <a:endParaRPr lang="en-US" sz="1600" kern="1200" dirty="0"/>
        </a:p>
      </dsp:txBody>
      <dsp:txXfrm>
        <a:off x="1018690" y="4216062"/>
        <a:ext cx="1939255" cy="82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256DE97-D274-2880-2928-05ED507B09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F91A44-CB05-5990-E8C4-F166FCC9BC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3DDDF-FDCE-4F6A-8DFF-9DA994F469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05D8B5-16E9-424B-EF92-DF3F0D574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4F10B7-6D5F-0CB6-045E-7B91344CE3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6A0FD-4ED2-44EB-B5F5-551B23FE3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72979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247D9-8F81-4E7A-AE44-CD5B512E4E3C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DD2-C0BD-4A03-8569-21022C33B8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40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9DD2-C0BD-4A03-8569-21022C33B8C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84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9DD2-C0BD-4A03-8569-21022C33B8C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8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9DD2-C0BD-4A03-8569-21022C33B8C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05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Processi analizzati</a:t>
            </a:r>
          </a:p>
          <a:p>
            <a:pPr lvl="1"/>
            <a:r>
              <a:rPr lang="it-IT" dirty="0" err="1"/>
              <a:t>Fondipers</a:t>
            </a:r>
            <a:r>
              <a:rPr lang="it-IT" dirty="0"/>
              <a:t> (4)</a:t>
            </a:r>
          </a:p>
          <a:p>
            <a:pPr lvl="1"/>
            <a:r>
              <a:rPr lang="it-IT" dirty="0" err="1"/>
              <a:t>Prev</a:t>
            </a:r>
            <a:r>
              <a:rPr lang="it-IT" dirty="0"/>
              <a:t> (2)</a:t>
            </a:r>
          </a:p>
          <a:p>
            <a:pPr lvl="1"/>
            <a:r>
              <a:rPr lang="it-IT" dirty="0" err="1"/>
              <a:t>Stip</a:t>
            </a:r>
            <a:r>
              <a:rPr lang="it-IT" dirty="0"/>
              <a:t> (6)</a:t>
            </a:r>
          </a:p>
          <a:p>
            <a:pPr lvl="1"/>
            <a:r>
              <a:rPr lang="it-IT" dirty="0"/>
              <a:t>Bil-</a:t>
            </a:r>
            <a:r>
              <a:rPr lang="it-IT" dirty="0" err="1"/>
              <a:t>patr</a:t>
            </a:r>
            <a:r>
              <a:rPr lang="it-IT" dirty="0"/>
              <a:t> (4) </a:t>
            </a:r>
          </a:p>
          <a:p>
            <a:pPr lvl="1"/>
            <a:r>
              <a:rPr lang="it-IT" dirty="0"/>
              <a:t>Fatture (3)</a:t>
            </a:r>
          </a:p>
          <a:p>
            <a:pPr lvl="1"/>
            <a:r>
              <a:rPr lang="it-IT" dirty="0"/>
              <a:t>Miss (2)</a:t>
            </a:r>
          </a:p>
          <a:p>
            <a:pPr lvl="1"/>
            <a:r>
              <a:rPr lang="it-IT" dirty="0"/>
              <a:t>BI (2)</a:t>
            </a:r>
          </a:p>
          <a:p>
            <a:pPr lvl="1"/>
            <a:r>
              <a:rPr lang="it-IT" dirty="0"/>
              <a:t>RDA (5)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9DD2-C0BD-4A03-8569-21022C33B8C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84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CA3F0-35A7-D731-612B-56171893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6332C4-0276-4109-D8D2-85072D236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4C78BD-B14E-0893-DC87-EEE455DB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57B1-0006-4E0F-9A33-4BE76679BDA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590998-0ED0-7391-BEE6-584C2F81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44157-325A-B5A2-0C94-C909DCDF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825-7BF6-48B6-B3B4-2577BFA6A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60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EFEE5-EA4C-A690-7A3C-9CC44E73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438F19-BD5F-4C18-E362-5BB146D22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82F229-3FFC-C84E-4BC2-F35CB142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57B1-0006-4E0F-9A33-4BE76679BDA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20A4BD-2431-4AB5-829E-0BB7328B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D61649-0CE3-B113-59F5-CC734521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825-7BF6-48B6-B3B4-2577BFA6A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12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39F5CAA-9911-515D-394B-8156D8578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76240E-7435-BFCC-24AD-6E6FBB208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918E94-C0D1-5F7A-6AB6-9FB4F125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57B1-0006-4E0F-9A33-4BE76679BDA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69815E-307C-C4E0-A687-FA5B7224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6DFF10-7F43-07C0-5D0F-76BE6584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825-7BF6-48B6-B3B4-2577BFA6A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91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84B8ED-1323-58FA-7B69-B2458F3B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92992D-984D-9650-5BCA-7D89041CC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035819-4A86-7073-ADC8-267DAAE5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DAA1F-2BA1-A9B9-003C-AF7E10EF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8ACF57-B05F-3466-EB0F-40CC35EE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825-7BF6-48B6-B3B4-2577BFA6AF1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213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C3A1E-FC57-E46D-E2EC-92C2F942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E73FAA-C90B-C3A5-6C04-F68997D84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4A739E-3AD7-9F67-59B7-D6E8E7369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57B1-0006-4E0F-9A33-4BE76679BDA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578499-244D-634C-C645-950520B5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0F4236-86BB-18A8-BF99-8AB4FBA7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825-7BF6-48B6-B3B4-2577BFA6A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34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0D432-0730-5900-B2E5-0659C544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ECB419-D4F9-2FA3-9B3B-6AC3CF390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1D8FAE-B390-7360-66A3-FE1F1B2F0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C539E3-00CB-8A91-E73A-5D8F8937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57B1-0006-4E0F-9A33-4BE76679BDA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16B9BD-2565-4305-44B1-1FA11A36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61ED59-5DFF-96B9-5CFD-25994682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825-7BF6-48B6-B3B4-2577BFA6A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6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629CC6-1F29-F425-F97E-E2AFFD76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CDAD7E-F2D3-173F-B199-A20F8EA2F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3B011B-7DBC-FEFB-FEC8-60A041665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6929762-8F49-7182-170A-4B0962510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29BEE8A-BBDA-29C6-EBD2-F2ED27C52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A3E7CF7-D79D-3010-39D4-222B9DDD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57B1-0006-4E0F-9A33-4BE76679BDA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147133A-7F71-9725-A964-848D85E9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BA2A3E-14DA-1484-0505-BD4CAEE2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825-7BF6-48B6-B3B4-2577BFA6A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67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C3D09-8837-72B3-A56D-E1FE7047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36BA32-C100-6A26-7136-065B1F66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57B1-0006-4E0F-9A33-4BE76679BDA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F34876-D883-8904-A31A-DB17C746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7D91F9-53FD-2072-0F4C-5D9FFB0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825-7BF6-48B6-B3B4-2577BFA6A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55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70352CF-56DB-0BC6-0E6F-A097450C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57B1-0006-4E0F-9A33-4BE76679BDA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C738B3-407D-7AE8-CC9E-CE457389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F718B8-E0C8-C8C4-7725-1AE6E6B5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825-7BF6-48B6-B3B4-2577BFA6A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32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BEBF8-9CA1-9951-2EB0-0B1652A8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B42885-E5DB-D271-184C-F8FDC6C3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B312EF-E4BC-78F2-C71D-4F861D65B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B3F733-89BE-740D-E47F-CDFE3B63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57B1-0006-4E0F-9A33-4BE76679BDA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34D112-9A7D-98A4-1FE9-518CF972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06AE46-DE49-47B4-BB0B-7986494B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825-7BF6-48B6-B3B4-2577BFA6A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01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017E71-E0EF-F7C0-07CB-9FF2C67C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C52792-31C3-8AC6-BC99-BCD3811E9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1AE225-19D3-B286-5164-4CC8156E3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682DB8-F415-4067-D981-2D423AB8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57B1-0006-4E0F-9A33-4BE76679BDA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2A35B8-38AA-323F-6D61-39B84132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F0724D-38E4-3C4D-E539-907DC77D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825-7BF6-48B6-B3B4-2577BFA6A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27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DBF7E37-F545-5DAD-0B9F-A0948FDB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9F5961-53D4-1D09-E800-ACB89BC00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862573-DBAE-61EA-873C-49FA8845E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57B1-0006-4E0F-9A33-4BE76679BDA4}" type="datetimeFigureOut">
              <a:rPr lang="it-IT" smtClean="0"/>
              <a:t>12/06/2023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0EF2FF-5445-1A45-64FF-74AC2C8C2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71DCE8-C301-1EED-B6D2-FD9A3ED59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64825-7BF6-48B6-B3B4-2577BFA6AF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4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hyperlink" Target="https://istnazfisnucl-my.sharepoint.com/:p:/g/personal/moni_infn_it/Ee5e1f5nA7REjFlSjrUkwIABRNd3JYtNkN0rlKOuRSH7zw?e=X0SEMF&amp;nav=eyJzSWQiOjI5NiwiY0lkIjoxNjc3MTk2MTQ0fQ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23.jpe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8.xml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hyperlink" Target="https://www.pexels.com/pt-br/foto/acessorios-para-a-cabeca-adolescente-alegre-alegria-681697/" TargetMode="External"/><Relationship Id="rId9" Type="http://schemas.microsoft.com/office/2007/relationships/diagramDrawing" Target="../diagrams/drawing8.xm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pixabay.com/it/photos/viso-di-donne-682705/" TargetMode="External"/><Relationship Id="rId7" Type="http://schemas.microsoft.com/office/2014/relationships/chartEx" Target="../charts/chartEx1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hyperlink" Target="https://istnazfisnucl.sharepoint.com/:w:/s/SistemaInformativoINFN/Eb7zNlctdypAqx7KzUslzc0Bq7Mm5NUPhFgueLIohJe-fQ?e=MTfY4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7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maken.wikiwijs.nl/115337/Lessenserie_ontwikkelingspsychologie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ticasape.it/ustica-1986-bambina-una-bambolina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www.usticasape.it/tag/bambina-occhi/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16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3097D40-2872-53E4-31A2-730D276E6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6414" y="886478"/>
            <a:ext cx="7678963" cy="30921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latin typeface="+mj-lt"/>
                <a:ea typeface="+mj-ea"/>
                <a:cs typeface="+mj-cs"/>
              </a:rPr>
              <a:t>Il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Servizio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supporto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all’utenza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:</a:t>
            </a:r>
            <a:br>
              <a:rPr lang="en-US" sz="4800" kern="1200" dirty="0">
                <a:latin typeface="+mj-lt"/>
                <a:ea typeface="+mj-ea"/>
                <a:cs typeface="+mj-cs"/>
              </a:rPr>
            </a:br>
            <a:r>
              <a:rPr lang="en-US" sz="4800" kern="1200" dirty="0" err="1">
                <a:latin typeface="+mj-lt"/>
                <a:ea typeface="+mj-ea"/>
                <a:cs typeface="+mj-cs"/>
              </a:rPr>
              <a:t>dalla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sua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nascita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ad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oggi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FC73E90A-9B36-2E70-846D-38788E17B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41616"/>
            <a:ext cx="3781926" cy="1246472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it-IT"/>
              <a:t>Plenaria DSI</a:t>
            </a:r>
          </a:p>
          <a:p>
            <a:pPr marL="0" indent="0" algn="l">
              <a:buNone/>
            </a:pPr>
            <a:r>
              <a:rPr lang="it-IT"/>
              <a:t>Genova, 13-14 giugno 2023</a:t>
            </a:r>
          </a:p>
        </p:txBody>
      </p:sp>
      <p:pic>
        <p:nvPicPr>
          <p:cNvPr id="4" name="Segnaposto contenuto 4" descr="Immagine che contiene Carattere, logo, Elementi grafici, design&#10;&#10;Descrizione generata automaticamente">
            <a:extLst>
              <a:ext uri="{FF2B5EF4-FFF2-40B4-BE49-F238E27FC236}">
                <a16:creationId xmlns:a16="http://schemas.microsoft.com/office/drawing/2014/main" id="{EF0D0720-41B6-D3F7-069C-83E013FB1C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8" y="5524652"/>
            <a:ext cx="1603611" cy="10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8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DFECC3-3D01-2DCF-CAB8-92ED67BD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4" y="18255"/>
            <a:ext cx="10766946" cy="1325563"/>
          </a:xfrm>
        </p:spPr>
        <p:txBody>
          <a:bodyPr/>
          <a:lstStyle/>
          <a:p>
            <a:r>
              <a:rPr lang="it-IT" b="1" dirty="0"/>
              <a:t>3) </a:t>
            </a:r>
            <a:r>
              <a:rPr lang="it-IT" b="1" dirty="0">
                <a:solidFill>
                  <a:schemeClr val="tx1"/>
                </a:solidFill>
              </a:rPr>
              <a:t>Modello collaborativo definizione specifiche</a:t>
            </a:r>
            <a:endParaRPr lang="it-IT" b="1" dirty="0"/>
          </a:p>
        </p:txBody>
      </p: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72ECB3D3-7AC5-52A4-4BD5-B60CCDDF248D}"/>
              </a:ext>
            </a:extLst>
          </p:cNvPr>
          <p:cNvGrpSpPr/>
          <p:nvPr/>
        </p:nvGrpSpPr>
        <p:grpSpPr>
          <a:xfrm>
            <a:off x="991256" y="1362868"/>
            <a:ext cx="10448269" cy="4982345"/>
            <a:chOff x="547184" y="1128966"/>
            <a:chExt cx="9814650" cy="5555134"/>
          </a:xfrm>
        </p:grpSpPr>
        <p:sp>
          <p:nvSpPr>
            <p:cNvPr id="59" name="Rettangolo con angoli arrotondati 58">
              <a:extLst>
                <a:ext uri="{FF2B5EF4-FFF2-40B4-BE49-F238E27FC236}">
                  <a16:creationId xmlns:a16="http://schemas.microsoft.com/office/drawing/2014/main" id="{8F24C388-6777-D0AA-8855-02E9FF081DD9}"/>
                </a:ext>
              </a:extLst>
            </p:cNvPr>
            <p:cNvSpPr/>
            <p:nvPr/>
          </p:nvSpPr>
          <p:spPr>
            <a:xfrm>
              <a:off x="2125751" y="1773886"/>
              <a:ext cx="1549064" cy="3769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/>
                <a:t>Supporto</a:t>
              </a:r>
            </a:p>
          </p:txBody>
        </p:sp>
        <p:sp>
          <p:nvSpPr>
            <p:cNvPr id="60" name="Rettangolo con angoli arrotondati 59">
              <a:extLst>
                <a:ext uri="{FF2B5EF4-FFF2-40B4-BE49-F238E27FC236}">
                  <a16:creationId xmlns:a16="http://schemas.microsoft.com/office/drawing/2014/main" id="{8EECED36-991A-732D-F6D2-7E00ACA20AA5}"/>
                </a:ext>
              </a:extLst>
            </p:cNvPr>
            <p:cNvSpPr/>
            <p:nvPr/>
          </p:nvSpPr>
          <p:spPr>
            <a:xfrm>
              <a:off x="6322988" y="3244517"/>
              <a:ext cx="1314535" cy="35701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/>
                <a:t>Requisiti</a:t>
              </a:r>
            </a:p>
          </p:txBody>
        </p:sp>
        <p:cxnSp>
          <p:nvCxnSpPr>
            <p:cNvPr id="61" name="Connettore 4 114">
              <a:extLst>
                <a:ext uri="{FF2B5EF4-FFF2-40B4-BE49-F238E27FC236}">
                  <a16:creationId xmlns:a16="http://schemas.microsoft.com/office/drawing/2014/main" id="{B51EA487-EA15-4816-1F08-35625B50DF03}"/>
                </a:ext>
              </a:extLst>
            </p:cNvPr>
            <p:cNvCxnSpPr>
              <a:cxnSpLocks/>
              <a:stCxn id="102" idx="0"/>
              <a:endCxn id="59" idx="3"/>
            </p:cNvCxnSpPr>
            <p:nvPr/>
          </p:nvCxnSpPr>
          <p:spPr>
            <a:xfrm rot="16200000" flipV="1">
              <a:off x="3755546" y="1881637"/>
              <a:ext cx="861760" cy="1023221"/>
            </a:xfrm>
            <a:prstGeom prst="bentConnector2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4 116">
              <a:extLst>
                <a:ext uri="{FF2B5EF4-FFF2-40B4-BE49-F238E27FC236}">
                  <a16:creationId xmlns:a16="http://schemas.microsoft.com/office/drawing/2014/main" id="{FB468702-4AC1-F0D5-9A45-C76C51B8E20D}"/>
                </a:ext>
              </a:extLst>
            </p:cNvPr>
            <p:cNvCxnSpPr>
              <a:cxnSpLocks/>
              <a:stCxn id="102" idx="3"/>
              <a:endCxn id="60" idx="1"/>
            </p:cNvCxnSpPr>
            <p:nvPr/>
          </p:nvCxnSpPr>
          <p:spPr>
            <a:xfrm>
              <a:off x="5292036" y="3418128"/>
              <a:ext cx="1030952" cy="489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4 118">
              <a:extLst>
                <a:ext uri="{FF2B5EF4-FFF2-40B4-BE49-F238E27FC236}">
                  <a16:creationId xmlns:a16="http://schemas.microsoft.com/office/drawing/2014/main" id="{4D1D2B84-1BA7-B820-8394-A3DED5F56750}"/>
                </a:ext>
              </a:extLst>
            </p:cNvPr>
            <p:cNvCxnSpPr>
              <a:cxnSpLocks/>
              <a:stCxn id="100" idx="2"/>
              <a:endCxn id="82" idx="0"/>
            </p:cNvCxnSpPr>
            <p:nvPr/>
          </p:nvCxnSpPr>
          <p:spPr>
            <a:xfrm rot="5400000">
              <a:off x="8463762" y="3467951"/>
              <a:ext cx="1235479" cy="3821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4 1077">
              <a:extLst>
                <a:ext uri="{FF2B5EF4-FFF2-40B4-BE49-F238E27FC236}">
                  <a16:creationId xmlns:a16="http://schemas.microsoft.com/office/drawing/2014/main" id="{1C1CA4A8-119E-BD2C-0415-66F2151FCC2F}"/>
                </a:ext>
              </a:extLst>
            </p:cNvPr>
            <p:cNvCxnSpPr>
              <a:cxnSpLocks/>
              <a:stCxn id="91" idx="1"/>
              <a:endCxn id="59" idx="1"/>
            </p:cNvCxnSpPr>
            <p:nvPr/>
          </p:nvCxnSpPr>
          <p:spPr>
            <a:xfrm rot="10800000" flipH="1">
              <a:off x="763201" y="1962368"/>
              <a:ext cx="1362549" cy="1888082"/>
            </a:xfrm>
            <a:prstGeom prst="bentConnector3">
              <a:avLst>
                <a:gd name="adj1" fmla="val -1677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4 8">
              <a:extLst>
                <a:ext uri="{FF2B5EF4-FFF2-40B4-BE49-F238E27FC236}">
                  <a16:creationId xmlns:a16="http://schemas.microsoft.com/office/drawing/2014/main" id="{95CCFC65-96E4-DC32-3570-A9E34BD87899}"/>
                </a:ext>
              </a:extLst>
            </p:cNvPr>
            <p:cNvCxnSpPr>
              <a:cxnSpLocks/>
              <a:stCxn id="59" idx="2"/>
              <a:endCxn id="107" idx="1"/>
            </p:cNvCxnSpPr>
            <p:nvPr/>
          </p:nvCxnSpPr>
          <p:spPr>
            <a:xfrm rot="16200000" flipH="1">
              <a:off x="1673869" y="3377263"/>
              <a:ext cx="3551151" cy="1098322"/>
            </a:xfrm>
            <a:prstGeom prst="bentConnector2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4 10">
              <a:extLst>
                <a:ext uri="{FF2B5EF4-FFF2-40B4-BE49-F238E27FC236}">
                  <a16:creationId xmlns:a16="http://schemas.microsoft.com/office/drawing/2014/main" id="{C740904B-DB54-4662-0081-6F9EB8F73CBF}"/>
                </a:ext>
              </a:extLst>
            </p:cNvPr>
            <p:cNvCxnSpPr>
              <a:cxnSpLocks/>
              <a:stCxn id="60" idx="2"/>
              <a:endCxn id="107" idx="3"/>
            </p:cNvCxnSpPr>
            <p:nvPr/>
          </p:nvCxnSpPr>
          <p:spPr>
            <a:xfrm rot="5400000">
              <a:off x="5033197" y="3754940"/>
              <a:ext cx="2100469" cy="1793651"/>
            </a:xfrm>
            <a:prstGeom prst="bentConnector2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7A589047-FF11-C8B6-383B-06D6F1B36239}"/>
                </a:ext>
              </a:extLst>
            </p:cNvPr>
            <p:cNvSpPr txBox="1"/>
            <p:nvPr/>
          </p:nvSpPr>
          <p:spPr>
            <a:xfrm>
              <a:off x="547184" y="1964240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Richiede</a:t>
              </a: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92293E3C-7F5E-8C44-91D4-BD37F6091155}"/>
                </a:ext>
              </a:extLst>
            </p:cNvPr>
            <p:cNvSpPr txBox="1"/>
            <p:nvPr/>
          </p:nvSpPr>
          <p:spPr>
            <a:xfrm>
              <a:off x="3759212" y="1898755"/>
              <a:ext cx="1047162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Fornisce</a:t>
              </a:r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76454F0C-B4B8-586D-7239-37FBA4459053}"/>
                </a:ext>
              </a:extLst>
            </p:cNvPr>
            <p:cNvSpPr txBox="1"/>
            <p:nvPr/>
          </p:nvSpPr>
          <p:spPr>
            <a:xfrm>
              <a:off x="2880135" y="5380333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Fornisce</a:t>
              </a:r>
            </a:p>
          </p:txBody>
        </p:sp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519F7C75-287C-280F-8B33-93741F38D75B}"/>
                </a:ext>
              </a:extLst>
            </p:cNvPr>
            <p:cNvSpPr txBox="1"/>
            <p:nvPr/>
          </p:nvSpPr>
          <p:spPr>
            <a:xfrm>
              <a:off x="5240774" y="3107637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Produce</a:t>
              </a:r>
            </a:p>
          </p:txBody>
        </p: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5FA5C0AF-560E-AE7A-5460-A6DC06815673}"/>
                </a:ext>
              </a:extLst>
            </p:cNvPr>
            <p:cNvSpPr txBox="1"/>
            <p:nvPr/>
          </p:nvSpPr>
          <p:spPr>
            <a:xfrm>
              <a:off x="9255362" y="3044912"/>
              <a:ext cx="1053470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Accetta</a:t>
              </a:r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E1A08162-BE85-B3EE-9AE8-C1185DD7F0E1}"/>
                </a:ext>
              </a:extLst>
            </p:cNvPr>
            <p:cNvSpPr txBox="1"/>
            <p:nvPr/>
          </p:nvSpPr>
          <p:spPr>
            <a:xfrm>
              <a:off x="5227654" y="5380333"/>
              <a:ext cx="1523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Supervisiona</a:t>
              </a:r>
            </a:p>
          </p:txBody>
        </p:sp>
        <p:sp>
          <p:nvSpPr>
            <p:cNvPr id="73" name="Rettangolo con angoli arrotondati sullo stesso lato 17">
              <a:extLst>
                <a:ext uri="{FF2B5EF4-FFF2-40B4-BE49-F238E27FC236}">
                  <a16:creationId xmlns:a16="http://schemas.microsoft.com/office/drawing/2014/main" id="{9924E17F-D3E6-439A-5A5D-4FB8FADE4491}"/>
                </a:ext>
              </a:extLst>
            </p:cNvPr>
            <p:cNvSpPr/>
            <p:nvPr/>
          </p:nvSpPr>
          <p:spPr>
            <a:xfrm>
              <a:off x="2125750" y="1128966"/>
              <a:ext cx="6129807" cy="35995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/>
                <a:t>Base di conoscenza</a:t>
              </a:r>
            </a:p>
          </p:txBody>
        </p:sp>
        <p:cxnSp>
          <p:nvCxnSpPr>
            <p:cNvPr id="74" name="Connettore 2 73">
              <a:extLst>
                <a:ext uri="{FF2B5EF4-FFF2-40B4-BE49-F238E27FC236}">
                  <a16:creationId xmlns:a16="http://schemas.microsoft.com/office/drawing/2014/main" id="{A6C6C1F4-94C0-4E9F-14EF-4381615E9944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2900283" y="1488918"/>
              <a:ext cx="0" cy="2849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74">
              <a:extLst>
                <a:ext uri="{FF2B5EF4-FFF2-40B4-BE49-F238E27FC236}">
                  <a16:creationId xmlns:a16="http://schemas.microsoft.com/office/drawing/2014/main" id="{8F366F35-B170-0B0E-167F-89F9977E4F89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V="1">
              <a:off x="6980256" y="1499293"/>
              <a:ext cx="0" cy="17452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4 23">
              <a:extLst>
                <a:ext uri="{FF2B5EF4-FFF2-40B4-BE49-F238E27FC236}">
                  <a16:creationId xmlns:a16="http://schemas.microsoft.com/office/drawing/2014/main" id="{B657BEBC-5394-3A27-892F-1696D83D31D9}"/>
                </a:ext>
              </a:extLst>
            </p:cNvPr>
            <p:cNvCxnSpPr>
              <a:stCxn id="73" idx="2"/>
              <a:endCxn id="93" idx="3"/>
            </p:cNvCxnSpPr>
            <p:nvPr/>
          </p:nvCxnSpPr>
          <p:spPr>
            <a:xfrm rot="10800000" flipV="1">
              <a:off x="1527238" y="1308942"/>
              <a:ext cx="598512" cy="243042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DB911346-3221-3283-6DA7-7086E4E11478}"/>
                </a:ext>
              </a:extLst>
            </p:cNvPr>
            <p:cNvSpPr txBox="1"/>
            <p:nvPr/>
          </p:nvSpPr>
          <p:spPr>
            <a:xfrm rot="16200000">
              <a:off x="1337127" y="2973052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Forma</a:t>
              </a:r>
            </a:p>
          </p:txBody>
        </p: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96E05C53-11C8-574A-791C-F90ADB438380}"/>
                </a:ext>
              </a:extLst>
            </p:cNvPr>
            <p:cNvGrpSpPr/>
            <p:nvPr/>
          </p:nvGrpSpPr>
          <p:grpSpPr>
            <a:xfrm>
              <a:off x="3998605" y="5108000"/>
              <a:ext cx="1188000" cy="1188000"/>
              <a:chOff x="4703189" y="5260865"/>
              <a:chExt cx="1188000" cy="1188000"/>
            </a:xfrm>
          </p:grpSpPr>
          <p:sp>
            <p:nvSpPr>
              <p:cNvPr id="107" name="Rettangolo con angoli arrotondati 106">
                <a:extLst>
                  <a:ext uri="{FF2B5EF4-FFF2-40B4-BE49-F238E27FC236}">
                    <a16:creationId xmlns:a16="http://schemas.microsoft.com/office/drawing/2014/main" id="{E2FBA536-7D5F-B918-B612-D92B5D77E2E6}"/>
                  </a:ext>
                </a:extLst>
              </p:cNvPr>
              <p:cNvSpPr/>
              <p:nvPr/>
            </p:nvSpPr>
            <p:spPr>
              <a:xfrm>
                <a:off x="4703189" y="5260865"/>
                <a:ext cx="1188000" cy="1188000"/>
              </a:xfrm>
              <a:prstGeom prst="roundRect">
                <a:avLst/>
              </a:prstGeom>
              <a:solidFill>
                <a:schemeClr val="accent1"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8" name="CasellaDiTesto 107">
                <a:extLst>
                  <a:ext uri="{FF2B5EF4-FFF2-40B4-BE49-F238E27FC236}">
                    <a16:creationId xmlns:a16="http://schemas.microsoft.com/office/drawing/2014/main" id="{DEB3D7D3-A49B-306E-57A2-BA5EEAA2FBEB}"/>
                  </a:ext>
                </a:extLst>
              </p:cNvPr>
              <p:cNvSpPr txBox="1"/>
              <p:nvPr/>
            </p:nvSpPr>
            <p:spPr>
              <a:xfrm>
                <a:off x="4723880" y="6056356"/>
                <a:ext cx="1141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/>
                  <a:t>DSI</a:t>
                </a:r>
              </a:p>
            </p:txBody>
          </p:sp>
          <p:pic>
            <p:nvPicPr>
              <p:cNvPr id="109" name="Elemento grafico 108" descr="Programmatrice con riempimento a tinta unita">
                <a:extLst>
                  <a:ext uri="{FF2B5EF4-FFF2-40B4-BE49-F238E27FC236}">
                    <a16:creationId xmlns:a16="http://schemas.microsoft.com/office/drawing/2014/main" id="{14A4F9BB-38E9-41FA-EF97-067C2AC61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10470" y="5618489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10" name="Elemento grafico 109" descr="Programmatore (maschile) con riempimento a tinta unita">
                <a:extLst>
                  <a:ext uri="{FF2B5EF4-FFF2-40B4-BE49-F238E27FC236}">
                    <a16:creationId xmlns:a16="http://schemas.microsoft.com/office/drawing/2014/main" id="{514F1EBE-7569-A9CB-26EB-CAA0225DC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26744" y="5390900"/>
                <a:ext cx="432000" cy="432000"/>
              </a:xfrm>
              <a:prstGeom prst="rect">
                <a:avLst/>
              </a:prstGeom>
            </p:spPr>
          </p:pic>
        </p:grpSp>
        <p:grpSp>
          <p:nvGrpSpPr>
            <p:cNvPr id="79" name="Gruppo 78">
              <a:extLst>
                <a:ext uri="{FF2B5EF4-FFF2-40B4-BE49-F238E27FC236}">
                  <a16:creationId xmlns:a16="http://schemas.microsoft.com/office/drawing/2014/main" id="{84061AE7-0933-F480-FF5D-9285894DA799}"/>
                </a:ext>
              </a:extLst>
            </p:cNvPr>
            <p:cNvGrpSpPr/>
            <p:nvPr/>
          </p:nvGrpSpPr>
          <p:grpSpPr>
            <a:xfrm>
              <a:off x="4104036" y="2824128"/>
              <a:ext cx="1188001" cy="1188000"/>
              <a:chOff x="4770440" y="2992893"/>
              <a:chExt cx="1188001" cy="1188000"/>
            </a:xfrm>
          </p:grpSpPr>
          <p:sp>
            <p:nvSpPr>
              <p:cNvPr id="102" name="Rettangolo con angoli arrotondati 101">
                <a:extLst>
                  <a:ext uri="{FF2B5EF4-FFF2-40B4-BE49-F238E27FC236}">
                    <a16:creationId xmlns:a16="http://schemas.microsoft.com/office/drawing/2014/main" id="{E07F06E7-A6A5-F69D-05E8-AE60FBBF651D}"/>
                  </a:ext>
                </a:extLst>
              </p:cNvPr>
              <p:cNvSpPr/>
              <p:nvPr/>
            </p:nvSpPr>
            <p:spPr>
              <a:xfrm>
                <a:off x="4770440" y="2992893"/>
                <a:ext cx="1188000" cy="1188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03" name="Elemento grafico 102">
                <a:extLst>
                  <a:ext uri="{FF2B5EF4-FFF2-40B4-BE49-F238E27FC236}">
                    <a16:creationId xmlns:a16="http://schemas.microsoft.com/office/drawing/2014/main" id="{48C9329C-0665-7C59-31AB-621EDC2B2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10505" y="3137675"/>
                <a:ext cx="361214" cy="361214"/>
              </a:xfrm>
              <a:prstGeom prst="rect">
                <a:avLst/>
              </a:prstGeom>
            </p:spPr>
          </p:pic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40B5EF1B-DA5F-3166-2FD8-9887822BDD95}"/>
                  </a:ext>
                </a:extLst>
              </p:cNvPr>
              <p:cNvSpPr txBox="1"/>
              <p:nvPr/>
            </p:nvSpPr>
            <p:spPr>
              <a:xfrm>
                <a:off x="4770441" y="3582362"/>
                <a:ext cx="118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/>
                  <a:t>Esperti di Dominio</a:t>
                </a:r>
              </a:p>
            </p:txBody>
          </p:sp>
          <p:pic>
            <p:nvPicPr>
              <p:cNvPr id="105" name="Elemento grafico 104" descr="Donna con riempimento a tinta unita">
                <a:extLst>
                  <a:ext uri="{FF2B5EF4-FFF2-40B4-BE49-F238E27FC236}">
                    <a16:creationId xmlns:a16="http://schemas.microsoft.com/office/drawing/2014/main" id="{EA8132A5-7298-E69F-C0E0-9B2E98FD1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184440" y="3303729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06" name="Elemento grafico 105" descr="Donna con riempimento a tinta unita">
                <a:extLst>
                  <a:ext uri="{FF2B5EF4-FFF2-40B4-BE49-F238E27FC236}">
                    <a16:creationId xmlns:a16="http://schemas.microsoft.com/office/drawing/2014/main" id="{60330ABF-4C65-3249-5EC4-8CE522534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069852" y="3069252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80" name="Gruppo 79">
              <a:extLst>
                <a:ext uri="{FF2B5EF4-FFF2-40B4-BE49-F238E27FC236}">
                  <a16:creationId xmlns:a16="http://schemas.microsoft.com/office/drawing/2014/main" id="{7F17CAAF-870D-EE49-15DC-AD44E62B18C6}"/>
                </a:ext>
              </a:extLst>
            </p:cNvPr>
            <p:cNvGrpSpPr/>
            <p:nvPr/>
          </p:nvGrpSpPr>
          <p:grpSpPr>
            <a:xfrm>
              <a:off x="8678550" y="1860986"/>
              <a:ext cx="1188001" cy="1188000"/>
              <a:chOff x="8735647" y="3979295"/>
              <a:chExt cx="1188001" cy="1188000"/>
            </a:xfrm>
          </p:grpSpPr>
          <p:sp>
            <p:nvSpPr>
              <p:cNvPr id="99" name="Rettangolo con angoli arrotondati 98">
                <a:extLst>
                  <a:ext uri="{FF2B5EF4-FFF2-40B4-BE49-F238E27FC236}">
                    <a16:creationId xmlns:a16="http://schemas.microsoft.com/office/drawing/2014/main" id="{1C860AEB-C284-1EFB-852D-22C8D143CC52}"/>
                  </a:ext>
                </a:extLst>
              </p:cNvPr>
              <p:cNvSpPr/>
              <p:nvPr/>
            </p:nvSpPr>
            <p:spPr>
              <a:xfrm>
                <a:off x="8735647" y="3979295"/>
                <a:ext cx="1188000" cy="118800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0" name="CasellaDiTesto 99">
                <a:extLst>
                  <a:ext uri="{FF2B5EF4-FFF2-40B4-BE49-F238E27FC236}">
                    <a16:creationId xmlns:a16="http://schemas.microsoft.com/office/drawing/2014/main" id="{108CFD13-EBF2-DC05-20D4-A7841C708EC8}"/>
                  </a:ext>
                </a:extLst>
              </p:cNvPr>
              <p:cNvSpPr txBox="1"/>
              <p:nvPr/>
            </p:nvSpPr>
            <p:spPr>
              <a:xfrm>
                <a:off x="8735648" y="4574796"/>
                <a:ext cx="118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/>
                  <a:t>Proprietari di Dominio</a:t>
                </a:r>
              </a:p>
            </p:txBody>
          </p:sp>
          <p:pic>
            <p:nvPicPr>
              <p:cNvPr id="101" name="Elemento grafico 100" descr="Donna con riempimento a tinta unita">
                <a:extLst>
                  <a:ext uri="{FF2B5EF4-FFF2-40B4-BE49-F238E27FC236}">
                    <a16:creationId xmlns:a16="http://schemas.microsoft.com/office/drawing/2014/main" id="{6D40661C-D79B-384D-BAC0-63FBB747F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9647" y="4176611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46BE680F-5F1E-2C18-C752-BDD0D169E0B4}"/>
                </a:ext>
              </a:extLst>
            </p:cNvPr>
            <p:cNvGrpSpPr/>
            <p:nvPr/>
          </p:nvGrpSpPr>
          <p:grpSpPr>
            <a:xfrm>
              <a:off x="658524" y="3300853"/>
              <a:ext cx="1118103" cy="1345220"/>
              <a:chOff x="658524" y="3300853"/>
              <a:chExt cx="1118103" cy="1345220"/>
            </a:xfrm>
          </p:grpSpPr>
          <p:pic>
            <p:nvPicPr>
              <p:cNvPr id="91" name="Elemento grafico 90">
                <a:extLst>
                  <a:ext uri="{FF2B5EF4-FFF2-40B4-BE49-F238E27FC236}">
                    <a16:creationId xmlns:a16="http://schemas.microsoft.com/office/drawing/2014/main" id="{BC83F717-6B3D-2ABF-3C58-B7FC205A9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63202" y="367045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92" name="Elemento grafico 91">
                <a:extLst>
                  <a:ext uri="{FF2B5EF4-FFF2-40B4-BE49-F238E27FC236}">
                    <a16:creationId xmlns:a16="http://schemas.microsoft.com/office/drawing/2014/main" id="{65146E4C-A695-A340-6B8D-F9A15B851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02415" y="388872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93" name="Elemento grafico 92">
                <a:extLst>
                  <a:ext uri="{FF2B5EF4-FFF2-40B4-BE49-F238E27FC236}">
                    <a16:creationId xmlns:a16="http://schemas.microsoft.com/office/drawing/2014/main" id="{ABFA14EE-EF53-C264-1A20-834D101F8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67238" y="3559368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94" name="Elemento grafico 93">
                <a:extLst>
                  <a:ext uri="{FF2B5EF4-FFF2-40B4-BE49-F238E27FC236}">
                    <a16:creationId xmlns:a16="http://schemas.microsoft.com/office/drawing/2014/main" id="{8F26C7F3-0122-C175-AD3D-4FC9DB700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26192" y="3300853"/>
                <a:ext cx="360000" cy="360000"/>
              </a:xfrm>
              <a:prstGeom prst="rect">
                <a:avLst/>
              </a:prstGeom>
            </p:spPr>
          </p:pic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30D32DF7-92B5-CB46-F30F-D21B83E5D47B}"/>
                  </a:ext>
                </a:extLst>
              </p:cNvPr>
              <p:cNvSpPr txBox="1"/>
              <p:nvPr/>
            </p:nvSpPr>
            <p:spPr>
              <a:xfrm>
                <a:off x="770957" y="4276741"/>
                <a:ext cx="1005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/>
                  <a:t>Utenza</a:t>
                </a:r>
              </a:p>
            </p:txBody>
          </p:sp>
          <p:pic>
            <p:nvPicPr>
              <p:cNvPr id="96" name="Elemento grafico 95" descr="Donna con riempimento a tinta unita">
                <a:extLst>
                  <a:ext uri="{FF2B5EF4-FFF2-40B4-BE49-F238E27FC236}">
                    <a16:creationId xmlns:a16="http://schemas.microsoft.com/office/drawing/2014/main" id="{DF3D022C-843F-38F2-9D01-24DAFFFB3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7118" y="33616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97" name="Elemento grafico 96" descr="Donna con riempimento a tinta unita">
                <a:extLst>
                  <a:ext uri="{FF2B5EF4-FFF2-40B4-BE49-F238E27FC236}">
                    <a16:creationId xmlns:a16="http://schemas.microsoft.com/office/drawing/2014/main" id="{BE4FF7BF-DEC2-852F-2A54-AD0CB1E40F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5286" y="3689588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98" name="Elemento grafico 97" descr="Donna con riempimento a tinta unita">
                <a:extLst>
                  <a:ext uri="{FF2B5EF4-FFF2-40B4-BE49-F238E27FC236}">
                    <a16:creationId xmlns:a16="http://schemas.microsoft.com/office/drawing/2014/main" id="{FF96DF74-01F4-6743-69F1-E87733F2C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58524" y="3391256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82" name="Rettangolo con angoli arrotondati 81">
              <a:extLst>
                <a:ext uri="{FF2B5EF4-FFF2-40B4-BE49-F238E27FC236}">
                  <a16:creationId xmlns:a16="http://schemas.microsoft.com/office/drawing/2014/main" id="{33CE03DC-540D-D23C-82CD-51F03E2C7EAB}"/>
                </a:ext>
              </a:extLst>
            </p:cNvPr>
            <p:cNvSpPr/>
            <p:nvPr/>
          </p:nvSpPr>
          <p:spPr>
            <a:xfrm>
              <a:off x="8296185" y="4276741"/>
              <a:ext cx="1188532" cy="7537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/>
                <a:t>Software</a:t>
              </a:r>
            </a:p>
          </p:txBody>
        </p:sp>
        <p:cxnSp>
          <p:nvCxnSpPr>
            <p:cNvPr id="83" name="Connettore a gomito 82">
              <a:extLst>
                <a:ext uri="{FF2B5EF4-FFF2-40B4-BE49-F238E27FC236}">
                  <a16:creationId xmlns:a16="http://schemas.microsoft.com/office/drawing/2014/main" id="{0252130D-4AF5-BE3B-8D01-4E7EEE4112AD}"/>
                </a:ext>
              </a:extLst>
            </p:cNvPr>
            <p:cNvCxnSpPr>
              <a:cxnSpLocks/>
              <a:stCxn id="102" idx="2"/>
              <a:endCxn id="82" idx="1"/>
            </p:cNvCxnSpPr>
            <p:nvPr/>
          </p:nvCxnSpPr>
          <p:spPr>
            <a:xfrm rot="16200000" flipH="1">
              <a:off x="6176371" y="2533792"/>
              <a:ext cx="641479" cy="3598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a gomito 83">
              <a:extLst>
                <a:ext uri="{FF2B5EF4-FFF2-40B4-BE49-F238E27FC236}">
                  <a16:creationId xmlns:a16="http://schemas.microsoft.com/office/drawing/2014/main" id="{6B8C0EE8-5B8C-F8BB-D9C3-89DCCC6AF832}"/>
                </a:ext>
              </a:extLst>
            </p:cNvPr>
            <p:cNvCxnSpPr>
              <a:cxnSpLocks/>
              <a:stCxn id="107" idx="2"/>
              <a:endCxn id="82" idx="2"/>
            </p:cNvCxnSpPr>
            <p:nvPr/>
          </p:nvCxnSpPr>
          <p:spPr>
            <a:xfrm rot="5400000" flipH="1" flipV="1">
              <a:off x="6108764" y="3514314"/>
              <a:ext cx="1265527" cy="4297846"/>
            </a:xfrm>
            <a:prstGeom prst="bentConnector3">
              <a:avLst>
                <a:gd name="adj1" fmla="val -2774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asellaDiTesto 84">
              <a:extLst>
                <a:ext uri="{FF2B5EF4-FFF2-40B4-BE49-F238E27FC236}">
                  <a16:creationId xmlns:a16="http://schemas.microsoft.com/office/drawing/2014/main" id="{44ED88F0-8845-E218-3074-1020BD590CE6}"/>
                </a:ext>
              </a:extLst>
            </p:cNvPr>
            <p:cNvSpPr txBox="1"/>
            <p:nvPr/>
          </p:nvSpPr>
          <p:spPr>
            <a:xfrm>
              <a:off x="4570386" y="6310884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Produce</a:t>
              </a:r>
            </a:p>
          </p:txBody>
        </p:sp>
        <p:sp>
          <p:nvSpPr>
            <p:cNvPr id="86" name="CasellaDiTesto 85">
              <a:extLst>
                <a:ext uri="{FF2B5EF4-FFF2-40B4-BE49-F238E27FC236}">
                  <a16:creationId xmlns:a16="http://schemas.microsoft.com/office/drawing/2014/main" id="{D25E1BB7-98A1-D832-E94D-DB1731EBCDDA}"/>
                </a:ext>
              </a:extLst>
            </p:cNvPr>
            <p:cNvSpPr txBox="1"/>
            <p:nvPr/>
          </p:nvSpPr>
          <p:spPr>
            <a:xfrm>
              <a:off x="4714360" y="4305636"/>
              <a:ext cx="1523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Valida</a:t>
              </a:r>
            </a:p>
          </p:txBody>
        </p:sp>
        <p:cxnSp>
          <p:nvCxnSpPr>
            <p:cNvPr id="87" name="Connettore 4 118">
              <a:extLst>
                <a:ext uri="{FF2B5EF4-FFF2-40B4-BE49-F238E27FC236}">
                  <a16:creationId xmlns:a16="http://schemas.microsoft.com/office/drawing/2014/main" id="{D10A2EEB-53B9-A5A5-F726-1C9F17C27369}"/>
                </a:ext>
              </a:extLst>
            </p:cNvPr>
            <p:cNvCxnSpPr>
              <a:cxnSpLocks/>
              <a:stCxn id="99" idx="1"/>
              <a:endCxn id="60" idx="3"/>
            </p:cNvCxnSpPr>
            <p:nvPr/>
          </p:nvCxnSpPr>
          <p:spPr>
            <a:xfrm rot="10800000" flipV="1">
              <a:off x="7637524" y="2454986"/>
              <a:ext cx="1041027" cy="968038"/>
            </a:xfrm>
            <a:prstGeom prst="bentConnector3">
              <a:avLst>
                <a:gd name="adj1" fmla="val 7354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asellaDiTesto 87">
              <a:extLst>
                <a:ext uri="{FF2B5EF4-FFF2-40B4-BE49-F238E27FC236}">
                  <a16:creationId xmlns:a16="http://schemas.microsoft.com/office/drawing/2014/main" id="{78C434ED-5EAE-02BA-FEDE-AC213CB9266A}"/>
                </a:ext>
              </a:extLst>
            </p:cNvPr>
            <p:cNvSpPr txBox="1"/>
            <p:nvPr/>
          </p:nvSpPr>
          <p:spPr>
            <a:xfrm>
              <a:off x="7441468" y="2070771"/>
              <a:ext cx="1274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Prioritizza</a:t>
              </a:r>
            </a:p>
          </p:txBody>
        </p:sp>
        <p:sp>
          <p:nvSpPr>
            <p:cNvPr id="89" name="Rettangolo con angoli arrotondati 88">
              <a:extLst>
                <a:ext uri="{FF2B5EF4-FFF2-40B4-BE49-F238E27FC236}">
                  <a16:creationId xmlns:a16="http://schemas.microsoft.com/office/drawing/2014/main" id="{019B6BB3-7F62-6F4A-8899-9635FE8AF393}"/>
                </a:ext>
              </a:extLst>
            </p:cNvPr>
            <p:cNvSpPr/>
            <p:nvPr/>
          </p:nvSpPr>
          <p:spPr>
            <a:xfrm rot="19325783">
              <a:off x="9525719" y="1670165"/>
              <a:ext cx="836115" cy="35701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COSA</a:t>
              </a:r>
            </a:p>
          </p:txBody>
        </p:sp>
        <p:sp>
          <p:nvSpPr>
            <p:cNvPr id="90" name="Rettangolo con angoli arrotondati 89">
              <a:extLst>
                <a:ext uri="{FF2B5EF4-FFF2-40B4-BE49-F238E27FC236}">
                  <a16:creationId xmlns:a16="http://schemas.microsoft.com/office/drawing/2014/main" id="{549C4D50-2B40-272A-A4C9-161A606C7D47}"/>
                </a:ext>
              </a:extLst>
            </p:cNvPr>
            <p:cNvSpPr/>
            <p:nvPr/>
          </p:nvSpPr>
          <p:spPr>
            <a:xfrm rot="19325783">
              <a:off x="5009879" y="2582135"/>
              <a:ext cx="836115" cy="35701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COME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2B17AC-1BEB-8E2D-80E7-121210997055}"/>
              </a:ext>
            </a:extLst>
          </p:cNvPr>
          <p:cNvSpPr txBox="1">
            <a:spLocks/>
          </p:cNvSpPr>
          <p:nvPr/>
        </p:nvSpPr>
        <p:spPr>
          <a:xfrm>
            <a:off x="1267732" y="5055330"/>
            <a:ext cx="1404000" cy="100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Vantaggi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7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605FF2-547C-8E41-18F5-EF94C3FE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843" y="-10228"/>
            <a:ext cx="5940263" cy="996463"/>
          </a:xfrm>
        </p:spPr>
        <p:txBody>
          <a:bodyPr>
            <a:normAutofit fontScale="90000"/>
          </a:bodyPr>
          <a:lstStyle/>
          <a:p>
            <a:r>
              <a:rPr lang="it-IT" dirty="0"/>
              <a:t>Gli esperti di dominio (76)</a:t>
            </a:r>
          </a:p>
        </p:txBody>
      </p:sp>
      <p:pic>
        <p:nvPicPr>
          <p:cNvPr id="5" name="Immagine 4" descr="Immagine che contiene Viso umano, persona, vestiti, Accessorio di moda&#10;&#10;Descrizione generata automaticamente">
            <a:extLst>
              <a:ext uri="{FF2B5EF4-FFF2-40B4-BE49-F238E27FC236}">
                <a16:creationId xmlns:a16="http://schemas.microsoft.com/office/drawing/2014/main" id="{E36A5729-BC5F-D83D-FDA6-9337317B7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3450" r="19949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1" name="Segnaposto contenuto 5">
            <a:extLst>
              <a:ext uri="{FF2B5EF4-FFF2-40B4-BE49-F238E27FC236}">
                <a16:creationId xmlns:a16="http://schemas.microsoft.com/office/drawing/2014/main" id="{491D1159-C75C-C2B3-A47F-C3D14AD5D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625900"/>
              </p:ext>
            </p:extLst>
          </p:nvPr>
        </p:nvGraphicFramePr>
        <p:xfrm>
          <a:off x="4936316" y="917904"/>
          <a:ext cx="7010955" cy="420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itolo 1">
            <a:extLst>
              <a:ext uri="{FF2B5EF4-FFF2-40B4-BE49-F238E27FC236}">
                <a16:creationId xmlns:a16="http://schemas.microsoft.com/office/drawing/2014/main" id="{B4CAC455-E484-44F0-2552-CC6F2E994090}"/>
              </a:ext>
            </a:extLst>
          </p:cNvPr>
          <p:cNvSpPr txBox="1">
            <a:spLocks/>
          </p:cNvSpPr>
          <p:nvPr/>
        </p:nvSpPr>
        <p:spPr>
          <a:xfrm>
            <a:off x="8095517" y="4962624"/>
            <a:ext cx="986903" cy="85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100" dirty="0"/>
              <a:t>noi</a:t>
            </a:r>
            <a:r>
              <a:rPr lang="it-IT" dirty="0"/>
              <a:t>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270F5481-C1CB-65CF-1D7A-4F7DFC7BA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7"/>
          <a:stretch/>
        </p:blipFill>
        <p:spPr bwMode="auto">
          <a:xfrm>
            <a:off x="6992903" y="5592170"/>
            <a:ext cx="719732" cy="664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A582163-F0F3-B47F-279A-64ED3335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768" y="5642910"/>
            <a:ext cx="651554" cy="651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24597441-C321-7A6C-AFC9-646ED8023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1039" r="12426" b="17133"/>
          <a:stretch/>
        </p:blipFill>
        <p:spPr bwMode="auto">
          <a:xfrm>
            <a:off x="8662167" y="5763054"/>
            <a:ext cx="541786" cy="715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1F8E7F4-41B2-7B77-5CD6-E6E2FE0F6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0" b="12773"/>
          <a:stretch/>
        </p:blipFill>
        <p:spPr bwMode="auto">
          <a:xfrm>
            <a:off x="11065348" y="5268753"/>
            <a:ext cx="541786" cy="748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magine 19" descr="Immagine che contiene acqua, esterni, persona, nuotando&#10;&#10;Descrizione generata automaticamente">
            <a:extLst>
              <a:ext uri="{FF2B5EF4-FFF2-40B4-BE49-F238E27FC236}">
                <a16:creationId xmlns:a16="http://schemas.microsoft.com/office/drawing/2014/main" id="{5FEA038E-B025-A97D-87B5-4477A720EA9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25766" r="8498"/>
          <a:stretch/>
        </p:blipFill>
        <p:spPr>
          <a:xfrm>
            <a:off x="6159770" y="5432727"/>
            <a:ext cx="657352" cy="6606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magine 20" descr="Immagine che contiene testo, persona, interni, sorridente">
            <a:extLst>
              <a:ext uri="{FF2B5EF4-FFF2-40B4-BE49-F238E27FC236}">
                <a16:creationId xmlns:a16="http://schemas.microsoft.com/office/drawing/2014/main" id="{A6D6119D-7990-4A4E-D24E-C785CD05E28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t="20070" r="30834" b="23486"/>
          <a:stretch/>
        </p:blipFill>
        <p:spPr>
          <a:xfrm>
            <a:off x="10225058" y="5434774"/>
            <a:ext cx="651554" cy="658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248BA14-6974-CBD8-1A30-6BD5CE87B9CD}"/>
              </a:ext>
            </a:extLst>
          </p:cNvPr>
          <p:cNvSpPr txBox="1"/>
          <p:nvPr/>
        </p:nvSpPr>
        <p:spPr>
          <a:xfrm rot="19424528">
            <a:off x="5135031" y="274904"/>
            <a:ext cx="654096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PIAO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EF5AC3D-4B2C-8E67-9900-21D4A055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8" t="8115" r="15065"/>
          <a:stretch/>
        </p:blipFill>
        <p:spPr bwMode="auto">
          <a:xfrm>
            <a:off x="7891570" y="5740047"/>
            <a:ext cx="576434" cy="706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magine 23" descr="Immagine che contiene persona, parete, uomo, interni&#10;&#10;Descrizione generata automaticamente">
            <a:extLst>
              <a:ext uri="{FF2B5EF4-FFF2-40B4-BE49-F238E27FC236}">
                <a16:creationId xmlns:a16="http://schemas.microsoft.com/office/drawing/2014/main" id="{3A604D79-F2E7-26B7-F47A-1207CD0A49A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7333" r="28733" b="28381"/>
          <a:stretch/>
        </p:blipFill>
        <p:spPr>
          <a:xfrm>
            <a:off x="5442096" y="5243776"/>
            <a:ext cx="554693" cy="6611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41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C3AE72-9552-67B0-CC73-75CB8B98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75" y="18255"/>
            <a:ext cx="10892706" cy="1325563"/>
          </a:xfrm>
        </p:spPr>
        <p:txBody>
          <a:bodyPr>
            <a:normAutofit/>
          </a:bodyPr>
          <a:lstStyle/>
          <a:p>
            <a:r>
              <a:rPr lang="it-IT" sz="4000" dirty="0"/>
              <a:t>Censimento requisiti e comunicazione verso l’utenza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DE65A6-FFA4-5DAF-A1AC-D03EF7C32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000" y="999443"/>
            <a:ext cx="7699143" cy="521869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3FDF0B-B1BF-45C5-1D42-4209F3FACE63}"/>
              </a:ext>
            </a:extLst>
          </p:cNvPr>
          <p:cNvSpPr txBox="1"/>
          <p:nvPr/>
        </p:nvSpPr>
        <p:spPr>
          <a:xfrm>
            <a:off x="7825028" y="4261285"/>
            <a:ext cx="369332" cy="1212715"/>
          </a:xfrm>
          <a:custGeom>
            <a:avLst/>
            <a:gdLst>
              <a:gd name="connsiteX0" fmla="*/ 0 w 369332"/>
              <a:gd name="connsiteY0" fmla="*/ 0 h 1212715"/>
              <a:gd name="connsiteX1" fmla="*/ 369332 w 369332"/>
              <a:gd name="connsiteY1" fmla="*/ 0 h 1212715"/>
              <a:gd name="connsiteX2" fmla="*/ 369332 w 369332"/>
              <a:gd name="connsiteY2" fmla="*/ 416365 h 1212715"/>
              <a:gd name="connsiteX3" fmla="*/ 369332 w 369332"/>
              <a:gd name="connsiteY3" fmla="*/ 844858 h 1212715"/>
              <a:gd name="connsiteX4" fmla="*/ 369332 w 369332"/>
              <a:gd name="connsiteY4" fmla="*/ 1212715 h 1212715"/>
              <a:gd name="connsiteX5" fmla="*/ 0 w 369332"/>
              <a:gd name="connsiteY5" fmla="*/ 1212715 h 1212715"/>
              <a:gd name="connsiteX6" fmla="*/ 0 w 369332"/>
              <a:gd name="connsiteY6" fmla="*/ 808477 h 1212715"/>
              <a:gd name="connsiteX7" fmla="*/ 0 w 369332"/>
              <a:gd name="connsiteY7" fmla="*/ 392111 h 1212715"/>
              <a:gd name="connsiteX8" fmla="*/ 0 w 369332"/>
              <a:gd name="connsiteY8" fmla="*/ 0 h 121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332" h="1212715" fill="none" extrusionOk="0">
                <a:moveTo>
                  <a:pt x="0" y="0"/>
                </a:moveTo>
                <a:cubicBezTo>
                  <a:pt x="83761" y="-16525"/>
                  <a:pt x="261680" y="42790"/>
                  <a:pt x="369332" y="0"/>
                </a:cubicBezTo>
                <a:cubicBezTo>
                  <a:pt x="416686" y="116843"/>
                  <a:pt x="364373" y="307515"/>
                  <a:pt x="369332" y="416365"/>
                </a:cubicBezTo>
                <a:cubicBezTo>
                  <a:pt x="374291" y="525216"/>
                  <a:pt x="349983" y="693354"/>
                  <a:pt x="369332" y="844858"/>
                </a:cubicBezTo>
                <a:cubicBezTo>
                  <a:pt x="388681" y="996362"/>
                  <a:pt x="357272" y="1101885"/>
                  <a:pt x="369332" y="1212715"/>
                </a:cubicBezTo>
                <a:cubicBezTo>
                  <a:pt x="225193" y="1242740"/>
                  <a:pt x="115494" y="1173900"/>
                  <a:pt x="0" y="1212715"/>
                </a:cubicBezTo>
                <a:cubicBezTo>
                  <a:pt x="-20857" y="1018863"/>
                  <a:pt x="20683" y="952086"/>
                  <a:pt x="0" y="808477"/>
                </a:cubicBezTo>
                <a:cubicBezTo>
                  <a:pt x="-20683" y="664868"/>
                  <a:pt x="27687" y="480205"/>
                  <a:pt x="0" y="392111"/>
                </a:cubicBezTo>
                <a:cubicBezTo>
                  <a:pt x="-27687" y="304017"/>
                  <a:pt x="19943" y="123339"/>
                  <a:pt x="0" y="0"/>
                </a:cubicBezTo>
                <a:close/>
              </a:path>
              <a:path w="369332" h="1212715" stroke="0" extrusionOk="0">
                <a:moveTo>
                  <a:pt x="0" y="0"/>
                </a:moveTo>
                <a:cubicBezTo>
                  <a:pt x="96955" y="-39554"/>
                  <a:pt x="287915" y="15775"/>
                  <a:pt x="369332" y="0"/>
                </a:cubicBezTo>
                <a:cubicBezTo>
                  <a:pt x="404012" y="110782"/>
                  <a:pt x="351052" y="258678"/>
                  <a:pt x="369332" y="367857"/>
                </a:cubicBezTo>
                <a:cubicBezTo>
                  <a:pt x="387612" y="477036"/>
                  <a:pt x="360697" y="685829"/>
                  <a:pt x="369332" y="796350"/>
                </a:cubicBezTo>
                <a:cubicBezTo>
                  <a:pt x="377967" y="906871"/>
                  <a:pt x="351812" y="1111239"/>
                  <a:pt x="369332" y="1212715"/>
                </a:cubicBezTo>
                <a:cubicBezTo>
                  <a:pt x="268537" y="1241954"/>
                  <a:pt x="92128" y="1183887"/>
                  <a:pt x="0" y="1212715"/>
                </a:cubicBezTo>
                <a:cubicBezTo>
                  <a:pt x="-2386" y="1067161"/>
                  <a:pt x="50759" y="997596"/>
                  <a:pt x="0" y="784222"/>
                </a:cubicBezTo>
                <a:cubicBezTo>
                  <a:pt x="-50759" y="570848"/>
                  <a:pt x="47964" y="462255"/>
                  <a:pt x="0" y="355730"/>
                </a:cubicBezTo>
                <a:cubicBezTo>
                  <a:pt x="-47964" y="249205"/>
                  <a:pt x="14761" y="148925"/>
                  <a:pt x="0" y="0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vert270" wrap="square" rtlCol="0">
            <a:spAutoFit/>
          </a:bodyPr>
          <a:lstStyle/>
          <a:p>
            <a:r>
              <a:rPr lang="it-IT" sz="1200" dirty="0"/>
              <a:t>RDA , Consuntivi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C7D12E-4512-308E-DFB4-304A6F26E7A1}"/>
              </a:ext>
            </a:extLst>
          </p:cNvPr>
          <p:cNvSpPr txBox="1"/>
          <p:nvPr/>
        </p:nvSpPr>
        <p:spPr>
          <a:xfrm>
            <a:off x="8300967" y="2558945"/>
            <a:ext cx="369332" cy="2308698"/>
          </a:xfrm>
          <a:custGeom>
            <a:avLst/>
            <a:gdLst>
              <a:gd name="connsiteX0" fmla="*/ 0 w 369332"/>
              <a:gd name="connsiteY0" fmla="*/ 0 h 2308698"/>
              <a:gd name="connsiteX1" fmla="*/ 369332 w 369332"/>
              <a:gd name="connsiteY1" fmla="*/ 0 h 2308698"/>
              <a:gd name="connsiteX2" fmla="*/ 369332 w 369332"/>
              <a:gd name="connsiteY2" fmla="*/ 577175 h 2308698"/>
              <a:gd name="connsiteX3" fmla="*/ 369332 w 369332"/>
              <a:gd name="connsiteY3" fmla="*/ 1108175 h 2308698"/>
              <a:gd name="connsiteX4" fmla="*/ 369332 w 369332"/>
              <a:gd name="connsiteY4" fmla="*/ 1685350 h 2308698"/>
              <a:gd name="connsiteX5" fmla="*/ 369332 w 369332"/>
              <a:gd name="connsiteY5" fmla="*/ 2308698 h 2308698"/>
              <a:gd name="connsiteX6" fmla="*/ 0 w 369332"/>
              <a:gd name="connsiteY6" fmla="*/ 2308698 h 2308698"/>
              <a:gd name="connsiteX7" fmla="*/ 0 w 369332"/>
              <a:gd name="connsiteY7" fmla="*/ 1777697 h 2308698"/>
              <a:gd name="connsiteX8" fmla="*/ 0 w 369332"/>
              <a:gd name="connsiteY8" fmla="*/ 1177436 h 2308698"/>
              <a:gd name="connsiteX9" fmla="*/ 0 w 369332"/>
              <a:gd name="connsiteY9" fmla="*/ 623348 h 2308698"/>
              <a:gd name="connsiteX10" fmla="*/ 0 w 369332"/>
              <a:gd name="connsiteY10" fmla="*/ 0 h 230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332" h="2308698" fill="none" extrusionOk="0">
                <a:moveTo>
                  <a:pt x="0" y="0"/>
                </a:moveTo>
                <a:cubicBezTo>
                  <a:pt x="100433" y="-12232"/>
                  <a:pt x="278516" y="1976"/>
                  <a:pt x="369332" y="0"/>
                </a:cubicBezTo>
                <a:cubicBezTo>
                  <a:pt x="369438" y="255173"/>
                  <a:pt x="369042" y="450418"/>
                  <a:pt x="369332" y="577175"/>
                </a:cubicBezTo>
                <a:cubicBezTo>
                  <a:pt x="369622" y="703933"/>
                  <a:pt x="325041" y="995154"/>
                  <a:pt x="369332" y="1108175"/>
                </a:cubicBezTo>
                <a:cubicBezTo>
                  <a:pt x="413623" y="1221196"/>
                  <a:pt x="345386" y="1431483"/>
                  <a:pt x="369332" y="1685350"/>
                </a:cubicBezTo>
                <a:cubicBezTo>
                  <a:pt x="393278" y="1939217"/>
                  <a:pt x="341902" y="2003995"/>
                  <a:pt x="369332" y="2308698"/>
                </a:cubicBezTo>
                <a:cubicBezTo>
                  <a:pt x="228689" y="2323747"/>
                  <a:pt x="169547" y="2298396"/>
                  <a:pt x="0" y="2308698"/>
                </a:cubicBezTo>
                <a:cubicBezTo>
                  <a:pt x="-39117" y="2105922"/>
                  <a:pt x="16921" y="1891833"/>
                  <a:pt x="0" y="1777697"/>
                </a:cubicBezTo>
                <a:cubicBezTo>
                  <a:pt x="-16921" y="1663561"/>
                  <a:pt x="67870" y="1443275"/>
                  <a:pt x="0" y="1177436"/>
                </a:cubicBezTo>
                <a:cubicBezTo>
                  <a:pt x="-67870" y="911597"/>
                  <a:pt x="28069" y="893261"/>
                  <a:pt x="0" y="623348"/>
                </a:cubicBezTo>
                <a:cubicBezTo>
                  <a:pt x="-28069" y="353435"/>
                  <a:pt x="28612" y="127018"/>
                  <a:pt x="0" y="0"/>
                </a:cubicBezTo>
                <a:close/>
              </a:path>
              <a:path w="369332" h="2308698" stroke="0" extrusionOk="0">
                <a:moveTo>
                  <a:pt x="0" y="0"/>
                </a:moveTo>
                <a:cubicBezTo>
                  <a:pt x="96955" y="-39554"/>
                  <a:pt x="287915" y="15775"/>
                  <a:pt x="369332" y="0"/>
                </a:cubicBezTo>
                <a:cubicBezTo>
                  <a:pt x="385025" y="171675"/>
                  <a:pt x="344196" y="395178"/>
                  <a:pt x="369332" y="507914"/>
                </a:cubicBezTo>
                <a:cubicBezTo>
                  <a:pt x="394468" y="620650"/>
                  <a:pt x="356511" y="965169"/>
                  <a:pt x="369332" y="1131262"/>
                </a:cubicBezTo>
                <a:cubicBezTo>
                  <a:pt x="382153" y="1297355"/>
                  <a:pt x="314518" y="1560050"/>
                  <a:pt x="369332" y="1708437"/>
                </a:cubicBezTo>
                <a:cubicBezTo>
                  <a:pt x="424146" y="1856824"/>
                  <a:pt x="304805" y="2126177"/>
                  <a:pt x="369332" y="2308698"/>
                </a:cubicBezTo>
                <a:cubicBezTo>
                  <a:pt x="201410" y="2331480"/>
                  <a:pt x="106280" y="2270395"/>
                  <a:pt x="0" y="2308698"/>
                </a:cubicBezTo>
                <a:cubicBezTo>
                  <a:pt x="-61690" y="2200771"/>
                  <a:pt x="54263" y="2007788"/>
                  <a:pt x="0" y="1777697"/>
                </a:cubicBezTo>
                <a:cubicBezTo>
                  <a:pt x="-54263" y="1547606"/>
                  <a:pt x="21655" y="1386533"/>
                  <a:pt x="0" y="1200523"/>
                </a:cubicBezTo>
                <a:cubicBezTo>
                  <a:pt x="-21655" y="1014513"/>
                  <a:pt x="39117" y="853210"/>
                  <a:pt x="0" y="577175"/>
                </a:cubicBezTo>
                <a:cubicBezTo>
                  <a:pt x="-39117" y="301140"/>
                  <a:pt x="34936" y="126763"/>
                  <a:pt x="0" y="0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vert270" wrap="square" rtlCol="0">
            <a:spAutoFit/>
          </a:bodyPr>
          <a:lstStyle/>
          <a:p>
            <a:r>
              <a:rPr lang="it-IT" sz="1200" dirty="0"/>
              <a:t>RDA, Consuntivi, Seminari. Bilancio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43E150-7FA3-085E-E5CB-0771C9CECADD}"/>
              </a:ext>
            </a:extLst>
          </p:cNvPr>
          <p:cNvSpPr txBox="1"/>
          <p:nvPr/>
        </p:nvSpPr>
        <p:spPr>
          <a:xfrm>
            <a:off x="6927714" y="3627494"/>
            <a:ext cx="369332" cy="1679643"/>
          </a:xfrm>
          <a:custGeom>
            <a:avLst/>
            <a:gdLst>
              <a:gd name="connsiteX0" fmla="*/ 0 w 369332"/>
              <a:gd name="connsiteY0" fmla="*/ 0 h 1679643"/>
              <a:gd name="connsiteX1" fmla="*/ 369332 w 369332"/>
              <a:gd name="connsiteY1" fmla="*/ 0 h 1679643"/>
              <a:gd name="connsiteX2" fmla="*/ 369332 w 369332"/>
              <a:gd name="connsiteY2" fmla="*/ 576677 h 1679643"/>
              <a:gd name="connsiteX3" fmla="*/ 369332 w 369332"/>
              <a:gd name="connsiteY3" fmla="*/ 1170151 h 1679643"/>
              <a:gd name="connsiteX4" fmla="*/ 369332 w 369332"/>
              <a:gd name="connsiteY4" fmla="*/ 1679643 h 1679643"/>
              <a:gd name="connsiteX5" fmla="*/ 0 w 369332"/>
              <a:gd name="connsiteY5" fmla="*/ 1679643 h 1679643"/>
              <a:gd name="connsiteX6" fmla="*/ 0 w 369332"/>
              <a:gd name="connsiteY6" fmla="*/ 1119762 h 1679643"/>
              <a:gd name="connsiteX7" fmla="*/ 0 w 369332"/>
              <a:gd name="connsiteY7" fmla="*/ 543085 h 1679643"/>
              <a:gd name="connsiteX8" fmla="*/ 0 w 369332"/>
              <a:gd name="connsiteY8" fmla="*/ 0 h 16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332" h="1679643" fill="none" extrusionOk="0">
                <a:moveTo>
                  <a:pt x="0" y="0"/>
                </a:moveTo>
                <a:cubicBezTo>
                  <a:pt x="83761" y="-16525"/>
                  <a:pt x="261680" y="42790"/>
                  <a:pt x="369332" y="0"/>
                </a:cubicBezTo>
                <a:cubicBezTo>
                  <a:pt x="400960" y="199639"/>
                  <a:pt x="361182" y="336291"/>
                  <a:pt x="369332" y="576677"/>
                </a:cubicBezTo>
                <a:cubicBezTo>
                  <a:pt x="377482" y="817063"/>
                  <a:pt x="299951" y="946450"/>
                  <a:pt x="369332" y="1170151"/>
                </a:cubicBezTo>
                <a:cubicBezTo>
                  <a:pt x="438713" y="1393852"/>
                  <a:pt x="366727" y="1484671"/>
                  <a:pt x="369332" y="1679643"/>
                </a:cubicBezTo>
                <a:cubicBezTo>
                  <a:pt x="225193" y="1709668"/>
                  <a:pt x="115494" y="1640828"/>
                  <a:pt x="0" y="1679643"/>
                </a:cubicBezTo>
                <a:cubicBezTo>
                  <a:pt x="-65877" y="1422697"/>
                  <a:pt x="4938" y="1390018"/>
                  <a:pt x="0" y="1119762"/>
                </a:cubicBezTo>
                <a:cubicBezTo>
                  <a:pt x="-4938" y="849506"/>
                  <a:pt x="30133" y="771724"/>
                  <a:pt x="0" y="543085"/>
                </a:cubicBezTo>
                <a:cubicBezTo>
                  <a:pt x="-30133" y="314446"/>
                  <a:pt x="11284" y="148967"/>
                  <a:pt x="0" y="0"/>
                </a:cubicBezTo>
                <a:close/>
              </a:path>
              <a:path w="369332" h="1679643" stroke="0" extrusionOk="0">
                <a:moveTo>
                  <a:pt x="0" y="0"/>
                </a:moveTo>
                <a:cubicBezTo>
                  <a:pt x="96955" y="-39554"/>
                  <a:pt x="287915" y="15775"/>
                  <a:pt x="369332" y="0"/>
                </a:cubicBezTo>
                <a:cubicBezTo>
                  <a:pt x="426271" y="162909"/>
                  <a:pt x="330937" y="392931"/>
                  <a:pt x="369332" y="509492"/>
                </a:cubicBezTo>
                <a:cubicBezTo>
                  <a:pt x="407727" y="626053"/>
                  <a:pt x="347415" y="904974"/>
                  <a:pt x="369332" y="1102966"/>
                </a:cubicBezTo>
                <a:cubicBezTo>
                  <a:pt x="391249" y="1300958"/>
                  <a:pt x="332913" y="1450692"/>
                  <a:pt x="369332" y="1679643"/>
                </a:cubicBezTo>
                <a:cubicBezTo>
                  <a:pt x="268537" y="1708882"/>
                  <a:pt x="92128" y="1650815"/>
                  <a:pt x="0" y="1679643"/>
                </a:cubicBezTo>
                <a:cubicBezTo>
                  <a:pt x="-39853" y="1544740"/>
                  <a:pt x="31803" y="1277038"/>
                  <a:pt x="0" y="1086169"/>
                </a:cubicBezTo>
                <a:cubicBezTo>
                  <a:pt x="-31803" y="895300"/>
                  <a:pt x="51080" y="627049"/>
                  <a:pt x="0" y="492695"/>
                </a:cubicBezTo>
                <a:cubicBezTo>
                  <a:pt x="-51080" y="358341"/>
                  <a:pt x="1739" y="131549"/>
                  <a:pt x="0" y="0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vert270" wrap="square" rtlCol="0">
            <a:spAutoFit/>
          </a:bodyPr>
          <a:lstStyle/>
          <a:p>
            <a:r>
              <a:rPr lang="it-IT" sz="1200" dirty="0"/>
              <a:t>Progetti , RDA, Bilancio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10222E1-3482-C3B5-453C-90CD73727562}"/>
              </a:ext>
            </a:extLst>
          </p:cNvPr>
          <p:cNvSpPr txBox="1"/>
          <p:nvPr/>
        </p:nvSpPr>
        <p:spPr>
          <a:xfrm>
            <a:off x="7388250" y="3025318"/>
            <a:ext cx="369332" cy="2099124"/>
          </a:xfrm>
          <a:custGeom>
            <a:avLst/>
            <a:gdLst>
              <a:gd name="connsiteX0" fmla="*/ 0 w 369332"/>
              <a:gd name="connsiteY0" fmla="*/ 0 h 2099124"/>
              <a:gd name="connsiteX1" fmla="*/ 369332 w 369332"/>
              <a:gd name="connsiteY1" fmla="*/ 0 h 2099124"/>
              <a:gd name="connsiteX2" fmla="*/ 369332 w 369332"/>
              <a:gd name="connsiteY2" fmla="*/ 524781 h 2099124"/>
              <a:gd name="connsiteX3" fmla="*/ 369332 w 369332"/>
              <a:gd name="connsiteY3" fmla="*/ 1007580 h 2099124"/>
              <a:gd name="connsiteX4" fmla="*/ 369332 w 369332"/>
              <a:gd name="connsiteY4" fmla="*/ 1532361 h 2099124"/>
              <a:gd name="connsiteX5" fmla="*/ 369332 w 369332"/>
              <a:gd name="connsiteY5" fmla="*/ 2099124 h 2099124"/>
              <a:gd name="connsiteX6" fmla="*/ 0 w 369332"/>
              <a:gd name="connsiteY6" fmla="*/ 2099124 h 2099124"/>
              <a:gd name="connsiteX7" fmla="*/ 0 w 369332"/>
              <a:gd name="connsiteY7" fmla="*/ 1616325 h 2099124"/>
              <a:gd name="connsiteX8" fmla="*/ 0 w 369332"/>
              <a:gd name="connsiteY8" fmla="*/ 1070553 h 2099124"/>
              <a:gd name="connsiteX9" fmla="*/ 0 w 369332"/>
              <a:gd name="connsiteY9" fmla="*/ 566763 h 2099124"/>
              <a:gd name="connsiteX10" fmla="*/ 0 w 369332"/>
              <a:gd name="connsiteY10" fmla="*/ 0 h 2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332" h="2099124" fill="none" extrusionOk="0">
                <a:moveTo>
                  <a:pt x="0" y="0"/>
                </a:moveTo>
                <a:cubicBezTo>
                  <a:pt x="100433" y="-12232"/>
                  <a:pt x="278516" y="1976"/>
                  <a:pt x="369332" y="0"/>
                </a:cubicBezTo>
                <a:cubicBezTo>
                  <a:pt x="384830" y="160934"/>
                  <a:pt x="321277" y="363384"/>
                  <a:pt x="369332" y="524781"/>
                </a:cubicBezTo>
                <a:cubicBezTo>
                  <a:pt x="417387" y="686178"/>
                  <a:pt x="361269" y="874530"/>
                  <a:pt x="369332" y="1007580"/>
                </a:cubicBezTo>
                <a:cubicBezTo>
                  <a:pt x="377395" y="1140630"/>
                  <a:pt x="365058" y="1345216"/>
                  <a:pt x="369332" y="1532361"/>
                </a:cubicBezTo>
                <a:cubicBezTo>
                  <a:pt x="373606" y="1719506"/>
                  <a:pt x="317225" y="1955635"/>
                  <a:pt x="369332" y="2099124"/>
                </a:cubicBezTo>
                <a:cubicBezTo>
                  <a:pt x="228689" y="2114173"/>
                  <a:pt x="169547" y="2088822"/>
                  <a:pt x="0" y="2099124"/>
                </a:cubicBezTo>
                <a:cubicBezTo>
                  <a:pt x="-19400" y="1913446"/>
                  <a:pt x="29882" y="1761066"/>
                  <a:pt x="0" y="1616325"/>
                </a:cubicBezTo>
                <a:cubicBezTo>
                  <a:pt x="-29882" y="1471584"/>
                  <a:pt x="56180" y="1209859"/>
                  <a:pt x="0" y="1070553"/>
                </a:cubicBezTo>
                <a:cubicBezTo>
                  <a:pt x="-56180" y="931247"/>
                  <a:pt x="51588" y="811925"/>
                  <a:pt x="0" y="566763"/>
                </a:cubicBezTo>
                <a:cubicBezTo>
                  <a:pt x="-51588" y="321601"/>
                  <a:pt x="4147" y="241457"/>
                  <a:pt x="0" y="0"/>
                </a:cubicBezTo>
                <a:close/>
              </a:path>
              <a:path w="369332" h="2099124" stroke="0" extrusionOk="0">
                <a:moveTo>
                  <a:pt x="0" y="0"/>
                </a:moveTo>
                <a:cubicBezTo>
                  <a:pt x="96955" y="-39554"/>
                  <a:pt x="287915" y="15775"/>
                  <a:pt x="369332" y="0"/>
                </a:cubicBezTo>
                <a:cubicBezTo>
                  <a:pt x="418789" y="194665"/>
                  <a:pt x="322470" y="340714"/>
                  <a:pt x="369332" y="461807"/>
                </a:cubicBezTo>
                <a:cubicBezTo>
                  <a:pt x="416194" y="582900"/>
                  <a:pt x="344884" y="896379"/>
                  <a:pt x="369332" y="1028571"/>
                </a:cubicBezTo>
                <a:cubicBezTo>
                  <a:pt x="393780" y="1160763"/>
                  <a:pt x="362577" y="1389852"/>
                  <a:pt x="369332" y="1553352"/>
                </a:cubicBezTo>
                <a:cubicBezTo>
                  <a:pt x="376087" y="1716852"/>
                  <a:pt x="313181" y="1929483"/>
                  <a:pt x="369332" y="2099124"/>
                </a:cubicBezTo>
                <a:cubicBezTo>
                  <a:pt x="201410" y="2121906"/>
                  <a:pt x="106280" y="2060821"/>
                  <a:pt x="0" y="2099124"/>
                </a:cubicBezTo>
                <a:cubicBezTo>
                  <a:pt x="-13098" y="1948393"/>
                  <a:pt x="49358" y="1755417"/>
                  <a:pt x="0" y="1616325"/>
                </a:cubicBezTo>
                <a:cubicBezTo>
                  <a:pt x="-49358" y="1477233"/>
                  <a:pt x="18464" y="1213046"/>
                  <a:pt x="0" y="1091544"/>
                </a:cubicBezTo>
                <a:cubicBezTo>
                  <a:pt x="-18464" y="970042"/>
                  <a:pt x="67106" y="741999"/>
                  <a:pt x="0" y="524781"/>
                </a:cubicBezTo>
                <a:cubicBezTo>
                  <a:pt x="-67106" y="307563"/>
                  <a:pt x="3186" y="196485"/>
                  <a:pt x="0" y="0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vert270" wrap="square" rtlCol="0">
            <a:spAutoFit/>
          </a:bodyPr>
          <a:lstStyle/>
          <a:p>
            <a:r>
              <a:rPr lang="it-IT" sz="1200" dirty="0"/>
              <a:t>RDA, Post-ordine,  Ciclo passivo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B56C2F-4DE9-3A49-A223-22E33401CD1D}"/>
              </a:ext>
            </a:extLst>
          </p:cNvPr>
          <p:cNvSpPr txBox="1"/>
          <p:nvPr/>
        </p:nvSpPr>
        <p:spPr>
          <a:xfrm>
            <a:off x="8725591" y="1635845"/>
            <a:ext cx="369332" cy="2738336"/>
          </a:xfrm>
          <a:custGeom>
            <a:avLst/>
            <a:gdLst>
              <a:gd name="connsiteX0" fmla="*/ 0 w 369332"/>
              <a:gd name="connsiteY0" fmla="*/ 0 h 2738336"/>
              <a:gd name="connsiteX1" fmla="*/ 369332 w 369332"/>
              <a:gd name="connsiteY1" fmla="*/ 0 h 2738336"/>
              <a:gd name="connsiteX2" fmla="*/ 369332 w 369332"/>
              <a:gd name="connsiteY2" fmla="*/ 547667 h 2738336"/>
              <a:gd name="connsiteX3" fmla="*/ 369332 w 369332"/>
              <a:gd name="connsiteY3" fmla="*/ 1150101 h 2738336"/>
              <a:gd name="connsiteX4" fmla="*/ 369332 w 369332"/>
              <a:gd name="connsiteY4" fmla="*/ 1697768 h 2738336"/>
              <a:gd name="connsiteX5" fmla="*/ 369332 w 369332"/>
              <a:gd name="connsiteY5" fmla="*/ 2163285 h 2738336"/>
              <a:gd name="connsiteX6" fmla="*/ 369332 w 369332"/>
              <a:gd name="connsiteY6" fmla="*/ 2738336 h 2738336"/>
              <a:gd name="connsiteX7" fmla="*/ 0 w 369332"/>
              <a:gd name="connsiteY7" fmla="*/ 2738336 h 2738336"/>
              <a:gd name="connsiteX8" fmla="*/ 0 w 369332"/>
              <a:gd name="connsiteY8" fmla="*/ 2135902 h 2738336"/>
              <a:gd name="connsiteX9" fmla="*/ 0 w 369332"/>
              <a:gd name="connsiteY9" fmla="*/ 1560852 h 2738336"/>
              <a:gd name="connsiteX10" fmla="*/ 0 w 369332"/>
              <a:gd name="connsiteY10" fmla="*/ 1013184 h 2738336"/>
              <a:gd name="connsiteX11" fmla="*/ 0 w 369332"/>
              <a:gd name="connsiteY11" fmla="*/ 0 h 273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332" h="2738336" fill="none" extrusionOk="0">
                <a:moveTo>
                  <a:pt x="0" y="0"/>
                </a:moveTo>
                <a:cubicBezTo>
                  <a:pt x="136062" y="-8669"/>
                  <a:pt x="260048" y="13700"/>
                  <a:pt x="369332" y="0"/>
                </a:cubicBezTo>
                <a:cubicBezTo>
                  <a:pt x="390818" y="188528"/>
                  <a:pt x="344140" y="284189"/>
                  <a:pt x="369332" y="547667"/>
                </a:cubicBezTo>
                <a:cubicBezTo>
                  <a:pt x="394524" y="811145"/>
                  <a:pt x="343793" y="971365"/>
                  <a:pt x="369332" y="1150101"/>
                </a:cubicBezTo>
                <a:cubicBezTo>
                  <a:pt x="394871" y="1328837"/>
                  <a:pt x="329346" y="1569942"/>
                  <a:pt x="369332" y="1697768"/>
                </a:cubicBezTo>
                <a:cubicBezTo>
                  <a:pt x="409318" y="1825594"/>
                  <a:pt x="316577" y="1959660"/>
                  <a:pt x="369332" y="2163285"/>
                </a:cubicBezTo>
                <a:cubicBezTo>
                  <a:pt x="422087" y="2366910"/>
                  <a:pt x="331926" y="2557429"/>
                  <a:pt x="369332" y="2738336"/>
                </a:cubicBezTo>
                <a:cubicBezTo>
                  <a:pt x="291191" y="2772633"/>
                  <a:pt x="96790" y="2719414"/>
                  <a:pt x="0" y="2738336"/>
                </a:cubicBezTo>
                <a:cubicBezTo>
                  <a:pt x="-21558" y="2587870"/>
                  <a:pt x="5280" y="2423864"/>
                  <a:pt x="0" y="2135902"/>
                </a:cubicBezTo>
                <a:cubicBezTo>
                  <a:pt x="-5280" y="1847940"/>
                  <a:pt x="59316" y="1837743"/>
                  <a:pt x="0" y="1560852"/>
                </a:cubicBezTo>
                <a:cubicBezTo>
                  <a:pt x="-59316" y="1283961"/>
                  <a:pt x="31371" y="1156617"/>
                  <a:pt x="0" y="1013184"/>
                </a:cubicBezTo>
                <a:cubicBezTo>
                  <a:pt x="-31371" y="869751"/>
                  <a:pt x="48859" y="359959"/>
                  <a:pt x="0" y="0"/>
                </a:cubicBezTo>
                <a:close/>
              </a:path>
              <a:path w="369332" h="2738336" stroke="0" extrusionOk="0">
                <a:moveTo>
                  <a:pt x="0" y="0"/>
                </a:moveTo>
                <a:cubicBezTo>
                  <a:pt x="96955" y="-39554"/>
                  <a:pt x="287915" y="15775"/>
                  <a:pt x="369332" y="0"/>
                </a:cubicBezTo>
                <a:cubicBezTo>
                  <a:pt x="415190" y="178491"/>
                  <a:pt x="329690" y="237656"/>
                  <a:pt x="369332" y="465517"/>
                </a:cubicBezTo>
                <a:cubicBezTo>
                  <a:pt x="408974" y="693378"/>
                  <a:pt x="334748" y="904760"/>
                  <a:pt x="369332" y="1067951"/>
                </a:cubicBezTo>
                <a:cubicBezTo>
                  <a:pt x="403916" y="1231142"/>
                  <a:pt x="346954" y="1344584"/>
                  <a:pt x="369332" y="1615618"/>
                </a:cubicBezTo>
                <a:cubicBezTo>
                  <a:pt x="391710" y="1886652"/>
                  <a:pt x="345261" y="1868975"/>
                  <a:pt x="369332" y="2108519"/>
                </a:cubicBezTo>
                <a:cubicBezTo>
                  <a:pt x="393403" y="2348063"/>
                  <a:pt x="306418" y="2540124"/>
                  <a:pt x="369332" y="2738336"/>
                </a:cubicBezTo>
                <a:cubicBezTo>
                  <a:pt x="195181" y="2749495"/>
                  <a:pt x="135437" y="2729910"/>
                  <a:pt x="0" y="2738336"/>
                </a:cubicBezTo>
                <a:cubicBezTo>
                  <a:pt x="-62999" y="2530252"/>
                  <a:pt x="37467" y="2329832"/>
                  <a:pt x="0" y="2135902"/>
                </a:cubicBezTo>
                <a:cubicBezTo>
                  <a:pt x="-37467" y="1941972"/>
                  <a:pt x="37219" y="1657234"/>
                  <a:pt x="0" y="1533468"/>
                </a:cubicBezTo>
                <a:cubicBezTo>
                  <a:pt x="-37219" y="1409702"/>
                  <a:pt x="26080" y="1136531"/>
                  <a:pt x="0" y="1013184"/>
                </a:cubicBezTo>
                <a:cubicBezTo>
                  <a:pt x="-26080" y="889837"/>
                  <a:pt x="41162" y="618671"/>
                  <a:pt x="0" y="492900"/>
                </a:cubicBezTo>
                <a:cubicBezTo>
                  <a:pt x="-41162" y="367129"/>
                  <a:pt x="58029" y="187140"/>
                  <a:pt x="0" y="0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vert270" wrap="square" rtlCol="0">
            <a:spAutoFit/>
          </a:bodyPr>
          <a:lstStyle/>
          <a:p>
            <a:r>
              <a:rPr lang="it-IT" sz="1200" dirty="0"/>
              <a:t>RDA, Seminari, Ciclo passivo, BI, Bilancio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2DD97F-4953-8A71-46CC-BB960DFB58A3}"/>
              </a:ext>
            </a:extLst>
          </p:cNvPr>
          <p:cNvSpPr txBox="1"/>
          <p:nvPr/>
        </p:nvSpPr>
        <p:spPr>
          <a:xfrm>
            <a:off x="9174524" y="2105257"/>
            <a:ext cx="369332" cy="2971761"/>
          </a:xfrm>
          <a:custGeom>
            <a:avLst/>
            <a:gdLst>
              <a:gd name="connsiteX0" fmla="*/ 0 w 369332"/>
              <a:gd name="connsiteY0" fmla="*/ 0 h 2971761"/>
              <a:gd name="connsiteX1" fmla="*/ 369332 w 369332"/>
              <a:gd name="connsiteY1" fmla="*/ 0 h 2971761"/>
              <a:gd name="connsiteX2" fmla="*/ 369332 w 369332"/>
              <a:gd name="connsiteY2" fmla="*/ 594352 h 2971761"/>
              <a:gd name="connsiteX3" fmla="*/ 369332 w 369332"/>
              <a:gd name="connsiteY3" fmla="*/ 1248140 h 2971761"/>
              <a:gd name="connsiteX4" fmla="*/ 369332 w 369332"/>
              <a:gd name="connsiteY4" fmla="*/ 1842492 h 2971761"/>
              <a:gd name="connsiteX5" fmla="*/ 369332 w 369332"/>
              <a:gd name="connsiteY5" fmla="*/ 2347691 h 2971761"/>
              <a:gd name="connsiteX6" fmla="*/ 369332 w 369332"/>
              <a:gd name="connsiteY6" fmla="*/ 2971761 h 2971761"/>
              <a:gd name="connsiteX7" fmla="*/ 0 w 369332"/>
              <a:gd name="connsiteY7" fmla="*/ 2971761 h 2971761"/>
              <a:gd name="connsiteX8" fmla="*/ 0 w 369332"/>
              <a:gd name="connsiteY8" fmla="*/ 2317974 h 2971761"/>
              <a:gd name="connsiteX9" fmla="*/ 0 w 369332"/>
              <a:gd name="connsiteY9" fmla="*/ 1693904 h 2971761"/>
              <a:gd name="connsiteX10" fmla="*/ 0 w 369332"/>
              <a:gd name="connsiteY10" fmla="*/ 1099552 h 2971761"/>
              <a:gd name="connsiteX11" fmla="*/ 0 w 369332"/>
              <a:gd name="connsiteY11" fmla="*/ 0 h 297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332" h="2971761" fill="none" extrusionOk="0">
                <a:moveTo>
                  <a:pt x="0" y="0"/>
                </a:moveTo>
                <a:cubicBezTo>
                  <a:pt x="136062" y="-8669"/>
                  <a:pt x="260048" y="13700"/>
                  <a:pt x="369332" y="0"/>
                </a:cubicBezTo>
                <a:cubicBezTo>
                  <a:pt x="382296" y="179044"/>
                  <a:pt x="364700" y="442801"/>
                  <a:pt x="369332" y="594352"/>
                </a:cubicBezTo>
                <a:cubicBezTo>
                  <a:pt x="373964" y="745903"/>
                  <a:pt x="335483" y="1079276"/>
                  <a:pt x="369332" y="1248140"/>
                </a:cubicBezTo>
                <a:cubicBezTo>
                  <a:pt x="403181" y="1417004"/>
                  <a:pt x="311967" y="1604906"/>
                  <a:pt x="369332" y="1842492"/>
                </a:cubicBezTo>
                <a:cubicBezTo>
                  <a:pt x="426697" y="2080078"/>
                  <a:pt x="332527" y="2150509"/>
                  <a:pt x="369332" y="2347691"/>
                </a:cubicBezTo>
                <a:cubicBezTo>
                  <a:pt x="406137" y="2544873"/>
                  <a:pt x="330828" y="2718205"/>
                  <a:pt x="369332" y="2971761"/>
                </a:cubicBezTo>
                <a:cubicBezTo>
                  <a:pt x="291191" y="3006058"/>
                  <a:pt x="96790" y="2952839"/>
                  <a:pt x="0" y="2971761"/>
                </a:cubicBezTo>
                <a:cubicBezTo>
                  <a:pt x="-45707" y="2773391"/>
                  <a:pt x="53181" y="2587722"/>
                  <a:pt x="0" y="2317974"/>
                </a:cubicBezTo>
                <a:cubicBezTo>
                  <a:pt x="-53181" y="2048226"/>
                  <a:pt x="40225" y="1888493"/>
                  <a:pt x="0" y="1693904"/>
                </a:cubicBezTo>
                <a:cubicBezTo>
                  <a:pt x="-40225" y="1499315"/>
                  <a:pt x="37427" y="1365459"/>
                  <a:pt x="0" y="1099552"/>
                </a:cubicBezTo>
                <a:cubicBezTo>
                  <a:pt x="-37427" y="833645"/>
                  <a:pt x="31448" y="492861"/>
                  <a:pt x="0" y="0"/>
                </a:cubicBezTo>
                <a:close/>
              </a:path>
              <a:path w="369332" h="2971761" stroke="0" extrusionOk="0">
                <a:moveTo>
                  <a:pt x="0" y="0"/>
                </a:moveTo>
                <a:cubicBezTo>
                  <a:pt x="96955" y="-39554"/>
                  <a:pt x="287915" y="15775"/>
                  <a:pt x="369332" y="0"/>
                </a:cubicBezTo>
                <a:cubicBezTo>
                  <a:pt x="370595" y="154159"/>
                  <a:pt x="346278" y="340173"/>
                  <a:pt x="369332" y="505199"/>
                </a:cubicBezTo>
                <a:cubicBezTo>
                  <a:pt x="392386" y="670225"/>
                  <a:pt x="326324" y="837007"/>
                  <a:pt x="369332" y="1158987"/>
                </a:cubicBezTo>
                <a:cubicBezTo>
                  <a:pt x="412340" y="1480967"/>
                  <a:pt x="326289" y="1507926"/>
                  <a:pt x="369332" y="1753339"/>
                </a:cubicBezTo>
                <a:cubicBezTo>
                  <a:pt x="412375" y="1998752"/>
                  <a:pt x="323127" y="2108073"/>
                  <a:pt x="369332" y="2288256"/>
                </a:cubicBezTo>
                <a:cubicBezTo>
                  <a:pt x="415537" y="2468439"/>
                  <a:pt x="358117" y="2668534"/>
                  <a:pt x="369332" y="2971761"/>
                </a:cubicBezTo>
                <a:cubicBezTo>
                  <a:pt x="195181" y="2982920"/>
                  <a:pt x="135437" y="2963335"/>
                  <a:pt x="0" y="2971761"/>
                </a:cubicBezTo>
                <a:cubicBezTo>
                  <a:pt x="-27234" y="2710199"/>
                  <a:pt x="69814" y="2608705"/>
                  <a:pt x="0" y="2317974"/>
                </a:cubicBezTo>
                <a:cubicBezTo>
                  <a:pt x="-69814" y="2027243"/>
                  <a:pt x="53532" y="1846393"/>
                  <a:pt x="0" y="1664186"/>
                </a:cubicBezTo>
                <a:cubicBezTo>
                  <a:pt x="-53532" y="1481979"/>
                  <a:pt x="18124" y="1230928"/>
                  <a:pt x="0" y="1099552"/>
                </a:cubicBezTo>
                <a:cubicBezTo>
                  <a:pt x="-18124" y="968176"/>
                  <a:pt x="8939" y="786156"/>
                  <a:pt x="0" y="534917"/>
                </a:cubicBezTo>
                <a:cubicBezTo>
                  <a:pt x="-8939" y="283678"/>
                  <a:pt x="15892" y="151261"/>
                  <a:pt x="0" y="0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vert270" wrap="square" rtlCol="0">
            <a:spAutoFit/>
          </a:bodyPr>
          <a:lstStyle/>
          <a:p>
            <a:r>
              <a:rPr lang="it-IT" sz="1200" dirty="0"/>
              <a:t>Preventivi, Post-ordine. Ciclo passivo, Bilancio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CE247E0-284E-2E98-B65F-10E1C497A9CE}"/>
              </a:ext>
            </a:extLst>
          </p:cNvPr>
          <p:cNvSpPr txBox="1"/>
          <p:nvPr/>
        </p:nvSpPr>
        <p:spPr>
          <a:xfrm>
            <a:off x="9673449" y="1635845"/>
            <a:ext cx="738664" cy="2329735"/>
          </a:xfrm>
          <a:custGeom>
            <a:avLst/>
            <a:gdLst>
              <a:gd name="connsiteX0" fmla="*/ 0 w 738664"/>
              <a:gd name="connsiteY0" fmla="*/ 0 h 2329735"/>
              <a:gd name="connsiteX1" fmla="*/ 361945 w 738664"/>
              <a:gd name="connsiteY1" fmla="*/ 0 h 2329735"/>
              <a:gd name="connsiteX2" fmla="*/ 738664 w 738664"/>
              <a:gd name="connsiteY2" fmla="*/ 0 h 2329735"/>
              <a:gd name="connsiteX3" fmla="*/ 738664 w 738664"/>
              <a:gd name="connsiteY3" fmla="*/ 605731 h 2329735"/>
              <a:gd name="connsiteX4" fmla="*/ 738664 w 738664"/>
              <a:gd name="connsiteY4" fmla="*/ 1188165 h 2329735"/>
              <a:gd name="connsiteX5" fmla="*/ 738664 w 738664"/>
              <a:gd name="connsiteY5" fmla="*/ 1700707 h 2329735"/>
              <a:gd name="connsiteX6" fmla="*/ 738664 w 738664"/>
              <a:gd name="connsiteY6" fmla="*/ 2329735 h 2329735"/>
              <a:gd name="connsiteX7" fmla="*/ 354559 w 738664"/>
              <a:gd name="connsiteY7" fmla="*/ 2329735 h 2329735"/>
              <a:gd name="connsiteX8" fmla="*/ 0 w 738664"/>
              <a:gd name="connsiteY8" fmla="*/ 2329735 h 2329735"/>
              <a:gd name="connsiteX9" fmla="*/ 0 w 738664"/>
              <a:gd name="connsiteY9" fmla="*/ 1747301 h 2329735"/>
              <a:gd name="connsiteX10" fmla="*/ 0 w 738664"/>
              <a:gd name="connsiteY10" fmla="*/ 1164868 h 2329735"/>
              <a:gd name="connsiteX11" fmla="*/ 0 w 738664"/>
              <a:gd name="connsiteY11" fmla="*/ 582434 h 2329735"/>
              <a:gd name="connsiteX12" fmla="*/ 0 w 738664"/>
              <a:gd name="connsiteY12" fmla="*/ 0 h 232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664" h="2329735" fill="none" extrusionOk="0">
                <a:moveTo>
                  <a:pt x="0" y="0"/>
                </a:moveTo>
                <a:cubicBezTo>
                  <a:pt x="165405" y="-25889"/>
                  <a:pt x="232448" y="40722"/>
                  <a:pt x="361945" y="0"/>
                </a:cubicBezTo>
                <a:cubicBezTo>
                  <a:pt x="491442" y="-40722"/>
                  <a:pt x="633808" y="27685"/>
                  <a:pt x="738664" y="0"/>
                </a:cubicBezTo>
                <a:cubicBezTo>
                  <a:pt x="749802" y="183039"/>
                  <a:pt x="690434" y="340581"/>
                  <a:pt x="738664" y="605731"/>
                </a:cubicBezTo>
                <a:cubicBezTo>
                  <a:pt x="786894" y="870881"/>
                  <a:pt x="737384" y="974921"/>
                  <a:pt x="738664" y="1188165"/>
                </a:cubicBezTo>
                <a:cubicBezTo>
                  <a:pt x="739944" y="1401409"/>
                  <a:pt x="737597" y="1494253"/>
                  <a:pt x="738664" y="1700707"/>
                </a:cubicBezTo>
                <a:cubicBezTo>
                  <a:pt x="739731" y="1907161"/>
                  <a:pt x="672200" y="2092131"/>
                  <a:pt x="738664" y="2329735"/>
                </a:cubicBezTo>
                <a:cubicBezTo>
                  <a:pt x="583475" y="2374593"/>
                  <a:pt x="472157" y="2284049"/>
                  <a:pt x="354559" y="2329735"/>
                </a:cubicBezTo>
                <a:cubicBezTo>
                  <a:pt x="236961" y="2375421"/>
                  <a:pt x="110745" y="2312481"/>
                  <a:pt x="0" y="2329735"/>
                </a:cubicBezTo>
                <a:cubicBezTo>
                  <a:pt x="-7167" y="2066695"/>
                  <a:pt x="41634" y="1914055"/>
                  <a:pt x="0" y="1747301"/>
                </a:cubicBezTo>
                <a:cubicBezTo>
                  <a:pt x="-41634" y="1580547"/>
                  <a:pt x="29702" y="1336194"/>
                  <a:pt x="0" y="1164868"/>
                </a:cubicBezTo>
                <a:cubicBezTo>
                  <a:pt x="-29702" y="993542"/>
                  <a:pt x="48522" y="789545"/>
                  <a:pt x="0" y="582434"/>
                </a:cubicBezTo>
                <a:cubicBezTo>
                  <a:pt x="-48522" y="375323"/>
                  <a:pt x="16388" y="154769"/>
                  <a:pt x="0" y="0"/>
                </a:cubicBezTo>
                <a:close/>
              </a:path>
              <a:path w="738664" h="2329735" stroke="0" extrusionOk="0">
                <a:moveTo>
                  <a:pt x="0" y="0"/>
                </a:moveTo>
                <a:cubicBezTo>
                  <a:pt x="76545" y="-38083"/>
                  <a:pt x="183597" y="19314"/>
                  <a:pt x="361945" y="0"/>
                </a:cubicBezTo>
                <a:cubicBezTo>
                  <a:pt x="540294" y="-19314"/>
                  <a:pt x="554870" y="24545"/>
                  <a:pt x="738664" y="0"/>
                </a:cubicBezTo>
                <a:cubicBezTo>
                  <a:pt x="793326" y="219262"/>
                  <a:pt x="673687" y="488651"/>
                  <a:pt x="738664" y="629028"/>
                </a:cubicBezTo>
                <a:cubicBezTo>
                  <a:pt x="803641" y="769405"/>
                  <a:pt x="694109" y="1037671"/>
                  <a:pt x="738664" y="1211462"/>
                </a:cubicBezTo>
                <a:cubicBezTo>
                  <a:pt x="783219" y="1385253"/>
                  <a:pt x="676289" y="1605682"/>
                  <a:pt x="738664" y="1747301"/>
                </a:cubicBezTo>
                <a:cubicBezTo>
                  <a:pt x="801039" y="1888920"/>
                  <a:pt x="702418" y="2136826"/>
                  <a:pt x="738664" y="2329735"/>
                </a:cubicBezTo>
                <a:cubicBezTo>
                  <a:pt x="564513" y="2340894"/>
                  <a:pt x="504769" y="2321309"/>
                  <a:pt x="369332" y="2329735"/>
                </a:cubicBezTo>
                <a:cubicBezTo>
                  <a:pt x="233895" y="2338161"/>
                  <a:pt x="114911" y="2308131"/>
                  <a:pt x="0" y="2329735"/>
                </a:cubicBezTo>
                <a:cubicBezTo>
                  <a:pt x="-39247" y="2129228"/>
                  <a:pt x="1289" y="2019072"/>
                  <a:pt x="0" y="1817193"/>
                </a:cubicBezTo>
                <a:cubicBezTo>
                  <a:pt x="-1289" y="1615314"/>
                  <a:pt x="4770" y="1462720"/>
                  <a:pt x="0" y="1258057"/>
                </a:cubicBezTo>
                <a:cubicBezTo>
                  <a:pt x="-4770" y="1053394"/>
                  <a:pt x="39652" y="841028"/>
                  <a:pt x="0" y="698921"/>
                </a:cubicBezTo>
                <a:cubicBezTo>
                  <a:pt x="-39652" y="556814"/>
                  <a:pt x="4875" y="146649"/>
                  <a:pt x="0" y="0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vert270" wrap="square" rtlCol="0">
            <a:spAutoFit/>
          </a:bodyPr>
          <a:lstStyle/>
          <a:p>
            <a:r>
              <a:rPr lang="it-IT" sz="1200" dirty="0"/>
              <a:t>Missioni, RDA, Seminari, </a:t>
            </a:r>
            <a:r>
              <a:rPr lang="it-IT" sz="1200" dirty="0" err="1"/>
              <a:t>FdP</a:t>
            </a:r>
            <a:r>
              <a:rPr lang="it-IT" sz="1200" dirty="0"/>
              <a:t>, BI</a:t>
            </a:r>
          </a:p>
          <a:p>
            <a:endParaRPr lang="it-IT" sz="1200" dirty="0"/>
          </a:p>
          <a:p>
            <a:r>
              <a:rPr lang="it-IT" sz="1200" dirty="0" err="1"/>
              <a:t>Prod</a:t>
            </a:r>
            <a:r>
              <a:rPr lang="it-IT" sz="1200" dirty="0"/>
              <a:t>. ricerca, Post-ordine,, Bilancio</a:t>
            </a:r>
          </a:p>
        </p:txBody>
      </p:sp>
      <p:graphicFrame>
        <p:nvGraphicFramePr>
          <p:cNvPr id="17" name="Segnaposto contenuto 2">
            <a:extLst>
              <a:ext uri="{FF2B5EF4-FFF2-40B4-BE49-F238E27FC236}">
                <a16:creationId xmlns:a16="http://schemas.microsoft.com/office/drawing/2014/main" id="{A779C0CE-1069-EC36-7A48-A2FAA1D2E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074923"/>
              </p:ext>
            </p:extLst>
          </p:nvPr>
        </p:nvGraphicFramePr>
        <p:xfrm>
          <a:off x="573277" y="967797"/>
          <a:ext cx="6310748" cy="567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78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66473E-57E1-D99C-5FD8-1D9A19F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263" y="38525"/>
            <a:ext cx="8136334" cy="731918"/>
          </a:xfrm>
        </p:spPr>
        <p:txBody>
          <a:bodyPr>
            <a:normAutofit fontScale="90000"/>
          </a:bodyPr>
          <a:lstStyle/>
          <a:p>
            <a:r>
              <a:rPr lang="en-US" sz="3600" b="1" kern="1200" dirty="0">
                <a:latin typeface="+mj-lt"/>
                <a:ea typeface="+mj-ea"/>
                <a:cs typeface="+mj-cs"/>
              </a:rPr>
              <a:t>4) </a:t>
            </a:r>
            <a:r>
              <a:rPr lang="en-US" sz="3600" b="1" kern="1200" dirty="0" err="1">
                <a:latin typeface="+mj-lt"/>
                <a:ea typeface="+mj-ea"/>
                <a:cs typeface="+mj-cs"/>
              </a:rPr>
              <a:t>Sperimentazione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latin typeface="+mj-lt"/>
                <a:ea typeface="+mj-ea"/>
                <a:cs typeface="+mj-cs"/>
              </a:rPr>
              <a:t>metodologia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 Agile Scrum</a:t>
            </a:r>
            <a:endParaRPr lang="it-IT" sz="3400" b="1" dirty="0"/>
          </a:p>
        </p:txBody>
      </p:sp>
      <p:pic>
        <p:nvPicPr>
          <p:cNvPr id="7" name="Immagine 6" descr="Immagine che contiene Viso umano, persona, Accessorio di moda, vestiti">
            <a:extLst>
              <a:ext uri="{FF2B5EF4-FFF2-40B4-BE49-F238E27FC236}">
                <a16:creationId xmlns:a16="http://schemas.microsoft.com/office/drawing/2014/main" id="{33CB27BA-5F47-4BDA-4BFC-DB3281F1D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916" r="2791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B88EAA37-746A-5B5E-C907-4539B024C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756" y="6134464"/>
            <a:ext cx="7621063" cy="3977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000" dirty="0"/>
              <a:t>In definizione la </a:t>
            </a:r>
            <a:r>
              <a:rPr lang="it-IT" sz="2000" dirty="0">
                <a:hlinkClick r:id="rId4"/>
              </a:rPr>
              <a:t>Policy sviluppo</a:t>
            </a:r>
            <a:r>
              <a:rPr lang="it-IT" sz="2000" dirty="0"/>
              <a:t> sulla base dell’esperienza degli sviluppatori</a:t>
            </a:r>
          </a:p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5" name="Elemento grafico 4" descr="Lavoro con riempimento a tinta unita">
            <a:extLst>
              <a:ext uri="{FF2B5EF4-FFF2-40B4-BE49-F238E27FC236}">
                <a16:creationId xmlns:a16="http://schemas.microsoft.com/office/drawing/2014/main" id="{C3891DFD-279A-AEFD-9AFF-D05E35229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2045" y="5974129"/>
            <a:ext cx="397719" cy="397719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Grafico 14">
                <a:extLst>
                  <a:ext uri="{FF2B5EF4-FFF2-40B4-BE49-F238E27FC236}">
                    <a16:creationId xmlns:a16="http://schemas.microsoft.com/office/drawing/2014/main" id="{53914B53-95E7-CFB0-CB24-6BE625D00E6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09441716"/>
                  </p:ext>
                </p:extLst>
              </p:nvPr>
            </p:nvGraphicFramePr>
            <p:xfrm>
              <a:off x="4500000" y="287999"/>
              <a:ext cx="8825854" cy="550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5" name="Grafico 14">
                <a:extLst>
                  <a:ext uri="{FF2B5EF4-FFF2-40B4-BE49-F238E27FC236}">
                    <a16:creationId xmlns:a16="http://schemas.microsoft.com/office/drawing/2014/main" id="{53914B53-95E7-CFB0-CB24-6BE625D00E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00000" y="287999"/>
                <a:ext cx="8825854" cy="55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63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FBB618-E8F1-FF1E-67DF-55F8DA43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2">
              <a:lumMod val="90000"/>
            </a:schemeClr>
          </a:solidFill>
          <a:ln w="174625" cmpd="thinThick"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kern="1200" dirty="0">
                <a:latin typeface="+mj-lt"/>
                <a:ea typeface="+mj-ea"/>
                <a:cs typeface="+mj-cs"/>
              </a:rPr>
              <a:t>Il “nostro” </a:t>
            </a:r>
            <a:br>
              <a:rPr lang="en-US" sz="2000" b="1" kern="1200" dirty="0"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latin typeface="+mj-lt"/>
                <a:ea typeface="+mj-ea"/>
                <a:cs typeface="+mj-cs"/>
              </a:rPr>
              <a:t>Agile Scrum</a:t>
            </a:r>
          </a:p>
        </p:txBody>
      </p:sp>
      <p:pic>
        <p:nvPicPr>
          <p:cNvPr id="4" name="Picture 2" descr="Scrum Diagram - The Scrum Framework captured in Simple One Picture">
            <a:extLst>
              <a:ext uri="{FF2B5EF4-FFF2-40B4-BE49-F238E27FC236}">
                <a16:creationId xmlns:a16="http://schemas.microsoft.com/office/drawing/2014/main" id="{3E6B7AC7-BFBB-9142-9899-FFF609FC71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3620" y="266375"/>
            <a:ext cx="8142833" cy="61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F24C9837-CE88-B194-B51F-F7625CB75936}"/>
              </a:ext>
            </a:extLst>
          </p:cNvPr>
          <p:cNvSpPr/>
          <p:nvPr/>
        </p:nvSpPr>
        <p:spPr>
          <a:xfrm>
            <a:off x="6032513" y="2046753"/>
            <a:ext cx="1129553" cy="2074055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roce 5">
            <a:extLst>
              <a:ext uri="{FF2B5EF4-FFF2-40B4-BE49-F238E27FC236}">
                <a16:creationId xmlns:a16="http://schemas.microsoft.com/office/drawing/2014/main" id="{E5037ED8-0F3D-BA0C-355E-397344B7C7E6}"/>
              </a:ext>
            </a:extLst>
          </p:cNvPr>
          <p:cNvSpPr/>
          <p:nvPr/>
        </p:nvSpPr>
        <p:spPr>
          <a:xfrm rot="2702014">
            <a:off x="8114398" y="3700935"/>
            <a:ext cx="1530798" cy="1521399"/>
          </a:xfrm>
          <a:prstGeom prst="plus">
            <a:avLst>
              <a:gd name="adj" fmla="val 4840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81B0B1-4617-8F9C-3A2C-17CBA5B66869}"/>
              </a:ext>
            </a:extLst>
          </p:cNvPr>
          <p:cNvSpPr txBox="1"/>
          <p:nvPr/>
        </p:nvSpPr>
        <p:spPr>
          <a:xfrm>
            <a:off x="2954909" y="1479511"/>
            <a:ext cx="194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</a:rPr>
              <a:t>Proprietari di dominio ancora non coinvolti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407E012-ECC8-8D52-60E9-8DF3C5907E25}"/>
              </a:ext>
            </a:extLst>
          </p:cNvPr>
          <p:cNvCxnSpPr/>
          <p:nvPr/>
        </p:nvCxnSpPr>
        <p:spPr>
          <a:xfrm flipV="1">
            <a:off x="4430017" y="1639861"/>
            <a:ext cx="550404" cy="169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F9158AD-90CC-863D-8E26-90EEA38898CD}"/>
              </a:ext>
            </a:extLst>
          </p:cNvPr>
          <p:cNvSpPr txBox="1"/>
          <p:nvPr/>
        </p:nvSpPr>
        <p:spPr>
          <a:xfrm>
            <a:off x="4194566" y="2791637"/>
            <a:ext cx="14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unico ruolo SSU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C18986E-328C-0DAA-2CB4-8AE9BD37ECBC}"/>
              </a:ext>
            </a:extLst>
          </p:cNvPr>
          <p:cNvCxnSpPr/>
          <p:nvPr/>
        </p:nvCxnSpPr>
        <p:spPr>
          <a:xfrm flipV="1">
            <a:off x="5482109" y="2914296"/>
            <a:ext cx="550404" cy="169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Elemento grafico 16" descr="Domande con riempimento a tinta unita">
            <a:extLst>
              <a:ext uri="{FF2B5EF4-FFF2-40B4-BE49-F238E27FC236}">
                <a16:creationId xmlns:a16="http://schemas.microsoft.com/office/drawing/2014/main" id="{2A5DB353-434A-C2F4-9E8A-0D7646F8B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2052" y="3582125"/>
            <a:ext cx="2606963" cy="2606963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90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DBC14A-82B6-D59C-F07E-43F4CE81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332" y="0"/>
            <a:ext cx="6193892" cy="1807305"/>
          </a:xfrm>
        </p:spPr>
        <p:txBody>
          <a:bodyPr>
            <a:normAutofit/>
          </a:bodyPr>
          <a:lstStyle/>
          <a:p>
            <a:r>
              <a:rPr lang="it-IT" sz="4100" dirty="0"/>
              <a:t>«Vendo una casa bellissima in cui tutti trovano difetti»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BD980F01-3573-C72A-633D-2810A2B16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871841"/>
              </p:ext>
            </p:extLst>
          </p:nvPr>
        </p:nvGraphicFramePr>
        <p:xfrm>
          <a:off x="4742786" y="1547540"/>
          <a:ext cx="7578253" cy="4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2AD854C-74E1-CD35-BC5C-BF61701F5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0294"/>
          <a:stretch/>
        </p:blipFill>
        <p:spPr>
          <a:xfrm>
            <a:off x="19" y="10"/>
            <a:ext cx="6207841" cy="6960348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187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2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itratto Signora Occhiali Faccia - Foto gratis su Pixabay - Pixabay">
            <a:extLst>
              <a:ext uri="{FF2B5EF4-FFF2-40B4-BE49-F238E27FC236}">
                <a16:creationId xmlns:a16="http://schemas.microsoft.com/office/drawing/2014/main" id="{BC334F54-7DFD-566F-4372-21D0510B3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8" b="2103"/>
          <a:stretch/>
        </p:blipFill>
        <p:spPr bwMode="auto">
          <a:xfrm>
            <a:off x="5186049" y="-54857"/>
            <a:ext cx="7005951" cy="29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orevole, Memoria, Memoriale, Dolore">
            <a:extLst>
              <a:ext uri="{FF2B5EF4-FFF2-40B4-BE49-F238E27FC236}">
                <a16:creationId xmlns:a16="http://schemas.microsoft.com/office/drawing/2014/main" id="{FAC8C193-24E9-E180-5AA3-98F2D8DD8E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4" r="2" b="12780"/>
          <a:stretch/>
        </p:blipFill>
        <p:spPr bwMode="auto">
          <a:xfrm>
            <a:off x="5348338" y="2990993"/>
            <a:ext cx="6837566" cy="39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3" name="Freeform: Shape 1034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DC4CB5-9AAC-E3DC-DA4D-D01EF61A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30" y="2936136"/>
            <a:ext cx="4415310" cy="10577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futuro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c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vogliamo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fare?</a:t>
            </a:r>
          </a:p>
        </p:txBody>
      </p:sp>
    </p:spTree>
    <p:extLst>
      <p:ext uri="{BB962C8B-B14F-4D97-AF65-F5344CB8AC3E}">
        <p14:creationId xmlns:p14="http://schemas.microsoft.com/office/powerpoint/2010/main" val="268160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C3AE72-9552-67B0-CC73-75CB8B98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dirty="0"/>
              <a:t>Due anni fa…</a:t>
            </a:r>
          </a:p>
        </p:txBody>
      </p:sp>
      <p:pic>
        <p:nvPicPr>
          <p:cNvPr id="5" name="Immagine 4" descr="Immagine che contiene neonato, ragazzo, persona, bambino&#10;&#10;Descrizione generata automaticamente">
            <a:extLst>
              <a:ext uri="{FF2B5EF4-FFF2-40B4-BE49-F238E27FC236}">
                <a16:creationId xmlns:a16="http://schemas.microsoft.com/office/drawing/2014/main" id="{D947A3BD-FC86-54D6-959E-690C261B8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772" r="26693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ADE47F-9D09-C77E-8FB9-E3B9EBA5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7" y="1748706"/>
            <a:ext cx="5119783" cy="1680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… è nato il Servizio supporto all’utenza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3200" dirty="0"/>
              <a:t>Cosa abbiamo fatto finora? 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380E662-19C2-A6DF-0E37-4ECA27A45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253332"/>
              </p:ext>
            </p:extLst>
          </p:nvPr>
        </p:nvGraphicFramePr>
        <p:xfrm>
          <a:off x="6116570" y="3114675"/>
          <a:ext cx="5517000" cy="357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31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esto, schermata, Carattere, informazione&#10;&#10;Descrizione generata automaticamente">
            <a:extLst>
              <a:ext uri="{FF2B5EF4-FFF2-40B4-BE49-F238E27FC236}">
                <a16:creationId xmlns:a16="http://schemas.microsoft.com/office/drawing/2014/main" id="{9811D958-EBAA-8855-A7FB-96C03FC8D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928" y="317311"/>
            <a:ext cx="5211605" cy="1381075"/>
          </a:xfrm>
          <a:prstGeom prst="rect">
            <a:avLst/>
          </a:prstGeom>
        </p:spPr>
      </p:pic>
      <p:pic>
        <p:nvPicPr>
          <p:cNvPr id="5" name="Segnaposto contenuto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CDCF7D25-E348-52B4-2DD8-8BEAD43A8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8" y="2062263"/>
            <a:ext cx="4772975" cy="4271813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87FEF8-FDDB-06B4-53D4-3E376AF9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50649"/>
            <a:ext cx="4772975" cy="1800526"/>
          </a:xfrm>
        </p:spPr>
        <p:txBody>
          <a:bodyPr>
            <a:normAutofit/>
          </a:bodyPr>
          <a:lstStyle/>
          <a:p>
            <a:r>
              <a:rPr lang="it-IT" b="1" dirty="0"/>
              <a:t>1) Monitoraggio ticketing assistenza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CA75D941-C656-716B-3362-F23E7296B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9032"/>
              </p:ext>
            </p:extLst>
          </p:nvPr>
        </p:nvGraphicFramePr>
        <p:xfrm>
          <a:off x="643469" y="2594806"/>
          <a:ext cx="4772974" cy="355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75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2156C8-05F2-8BB1-5BBD-01C91190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429" y="-311150"/>
            <a:ext cx="7248523" cy="1807305"/>
          </a:xfrm>
        </p:spPr>
        <p:txBody>
          <a:bodyPr>
            <a:normAutofit/>
          </a:bodyPr>
          <a:lstStyle/>
          <a:p>
            <a:r>
              <a:rPr lang="it-IT" dirty="0"/>
              <a:t>Standard di servizio all’utenza</a:t>
            </a:r>
          </a:p>
        </p:txBody>
      </p:sp>
      <p:graphicFrame>
        <p:nvGraphicFramePr>
          <p:cNvPr id="29" name="Segnaposto contenuto 28">
            <a:extLst>
              <a:ext uri="{FF2B5EF4-FFF2-40B4-BE49-F238E27FC236}">
                <a16:creationId xmlns:a16="http://schemas.microsoft.com/office/drawing/2014/main" id="{CC45EDE3-5119-9A11-4632-08C52A6E9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259406"/>
              </p:ext>
            </p:extLst>
          </p:nvPr>
        </p:nvGraphicFramePr>
        <p:xfrm>
          <a:off x="5469065" y="1181100"/>
          <a:ext cx="6191250" cy="510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egnaposto contenuto 4" descr="Immagine che contiene Viso umano, bambino, persona, bebè&#10;&#10;Descrizione generata automaticamente">
            <a:extLst>
              <a:ext uri="{FF2B5EF4-FFF2-40B4-BE49-F238E27FC236}">
                <a16:creationId xmlns:a16="http://schemas.microsoft.com/office/drawing/2014/main" id="{2A866BD8-A0E4-D2FC-C007-CDA566E88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4432" r="-2" b="7915"/>
          <a:stretch/>
        </p:blipFill>
        <p:spPr>
          <a:xfrm>
            <a:off x="0" y="57150"/>
            <a:ext cx="6116549" cy="674370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673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746E7A-2D13-BFF2-E2F2-3F51341D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109906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kern="1200" dirty="0">
                <a:latin typeface="+mj-lt"/>
                <a:ea typeface="+mj-ea"/>
                <a:cs typeface="+mj-cs"/>
              </a:rPr>
              <a:t>SLA: </a:t>
            </a:r>
            <a:r>
              <a:rPr lang="en-US" sz="5200" kern="1200" dirty="0" err="1">
                <a:latin typeface="+mj-lt"/>
                <a:ea typeface="+mj-ea"/>
                <a:cs typeface="+mj-cs"/>
              </a:rPr>
              <a:t>alziamo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latin typeface="+mj-lt"/>
                <a:ea typeface="+mj-ea"/>
                <a:cs typeface="+mj-cs"/>
              </a:rPr>
              <a:t>l’asticella</a:t>
            </a:r>
            <a:endParaRPr lang="it-IT" sz="5200" dirty="0"/>
          </a:p>
        </p:txBody>
      </p:sp>
      <p:graphicFrame>
        <p:nvGraphicFramePr>
          <p:cNvPr id="45" name="Segnaposto contenuto 2">
            <a:extLst>
              <a:ext uri="{FF2B5EF4-FFF2-40B4-BE49-F238E27FC236}">
                <a16:creationId xmlns:a16="http://schemas.microsoft.com/office/drawing/2014/main" id="{0B34350E-57DF-5039-35D4-3F5B4D69E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47016"/>
              </p:ext>
            </p:extLst>
          </p:nvPr>
        </p:nvGraphicFramePr>
        <p:xfrm>
          <a:off x="838200" y="1117601"/>
          <a:ext cx="10515600" cy="506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Elemento grafico 26" descr="Domande con riempimento a tinta unita">
            <a:extLst>
              <a:ext uri="{FF2B5EF4-FFF2-40B4-BE49-F238E27FC236}">
                <a16:creationId xmlns:a16="http://schemas.microsoft.com/office/drawing/2014/main" id="{871EA08F-B44C-5860-56FA-1899D628F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94350" y="3676626"/>
            <a:ext cx="1390650" cy="13906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900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ioco dell'oca" descr="L'Opinione delle Libertà">
            <a:extLst>
              <a:ext uri="{FF2B5EF4-FFF2-40B4-BE49-F238E27FC236}">
                <a16:creationId xmlns:a16="http://schemas.microsoft.com/office/drawing/2014/main" id="{1632897A-8025-B684-CF97-AA4DE645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8" y="3399680"/>
            <a:ext cx="5715000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9" name="Rectangle: Rounded Corners 53">
            <a:extLst>
              <a:ext uri="{FF2B5EF4-FFF2-40B4-BE49-F238E27FC236}">
                <a16:creationId xmlns:a16="http://schemas.microsoft.com/office/drawing/2014/main" id="{03490E45-E9EF-D450-F10A-7FDAA937381D}"/>
              </a:ext>
            </a:extLst>
          </p:cNvPr>
          <p:cNvSpPr/>
          <p:nvPr/>
        </p:nvSpPr>
        <p:spPr>
          <a:xfrm>
            <a:off x="8263995" y="3324424"/>
            <a:ext cx="2420901" cy="439915"/>
          </a:xfrm>
          <a:prstGeom prst="round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89" name="Arrow: Pentagon 88">
            <a:extLst>
              <a:ext uri="{FF2B5EF4-FFF2-40B4-BE49-F238E27FC236}">
                <a16:creationId xmlns:a16="http://schemas.microsoft.com/office/drawing/2014/main" id="{FF7993CF-229D-4D09-900D-EF6657D4C5BA}"/>
              </a:ext>
            </a:extLst>
          </p:cNvPr>
          <p:cNvSpPr/>
          <p:nvPr/>
        </p:nvSpPr>
        <p:spPr>
          <a:xfrm>
            <a:off x="5192482" y="3326715"/>
            <a:ext cx="6561368" cy="434435"/>
          </a:xfrm>
          <a:prstGeom prst="homePlate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b="1" dirty="0">
              <a:solidFill>
                <a:schemeClr val="tx2"/>
              </a:solidFill>
            </a:endParaRPr>
          </a:p>
        </p:txBody>
      </p:sp>
      <p:sp>
        <p:nvSpPr>
          <p:cNvPr id="98" name="Rectangle: Rounded Corners 53">
            <a:extLst>
              <a:ext uri="{FF2B5EF4-FFF2-40B4-BE49-F238E27FC236}">
                <a16:creationId xmlns:a16="http://schemas.microsoft.com/office/drawing/2014/main" id="{FAA536EE-FB4C-BAC7-F8FA-A3CC4CFC3C66}"/>
              </a:ext>
            </a:extLst>
          </p:cNvPr>
          <p:cNvSpPr/>
          <p:nvPr/>
        </p:nvSpPr>
        <p:spPr>
          <a:xfrm>
            <a:off x="6216276" y="3327903"/>
            <a:ext cx="2064196" cy="428946"/>
          </a:xfrm>
          <a:prstGeom prst="round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97" name="Rectangle: Rounded Corners 53">
            <a:extLst>
              <a:ext uri="{FF2B5EF4-FFF2-40B4-BE49-F238E27FC236}">
                <a16:creationId xmlns:a16="http://schemas.microsoft.com/office/drawing/2014/main" id="{80398AF1-8887-66EE-576D-B5C737E4FA81}"/>
              </a:ext>
            </a:extLst>
          </p:cNvPr>
          <p:cNvSpPr/>
          <p:nvPr/>
        </p:nvSpPr>
        <p:spPr>
          <a:xfrm>
            <a:off x="7736863" y="4081205"/>
            <a:ext cx="974246" cy="441392"/>
          </a:xfrm>
          <a:prstGeom prst="round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96" name="Rectangle: Rounded Corners 53">
            <a:extLst>
              <a:ext uri="{FF2B5EF4-FFF2-40B4-BE49-F238E27FC236}">
                <a16:creationId xmlns:a16="http://schemas.microsoft.com/office/drawing/2014/main" id="{5767FC68-E974-AFEE-466E-3243D2363121}"/>
              </a:ext>
            </a:extLst>
          </p:cNvPr>
          <p:cNvSpPr/>
          <p:nvPr/>
        </p:nvSpPr>
        <p:spPr>
          <a:xfrm>
            <a:off x="5198592" y="3327138"/>
            <a:ext cx="2064196" cy="428946"/>
          </a:xfrm>
          <a:prstGeom prst="round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92" name="Rectangle: Rounded Corners 53">
            <a:extLst>
              <a:ext uri="{FF2B5EF4-FFF2-40B4-BE49-F238E27FC236}">
                <a16:creationId xmlns:a16="http://schemas.microsoft.com/office/drawing/2014/main" id="{85A4140D-CB22-9CE8-F0BC-B92CFEFB73B4}"/>
              </a:ext>
            </a:extLst>
          </p:cNvPr>
          <p:cNvSpPr/>
          <p:nvPr/>
        </p:nvSpPr>
        <p:spPr>
          <a:xfrm>
            <a:off x="8256571" y="2211217"/>
            <a:ext cx="2420901" cy="399923"/>
          </a:xfrm>
          <a:prstGeom prst="round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84" name="Rectangle: Rounded Corners 53">
            <a:extLst>
              <a:ext uri="{FF2B5EF4-FFF2-40B4-BE49-F238E27FC236}">
                <a16:creationId xmlns:a16="http://schemas.microsoft.com/office/drawing/2014/main" id="{F5C36ED6-1D03-B090-13C4-53E3A0E65172}"/>
              </a:ext>
            </a:extLst>
          </p:cNvPr>
          <p:cNvSpPr/>
          <p:nvPr/>
        </p:nvSpPr>
        <p:spPr>
          <a:xfrm>
            <a:off x="5984639" y="2211091"/>
            <a:ext cx="2271932" cy="399923"/>
          </a:xfrm>
          <a:prstGeom prst="round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-92107" y="175042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200"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2) Migrazione dei sistemi di ticketing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98072" y="1240777"/>
            <a:ext cx="1603068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IV</a:t>
            </a:r>
            <a:endParaRPr lang="it-IT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3589414" y="1240777"/>
            <a:ext cx="1603068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II</a:t>
            </a:r>
            <a:endParaRPr lang="it-IT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229756" y="1240777"/>
            <a:ext cx="1603068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III</a:t>
            </a:r>
            <a:endParaRPr lang="it-IT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6870098" y="1240777"/>
            <a:ext cx="1603068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IV</a:t>
            </a:r>
            <a:endParaRPr lang="it-IT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8510440" y="1240777"/>
            <a:ext cx="1603068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  <a:endParaRPr lang="it-IT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150782" y="1240777"/>
            <a:ext cx="1603068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II</a:t>
            </a:r>
            <a:endParaRPr lang="it-IT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298073" y="910385"/>
            <a:ext cx="771504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2021</a:t>
            </a:r>
            <a:endParaRPr lang="it-IT" b="1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B145838-03AB-4B0A-837D-D46F23026859}"/>
              </a:ext>
            </a:extLst>
          </p:cNvPr>
          <p:cNvSpPr/>
          <p:nvPr/>
        </p:nvSpPr>
        <p:spPr>
          <a:xfrm>
            <a:off x="298072" y="1643200"/>
            <a:ext cx="1584000" cy="41372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Road </a:t>
            </a:r>
            <a:r>
              <a:rPr lang="it-IT" sz="1200" b="1" dirty="0" err="1">
                <a:solidFill>
                  <a:schemeClr val="tx1"/>
                </a:solidFill>
              </a:rPr>
              <a:t>map</a:t>
            </a:r>
            <a:r>
              <a:rPr lang="it-IT" sz="1200" b="1" dirty="0">
                <a:solidFill>
                  <a:schemeClr val="tx1"/>
                </a:solidFill>
              </a:rPr>
              <a:t> concordata con CCR</a:t>
            </a:r>
          </a:p>
        </p:txBody>
      </p:sp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C87DB485-23AB-4BB4-94B2-73DCF4AD1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581" y="248308"/>
            <a:ext cx="229237" cy="229237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74EF0-53FE-43A4-AF6D-E07DC23E35B6}"/>
              </a:ext>
            </a:extLst>
          </p:cNvPr>
          <p:cNvSpPr/>
          <p:nvPr/>
        </p:nvSpPr>
        <p:spPr>
          <a:xfrm>
            <a:off x="11203851" y="254926"/>
            <a:ext cx="847332" cy="1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 dirty="0">
                <a:solidFill>
                  <a:schemeClr val="tx2"/>
                </a:solidFill>
              </a:rPr>
              <a:t>Completato</a:t>
            </a:r>
          </a:p>
        </p:txBody>
      </p:sp>
      <p:sp>
        <p:nvSpPr>
          <p:cNvPr id="2" name="Rectangle 45">
            <a:extLst>
              <a:ext uri="{FF2B5EF4-FFF2-40B4-BE49-F238E27FC236}">
                <a16:creationId xmlns:a16="http://schemas.microsoft.com/office/drawing/2014/main" id="{A1828350-AC65-64C4-3338-B348EC1F9072}"/>
              </a:ext>
            </a:extLst>
          </p:cNvPr>
          <p:cNvSpPr/>
          <p:nvPr/>
        </p:nvSpPr>
        <p:spPr>
          <a:xfrm>
            <a:off x="8510441" y="898102"/>
            <a:ext cx="771504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2023</a:t>
            </a:r>
            <a:endParaRPr lang="it-IT" b="1" dirty="0"/>
          </a:p>
        </p:txBody>
      </p:sp>
      <p:sp>
        <p:nvSpPr>
          <p:cNvPr id="6" name="Rectangle: Rounded Corners 53">
            <a:extLst>
              <a:ext uri="{FF2B5EF4-FFF2-40B4-BE49-F238E27FC236}">
                <a16:creationId xmlns:a16="http://schemas.microsoft.com/office/drawing/2014/main" id="{60381C31-4D62-6510-570B-ED873A4DFCC6}"/>
              </a:ext>
            </a:extLst>
          </p:cNvPr>
          <p:cNvSpPr/>
          <p:nvPr/>
        </p:nvSpPr>
        <p:spPr>
          <a:xfrm>
            <a:off x="5199385" y="4074273"/>
            <a:ext cx="1735595" cy="447399"/>
          </a:xfrm>
          <a:prstGeom prst="roundRect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>
                <a:solidFill>
                  <a:schemeClr val="tx2"/>
                </a:solidFill>
              </a:rPr>
              <a:t>migrazione di entrambi</a:t>
            </a: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82707931-BE22-31CD-769B-6155F98FAFCA}"/>
              </a:ext>
            </a:extLst>
          </p:cNvPr>
          <p:cNvSpPr/>
          <p:nvPr/>
        </p:nvSpPr>
        <p:spPr>
          <a:xfrm>
            <a:off x="1938414" y="910385"/>
            <a:ext cx="1095445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2022</a:t>
            </a:r>
            <a:endParaRPr lang="it-IT" b="1" dirty="0"/>
          </a:p>
        </p:txBody>
      </p:sp>
      <p:sp>
        <p:nvSpPr>
          <p:cNvPr id="22" name="Rectangle: Rounded Corners 53">
            <a:extLst>
              <a:ext uri="{FF2B5EF4-FFF2-40B4-BE49-F238E27FC236}">
                <a16:creationId xmlns:a16="http://schemas.microsoft.com/office/drawing/2014/main" id="{BCDB4A8E-BA88-8B21-49FA-362B1048459A}"/>
              </a:ext>
            </a:extLst>
          </p:cNvPr>
          <p:cNvSpPr/>
          <p:nvPr/>
        </p:nvSpPr>
        <p:spPr>
          <a:xfrm>
            <a:off x="2876689" y="3341155"/>
            <a:ext cx="2315793" cy="406380"/>
          </a:xfrm>
          <a:prstGeom prst="roundRect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>
                <a:solidFill>
                  <a:schemeClr val="tx2"/>
                </a:solidFill>
              </a:rPr>
              <a:t>$ licenze</a:t>
            </a:r>
          </a:p>
        </p:txBody>
      </p:sp>
      <p:sp>
        <p:nvSpPr>
          <p:cNvPr id="8" name="Rectangle: Rounded Corners 53">
            <a:extLst>
              <a:ext uri="{FF2B5EF4-FFF2-40B4-BE49-F238E27FC236}">
                <a16:creationId xmlns:a16="http://schemas.microsoft.com/office/drawing/2014/main" id="{EB156C96-0A09-4C5E-8BEF-1272C78C6592}"/>
              </a:ext>
            </a:extLst>
          </p:cNvPr>
          <p:cNvSpPr/>
          <p:nvPr/>
        </p:nvSpPr>
        <p:spPr>
          <a:xfrm>
            <a:off x="11179819" y="579215"/>
            <a:ext cx="871364" cy="180000"/>
          </a:xfrm>
          <a:prstGeom prst="roundRect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2"/>
                </a:solidFill>
              </a:rPr>
              <a:t>Previsione</a:t>
            </a:r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B3C7BC2E-5A35-CFE4-364B-E17A788CDCD3}"/>
              </a:ext>
            </a:extLst>
          </p:cNvPr>
          <p:cNvSpPr/>
          <p:nvPr/>
        </p:nvSpPr>
        <p:spPr>
          <a:xfrm>
            <a:off x="1937367" y="1240776"/>
            <a:ext cx="1603068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  <a:endParaRPr lang="it-IT" b="1" dirty="0"/>
          </a:p>
        </p:txBody>
      </p:sp>
      <p:sp>
        <p:nvSpPr>
          <p:cNvPr id="10" name="Rectangle: Rounded Corners 53">
            <a:extLst>
              <a:ext uri="{FF2B5EF4-FFF2-40B4-BE49-F238E27FC236}">
                <a16:creationId xmlns:a16="http://schemas.microsoft.com/office/drawing/2014/main" id="{E027B19E-2CF8-D392-40BA-B1AEADE11C18}"/>
              </a:ext>
            </a:extLst>
          </p:cNvPr>
          <p:cNvSpPr/>
          <p:nvPr/>
        </p:nvSpPr>
        <p:spPr>
          <a:xfrm>
            <a:off x="1901141" y="2213121"/>
            <a:ext cx="3314284" cy="406380"/>
          </a:xfrm>
          <a:prstGeom prst="roundRect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>
                <a:solidFill>
                  <a:schemeClr val="tx2"/>
                </a:solidFill>
              </a:rPr>
              <a:t>Analisi e test</a:t>
            </a:r>
          </a:p>
        </p:txBody>
      </p:sp>
      <p:sp>
        <p:nvSpPr>
          <p:cNvPr id="11" name="Rectangle: Rounded Corners 47">
            <a:extLst>
              <a:ext uri="{FF2B5EF4-FFF2-40B4-BE49-F238E27FC236}">
                <a16:creationId xmlns:a16="http://schemas.microsoft.com/office/drawing/2014/main" id="{3E7DE788-8A11-E2C0-89C5-CEC6DD3A3568}"/>
              </a:ext>
            </a:extLst>
          </p:cNvPr>
          <p:cNvSpPr/>
          <p:nvPr/>
        </p:nvSpPr>
        <p:spPr>
          <a:xfrm>
            <a:off x="3589414" y="3330512"/>
            <a:ext cx="1603068" cy="4170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Upgrade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C8E4540-2E5E-F669-AE22-DFA2801A1225}"/>
              </a:ext>
            </a:extLst>
          </p:cNvPr>
          <p:cNvSpPr txBox="1"/>
          <p:nvPr/>
        </p:nvSpPr>
        <p:spPr>
          <a:xfrm>
            <a:off x="3880793" y="1983360"/>
            <a:ext cx="451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link</a:t>
            </a:r>
          </a:p>
        </p:txBody>
      </p:sp>
      <p:sp>
        <p:nvSpPr>
          <p:cNvPr id="21" name="Rectangle: Rounded Corners 53">
            <a:extLst>
              <a:ext uri="{FF2B5EF4-FFF2-40B4-BE49-F238E27FC236}">
                <a16:creationId xmlns:a16="http://schemas.microsoft.com/office/drawing/2014/main" id="{95045B81-FDE8-DCC4-9A48-9E33B6377871}"/>
              </a:ext>
            </a:extLst>
          </p:cNvPr>
          <p:cNvSpPr/>
          <p:nvPr/>
        </p:nvSpPr>
        <p:spPr>
          <a:xfrm>
            <a:off x="5192484" y="2210116"/>
            <a:ext cx="1279180" cy="399923"/>
          </a:xfrm>
          <a:prstGeom prst="round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D805E9A-CF93-5092-6B2F-79380FA9E457}"/>
              </a:ext>
            </a:extLst>
          </p:cNvPr>
          <p:cNvSpPr txBox="1"/>
          <p:nvPr/>
        </p:nvSpPr>
        <p:spPr>
          <a:xfrm>
            <a:off x="3752970" y="2584446"/>
            <a:ext cx="971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versioni non allineate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026F918-5A96-4475-8614-F325CB79BA51}"/>
              </a:ext>
            </a:extLst>
          </p:cNvPr>
          <p:cNvSpPr/>
          <p:nvPr/>
        </p:nvSpPr>
        <p:spPr>
          <a:xfrm>
            <a:off x="5715001" y="2211091"/>
            <a:ext cx="759218" cy="39992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plugin</a:t>
            </a:r>
          </a:p>
        </p:txBody>
      </p:sp>
      <p:sp>
        <p:nvSpPr>
          <p:cNvPr id="27" name="Rectangle: Rounded Corners 53">
            <a:extLst>
              <a:ext uri="{FF2B5EF4-FFF2-40B4-BE49-F238E27FC236}">
                <a16:creationId xmlns:a16="http://schemas.microsoft.com/office/drawing/2014/main" id="{46F992CF-2344-8544-3305-A5E0D651AEFB}"/>
              </a:ext>
            </a:extLst>
          </p:cNvPr>
          <p:cNvSpPr/>
          <p:nvPr/>
        </p:nvSpPr>
        <p:spPr>
          <a:xfrm>
            <a:off x="6934981" y="4074014"/>
            <a:ext cx="974246" cy="441392"/>
          </a:xfrm>
          <a:prstGeom prst="round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6" name="Rectangle: Rounded Corners 52">
            <a:extLst>
              <a:ext uri="{FF2B5EF4-FFF2-40B4-BE49-F238E27FC236}">
                <a16:creationId xmlns:a16="http://schemas.microsoft.com/office/drawing/2014/main" id="{4D30ED1B-D57C-1703-8DB8-459CF7E6C1B7}"/>
              </a:ext>
            </a:extLst>
          </p:cNvPr>
          <p:cNvSpPr/>
          <p:nvPr/>
        </p:nvSpPr>
        <p:spPr>
          <a:xfrm>
            <a:off x="7268479" y="4081479"/>
            <a:ext cx="640747" cy="4344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con plugin</a:t>
            </a:r>
          </a:p>
        </p:txBody>
      </p:sp>
      <p:sp>
        <p:nvSpPr>
          <p:cNvPr id="17" name="Freccia circolare in giù 16">
            <a:extLst>
              <a:ext uri="{FF2B5EF4-FFF2-40B4-BE49-F238E27FC236}">
                <a16:creationId xmlns:a16="http://schemas.microsoft.com/office/drawing/2014/main" id="{23AD7FD8-E821-B3E6-0771-45F023B0A8AB}"/>
              </a:ext>
            </a:extLst>
          </p:cNvPr>
          <p:cNvSpPr/>
          <p:nvPr/>
        </p:nvSpPr>
        <p:spPr>
          <a:xfrm>
            <a:off x="4156348" y="1833021"/>
            <a:ext cx="1761688" cy="2526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>
                <a:solidFill>
                  <a:schemeClr val="tx1"/>
                </a:solidFill>
              </a:rPr>
              <a:t>Herzum</a:t>
            </a:r>
            <a:r>
              <a:rPr lang="it-IT" sz="1200" dirty="0">
                <a:solidFill>
                  <a:schemeClr val="tx1"/>
                </a:solidFill>
              </a:rPr>
              <a:t> consiglia</a:t>
            </a:r>
          </a:p>
        </p:txBody>
      </p:sp>
      <p:sp>
        <p:nvSpPr>
          <p:cNvPr id="20" name="Rectangle: Rounded Corners 53">
            <a:extLst>
              <a:ext uri="{FF2B5EF4-FFF2-40B4-BE49-F238E27FC236}">
                <a16:creationId xmlns:a16="http://schemas.microsoft.com/office/drawing/2014/main" id="{F3DABE34-54F3-CDF4-B272-355A759D329D}"/>
              </a:ext>
            </a:extLst>
          </p:cNvPr>
          <p:cNvSpPr/>
          <p:nvPr/>
        </p:nvSpPr>
        <p:spPr>
          <a:xfrm>
            <a:off x="11167270" y="867130"/>
            <a:ext cx="871364" cy="180000"/>
          </a:xfrm>
          <a:prstGeom prst="round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2"/>
                </a:solidFill>
              </a:rPr>
              <a:t>ritardo</a:t>
            </a:r>
          </a:p>
        </p:txBody>
      </p:sp>
      <p:sp>
        <p:nvSpPr>
          <p:cNvPr id="23" name="Rectangle: Rounded Corners 52">
            <a:extLst>
              <a:ext uri="{FF2B5EF4-FFF2-40B4-BE49-F238E27FC236}">
                <a16:creationId xmlns:a16="http://schemas.microsoft.com/office/drawing/2014/main" id="{C6E03297-EB08-4A07-4032-DAAF3B967CD9}"/>
              </a:ext>
            </a:extLst>
          </p:cNvPr>
          <p:cNvSpPr/>
          <p:nvPr/>
        </p:nvSpPr>
        <p:spPr>
          <a:xfrm>
            <a:off x="6594998" y="3333403"/>
            <a:ext cx="667791" cy="4253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plugin</a:t>
            </a:r>
          </a:p>
        </p:txBody>
      </p:sp>
      <p:sp>
        <p:nvSpPr>
          <p:cNvPr id="25" name="Saetta 24">
            <a:extLst>
              <a:ext uri="{FF2B5EF4-FFF2-40B4-BE49-F238E27FC236}">
                <a16:creationId xmlns:a16="http://schemas.microsoft.com/office/drawing/2014/main" id="{1B7FB71B-CD92-6A70-01CF-1A03AF9DAAF1}"/>
              </a:ext>
            </a:extLst>
          </p:cNvPr>
          <p:cNvSpPr/>
          <p:nvPr/>
        </p:nvSpPr>
        <p:spPr>
          <a:xfrm>
            <a:off x="6238629" y="3326715"/>
            <a:ext cx="343062" cy="400223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Freccia circolare in giù 25">
            <a:extLst>
              <a:ext uri="{FF2B5EF4-FFF2-40B4-BE49-F238E27FC236}">
                <a16:creationId xmlns:a16="http://schemas.microsoft.com/office/drawing/2014/main" id="{AF05B1D0-406C-078A-3C37-F88B5D2983B7}"/>
              </a:ext>
            </a:extLst>
          </p:cNvPr>
          <p:cNvSpPr/>
          <p:nvPr/>
        </p:nvSpPr>
        <p:spPr>
          <a:xfrm>
            <a:off x="6293430" y="2889776"/>
            <a:ext cx="1761688" cy="4176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>
                <a:solidFill>
                  <a:schemeClr val="tx1"/>
                </a:solidFill>
              </a:rPr>
              <a:t>Herzum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propone consulenza</a:t>
            </a:r>
          </a:p>
        </p:txBody>
      </p:sp>
      <p:sp>
        <p:nvSpPr>
          <p:cNvPr id="28" name="Rectangle: Rounded Corners 52">
            <a:extLst>
              <a:ext uri="{FF2B5EF4-FFF2-40B4-BE49-F238E27FC236}">
                <a16:creationId xmlns:a16="http://schemas.microsoft.com/office/drawing/2014/main" id="{8587969F-8C5F-7426-F1F3-CD157A9C1085}"/>
              </a:ext>
            </a:extLst>
          </p:cNvPr>
          <p:cNvSpPr/>
          <p:nvPr/>
        </p:nvSpPr>
        <p:spPr>
          <a:xfrm>
            <a:off x="7958180" y="4081225"/>
            <a:ext cx="744364" cy="4344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senza storico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2344D19-C9D4-F792-B273-8C6ACD6EAF0B}"/>
              </a:ext>
            </a:extLst>
          </p:cNvPr>
          <p:cNvSpPr txBox="1"/>
          <p:nvPr/>
        </p:nvSpPr>
        <p:spPr>
          <a:xfrm rot="5400000">
            <a:off x="8822675" y="1589191"/>
            <a:ext cx="762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rgbClr val="FF0000"/>
                </a:solidFill>
              </a:rPr>
              <a:t>fine</a:t>
            </a:r>
          </a:p>
          <a:p>
            <a:pPr algn="ctr"/>
            <a:r>
              <a:rPr lang="it-IT" sz="1400" dirty="0">
                <a:solidFill>
                  <a:srgbClr val="FF0000"/>
                </a:solidFill>
              </a:rPr>
              <a:t> licenza </a:t>
            </a:r>
          </a:p>
        </p:txBody>
      </p:sp>
      <p:sp>
        <p:nvSpPr>
          <p:cNvPr id="37" name="Rectangle: Rounded Corners 53">
            <a:extLst>
              <a:ext uri="{FF2B5EF4-FFF2-40B4-BE49-F238E27FC236}">
                <a16:creationId xmlns:a16="http://schemas.microsoft.com/office/drawing/2014/main" id="{A406B7EB-5F16-309F-2AF6-BAE4C49B1ADC}"/>
              </a:ext>
            </a:extLst>
          </p:cNvPr>
          <p:cNvSpPr/>
          <p:nvPr/>
        </p:nvSpPr>
        <p:spPr>
          <a:xfrm>
            <a:off x="7795094" y="5148693"/>
            <a:ext cx="1146642" cy="384497"/>
          </a:xfrm>
          <a:prstGeom prst="roundRect">
            <a:avLst/>
          </a:prstGeom>
          <a:pattFill prst="ltUpDiag">
            <a:fgClr>
              <a:srgbClr val="5B9BD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49" name="Rectangle: Rounded Corners 53">
            <a:extLst>
              <a:ext uri="{FF2B5EF4-FFF2-40B4-BE49-F238E27FC236}">
                <a16:creationId xmlns:a16="http://schemas.microsoft.com/office/drawing/2014/main" id="{7CC3A83A-1ADC-2C67-558E-CC3FA39EAB26}"/>
              </a:ext>
            </a:extLst>
          </p:cNvPr>
          <p:cNvSpPr/>
          <p:nvPr/>
        </p:nvSpPr>
        <p:spPr>
          <a:xfrm>
            <a:off x="8455797" y="5675593"/>
            <a:ext cx="2973460" cy="384497"/>
          </a:xfrm>
          <a:prstGeom prst="roundRect">
            <a:avLst/>
          </a:prstGeom>
          <a:pattFill prst="ltUpDiag">
            <a:fgClr>
              <a:srgbClr val="5B9BD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E7D29FC-3A6A-1D7C-4338-3AA2ABF4A807}"/>
              </a:ext>
            </a:extLst>
          </p:cNvPr>
          <p:cNvSpPr txBox="1"/>
          <p:nvPr/>
        </p:nvSpPr>
        <p:spPr>
          <a:xfrm>
            <a:off x="7854750" y="4727495"/>
            <a:ext cx="155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Passaggio alla v. 9 + versioni non allineate</a:t>
            </a:r>
          </a:p>
        </p:txBody>
      </p:sp>
      <p:sp>
        <p:nvSpPr>
          <p:cNvPr id="61" name="Rectangle: Rounded Corners 47">
            <a:extLst>
              <a:ext uri="{FF2B5EF4-FFF2-40B4-BE49-F238E27FC236}">
                <a16:creationId xmlns:a16="http://schemas.microsoft.com/office/drawing/2014/main" id="{DA7D3C78-CA2B-50F8-8A8B-6D0F176EB511}"/>
              </a:ext>
            </a:extLst>
          </p:cNvPr>
          <p:cNvSpPr/>
          <p:nvPr/>
        </p:nvSpPr>
        <p:spPr>
          <a:xfrm>
            <a:off x="7693139" y="2202478"/>
            <a:ext cx="570856" cy="4170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sviluppo</a:t>
            </a:r>
          </a:p>
        </p:txBody>
      </p:sp>
      <p:sp>
        <p:nvSpPr>
          <p:cNvPr id="64" name="Freccia angolare in su 63">
            <a:extLst>
              <a:ext uri="{FF2B5EF4-FFF2-40B4-BE49-F238E27FC236}">
                <a16:creationId xmlns:a16="http://schemas.microsoft.com/office/drawing/2014/main" id="{BD7FED9D-552B-A985-1936-D447D7C14EF8}"/>
              </a:ext>
            </a:extLst>
          </p:cNvPr>
          <p:cNvSpPr/>
          <p:nvPr/>
        </p:nvSpPr>
        <p:spPr>
          <a:xfrm rot="5400000">
            <a:off x="6463366" y="4570402"/>
            <a:ext cx="1148004" cy="1257996"/>
          </a:xfrm>
          <a:prstGeom prst="bentUpArrow">
            <a:avLst>
              <a:gd name="adj1" fmla="val 15225"/>
              <a:gd name="adj2" fmla="val 12926"/>
              <a:gd name="adj3" fmla="val 18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87C44A0A-73FB-9F03-62D1-9B7D76D5FB2E}"/>
              </a:ext>
            </a:extLst>
          </p:cNvPr>
          <p:cNvCxnSpPr/>
          <p:nvPr/>
        </p:nvCxnSpPr>
        <p:spPr>
          <a:xfrm>
            <a:off x="8955373" y="1488462"/>
            <a:ext cx="0" cy="5268645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Rectangle: Rounded Corners 47">
            <a:extLst>
              <a:ext uri="{FF2B5EF4-FFF2-40B4-BE49-F238E27FC236}">
                <a16:creationId xmlns:a16="http://schemas.microsoft.com/office/drawing/2014/main" id="{CC628FA8-4171-3530-A890-45750DEEDF18}"/>
              </a:ext>
            </a:extLst>
          </p:cNvPr>
          <p:cNvSpPr/>
          <p:nvPr/>
        </p:nvSpPr>
        <p:spPr>
          <a:xfrm>
            <a:off x="8165942" y="5125238"/>
            <a:ext cx="775794" cy="4170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</a:rPr>
              <a:t>migr</a:t>
            </a:r>
            <a:r>
              <a:rPr lang="it-IT" sz="1200" b="1" dirty="0">
                <a:solidFill>
                  <a:schemeClr val="tx1"/>
                </a:solidFill>
              </a:rPr>
              <a:t>. sviluppo</a:t>
            </a:r>
          </a:p>
        </p:txBody>
      </p:sp>
      <p:sp>
        <p:nvSpPr>
          <p:cNvPr id="50" name="Saetta 49">
            <a:extLst>
              <a:ext uri="{FF2B5EF4-FFF2-40B4-BE49-F238E27FC236}">
                <a16:creationId xmlns:a16="http://schemas.microsoft.com/office/drawing/2014/main" id="{9BBA2804-0984-E7C4-B63E-F53F5C0FAAEE}"/>
              </a:ext>
            </a:extLst>
          </p:cNvPr>
          <p:cNvSpPr/>
          <p:nvPr/>
        </p:nvSpPr>
        <p:spPr>
          <a:xfrm>
            <a:off x="7949456" y="5147348"/>
            <a:ext cx="343062" cy="400223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7" name="Rectangle: Rounded Corners 47">
            <a:extLst>
              <a:ext uri="{FF2B5EF4-FFF2-40B4-BE49-F238E27FC236}">
                <a16:creationId xmlns:a16="http://schemas.microsoft.com/office/drawing/2014/main" id="{4068E25A-7DE2-0E07-DAA0-9BFA0C34A1E8}"/>
              </a:ext>
            </a:extLst>
          </p:cNvPr>
          <p:cNvSpPr/>
          <p:nvPr/>
        </p:nvSpPr>
        <p:spPr>
          <a:xfrm>
            <a:off x="7366808" y="3337926"/>
            <a:ext cx="925710" cy="4170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Ordine consulenza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F54FB320-0611-2431-D6D6-300AF9C66389}"/>
              </a:ext>
            </a:extLst>
          </p:cNvPr>
          <p:cNvSpPr txBox="1"/>
          <p:nvPr/>
        </p:nvSpPr>
        <p:spPr>
          <a:xfrm>
            <a:off x="7174274" y="1822796"/>
            <a:ext cx="108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Herzum</a:t>
            </a:r>
            <a:r>
              <a:rPr lang="it-IT" sz="1200" dirty="0"/>
              <a:t> non può accedere</a:t>
            </a:r>
          </a:p>
        </p:txBody>
      </p:sp>
      <p:sp>
        <p:nvSpPr>
          <p:cNvPr id="66" name="Saetta 65">
            <a:extLst>
              <a:ext uri="{FF2B5EF4-FFF2-40B4-BE49-F238E27FC236}">
                <a16:creationId xmlns:a16="http://schemas.microsoft.com/office/drawing/2014/main" id="{679063CA-D703-BBB8-3022-CC42D31E559C}"/>
              </a:ext>
            </a:extLst>
          </p:cNvPr>
          <p:cNvSpPr/>
          <p:nvPr/>
        </p:nvSpPr>
        <p:spPr>
          <a:xfrm>
            <a:off x="7452032" y="2206627"/>
            <a:ext cx="343062" cy="400223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0" name="Freccia circolare in su 69">
            <a:extLst>
              <a:ext uri="{FF2B5EF4-FFF2-40B4-BE49-F238E27FC236}">
                <a16:creationId xmlns:a16="http://schemas.microsoft.com/office/drawing/2014/main" id="{D46F38D0-1192-9C25-2FDB-A08151FEAA15}"/>
              </a:ext>
            </a:extLst>
          </p:cNvPr>
          <p:cNvSpPr/>
          <p:nvPr/>
        </p:nvSpPr>
        <p:spPr>
          <a:xfrm>
            <a:off x="8473166" y="6107130"/>
            <a:ext cx="2730683" cy="3825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al 21/04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12D39138-021E-B027-57BA-9F35CFC1B384}"/>
              </a:ext>
            </a:extLst>
          </p:cNvPr>
          <p:cNvSpPr txBox="1"/>
          <p:nvPr/>
        </p:nvSpPr>
        <p:spPr>
          <a:xfrm>
            <a:off x="9512279" y="1785624"/>
            <a:ext cx="99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versioni non allineate</a:t>
            </a:r>
          </a:p>
        </p:txBody>
      </p:sp>
      <p:sp>
        <p:nvSpPr>
          <p:cNvPr id="13" name="Saetta 12">
            <a:extLst>
              <a:ext uri="{FF2B5EF4-FFF2-40B4-BE49-F238E27FC236}">
                <a16:creationId xmlns:a16="http://schemas.microsoft.com/office/drawing/2014/main" id="{BEDDEE3A-9E74-E979-1C85-28986F285BED}"/>
              </a:ext>
            </a:extLst>
          </p:cNvPr>
          <p:cNvSpPr/>
          <p:nvPr/>
        </p:nvSpPr>
        <p:spPr>
          <a:xfrm>
            <a:off x="9757765" y="2222580"/>
            <a:ext cx="347287" cy="35104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Freccia circolare in giù 71">
            <a:extLst>
              <a:ext uri="{FF2B5EF4-FFF2-40B4-BE49-F238E27FC236}">
                <a16:creationId xmlns:a16="http://schemas.microsoft.com/office/drawing/2014/main" id="{698B4312-6458-DFFD-CF98-F3ED75DD97D3}"/>
              </a:ext>
            </a:extLst>
          </p:cNvPr>
          <p:cNvSpPr/>
          <p:nvPr/>
        </p:nvSpPr>
        <p:spPr>
          <a:xfrm>
            <a:off x="10888631" y="5287859"/>
            <a:ext cx="540626" cy="387734"/>
          </a:xfrm>
          <a:prstGeom prst="curvedDownArrow">
            <a:avLst>
              <a:gd name="adj1" fmla="val 7941"/>
              <a:gd name="adj2" fmla="val 17624"/>
              <a:gd name="adj3" fmla="val 24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Al 28/4</a:t>
            </a:r>
          </a:p>
        </p:txBody>
      </p:sp>
      <p:sp>
        <p:nvSpPr>
          <p:cNvPr id="73" name="Rectangle: Rounded Corners 47">
            <a:extLst>
              <a:ext uri="{FF2B5EF4-FFF2-40B4-BE49-F238E27FC236}">
                <a16:creationId xmlns:a16="http://schemas.microsoft.com/office/drawing/2014/main" id="{B16A1587-03BC-03C7-61DB-41F40BA9629C}"/>
              </a:ext>
            </a:extLst>
          </p:cNvPr>
          <p:cNvSpPr/>
          <p:nvPr/>
        </p:nvSpPr>
        <p:spPr>
          <a:xfrm>
            <a:off x="10510394" y="5659329"/>
            <a:ext cx="918863" cy="4170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</a:rPr>
              <a:t>migr</a:t>
            </a:r>
            <a:r>
              <a:rPr lang="it-IT" sz="1200" b="1" dirty="0">
                <a:solidFill>
                  <a:schemeClr val="tx1"/>
                </a:solidFill>
              </a:rPr>
              <a:t>. assistenza</a:t>
            </a:r>
          </a:p>
        </p:txBody>
      </p:sp>
      <p:sp>
        <p:nvSpPr>
          <p:cNvPr id="74" name="Saetta 73">
            <a:extLst>
              <a:ext uri="{FF2B5EF4-FFF2-40B4-BE49-F238E27FC236}">
                <a16:creationId xmlns:a16="http://schemas.microsoft.com/office/drawing/2014/main" id="{30A6016F-9DC1-13FC-01CE-DC210F2BA59F}"/>
              </a:ext>
            </a:extLst>
          </p:cNvPr>
          <p:cNvSpPr/>
          <p:nvPr/>
        </p:nvSpPr>
        <p:spPr>
          <a:xfrm>
            <a:off x="11128850" y="3333403"/>
            <a:ext cx="364413" cy="414131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2821AD4-0DBC-0E02-5418-A1795928A730}"/>
              </a:ext>
            </a:extLst>
          </p:cNvPr>
          <p:cNvSpPr txBox="1"/>
          <p:nvPr/>
        </p:nvSpPr>
        <p:spPr>
          <a:xfrm>
            <a:off x="11128849" y="3103965"/>
            <a:ext cx="44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link</a:t>
            </a:r>
          </a:p>
        </p:txBody>
      </p:sp>
      <p:sp>
        <p:nvSpPr>
          <p:cNvPr id="76" name="Freccia in giù 75">
            <a:extLst>
              <a:ext uri="{FF2B5EF4-FFF2-40B4-BE49-F238E27FC236}">
                <a16:creationId xmlns:a16="http://schemas.microsoft.com/office/drawing/2014/main" id="{C8663E1D-3EBF-4AE5-A2E3-5325732E6CAF}"/>
              </a:ext>
            </a:extLst>
          </p:cNvPr>
          <p:cNvSpPr/>
          <p:nvPr/>
        </p:nvSpPr>
        <p:spPr>
          <a:xfrm rot="20092412">
            <a:off x="10090515" y="2665014"/>
            <a:ext cx="229290" cy="659452"/>
          </a:xfrm>
          <a:prstGeom prst="downArrow">
            <a:avLst>
              <a:gd name="adj1" fmla="val 32617"/>
              <a:gd name="adj2" fmla="val 90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ctangle: Rounded Corners 47">
            <a:extLst>
              <a:ext uri="{FF2B5EF4-FFF2-40B4-BE49-F238E27FC236}">
                <a16:creationId xmlns:a16="http://schemas.microsoft.com/office/drawing/2014/main" id="{F119D281-F81C-4EAF-6454-F792787AD3F8}"/>
              </a:ext>
            </a:extLst>
          </p:cNvPr>
          <p:cNvSpPr/>
          <p:nvPr/>
        </p:nvSpPr>
        <p:spPr>
          <a:xfrm>
            <a:off x="10105477" y="3330511"/>
            <a:ext cx="534450" cy="4244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vers. trial</a:t>
            </a:r>
          </a:p>
        </p:txBody>
      </p:sp>
      <p:sp>
        <p:nvSpPr>
          <p:cNvPr id="80" name="Rectangle: Rounded Corners 47">
            <a:extLst>
              <a:ext uri="{FF2B5EF4-FFF2-40B4-BE49-F238E27FC236}">
                <a16:creationId xmlns:a16="http://schemas.microsoft.com/office/drawing/2014/main" id="{BDD7BE77-A6FC-4BA8-3778-37C0F581FFD1}"/>
              </a:ext>
            </a:extLst>
          </p:cNvPr>
          <p:cNvSpPr/>
          <p:nvPr/>
        </p:nvSpPr>
        <p:spPr>
          <a:xfrm>
            <a:off x="10106616" y="2183471"/>
            <a:ext cx="570856" cy="4170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assistenza</a:t>
            </a:r>
          </a:p>
        </p:txBody>
      </p:sp>
      <p:sp>
        <p:nvSpPr>
          <p:cNvPr id="81" name="Saetta 80">
            <a:extLst>
              <a:ext uri="{FF2B5EF4-FFF2-40B4-BE49-F238E27FC236}">
                <a16:creationId xmlns:a16="http://schemas.microsoft.com/office/drawing/2014/main" id="{80C7A415-B89B-26DA-0F79-E0907872BBCA}"/>
              </a:ext>
            </a:extLst>
          </p:cNvPr>
          <p:cNvSpPr/>
          <p:nvPr/>
        </p:nvSpPr>
        <p:spPr>
          <a:xfrm>
            <a:off x="3932863" y="2249447"/>
            <a:ext cx="347287" cy="35104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2" name="Saetta 81">
            <a:extLst>
              <a:ext uri="{FF2B5EF4-FFF2-40B4-BE49-F238E27FC236}">
                <a16:creationId xmlns:a16="http://schemas.microsoft.com/office/drawing/2014/main" id="{4586B962-4954-0927-C2CC-429A4CC10881}"/>
              </a:ext>
            </a:extLst>
          </p:cNvPr>
          <p:cNvSpPr/>
          <p:nvPr/>
        </p:nvSpPr>
        <p:spPr>
          <a:xfrm>
            <a:off x="8461464" y="5659867"/>
            <a:ext cx="343062" cy="400223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9C0D6A6A-23BC-256B-C775-298B5C5B4607}"/>
              </a:ext>
            </a:extLst>
          </p:cNvPr>
          <p:cNvSpPr txBox="1"/>
          <p:nvPr/>
        </p:nvSpPr>
        <p:spPr>
          <a:xfrm>
            <a:off x="7180887" y="5773402"/>
            <a:ext cx="142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indisponibilità SSNN per fine anno</a:t>
            </a:r>
          </a:p>
        </p:txBody>
      </p:sp>
    </p:spTree>
    <p:extLst>
      <p:ext uri="{BB962C8B-B14F-4D97-AF65-F5344CB8AC3E}">
        <p14:creationId xmlns:p14="http://schemas.microsoft.com/office/powerpoint/2010/main" val="31834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89" grpId="0" animBg="1"/>
      <p:bldP spid="98" grpId="0" animBg="1"/>
      <p:bldP spid="97" grpId="0" animBg="1"/>
      <p:bldP spid="96" grpId="0" animBg="1"/>
      <p:bldP spid="92" grpId="0" animBg="1"/>
      <p:bldP spid="84" grpId="0" animBg="1"/>
      <p:bldP spid="48" grpId="0" animBg="1"/>
      <p:bldP spid="6" grpId="0" animBg="1"/>
      <p:bldP spid="22" grpId="0" animBg="1"/>
      <p:bldP spid="10" grpId="0" animBg="1"/>
      <p:bldP spid="11" grpId="0" animBg="1"/>
      <p:bldP spid="14" grpId="0"/>
      <p:bldP spid="21" grpId="0" animBg="1"/>
      <p:bldP spid="15" grpId="0"/>
      <p:bldP spid="53" grpId="0" animBg="1"/>
      <p:bldP spid="27" grpId="0" animBg="1"/>
      <p:bldP spid="16" grpId="0" animBg="1"/>
      <p:bldP spid="17" grpId="0" animBg="1"/>
      <p:bldP spid="23" grpId="0" animBg="1"/>
      <p:bldP spid="25" grpId="0" animBg="1"/>
      <p:bldP spid="26" grpId="0" animBg="1"/>
      <p:bldP spid="28" grpId="0" animBg="1"/>
      <p:bldP spid="37" grpId="0" animBg="1"/>
      <p:bldP spid="49" grpId="0" animBg="1"/>
      <p:bldP spid="60" grpId="0"/>
      <p:bldP spid="61" grpId="0" animBg="1"/>
      <p:bldP spid="64" grpId="0" animBg="1"/>
      <p:bldP spid="65" grpId="0" animBg="1"/>
      <p:bldP spid="50" grpId="0" animBg="1"/>
      <p:bldP spid="67" grpId="0" animBg="1"/>
      <p:bldP spid="69" grpId="0"/>
      <p:bldP spid="66" grpId="0" animBg="1"/>
      <p:bldP spid="70" grpId="0" animBg="1"/>
      <p:bldP spid="71" grpId="0"/>
      <p:bldP spid="13" grpId="0" animBg="1"/>
      <p:bldP spid="72" grpId="0" animBg="1"/>
      <p:bldP spid="73" grpId="0" animBg="1"/>
      <p:bldP spid="74" grpId="0" animBg="1"/>
      <p:bldP spid="75" grpId="0"/>
      <p:bldP spid="76" grpId="0" animBg="1"/>
      <p:bldP spid="78" grpId="0" animBg="1"/>
      <p:bldP spid="80" grpId="0" animBg="1"/>
      <p:bldP spid="81" grpId="0" animBg="1"/>
      <p:bldP spid="82" grpId="0" animBg="1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2156C8-05F2-8BB1-5BBD-01C91190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14" y="-249968"/>
            <a:ext cx="6010274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Bilancio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migrazione</a:t>
            </a:r>
            <a:endParaRPr lang="en-US" dirty="0"/>
          </a:p>
        </p:txBody>
      </p:sp>
      <p:pic>
        <p:nvPicPr>
          <p:cNvPr id="8" name="Segnaposto contenuto 7" descr="Immagine che contiene Viso umano, persona, bambino, vestiti&#10;&#10;Descrizione generata automaticamente">
            <a:extLst>
              <a:ext uri="{FF2B5EF4-FFF2-40B4-BE49-F238E27FC236}">
                <a16:creationId xmlns:a16="http://schemas.microsoft.com/office/drawing/2014/main" id="{6DE27686-6355-AA0C-BF0C-973F4EC3D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61" r="14309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F4328390-8CF4-9B55-4670-0C03107B7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813451"/>
              </p:ext>
            </p:extLst>
          </p:nvPr>
        </p:nvGraphicFramePr>
        <p:xfrm>
          <a:off x="5615465" y="1038225"/>
          <a:ext cx="6448423" cy="530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802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C3AE72-9552-67B0-CC73-75CB8B98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65" y="250031"/>
            <a:ext cx="5393361" cy="1325563"/>
          </a:xfrm>
        </p:spPr>
        <p:txBody>
          <a:bodyPr>
            <a:normAutofit/>
          </a:bodyPr>
          <a:lstStyle/>
          <a:p>
            <a:r>
              <a:rPr lang="it-IT" dirty="0"/>
              <a:t>Ticketing assistenza: cosa resta da fare</a:t>
            </a:r>
          </a:p>
        </p:txBody>
      </p:sp>
      <p:sp>
        <p:nvSpPr>
          <p:cNvPr id="30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49A228DE-EE3A-1ED3-0DE3-83BA5B203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856706"/>
              </p:ext>
            </p:extLst>
          </p:nvPr>
        </p:nvGraphicFramePr>
        <p:xfrm>
          <a:off x="631645" y="1425575"/>
          <a:ext cx="5995023" cy="518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lemento grafico 3" descr="Domande con riempimento a tinta unita">
            <a:extLst>
              <a:ext uri="{FF2B5EF4-FFF2-40B4-BE49-F238E27FC236}">
                <a16:creationId xmlns:a16="http://schemas.microsoft.com/office/drawing/2014/main" id="{9A29B889-D56D-7925-EBD8-2D811582A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2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C3AE72-9552-67B0-CC73-75CB8B98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65" y="250031"/>
            <a:ext cx="5393361" cy="1325563"/>
          </a:xfrm>
        </p:spPr>
        <p:txBody>
          <a:bodyPr>
            <a:normAutofit/>
          </a:bodyPr>
          <a:lstStyle/>
          <a:p>
            <a:r>
              <a:rPr lang="it-IT" dirty="0"/>
              <a:t>Ticketing sviluppo: cosa resta da fare</a:t>
            </a:r>
          </a:p>
        </p:txBody>
      </p:sp>
      <p:sp>
        <p:nvSpPr>
          <p:cNvPr id="30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49A228DE-EE3A-1ED3-0DE3-83BA5B203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62438"/>
              </p:ext>
            </p:extLst>
          </p:nvPr>
        </p:nvGraphicFramePr>
        <p:xfrm>
          <a:off x="631645" y="1425575"/>
          <a:ext cx="5995023" cy="518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lemento grafico 3" descr="Domande con riempimento a tinta unita">
            <a:extLst>
              <a:ext uri="{FF2B5EF4-FFF2-40B4-BE49-F238E27FC236}">
                <a16:creationId xmlns:a16="http://schemas.microsoft.com/office/drawing/2014/main" id="{9A29B889-D56D-7925-EBD8-2D811582A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2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7409D6C37E8445800C5B72E88BF051" ma:contentTypeVersion="16" ma:contentTypeDescription="Creare un nuovo documento." ma:contentTypeScope="" ma:versionID="21b8a266de4ae8c92a61cdd7ab3420d6">
  <xsd:schema xmlns:xsd="http://www.w3.org/2001/XMLSchema" xmlns:xs="http://www.w3.org/2001/XMLSchema" xmlns:p="http://schemas.microsoft.com/office/2006/metadata/properties" xmlns:ns2="b54cb66a-0687-4087-b916-9fe4529546d7" xmlns:ns3="262aeeb5-d0c0-46ee-853b-13f0c3f3017e" targetNamespace="http://schemas.microsoft.com/office/2006/metadata/properties" ma:root="true" ma:fieldsID="0d3f75b97024b068df029b3a0a7e35cc" ns2:_="" ns3:_="">
    <xsd:import namespace="b54cb66a-0687-4087-b916-9fe4529546d7"/>
    <xsd:import namespace="262aeeb5-d0c0-46ee-853b-13f0c3f301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cb66a-0687-4087-b916-9fe452954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aeeb5-d0c0-46ee-853b-13f0c3f30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9257d4-f365-4105-a202-45b3c36adf17}" ma:internalName="TaxCatchAll" ma:showField="CatchAllData" ma:web="262aeeb5-d0c0-46ee-853b-13f0c3f301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4cb66a-0687-4087-b916-9fe4529546d7">
      <Terms xmlns="http://schemas.microsoft.com/office/infopath/2007/PartnerControls"/>
    </lcf76f155ced4ddcb4097134ff3c332f>
    <TaxCatchAll xmlns="262aeeb5-d0c0-46ee-853b-13f0c3f3017e" xsi:nil="true"/>
  </documentManagement>
</p:properties>
</file>

<file path=customXml/itemProps1.xml><?xml version="1.0" encoding="utf-8"?>
<ds:datastoreItem xmlns:ds="http://schemas.openxmlformats.org/officeDocument/2006/customXml" ds:itemID="{C2E406C9-6450-43F0-A175-E74FCF2507AE}">
  <ds:schemaRefs>
    <ds:schemaRef ds:uri="262aeeb5-d0c0-46ee-853b-13f0c3f3017e"/>
    <ds:schemaRef ds:uri="b54cb66a-0687-4087-b916-9fe4529546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89BC50-8AFB-487D-85AC-BC686BAC1F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CC64C-F693-43BE-B301-11C9F3A05095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b54cb66a-0687-4087-b916-9fe4529546d7"/>
    <ds:schemaRef ds:uri="http://schemas.microsoft.com/office/2006/documentManagement/types"/>
    <ds:schemaRef ds:uri="http://schemas.microsoft.com/office/infopath/2007/PartnerControls"/>
    <ds:schemaRef ds:uri="262aeeb5-d0c0-46ee-853b-13f0c3f3017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11405</TotalTime>
  <Words>1051</Words>
  <Application>Microsoft Office PowerPoint</Application>
  <PresentationFormat>Widescreen</PresentationFormat>
  <Paragraphs>200</Paragraphs>
  <Slides>16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di Office</vt:lpstr>
      <vt:lpstr>Il Servizio supporto all’utenza: dalla sua nascita ad oggi</vt:lpstr>
      <vt:lpstr>Due anni fa…</vt:lpstr>
      <vt:lpstr>1) Monitoraggio ticketing assistenza</vt:lpstr>
      <vt:lpstr>Standard di servizio all’utenza</vt:lpstr>
      <vt:lpstr>SLA: alziamo l’asticella</vt:lpstr>
      <vt:lpstr>Presentazione standard di PowerPoint</vt:lpstr>
      <vt:lpstr>Bilancio della migrazione</vt:lpstr>
      <vt:lpstr>Ticketing assistenza: cosa resta da fare</vt:lpstr>
      <vt:lpstr>Ticketing sviluppo: cosa resta da fare</vt:lpstr>
      <vt:lpstr>3) Modello collaborativo definizione specifiche</vt:lpstr>
      <vt:lpstr>Gli esperti di dominio (76)</vt:lpstr>
      <vt:lpstr>Censimento requisiti e comunicazione verso l’utenza</vt:lpstr>
      <vt:lpstr>4) Sperimentazione metodologia Agile Scrum</vt:lpstr>
      <vt:lpstr>Il “nostro”  Agile Scrum</vt:lpstr>
      <vt:lpstr>«Vendo una casa bellissima in cui tutti trovano difetti»</vt:lpstr>
      <vt:lpstr>E nel futuro,  cosa vogliamo fare?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Moni</dc:creator>
  <cp:lastModifiedBy>Alberto Moni</cp:lastModifiedBy>
  <cp:revision>5</cp:revision>
  <dcterms:created xsi:type="dcterms:W3CDTF">2022-11-11T14:35:47Z</dcterms:created>
  <dcterms:modified xsi:type="dcterms:W3CDTF">2023-06-13T07:05:57Z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0x010100A07409D6C37E8445800C5B72E88BF051</vt:lpwstr>
  </property>
  <property fmtid="{D5CDD505-2E9C-101B-9397-08002B2CF9AE}" pid="3" name="MediaServiceImageTags">
    <vt:lpwstr/>
  </property>
</Properties>
</file>