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BD_C186AB9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19"/>
  </p:notesMasterIdLst>
  <p:sldIdLst>
    <p:sldId id="262" r:id="rId5"/>
    <p:sldId id="381" r:id="rId6"/>
    <p:sldId id="495" r:id="rId7"/>
    <p:sldId id="452" r:id="rId8"/>
    <p:sldId id="496" r:id="rId9"/>
    <p:sldId id="485" r:id="rId10"/>
    <p:sldId id="445" r:id="rId11"/>
    <p:sldId id="486" r:id="rId12"/>
    <p:sldId id="490" r:id="rId13"/>
    <p:sldId id="492" r:id="rId14"/>
    <p:sldId id="494" r:id="rId15"/>
    <p:sldId id="482" r:id="rId16"/>
    <p:sldId id="489" r:id="rId17"/>
    <p:sldId id="3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81C6823-4681-4E15-9B33-054D126BD723}">
          <p14:sldIdLst>
            <p14:sldId id="262"/>
            <p14:sldId id="381"/>
            <p14:sldId id="495"/>
            <p14:sldId id="452"/>
            <p14:sldId id="496"/>
            <p14:sldId id="485"/>
            <p14:sldId id="445"/>
            <p14:sldId id="486"/>
            <p14:sldId id="490"/>
            <p14:sldId id="492"/>
            <p14:sldId id="494"/>
            <p14:sldId id="482"/>
            <p14:sldId id="489"/>
            <p14:sldId id="3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FA0E02-A550-021F-6FAA-3A7DF615E37D}" name="Thomas Angelini" initials="TA" userId="S::tangelini@infn.it::b2c7efd6-11e9-4ce0-a2e4-24726ee79c46" providerId="AD"/>
  <p188:author id="{93DE898C-14E5-787E-B301-E41FE7FE655A}" name="Claudio Galli" initials="CG" userId="S::cgalli@infn.it::f83aea53-bc16-4aa1-8d54-65dd944bd18c" providerId="AD"/>
  <p188:author id="{2194A2EF-2D58-314B-7DDE-0C53A1F933C2}" name="Thomas Angelini" initials="TA" userId="Thomas Angelin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5CC"/>
    <a:srgbClr val="F1C91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56579-D930-762C-2728-EBA8F1FC498C}" v="3896" dt="2022-11-23T01:02:55.576"/>
    <p1510:client id="{41064E6C-1662-C2AC-D79B-CF56A56A887B}" v="51" dt="2022-11-23T01:11:16.972"/>
    <p1510:client id="{49C5AAA6-43EC-4EBA-A4F7-25630D0E2BB1}" v="5" dt="2022-11-17T13:35:24.901"/>
    <p1510:client id="{65BB080F-EB1C-2008-84CB-6A064A02DE04}" v="86" dt="2022-11-17T11:33:14.969"/>
    <p1510:client id="{7ECD0BF1-8BBD-488C-B535-490BD9B41882}" v="190" dt="2022-11-22T19:05:54.117"/>
    <p1510:client id="{86A0C076-C84B-1ABF-D14F-F908EF00554E}" v="448" dt="2022-11-22T17:00:33.521"/>
    <p1510:client id="{8FDE2EE3-326E-4B6D-AEC7-412741A487F4}" vWet="2" dt="2022-11-22T14:01:35.109"/>
    <p1510:client id="{99A817A0-F271-8975-0A8E-766A7C1E2C4E}" v="1" dt="2022-11-17T11:43:30.523"/>
    <p1510:client id="{99F7AA4A-7923-2404-EE48-6FFC7AB3E9ED}" v="577" dt="2022-11-23T00:42:11.607"/>
    <p1510:client id="{9B106E4C-D505-35F0-593F-30090348F30E}" v="974" dt="2022-11-22T16:13:48.360"/>
    <p1510:client id="{D2B251B2-43BD-FD38-299A-9A3E0A79338F}" v="611" dt="2022-11-22T14:23:22.909"/>
    <p1510:client id="{F0199F62-9A81-E7A6-112D-6A39E6321799}" v="127" dt="2022-11-22T18:35:31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modernComment_1BD_C186AB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D735B7C-3634-4CD6-88EC-097A3D1CBB56}" authorId="{93DE898C-14E5-787E-B301-E41FE7FE655A}" status="resolved" created="2022-11-18T15:16:35.87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46828432" sldId="445"/>
      <ac:picMk id="25" creationId="{86D3AC61-2A87-E41E-C0CE-0B1CBE7B99FF}"/>
    </ac:deMkLst>
    <p188:replyLst>
      <p188:reply id="{42D2CBDE-5F37-44AC-B23E-6970F3B7E33C}" authorId="{2194A2EF-2D58-314B-7DDE-0C53A1F933C2}" created="2022-11-18T17:53:48.462">
        <p188:txBody>
          <a:bodyPr/>
          <a:lstStyle/>
          <a:p>
            <a:r>
              <a:rPr lang="it-IT"/>
              <a:t>Vero, ci sta</a:t>
            </a:r>
          </a:p>
        </p188:txBody>
      </p188:reply>
    </p188:replyLst>
    <p188:txBody>
      <a:bodyPr/>
      <a:lstStyle/>
      <a:p>
        <a:r>
          <a:rPr lang="it-IT"/>
          <a:t>riportare i colori con una nota per spiegare il diverso grado di dettaglio/aggregazione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14F90-0937-4147-805F-7BAA5E52A2C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0FB867C-D94B-40C9-BC9E-2FD90E10A304}">
      <dgm:prSet phldrT="[Testo]"/>
      <dgm:spPr/>
      <dgm:t>
        <a:bodyPr/>
        <a:lstStyle/>
        <a:p>
          <a:r>
            <a:rPr lang="it-IT" dirty="0"/>
            <a:t>Data Mart</a:t>
          </a:r>
        </a:p>
      </dgm:t>
    </dgm:pt>
    <dgm:pt modelId="{7B31F42D-0F93-49EA-96A8-53B755CD080D}" type="parTrans" cxnId="{F09B0194-E5B3-40C5-BE36-77895AE70DA1}">
      <dgm:prSet/>
      <dgm:spPr/>
      <dgm:t>
        <a:bodyPr/>
        <a:lstStyle/>
        <a:p>
          <a:endParaRPr lang="it-IT"/>
        </a:p>
      </dgm:t>
    </dgm:pt>
    <dgm:pt modelId="{E9639C7F-FEF4-4AFA-8B4D-BDC52F599631}" type="sibTrans" cxnId="{F09B0194-E5B3-40C5-BE36-77895AE70DA1}">
      <dgm:prSet/>
      <dgm:spPr/>
      <dgm:t>
        <a:bodyPr/>
        <a:lstStyle/>
        <a:p>
          <a:endParaRPr lang="it-IT"/>
        </a:p>
      </dgm:t>
    </dgm:pt>
    <dgm:pt modelId="{97B1792D-7C9F-48ED-B113-92C378D42C45}">
      <dgm:prSet phldrT="[Testo]"/>
      <dgm:spPr/>
      <dgm:t>
        <a:bodyPr/>
        <a:lstStyle/>
        <a:p>
          <a:r>
            <a:rPr lang="it-IT" dirty="0" err="1"/>
            <a:t>Prep</a:t>
          </a:r>
          <a:endParaRPr lang="it-IT" dirty="0"/>
        </a:p>
      </dgm:t>
    </dgm:pt>
    <dgm:pt modelId="{AF63F68C-018E-432D-A515-DA5CCB071FD4}" type="parTrans" cxnId="{CACB24F9-C47B-40C6-BE6D-D4A2DD1D0CA0}">
      <dgm:prSet/>
      <dgm:spPr/>
      <dgm:t>
        <a:bodyPr/>
        <a:lstStyle/>
        <a:p>
          <a:endParaRPr lang="it-IT"/>
        </a:p>
      </dgm:t>
    </dgm:pt>
    <dgm:pt modelId="{5FA65F3E-80BF-4EA7-9E94-19EAA263773B}" type="sibTrans" cxnId="{CACB24F9-C47B-40C6-BE6D-D4A2DD1D0CA0}">
      <dgm:prSet/>
      <dgm:spPr/>
      <dgm:t>
        <a:bodyPr/>
        <a:lstStyle/>
        <a:p>
          <a:endParaRPr lang="it-IT"/>
        </a:p>
      </dgm:t>
    </dgm:pt>
    <dgm:pt modelId="{41B252F1-1BB9-4344-AB97-473F4C139E63}">
      <dgm:prSet phldrT="[Testo]"/>
      <dgm:spPr/>
      <dgm:t>
        <a:bodyPr/>
        <a:lstStyle/>
        <a:p>
          <a:r>
            <a:rPr lang="it-IT" dirty="0" err="1"/>
            <a:t>Imp</a:t>
          </a:r>
          <a:endParaRPr lang="it-IT" dirty="0"/>
        </a:p>
      </dgm:t>
    </dgm:pt>
    <dgm:pt modelId="{D8E0B4BD-FDBE-4880-9B7B-523774BE0D01}" type="parTrans" cxnId="{3E920F72-32AA-4895-81B4-9ED854A7A6BC}">
      <dgm:prSet/>
      <dgm:spPr/>
      <dgm:t>
        <a:bodyPr/>
        <a:lstStyle/>
        <a:p>
          <a:endParaRPr lang="it-IT"/>
        </a:p>
      </dgm:t>
    </dgm:pt>
    <dgm:pt modelId="{EE63FED9-C5E9-4F54-B2B5-DF80E28A773A}" type="sibTrans" cxnId="{3E920F72-32AA-4895-81B4-9ED854A7A6BC}">
      <dgm:prSet/>
      <dgm:spPr/>
      <dgm:t>
        <a:bodyPr/>
        <a:lstStyle/>
        <a:p>
          <a:endParaRPr lang="it-IT"/>
        </a:p>
      </dgm:t>
    </dgm:pt>
    <dgm:pt modelId="{6C8BA8F6-2B9A-41BA-BA6F-E00976C45F3C}" type="pres">
      <dgm:prSet presAssocID="{C1614F90-0937-4147-805F-7BAA5E52A2C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8AF09AF-D929-4B31-966F-778C08F73BC3}" type="pres">
      <dgm:prSet presAssocID="{10FB867C-D94B-40C9-BC9E-2FD90E10A304}" presName="gear1" presStyleLbl="node1" presStyleIdx="0" presStyleCnt="3">
        <dgm:presLayoutVars>
          <dgm:chMax val="1"/>
          <dgm:bulletEnabled val="1"/>
        </dgm:presLayoutVars>
      </dgm:prSet>
      <dgm:spPr/>
    </dgm:pt>
    <dgm:pt modelId="{9F71F3F7-987E-435F-8991-BB1C8CA3EEDD}" type="pres">
      <dgm:prSet presAssocID="{10FB867C-D94B-40C9-BC9E-2FD90E10A304}" presName="gear1srcNode" presStyleLbl="node1" presStyleIdx="0" presStyleCnt="3"/>
      <dgm:spPr/>
    </dgm:pt>
    <dgm:pt modelId="{8D25654A-504E-42BC-B474-0831F1A8E2AE}" type="pres">
      <dgm:prSet presAssocID="{10FB867C-D94B-40C9-BC9E-2FD90E10A304}" presName="gear1dstNode" presStyleLbl="node1" presStyleIdx="0" presStyleCnt="3"/>
      <dgm:spPr/>
    </dgm:pt>
    <dgm:pt modelId="{4117CFD1-FD3C-4FC1-8906-49882D362401}" type="pres">
      <dgm:prSet presAssocID="{97B1792D-7C9F-48ED-B113-92C378D42C45}" presName="gear2" presStyleLbl="node1" presStyleIdx="1" presStyleCnt="3">
        <dgm:presLayoutVars>
          <dgm:chMax val="1"/>
          <dgm:bulletEnabled val="1"/>
        </dgm:presLayoutVars>
      </dgm:prSet>
      <dgm:spPr/>
    </dgm:pt>
    <dgm:pt modelId="{65374B8A-DDAA-4AAE-A20B-35D4631A951E}" type="pres">
      <dgm:prSet presAssocID="{97B1792D-7C9F-48ED-B113-92C378D42C45}" presName="gear2srcNode" presStyleLbl="node1" presStyleIdx="1" presStyleCnt="3"/>
      <dgm:spPr/>
    </dgm:pt>
    <dgm:pt modelId="{95C1CD21-751E-472C-93CE-B2E4495F74FD}" type="pres">
      <dgm:prSet presAssocID="{97B1792D-7C9F-48ED-B113-92C378D42C45}" presName="gear2dstNode" presStyleLbl="node1" presStyleIdx="1" presStyleCnt="3"/>
      <dgm:spPr/>
    </dgm:pt>
    <dgm:pt modelId="{A5DCD77F-15E1-4E9F-8486-C984E7D53FA3}" type="pres">
      <dgm:prSet presAssocID="{41B252F1-1BB9-4344-AB97-473F4C139E63}" presName="gear3" presStyleLbl="node1" presStyleIdx="2" presStyleCnt="3"/>
      <dgm:spPr/>
    </dgm:pt>
    <dgm:pt modelId="{F7E9F1F2-2B02-42AA-A6CA-CA9617FC5CEE}" type="pres">
      <dgm:prSet presAssocID="{41B252F1-1BB9-4344-AB97-473F4C139E6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B3BDCD2-8CF9-41E4-9E45-9EBC18FE2C94}" type="pres">
      <dgm:prSet presAssocID="{41B252F1-1BB9-4344-AB97-473F4C139E63}" presName="gear3srcNode" presStyleLbl="node1" presStyleIdx="2" presStyleCnt="3"/>
      <dgm:spPr/>
    </dgm:pt>
    <dgm:pt modelId="{2ACD5EFF-ACF9-4B4C-881F-F336D192B1CE}" type="pres">
      <dgm:prSet presAssocID="{41B252F1-1BB9-4344-AB97-473F4C139E63}" presName="gear3dstNode" presStyleLbl="node1" presStyleIdx="2" presStyleCnt="3"/>
      <dgm:spPr/>
    </dgm:pt>
    <dgm:pt modelId="{717C9897-486A-4133-9CA5-56A85E2806A1}" type="pres">
      <dgm:prSet presAssocID="{E9639C7F-FEF4-4AFA-8B4D-BDC52F599631}" presName="connector1" presStyleLbl="sibTrans2D1" presStyleIdx="0" presStyleCnt="3"/>
      <dgm:spPr/>
    </dgm:pt>
    <dgm:pt modelId="{57A9DCC2-5D50-4DA7-991A-050CF2480F3E}" type="pres">
      <dgm:prSet presAssocID="{5FA65F3E-80BF-4EA7-9E94-19EAA263773B}" presName="connector2" presStyleLbl="sibTrans2D1" presStyleIdx="1" presStyleCnt="3"/>
      <dgm:spPr/>
    </dgm:pt>
    <dgm:pt modelId="{E54C81D4-7E12-4AD3-A160-F4AF58B47713}" type="pres">
      <dgm:prSet presAssocID="{EE63FED9-C5E9-4F54-B2B5-DF80E28A773A}" presName="connector3" presStyleLbl="sibTrans2D1" presStyleIdx="2" presStyleCnt="3"/>
      <dgm:spPr/>
    </dgm:pt>
  </dgm:ptLst>
  <dgm:cxnLst>
    <dgm:cxn modelId="{0271E506-5337-43A9-8503-1ED8F3BEFD0B}" type="presOf" srcId="{97B1792D-7C9F-48ED-B113-92C378D42C45}" destId="{4117CFD1-FD3C-4FC1-8906-49882D362401}" srcOrd="0" destOrd="0" presId="urn:microsoft.com/office/officeart/2005/8/layout/gear1"/>
    <dgm:cxn modelId="{EF756909-328C-4AF5-8FC0-32821CC89378}" type="presOf" srcId="{E9639C7F-FEF4-4AFA-8B4D-BDC52F599631}" destId="{717C9897-486A-4133-9CA5-56A85E2806A1}" srcOrd="0" destOrd="0" presId="urn:microsoft.com/office/officeart/2005/8/layout/gear1"/>
    <dgm:cxn modelId="{2F66050B-025B-4946-A035-ACA7D011C1D3}" type="presOf" srcId="{41B252F1-1BB9-4344-AB97-473F4C139E63}" destId="{F7E9F1F2-2B02-42AA-A6CA-CA9617FC5CEE}" srcOrd="1" destOrd="0" presId="urn:microsoft.com/office/officeart/2005/8/layout/gear1"/>
    <dgm:cxn modelId="{4CDC0B11-5460-45DC-88C3-CC8CC2B2B1CD}" type="presOf" srcId="{41B252F1-1BB9-4344-AB97-473F4C139E63}" destId="{A5DCD77F-15E1-4E9F-8486-C984E7D53FA3}" srcOrd="0" destOrd="0" presId="urn:microsoft.com/office/officeart/2005/8/layout/gear1"/>
    <dgm:cxn modelId="{769D0D1E-A9C5-439B-8ED5-B4CE1EF95E7F}" type="presOf" srcId="{10FB867C-D94B-40C9-BC9E-2FD90E10A304}" destId="{88AF09AF-D929-4B31-966F-778C08F73BC3}" srcOrd="0" destOrd="0" presId="urn:microsoft.com/office/officeart/2005/8/layout/gear1"/>
    <dgm:cxn modelId="{2327EE21-4E5A-439A-8D63-94DE20D754B7}" type="presOf" srcId="{10FB867C-D94B-40C9-BC9E-2FD90E10A304}" destId="{8D25654A-504E-42BC-B474-0831F1A8E2AE}" srcOrd="2" destOrd="0" presId="urn:microsoft.com/office/officeart/2005/8/layout/gear1"/>
    <dgm:cxn modelId="{0480F921-6F76-451F-A2D2-09442626CB86}" type="presOf" srcId="{EE63FED9-C5E9-4F54-B2B5-DF80E28A773A}" destId="{E54C81D4-7E12-4AD3-A160-F4AF58B47713}" srcOrd="0" destOrd="0" presId="urn:microsoft.com/office/officeart/2005/8/layout/gear1"/>
    <dgm:cxn modelId="{10DD682E-F34E-447E-BE13-36EDB7736AA1}" type="presOf" srcId="{41B252F1-1BB9-4344-AB97-473F4C139E63}" destId="{3B3BDCD2-8CF9-41E4-9E45-9EBC18FE2C94}" srcOrd="2" destOrd="0" presId="urn:microsoft.com/office/officeart/2005/8/layout/gear1"/>
    <dgm:cxn modelId="{DD3B2041-FEB1-4C85-9404-759B1A49C068}" type="presOf" srcId="{97B1792D-7C9F-48ED-B113-92C378D42C45}" destId="{95C1CD21-751E-472C-93CE-B2E4495F74FD}" srcOrd="2" destOrd="0" presId="urn:microsoft.com/office/officeart/2005/8/layout/gear1"/>
    <dgm:cxn modelId="{864B1362-7555-41C9-AC28-64E22A9BE08A}" type="presOf" srcId="{41B252F1-1BB9-4344-AB97-473F4C139E63}" destId="{2ACD5EFF-ACF9-4B4C-881F-F336D192B1CE}" srcOrd="3" destOrd="0" presId="urn:microsoft.com/office/officeart/2005/8/layout/gear1"/>
    <dgm:cxn modelId="{868E3A6F-B292-4421-9C52-5767EF709203}" type="presOf" srcId="{97B1792D-7C9F-48ED-B113-92C378D42C45}" destId="{65374B8A-DDAA-4AAE-A20B-35D4631A951E}" srcOrd="1" destOrd="0" presId="urn:microsoft.com/office/officeart/2005/8/layout/gear1"/>
    <dgm:cxn modelId="{3E920F72-32AA-4895-81B4-9ED854A7A6BC}" srcId="{C1614F90-0937-4147-805F-7BAA5E52A2C6}" destId="{41B252F1-1BB9-4344-AB97-473F4C139E63}" srcOrd="2" destOrd="0" parTransId="{D8E0B4BD-FDBE-4880-9B7B-523774BE0D01}" sibTransId="{EE63FED9-C5E9-4F54-B2B5-DF80E28A773A}"/>
    <dgm:cxn modelId="{9E925480-6D84-4315-8288-06D88323A86A}" type="presOf" srcId="{C1614F90-0937-4147-805F-7BAA5E52A2C6}" destId="{6C8BA8F6-2B9A-41BA-BA6F-E00976C45F3C}" srcOrd="0" destOrd="0" presId="urn:microsoft.com/office/officeart/2005/8/layout/gear1"/>
    <dgm:cxn modelId="{F09B0194-E5B3-40C5-BE36-77895AE70DA1}" srcId="{C1614F90-0937-4147-805F-7BAA5E52A2C6}" destId="{10FB867C-D94B-40C9-BC9E-2FD90E10A304}" srcOrd="0" destOrd="0" parTransId="{7B31F42D-0F93-49EA-96A8-53B755CD080D}" sibTransId="{E9639C7F-FEF4-4AFA-8B4D-BDC52F599631}"/>
    <dgm:cxn modelId="{15A9AC96-01C1-48A1-A14B-3F9EECD8AB2A}" type="presOf" srcId="{5FA65F3E-80BF-4EA7-9E94-19EAA263773B}" destId="{57A9DCC2-5D50-4DA7-991A-050CF2480F3E}" srcOrd="0" destOrd="0" presId="urn:microsoft.com/office/officeart/2005/8/layout/gear1"/>
    <dgm:cxn modelId="{49C3B0A8-372A-47F6-93B4-7328EF199219}" type="presOf" srcId="{10FB867C-D94B-40C9-BC9E-2FD90E10A304}" destId="{9F71F3F7-987E-435F-8991-BB1C8CA3EEDD}" srcOrd="1" destOrd="0" presId="urn:microsoft.com/office/officeart/2005/8/layout/gear1"/>
    <dgm:cxn modelId="{CACB24F9-C47B-40C6-BE6D-D4A2DD1D0CA0}" srcId="{C1614F90-0937-4147-805F-7BAA5E52A2C6}" destId="{97B1792D-7C9F-48ED-B113-92C378D42C45}" srcOrd="1" destOrd="0" parTransId="{AF63F68C-018E-432D-A515-DA5CCB071FD4}" sibTransId="{5FA65F3E-80BF-4EA7-9E94-19EAA263773B}"/>
    <dgm:cxn modelId="{19657F96-F66D-42E6-96AA-4B54047B46D4}" type="presParOf" srcId="{6C8BA8F6-2B9A-41BA-BA6F-E00976C45F3C}" destId="{88AF09AF-D929-4B31-966F-778C08F73BC3}" srcOrd="0" destOrd="0" presId="urn:microsoft.com/office/officeart/2005/8/layout/gear1"/>
    <dgm:cxn modelId="{D5B9B2EA-AC21-4901-ADC5-E794F89A48D9}" type="presParOf" srcId="{6C8BA8F6-2B9A-41BA-BA6F-E00976C45F3C}" destId="{9F71F3F7-987E-435F-8991-BB1C8CA3EEDD}" srcOrd="1" destOrd="0" presId="urn:microsoft.com/office/officeart/2005/8/layout/gear1"/>
    <dgm:cxn modelId="{238874E5-54F7-49DF-A7B8-DE8D1703E757}" type="presParOf" srcId="{6C8BA8F6-2B9A-41BA-BA6F-E00976C45F3C}" destId="{8D25654A-504E-42BC-B474-0831F1A8E2AE}" srcOrd="2" destOrd="0" presId="urn:microsoft.com/office/officeart/2005/8/layout/gear1"/>
    <dgm:cxn modelId="{7C82BF4D-3102-40C9-900A-C346D61B601D}" type="presParOf" srcId="{6C8BA8F6-2B9A-41BA-BA6F-E00976C45F3C}" destId="{4117CFD1-FD3C-4FC1-8906-49882D362401}" srcOrd="3" destOrd="0" presId="urn:microsoft.com/office/officeart/2005/8/layout/gear1"/>
    <dgm:cxn modelId="{243311B7-CE8A-46F2-8226-204C8E9EE176}" type="presParOf" srcId="{6C8BA8F6-2B9A-41BA-BA6F-E00976C45F3C}" destId="{65374B8A-DDAA-4AAE-A20B-35D4631A951E}" srcOrd="4" destOrd="0" presId="urn:microsoft.com/office/officeart/2005/8/layout/gear1"/>
    <dgm:cxn modelId="{56E404C5-11FB-47BB-8CA1-D6241107112D}" type="presParOf" srcId="{6C8BA8F6-2B9A-41BA-BA6F-E00976C45F3C}" destId="{95C1CD21-751E-472C-93CE-B2E4495F74FD}" srcOrd="5" destOrd="0" presId="urn:microsoft.com/office/officeart/2005/8/layout/gear1"/>
    <dgm:cxn modelId="{B97C91EF-6AE4-45BA-947B-DEF84054EC01}" type="presParOf" srcId="{6C8BA8F6-2B9A-41BA-BA6F-E00976C45F3C}" destId="{A5DCD77F-15E1-4E9F-8486-C984E7D53FA3}" srcOrd="6" destOrd="0" presId="urn:microsoft.com/office/officeart/2005/8/layout/gear1"/>
    <dgm:cxn modelId="{C85BE750-A319-419E-8129-4BE44C6CD37F}" type="presParOf" srcId="{6C8BA8F6-2B9A-41BA-BA6F-E00976C45F3C}" destId="{F7E9F1F2-2B02-42AA-A6CA-CA9617FC5CEE}" srcOrd="7" destOrd="0" presId="urn:microsoft.com/office/officeart/2005/8/layout/gear1"/>
    <dgm:cxn modelId="{744F12AE-6B18-43A6-9B9D-CE6A787251D3}" type="presParOf" srcId="{6C8BA8F6-2B9A-41BA-BA6F-E00976C45F3C}" destId="{3B3BDCD2-8CF9-41E4-9E45-9EBC18FE2C94}" srcOrd="8" destOrd="0" presId="urn:microsoft.com/office/officeart/2005/8/layout/gear1"/>
    <dgm:cxn modelId="{7012C6E2-6206-4E32-8CCC-67360407F49C}" type="presParOf" srcId="{6C8BA8F6-2B9A-41BA-BA6F-E00976C45F3C}" destId="{2ACD5EFF-ACF9-4B4C-881F-F336D192B1CE}" srcOrd="9" destOrd="0" presId="urn:microsoft.com/office/officeart/2005/8/layout/gear1"/>
    <dgm:cxn modelId="{23DD6F0D-65D7-4D7E-8D6B-287F65BB467F}" type="presParOf" srcId="{6C8BA8F6-2B9A-41BA-BA6F-E00976C45F3C}" destId="{717C9897-486A-4133-9CA5-56A85E2806A1}" srcOrd="10" destOrd="0" presId="urn:microsoft.com/office/officeart/2005/8/layout/gear1"/>
    <dgm:cxn modelId="{815FD4FC-7C62-4DF9-8223-C993B6F9DCEF}" type="presParOf" srcId="{6C8BA8F6-2B9A-41BA-BA6F-E00976C45F3C}" destId="{57A9DCC2-5D50-4DA7-991A-050CF2480F3E}" srcOrd="11" destOrd="0" presId="urn:microsoft.com/office/officeart/2005/8/layout/gear1"/>
    <dgm:cxn modelId="{AE620194-B6FF-426B-8605-7ACAB580078F}" type="presParOf" srcId="{6C8BA8F6-2B9A-41BA-BA6F-E00976C45F3C}" destId="{E54C81D4-7E12-4AD3-A160-F4AF58B477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7DCF6-8736-4370-A2F0-14B40F8DC9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ADB0B54-1CF7-490D-912C-A2C49125C98D}">
      <dgm:prSet phldrT="[Tes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Q 001</a:t>
          </a:r>
        </a:p>
      </dgm:t>
    </dgm:pt>
    <dgm:pt modelId="{EFDCDAB5-CC1E-4F81-BAD2-C92F4E9B2401}" type="parTrans" cxnId="{F50A81C3-E752-4D78-BFE4-132A355528C2}">
      <dgm:prSet/>
      <dgm:spPr/>
      <dgm:t>
        <a:bodyPr/>
        <a:lstStyle/>
        <a:p>
          <a:endParaRPr lang="it-IT"/>
        </a:p>
      </dgm:t>
    </dgm:pt>
    <dgm:pt modelId="{CCF7CD9C-3DEB-43B7-BFD8-79CB85BD1F5A}" type="sibTrans" cxnId="{F50A81C3-E752-4D78-BFE4-132A355528C2}">
      <dgm:prSet/>
      <dgm:spPr/>
      <dgm:t>
        <a:bodyPr/>
        <a:lstStyle/>
        <a:p>
          <a:endParaRPr lang="it-IT"/>
        </a:p>
      </dgm:t>
    </dgm:pt>
    <dgm:pt modelId="{6917FD54-D3B5-4729-A2B7-1578E92F0758}">
      <dgm:prSet phldrT="[Tes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Q 002</a:t>
          </a:r>
        </a:p>
      </dgm:t>
    </dgm:pt>
    <dgm:pt modelId="{CFD721F6-D248-45D1-9AF0-23E846C66660}" type="parTrans" cxnId="{A2136CD2-BEC5-4776-B8CD-E61DE58947FF}">
      <dgm:prSet/>
      <dgm:spPr/>
      <dgm:t>
        <a:bodyPr/>
        <a:lstStyle/>
        <a:p>
          <a:endParaRPr lang="it-IT"/>
        </a:p>
      </dgm:t>
    </dgm:pt>
    <dgm:pt modelId="{0D524F42-0268-4C3B-9DDC-2ADB9AE85993}" type="sibTrans" cxnId="{A2136CD2-BEC5-4776-B8CD-E61DE58947FF}">
      <dgm:prSet/>
      <dgm:spPr/>
      <dgm:t>
        <a:bodyPr/>
        <a:lstStyle/>
        <a:p>
          <a:endParaRPr lang="it-IT"/>
        </a:p>
      </dgm:t>
    </dgm:pt>
    <dgm:pt modelId="{F32CA4FD-6CD4-4A1F-BB12-BAC8ED5CE148}">
      <dgm:prSet phldrT="[Tes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Q  …n</a:t>
          </a:r>
        </a:p>
      </dgm:t>
    </dgm:pt>
    <dgm:pt modelId="{7F6A620E-B468-4C4A-8AE4-B17C29FE0DD5}" type="parTrans" cxnId="{3430D76C-3372-4FD5-B997-57460274AB82}">
      <dgm:prSet/>
      <dgm:spPr/>
      <dgm:t>
        <a:bodyPr/>
        <a:lstStyle/>
        <a:p>
          <a:endParaRPr lang="it-IT"/>
        </a:p>
      </dgm:t>
    </dgm:pt>
    <dgm:pt modelId="{A7F07742-F36F-43A5-825C-CC28462923DB}" type="sibTrans" cxnId="{3430D76C-3372-4FD5-B997-57460274AB82}">
      <dgm:prSet/>
      <dgm:spPr/>
      <dgm:t>
        <a:bodyPr/>
        <a:lstStyle/>
        <a:p>
          <a:endParaRPr lang="it-IT"/>
        </a:p>
      </dgm:t>
    </dgm:pt>
    <dgm:pt modelId="{C2E89F57-4F8E-45BC-BE65-7DE37174FB7A}" type="pres">
      <dgm:prSet presAssocID="{9237DCF6-8736-4370-A2F0-14B40F8DC950}" presName="linear" presStyleCnt="0">
        <dgm:presLayoutVars>
          <dgm:dir/>
          <dgm:animLvl val="lvl"/>
          <dgm:resizeHandles val="exact"/>
        </dgm:presLayoutVars>
      </dgm:prSet>
      <dgm:spPr/>
    </dgm:pt>
    <dgm:pt modelId="{8F6D0107-8FC0-4C9A-8AB1-9F3DC6DD1B26}" type="pres">
      <dgm:prSet presAssocID="{4ADB0B54-1CF7-490D-912C-A2C49125C98D}" presName="parentLin" presStyleCnt="0"/>
      <dgm:spPr/>
    </dgm:pt>
    <dgm:pt modelId="{51820A3E-308D-462B-8EF3-20C508963DAD}" type="pres">
      <dgm:prSet presAssocID="{4ADB0B54-1CF7-490D-912C-A2C49125C98D}" presName="parentLeftMargin" presStyleLbl="node1" presStyleIdx="0" presStyleCnt="3"/>
      <dgm:spPr/>
    </dgm:pt>
    <dgm:pt modelId="{FB3AFF9F-1E76-41ED-91D1-CB5C04638470}" type="pres">
      <dgm:prSet presAssocID="{4ADB0B54-1CF7-490D-912C-A2C49125C9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3D2FF2-D998-42F3-9207-A00869C7CD98}" type="pres">
      <dgm:prSet presAssocID="{4ADB0B54-1CF7-490D-912C-A2C49125C98D}" presName="negativeSpace" presStyleCnt="0"/>
      <dgm:spPr/>
    </dgm:pt>
    <dgm:pt modelId="{F0F32DF7-9BED-449F-B752-388955EBF4C7}" type="pres">
      <dgm:prSet presAssocID="{4ADB0B54-1CF7-490D-912C-A2C49125C98D}" presName="childText" presStyleLbl="conFgAcc1" presStyleIdx="0" presStyleCnt="3">
        <dgm:presLayoutVars>
          <dgm:bulletEnabled val="1"/>
        </dgm:presLayoutVars>
      </dgm:prSet>
      <dgm:spPr/>
    </dgm:pt>
    <dgm:pt modelId="{D7E18620-DA4D-4471-9AB4-A28CC77DBEDD}" type="pres">
      <dgm:prSet presAssocID="{CCF7CD9C-3DEB-43B7-BFD8-79CB85BD1F5A}" presName="spaceBetweenRectangles" presStyleCnt="0"/>
      <dgm:spPr/>
    </dgm:pt>
    <dgm:pt modelId="{197D8A0A-A72B-4B6F-A0E7-121BDF34C829}" type="pres">
      <dgm:prSet presAssocID="{6917FD54-D3B5-4729-A2B7-1578E92F0758}" presName="parentLin" presStyleCnt="0"/>
      <dgm:spPr/>
    </dgm:pt>
    <dgm:pt modelId="{71108F43-4160-47DE-8B5B-82C706D294EC}" type="pres">
      <dgm:prSet presAssocID="{6917FD54-D3B5-4729-A2B7-1578E92F0758}" presName="parentLeftMargin" presStyleLbl="node1" presStyleIdx="0" presStyleCnt="3"/>
      <dgm:spPr/>
    </dgm:pt>
    <dgm:pt modelId="{1FF516F7-0C83-46BF-B781-D12E43DDBB91}" type="pres">
      <dgm:prSet presAssocID="{6917FD54-D3B5-4729-A2B7-1578E92F07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EE6113-E8CA-469B-8817-87E732BDB477}" type="pres">
      <dgm:prSet presAssocID="{6917FD54-D3B5-4729-A2B7-1578E92F0758}" presName="negativeSpace" presStyleCnt="0"/>
      <dgm:spPr/>
    </dgm:pt>
    <dgm:pt modelId="{7BCF827C-14AF-4BDF-94C6-7F3E3B64E529}" type="pres">
      <dgm:prSet presAssocID="{6917FD54-D3B5-4729-A2B7-1578E92F0758}" presName="childText" presStyleLbl="conFgAcc1" presStyleIdx="1" presStyleCnt="3">
        <dgm:presLayoutVars>
          <dgm:bulletEnabled val="1"/>
        </dgm:presLayoutVars>
      </dgm:prSet>
      <dgm:spPr/>
    </dgm:pt>
    <dgm:pt modelId="{E7C96044-F58A-46B8-B10F-9314E0E892F2}" type="pres">
      <dgm:prSet presAssocID="{0D524F42-0268-4C3B-9DDC-2ADB9AE85993}" presName="spaceBetweenRectangles" presStyleCnt="0"/>
      <dgm:spPr/>
    </dgm:pt>
    <dgm:pt modelId="{F5B311AD-F27E-4995-B33A-FF6E78A7F552}" type="pres">
      <dgm:prSet presAssocID="{F32CA4FD-6CD4-4A1F-BB12-BAC8ED5CE148}" presName="parentLin" presStyleCnt="0"/>
      <dgm:spPr/>
    </dgm:pt>
    <dgm:pt modelId="{09835C8C-E897-46B7-915F-1BE8EE395A2C}" type="pres">
      <dgm:prSet presAssocID="{F32CA4FD-6CD4-4A1F-BB12-BAC8ED5CE148}" presName="parentLeftMargin" presStyleLbl="node1" presStyleIdx="1" presStyleCnt="3"/>
      <dgm:spPr/>
    </dgm:pt>
    <dgm:pt modelId="{B6D2CB1B-FF8D-42CF-866F-B647FD3739EF}" type="pres">
      <dgm:prSet presAssocID="{F32CA4FD-6CD4-4A1F-BB12-BAC8ED5CE14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B063B3F-E037-470E-8FB8-39D4B35579FF}" type="pres">
      <dgm:prSet presAssocID="{F32CA4FD-6CD4-4A1F-BB12-BAC8ED5CE148}" presName="negativeSpace" presStyleCnt="0"/>
      <dgm:spPr/>
    </dgm:pt>
    <dgm:pt modelId="{9BFFA6C2-BD44-4D95-BF2F-6BBADC5D819C}" type="pres">
      <dgm:prSet presAssocID="{F32CA4FD-6CD4-4A1F-BB12-BAC8ED5CE14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21A3665-515B-421B-80E6-86BA89B23BC3}" type="presOf" srcId="{6917FD54-D3B5-4729-A2B7-1578E92F0758}" destId="{1FF516F7-0C83-46BF-B781-D12E43DDBB91}" srcOrd="1" destOrd="0" presId="urn:microsoft.com/office/officeart/2005/8/layout/list1"/>
    <dgm:cxn modelId="{3430D76C-3372-4FD5-B997-57460274AB82}" srcId="{9237DCF6-8736-4370-A2F0-14B40F8DC950}" destId="{F32CA4FD-6CD4-4A1F-BB12-BAC8ED5CE148}" srcOrd="2" destOrd="0" parTransId="{7F6A620E-B468-4C4A-8AE4-B17C29FE0DD5}" sibTransId="{A7F07742-F36F-43A5-825C-CC28462923DB}"/>
    <dgm:cxn modelId="{70D52A96-EC26-4F78-B44E-4C72BDC63AAC}" type="presOf" srcId="{6917FD54-D3B5-4729-A2B7-1578E92F0758}" destId="{71108F43-4160-47DE-8B5B-82C706D294EC}" srcOrd="0" destOrd="0" presId="urn:microsoft.com/office/officeart/2005/8/layout/list1"/>
    <dgm:cxn modelId="{6784D5A6-823B-4F7D-8D7E-5D60E147EC17}" type="presOf" srcId="{4ADB0B54-1CF7-490D-912C-A2C49125C98D}" destId="{FB3AFF9F-1E76-41ED-91D1-CB5C04638470}" srcOrd="1" destOrd="0" presId="urn:microsoft.com/office/officeart/2005/8/layout/list1"/>
    <dgm:cxn modelId="{5DCBB8BC-94D6-42EE-B641-5D6DD32888A1}" type="presOf" srcId="{F32CA4FD-6CD4-4A1F-BB12-BAC8ED5CE148}" destId="{09835C8C-E897-46B7-915F-1BE8EE395A2C}" srcOrd="0" destOrd="0" presId="urn:microsoft.com/office/officeart/2005/8/layout/list1"/>
    <dgm:cxn modelId="{F50A81C3-E752-4D78-BFE4-132A355528C2}" srcId="{9237DCF6-8736-4370-A2F0-14B40F8DC950}" destId="{4ADB0B54-1CF7-490D-912C-A2C49125C98D}" srcOrd="0" destOrd="0" parTransId="{EFDCDAB5-CC1E-4F81-BAD2-C92F4E9B2401}" sibTransId="{CCF7CD9C-3DEB-43B7-BFD8-79CB85BD1F5A}"/>
    <dgm:cxn modelId="{A4C4DECF-344C-4C41-B847-432289887DF8}" type="presOf" srcId="{4ADB0B54-1CF7-490D-912C-A2C49125C98D}" destId="{51820A3E-308D-462B-8EF3-20C508963DAD}" srcOrd="0" destOrd="0" presId="urn:microsoft.com/office/officeart/2005/8/layout/list1"/>
    <dgm:cxn modelId="{A2136CD2-BEC5-4776-B8CD-E61DE58947FF}" srcId="{9237DCF6-8736-4370-A2F0-14B40F8DC950}" destId="{6917FD54-D3B5-4729-A2B7-1578E92F0758}" srcOrd="1" destOrd="0" parTransId="{CFD721F6-D248-45D1-9AF0-23E846C66660}" sibTransId="{0D524F42-0268-4C3B-9DDC-2ADB9AE85993}"/>
    <dgm:cxn modelId="{15ABD8DD-C9DE-42A3-850E-E5F10A0E5899}" type="presOf" srcId="{9237DCF6-8736-4370-A2F0-14B40F8DC950}" destId="{C2E89F57-4F8E-45BC-BE65-7DE37174FB7A}" srcOrd="0" destOrd="0" presId="urn:microsoft.com/office/officeart/2005/8/layout/list1"/>
    <dgm:cxn modelId="{882F33F6-6CB7-4B46-A1EE-B952FF153A09}" type="presOf" srcId="{F32CA4FD-6CD4-4A1F-BB12-BAC8ED5CE148}" destId="{B6D2CB1B-FF8D-42CF-866F-B647FD3739EF}" srcOrd="1" destOrd="0" presId="urn:microsoft.com/office/officeart/2005/8/layout/list1"/>
    <dgm:cxn modelId="{60264619-2F39-43D7-A885-7CC80B30923B}" type="presParOf" srcId="{C2E89F57-4F8E-45BC-BE65-7DE37174FB7A}" destId="{8F6D0107-8FC0-4C9A-8AB1-9F3DC6DD1B26}" srcOrd="0" destOrd="0" presId="urn:microsoft.com/office/officeart/2005/8/layout/list1"/>
    <dgm:cxn modelId="{8B7A93B4-F05F-45E6-A7FA-56BD97586F89}" type="presParOf" srcId="{8F6D0107-8FC0-4C9A-8AB1-9F3DC6DD1B26}" destId="{51820A3E-308D-462B-8EF3-20C508963DAD}" srcOrd="0" destOrd="0" presId="urn:microsoft.com/office/officeart/2005/8/layout/list1"/>
    <dgm:cxn modelId="{91AB0EAF-7B2B-4DA0-AD2D-C4242EF16D7E}" type="presParOf" srcId="{8F6D0107-8FC0-4C9A-8AB1-9F3DC6DD1B26}" destId="{FB3AFF9F-1E76-41ED-91D1-CB5C04638470}" srcOrd="1" destOrd="0" presId="urn:microsoft.com/office/officeart/2005/8/layout/list1"/>
    <dgm:cxn modelId="{0A8269EC-209A-4898-B09C-74413AA610F9}" type="presParOf" srcId="{C2E89F57-4F8E-45BC-BE65-7DE37174FB7A}" destId="{223D2FF2-D998-42F3-9207-A00869C7CD98}" srcOrd="1" destOrd="0" presId="urn:microsoft.com/office/officeart/2005/8/layout/list1"/>
    <dgm:cxn modelId="{5347D59D-1F47-42C9-976A-062FA5F9379F}" type="presParOf" srcId="{C2E89F57-4F8E-45BC-BE65-7DE37174FB7A}" destId="{F0F32DF7-9BED-449F-B752-388955EBF4C7}" srcOrd="2" destOrd="0" presId="urn:microsoft.com/office/officeart/2005/8/layout/list1"/>
    <dgm:cxn modelId="{7AEC0303-BC52-4688-9906-8C65F3A1A6EC}" type="presParOf" srcId="{C2E89F57-4F8E-45BC-BE65-7DE37174FB7A}" destId="{D7E18620-DA4D-4471-9AB4-A28CC77DBEDD}" srcOrd="3" destOrd="0" presId="urn:microsoft.com/office/officeart/2005/8/layout/list1"/>
    <dgm:cxn modelId="{F9AE7072-B06B-4321-8538-A40D7952C1C8}" type="presParOf" srcId="{C2E89F57-4F8E-45BC-BE65-7DE37174FB7A}" destId="{197D8A0A-A72B-4B6F-A0E7-121BDF34C829}" srcOrd="4" destOrd="0" presId="urn:microsoft.com/office/officeart/2005/8/layout/list1"/>
    <dgm:cxn modelId="{12EFE28B-9990-4E07-8B39-E220DC7EAD70}" type="presParOf" srcId="{197D8A0A-A72B-4B6F-A0E7-121BDF34C829}" destId="{71108F43-4160-47DE-8B5B-82C706D294EC}" srcOrd="0" destOrd="0" presId="urn:microsoft.com/office/officeart/2005/8/layout/list1"/>
    <dgm:cxn modelId="{F8477CAF-397B-4718-A513-D91871633329}" type="presParOf" srcId="{197D8A0A-A72B-4B6F-A0E7-121BDF34C829}" destId="{1FF516F7-0C83-46BF-B781-D12E43DDBB91}" srcOrd="1" destOrd="0" presId="urn:microsoft.com/office/officeart/2005/8/layout/list1"/>
    <dgm:cxn modelId="{4E8A15EE-B5E3-43BA-9590-F0270771C1E9}" type="presParOf" srcId="{C2E89F57-4F8E-45BC-BE65-7DE37174FB7A}" destId="{AEEE6113-E8CA-469B-8817-87E732BDB477}" srcOrd="5" destOrd="0" presId="urn:microsoft.com/office/officeart/2005/8/layout/list1"/>
    <dgm:cxn modelId="{DCD97BB3-002E-45E6-995E-8EF1EFA534FD}" type="presParOf" srcId="{C2E89F57-4F8E-45BC-BE65-7DE37174FB7A}" destId="{7BCF827C-14AF-4BDF-94C6-7F3E3B64E529}" srcOrd="6" destOrd="0" presId="urn:microsoft.com/office/officeart/2005/8/layout/list1"/>
    <dgm:cxn modelId="{2EACA7D1-C874-462B-AE30-1F877846A669}" type="presParOf" srcId="{C2E89F57-4F8E-45BC-BE65-7DE37174FB7A}" destId="{E7C96044-F58A-46B8-B10F-9314E0E892F2}" srcOrd="7" destOrd="0" presId="urn:microsoft.com/office/officeart/2005/8/layout/list1"/>
    <dgm:cxn modelId="{96042DB3-07E4-4006-8A77-808379E49571}" type="presParOf" srcId="{C2E89F57-4F8E-45BC-BE65-7DE37174FB7A}" destId="{F5B311AD-F27E-4995-B33A-FF6E78A7F552}" srcOrd="8" destOrd="0" presId="urn:microsoft.com/office/officeart/2005/8/layout/list1"/>
    <dgm:cxn modelId="{E5FACD66-C3D7-4886-BC3D-E8EC8636D968}" type="presParOf" srcId="{F5B311AD-F27E-4995-B33A-FF6E78A7F552}" destId="{09835C8C-E897-46B7-915F-1BE8EE395A2C}" srcOrd="0" destOrd="0" presId="urn:microsoft.com/office/officeart/2005/8/layout/list1"/>
    <dgm:cxn modelId="{FC096DA3-D144-4E4F-9D31-3BF4F034C4DC}" type="presParOf" srcId="{F5B311AD-F27E-4995-B33A-FF6E78A7F552}" destId="{B6D2CB1B-FF8D-42CF-866F-B647FD3739EF}" srcOrd="1" destOrd="0" presId="urn:microsoft.com/office/officeart/2005/8/layout/list1"/>
    <dgm:cxn modelId="{93A4F351-F913-40B9-B65E-6639E48DDD93}" type="presParOf" srcId="{C2E89F57-4F8E-45BC-BE65-7DE37174FB7A}" destId="{6B063B3F-E037-470E-8FB8-39D4B35579FF}" srcOrd="9" destOrd="0" presId="urn:microsoft.com/office/officeart/2005/8/layout/list1"/>
    <dgm:cxn modelId="{33423BCE-0ECC-4B48-B57A-736CF9CCE2D9}" type="presParOf" srcId="{C2E89F57-4F8E-45BC-BE65-7DE37174FB7A}" destId="{9BFFA6C2-BD44-4D95-BF2F-6BBADC5D81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14F90-0937-4147-805F-7BAA5E52A2C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0FB867C-D94B-40C9-BC9E-2FD90E10A304}">
      <dgm:prSet phldrT="[Testo]"/>
      <dgm:spPr/>
      <dgm:t>
        <a:bodyPr/>
        <a:lstStyle/>
        <a:p>
          <a:r>
            <a:rPr lang="it-IT" dirty="0"/>
            <a:t>Data Mart</a:t>
          </a:r>
        </a:p>
      </dgm:t>
    </dgm:pt>
    <dgm:pt modelId="{7B31F42D-0F93-49EA-96A8-53B755CD080D}" type="parTrans" cxnId="{F09B0194-E5B3-40C5-BE36-77895AE70DA1}">
      <dgm:prSet/>
      <dgm:spPr/>
      <dgm:t>
        <a:bodyPr/>
        <a:lstStyle/>
        <a:p>
          <a:endParaRPr lang="it-IT"/>
        </a:p>
      </dgm:t>
    </dgm:pt>
    <dgm:pt modelId="{E9639C7F-FEF4-4AFA-8B4D-BDC52F599631}" type="sibTrans" cxnId="{F09B0194-E5B3-40C5-BE36-77895AE70DA1}">
      <dgm:prSet/>
      <dgm:spPr/>
      <dgm:t>
        <a:bodyPr/>
        <a:lstStyle/>
        <a:p>
          <a:endParaRPr lang="it-IT"/>
        </a:p>
      </dgm:t>
    </dgm:pt>
    <dgm:pt modelId="{97B1792D-7C9F-48ED-B113-92C378D42C45}">
      <dgm:prSet phldrT="[Testo]"/>
      <dgm:spPr/>
      <dgm:t>
        <a:bodyPr/>
        <a:lstStyle/>
        <a:p>
          <a:r>
            <a:rPr lang="it-IT" dirty="0" err="1"/>
            <a:t>Prep</a:t>
          </a:r>
          <a:endParaRPr lang="it-IT" dirty="0"/>
        </a:p>
      </dgm:t>
    </dgm:pt>
    <dgm:pt modelId="{AF63F68C-018E-432D-A515-DA5CCB071FD4}" type="parTrans" cxnId="{CACB24F9-C47B-40C6-BE6D-D4A2DD1D0CA0}">
      <dgm:prSet/>
      <dgm:spPr/>
      <dgm:t>
        <a:bodyPr/>
        <a:lstStyle/>
        <a:p>
          <a:endParaRPr lang="it-IT"/>
        </a:p>
      </dgm:t>
    </dgm:pt>
    <dgm:pt modelId="{5FA65F3E-80BF-4EA7-9E94-19EAA263773B}" type="sibTrans" cxnId="{CACB24F9-C47B-40C6-BE6D-D4A2DD1D0CA0}">
      <dgm:prSet/>
      <dgm:spPr/>
      <dgm:t>
        <a:bodyPr/>
        <a:lstStyle/>
        <a:p>
          <a:endParaRPr lang="it-IT"/>
        </a:p>
      </dgm:t>
    </dgm:pt>
    <dgm:pt modelId="{41B252F1-1BB9-4344-AB97-473F4C139E63}">
      <dgm:prSet phldrT="[Testo]"/>
      <dgm:spPr/>
      <dgm:t>
        <a:bodyPr/>
        <a:lstStyle/>
        <a:p>
          <a:r>
            <a:rPr lang="it-IT" dirty="0" err="1"/>
            <a:t>Imp</a:t>
          </a:r>
          <a:endParaRPr lang="it-IT" dirty="0"/>
        </a:p>
      </dgm:t>
    </dgm:pt>
    <dgm:pt modelId="{D8E0B4BD-FDBE-4880-9B7B-523774BE0D01}" type="parTrans" cxnId="{3E920F72-32AA-4895-81B4-9ED854A7A6BC}">
      <dgm:prSet/>
      <dgm:spPr/>
      <dgm:t>
        <a:bodyPr/>
        <a:lstStyle/>
        <a:p>
          <a:endParaRPr lang="it-IT"/>
        </a:p>
      </dgm:t>
    </dgm:pt>
    <dgm:pt modelId="{EE63FED9-C5E9-4F54-B2B5-DF80E28A773A}" type="sibTrans" cxnId="{3E920F72-32AA-4895-81B4-9ED854A7A6BC}">
      <dgm:prSet/>
      <dgm:spPr/>
      <dgm:t>
        <a:bodyPr/>
        <a:lstStyle/>
        <a:p>
          <a:endParaRPr lang="it-IT"/>
        </a:p>
      </dgm:t>
    </dgm:pt>
    <dgm:pt modelId="{6C8BA8F6-2B9A-41BA-BA6F-E00976C45F3C}" type="pres">
      <dgm:prSet presAssocID="{C1614F90-0937-4147-805F-7BAA5E52A2C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8AF09AF-D929-4B31-966F-778C08F73BC3}" type="pres">
      <dgm:prSet presAssocID="{10FB867C-D94B-40C9-BC9E-2FD90E10A304}" presName="gear1" presStyleLbl="node1" presStyleIdx="0" presStyleCnt="3">
        <dgm:presLayoutVars>
          <dgm:chMax val="1"/>
          <dgm:bulletEnabled val="1"/>
        </dgm:presLayoutVars>
      </dgm:prSet>
      <dgm:spPr/>
    </dgm:pt>
    <dgm:pt modelId="{9F71F3F7-987E-435F-8991-BB1C8CA3EEDD}" type="pres">
      <dgm:prSet presAssocID="{10FB867C-D94B-40C9-BC9E-2FD90E10A304}" presName="gear1srcNode" presStyleLbl="node1" presStyleIdx="0" presStyleCnt="3"/>
      <dgm:spPr/>
    </dgm:pt>
    <dgm:pt modelId="{8D25654A-504E-42BC-B474-0831F1A8E2AE}" type="pres">
      <dgm:prSet presAssocID="{10FB867C-D94B-40C9-BC9E-2FD90E10A304}" presName="gear1dstNode" presStyleLbl="node1" presStyleIdx="0" presStyleCnt="3"/>
      <dgm:spPr/>
    </dgm:pt>
    <dgm:pt modelId="{4117CFD1-FD3C-4FC1-8906-49882D362401}" type="pres">
      <dgm:prSet presAssocID="{97B1792D-7C9F-48ED-B113-92C378D42C45}" presName="gear2" presStyleLbl="node1" presStyleIdx="1" presStyleCnt="3">
        <dgm:presLayoutVars>
          <dgm:chMax val="1"/>
          <dgm:bulletEnabled val="1"/>
        </dgm:presLayoutVars>
      </dgm:prSet>
      <dgm:spPr/>
    </dgm:pt>
    <dgm:pt modelId="{65374B8A-DDAA-4AAE-A20B-35D4631A951E}" type="pres">
      <dgm:prSet presAssocID="{97B1792D-7C9F-48ED-B113-92C378D42C45}" presName="gear2srcNode" presStyleLbl="node1" presStyleIdx="1" presStyleCnt="3"/>
      <dgm:spPr/>
    </dgm:pt>
    <dgm:pt modelId="{95C1CD21-751E-472C-93CE-B2E4495F74FD}" type="pres">
      <dgm:prSet presAssocID="{97B1792D-7C9F-48ED-B113-92C378D42C45}" presName="gear2dstNode" presStyleLbl="node1" presStyleIdx="1" presStyleCnt="3"/>
      <dgm:spPr/>
    </dgm:pt>
    <dgm:pt modelId="{A5DCD77F-15E1-4E9F-8486-C984E7D53FA3}" type="pres">
      <dgm:prSet presAssocID="{41B252F1-1BB9-4344-AB97-473F4C139E63}" presName="gear3" presStyleLbl="node1" presStyleIdx="2" presStyleCnt="3"/>
      <dgm:spPr/>
    </dgm:pt>
    <dgm:pt modelId="{F7E9F1F2-2B02-42AA-A6CA-CA9617FC5CEE}" type="pres">
      <dgm:prSet presAssocID="{41B252F1-1BB9-4344-AB97-473F4C139E6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B3BDCD2-8CF9-41E4-9E45-9EBC18FE2C94}" type="pres">
      <dgm:prSet presAssocID="{41B252F1-1BB9-4344-AB97-473F4C139E63}" presName="gear3srcNode" presStyleLbl="node1" presStyleIdx="2" presStyleCnt="3"/>
      <dgm:spPr/>
    </dgm:pt>
    <dgm:pt modelId="{2ACD5EFF-ACF9-4B4C-881F-F336D192B1CE}" type="pres">
      <dgm:prSet presAssocID="{41B252F1-1BB9-4344-AB97-473F4C139E63}" presName="gear3dstNode" presStyleLbl="node1" presStyleIdx="2" presStyleCnt="3"/>
      <dgm:spPr/>
    </dgm:pt>
    <dgm:pt modelId="{717C9897-486A-4133-9CA5-56A85E2806A1}" type="pres">
      <dgm:prSet presAssocID="{E9639C7F-FEF4-4AFA-8B4D-BDC52F599631}" presName="connector1" presStyleLbl="sibTrans2D1" presStyleIdx="0" presStyleCnt="3"/>
      <dgm:spPr/>
    </dgm:pt>
    <dgm:pt modelId="{57A9DCC2-5D50-4DA7-991A-050CF2480F3E}" type="pres">
      <dgm:prSet presAssocID="{5FA65F3E-80BF-4EA7-9E94-19EAA263773B}" presName="connector2" presStyleLbl="sibTrans2D1" presStyleIdx="1" presStyleCnt="3"/>
      <dgm:spPr/>
    </dgm:pt>
    <dgm:pt modelId="{E54C81D4-7E12-4AD3-A160-F4AF58B47713}" type="pres">
      <dgm:prSet presAssocID="{EE63FED9-C5E9-4F54-B2B5-DF80E28A773A}" presName="connector3" presStyleLbl="sibTrans2D1" presStyleIdx="2" presStyleCnt="3"/>
      <dgm:spPr/>
    </dgm:pt>
  </dgm:ptLst>
  <dgm:cxnLst>
    <dgm:cxn modelId="{0271E506-5337-43A9-8503-1ED8F3BEFD0B}" type="presOf" srcId="{97B1792D-7C9F-48ED-B113-92C378D42C45}" destId="{4117CFD1-FD3C-4FC1-8906-49882D362401}" srcOrd="0" destOrd="0" presId="urn:microsoft.com/office/officeart/2005/8/layout/gear1"/>
    <dgm:cxn modelId="{EF756909-328C-4AF5-8FC0-32821CC89378}" type="presOf" srcId="{E9639C7F-FEF4-4AFA-8B4D-BDC52F599631}" destId="{717C9897-486A-4133-9CA5-56A85E2806A1}" srcOrd="0" destOrd="0" presId="urn:microsoft.com/office/officeart/2005/8/layout/gear1"/>
    <dgm:cxn modelId="{2F66050B-025B-4946-A035-ACA7D011C1D3}" type="presOf" srcId="{41B252F1-1BB9-4344-AB97-473F4C139E63}" destId="{F7E9F1F2-2B02-42AA-A6CA-CA9617FC5CEE}" srcOrd="1" destOrd="0" presId="urn:microsoft.com/office/officeart/2005/8/layout/gear1"/>
    <dgm:cxn modelId="{4CDC0B11-5460-45DC-88C3-CC8CC2B2B1CD}" type="presOf" srcId="{41B252F1-1BB9-4344-AB97-473F4C139E63}" destId="{A5DCD77F-15E1-4E9F-8486-C984E7D53FA3}" srcOrd="0" destOrd="0" presId="urn:microsoft.com/office/officeart/2005/8/layout/gear1"/>
    <dgm:cxn modelId="{769D0D1E-A9C5-439B-8ED5-B4CE1EF95E7F}" type="presOf" srcId="{10FB867C-D94B-40C9-BC9E-2FD90E10A304}" destId="{88AF09AF-D929-4B31-966F-778C08F73BC3}" srcOrd="0" destOrd="0" presId="urn:microsoft.com/office/officeart/2005/8/layout/gear1"/>
    <dgm:cxn modelId="{2327EE21-4E5A-439A-8D63-94DE20D754B7}" type="presOf" srcId="{10FB867C-D94B-40C9-BC9E-2FD90E10A304}" destId="{8D25654A-504E-42BC-B474-0831F1A8E2AE}" srcOrd="2" destOrd="0" presId="urn:microsoft.com/office/officeart/2005/8/layout/gear1"/>
    <dgm:cxn modelId="{0480F921-6F76-451F-A2D2-09442626CB86}" type="presOf" srcId="{EE63FED9-C5E9-4F54-B2B5-DF80E28A773A}" destId="{E54C81D4-7E12-4AD3-A160-F4AF58B47713}" srcOrd="0" destOrd="0" presId="urn:microsoft.com/office/officeart/2005/8/layout/gear1"/>
    <dgm:cxn modelId="{10DD682E-F34E-447E-BE13-36EDB7736AA1}" type="presOf" srcId="{41B252F1-1BB9-4344-AB97-473F4C139E63}" destId="{3B3BDCD2-8CF9-41E4-9E45-9EBC18FE2C94}" srcOrd="2" destOrd="0" presId="urn:microsoft.com/office/officeart/2005/8/layout/gear1"/>
    <dgm:cxn modelId="{DD3B2041-FEB1-4C85-9404-759B1A49C068}" type="presOf" srcId="{97B1792D-7C9F-48ED-B113-92C378D42C45}" destId="{95C1CD21-751E-472C-93CE-B2E4495F74FD}" srcOrd="2" destOrd="0" presId="urn:microsoft.com/office/officeart/2005/8/layout/gear1"/>
    <dgm:cxn modelId="{864B1362-7555-41C9-AC28-64E22A9BE08A}" type="presOf" srcId="{41B252F1-1BB9-4344-AB97-473F4C139E63}" destId="{2ACD5EFF-ACF9-4B4C-881F-F336D192B1CE}" srcOrd="3" destOrd="0" presId="urn:microsoft.com/office/officeart/2005/8/layout/gear1"/>
    <dgm:cxn modelId="{868E3A6F-B292-4421-9C52-5767EF709203}" type="presOf" srcId="{97B1792D-7C9F-48ED-B113-92C378D42C45}" destId="{65374B8A-DDAA-4AAE-A20B-35D4631A951E}" srcOrd="1" destOrd="0" presId="urn:microsoft.com/office/officeart/2005/8/layout/gear1"/>
    <dgm:cxn modelId="{3E920F72-32AA-4895-81B4-9ED854A7A6BC}" srcId="{C1614F90-0937-4147-805F-7BAA5E52A2C6}" destId="{41B252F1-1BB9-4344-AB97-473F4C139E63}" srcOrd="2" destOrd="0" parTransId="{D8E0B4BD-FDBE-4880-9B7B-523774BE0D01}" sibTransId="{EE63FED9-C5E9-4F54-B2B5-DF80E28A773A}"/>
    <dgm:cxn modelId="{9E925480-6D84-4315-8288-06D88323A86A}" type="presOf" srcId="{C1614F90-0937-4147-805F-7BAA5E52A2C6}" destId="{6C8BA8F6-2B9A-41BA-BA6F-E00976C45F3C}" srcOrd="0" destOrd="0" presId="urn:microsoft.com/office/officeart/2005/8/layout/gear1"/>
    <dgm:cxn modelId="{F09B0194-E5B3-40C5-BE36-77895AE70DA1}" srcId="{C1614F90-0937-4147-805F-7BAA5E52A2C6}" destId="{10FB867C-D94B-40C9-BC9E-2FD90E10A304}" srcOrd="0" destOrd="0" parTransId="{7B31F42D-0F93-49EA-96A8-53B755CD080D}" sibTransId="{E9639C7F-FEF4-4AFA-8B4D-BDC52F599631}"/>
    <dgm:cxn modelId="{15A9AC96-01C1-48A1-A14B-3F9EECD8AB2A}" type="presOf" srcId="{5FA65F3E-80BF-4EA7-9E94-19EAA263773B}" destId="{57A9DCC2-5D50-4DA7-991A-050CF2480F3E}" srcOrd="0" destOrd="0" presId="urn:microsoft.com/office/officeart/2005/8/layout/gear1"/>
    <dgm:cxn modelId="{49C3B0A8-372A-47F6-93B4-7328EF199219}" type="presOf" srcId="{10FB867C-D94B-40C9-BC9E-2FD90E10A304}" destId="{9F71F3F7-987E-435F-8991-BB1C8CA3EEDD}" srcOrd="1" destOrd="0" presId="urn:microsoft.com/office/officeart/2005/8/layout/gear1"/>
    <dgm:cxn modelId="{CACB24F9-C47B-40C6-BE6D-D4A2DD1D0CA0}" srcId="{C1614F90-0937-4147-805F-7BAA5E52A2C6}" destId="{97B1792D-7C9F-48ED-B113-92C378D42C45}" srcOrd="1" destOrd="0" parTransId="{AF63F68C-018E-432D-A515-DA5CCB071FD4}" sibTransId="{5FA65F3E-80BF-4EA7-9E94-19EAA263773B}"/>
    <dgm:cxn modelId="{19657F96-F66D-42E6-96AA-4B54047B46D4}" type="presParOf" srcId="{6C8BA8F6-2B9A-41BA-BA6F-E00976C45F3C}" destId="{88AF09AF-D929-4B31-966F-778C08F73BC3}" srcOrd="0" destOrd="0" presId="urn:microsoft.com/office/officeart/2005/8/layout/gear1"/>
    <dgm:cxn modelId="{D5B9B2EA-AC21-4901-ADC5-E794F89A48D9}" type="presParOf" srcId="{6C8BA8F6-2B9A-41BA-BA6F-E00976C45F3C}" destId="{9F71F3F7-987E-435F-8991-BB1C8CA3EEDD}" srcOrd="1" destOrd="0" presId="urn:microsoft.com/office/officeart/2005/8/layout/gear1"/>
    <dgm:cxn modelId="{238874E5-54F7-49DF-A7B8-DE8D1703E757}" type="presParOf" srcId="{6C8BA8F6-2B9A-41BA-BA6F-E00976C45F3C}" destId="{8D25654A-504E-42BC-B474-0831F1A8E2AE}" srcOrd="2" destOrd="0" presId="urn:microsoft.com/office/officeart/2005/8/layout/gear1"/>
    <dgm:cxn modelId="{7C82BF4D-3102-40C9-900A-C346D61B601D}" type="presParOf" srcId="{6C8BA8F6-2B9A-41BA-BA6F-E00976C45F3C}" destId="{4117CFD1-FD3C-4FC1-8906-49882D362401}" srcOrd="3" destOrd="0" presId="urn:microsoft.com/office/officeart/2005/8/layout/gear1"/>
    <dgm:cxn modelId="{243311B7-CE8A-46F2-8226-204C8E9EE176}" type="presParOf" srcId="{6C8BA8F6-2B9A-41BA-BA6F-E00976C45F3C}" destId="{65374B8A-DDAA-4AAE-A20B-35D4631A951E}" srcOrd="4" destOrd="0" presId="urn:microsoft.com/office/officeart/2005/8/layout/gear1"/>
    <dgm:cxn modelId="{56E404C5-11FB-47BB-8CA1-D6241107112D}" type="presParOf" srcId="{6C8BA8F6-2B9A-41BA-BA6F-E00976C45F3C}" destId="{95C1CD21-751E-472C-93CE-B2E4495F74FD}" srcOrd="5" destOrd="0" presId="urn:microsoft.com/office/officeart/2005/8/layout/gear1"/>
    <dgm:cxn modelId="{B97C91EF-6AE4-45BA-947B-DEF84054EC01}" type="presParOf" srcId="{6C8BA8F6-2B9A-41BA-BA6F-E00976C45F3C}" destId="{A5DCD77F-15E1-4E9F-8486-C984E7D53FA3}" srcOrd="6" destOrd="0" presId="urn:microsoft.com/office/officeart/2005/8/layout/gear1"/>
    <dgm:cxn modelId="{C85BE750-A319-419E-8129-4BE44C6CD37F}" type="presParOf" srcId="{6C8BA8F6-2B9A-41BA-BA6F-E00976C45F3C}" destId="{F7E9F1F2-2B02-42AA-A6CA-CA9617FC5CEE}" srcOrd="7" destOrd="0" presId="urn:microsoft.com/office/officeart/2005/8/layout/gear1"/>
    <dgm:cxn modelId="{744F12AE-6B18-43A6-9B9D-CE6A787251D3}" type="presParOf" srcId="{6C8BA8F6-2B9A-41BA-BA6F-E00976C45F3C}" destId="{3B3BDCD2-8CF9-41E4-9E45-9EBC18FE2C94}" srcOrd="8" destOrd="0" presId="urn:microsoft.com/office/officeart/2005/8/layout/gear1"/>
    <dgm:cxn modelId="{7012C6E2-6206-4E32-8CCC-67360407F49C}" type="presParOf" srcId="{6C8BA8F6-2B9A-41BA-BA6F-E00976C45F3C}" destId="{2ACD5EFF-ACF9-4B4C-881F-F336D192B1CE}" srcOrd="9" destOrd="0" presId="urn:microsoft.com/office/officeart/2005/8/layout/gear1"/>
    <dgm:cxn modelId="{23DD6F0D-65D7-4D7E-8D6B-287F65BB467F}" type="presParOf" srcId="{6C8BA8F6-2B9A-41BA-BA6F-E00976C45F3C}" destId="{717C9897-486A-4133-9CA5-56A85E2806A1}" srcOrd="10" destOrd="0" presId="urn:microsoft.com/office/officeart/2005/8/layout/gear1"/>
    <dgm:cxn modelId="{815FD4FC-7C62-4DF9-8223-C993B6F9DCEF}" type="presParOf" srcId="{6C8BA8F6-2B9A-41BA-BA6F-E00976C45F3C}" destId="{57A9DCC2-5D50-4DA7-991A-050CF2480F3E}" srcOrd="11" destOrd="0" presId="urn:microsoft.com/office/officeart/2005/8/layout/gear1"/>
    <dgm:cxn modelId="{AE620194-B6FF-426B-8605-7ACAB580078F}" type="presParOf" srcId="{6C8BA8F6-2B9A-41BA-BA6F-E00976C45F3C}" destId="{E54C81D4-7E12-4AD3-A160-F4AF58B477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37DCF6-8736-4370-A2F0-14B40F8DC9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ADB0B54-1CF7-490D-912C-A2C49125C98D}">
      <dgm:prSet phldrT="[Tes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Q 001</a:t>
          </a:r>
        </a:p>
      </dgm:t>
    </dgm:pt>
    <dgm:pt modelId="{EFDCDAB5-CC1E-4F81-BAD2-C92F4E9B2401}" type="parTrans" cxnId="{F50A81C3-E752-4D78-BFE4-132A355528C2}">
      <dgm:prSet/>
      <dgm:spPr/>
      <dgm:t>
        <a:bodyPr/>
        <a:lstStyle/>
        <a:p>
          <a:endParaRPr lang="it-IT"/>
        </a:p>
      </dgm:t>
    </dgm:pt>
    <dgm:pt modelId="{CCF7CD9C-3DEB-43B7-BFD8-79CB85BD1F5A}" type="sibTrans" cxnId="{F50A81C3-E752-4D78-BFE4-132A355528C2}">
      <dgm:prSet/>
      <dgm:spPr/>
      <dgm:t>
        <a:bodyPr/>
        <a:lstStyle/>
        <a:p>
          <a:endParaRPr lang="it-IT"/>
        </a:p>
      </dgm:t>
    </dgm:pt>
    <dgm:pt modelId="{6917FD54-D3B5-4729-A2B7-1578E92F0758}">
      <dgm:prSet phldrT="[Tes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Q 002</a:t>
          </a:r>
        </a:p>
      </dgm:t>
    </dgm:pt>
    <dgm:pt modelId="{CFD721F6-D248-45D1-9AF0-23E846C66660}" type="parTrans" cxnId="{A2136CD2-BEC5-4776-B8CD-E61DE58947FF}">
      <dgm:prSet/>
      <dgm:spPr/>
      <dgm:t>
        <a:bodyPr/>
        <a:lstStyle/>
        <a:p>
          <a:endParaRPr lang="it-IT"/>
        </a:p>
      </dgm:t>
    </dgm:pt>
    <dgm:pt modelId="{0D524F42-0268-4C3B-9DDC-2ADB9AE85993}" type="sibTrans" cxnId="{A2136CD2-BEC5-4776-B8CD-E61DE58947FF}">
      <dgm:prSet/>
      <dgm:spPr/>
      <dgm:t>
        <a:bodyPr/>
        <a:lstStyle/>
        <a:p>
          <a:endParaRPr lang="it-IT"/>
        </a:p>
      </dgm:t>
    </dgm:pt>
    <dgm:pt modelId="{F32CA4FD-6CD4-4A1F-BB12-BAC8ED5CE148}">
      <dgm:prSet phldrT="[Tes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Q  …n</a:t>
          </a:r>
        </a:p>
      </dgm:t>
    </dgm:pt>
    <dgm:pt modelId="{7F6A620E-B468-4C4A-8AE4-B17C29FE0DD5}" type="parTrans" cxnId="{3430D76C-3372-4FD5-B997-57460274AB82}">
      <dgm:prSet/>
      <dgm:spPr/>
      <dgm:t>
        <a:bodyPr/>
        <a:lstStyle/>
        <a:p>
          <a:endParaRPr lang="it-IT"/>
        </a:p>
      </dgm:t>
    </dgm:pt>
    <dgm:pt modelId="{A7F07742-F36F-43A5-825C-CC28462923DB}" type="sibTrans" cxnId="{3430D76C-3372-4FD5-B997-57460274AB82}">
      <dgm:prSet/>
      <dgm:spPr/>
      <dgm:t>
        <a:bodyPr/>
        <a:lstStyle/>
        <a:p>
          <a:endParaRPr lang="it-IT"/>
        </a:p>
      </dgm:t>
    </dgm:pt>
    <dgm:pt modelId="{C2E89F57-4F8E-45BC-BE65-7DE37174FB7A}" type="pres">
      <dgm:prSet presAssocID="{9237DCF6-8736-4370-A2F0-14B40F8DC950}" presName="linear" presStyleCnt="0">
        <dgm:presLayoutVars>
          <dgm:dir/>
          <dgm:animLvl val="lvl"/>
          <dgm:resizeHandles val="exact"/>
        </dgm:presLayoutVars>
      </dgm:prSet>
      <dgm:spPr/>
    </dgm:pt>
    <dgm:pt modelId="{8F6D0107-8FC0-4C9A-8AB1-9F3DC6DD1B26}" type="pres">
      <dgm:prSet presAssocID="{4ADB0B54-1CF7-490D-912C-A2C49125C98D}" presName="parentLin" presStyleCnt="0"/>
      <dgm:spPr/>
    </dgm:pt>
    <dgm:pt modelId="{51820A3E-308D-462B-8EF3-20C508963DAD}" type="pres">
      <dgm:prSet presAssocID="{4ADB0B54-1CF7-490D-912C-A2C49125C98D}" presName="parentLeftMargin" presStyleLbl="node1" presStyleIdx="0" presStyleCnt="3"/>
      <dgm:spPr/>
    </dgm:pt>
    <dgm:pt modelId="{FB3AFF9F-1E76-41ED-91D1-CB5C04638470}" type="pres">
      <dgm:prSet presAssocID="{4ADB0B54-1CF7-490D-912C-A2C49125C9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3D2FF2-D998-42F3-9207-A00869C7CD98}" type="pres">
      <dgm:prSet presAssocID="{4ADB0B54-1CF7-490D-912C-A2C49125C98D}" presName="negativeSpace" presStyleCnt="0"/>
      <dgm:spPr/>
    </dgm:pt>
    <dgm:pt modelId="{F0F32DF7-9BED-449F-B752-388955EBF4C7}" type="pres">
      <dgm:prSet presAssocID="{4ADB0B54-1CF7-490D-912C-A2C49125C98D}" presName="childText" presStyleLbl="conFgAcc1" presStyleIdx="0" presStyleCnt="3">
        <dgm:presLayoutVars>
          <dgm:bulletEnabled val="1"/>
        </dgm:presLayoutVars>
      </dgm:prSet>
      <dgm:spPr/>
    </dgm:pt>
    <dgm:pt modelId="{D7E18620-DA4D-4471-9AB4-A28CC77DBEDD}" type="pres">
      <dgm:prSet presAssocID="{CCF7CD9C-3DEB-43B7-BFD8-79CB85BD1F5A}" presName="spaceBetweenRectangles" presStyleCnt="0"/>
      <dgm:spPr/>
    </dgm:pt>
    <dgm:pt modelId="{197D8A0A-A72B-4B6F-A0E7-121BDF34C829}" type="pres">
      <dgm:prSet presAssocID="{6917FD54-D3B5-4729-A2B7-1578E92F0758}" presName="parentLin" presStyleCnt="0"/>
      <dgm:spPr/>
    </dgm:pt>
    <dgm:pt modelId="{71108F43-4160-47DE-8B5B-82C706D294EC}" type="pres">
      <dgm:prSet presAssocID="{6917FD54-D3B5-4729-A2B7-1578E92F0758}" presName="parentLeftMargin" presStyleLbl="node1" presStyleIdx="0" presStyleCnt="3"/>
      <dgm:spPr/>
    </dgm:pt>
    <dgm:pt modelId="{1FF516F7-0C83-46BF-B781-D12E43DDBB91}" type="pres">
      <dgm:prSet presAssocID="{6917FD54-D3B5-4729-A2B7-1578E92F07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EE6113-E8CA-469B-8817-87E732BDB477}" type="pres">
      <dgm:prSet presAssocID="{6917FD54-D3B5-4729-A2B7-1578E92F0758}" presName="negativeSpace" presStyleCnt="0"/>
      <dgm:spPr/>
    </dgm:pt>
    <dgm:pt modelId="{7BCF827C-14AF-4BDF-94C6-7F3E3B64E529}" type="pres">
      <dgm:prSet presAssocID="{6917FD54-D3B5-4729-A2B7-1578E92F0758}" presName="childText" presStyleLbl="conFgAcc1" presStyleIdx="1" presStyleCnt="3">
        <dgm:presLayoutVars>
          <dgm:bulletEnabled val="1"/>
        </dgm:presLayoutVars>
      </dgm:prSet>
      <dgm:spPr/>
    </dgm:pt>
    <dgm:pt modelId="{E7C96044-F58A-46B8-B10F-9314E0E892F2}" type="pres">
      <dgm:prSet presAssocID="{0D524F42-0268-4C3B-9DDC-2ADB9AE85993}" presName="spaceBetweenRectangles" presStyleCnt="0"/>
      <dgm:spPr/>
    </dgm:pt>
    <dgm:pt modelId="{F5B311AD-F27E-4995-B33A-FF6E78A7F552}" type="pres">
      <dgm:prSet presAssocID="{F32CA4FD-6CD4-4A1F-BB12-BAC8ED5CE148}" presName="parentLin" presStyleCnt="0"/>
      <dgm:spPr/>
    </dgm:pt>
    <dgm:pt modelId="{09835C8C-E897-46B7-915F-1BE8EE395A2C}" type="pres">
      <dgm:prSet presAssocID="{F32CA4FD-6CD4-4A1F-BB12-BAC8ED5CE148}" presName="parentLeftMargin" presStyleLbl="node1" presStyleIdx="1" presStyleCnt="3"/>
      <dgm:spPr/>
    </dgm:pt>
    <dgm:pt modelId="{B6D2CB1B-FF8D-42CF-866F-B647FD3739EF}" type="pres">
      <dgm:prSet presAssocID="{F32CA4FD-6CD4-4A1F-BB12-BAC8ED5CE14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B063B3F-E037-470E-8FB8-39D4B35579FF}" type="pres">
      <dgm:prSet presAssocID="{F32CA4FD-6CD4-4A1F-BB12-BAC8ED5CE148}" presName="negativeSpace" presStyleCnt="0"/>
      <dgm:spPr/>
    </dgm:pt>
    <dgm:pt modelId="{9BFFA6C2-BD44-4D95-BF2F-6BBADC5D819C}" type="pres">
      <dgm:prSet presAssocID="{F32CA4FD-6CD4-4A1F-BB12-BAC8ED5CE14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21A3665-515B-421B-80E6-86BA89B23BC3}" type="presOf" srcId="{6917FD54-D3B5-4729-A2B7-1578E92F0758}" destId="{1FF516F7-0C83-46BF-B781-D12E43DDBB91}" srcOrd="1" destOrd="0" presId="urn:microsoft.com/office/officeart/2005/8/layout/list1"/>
    <dgm:cxn modelId="{3430D76C-3372-4FD5-B997-57460274AB82}" srcId="{9237DCF6-8736-4370-A2F0-14B40F8DC950}" destId="{F32CA4FD-6CD4-4A1F-BB12-BAC8ED5CE148}" srcOrd="2" destOrd="0" parTransId="{7F6A620E-B468-4C4A-8AE4-B17C29FE0DD5}" sibTransId="{A7F07742-F36F-43A5-825C-CC28462923DB}"/>
    <dgm:cxn modelId="{70D52A96-EC26-4F78-B44E-4C72BDC63AAC}" type="presOf" srcId="{6917FD54-D3B5-4729-A2B7-1578E92F0758}" destId="{71108F43-4160-47DE-8B5B-82C706D294EC}" srcOrd="0" destOrd="0" presId="urn:microsoft.com/office/officeart/2005/8/layout/list1"/>
    <dgm:cxn modelId="{6784D5A6-823B-4F7D-8D7E-5D60E147EC17}" type="presOf" srcId="{4ADB0B54-1CF7-490D-912C-A2C49125C98D}" destId="{FB3AFF9F-1E76-41ED-91D1-CB5C04638470}" srcOrd="1" destOrd="0" presId="urn:microsoft.com/office/officeart/2005/8/layout/list1"/>
    <dgm:cxn modelId="{5DCBB8BC-94D6-42EE-B641-5D6DD32888A1}" type="presOf" srcId="{F32CA4FD-6CD4-4A1F-BB12-BAC8ED5CE148}" destId="{09835C8C-E897-46B7-915F-1BE8EE395A2C}" srcOrd="0" destOrd="0" presId="urn:microsoft.com/office/officeart/2005/8/layout/list1"/>
    <dgm:cxn modelId="{F50A81C3-E752-4D78-BFE4-132A355528C2}" srcId="{9237DCF6-8736-4370-A2F0-14B40F8DC950}" destId="{4ADB0B54-1CF7-490D-912C-A2C49125C98D}" srcOrd="0" destOrd="0" parTransId="{EFDCDAB5-CC1E-4F81-BAD2-C92F4E9B2401}" sibTransId="{CCF7CD9C-3DEB-43B7-BFD8-79CB85BD1F5A}"/>
    <dgm:cxn modelId="{A4C4DECF-344C-4C41-B847-432289887DF8}" type="presOf" srcId="{4ADB0B54-1CF7-490D-912C-A2C49125C98D}" destId="{51820A3E-308D-462B-8EF3-20C508963DAD}" srcOrd="0" destOrd="0" presId="urn:microsoft.com/office/officeart/2005/8/layout/list1"/>
    <dgm:cxn modelId="{A2136CD2-BEC5-4776-B8CD-E61DE58947FF}" srcId="{9237DCF6-8736-4370-A2F0-14B40F8DC950}" destId="{6917FD54-D3B5-4729-A2B7-1578E92F0758}" srcOrd="1" destOrd="0" parTransId="{CFD721F6-D248-45D1-9AF0-23E846C66660}" sibTransId="{0D524F42-0268-4C3B-9DDC-2ADB9AE85993}"/>
    <dgm:cxn modelId="{15ABD8DD-C9DE-42A3-850E-E5F10A0E5899}" type="presOf" srcId="{9237DCF6-8736-4370-A2F0-14B40F8DC950}" destId="{C2E89F57-4F8E-45BC-BE65-7DE37174FB7A}" srcOrd="0" destOrd="0" presId="urn:microsoft.com/office/officeart/2005/8/layout/list1"/>
    <dgm:cxn modelId="{882F33F6-6CB7-4B46-A1EE-B952FF153A09}" type="presOf" srcId="{F32CA4FD-6CD4-4A1F-BB12-BAC8ED5CE148}" destId="{B6D2CB1B-FF8D-42CF-866F-B647FD3739EF}" srcOrd="1" destOrd="0" presId="urn:microsoft.com/office/officeart/2005/8/layout/list1"/>
    <dgm:cxn modelId="{60264619-2F39-43D7-A885-7CC80B30923B}" type="presParOf" srcId="{C2E89F57-4F8E-45BC-BE65-7DE37174FB7A}" destId="{8F6D0107-8FC0-4C9A-8AB1-9F3DC6DD1B26}" srcOrd="0" destOrd="0" presId="urn:microsoft.com/office/officeart/2005/8/layout/list1"/>
    <dgm:cxn modelId="{8B7A93B4-F05F-45E6-A7FA-56BD97586F89}" type="presParOf" srcId="{8F6D0107-8FC0-4C9A-8AB1-9F3DC6DD1B26}" destId="{51820A3E-308D-462B-8EF3-20C508963DAD}" srcOrd="0" destOrd="0" presId="urn:microsoft.com/office/officeart/2005/8/layout/list1"/>
    <dgm:cxn modelId="{91AB0EAF-7B2B-4DA0-AD2D-C4242EF16D7E}" type="presParOf" srcId="{8F6D0107-8FC0-4C9A-8AB1-9F3DC6DD1B26}" destId="{FB3AFF9F-1E76-41ED-91D1-CB5C04638470}" srcOrd="1" destOrd="0" presId="urn:microsoft.com/office/officeart/2005/8/layout/list1"/>
    <dgm:cxn modelId="{0A8269EC-209A-4898-B09C-74413AA610F9}" type="presParOf" srcId="{C2E89F57-4F8E-45BC-BE65-7DE37174FB7A}" destId="{223D2FF2-D998-42F3-9207-A00869C7CD98}" srcOrd="1" destOrd="0" presId="urn:microsoft.com/office/officeart/2005/8/layout/list1"/>
    <dgm:cxn modelId="{5347D59D-1F47-42C9-976A-062FA5F9379F}" type="presParOf" srcId="{C2E89F57-4F8E-45BC-BE65-7DE37174FB7A}" destId="{F0F32DF7-9BED-449F-B752-388955EBF4C7}" srcOrd="2" destOrd="0" presId="urn:microsoft.com/office/officeart/2005/8/layout/list1"/>
    <dgm:cxn modelId="{7AEC0303-BC52-4688-9906-8C65F3A1A6EC}" type="presParOf" srcId="{C2E89F57-4F8E-45BC-BE65-7DE37174FB7A}" destId="{D7E18620-DA4D-4471-9AB4-A28CC77DBEDD}" srcOrd="3" destOrd="0" presId="urn:microsoft.com/office/officeart/2005/8/layout/list1"/>
    <dgm:cxn modelId="{F9AE7072-B06B-4321-8538-A40D7952C1C8}" type="presParOf" srcId="{C2E89F57-4F8E-45BC-BE65-7DE37174FB7A}" destId="{197D8A0A-A72B-4B6F-A0E7-121BDF34C829}" srcOrd="4" destOrd="0" presId="urn:microsoft.com/office/officeart/2005/8/layout/list1"/>
    <dgm:cxn modelId="{12EFE28B-9990-4E07-8B39-E220DC7EAD70}" type="presParOf" srcId="{197D8A0A-A72B-4B6F-A0E7-121BDF34C829}" destId="{71108F43-4160-47DE-8B5B-82C706D294EC}" srcOrd="0" destOrd="0" presId="urn:microsoft.com/office/officeart/2005/8/layout/list1"/>
    <dgm:cxn modelId="{F8477CAF-397B-4718-A513-D91871633329}" type="presParOf" srcId="{197D8A0A-A72B-4B6F-A0E7-121BDF34C829}" destId="{1FF516F7-0C83-46BF-B781-D12E43DDBB91}" srcOrd="1" destOrd="0" presId="urn:microsoft.com/office/officeart/2005/8/layout/list1"/>
    <dgm:cxn modelId="{4E8A15EE-B5E3-43BA-9590-F0270771C1E9}" type="presParOf" srcId="{C2E89F57-4F8E-45BC-BE65-7DE37174FB7A}" destId="{AEEE6113-E8CA-469B-8817-87E732BDB477}" srcOrd="5" destOrd="0" presId="urn:microsoft.com/office/officeart/2005/8/layout/list1"/>
    <dgm:cxn modelId="{DCD97BB3-002E-45E6-995E-8EF1EFA534FD}" type="presParOf" srcId="{C2E89F57-4F8E-45BC-BE65-7DE37174FB7A}" destId="{7BCF827C-14AF-4BDF-94C6-7F3E3B64E529}" srcOrd="6" destOrd="0" presId="urn:microsoft.com/office/officeart/2005/8/layout/list1"/>
    <dgm:cxn modelId="{2EACA7D1-C874-462B-AE30-1F877846A669}" type="presParOf" srcId="{C2E89F57-4F8E-45BC-BE65-7DE37174FB7A}" destId="{E7C96044-F58A-46B8-B10F-9314E0E892F2}" srcOrd="7" destOrd="0" presId="urn:microsoft.com/office/officeart/2005/8/layout/list1"/>
    <dgm:cxn modelId="{96042DB3-07E4-4006-8A77-808379E49571}" type="presParOf" srcId="{C2E89F57-4F8E-45BC-BE65-7DE37174FB7A}" destId="{F5B311AD-F27E-4995-B33A-FF6E78A7F552}" srcOrd="8" destOrd="0" presId="urn:microsoft.com/office/officeart/2005/8/layout/list1"/>
    <dgm:cxn modelId="{E5FACD66-C3D7-4886-BC3D-E8EC8636D968}" type="presParOf" srcId="{F5B311AD-F27E-4995-B33A-FF6E78A7F552}" destId="{09835C8C-E897-46B7-915F-1BE8EE395A2C}" srcOrd="0" destOrd="0" presId="urn:microsoft.com/office/officeart/2005/8/layout/list1"/>
    <dgm:cxn modelId="{FC096DA3-D144-4E4F-9D31-3BF4F034C4DC}" type="presParOf" srcId="{F5B311AD-F27E-4995-B33A-FF6E78A7F552}" destId="{B6D2CB1B-FF8D-42CF-866F-B647FD3739EF}" srcOrd="1" destOrd="0" presId="urn:microsoft.com/office/officeart/2005/8/layout/list1"/>
    <dgm:cxn modelId="{93A4F351-F913-40B9-B65E-6639E48DDD93}" type="presParOf" srcId="{C2E89F57-4F8E-45BC-BE65-7DE37174FB7A}" destId="{6B063B3F-E037-470E-8FB8-39D4B35579FF}" srcOrd="9" destOrd="0" presId="urn:microsoft.com/office/officeart/2005/8/layout/list1"/>
    <dgm:cxn modelId="{33423BCE-0ECC-4B48-B57A-736CF9CCE2D9}" type="presParOf" srcId="{C2E89F57-4F8E-45BC-BE65-7DE37174FB7A}" destId="{9BFFA6C2-BD44-4D95-BF2F-6BBADC5D81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614F90-0937-4147-805F-7BAA5E52A2C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0FB867C-D94B-40C9-BC9E-2FD90E10A304}">
      <dgm:prSet phldrT="[Testo]"/>
      <dgm:spPr/>
      <dgm:t>
        <a:bodyPr/>
        <a:lstStyle/>
        <a:p>
          <a:r>
            <a:rPr lang="it-IT" dirty="0"/>
            <a:t>Data Mart</a:t>
          </a:r>
        </a:p>
      </dgm:t>
    </dgm:pt>
    <dgm:pt modelId="{7B31F42D-0F93-49EA-96A8-53B755CD080D}" type="parTrans" cxnId="{F09B0194-E5B3-40C5-BE36-77895AE70DA1}">
      <dgm:prSet/>
      <dgm:spPr/>
      <dgm:t>
        <a:bodyPr/>
        <a:lstStyle/>
        <a:p>
          <a:endParaRPr lang="it-IT"/>
        </a:p>
      </dgm:t>
    </dgm:pt>
    <dgm:pt modelId="{E9639C7F-FEF4-4AFA-8B4D-BDC52F599631}" type="sibTrans" cxnId="{F09B0194-E5B3-40C5-BE36-77895AE70DA1}">
      <dgm:prSet/>
      <dgm:spPr/>
      <dgm:t>
        <a:bodyPr/>
        <a:lstStyle/>
        <a:p>
          <a:endParaRPr lang="it-IT"/>
        </a:p>
      </dgm:t>
    </dgm:pt>
    <dgm:pt modelId="{97B1792D-7C9F-48ED-B113-92C378D42C45}">
      <dgm:prSet phldrT="[Testo]"/>
      <dgm:spPr/>
      <dgm:t>
        <a:bodyPr/>
        <a:lstStyle/>
        <a:p>
          <a:r>
            <a:rPr lang="it-IT" dirty="0" err="1"/>
            <a:t>Prep</a:t>
          </a:r>
          <a:endParaRPr lang="it-IT" dirty="0"/>
        </a:p>
      </dgm:t>
    </dgm:pt>
    <dgm:pt modelId="{AF63F68C-018E-432D-A515-DA5CCB071FD4}" type="parTrans" cxnId="{CACB24F9-C47B-40C6-BE6D-D4A2DD1D0CA0}">
      <dgm:prSet/>
      <dgm:spPr/>
      <dgm:t>
        <a:bodyPr/>
        <a:lstStyle/>
        <a:p>
          <a:endParaRPr lang="it-IT"/>
        </a:p>
      </dgm:t>
    </dgm:pt>
    <dgm:pt modelId="{5FA65F3E-80BF-4EA7-9E94-19EAA263773B}" type="sibTrans" cxnId="{CACB24F9-C47B-40C6-BE6D-D4A2DD1D0CA0}">
      <dgm:prSet/>
      <dgm:spPr/>
      <dgm:t>
        <a:bodyPr/>
        <a:lstStyle/>
        <a:p>
          <a:endParaRPr lang="it-IT"/>
        </a:p>
      </dgm:t>
    </dgm:pt>
    <dgm:pt modelId="{41B252F1-1BB9-4344-AB97-473F4C139E63}">
      <dgm:prSet phldrT="[Testo]"/>
      <dgm:spPr/>
      <dgm:t>
        <a:bodyPr/>
        <a:lstStyle/>
        <a:p>
          <a:r>
            <a:rPr lang="it-IT" dirty="0" err="1"/>
            <a:t>Imp</a:t>
          </a:r>
          <a:endParaRPr lang="it-IT" dirty="0"/>
        </a:p>
      </dgm:t>
    </dgm:pt>
    <dgm:pt modelId="{D8E0B4BD-FDBE-4880-9B7B-523774BE0D01}" type="parTrans" cxnId="{3E920F72-32AA-4895-81B4-9ED854A7A6BC}">
      <dgm:prSet/>
      <dgm:spPr/>
      <dgm:t>
        <a:bodyPr/>
        <a:lstStyle/>
        <a:p>
          <a:endParaRPr lang="it-IT"/>
        </a:p>
      </dgm:t>
    </dgm:pt>
    <dgm:pt modelId="{EE63FED9-C5E9-4F54-B2B5-DF80E28A773A}" type="sibTrans" cxnId="{3E920F72-32AA-4895-81B4-9ED854A7A6BC}">
      <dgm:prSet/>
      <dgm:spPr/>
      <dgm:t>
        <a:bodyPr/>
        <a:lstStyle/>
        <a:p>
          <a:endParaRPr lang="it-IT"/>
        </a:p>
      </dgm:t>
    </dgm:pt>
    <dgm:pt modelId="{6C8BA8F6-2B9A-41BA-BA6F-E00976C45F3C}" type="pres">
      <dgm:prSet presAssocID="{C1614F90-0937-4147-805F-7BAA5E52A2C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8AF09AF-D929-4B31-966F-778C08F73BC3}" type="pres">
      <dgm:prSet presAssocID="{10FB867C-D94B-40C9-BC9E-2FD90E10A304}" presName="gear1" presStyleLbl="node1" presStyleIdx="0" presStyleCnt="3">
        <dgm:presLayoutVars>
          <dgm:chMax val="1"/>
          <dgm:bulletEnabled val="1"/>
        </dgm:presLayoutVars>
      </dgm:prSet>
      <dgm:spPr/>
    </dgm:pt>
    <dgm:pt modelId="{9F71F3F7-987E-435F-8991-BB1C8CA3EEDD}" type="pres">
      <dgm:prSet presAssocID="{10FB867C-D94B-40C9-BC9E-2FD90E10A304}" presName="gear1srcNode" presStyleLbl="node1" presStyleIdx="0" presStyleCnt="3"/>
      <dgm:spPr/>
    </dgm:pt>
    <dgm:pt modelId="{8D25654A-504E-42BC-B474-0831F1A8E2AE}" type="pres">
      <dgm:prSet presAssocID="{10FB867C-D94B-40C9-BC9E-2FD90E10A304}" presName="gear1dstNode" presStyleLbl="node1" presStyleIdx="0" presStyleCnt="3"/>
      <dgm:spPr/>
    </dgm:pt>
    <dgm:pt modelId="{4117CFD1-FD3C-4FC1-8906-49882D362401}" type="pres">
      <dgm:prSet presAssocID="{97B1792D-7C9F-48ED-B113-92C378D42C45}" presName="gear2" presStyleLbl="node1" presStyleIdx="1" presStyleCnt="3">
        <dgm:presLayoutVars>
          <dgm:chMax val="1"/>
          <dgm:bulletEnabled val="1"/>
        </dgm:presLayoutVars>
      </dgm:prSet>
      <dgm:spPr/>
    </dgm:pt>
    <dgm:pt modelId="{65374B8A-DDAA-4AAE-A20B-35D4631A951E}" type="pres">
      <dgm:prSet presAssocID="{97B1792D-7C9F-48ED-B113-92C378D42C45}" presName="gear2srcNode" presStyleLbl="node1" presStyleIdx="1" presStyleCnt="3"/>
      <dgm:spPr/>
    </dgm:pt>
    <dgm:pt modelId="{95C1CD21-751E-472C-93CE-B2E4495F74FD}" type="pres">
      <dgm:prSet presAssocID="{97B1792D-7C9F-48ED-B113-92C378D42C45}" presName="gear2dstNode" presStyleLbl="node1" presStyleIdx="1" presStyleCnt="3"/>
      <dgm:spPr/>
    </dgm:pt>
    <dgm:pt modelId="{A5DCD77F-15E1-4E9F-8486-C984E7D53FA3}" type="pres">
      <dgm:prSet presAssocID="{41B252F1-1BB9-4344-AB97-473F4C139E63}" presName="gear3" presStyleLbl="node1" presStyleIdx="2" presStyleCnt="3"/>
      <dgm:spPr/>
    </dgm:pt>
    <dgm:pt modelId="{F7E9F1F2-2B02-42AA-A6CA-CA9617FC5CEE}" type="pres">
      <dgm:prSet presAssocID="{41B252F1-1BB9-4344-AB97-473F4C139E6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B3BDCD2-8CF9-41E4-9E45-9EBC18FE2C94}" type="pres">
      <dgm:prSet presAssocID="{41B252F1-1BB9-4344-AB97-473F4C139E63}" presName="gear3srcNode" presStyleLbl="node1" presStyleIdx="2" presStyleCnt="3"/>
      <dgm:spPr/>
    </dgm:pt>
    <dgm:pt modelId="{2ACD5EFF-ACF9-4B4C-881F-F336D192B1CE}" type="pres">
      <dgm:prSet presAssocID="{41B252F1-1BB9-4344-AB97-473F4C139E63}" presName="gear3dstNode" presStyleLbl="node1" presStyleIdx="2" presStyleCnt="3"/>
      <dgm:spPr/>
    </dgm:pt>
    <dgm:pt modelId="{717C9897-486A-4133-9CA5-56A85E2806A1}" type="pres">
      <dgm:prSet presAssocID="{E9639C7F-FEF4-4AFA-8B4D-BDC52F599631}" presName="connector1" presStyleLbl="sibTrans2D1" presStyleIdx="0" presStyleCnt="3"/>
      <dgm:spPr/>
    </dgm:pt>
    <dgm:pt modelId="{57A9DCC2-5D50-4DA7-991A-050CF2480F3E}" type="pres">
      <dgm:prSet presAssocID="{5FA65F3E-80BF-4EA7-9E94-19EAA263773B}" presName="connector2" presStyleLbl="sibTrans2D1" presStyleIdx="1" presStyleCnt="3"/>
      <dgm:spPr/>
    </dgm:pt>
    <dgm:pt modelId="{E54C81D4-7E12-4AD3-A160-F4AF58B47713}" type="pres">
      <dgm:prSet presAssocID="{EE63FED9-C5E9-4F54-B2B5-DF80E28A773A}" presName="connector3" presStyleLbl="sibTrans2D1" presStyleIdx="2" presStyleCnt="3"/>
      <dgm:spPr/>
    </dgm:pt>
  </dgm:ptLst>
  <dgm:cxnLst>
    <dgm:cxn modelId="{0271E506-5337-43A9-8503-1ED8F3BEFD0B}" type="presOf" srcId="{97B1792D-7C9F-48ED-B113-92C378D42C45}" destId="{4117CFD1-FD3C-4FC1-8906-49882D362401}" srcOrd="0" destOrd="0" presId="urn:microsoft.com/office/officeart/2005/8/layout/gear1"/>
    <dgm:cxn modelId="{EF756909-328C-4AF5-8FC0-32821CC89378}" type="presOf" srcId="{E9639C7F-FEF4-4AFA-8B4D-BDC52F599631}" destId="{717C9897-486A-4133-9CA5-56A85E2806A1}" srcOrd="0" destOrd="0" presId="urn:microsoft.com/office/officeart/2005/8/layout/gear1"/>
    <dgm:cxn modelId="{2F66050B-025B-4946-A035-ACA7D011C1D3}" type="presOf" srcId="{41B252F1-1BB9-4344-AB97-473F4C139E63}" destId="{F7E9F1F2-2B02-42AA-A6CA-CA9617FC5CEE}" srcOrd="1" destOrd="0" presId="urn:microsoft.com/office/officeart/2005/8/layout/gear1"/>
    <dgm:cxn modelId="{4CDC0B11-5460-45DC-88C3-CC8CC2B2B1CD}" type="presOf" srcId="{41B252F1-1BB9-4344-AB97-473F4C139E63}" destId="{A5DCD77F-15E1-4E9F-8486-C984E7D53FA3}" srcOrd="0" destOrd="0" presId="urn:microsoft.com/office/officeart/2005/8/layout/gear1"/>
    <dgm:cxn modelId="{769D0D1E-A9C5-439B-8ED5-B4CE1EF95E7F}" type="presOf" srcId="{10FB867C-D94B-40C9-BC9E-2FD90E10A304}" destId="{88AF09AF-D929-4B31-966F-778C08F73BC3}" srcOrd="0" destOrd="0" presId="urn:microsoft.com/office/officeart/2005/8/layout/gear1"/>
    <dgm:cxn modelId="{2327EE21-4E5A-439A-8D63-94DE20D754B7}" type="presOf" srcId="{10FB867C-D94B-40C9-BC9E-2FD90E10A304}" destId="{8D25654A-504E-42BC-B474-0831F1A8E2AE}" srcOrd="2" destOrd="0" presId="urn:microsoft.com/office/officeart/2005/8/layout/gear1"/>
    <dgm:cxn modelId="{0480F921-6F76-451F-A2D2-09442626CB86}" type="presOf" srcId="{EE63FED9-C5E9-4F54-B2B5-DF80E28A773A}" destId="{E54C81D4-7E12-4AD3-A160-F4AF58B47713}" srcOrd="0" destOrd="0" presId="urn:microsoft.com/office/officeart/2005/8/layout/gear1"/>
    <dgm:cxn modelId="{10DD682E-F34E-447E-BE13-36EDB7736AA1}" type="presOf" srcId="{41B252F1-1BB9-4344-AB97-473F4C139E63}" destId="{3B3BDCD2-8CF9-41E4-9E45-9EBC18FE2C94}" srcOrd="2" destOrd="0" presId="urn:microsoft.com/office/officeart/2005/8/layout/gear1"/>
    <dgm:cxn modelId="{DD3B2041-FEB1-4C85-9404-759B1A49C068}" type="presOf" srcId="{97B1792D-7C9F-48ED-B113-92C378D42C45}" destId="{95C1CD21-751E-472C-93CE-B2E4495F74FD}" srcOrd="2" destOrd="0" presId="urn:microsoft.com/office/officeart/2005/8/layout/gear1"/>
    <dgm:cxn modelId="{864B1362-7555-41C9-AC28-64E22A9BE08A}" type="presOf" srcId="{41B252F1-1BB9-4344-AB97-473F4C139E63}" destId="{2ACD5EFF-ACF9-4B4C-881F-F336D192B1CE}" srcOrd="3" destOrd="0" presId="urn:microsoft.com/office/officeart/2005/8/layout/gear1"/>
    <dgm:cxn modelId="{868E3A6F-B292-4421-9C52-5767EF709203}" type="presOf" srcId="{97B1792D-7C9F-48ED-B113-92C378D42C45}" destId="{65374B8A-DDAA-4AAE-A20B-35D4631A951E}" srcOrd="1" destOrd="0" presId="urn:microsoft.com/office/officeart/2005/8/layout/gear1"/>
    <dgm:cxn modelId="{3E920F72-32AA-4895-81B4-9ED854A7A6BC}" srcId="{C1614F90-0937-4147-805F-7BAA5E52A2C6}" destId="{41B252F1-1BB9-4344-AB97-473F4C139E63}" srcOrd="2" destOrd="0" parTransId="{D8E0B4BD-FDBE-4880-9B7B-523774BE0D01}" sibTransId="{EE63FED9-C5E9-4F54-B2B5-DF80E28A773A}"/>
    <dgm:cxn modelId="{9E925480-6D84-4315-8288-06D88323A86A}" type="presOf" srcId="{C1614F90-0937-4147-805F-7BAA5E52A2C6}" destId="{6C8BA8F6-2B9A-41BA-BA6F-E00976C45F3C}" srcOrd="0" destOrd="0" presId="urn:microsoft.com/office/officeart/2005/8/layout/gear1"/>
    <dgm:cxn modelId="{F09B0194-E5B3-40C5-BE36-77895AE70DA1}" srcId="{C1614F90-0937-4147-805F-7BAA5E52A2C6}" destId="{10FB867C-D94B-40C9-BC9E-2FD90E10A304}" srcOrd="0" destOrd="0" parTransId="{7B31F42D-0F93-49EA-96A8-53B755CD080D}" sibTransId="{E9639C7F-FEF4-4AFA-8B4D-BDC52F599631}"/>
    <dgm:cxn modelId="{15A9AC96-01C1-48A1-A14B-3F9EECD8AB2A}" type="presOf" srcId="{5FA65F3E-80BF-4EA7-9E94-19EAA263773B}" destId="{57A9DCC2-5D50-4DA7-991A-050CF2480F3E}" srcOrd="0" destOrd="0" presId="urn:microsoft.com/office/officeart/2005/8/layout/gear1"/>
    <dgm:cxn modelId="{49C3B0A8-372A-47F6-93B4-7328EF199219}" type="presOf" srcId="{10FB867C-D94B-40C9-BC9E-2FD90E10A304}" destId="{9F71F3F7-987E-435F-8991-BB1C8CA3EEDD}" srcOrd="1" destOrd="0" presId="urn:microsoft.com/office/officeart/2005/8/layout/gear1"/>
    <dgm:cxn modelId="{CACB24F9-C47B-40C6-BE6D-D4A2DD1D0CA0}" srcId="{C1614F90-0937-4147-805F-7BAA5E52A2C6}" destId="{97B1792D-7C9F-48ED-B113-92C378D42C45}" srcOrd="1" destOrd="0" parTransId="{AF63F68C-018E-432D-A515-DA5CCB071FD4}" sibTransId="{5FA65F3E-80BF-4EA7-9E94-19EAA263773B}"/>
    <dgm:cxn modelId="{19657F96-F66D-42E6-96AA-4B54047B46D4}" type="presParOf" srcId="{6C8BA8F6-2B9A-41BA-BA6F-E00976C45F3C}" destId="{88AF09AF-D929-4B31-966F-778C08F73BC3}" srcOrd="0" destOrd="0" presId="urn:microsoft.com/office/officeart/2005/8/layout/gear1"/>
    <dgm:cxn modelId="{D5B9B2EA-AC21-4901-ADC5-E794F89A48D9}" type="presParOf" srcId="{6C8BA8F6-2B9A-41BA-BA6F-E00976C45F3C}" destId="{9F71F3F7-987E-435F-8991-BB1C8CA3EEDD}" srcOrd="1" destOrd="0" presId="urn:microsoft.com/office/officeart/2005/8/layout/gear1"/>
    <dgm:cxn modelId="{238874E5-54F7-49DF-A7B8-DE8D1703E757}" type="presParOf" srcId="{6C8BA8F6-2B9A-41BA-BA6F-E00976C45F3C}" destId="{8D25654A-504E-42BC-B474-0831F1A8E2AE}" srcOrd="2" destOrd="0" presId="urn:microsoft.com/office/officeart/2005/8/layout/gear1"/>
    <dgm:cxn modelId="{7C82BF4D-3102-40C9-900A-C346D61B601D}" type="presParOf" srcId="{6C8BA8F6-2B9A-41BA-BA6F-E00976C45F3C}" destId="{4117CFD1-FD3C-4FC1-8906-49882D362401}" srcOrd="3" destOrd="0" presId="urn:microsoft.com/office/officeart/2005/8/layout/gear1"/>
    <dgm:cxn modelId="{243311B7-CE8A-46F2-8226-204C8E9EE176}" type="presParOf" srcId="{6C8BA8F6-2B9A-41BA-BA6F-E00976C45F3C}" destId="{65374B8A-DDAA-4AAE-A20B-35D4631A951E}" srcOrd="4" destOrd="0" presId="urn:microsoft.com/office/officeart/2005/8/layout/gear1"/>
    <dgm:cxn modelId="{56E404C5-11FB-47BB-8CA1-D6241107112D}" type="presParOf" srcId="{6C8BA8F6-2B9A-41BA-BA6F-E00976C45F3C}" destId="{95C1CD21-751E-472C-93CE-B2E4495F74FD}" srcOrd="5" destOrd="0" presId="urn:microsoft.com/office/officeart/2005/8/layout/gear1"/>
    <dgm:cxn modelId="{B97C91EF-6AE4-45BA-947B-DEF84054EC01}" type="presParOf" srcId="{6C8BA8F6-2B9A-41BA-BA6F-E00976C45F3C}" destId="{A5DCD77F-15E1-4E9F-8486-C984E7D53FA3}" srcOrd="6" destOrd="0" presId="urn:microsoft.com/office/officeart/2005/8/layout/gear1"/>
    <dgm:cxn modelId="{C85BE750-A319-419E-8129-4BE44C6CD37F}" type="presParOf" srcId="{6C8BA8F6-2B9A-41BA-BA6F-E00976C45F3C}" destId="{F7E9F1F2-2B02-42AA-A6CA-CA9617FC5CEE}" srcOrd="7" destOrd="0" presId="urn:microsoft.com/office/officeart/2005/8/layout/gear1"/>
    <dgm:cxn modelId="{744F12AE-6B18-43A6-9B9D-CE6A787251D3}" type="presParOf" srcId="{6C8BA8F6-2B9A-41BA-BA6F-E00976C45F3C}" destId="{3B3BDCD2-8CF9-41E4-9E45-9EBC18FE2C94}" srcOrd="8" destOrd="0" presId="urn:microsoft.com/office/officeart/2005/8/layout/gear1"/>
    <dgm:cxn modelId="{7012C6E2-6206-4E32-8CCC-67360407F49C}" type="presParOf" srcId="{6C8BA8F6-2B9A-41BA-BA6F-E00976C45F3C}" destId="{2ACD5EFF-ACF9-4B4C-881F-F336D192B1CE}" srcOrd="9" destOrd="0" presId="urn:microsoft.com/office/officeart/2005/8/layout/gear1"/>
    <dgm:cxn modelId="{23DD6F0D-65D7-4D7E-8D6B-287F65BB467F}" type="presParOf" srcId="{6C8BA8F6-2B9A-41BA-BA6F-E00976C45F3C}" destId="{717C9897-486A-4133-9CA5-56A85E2806A1}" srcOrd="10" destOrd="0" presId="urn:microsoft.com/office/officeart/2005/8/layout/gear1"/>
    <dgm:cxn modelId="{815FD4FC-7C62-4DF9-8223-C993B6F9DCEF}" type="presParOf" srcId="{6C8BA8F6-2B9A-41BA-BA6F-E00976C45F3C}" destId="{57A9DCC2-5D50-4DA7-991A-050CF2480F3E}" srcOrd="11" destOrd="0" presId="urn:microsoft.com/office/officeart/2005/8/layout/gear1"/>
    <dgm:cxn modelId="{AE620194-B6FF-426B-8605-7ACAB580078F}" type="presParOf" srcId="{6C8BA8F6-2B9A-41BA-BA6F-E00976C45F3C}" destId="{E54C81D4-7E12-4AD3-A160-F4AF58B477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F09AF-D929-4B31-966F-778C08F73BC3}">
      <dsp:nvSpPr>
        <dsp:cNvPr id="0" name=""/>
        <dsp:cNvSpPr/>
      </dsp:nvSpPr>
      <dsp:spPr>
        <a:xfrm>
          <a:off x="712171" y="612234"/>
          <a:ext cx="748286" cy="74828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Data Mart</a:t>
          </a:r>
        </a:p>
      </dsp:txBody>
      <dsp:txXfrm>
        <a:off x="862610" y="787516"/>
        <a:ext cx="447408" cy="384635"/>
      </dsp:txXfrm>
    </dsp:sp>
    <dsp:sp modelId="{4117CFD1-FD3C-4FC1-8906-49882D362401}">
      <dsp:nvSpPr>
        <dsp:cNvPr id="0" name=""/>
        <dsp:cNvSpPr/>
      </dsp:nvSpPr>
      <dsp:spPr>
        <a:xfrm>
          <a:off x="276804" y="435366"/>
          <a:ext cx="544208" cy="54420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 err="1"/>
            <a:t>Prep</a:t>
          </a:r>
          <a:endParaRPr lang="it-IT" sz="1000" kern="1200" dirty="0"/>
        </a:p>
      </dsp:txBody>
      <dsp:txXfrm>
        <a:off x="413810" y="573200"/>
        <a:ext cx="270196" cy="268540"/>
      </dsp:txXfrm>
    </dsp:sp>
    <dsp:sp modelId="{A5DCD77F-15E1-4E9F-8486-C984E7D53FA3}">
      <dsp:nvSpPr>
        <dsp:cNvPr id="0" name=""/>
        <dsp:cNvSpPr/>
      </dsp:nvSpPr>
      <dsp:spPr>
        <a:xfrm rot="20700000">
          <a:off x="581616" y="59918"/>
          <a:ext cx="533213" cy="53321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 err="1"/>
            <a:t>Imp</a:t>
          </a:r>
          <a:endParaRPr lang="it-IT" sz="1000" kern="1200" dirty="0"/>
        </a:p>
      </dsp:txBody>
      <dsp:txXfrm rot="-20700000">
        <a:off x="698566" y="176867"/>
        <a:ext cx="299314" cy="299314"/>
      </dsp:txXfrm>
    </dsp:sp>
    <dsp:sp modelId="{717C9897-486A-4133-9CA5-56A85E2806A1}">
      <dsp:nvSpPr>
        <dsp:cNvPr id="0" name=""/>
        <dsp:cNvSpPr/>
      </dsp:nvSpPr>
      <dsp:spPr>
        <a:xfrm>
          <a:off x="628020" y="513484"/>
          <a:ext cx="957806" cy="957806"/>
        </a:xfrm>
        <a:prstGeom prst="circularArrow">
          <a:avLst>
            <a:gd name="adj1" fmla="val 4687"/>
            <a:gd name="adj2" fmla="val 299029"/>
            <a:gd name="adj3" fmla="val 2354553"/>
            <a:gd name="adj4" fmla="val 1626862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9DCC2-5D50-4DA7-991A-050CF2480F3E}">
      <dsp:nvSpPr>
        <dsp:cNvPr id="0" name=""/>
        <dsp:cNvSpPr/>
      </dsp:nvSpPr>
      <dsp:spPr>
        <a:xfrm>
          <a:off x="180426" y="327115"/>
          <a:ext cx="695906" cy="6959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C81D4-7E12-4AD3-A160-F4AF58B47713}">
      <dsp:nvSpPr>
        <dsp:cNvPr id="0" name=""/>
        <dsp:cNvSpPr/>
      </dsp:nvSpPr>
      <dsp:spPr>
        <a:xfrm>
          <a:off x="458279" y="-44713"/>
          <a:ext cx="750327" cy="75032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32DF7-9BED-449F-B752-388955EBF4C7}">
      <dsp:nvSpPr>
        <dsp:cNvPr id="0" name=""/>
        <dsp:cNvSpPr/>
      </dsp:nvSpPr>
      <dsp:spPr>
        <a:xfrm>
          <a:off x="0" y="189736"/>
          <a:ext cx="266663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AFF9F-1E76-41ED-91D1-CB5C04638470}">
      <dsp:nvSpPr>
        <dsp:cNvPr id="0" name=""/>
        <dsp:cNvSpPr/>
      </dsp:nvSpPr>
      <dsp:spPr>
        <a:xfrm>
          <a:off x="133331" y="56896"/>
          <a:ext cx="1866645" cy="26568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55" tIns="0" rIns="7055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chemeClr val="tx1"/>
              </a:solidFill>
            </a:rPr>
            <a:t>Q 001</a:t>
          </a:r>
        </a:p>
      </dsp:txBody>
      <dsp:txXfrm>
        <a:off x="146300" y="69865"/>
        <a:ext cx="1840707" cy="239742"/>
      </dsp:txXfrm>
    </dsp:sp>
    <dsp:sp modelId="{7BCF827C-14AF-4BDF-94C6-7F3E3B64E529}">
      <dsp:nvSpPr>
        <dsp:cNvPr id="0" name=""/>
        <dsp:cNvSpPr/>
      </dsp:nvSpPr>
      <dsp:spPr>
        <a:xfrm>
          <a:off x="0" y="597976"/>
          <a:ext cx="266663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516F7-0C83-46BF-B781-D12E43DDBB91}">
      <dsp:nvSpPr>
        <dsp:cNvPr id="0" name=""/>
        <dsp:cNvSpPr/>
      </dsp:nvSpPr>
      <dsp:spPr>
        <a:xfrm>
          <a:off x="133331" y="465137"/>
          <a:ext cx="1866645" cy="26568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55" tIns="0" rIns="7055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chemeClr val="tx1"/>
              </a:solidFill>
            </a:rPr>
            <a:t>Q 002</a:t>
          </a:r>
        </a:p>
      </dsp:txBody>
      <dsp:txXfrm>
        <a:off x="146300" y="478106"/>
        <a:ext cx="1840707" cy="239742"/>
      </dsp:txXfrm>
    </dsp:sp>
    <dsp:sp modelId="{9BFFA6C2-BD44-4D95-BF2F-6BBADC5D819C}">
      <dsp:nvSpPr>
        <dsp:cNvPr id="0" name=""/>
        <dsp:cNvSpPr/>
      </dsp:nvSpPr>
      <dsp:spPr>
        <a:xfrm>
          <a:off x="0" y="1006217"/>
          <a:ext cx="266663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2CB1B-FF8D-42CF-866F-B647FD3739EF}">
      <dsp:nvSpPr>
        <dsp:cNvPr id="0" name=""/>
        <dsp:cNvSpPr/>
      </dsp:nvSpPr>
      <dsp:spPr>
        <a:xfrm>
          <a:off x="133331" y="873377"/>
          <a:ext cx="1866645" cy="2656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55" tIns="0" rIns="7055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chemeClr val="tx1"/>
              </a:solidFill>
            </a:rPr>
            <a:t>Q  …n</a:t>
          </a:r>
        </a:p>
      </dsp:txBody>
      <dsp:txXfrm>
        <a:off x="146300" y="886346"/>
        <a:ext cx="1840707" cy="239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F09AF-D929-4B31-966F-778C08F73BC3}">
      <dsp:nvSpPr>
        <dsp:cNvPr id="0" name=""/>
        <dsp:cNvSpPr/>
      </dsp:nvSpPr>
      <dsp:spPr>
        <a:xfrm>
          <a:off x="712171" y="612234"/>
          <a:ext cx="748286" cy="74828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Data Mart</a:t>
          </a:r>
        </a:p>
      </dsp:txBody>
      <dsp:txXfrm>
        <a:off x="862610" y="787516"/>
        <a:ext cx="447408" cy="384635"/>
      </dsp:txXfrm>
    </dsp:sp>
    <dsp:sp modelId="{4117CFD1-FD3C-4FC1-8906-49882D362401}">
      <dsp:nvSpPr>
        <dsp:cNvPr id="0" name=""/>
        <dsp:cNvSpPr/>
      </dsp:nvSpPr>
      <dsp:spPr>
        <a:xfrm>
          <a:off x="276804" y="435366"/>
          <a:ext cx="544208" cy="54420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 err="1"/>
            <a:t>Prep</a:t>
          </a:r>
          <a:endParaRPr lang="it-IT" sz="1000" kern="1200" dirty="0"/>
        </a:p>
      </dsp:txBody>
      <dsp:txXfrm>
        <a:off x="413810" y="573200"/>
        <a:ext cx="270196" cy="268540"/>
      </dsp:txXfrm>
    </dsp:sp>
    <dsp:sp modelId="{A5DCD77F-15E1-4E9F-8486-C984E7D53FA3}">
      <dsp:nvSpPr>
        <dsp:cNvPr id="0" name=""/>
        <dsp:cNvSpPr/>
      </dsp:nvSpPr>
      <dsp:spPr>
        <a:xfrm rot="20700000">
          <a:off x="581616" y="59918"/>
          <a:ext cx="533213" cy="53321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 err="1"/>
            <a:t>Imp</a:t>
          </a:r>
          <a:endParaRPr lang="it-IT" sz="1000" kern="1200" dirty="0"/>
        </a:p>
      </dsp:txBody>
      <dsp:txXfrm rot="-20700000">
        <a:off x="698566" y="176867"/>
        <a:ext cx="299314" cy="299314"/>
      </dsp:txXfrm>
    </dsp:sp>
    <dsp:sp modelId="{717C9897-486A-4133-9CA5-56A85E2806A1}">
      <dsp:nvSpPr>
        <dsp:cNvPr id="0" name=""/>
        <dsp:cNvSpPr/>
      </dsp:nvSpPr>
      <dsp:spPr>
        <a:xfrm>
          <a:off x="628020" y="513484"/>
          <a:ext cx="957806" cy="957806"/>
        </a:xfrm>
        <a:prstGeom prst="circularArrow">
          <a:avLst>
            <a:gd name="adj1" fmla="val 4687"/>
            <a:gd name="adj2" fmla="val 299029"/>
            <a:gd name="adj3" fmla="val 2354553"/>
            <a:gd name="adj4" fmla="val 1626862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9DCC2-5D50-4DA7-991A-050CF2480F3E}">
      <dsp:nvSpPr>
        <dsp:cNvPr id="0" name=""/>
        <dsp:cNvSpPr/>
      </dsp:nvSpPr>
      <dsp:spPr>
        <a:xfrm>
          <a:off x="180426" y="327115"/>
          <a:ext cx="695906" cy="6959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C81D4-7E12-4AD3-A160-F4AF58B47713}">
      <dsp:nvSpPr>
        <dsp:cNvPr id="0" name=""/>
        <dsp:cNvSpPr/>
      </dsp:nvSpPr>
      <dsp:spPr>
        <a:xfrm>
          <a:off x="458279" y="-44713"/>
          <a:ext cx="750327" cy="75032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32DF7-9BED-449F-B752-388955EBF4C7}">
      <dsp:nvSpPr>
        <dsp:cNvPr id="0" name=""/>
        <dsp:cNvSpPr/>
      </dsp:nvSpPr>
      <dsp:spPr>
        <a:xfrm>
          <a:off x="0" y="189736"/>
          <a:ext cx="266663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AFF9F-1E76-41ED-91D1-CB5C04638470}">
      <dsp:nvSpPr>
        <dsp:cNvPr id="0" name=""/>
        <dsp:cNvSpPr/>
      </dsp:nvSpPr>
      <dsp:spPr>
        <a:xfrm>
          <a:off x="133331" y="56896"/>
          <a:ext cx="1866645" cy="26568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55" tIns="0" rIns="7055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chemeClr val="tx1"/>
              </a:solidFill>
            </a:rPr>
            <a:t>Q 001</a:t>
          </a:r>
        </a:p>
      </dsp:txBody>
      <dsp:txXfrm>
        <a:off x="146300" y="69865"/>
        <a:ext cx="1840707" cy="239742"/>
      </dsp:txXfrm>
    </dsp:sp>
    <dsp:sp modelId="{7BCF827C-14AF-4BDF-94C6-7F3E3B64E529}">
      <dsp:nvSpPr>
        <dsp:cNvPr id="0" name=""/>
        <dsp:cNvSpPr/>
      </dsp:nvSpPr>
      <dsp:spPr>
        <a:xfrm>
          <a:off x="0" y="597976"/>
          <a:ext cx="266663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516F7-0C83-46BF-B781-D12E43DDBB91}">
      <dsp:nvSpPr>
        <dsp:cNvPr id="0" name=""/>
        <dsp:cNvSpPr/>
      </dsp:nvSpPr>
      <dsp:spPr>
        <a:xfrm>
          <a:off x="133331" y="465137"/>
          <a:ext cx="1866645" cy="26568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55" tIns="0" rIns="7055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chemeClr val="tx1"/>
              </a:solidFill>
            </a:rPr>
            <a:t>Q 002</a:t>
          </a:r>
        </a:p>
      </dsp:txBody>
      <dsp:txXfrm>
        <a:off x="146300" y="478106"/>
        <a:ext cx="1840707" cy="239742"/>
      </dsp:txXfrm>
    </dsp:sp>
    <dsp:sp modelId="{9BFFA6C2-BD44-4D95-BF2F-6BBADC5D819C}">
      <dsp:nvSpPr>
        <dsp:cNvPr id="0" name=""/>
        <dsp:cNvSpPr/>
      </dsp:nvSpPr>
      <dsp:spPr>
        <a:xfrm>
          <a:off x="0" y="1006217"/>
          <a:ext cx="266663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2CB1B-FF8D-42CF-866F-B647FD3739EF}">
      <dsp:nvSpPr>
        <dsp:cNvPr id="0" name=""/>
        <dsp:cNvSpPr/>
      </dsp:nvSpPr>
      <dsp:spPr>
        <a:xfrm>
          <a:off x="133331" y="873377"/>
          <a:ext cx="1866645" cy="2656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555" tIns="0" rIns="7055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chemeClr val="tx1"/>
              </a:solidFill>
            </a:rPr>
            <a:t>Q  …n</a:t>
          </a:r>
        </a:p>
      </dsp:txBody>
      <dsp:txXfrm>
        <a:off x="146300" y="886346"/>
        <a:ext cx="1840707" cy="239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F09AF-D929-4B31-966F-778C08F73BC3}">
      <dsp:nvSpPr>
        <dsp:cNvPr id="0" name=""/>
        <dsp:cNvSpPr/>
      </dsp:nvSpPr>
      <dsp:spPr>
        <a:xfrm>
          <a:off x="712171" y="612234"/>
          <a:ext cx="748286" cy="74828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Data Mart</a:t>
          </a:r>
        </a:p>
      </dsp:txBody>
      <dsp:txXfrm>
        <a:off x="862610" y="787516"/>
        <a:ext cx="447408" cy="384635"/>
      </dsp:txXfrm>
    </dsp:sp>
    <dsp:sp modelId="{4117CFD1-FD3C-4FC1-8906-49882D362401}">
      <dsp:nvSpPr>
        <dsp:cNvPr id="0" name=""/>
        <dsp:cNvSpPr/>
      </dsp:nvSpPr>
      <dsp:spPr>
        <a:xfrm>
          <a:off x="276804" y="435366"/>
          <a:ext cx="544208" cy="54420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 err="1"/>
            <a:t>Prep</a:t>
          </a:r>
          <a:endParaRPr lang="it-IT" sz="1000" kern="1200" dirty="0"/>
        </a:p>
      </dsp:txBody>
      <dsp:txXfrm>
        <a:off x="413810" y="573200"/>
        <a:ext cx="270196" cy="268540"/>
      </dsp:txXfrm>
    </dsp:sp>
    <dsp:sp modelId="{A5DCD77F-15E1-4E9F-8486-C984E7D53FA3}">
      <dsp:nvSpPr>
        <dsp:cNvPr id="0" name=""/>
        <dsp:cNvSpPr/>
      </dsp:nvSpPr>
      <dsp:spPr>
        <a:xfrm rot="20700000">
          <a:off x="581616" y="59918"/>
          <a:ext cx="533213" cy="53321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 err="1"/>
            <a:t>Imp</a:t>
          </a:r>
          <a:endParaRPr lang="it-IT" sz="1000" kern="1200" dirty="0"/>
        </a:p>
      </dsp:txBody>
      <dsp:txXfrm rot="-20700000">
        <a:off x="698566" y="176867"/>
        <a:ext cx="299314" cy="299314"/>
      </dsp:txXfrm>
    </dsp:sp>
    <dsp:sp modelId="{717C9897-486A-4133-9CA5-56A85E2806A1}">
      <dsp:nvSpPr>
        <dsp:cNvPr id="0" name=""/>
        <dsp:cNvSpPr/>
      </dsp:nvSpPr>
      <dsp:spPr>
        <a:xfrm>
          <a:off x="628020" y="513484"/>
          <a:ext cx="957806" cy="957806"/>
        </a:xfrm>
        <a:prstGeom prst="circularArrow">
          <a:avLst>
            <a:gd name="adj1" fmla="val 4687"/>
            <a:gd name="adj2" fmla="val 299029"/>
            <a:gd name="adj3" fmla="val 2354553"/>
            <a:gd name="adj4" fmla="val 1626862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9DCC2-5D50-4DA7-991A-050CF2480F3E}">
      <dsp:nvSpPr>
        <dsp:cNvPr id="0" name=""/>
        <dsp:cNvSpPr/>
      </dsp:nvSpPr>
      <dsp:spPr>
        <a:xfrm>
          <a:off x="180426" y="327115"/>
          <a:ext cx="695906" cy="6959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C81D4-7E12-4AD3-A160-F4AF58B47713}">
      <dsp:nvSpPr>
        <dsp:cNvPr id="0" name=""/>
        <dsp:cNvSpPr/>
      </dsp:nvSpPr>
      <dsp:spPr>
        <a:xfrm>
          <a:off x="458279" y="-44713"/>
          <a:ext cx="750327" cy="75032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07ECA-D13B-4D62-A3D3-7FFD5E3B333C}" type="datetimeFigureOut">
              <a:rPr lang="it-IT" smtClean="0"/>
              <a:t>20/06/2023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081C-BF98-43BD-AD35-24162ADE6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87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E081C-BF98-43BD-AD35-24162ADE6E7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12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20/06/2023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26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20/06/2023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23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20/06/2023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68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20/06/2023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56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20/06/2023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20/06/2023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90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20/06/2023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74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20/06/2023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04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20/06/2023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73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20/06/2023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2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CB12-F6CB-4AB1-90E7-C8735C4C24B6}" type="datetimeFigureOut">
              <a:rPr lang="it-IT" smtClean="0"/>
              <a:t>20/06/2023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82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CB12-F6CB-4AB1-90E7-C8735C4C24B6}" type="datetimeFigureOut">
              <a:rPr lang="it-IT" smtClean="0"/>
              <a:t>20/06/2023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85612-9C66-4EE6-8EBC-AB8E968FF7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8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8.sv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7.png"/><Relationship Id="rId17" Type="http://schemas.openxmlformats.org/officeDocument/2006/relationships/image" Target="../media/image12.jfif"/><Relationship Id="rId2" Type="http://schemas.openxmlformats.org/officeDocument/2006/relationships/diagramData" Target="../diagrams/data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10.pn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BD_C186AB9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sv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2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8.sv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7.png"/><Relationship Id="rId17" Type="http://schemas.openxmlformats.org/officeDocument/2006/relationships/image" Target="../media/image12.jfif"/><Relationship Id="rId2" Type="http://schemas.openxmlformats.org/officeDocument/2006/relationships/diagramData" Target="../diagrams/data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10.pn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361A925E-B8C4-83DC-0E6F-175C66946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09709" cy="68238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0F0F3D-92D0-ADCD-5410-D5D93638600A}"/>
              </a:ext>
            </a:extLst>
          </p:cNvPr>
          <p:cNvSpPr txBox="1"/>
          <p:nvPr/>
        </p:nvSpPr>
        <p:spPr>
          <a:xfrm>
            <a:off x="1882081" y="2205315"/>
            <a:ext cx="8427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 [</a:t>
            </a:r>
            <a:r>
              <a:rPr lang="it-IT" sz="4000" b="1" dirty="0">
                <a:solidFill>
                  <a:srgbClr val="1155CC"/>
                </a:solidFill>
                <a:latin typeface="Book Antiqua" panose="02040602050305030304" pitchFamily="18" charset="0"/>
              </a:rPr>
              <a:t>D</a:t>
            </a:r>
            <a:r>
              <a:rPr lang="it-IT" sz="4000" dirty="0"/>
              <a:t>]</a:t>
            </a:r>
            <a:r>
              <a:rPr lang="it-IT" sz="4000" dirty="0" err="1"/>
              <a:t>atawarehouse</a:t>
            </a:r>
            <a:r>
              <a:rPr lang="it-IT" sz="4000" dirty="0"/>
              <a:t> </a:t>
            </a:r>
          </a:p>
          <a:p>
            <a:pPr algn="ctr"/>
            <a:r>
              <a:rPr lang="it-IT" sz="4000" dirty="0"/>
              <a:t>e  [</a:t>
            </a:r>
            <a:r>
              <a:rPr lang="it-IT" sz="4000" b="1" dirty="0">
                <a:solidFill>
                  <a:srgbClr val="1155CC"/>
                </a:solidFill>
                <a:latin typeface="Book Antiqua" panose="02040602050305030304" pitchFamily="18" charset="0"/>
              </a:rPr>
              <a:t>B</a:t>
            </a:r>
            <a:r>
              <a:rPr lang="it-IT" sz="4000" dirty="0"/>
              <a:t>]</a:t>
            </a:r>
            <a:r>
              <a:rPr lang="it-IT" sz="4000" dirty="0" err="1"/>
              <a:t>usiness</a:t>
            </a:r>
            <a:r>
              <a:rPr lang="it-IT" sz="4000" dirty="0"/>
              <a:t> [</a:t>
            </a:r>
            <a:r>
              <a:rPr lang="it-IT" sz="4000" b="1" dirty="0">
                <a:solidFill>
                  <a:srgbClr val="0070C0"/>
                </a:solidFill>
                <a:latin typeface="Book Antiqua" panose="02040602050305030304" pitchFamily="18" charset="0"/>
              </a:rPr>
              <a:t>I</a:t>
            </a:r>
            <a:r>
              <a:rPr lang="it-IT" sz="4000" dirty="0"/>
              <a:t>]</a:t>
            </a:r>
            <a:r>
              <a:rPr lang="it-IT" sz="4000" dirty="0" err="1"/>
              <a:t>ntelligence</a:t>
            </a:r>
            <a:r>
              <a:rPr lang="it-IT" sz="4000" dirty="0"/>
              <a:t> </a:t>
            </a:r>
            <a:r>
              <a:rPr lang="it-IT" sz="4000" dirty="0">
                <a:solidFill>
                  <a:srgbClr val="0070C0"/>
                </a:solidFill>
              </a:rPr>
              <a:t>INFN</a:t>
            </a:r>
            <a:r>
              <a:rPr lang="it-IT" sz="4000" dirty="0"/>
              <a:t> </a:t>
            </a:r>
          </a:p>
        </p:txBody>
      </p:sp>
      <p:sp>
        <p:nvSpPr>
          <p:cNvPr id="17" name="Shape 75">
            <a:extLst>
              <a:ext uri="{FF2B5EF4-FFF2-40B4-BE49-F238E27FC236}">
                <a16:creationId xmlns:a16="http://schemas.microsoft.com/office/drawing/2014/main" id="{8075827F-1478-9437-861F-E2BC4988C449}"/>
              </a:ext>
            </a:extLst>
          </p:cNvPr>
          <p:cNvSpPr txBox="1">
            <a:spLocks/>
          </p:cNvSpPr>
          <p:nvPr/>
        </p:nvSpPr>
        <p:spPr>
          <a:xfrm>
            <a:off x="3431336" y="4166872"/>
            <a:ext cx="5335320" cy="5954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entury Gothic"/>
              </a:rPr>
              <a:t>C</a:t>
            </a:r>
            <a:r>
              <a:rPr lang="it-IT" b="0" i="0" u="none" strike="noStrike" err="1">
                <a:solidFill>
                  <a:srgbClr val="000000"/>
                </a:solidFill>
                <a:effectLst/>
                <a:latin typeface="Century Gothic"/>
              </a:rPr>
              <a:t>.</a:t>
            </a:r>
            <a:r>
              <a:rPr lang="it-IT" b="0" i="0" u="none" strike="noStrike">
                <a:solidFill>
                  <a:srgbClr val="000000"/>
                </a:solidFill>
                <a:effectLst/>
                <a:latin typeface="Century Gothic"/>
              </a:rPr>
              <a:t>Galli – T.Angelini</a:t>
            </a:r>
            <a:endParaRPr lang="it-IT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DF0C082-385B-8CDD-EB99-CD9342EB9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1" y="2713636"/>
            <a:ext cx="4099560" cy="4144364"/>
          </a:xfrm>
          <a:prstGeom prst="rect">
            <a:avLst/>
          </a:prstGeom>
        </p:spPr>
      </p:pic>
      <p:sp>
        <p:nvSpPr>
          <p:cNvPr id="6" name="Shape 75">
            <a:extLst>
              <a:ext uri="{FF2B5EF4-FFF2-40B4-BE49-F238E27FC236}">
                <a16:creationId xmlns:a16="http://schemas.microsoft.com/office/drawing/2014/main" id="{3ED45ED1-301E-951E-1030-6ED5C44333F9}"/>
              </a:ext>
            </a:extLst>
          </p:cNvPr>
          <p:cNvSpPr txBox="1">
            <a:spLocks/>
          </p:cNvSpPr>
          <p:nvPr/>
        </p:nvSpPr>
        <p:spPr>
          <a:xfrm>
            <a:off x="8647784" y="5888736"/>
            <a:ext cx="3486637" cy="8778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en" sz="1200" b="1">
                <a:solidFill>
                  <a:schemeClr val="bg1"/>
                </a:solidFill>
              </a:rPr>
              <a:t>Plenaria </a:t>
            </a:r>
            <a:r>
              <a:rPr lang="en" sz="1200" b="1" dirty="0">
                <a:solidFill>
                  <a:schemeClr val="bg1"/>
                </a:solidFill>
              </a:rPr>
              <a:t>Genova 06/2023</a:t>
            </a:r>
          </a:p>
          <a:p>
            <a:pPr algn="r">
              <a:spcBef>
                <a:spcPts val="0"/>
              </a:spcBef>
              <a:buNone/>
            </a:pPr>
            <a:r>
              <a:rPr lang="en" sz="1200" b="1" dirty="0">
                <a:solidFill>
                  <a:schemeClr val="bg1"/>
                </a:solidFill>
              </a:rPr>
              <a:t>Direzione Sistemi informativi</a:t>
            </a:r>
          </a:p>
          <a:p>
            <a:pPr algn="r">
              <a:spcBef>
                <a:spcPts val="0"/>
              </a:spcBef>
              <a:buNone/>
            </a:pPr>
            <a:r>
              <a:rPr lang="en" sz="1200" b="1" dirty="0">
                <a:solidFill>
                  <a:schemeClr val="bg1"/>
                </a:solidFill>
              </a:rPr>
              <a:t>Servizio di Datawarehouse e Business intelligence</a:t>
            </a:r>
            <a:endParaRPr lang="e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5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ccia in giù 57">
            <a:extLst>
              <a:ext uri="{FF2B5EF4-FFF2-40B4-BE49-F238E27FC236}">
                <a16:creationId xmlns:a16="http://schemas.microsoft.com/office/drawing/2014/main" id="{F5FA7129-0F56-A79D-560E-74B06E184F01}"/>
              </a:ext>
            </a:extLst>
          </p:cNvPr>
          <p:cNvSpPr/>
          <p:nvPr/>
        </p:nvSpPr>
        <p:spPr>
          <a:xfrm>
            <a:off x="5112386" y="2394970"/>
            <a:ext cx="454081" cy="2106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3" name="Freccia in giù 132">
            <a:extLst>
              <a:ext uri="{FF2B5EF4-FFF2-40B4-BE49-F238E27FC236}">
                <a16:creationId xmlns:a16="http://schemas.microsoft.com/office/drawing/2014/main" id="{148B76B5-D4EF-AA8E-4EE9-22FD19207B90}"/>
              </a:ext>
            </a:extLst>
          </p:cNvPr>
          <p:cNvSpPr/>
          <p:nvPr/>
        </p:nvSpPr>
        <p:spPr>
          <a:xfrm>
            <a:off x="4543870" y="2400443"/>
            <a:ext cx="454081" cy="210638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BFA03A72-A9A9-6A0E-7965-CAEDC4F76097}"/>
              </a:ext>
            </a:extLst>
          </p:cNvPr>
          <p:cNvSpPr/>
          <p:nvPr/>
        </p:nvSpPr>
        <p:spPr>
          <a:xfrm flipV="1">
            <a:off x="3416050" y="2100221"/>
            <a:ext cx="3755197" cy="1544441"/>
          </a:xfrm>
          <a:prstGeom prst="roundRect">
            <a:avLst/>
          </a:prstGeom>
          <a:solidFill>
            <a:srgbClr val="66FFFF">
              <a:alpha val="42000"/>
            </a:srgbClr>
          </a:solidFill>
          <a:ln>
            <a:solidFill>
              <a:schemeClr val="accent4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432C364-0593-2CAE-C455-7E8F59C9562C}"/>
              </a:ext>
            </a:extLst>
          </p:cNvPr>
          <p:cNvSpPr/>
          <p:nvPr/>
        </p:nvSpPr>
        <p:spPr>
          <a:xfrm>
            <a:off x="4406162" y="4920483"/>
            <a:ext cx="1830501" cy="1499636"/>
          </a:xfrm>
          <a:custGeom>
            <a:avLst/>
            <a:gdLst>
              <a:gd name="connsiteX0" fmla="*/ 0 w 1830501"/>
              <a:gd name="connsiteY0" fmla="*/ 0 h 1499636"/>
              <a:gd name="connsiteX1" fmla="*/ 573557 w 1830501"/>
              <a:gd name="connsiteY1" fmla="*/ 0 h 1499636"/>
              <a:gd name="connsiteX2" fmla="*/ 1128809 w 1830501"/>
              <a:gd name="connsiteY2" fmla="*/ 0 h 1499636"/>
              <a:gd name="connsiteX3" fmla="*/ 1830501 w 1830501"/>
              <a:gd name="connsiteY3" fmla="*/ 0 h 1499636"/>
              <a:gd name="connsiteX4" fmla="*/ 1830501 w 1830501"/>
              <a:gd name="connsiteY4" fmla="*/ 499879 h 1499636"/>
              <a:gd name="connsiteX5" fmla="*/ 1830501 w 1830501"/>
              <a:gd name="connsiteY5" fmla="*/ 954768 h 1499636"/>
              <a:gd name="connsiteX6" fmla="*/ 1830501 w 1830501"/>
              <a:gd name="connsiteY6" fmla="*/ 1499636 h 1499636"/>
              <a:gd name="connsiteX7" fmla="*/ 1183724 w 1830501"/>
              <a:gd name="connsiteY7" fmla="*/ 1499636 h 1499636"/>
              <a:gd name="connsiteX8" fmla="*/ 536947 w 1830501"/>
              <a:gd name="connsiteY8" fmla="*/ 1499636 h 1499636"/>
              <a:gd name="connsiteX9" fmla="*/ 0 w 1830501"/>
              <a:gd name="connsiteY9" fmla="*/ 1499636 h 1499636"/>
              <a:gd name="connsiteX10" fmla="*/ 0 w 1830501"/>
              <a:gd name="connsiteY10" fmla="*/ 984761 h 1499636"/>
              <a:gd name="connsiteX11" fmla="*/ 0 w 1830501"/>
              <a:gd name="connsiteY11" fmla="*/ 499879 h 1499636"/>
              <a:gd name="connsiteX12" fmla="*/ 0 w 1830501"/>
              <a:gd name="connsiteY12" fmla="*/ 0 h 149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0501" h="1499636" extrusionOk="0">
                <a:moveTo>
                  <a:pt x="0" y="0"/>
                </a:moveTo>
                <a:cubicBezTo>
                  <a:pt x="156743" y="18615"/>
                  <a:pt x="358904" y="-8100"/>
                  <a:pt x="573557" y="0"/>
                </a:cubicBezTo>
                <a:cubicBezTo>
                  <a:pt x="788210" y="8100"/>
                  <a:pt x="976591" y="-24250"/>
                  <a:pt x="1128809" y="0"/>
                </a:cubicBezTo>
                <a:cubicBezTo>
                  <a:pt x="1281027" y="24250"/>
                  <a:pt x="1501129" y="-8518"/>
                  <a:pt x="1830501" y="0"/>
                </a:cubicBezTo>
                <a:cubicBezTo>
                  <a:pt x="1843471" y="142084"/>
                  <a:pt x="1812369" y="322633"/>
                  <a:pt x="1830501" y="499879"/>
                </a:cubicBezTo>
                <a:cubicBezTo>
                  <a:pt x="1848633" y="677125"/>
                  <a:pt x="1824248" y="791514"/>
                  <a:pt x="1830501" y="954768"/>
                </a:cubicBezTo>
                <a:cubicBezTo>
                  <a:pt x="1836754" y="1118022"/>
                  <a:pt x="1809772" y="1293265"/>
                  <a:pt x="1830501" y="1499636"/>
                </a:cubicBezTo>
                <a:cubicBezTo>
                  <a:pt x="1570425" y="1515170"/>
                  <a:pt x="1501764" y="1499853"/>
                  <a:pt x="1183724" y="1499636"/>
                </a:cubicBezTo>
                <a:cubicBezTo>
                  <a:pt x="865684" y="1499419"/>
                  <a:pt x="746377" y="1487888"/>
                  <a:pt x="536947" y="1499636"/>
                </a:cubicBezTo>
                <a:cubicBezTo>
                  <a:pt x="327517" y="1511384"/>
                  <a:pt x="237555" y="1513816"/>
                  <a:pt x="0" y="1499636"/>
                </a:cubicBezTo>
                <a:cubicBezTo>
                  <a:pt x="-20000" y="1257056"/>
                  <a:pt x="15667" y="1178800"/>
                  <a:pt x="0" y="984761"/>
                </a:cubicBezTo>
                <a:cubicBezTo>
                  <a:pt x="-15667" y="790722"/>
                  <a:pt x="-21594" y="679683"/>
                  <a:pt x="0" y="499879"/>
                </a:cubicBezTo>
                <a:cubicBezTo>
                  <a:pt x="21594" y="320075"/>
                  <a:pt x="-2280" y="10834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7917243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52C531F-5085-60CF-4929-5E4FDE37E922}"/>
              </a:ext>
            </a:extLst>
          </p:cNvPr>
          <p:cNvSpPr txBox="1"/>
          <p:nvPr/>
        </p:nvSpPr>
        <p:spPr>
          <a:xfrm>
            <a:off x="4406162" y="4544147"/>
            <a:ext cx="1274360" cy="369332"/>
          </a:xfrm>
          <a:custGeom>
            <a:avLst/>
            <a:gdLst>
              <a:gd name="connsiteX0" fmla="*/ 0 w 1274360"/>
              <a:gd name="connsiteY0" fmla="*/ 0 h 369332"/>
              <a:gd name="connsiteX1" fmla="*/ 624436 w 1274360"/>
              <a:gd name="connsiteY1" fmla="*/ 0 h 369332"/>
              <a:gd name="connsiteX2" fmla="*/ 1274360 w 1274360"/>
              <a:gd name="connsiteY2" fmla="*/ 0 h 369332"/>
              <a:gd name="connsiteX3" fmla="*/ 1274360 w 1274360"/>
              <a:gd name="connsiteY3" fmla="*/ 369332 h 369332"/>
              <a:gd name="connsiteX4" fmla="*/ 637180 w 1274360"/>
              <a:gd name="connsiteY4" fmla="*/ 369332 h 369332"/>
              <a:gd name="connsiteX5" fmla="*/ 0 w 1274360"/>
              <a:gd name="connsiteY5" fmla="*/ 369332 h 369332"/>
              <a:gd name="connsiteX6" fmla="*/ 0 w 1274360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360" h="369332" extrusionOk="0">
                <a:moveTo>
                  <a:pt x="0" y="0"/>
                </a:moveTo>
                <a:cubicBezTo>
                  <a:pt x="243744" y="-13814"/>
                  <a:pt x="486142" y="1016"/>
                  <a:pt x="624436" y="0"/>
                </a:cubicBezTo>
                <a:cubicBezTo>
                  <a:pt x="762730" y="-1016"/>
                  <a:pt x="1050810" y="27372"/>
                  <a:pt x="1274360" y="0"/>
                </a:cubicBezTo>
                <a:cubicBezTo>
                  <a:pt x="1269083" y="78977"/>
                  <a:pt x="1277176" y="271296"/>
                  <a:pt x="1274360" y="369332"/>
                </a:cubicBezTo>
                <a:cubicBezTo>
                  <a:pt x="1125079" y="359493"/>
                  <a:pt x="911697" y="367504"/>
                  <a:pt x="637180" y="369332"/>
                </a:cubicBezTo>
                <a:cubicBezTo>
                  <a:pt x="362663" y="371160"/>
                  <a:pt x="302224" y="394422"/>
                  <a:pt x="0" y="369332"/>
                </a:cubicBezTo>
                <a:cubicBezTo>
                  <a:pt x="-2324" y="217080"/>
                  <a:pt x="-5834" y="88445"/>
                  <a:pt x="0" y="0"/>
                </a:cubicBezTo>
                <a:close/>
              </a:path>
            </a:pathLst>
          </a:custGeom>
          <a:noFill/>
          <a:ln w="3175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ETL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29D4291-2F49-C61C-CC2B-EE6F4BE03F4E}"/>
              </a:ext>
            </a:extLst>
          </p:cNvPr>
          <p:cNvCxnSpPr>
            <a:cxnSpLocks/>
          </p:cNvCxnSpPr>
          <p:nvPr/>
        </p:nvCxnSpPr>
        <p:spPr>
          <a:xfrm flipV="1">
            <a:off x="6334088" y="3639921"/>
            <a:ext cx="2510380" cy="1623513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sco magnetico 25">
            <a:extLst>
              <a:ext uri="{FF2B5EF4-FFF2-40B4-BE49-F238E27FC236}">
                <a16:creationId xmlns:a16="http://schemas.microsoft.com/office/drawing/2014/main" id="{F0A45FBE-8351-1F92-DAED-2A608FDB9018}"/>
              </a:ext>
            </a:extLst>
          </p:cNvPr>
          <p:cNvSpPr/>
          <p:nvPr/>
        </p:nvSpPr>
        <p:spPr>
          <a:xfrm>
            <a:off x="2697966" y="5111034"/>
            <a:ext cx="958438" cy="862752"/>
          </a:xfrm>
          <a:prstGeom prst="flowChartMagneticDisk">
            <a:avLst/>
          </a:prstGeom>
          <a:ln w="28575">
            <a:solidFill>
              <a:srgbClr val="1155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7" name="Disco magnetico 26">
            <a:extLst>
              <a:ext uri="{FF2B5EF4-FFF2-40B4-BE49-F238E27FC236}">
                <a16:creationId xmlns:a16="http://schemas.microsoft.com/office/drawing/2014/main" id="{F59B6E23-377A-C0E3-8D5D-F1BEE5405AD4}"/>
              </a:ext>
            </a:extLst>
          </p:cNvPr>
          <p:cNvSpPr/>
          <p:nvPr/>
        </p:nvSpPr>
        <p:spPr>
          <a:xfrm>
            <a:off x="2850366" y="5263434"/>
            <a:ext cx="958438" cy="862752"/>
          </a:xfrm>
          <a:prstGeom prst="flowChartMagneticDisk">
            <a:avLst/>
          </a:prstGeom>
          <a:ln w="28575">
            <a:solidFill>
              <a:srgbClr val="1155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8" name="Disco magnetico 27">
            <a:extLst>
              <a:ext uri="{FF2B5EF4-FFF2-40B4-BE49-F238E27FC236}">
                <a16:creationId xmlns:a16="http://schemas.microsoft.com/office/drawing/2014/main" id="{2AA4888A-DFFC-FDFB-B58A-7A047D62C765}"/>
              </a:ext>
            </a:extLst>
          </p:cNvPr>
          <p:cNvSpPr/>
          <p:nvPr/>
        </p:nvSpPr>
        <p:spPr>
          <a:xfrm>
            <a:off x="3002766" y="5415834"/>
            <a:ext cx="958438" cy="862752"/>
          </a:xfrm>
          <a:prstGeom prst="flowChartMagneticDisk">
            <a:avLst/>
          </a:prstGeom>
          <a:ln w="28575">
            <a:solidFill>
              <a:srgbClr val="1155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RDBMS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Legacy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C764B66-7EF7-B4CC-E9F1-AA9A9AEA5B6B}"/>
              </a:ext>
            </a:extLst>
          </p:cNvPr>
          <p:cNvSpPr txBox="1"/>
          <p:nvPr/>
        </p:nvSpPr>
        <p:spPr>
          <a:xfrm>
            <a:off x="3919997" y="5942071"/>
            <a:ext cx="60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SQL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106CA76-48CA-80BB-5687-FD0911BA25D5}"/>
              </a:ext>
            </a:extLst>
          </p:cNvPr>
          <p:cNvCxnSpPr/>
          <p:nvPr/>
        </p:nvCxnSpPr>
        <p:spPr>
          <a:xfrm>
            <a:off x="1248228" y="0"/>
            <a:ext cx="0" cy="679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EC00D72-43AC-8BF2-AA35-4636C6D09DA9}"/>
              </a:ext>
            </a:extLst>
          </p:cNvPr>
          <p:cNvSpPr txBox="1"/>
          <p:nvPr/>
        </p:nvSpPr>
        <p:spPr>
          <a:xfrm>
            <a:off x="5424525" y="1793932"/>
            <a:ext cx="171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Apache Kafka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4C7676D-8694-BF2C-23B8-3F0B89B455BD}"/>
              </a:ext>
            </a:extLst>
          </p:cNvPr>
          <p:cNvSpPr txBox="1"/>
          <p:nvPr/>
        </p:nvSpPr>
        <p:spPr>
          <a:xfrm>
            <a:off x="1211488" y="2025893"/>
            <a:ext cx="73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Json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39" name="Documento multiplo 38">
            <a:extLst>
              <a:ext uri="{FF2B5EF4-FFF2-40B4-BE49-F238E27FC236}">
                <a16:creationId xmlns:a16="http://schemas.microsoft.com/office/drawing/2014/main" id="{A11C94CB-EE62-47F1-0056-00B670E2196A}"/>
              </a:ext>
            </a:extLst>
          </p:cNvPr>
          <p:cNvSpPr/>
          <p:nvPr/>
        </p:nvSpPr>
        <p:spPr>
          <a:xfrm>
            <a:off x="1943912" y="2158435"/>
            <a:ext cx="165465" cy="132385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0" name="Documento multiplo 39">
            <a:extLst>
              <a:ext uri="{FF2B5EF4-FFF2-40B4-BE49-F238E27FC236}">
                <a16:creationId xmlns:a16="http://schemas.microsoft.com/office/drawing/2014/main" id="{D189CC2C-2614-5492-C143-B4882874D39D}"/>
              </a:ext>
            </a:extLst>
          </p:cNvPr>
          <p:cNvSpPr/>
          <p:nvPr/>
        </p:nvSpPr>
        <p:spPr>
          <a:xfrm>
            <a:off x="2238207" y="2158435"/>
            <a:ext cx="165465" cy="132385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1" name="Documento multiplo 40">
            <a:extLst>
              <a:ext uri="{FF2B5EF4-FFF2-40B4-BE49-F238E27FC236}">
                <a16:creationId xmlns:a16="http://schemas.microsoft.com/office/drawing/2014/main" id="{2C80681B-B03D-ED1C-1156-03E52A74BFE0}"/>
              </a:ext>
            </a:extLst>
          </p:cNvPr>
          <p:cNvSpPr/>
          <p:nvPr/>
        </p:nvSpPr>
        <p:spPr>
          <a:xfrm>
            <a:off x="2532501" y="2158435"/>
            <a:ext cx="165465" cy="132385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5D9B5797-CE5C-FD58-346D-9EE67DAF94A7}"/>
              </a:ext>
            </a:extLst>
          </p:cNvPr>
          <p:cNvSpPr/>
          <p:nvPr/>
        </p:nvSpPr>
        <p:spPr>
          <a:xfrm flipV="1">
            <a:off x="3499600" y="158472"/>
            <a:ext cx="1991536" cy="114073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  <a:ln>
            <a:solidFill>
              <a:schemeClr val="accent5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9" name="Titolo 1">
            <a:extLst>
              <a:ext uri="{FF2B5EF4-FFF2-40B4-BE49-F238E27FC236}">
                <a16:creationId xmlns:a16="http://schemas.microsoft.com/office/drawing/2014/main" id="{6862C15B-DF55-0A32-9E5F-F36B4F01BE65}"/>
              </a:ext>
            </a:extLst>
          </p:cNvPr>
          <p:cNvSpPr txBox="1">
            <a:spLocks/>
          </p:cNvSpPr>
          <p:nvPr/>
        </p:nvSpPr>
        <p:spPr>
          <a:xfrm>
            <a:off x="94872" y="1459897"/>
            <a:ext cx="987208" cy="750359"/>
          </a:xfrm>
          <a:custGeom>
            <a:avLst/>
            <a:gdLst>
              <a:gd name="connsiteX0" fmla="*/ 0 w 987208"/>
              <a:gd name="connsiteY0" fmla="*/ 0 h 750359"/>
              <a:gd name="connsiteX1" fmla="*/ 513348 w 987208"/>
              <a:gd name="connsiteY1" fmla="*/ 0 h 750359"/>
              <a:gd name="connsiteX2" fmla="*/ 987208 w 987208"/>
              <a:gd name="connsiteY2" fmla="*/ 0 h 750359"/>
              <a:gd name="connsiteX3" fmla="*/ 987208 w 987208"/>
              <a:gd name="connsiteY3" fmla="*/ 352669 h 750359"/>
              <a:gd name="connsiteX4" fmla="*/ 987208 w 987208"/>
              <a:gd name="connsiteY4" fmla="*/ 750359 h 750359"/>
              <a:gd name="connsiteX5" fmla="*/ 513348 w 987208"/>
              <a:gd name="connsiteY5" fmla="*/ 750359 h 750359"/>
              <a:gd name="connsiteX6" fmla="*/ 0 w 987208"/>
              <a:gd name="connsiteY6" fmla="*/ 750359 h 750359"/>
              <a:gd name="connsiteX7" fmla="*/ 0 w 987208"/>
              <a:gd name="connsiteY7" fmla="*/ 382683 h 750359"/>
              <a:gd name="connsiteX8" fmla="*/ 0 w 987208"/>
              <a:gd name="connsiteY8" fmla="*/ 0 h 75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208" h="750359" fill="none" extrusionOk="0">
                <a:moveTo>
                  <a:pt x="0" y="0"/>
                </a:moveTo>
                <a:cubicBezTo>
                  <a:pt x="122417" y="-22506"/>
                  <a:pt x="314756" y="61546"/>
                  <a:pt x="513348" y="0"/>
                </a:cubicBezTo>
                <a:cubicBezTo>
                  <a:pt x="711940" y="-61546"/>
                  <a:pt x="764810" y="40015"/>
                  <a:pt x="987208" y="0"/>
                </a:cubicBezTo>
                <a:cubicBezTo>
                  <a:pt x="1007265" y="154933"/>
                  <a:pt x="982625" y="242336"/>
                  <a:pt x="987208" y="352669"/>
                </a:cubicBezTo>
                <a:cubicBezTo>
                  <a:pt x="991791" y="463002"/>
                  <a:pt x="939661" y="623765"/>
                  <a:pt x="987208" y="750359"/>
                </a:cubicBezTo>
                <a:cubicBezTo>
                  <a:pt x="812505" y="788810"/>
                  <a:pt x="655131" y="728858"/>
                  <a:pt x="513348" y="750359"/>
                </a:cubicBezTo>
                <a:cubicBezTo>
                  <a:pt x="371565" y="771860"/>
                  <a:pt x="226546" y="747428"/>
                  <a:pt x="0" y="750359"/>
                </a:cubicBezTo>
                <a:cubicBezTo>
                  <a:pt x="-40756" y="595810"/>
                  <a:pt x="23044" y="527660"/>
                  <a:pt x="0" y="382683"/>
                </a:cubicBezTo>
                <a:cubicBezTo>
                  <a:pt x="-23044" y="237706"/>
                  <a:pt x="42438" y="118477"/>
                  <a:pt x="0" y="0"/>
                </a:cubicBezTo>
                <a:close/>
              </a:path>
              <a:path w="987208" h="750359" stroke="0" extrusionOk="0">
                <a:moveTo>
                  <a:pt x="0" y="0"/>
                </a:moveTo>
                <a:cubicBezTo>
                  <a:pt x="98473" y="-15633"/>
                  <a:pt x="348067" y="39642"/>
                  <a:pt x="483732" y="0"/>
                </a:cubicBezTo>
                <a:cubicBezTo>
                  <a:pt x="619397" y="-39642"/>
                  <a:pt x="829847" y="1577"/>
                  <a:pt x="987208" y="0"/>
                </a:cubicBezTo>
                <a:cubicBezTo>
                  <a:pt x="1028267" y="154798"/>
                  <a:pt x="973862" y="276881"/>
                  <a:pt x="987208" y="390187"/>
                </a:cubicBezTo>
                <a:cubicBezTo>
                  <a:pt x="1000554" y="503493"/>
                  <a:pt x="956632" y="667593"/>
                  <a:pt x="987208" y="750359"/>
                </a:cubicBezTo>
                <a:cubicBezTo>
                  <a:pt x="886495" y="770091"/>
                  <a:pt x="675374" y="748703"/>
                  <a:pt x="513348" y="750359"/>
                </a:cubicBezTo>
                <a:cubicBezTo>
                  <a:pt x="351322" y="752015"/>
                  <a:pt x="117551" y="732072"/>
                  <a:pt x="0" y="750359"/>
                </a:cubicBezTo>
                <a:cubicBezTo>
                  <a:pt x="-17922" y="678241"/>
                  <a:pt x="8242" y="565133"/>
                  <a:pt x="0" y="390187"/>
                </a:cubicBezTo>
                <a:cubicBezTo>
                  <a:pt x="-8242" y="215241"/>
                  <a:pt x="15880" y="187533"/>
                  <a:pt x="0" y="0"/>
                </a:cubicBezTo>
                <a:close/>
              </a:path>
            </a:pathLst>
          </a:custGeom>
          <a:ln w="28575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Dreaming Outloud Pro" panose="03050502040302030504" pitchFamily="66" charset="0"/>
                <a:ea typeface="+mj-ea"/>
                <a:cs typeface="Dreaming Outloud Pro" panose="03050502040302030504" pitchFamily="66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Dreaming Outloud Pro" panose="03050502040302030504" pitchFamily="66" charset="0"/>
              <a:ea typeface="+mj-ea"/>
              <a:cs typeface="Dreaming Outloud Pro" panose="03050502040302030504" pitchFamily="66" charset="0"/>
            </a:endParaRP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3796AFD5-6C8F-336F-B2DF-C2602DC83089}"/>
              </a:ext>
            </a:extLst>
          </p:cNvPr>
          <p:cNvSpPr txBox="1"/>
          <p:nvPr/>
        </p:nvSpPr>
        <p:spPr>
          <a:xfrm>
            <a:off x="567865" y="2244065"/>
            <a:ext cx="72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Json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628B3C1B-C56A-D717-B25A-864861660CDD}"/>
              </a:ext>
            </a:extLst>
          </p:cNvPr>
          <p:cNvGrpSpPr/>
          <p:nvPr/>
        </p:nvGrpSpPr>
        <p:grpSpPr>
          <a:xfrm>
            <a:off x="50160" y="2250599"/>
            <a:ext cx="954107" cy="1000396"/>
            <a:chOff x="554434" y="1847283"/>
            <a:chExt cx="904415" cy="976455"/>
          </a:xfrm>
        </p:grpSpPr>
        <p:sp>
          <p:nvSpPr>
            <p:cNvPr id="73" name="Disco magnetico 72">
              <a:extLst>
                <a:ext uri="{FF2B5EF4-FFF2-40B4-BE49-F238E27FC236}">
                  <a16:creationId xmlns:a16="http://schemas.microsoft.com/office/drawing/2014/main" id="{2A2E5F1E-ACDD-17DC-20A7-964B0F3F6E19}"/>
                </a:ext>
              </a:extLst>
            </p:cNvPr>
            <p:cNvSpPr/>
            <p:nvPr/>
          </p:nvSpPr>
          <p:spPr>
            <a:xfrm>
              <a:off x="716043" y="2177093"/>
              <a:ext cx="312630" cy="316148"/>
            </a:xfrm>
            <a:prstGeom prst="flowChartMagneticDisk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endParaRPr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06367ADF-E1CB-0A48-06AB-5AD75F73FBEA}"/>
                </a:ext>
              </a:extLst>
            </p:cNvPr>
            <p:cNvSpPr txBox="1"/>
            <p:nvPr/>
          </p:nvSpPr>
          <p:spPr>
            <a:xfrm>
              <a:off x="554434" y="245440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eaming Outloud Pro" panose="03050502040302030504" pitchFamily="66" charset="0"/>
                  <a:ea typeface="+mn-ea"/>
                  <a:cs typeface="Dreaming Outloud Pro" panose="03050502040302030504" pitchFamily="66" charset="0"/>
                </a:rPr>
                <a:t>Acc. DB</a:t>
              </a:r>
            </a:p>
          </p:txBody>
        </p:sp>
        <p:cxnSp>
          <p:nvCxnSpPr>
            <p:cNvPr id="75" name="Connettore 2 74">
              <a:extLst>
                <a:ext uri="{FF2B5EF4-FFF2-40B4-BE49-F238E27FC236}">
                  <a16:creationId xmlns:a16="http://schemas.microsoft.com/office/drawing/2014/main" id="{3F23B0CF-EEC8-2FF4-573F-C690364DAFA1}"/>
                </a:ext>
              </a:extLst>
            </p:cNvPr>
            <p:cNvCxnSpPr>
              <a:cxnSpLocks/>
            </p:cNvCxnSpPr>
            <p:nvPr/>
          </p:nvCxnSpPr>
          <p:spPr>
            <a:xfrm>
              <a:off x="862259" y="1847283"/>
              <a:ext cx="0" cy="359922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70C4B05B-7C20-1409-C865-E289534EA3B4}"/>
              </a:ext>
            </a:extLst>
          </p:cNvPr>
          <p:cNvSpPr txBox="1"/>
          <p:nvPr/>
        </p:nvSpPr>
        <p:spPr>
          <a:xfrm>
            <a:off x="3426747" y="212418"/>
            <a:ext cx="2064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Apache Spark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//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Apache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Beam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72CF5AA8-F04C-4075-3F5F-27DC08BF20FF}"/>
              </a:ext>
            </a:extLst>
          </p:cNvPr>
          <p:cNvCxnSpPr>
            <a:cxnSpLocks/>
          </p:cNvCxnSpPr>
          <p:nvPr/>
        </p:nvCxnSpPr>
        <p:spPr>
          <a:xfrm>
            <a:off x="1312607" y="3305586"/>
            <a:ext cx="1926098" cy="0"/>
          </a:xfrm>
          <a:prstGeom prst="straightConnector1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Connettore 2 80">
            <a:extLst>
              <a:ext uri="{FF2B5EF4-FFF2-40B4-BE49-F238E27FC236}">
                <a16:creationId xmlns:a16="http://schemas.microsoft.com/office/drawing/2014/main" id="{F4F95F5A-9406-1E92-1005-887C52CAA807}"/>
              </a:ext>
            </a:extLst>
          </p:cNvPr>
          <p:cNvCxnSpPr>
            <a:cxnSpLocks/>
          </p:cNvCxnSpPr>
          <p:nvPr/>
        </p:nvCxnSpPr>
        <p:spPr>
          <a:xfrm>
            <a:off x="1294318" y="2364775"/>
            <a:ext cx="1926098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66D96161-4B09-8B0C-098D-1163A5F52A72}"/>
              </a:ext>
            </a:extLst>
          </p:cNvPr>
          <p:cNvSpPr txBox="1"/>
          <p:nvPr/>
        </p:nvSpPr>
        <p:spPr>
          <a:xfrm>
            <a:off x="93011" y="1530001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Ms. App</a:t>
            </a:r>
          </a:p>
          <a:p>
            <a:r>
              <a:rPr lang="it-IT" b="1" dirty="0"/>
              <a:t>001</a:t>
            </a:r>
          </a:p>
        </p:txBody>
      </p:sp>
      <p:sp>
        <p:nvSpPr>
          <p:cNvPr id="90" name="Documento multiplo 89">
            <a:extLst>
              <a:ext uri="{FF2B5EF4-FFF2-40B4-BE49-F238E27FC236}">
                <a16:creationId xmlns:a16="http://schemas.microsoft.com/office/drawing/2014/main" id="{CF8E8E73-EEE9-3810-A069-A66D8090F74E}"/>
              </a:ext>
            </a:extLst>
          </p:cNvPr>
          <p:cNvSpPr/>
          <p:nvPr/>
        </p:nvSpPr>
        <p:spPr>
          <a:xfrm>
            <a:off x="2098628" y="3096783"/>
            <a:ext cx="165465" cy="132385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91" name="Documento multiplo 90">
            <a:extLst>
              <a:ext uri="{FF2B5EF4-FFF2-40B4-BE49-F238E27FC236}">
                <a16:creationId xmlns:a16="http://schemas.microsoft.com/office/drawing/2014/main" id="{099636FB-D392-3D73-1D86-06D3DFF15CF5}"/>
              </a:ext>
            </a:extLst>
          </p:cNvPr>
          <p:cNvSpPr/>
          <p:nvPr/>
        </p:nvSpPr>
        <p:spPr>
          <a:xfrm>
            <a:off x="2392922" y="3096783"/>
            <a:ext cx="165465" cy="132385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92" name="Titolo 1">
            <a:extLst>
              <a:ext uri="{FF2B5EF4-FFF2-40B4-BE49-F238E27FC236}">
                <a16:creationId xmlns:a16="http://schemas.microsoft.com/office/drawing/2014/main" id="{0745039F-D3E8-E355-2C66-DFAC9129E13C}"/>
              </a:ext>
            </a:extLst>
          </p:cNvPr>
          <p:cNvSpPr txBox="1">
            <a:spLocks/>
          </p:cNvSpPr>
          <p:nvPr/>
        </p:nvSpPr>
        <p:spPr>
          <a:xfrm>
            <a:off x="118647" y="3063871"/>
            <a:ext cx="987208" cy="750359"/>
          </a:xfrm>
          <a:custGeom>
            <a:avLst/>
            <a:gdLst>
              <a:gd name="connsiteX0" fmla="*/ 0 w 987208"/>
              <a:gd name="connsiteY0" fmla="*/ 0 h 750359"/>
              <a:gd name="connsiteX1" fmla="*/ 513348 w 987208"/>
              <a:gd name="connsiteY1" fmla="*/ 0 h 750359"/>
              <a:gd name="connsiteX2" fmla="*/ 987208 w 987208"/>
              <a:gd name="connsiteY2" fmla="*/ 0 h 750359"/>
              <a:gd name="connsiteX3" fmla="*/ 987208 w 987208"/>
              <a:gd name="connsiteY3" fmla="*/ 352669 h 750359"/>
              <a:gd name="connsiteX4" fmla="*/ 987208 w 987208"/>
              <a:gd name="connsiteY4" fmla="*/ 750359 h 750359"/>
              <a:gd name="connsiteX5" fmla="*/ 513348 w 987208"/>
              <a:gd name="connsiteY5" fmla="*/ 750359 h 750359"/>
              <a:gd name="connsiteX6" fmla="*/ 0 w 987208"/>
              <a:gd name="connsiteY6" fmla="*/ 750359 h 750359"/>
              <a:gd name="connsiteX7" fmla="*/ 0 w 987208"/>
              <a:gd name="connsiteY7" fmla="*/ 382683 h 750359"/>
              <a:gd name="connsiteX8" fmla="*/ 0 w 987208"/>
              <a:gd name="connsiteY8" fmla="*/ 0 h 75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208" h="750359" fill="none" extrusionOk="0">
                <a:moveTo>
                  <a:pt x="0" y="0"/>
                </a:moveTo>
                <a:cubicBezTo>
                  <a:pt x="122417" y="-22506"/>
                  <a:pt x="314756" y="61546"/>
                  <a:pt x="513348" y="0"/>
                </a:cubicBezTo>
                <a:cubicBezTo>
                  <a:pt x="711940" y="-61546"/>
                  <a:pt x="764810" y="40015"/>
                  <a:pt x="987208" y="0"/>
                </a:cubicBezTo>
                <a:cubicBezTo>
                  <a:pt x="1007265" y="154933"/>
                  <a:pt x="982625" y="242336"/>
                  <a:pt x="987208" y="352669"/>
                </a:cubicBezTo>
                <a:cubicBezTo>
                  <a:pt x="991791" y="463002"/>
                  <a:pt x="939661" y="623765"/>
                  <a:pt x="987208" y="750359"/>
                </a:cubicBezTo>
                <a:cubicBezTo>
                  <a:pt x="812505" y="788810"/>
                  <a:pt x="655131" y="728858"/>
                  <a:pt x="513348" y="750359"/>
                </a:cubicBezTo>
                <a:cubicBezTo>
                  <a:pt x="371565" y="771860"/>
                  <a:pt x="226546" y="747428"/>
                  <a:pt x="0" y="750359"/>
                </a:cubicBezTo>
                <a:cubicBezTo>
                  <a:pt x="-40756" y="595810"/>
                  <a:pt x="23044" y="527660"/>
                  <a:pt x="0" y="382683"/>
                </a:cubicBezTo>
                <a:cubicBezTo>
                  <a:pt x="-23044" y="237706"/>
                  <a:pt x="42438" y="118477"/>
                  <a:pt x="0" y="0"/>
                </a:cubicBezTo>
                <a:close/>
              </a:path>
              <a:path w="987208" h="750359" stroke="0" extrusionOk="0">
                <a:moveTo>
                  <a:pt x="0" y="0"/>
                </a:moveTo>
                <a:cubicBezTo>
                  <a:pt x="98473" y="-15633"/>
                  <a:pt x="348067" y="39642"/>
                  <a:pt x="483732" y="0"/>
                </a:cubicBezTo>
                <a:cubicBezTo>
                  <a:pt x="619397" y="-39642"/>
                  <a:pt x="829847" y="1577"/>
                  <a:pt x="987208" y="0"/>
                </a:cubicBezTo>
                <a:cubicBezTo>
                  <a:pt x="1028267" y="154798"/>
                  <a:pt x="973862" y="276881"/>
                  <a:pt x="987208" y="390187"/>
                </a:cubicBezTo>
                <a:cubicBezTo>
                  <a:pt x="1000554" y="503493"/>
                  <a:pt x="956632" y="667593"/>
                  <a:pt x="987208" y="750359"/>
                </a:cubicBezTo>
                <a:cubicBezTo>
                  <a:pt x="886495" y="770091"/>
                  <a:pt x="675374" y="748703"/>
                  <a:pt x="513348" y="750359"/>
                </a:cubicBezTo>
                <a:cubicBezTo>
                  <a:pt x="351322" y="752015"/>
                  <a:pt x="117551" y="732072"/>
                  <a:pt x="0" y="750359"/>
                </a:cubicBezTo>
                <a:cubicBezTo>
                  <a:pt x="-17922" y="678241"/>
                  <a:pt x="8242" y="565133"/>
                  <a:pt x="0" y="390187"/>
                </a:cubicBezTo>
                <a:cubicBezTo>
                  <a:pt x="-8242" y="215241"/>
                  <a:pt x="15880" y="187533"/>
                  <a:pt x="0" y="0"/>
                </a:cubicBezTo>
                <a:close/>
              </a:path>
            </a:pathLst>
          </a:custGeom>
          <a:ln w="28575">
            <a:solidFill>
              <a:schemeClr val="accent5">
                <a:lumMod val="60000"/>
                <a:lumOff val="4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Dreaming Outloud Pro" panose="03050502040302030504" pitchFamily="66" charset="0"/>
                <a:ea typeface="+mj-ea"/>
                <a:cs typeface="Dreaming Outloud Pro" panose="03050502040302030504" pitchFamily="66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Dreaming Outloud Pro" panose="03050502040302030504" pitchFamily="66" charset="0"/>
              <a:ea typeface="+mj-ea"/>
              <a:cs typeface="Dreaming Outloud Pro" panose="03050502040302030504" pitchFamily="66" charset="0"/>
            </a:endParaRPr>
          </a:p>
        </p:txBody>
      </p:sp>
      <p:grpSp>
        <p:nvGrpSpPr>
          <p:cNvPr id="94" name="Gruppo 93">
            <a:extLst>
              <a:ext uri="{FF2B5EF4-FFF2-40B4-BE49-F238E27FC236}">
                <a16:creationId xmlns:a16="http://schemas.microsoft.com/office/drawing/2014/main" id="{074B1ED4-7878-E7F9-D4EC-147CB1F2247A}"/>
              </a:ext>
            </a:extLst>
          </p:cNvPr>
          <p:cNvGrpSpPr/>
          <p:nvPr/>
        </p:nvGrpSpPr>
        <p:grpSpPr>
          <a:xfrm>
            <a:off x="73935" y="3854573"/>
            <a:ext cx="954107" cy="1000396"/>
            <a:chOff x="554434" y="1847283"/>
            <a:chExt cx="904415" cy="976455"/>
          </a:xfrm>
        </p:grpSpPr>
        <p:sp>
          <p:nvSpPr>
            <p:cNvPr id="95" name="Disco magnetico 94">
              <a:extLst>
                <a:ext uri="{FF2B5EF4-FFF2-40B4-BE49-F238E27FC236}">
                  <a16:creationId xmlns:a16="http://schemas.microsoft.com/office/drawing/2014/main" id="{741BC0F1-E2AA-0D36-C981-EB565D2045A2}"/>
                </a:ext>
              </a:extLst>
            </p:cNvPr>
            <p:cNvSpPr/>
            <p:nvPr/>
          </p:nvSpPr>
          <p:spPr>
            <a:xfrm>
              <a:off x="716043" y="2177093"/>
              <a:ext cx="312630" cy="316148"/>
            </a:xfrm>
            <a:prstGeom prst="flowChartMagneticDisk">
              <a:avLst/>
            </a:prstGeom>
            <a:noFill/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endParaRPr>
            </a:p>
          </p:txBody>
        </p:sp>
        <p:sp>
          <p:nvSpPr>
            <p:cNvPr id="96" name="CasellaDiTesto 95">
              <a:extLst>
                <a:ext uri="{FF2B5EF4-FFF2-40B4-BE49-F238E27FC236}">
                  <a16:creationId xmlns:a16="http://schemas.microsoft.com/office/drawing/2014/main" id="{32019735-38F9-76FB-5A2C-6D8D2770C1DB}"/>
                </a:ext>
              </a:extLst>
            </p:cNvPr>
            <p:cNvSpPr txBox="1"/>
            <p:nvPr/>
          </p:nvSpPr>
          <p:spPr>
            <a:xfrm>
              <a:off x="554434" y="245440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eaming Outloud Pro" panose="03050502040302030504" pitchFamily="66" charset="0"/>
                  <a:ea typeface="+mn-ea"/>
                  <a:cs typeface="Dreaming Outloud Pro" panose="03050502040302030504" pitchFamily="66" charset="0"/>
                </a:rPr>
                <a:t>Acc. DB</a:t>
              </a:r>
            </a:p>
          </p:txBody>
        </p:sp>
        <p:cxnSp>
          <p:nvCxnSpPr>
            <p:cNvPr id="97" name="Connettore 2 96">
              <a:extLst>
                <a:ext uri="{FF2B5EF4-FFF2-40B4-BE49-F238E27FC236}">
                  <a16:creationId xmlns:a16="http://schemas.microsoft.com/office/drawing/2014/main" id="{22C43A59-20CA-A32F-2744-B42C8EFD6682}"/>
                </a:ext>
              </a:extLst>
            </p:cNvPr>
            <p:cNvCxnSpPr>
              <a:cxnSpLocks/>
            </p:cNvCxnSpPr>
            <p:nvPr/>
          </p:nvCxnSpPr>
          <p:spPr>
            <a:xfrm>
              <a:off x="862259" y="1847283"/>
              <a:ext cx="0" cy="359922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5317CFA0-5EBE-35B7-2E71-FE2960716EDE}"/>
              </a:ext>
            </a:extLst>
          </p:cNvPr>
          <p:cNvSpPr txBox="1"/>
          <p:nvPr/>
        </p:nvSpPr>
        <p:spPr>
          <a:xfrm>
            <a:off x="116786" y="3133975"/>
            <a:ext cx="92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Ms.App</a:t>
            </a:r>
            <a:endParaRPr lang="it-IT" b="1" dirty="0"/>
          </a:p>
          <a:p>
            <a:r>
              <a:rPr lang="it-IT" b="1" dirty="0"/>
              <a:t>… 00N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189CCAA5-0010-6EEA-47C1-8F41C5DCBD74}"/>
              </a:ext>
            </a:extLst>
          </p:cNvPr>
          <p:cNvSpPr txBox="1"/>
          <p:nvPr/>
        </p:nvSpPr>
        <p:spPr>
          <a:xfrm>
            <a:off x="1204562" y="2962920"/>
            <a:ext cx="73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Json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ECF20FD9-C09B-82DB-1695-DD416F38649D}"/>
              </a:ext>
            </a:extLst>
          </p:cNvPr>
          <p:cNvSpPr txBox="1"/>
          <p:nvPr/>
        </p:nvSpPr>
        <p:spPr>
          <a:xfrm>
            <a:off x="6369311" y="3338559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Minio</a:t>
            </a:r>
          </a:p>
        </p:txBody>
      </p:sp>
      <p:graphicFrame>
        <p:nvGraphicFramePr>
          <p:cNvPr id="102" name="Diagramma 101">
            <a:extLst>
              <a:ext uri="{FF2B5EF4-FFF2-40B4-BE49-F238E27FC236}">
                <a16:creationId xmlns:a16="http://schemas.microsoft.com/office/drawing/2014/main" id="{F9D7A724-EEE7-B0F3-1A04-249551F8A7D7}"/>
              </a:ext>
            </a:extLst>
          </p:cNvPr>
          <p:cNvGraphicFramePr/>
          <p:nvPr/>
        </p:nvGraphicFramePr>
        <p:xfrm>
          <a:off x="3574728" y="2166766"/>
          <a:ext cx="2666636" cy="1289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0" name="Diagramma 109">
            <a:extLst>
              <a:ext uri="{FF2B5EF4-FFF2-40B4-BE49-F238E27FC236}">
                <a16:creationId xmlns:a16="http://schemas.microsoft.com/office/drawing/2014/main" id="{B0582442-9828-2757-C152-8259ADB988EE}"/>
              </a:ext>
            </a:extLst>
          </p:cNvPr>
          <p:cNvGraphicFramePr/>
          <p:nvPr/>
        </p:nvGraphicFramePr>
        <p:xfrm>
          <a:off x="4440771" y="4985537"/>
          <a:ext cx="1560395" cy="136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18" name="Connettore 2 117">
            <a:extLst>
              <a:ext uri="{FF2B5EF4-FFF2-40B4-BE49-F238E27FC236}">
                <a16:creationId xmlns:a16="http://schemas.microsoft.com/office/drawing/2014/main" id="{9375445D-7F01-7E98-0C61-4603D19997C1}"/>
              </a:ext>
            </a:extLst>
          </p:cNvPr>
          <p:cNvCxnSpPr>
            <a:cxnSpLocks/>
          </p:cNvCxnSpPr>
          <p:nvPr/>
        </p:nvCxnSpPr>
        <p:spPr>
          <a:xfrm>
            <a:off x="5486044" y="502920"/>
            <a:ext cx="3358424" cy="3137001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ccia bidirezionale verticale 83">
            <a:extLst>
              <a:ext uri="{FF2B5EF4-FFF2-40B4-BE49-F238E27FC236}">
                <a16:creationId xmlns:a16="http://schemas.microsoft.com/office/drawing/2014/main" id="{5C6998B8-CE41-FFF9-3795-C828428BA64B}"/>
              </a:ext>
            </a:extLst>
          </p:cNvPr>
          <p:cNvSpPr/>
          <p:nvPr/>
        </p:nvSpPr>
        <p:spPr>
          <a:xfrm>
            <a:off x="4876484" y="1143561"/>
            <a:ext cx="142130" cy="1990414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82" name="Freccia bidirezionale verticale 81">
            <a:extLst>
              <a:ext uri="{FF2B5EF4-FFF2-40B4-BE49-F238E27FC236}">
                <a16:creationId xmlns:a16="http://schemas.microsoft.com/office/drawing/2014/main" id="{B538F914-DB3D-9901-D3CD-B2973C131AF1}"/>
              </a:ext>
            </a:extLst>
          </p:cNvPr>
          <p:cNvSpPr/>
          <p:nvPr/>
        </p:nvSpPr>
        <p:spPr>
          <a:xfrm>
            <a:off x="4246886" y="1142686"/>
            <a:ext cx="111338" cy="1205561"/>
          </a:xfrm>
          <a:prstGeom prst="upDownArrow">
            <a:avLst/>
          </a:prstGeom>
          <a:solidFill>
            <a:srgbClr val="00B050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8495"/>
                      <a:gd name="connsiteY0" fmla="*/ 64248 h 1808770"/>
                      <a:gd name="connsiteX1" fmla="*/ 64248 w 128495"/>
                      <a:gd name="connsiteY1" fmla="*/ 0 h 1808770"/>
                      <a:gd name="connsiteX2" fmla="*/ 128495 w 128495"/>
                      <a:gd name="connsiteY2" fmla="*/ 64248 h 1808770"/>
                      <a:gd name="connsiteX3" fmla="*/ 96371 w 128495"/>
                      <a:gd name="connsiteY3" fmla="*/ 64248 h 1808770"/>
                      <a:gd name="connsiteX4" fmla="*/ 96371 w 128495"/>
                      <a:gd name="connsiteY4" fmla="*/ 607537 h 1808770"/>
                      <a:gd name="connsiteX5" fmla="*/ 96371 w 128495"/>
                      <a:gd name="connsiteY5" fmla="*/ 1167629 h 1808770"/>
                      <a:gd name="connsiteX6" fmla="*/ 96371 w 128495"/>
                      <a:gd name="connsiteY6" fmla="*/ 1744523 h 1808770"/>
                      <a:gd name="connsiteX7" fmla="*/ 128495 w 128495"/>
                      <a:gd name="connsiteY7" fmla="*/ 1744523 h 1808770"/>
                      <a:gd name="connsiteX8" fmla="*/ 64248 w 128495"/>
                      <a:gd name="connsiteY8" fmla="*/ 1808770 h 1808770"/>
                      <a:gd name="connsiteX9" fmla="*/ 0 w 128495"/>
                      <a:gd name="connsiteY9" fmla="*/ 1744523 h 1808770"/>
                      <a:gd name="connsiteX10" fmla="*/ 32124 w 128495"/>
                      <a:gd name="connsiteY10" fmla="*/ 1744523 h 1808770"/>
                      <a:gd name="connsiteX11" fmla="*/ 32124 w 128495"/>
                      <a:gd name="connsiteY11" fmla="*/ 1234840 h 1808770"/>
                      <a:gd name="connsiteX12" fmla="*/ 32124 w 128495"/>
                      <a:gd name="connsiteY12" fmla="*/ 691551 h 1808770"/>
                      <a:gd name="connsiteX13" fmla="*/ 32124 w 128495"/>
                      <a:gd name="connsiteY13" fmla="*/ 64248 h 1808770"/>
                      <a:gd name="connsiteX14" fmla="*/ 0 w 128495"/>
                      <a:gd name="connsiteY14" fmla="*/ 64248 h 1808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28495" h="1808770" fill="none" extrusionOk="0">
                        <a:moveTo>
                          <a:pt x="0" y="64248"/>
                        </a:moveTo>
                        <a:cubicBezTo>
                          <a:pt x="14271" y="38371"/>
                          <a:pt x="39620" y="25937"/>
                          <a:pt x="64248" y="0"/>
                        </a:cubicBezTo>
                        <a:cubicBezTo>
                          <a:pt x="86087" y="6463"/>
                          <a:pt x="96429" y="42543"/>
                          <a:pt x="128495" y="64248"/>
                        </a:cubicBezTo>
                        <a:cubicBezTo>
                          <a:pt x="119792" y="65559"/>
                          <a:pt x="110313" y="63292"/>
                          <a:pt x="96371" y="64248"/>
                        </a:cubicBezTo>
                        <a:cubicBezTo>
                          <a:pt x="121993" y="194580"/>
                          <a:pt x="86579" y="473336"/>
                          <a:pt x="96371" y="607537"/>
                        </a:cubicBezTo>
                        <a:cubicBezTo>
                          <a:pt x="106163" y="741738"/>
                          <a:pt x="46930" y="938845"/>
                          <a:pt x="96371" y="1167629"/>
                        </a:cubicBezTo>
                        <a:cubicBezTo>
                          <a:pt x="145812" y="1396413"/>
                          <a:pt x="32547" y="1459158"/>
                          <a:pt x="96371" y="1744523"/>
                        </a:cubicBezTo>
                        <a:cubicBezTo>
                          <a:pt x="108283" y="1741761"/>
                          <a:pt x="115003" y="1746058"/>
                          <a:pt x="128495" y="1744523"/>
                        </a:cubicBezTo>
                        <a:cubicBezTo>
                          <a:pt x="106019" y="1775425"/>
                          <a:pt x="86814" y="1775105"/>
                          <a:pt x="64248" y="1808770"/>
                        </a:cubicBezTo>
                        <a:cubicBezTo>
                          <a:pt x="36678" y="1788568"/>
                          <a:pt x="22124" y="1759033"/>
                          <a:pt x="0" y="1744523"/>
                        </a:cubicBezTo>
                        <a:cubicBezTo>
                          <a:pt x="12266" y="1743281"/>
                          <a:pt x="17877" y="1746009"/>
                          <a:pt x="32124" y="1744523"/>
                        </a:cubicBezTo>
                        <a:cubicBezTo>
                          <a:pt x="31614" y="1576483"/>
                          <a:pt x="73564" y="1347038"/>
                          <a:pt x="32124" y="1234840"/>
                        </a:cubicBezTo>
                        <a:cubicBezTo>
                          <a:pt x="-9316" y="1122642"/>
                          <a:pt x="95714" y="839174"/>
                          <a:pt x="32124" y="691551"/>
                        </a:cubicBezTo>
                        <a:cubicBezTo>
                          <a:pt x="-31466" y="543928"/>
                          <a:pt x="48046" y="258609"/>
                          <a:pt x="32124" y="64248"/>
                        </a:cubicBezTo>
                        <a:cubicBezTo>
                          <a:pt x="18709" y="65841"/>
                          <a:pt x="13470" y="63185"/>
                          <a:pt x="0" y="64248"/>
                        </a:cubicBezTo>
                        <a:close/>
                      </a:path>
                      <a:path w="128495" h="1808770" stroke="0" extrusionOk="0">
                        <a:moveTo>
                          <a:pt x="0" y="64248"/>
                        </a:moveTo>
                        <a:cubicBezTo>
                          <a:pt x="22323" y="36771"/>
                          <a:pt x="54309" y="16547"/>
                          <a:pt x="64248" y="0"/>
                        </a:cubicBezTo>
                        <a:cubicBezTo>
                          <a:pt x="93438" y="16016"/>
                          <a:pt x="93850" y="43096"/>
                          <a:pt x="128495" y="64248"/>
                        </a:cubicBezTo>
                        <a:cubicBezTo>
                          <a:pt x="121342" y="65770"/>
                          <a:pt x="111384" y="63415"/>
                          <a:pt x="96371" y="64248"/>
                        </a:cubicBezTo>
                        <a:cubicBezTo>
                          <a:pt x="105246" y="187960"/>
                          <a:pt x="93624" y="378987"/>
                          <a:pt x="96371" y="641142"/>
                        </a:cubicBezTo>
                        <a:cubicBezTo>
                          <a:pt x="99118" y="903297"/>
                          <a:pt x="34034" y="1040973"/>
                          <a:pt x="96371" y="1167629"/>
                        </a:cubicBezTo>
                        <a:cubicBezTo>
                          <a:pt x="158708" y="1294285"/>
                          <a:pt x="62417" y="1477357"/>
                          <a:pt x="96371" y="1744523"/>
                        </a:cubicBezTo>
                        <a:cubicBezTo>
                          <a:pt x="111146" y="1741320"/>
                          <a:pt x="117931" y="1746264"/>
                          <a:pt x="128495" y="1744523"/>
                        </a:cubicBezTo>
                        <a:cubicBezTo>
                          <a:pt x="107256" y="1772455"/>
                          <a:pt x="95291" y="1776579"/>
                          <a:pt x="64248" y="1808770"/>
                        </a:cubicBezTo>
                        <a:cubicBezTo>
                          <a:pt x="31882" y="1785313"/>
                          <a:pt x="27011" y="1763948"/>
                          <a:pt x="0" y="1744523"/>
                        </a:cubicBezTo>
                        <a:cubicBezTo>
                          <a:pt x="8653" y="1743195"/>
                          <a:pt x="21858" y="1746596"/>
                          <a:pt x="32124" y="1744523"/>
                        </a:cubicBezTo>
                        <a:cubicBezTo>
                          <a:pt x="20209" y="1547054"/>
                          <a:pt x="84429" y="1451306"/>
                          <a:pt x="32124" y="1184431"/>
                        </a:cubicBezTo>
                        <a:cubicBezTo>
                          <a:pt x="-20181" y="917556"/>
                          <a:pt x="79691" y="760212"/>
                          <a:pt x="32124" y="624340"/>
                        </a:cubicBezTo>
                        <a:cubicBezTo>
                          <a:pt x="-15443" y="488468"/>
                          <a:pt x="73620" y="289771"/>
                          <a:pt x="32124" y="64248"/>
                        </a:cubicBezTo>
                        <a:cubicBezTo>
                          <a:pt x="25415" y="66114"/>
                          <a:pt x="15960" y="61512"/>
                          <a:pt x="0" y="6424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58" name="Titolo 1">
            <a:extLst>
              <a:ext uri="{FF2B5EF4-FFF2-40B4-BE49-F238E27FC236}">
                <a16:creationId xmlns:a16="http://schemas.microsoft.com/office/drawing/2014/main" id="{68A7B48F-9903-4E1F-E0EA-BE16A0F4750B}"/>
              </a:ext>
            </a:extLst>
          </p:cNvPr>
          <p:cNvSpPr txBox="1">
            <a:spLocks/>
          </p:cNvSpPr>
          <p:nvPr/>
        </p:nvSpPr>
        <p:spPr>
          <a:xfrm>
            <a:off x="163190" y="4946897"/>
            <a:ext cx="987208" cy="1179289"/>
          </a:xfrm>
          <a:custGeom>
            <a:avLst/>
            <a:gdLst>
              <a:gd name="connsiteX0" fmla="*/ 0 w 987208"/>
              <a:gd name="connsiteY0" fmla="*/ 0 h 1179289"/>
              <a:gd name="connsiteX1" fmla="*/ 513348 w 987208"/>
              <a:gd name="connsiteY1" fmla="*/ 0 h 1179289"/>
              <a:gd name="connsiteX2" fmla="*/ 987208 w 987208"/>
              <a:gd name="connsiteY2" fmla="*/ 0 h 1179289"/>
              <a:gd name="connsiteX3" fmla="*/ 987208 w 987208"/>
              <a:gd name="connsiteY3" fmla="*/ 554266 h 1179289"/>
              <a:gd name="connsiteX4" fmla="*/ 987208 w 987208"/>
              <a:gd name="connsiteY4" fmla="*/ 1179289 h 1179289"/>
              <a:gd name="connsiteX5" fmla="*/ 513348 w 987208"/>
              <a:gd name="connsiteY5" fmla="*/ 1179289 h 1179289"/>
              <a:gd name="connsiteX6" fmla="*/ 0 w 987208"/>
              <a:gd name="connsiteY6" fmla="*/ 1179289 h 1179289"/>
              <a:gd name="connsiteX7" fmla="*/ 0 w 987208"/>
              <a:gd name="connsiteY7" fmla="*/ 601437 h 1179289"/>
              <a:gd name="connsiteX8" fmla="*/ 0 w 987208"/>
              <a:gd name="connsiteY8" fmla="*/ 0 h 117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208" h="1179289" fill="none" extrusionOk="0">
                <a:moveTo>
                  <a:pt x="0" y="0"/>
                </a:moveTo>
                <a:cubicBezTo>
                  <a:pt x="122417" y="-22506"/>
                  <a:pt x="314756" y="61546"/>
                  <a:pt x="513348" y="0"/>
                </a:cubicBezTo>
                <a:cubicBezTo>
                  <a:pt x="711940" y="-61546"/>
                  <a:pt x="764810" y="40015"/>
                  <a:pt x="987208" y="0"/>
                </a:cubicBezTo>
                <a:cubicBezTo>
                  <a:pt x="1035280" y="168470"/>
                  <a:pt x="971306" y="295209"/>
                  <a:pt x="987208" y="554266"/>
                </a:cubicBezTo>
                <a:cubicBezTo>
                  <a:pt x="1003110" y="813323"/>
                  <a:pt x="974422" y="913886"/>
                  <a:pt x="987208" y="1179289"/>
                </a:cubicBezTo>
                <a:cubicBezTo>
                  <a:pt x="812505" y="1217740"/>
                  <a:pt x="655131" y="1157788"/>
                  <a:pt x="513348" y="1179289"/>
                </a:cubicBezTo>
                <a:cubicBezTo>
                  <a:pt x="371565" y="1200790"/>
                  <a:pt x="226546" y="1176358"/>
                  <a:pt x="0" y="1179289"/>
                </a:cubicBezTo>
                <a:cubicBezTo>
                  <a:pt x="-69252" y="1026508"/>
                  <a:pt x="19203" y="801303"/>
                  <a:pt x="0" y="601437"/>
                </a:cubicBezTo>
                <a:cubicBezTo>
                  <a:pt x="-19203" y="401571"/>
                  <a:pt x="69414" y="229351"/>
                  <a:pt x="0" y="0"/>
                </a:cubicBezTo>
                <a:close/>
              </a:path>
              <a:path w="987208" h="1179289" stroke="0" extrusionOk="0">
                <a:moveTo>
                  <a:pt x="0" y="0"/>
                </a:moveTo>
                <a:cubicBezTo>
                  <a:pt x="98473" y="-15633"/>
                  <a:pt x="348067" y="39642"/>
                  <a:pt x="483732" y="0"/>
                </a:cubicBezTo>
                <a:cubicBezTo>
                  <a:pt x="619397" y="-39642"/>
                  <a:pt x="829847" y="1577"/>
                  <a:pt x="987208" y="0"/>
                </a:cubicBezTo>
                <a:cubicBezTo>
                  <a:pt x="990713" y="207646"/>
                  <a:pt x="924695" y="347421"/>
                  <a:pt x="987208" y="613230"/>
                </a:cubicBezTo>
                <a:cubicBezTo>
                  <a:pt x="1049721" y="879039"/>
                  <a:pt x="961263" y="954528"/>
                  <a:pt x="987208" y="1179289"/>
                </a:cubicBezTo>
                <a:cubicBezTo>
                  <a:pt x="886495" y="1199021"/>
                  <a:pt x="675374" y="1177633"/>
                  <a:pt x="513348" y="1179289"/>
                </a:cubicBezTo>
                <a:cubicBezTo>
                  <a:pt x="351322" y="1180945"/>
                  <a:pt x="117551" y="1161002"/>
                  <a:pt x="0" y="1179289"/>
                </a:cubicBezTo>
                <a:cubicBezTo>
                  <a:pt x="-2726" y="978142"/>
                  <a:pt x="42003" y="766365"/>
                  <a:pt x="0" y="613230"/>
                </a:cubicBezTo>
                <a:cubicBezTo>
                  <a:pt x="-42003" y="460095"/>
                  <a:pt x="39951" y="229565"/>
                  <a:pt x="0" y="0"/>
                </a:cubicBezTo>
                <a:close/>
              </a:path>
            </a:pathLst>
          </a:custGeom>
          <a:ln w="28575">
            <a:solidFill>
              <a:srgbClr val="0070C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Dreaming Outloud Pro" panose="03050502040302030504" pitchFamily="66" charset="0"/>
                <a:ea typeface="+mj-ea"/>
                <a:cs typeface="Dreaming Outloud Pro" panose="03050502040302030504" pitchFamily="66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Dreaming Outloud Pro" panose="03050502040302030504" pitchFamily="66" charset="0"/>
              <a:ea typeface="+mj-ea"/>
              <a:cs typeface="Dreaming Outloud Pro" panose="03050502040302030504" pitchFamily="66" charset="0"/>
            </a:endParaRPr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709AE780-B5A1-0115-7BAE-7DA10F1C0290}"/>
              </a:ext>
            </a:extLst>
          </p:cNvPr>
          <p:cNvSpPr txBox="1"/>
          <p:nvPr/>
        </p:nvSpPr>
        <p:spPr>
          <a:xfrm>
            <a:off x="161329" y="5017001"/>
            <a:ext cx="957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Legacy</a:t>
            </a:r>
          </a:p>
          <a:p>
            <a:r>
              <a:rPr lang="it-IT" b="1" dirty="0"/>
              <a:t>Apps</a:t>
            </a:r>
          </a:p>
          <a:p>
            <a:r>
              <a:rPr lang="it-IT" b="1" dirty="0"/>
              <a:t>(</a:t>
            </a:r>
            <a:r>
              <a:rPr lang="it-IT" b="1" dirty="0" err="1"/>
              <a:t>eg</a:t>
            </a:r>
            <a:r>
              <a:rPr lang="it-IT" b="1" dirty="0"/>
              <a:t> EBS)</a:t>
            </a:r>
          </a:p>
        </p:txBody>
      </p:sp>
      <p:cxnSp>
        <p:nvCxnSpPr>
          <p:cNvPr id="160" name="Connettore 2 159">
            <a:extLst>
              <a:ext uri="{FF2B5EF4-FFF2-40B4-BE49-F238E27FC236}">
                <a16:creationId xmlns:a16="http://schemas.microsoft.com/office/drawing/2014/main" id="{F91ADBE5-8C17-46C5-BD67-E9C4F74CCFF9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1275159" y="5542410"/>
            <a:ext cx="1422807" cy="0"/>
          </a:xfrm>
          <a:prstGeom prst="straightConnector1">
            <a:avLst/>
          </a:prstGeom>
          <a:ln w="50800">
            <a:solidFill>
              <a:srgbClr val="1155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" name="Freccia in giù 162">
            <a:extLst>
              <a:ext uri="{FF2B5EF4-FFF2-40B4-BE49-F238E27FC236}">
                <a16:creationId xmlns:a16="http://schemas.microsoft.com/office/drawing/2014/main" id="{D3F40404-2474-F849-36BB-EC27791E3A00}"/>
              </a:ext>
            </a:extLst>
          </p:cNvPr>
          <p:cNvSpPr/>
          <p:nvPr/>
        </p:nvSpPr>
        <p:spPr>
          <a:xfrm rot="16200000">
            <a:off x="3787156" y="4883634"/>
            <a:ext cx="369331" cy="820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Disco magnetico 1">
            <a:extLst>
              <a:ext uri="{FF2B5EF4-FFF2-40B4-BE49-F238E27FC236}">
                <a16:creationId xmlns:a16="http://schemas.microsoft.com/office/drawing/2014/main" id="{0EE2EE71-E5B1-FD6A-DB57-5DEC68F94CC8}"/>
              </a:ext>
            </a:extLst>
          </p:cNvPr>
          <p:cNvSpPr/>
          <p:nvPr/>
        </p:nvSpPr>
        <p:spPr>
          <a:xfrm>
            <a:off x="8844468" y="3208545"/>
            <a:ext cx="958438" cy="862752"/>
          </a:xfrm>
          <a:prstGeom prst="flowChartMagneticDisk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DWH</a:t>
            </a:r>
          </a:p>
        </p:txBody>
      </p:sp>
      <p:pic>
        <p:nvPicPr>
          <p:cNvPr id="3" name="Elemento grafico 2" descr="Rete contorno">
            <a:extLst>
              <a:ext uri="{FF2B5EF4-FFF2-40B4-BE49-F238E27FC236}">
                <a16:creationId xmlns:a16="http://schemas.microsoft.com/office/drawing/2014/main" id="{12F39AC0-9F86-FC7E-F200-2AFAA6EC28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35782" y="2782302"/>
            <a:ext cx="472130" cy="472130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59A2D8A-6094-EC57-C963-BD33CF214D09}"/>
              </a:ext>
            </a:extLst>
          </p:cNvPr>
          <p:cNvCxnSpPr>
            <a:cxnSpLocks/>
            <a:stCxn id="2" idx="4"/>
          </p:cNvCxnSpPr>
          <p:nvPr/>
        </p:nvCxnSpPr>
        <p:spPr>
          <a:xfrm flipV="1">
            <a:off x="9802906" y="3615726"/>
            <a:ext cx="714783" cy="24195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0F8DFC3-2E41-53F7-CB4A-63CD79F8E3F9}"/>
              </a:ext>
            </a:extLst>
          </p:cNvPr>
          <p:cNvCxnSpPr>
            <a:cxnSpLocks/>
            <a:stCxn id="2" idx="1"/>
          </p:cNvCxnSpPr>
          <p:nvPr/>
        </p:nvCxnSpPr>
        <p:spPr>
          <a:xfrm flipV="1">
            <a:off x="9323687" y="1817998"/>
            <a:ext cx="961478" cy="1390547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E00B2959-BC81-790F-ADE1-8B02B58CA8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59" y="300523"/>
            <a:ext cx="2856013" cy="1517475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F34F4E5-DF0F-8526-52AE-47DA065DA755}"/>
              </a:ext>
            </a:extLst>
          </p:cNvPr>
          <p:cNvCxnSpPr>
            <a:cxnSpLocks/>
            <a:stCxn id="2" idx="3"/>
            <a:endCxn id="9" idx="0"/>
          </p:cNvCxnSpPr>
          <p:nvPr/>
        </p:nvCxnSpPr>
        <p:spPr>
          <a:xfrm>
            <a:off x="9323687" y="4071297"/>
            <a:ext cx="637776" cy="106976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testo, numero, Carattere, software&#10;&#10;Descrizione generata automaticamente">
            <a:extLst>
              <a:ext uri="{FF2B5EF4-FFF2-40B4-BE49-F238E27FC236}">
                <a16:creationId xmlns:a16="http://schemas.microsoft.com/office/drawing/2014/main" id="{33EA5113-E772-EF10-D3AF-27EF700BB3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59" y="5141059"/>
            <a:ext cx="3560407" cy="1565857"/>
          </a:xfrm>
          <a:prstGeom prst="rect">
            <a:avLst/>
          </a:prstGeom>
        </p:spPr>
      </p:pic>
      <p:pic>
        <p:nvPicPr>
          <p:cNvPr id="10" name="Immagine 9" descr="Immagine che contiene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C1040C7C-620E-171E-8B45-B0D04D75E7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27" y="2610196"/>
            <a:ext cx="1428750" cy="1428750"/>
          </a:xfrm>
          <a:prstGeom prst="rect">
            <a:avLst/>
          </a:prstGeom>
        </p:spPr>
      </p:pic>
      <p:pic>
        <p:nvPicPr>
          <p:cNvPr id="13" name="Immagine 12" descr="Immagine che contiene testo, Carattere, schermata, Marchio&#10;&#10;Descrizione generata automaticamente">
            <a:extLst>
              <a:ext uri="{FF2B5EF4-FFF2-40B4-BE49-F238E27FC236}">
                <a16:creationId xmlns:a16="http://schemas.microsoft.com/office/drawing/2014/main" id="{E5230EAA-0557-CBD4-8B69-0388CA4026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303" y="151084"/>
            <a:ext cx="819925" cy="459158"/>
          </a:xfrm>
          <a:prstGeom prst="rect">
            <a:avLst/>
          </a:prstGeom>
        </p:spPr>
      </p:pic>
      <p:pic>
        <p:nvPicPr>
          <p:cNvPr id="14" name="Immagine 13" descr="Immagine che contiene testo, Carattere, schermata, Marchio&#10;&#10;Descrizione generata automaticamente">
            <a:extLst>
              <a:ext uri="{FF2B5EF4-FFF2-40B4-BE49-F238E27FC236}">
                <a16:creationId xmlns:a16="http://schemas.microsoft.com/office/drawing/2014/main" id="{42F93DD5-B69A-F9B1-DBB2-46C4B64528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599" y="4978491"/>
            <a:ext cx="819925" cy="45915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A3BF62C-58B7-993A-6400-69B9019DE998}"/>
              </a:ext>
            </a:extLst>
          </p:cNvPr>
          <p:cNvSpPr txBox="1"/>
          <p:nvPr/>
        </p:nvSpPr>
        <p:spPr>
          <a:xfrm>
            <a:off x="1314849" y="270149"/>
            <a:ext cx="2253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Hybrid</a:t>
            </a:r>
            <a:r>
              <a:rPr lang="it-IT" sz="2400" b="1" dirty="0"/>
              <a:t> Pipeline </a:t>
            </a:r>
          </a:p>
          <a:p>
            <a:r>
              <a:rPr lang="it-IT" sz="2400" b="1" dirty="0"/>
              <a:t>A seguire  </a:t>
            </a:r>
          </a:p>
        </p:txBody>
      </p:sp>
    </p:spTree>
    <p:extLst>
      <p:ext uri="{BB962C8B-B14F-4D97-AF65-F5344CB8AC3E}">
        <p14:creationId xmlns:p14="http://schemas.microsoft.com/office/powerpoint/2010/main" val="363371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0AB881E0-06AD-B20E-1073-C90DCDEDA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8" y="126629"/>
            <a:ext cx="11707859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96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numero, Carattere, software&#10;&#10;Descrizione generata automaticamente">
            <a:extLst>
              <a:ext uri="{FF2B5EF4-FFF2-40B4-BE49-F238E27FC236}">
                <a16:creationId xmlns:a16="http://schemas.microsoft.com/office/drawing/2014/main" id="{7A137E37-6FF6-28C7-33E6-186E7C3A8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" y="969318"/>
            <a:ext cx="12068223" cy="530757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FC4985-3823-C702-B15B-F3D0C6104CD8}"/>
              </a:ext>
            </a:extLst>
          </p:cNvPr>
          <p:cNvSpPr txBox="1"/>
          <p:nvPr/>
        </p:nvSpPr>
        <p:spPr>
          <a:xfrm>
            <a:off x="2757568" y="160487"/>
            <a:ext cx="625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Dashboard per </a:t>
            </a:r>
            <a:r>
              <a:rPr lang="it-IT" dirty="0" err="1"/>
              <a:t>Troubleshooting</a:t>
            </a:r>
            <a:r>
              <a:rPr lang="it-IT" dirty="0"/>
              <a:t> </a:t>
            </a:r>
          </a:p>
          <a:p>
            <a:pPr algn="ctr"/>
            <a:r>
              <a:rPr lang="it-IT"/>
              <a:t>Interne per la DSI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798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AA80F7-27E3-4CAD-7853-FEEB46A575AA}"/>
              </a:ext>
            </a:extLst>
          </p:cNvPr>
          <p:cNvSpPr txBox="1"/>
          <p:nvPr/>
        </p:nvSpPr>
        <p:spPr>
          <a:xfrm>
            <a:off x="352426" y="839120"/>
            <a:ext cx="10601324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r>
              <a:rPr lang="it-IT" sz="1600" b="1"/>
              <a:t>Upgrade </a:t>
            </a:r>
            <a:r>
              <a:rPr lang="it-IT" sz="1600" b="1" dirty="0"/>
              <a:t>del Jasper Report Server </a:t>
            </a:r>
            <a:r>
              <a:rPr lang="it-IT" sz="1600" b="1" dirty="0">
                <a:solidFill>
                  <a:srgbClr val="000000"/>
                </a:solidFill>
              </a:rPr>
              <a:t>(up to </a:t>
            </a:r>
            <a:r>
              <a:rPr lang="it-IT" sz="1600" b="1" strike="sngStrike" dirty="0">
                <a:solidFill>
                  <a:srgbClr val="000000"/>
                </a:solidFill>
              </a:rPr>
              <a:t>7.9</a:t>
            </a:r>
            <a:r>
              <a:rPr lang="it-IT" sz="1600" b="1" dirty="0">
                <a:solidFill>
                  <a:srgbClr val="000000"/>
                </a:solidFill>
              </a:rPr>
              <a:t>  8.1</a:t>
            </a:r>
            <a:r>
              <a:rPr lang="it-IT" sz="1600" b="1">
                <a:solidFill>
                  <a:srgbClr val="000000"/>
                </a:solidFill>
              </a:rPr>
              <a:t>)</a:t>
            </a:r>
            <a:r>
              <a:rPr lang="it-IT" sz="1600">
                <a:solidFill>
                  <a:srgbClr val="000000"/>
                </a:solidFill>
              </a:rPr>
              <a:t> </a:t>
            </a:r>
            <a:r>
              <a:rPr lang="it-IT" sz="1600"/>
              <a:t>  (va </a:t>
            </a:r>
            <a:r>
              <a:rPr lang="it-IT" sz="1600" dirty="0"/>
              <a:t>concluso entro l’estate).</a:t>
            </a:r>
            <a:endParaRPr lang="it-IT" sz="16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cs typeface="Calibri"/>
            </a:endParaRPr>
          </a:p>
          <a:p>
            <a:r>
              <a:rPr lang="it-IT" sz="1600" b="1">
                <a:cs typeface="Calibri"/>
              </a:rPr>
              <a:t>Setup </a:t>
            </a:r>
            <a:r>
              <a:rPr lang="it-IT" sz="1600" b="1" dirty="0">
                <a:cs typeface="Calibri"/>
              </a:rPr>
              <a:t>Kafka </a:t>
            </a:r>
            <a:r>
              <a:rPr lang="it-IT" sz="1600" dirty="0">
                <a:cs typeface="Calibri"/>
              </a:rPr>
              <a:t>per intercettare i dati dei nuovi applicativi e non rimanere indietro. E’ il primo passo per la migrazione dell’infrastruttura di backend dal mondo </a:t>
            </a:r>
            <a:r>
              <a:rPr lang="it-IT" sz="1600" dirty="0" err="1">
                <a:cs typeface="Calibri"/>
              </a:rPr>
              <a:t>microservizi</a:t>
            </a:r>
            <a:r>
              <a:rPr lang="it-IT" sz="1600" dirty="0">
                <a:cs typeface="Calibri"/>
              </a:rPr>
              <a:t>. </a:t>
            </a:r>
          </a:p>
          <a:p>
            <a:endParaRPr lang="it-IT" sz="1600" dirty="0">
              <a:cs typeface="Calibri"/>
            </a:endParaRPr>
          </a:p>
          <a:p>
            <a:r>
              <a:rPr lang="it-IT" sz="1600">
                <a:cs typeface="Calibri"/>
              </a:rPr>
              <a:t>Consolidare </a:t>
            </a:r>
            <a:r>
              <a:rPr lang="it-IT" sz="1600" dirty="0">
                <a:cs typeface="Calibri"/>
              </a:rPr>
              <a:t>la reportistica su </a:t>
            </a:r>
            <a:r>
              <a:rPr lang="it-IT" sz="1600" b="1" dirty="0">
                <a:cs typeface="Calibri"/>
              </a:rPr>
              <a:t>Power BI </a:t>
            </a:r>
            <a:r>
              <a:rPr lang="it-IT" sz="1600" dirty="0">
                <a:cs typeface="Calibri"/>
              </a:rPr>
              <a:t>+ Rendere Accessibili e Fruibili i </a:t>
            </a:r>
            <a:r>
              <a:rPr lang="it-IT" sz="1600" b="1" dirty="0">
                <a:cs typeface="Calibri"/>
              </a:rPr>
              <a:t>data model </a:t>
            </a:r>
            <a:r>
              <a:rPr lang="it-IT" sz="1600" dirty="0">
                <a:cs typeface="Calibri"/>
              </a:rPr>
              <a:t>sviluppati + </a:t>
            </a:r>
            <a:r>
              <a:rPr lang="it-IT" sz="1600" b="1" dirty="0">
                <a:cs typeface="Calibri"/>
              </a:rPr>
              <a:t>CUG-2024</a:t>
            </a:r>
            <a:r>
              <a:rPr lang="it-IT" sz="1600" dirty="0">
                <a:cs typeface="Calibri"/>
              </a:rPr>
              <a:t>.</a:t>
            </a:r>
          </a:p>
          <a:p>
            <a:endParaRPr lang="it-IT" sz="1600" dirty="0">
              <a:cs typeface="Calibri"/>
            </a:endParaRPr>
          </a:p>
          <a:p>
            <a:r>
              <a:rPr lang="it-IT" sz="1600">
                <a:ea typeface="+mn-lt"/>
                <a:cs typeface="+mn-lt"/>
              </a:rPr>
              <a:t>Cantieri </a:t>
            </a:r>
            <a:r>
              <a:rPr lang="it-IT" sz="1600" dirty="0">
                <a:ea typeface="+mn-lt"/>
                <a:cs typeface="+mn-lt"/>
              </a:rPr>
              <a:t>aperti con </a:t>
            </a:r>
            <a:r>
              <a:rPr lang="it-IT" sz="1600" b="1" dirty="0">
                <a:ea typeface="+mn-lt"/>
                <a:cs typeface="+mn-lt"/>
              </a:rPr>
              <a:t>Area della Ricerca </a:t>
            </a:r>
            <a:r>
              <a:rPr lang="it-IT" sz="1600" dirty="0">
                <a:ea typeface="+mn-lt"/>
                <a:cs typeface="+mn-lt"/>
              </a:rPr>
              <a:t>(lavori in corso con Antonello)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ea typeface="+mn-lt"/>
                <a:cs typeface="+mn-lt"/>
              </a:rPr>
              <a:t>[Preventivi-Assegnazioni-Consuntivi e VQR/Pubblicazioni (Open Access repository)]  (serve il punto 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cs typeface="Calibri" panose="020F0502020204030204"/>
            </a:endParaRPr>
          </a:p>
          <a:p>
            <a:r>
              <a:rPr lang="it-IT" sz="1600" b="1">
                <a:cs typeface="Calibri" panose="020F0502020204030204"/>
              </a:rPr>
              <a:t>Ampliare l’esperienza fatta mettendo a frutto i risultati per la DSI. </a:t>
            </a:r>
            <a:endParaRPr lang="it-IT" sz="1600" dirty="0">
              <a:cs typeface="Calibri" panose="020F0502020204030204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2F122A-95BE-BFE9-4C75-417881DB03F8}"/>
              </a:ext>
            </a:extLst>
          </p:cNvPr>
          <p:cNvSpPr txBox="1"/>
          <p:nvPr/>
        </p:nvSpPr>
        <p:spPr>
          <a:xfrm>
            <a:off x="1235823" y="144267"/>
            <a:ext cx="87560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800" b="1" dirty="0"/>
              <a:t>Principali Attività</a:t>
            </a:r>
            <a:r>
              <a:rPr lang="it-IT" sz="2800" b="1" dirty="0">
                <a:solidFill>
                  <a:srgbClr val="C00000"/>
                </a:solidFill>
              </a:rPr>
              <a:t> 23 Q3/Q4 </a:t>
            </a:r>
            <a:r>
              <a:rPr lang="it-IT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 24</a:t>
            </a:r>
            <a:endParaRPr lang="it-IT" sz="2800" b="1" dirty="0">
              <a:solidFill>
                <a:srgbClr val="C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3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D2AAFCA-91A1-4D0C-9D0C-054CAA7E02E1}"/>
              </a:ext>
            </a:extLst>
          </p:cNvPr>
          <p:cNvGrpSpPr/>
          <p:nvPr/>
        </p:nvGrpSpPr>
        <p:grpSpPr>
          <a:xfrm>
            <a:off x="3358933" y="574838"/>
            <a:ext cx="5305238" cy="5305238"/>
            <a:chOff x="3358933" y="602547"/>
            <a:chExt cx="5305238" cy="530523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4F64AD1-01A4-44C9-B81C-888DC7E5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933" y="602547"/>
              <a:ext cx="5305238" cy="5305238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DC3B363-946F-4EAF-9ABF-F81B59BA9076}"/>
                </a:ext>
              </a:extLst>
            </p:cNvPr>
            <p:cNvSpPr/>
            <p:nvPr/>
          </p:nvSpPr>
          <p:spPr>
            <a:xfrm>
              <a:off x="3417455" y="701964"/>
              <a:ext cx="5119875" cy="1246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7095DDC-6E7C-428E-89E0-F522FD6FBFE6}"/>
              </a:ext>
            </a:extLst>
          </p:cNvPr>
          <p:cNvSpPr txBox="1"/>
          <p:nvPr/>
        </p:nvSpPr>
        <p:spPr>
          <a:xfrm>
            <a:off x="2469327" y="872589"/>
            <a:ext cx="701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tx2">
                    <a:lumMod val="75000"/>
                  </a:schemeClr>
                </a:solidFill>
              </a:rPr>
              <a:t>Brainstorming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79B3FB-8395-DD95-49E0-6AFC25230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1" y="2713636"/>
            <a:ext cx="4099560" cy="4144364"/>
          </a:xfrm>
          <a:prstGeom prst="rect">
            <a:avLst/>
          </a:prstGeom>
        </p:spPr>
      </p:pic>
      <p:sp>
        <p:nvSpPr>
          <p:cNvPr id="6" name="Shape 75">
            <a:extLst>
              <a:ext uri="{FF2B5EF4-FFF2-40B4-BE49-F238E27FC236}">
                <a16:creationId xmlns:a16="http://schemas.microsoft.com/office/drawing/2014/main" id="{030963C2-FE75-4CB7-68F8-493D98972B74}"/>
              </a:ext>
            </a:extLst>
          </p:cNvPr>
          <p:cNvSpPr txBox="1">
            <a:spLocks/>
          </p:cNvSpPr>
          <p:nvPr/>
        </p:nvSpPr>
        <p:spPr>
          <a:xfrm>
            <a:off x="8647784" y="5696712"/>
            <a:ext cx="3486637" cy="111556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en" sz="1200" b="1">
                <a:solidFill>
                  <a:schemeClr val="bg1"/>
                </a:solidFill>
              </a:rPr>
              <a:t>C</a:t>
            </a:r>
            <a:r>
              <a:rPr lang="it-IT" sz="1200" b="1">
                <a:solidFill>
                  <a:schemeClr val="bg1"/>
                </a:solidFill>
              </a:rPr>
              <a:t>g</a:t>
            </a:r>
            <a:r>
              <a:rPr lang="en" sz="1200" b="1">
                <a:solidFill>
                  <a:schemeClr val="bg1"/>
                </a:solidFill>
              </a:rPr>
              <a:t>alli - Tangelini </a:t>
            </a:r>
            <a:endParaRPr lang="en" sz="1200" b="1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en" sz="1200" b="1" dirty="0">
                <a:solidFill>
                  <a:schemeClr val="bg1"/>
                </a:solidFill>
              </a:rPr>
              <a:t>Plenaria Genova 06/2023</a:t>
            </a:r>
          </a:p>
          <a:p>
            <a:pPr algn="r">
              <a:spcBef>
                <a:spcPts val="0"/>
              </a:spcBef>
              <a:buNone/>
            </a:pPr>
            <a:r>
              <a:rPr lang="en" sz="1200" b="1" dirty="0">
                <a:solidFill>
                  <a:schemeClr val="bg1"/>
                </a:solidFill>
              </a:rPr>
              <a:t>Direzione Sistemi informativi</a:t>
            </a:r>
          </a:p>
          <a:p>
            <a:pPr algn="r">
              <a:spcBef>
                <a:spcPts val="0"/>
              </a:spcBef>
              <a:buNone/>
            </a:pPr>
            <a:r>
              <a:rPr lang="en" sz="1200" b="1" dirty="0">
                <a:solidFill>
                  <a:schemeClr val="bg1"/>
                </a:solidFill>
              </a:rPr>
              <a:t>Servizio di Datawarehouse e Business intelligence</a:t>
            </a:r>
            <a:endParaRPr lang="e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9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7905DE-FABC-4809-946A-93FD623C52A3}"/>
              </a:ext>
            </a:extLst>
          </p:cNvPr>
          <p:cNvSpPr txBox="1"/>
          <p:nvPr/>
        </p:nvSpPr>
        <p:spPr>
          <a:xfrm>
            <a:off x="1235823" y="144267"/>
            <a:ext cx="875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rgbClr val="C00000"/>
                </a:solidFill>
              </a:rPr>
              <a:t>Personale</a:t>
            </a:r>
            <a:r>
              <a:rPr lang="it-IT" sz="2800" b="1"/>
              <a:t> Oggi</a:t>
            </a:r>
          </a:p>
        </p:txBody>
      </p:sp>
      <p:pic>
        <p:nvPicPr>
          <p:cNvPr id="19" name="Immagine 18" descr="Immagine che contiene arco&#10;&#10;Descrizione generata automaticamente">
            <a:extLst>
              <a:ext uri="{FF2B5EF4-FFF2-40B4-BE49-F238E27FC236}">
                <a16:creationId xmlns:a16="http://schemas.microsoft.com/office/drawing/2014/main" id="{CDFF56DA-7448-4346-9F82-D3B50B352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42" y="746061"/>
            <a:ext cx="3499773" cy="2391511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223A2029-3972-27A8-BB7F-81F5FADF154D}"/>
              </a:ext>
            </a:extLst>
          </p:cNvPr>
          <p:cNvGrpSpPr/>
          <p:nvPr/>
        </p:nvGrpSpPr>
        <p:grpSpPr>
          <a:xfrm>
            <a:off x="736848" y="1506356"/>
            <a:ext cx="3251860" cy="1631216"/>
            <a:chOff x="736848" y="1506356"/>
            <a:chExt cx="3251860" cy="1631216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6B9938A2-76F6-42A0-9FDF-0CF962929B4A}"/>
                </a:ext>
              </a:extLst>
            </p:cNvPr>
            <p:cNvSpPr txBox="1"/>
            <p:nvPr/>
          </p:nvSpPr>
          <p:spPr>
            <a:xfrm>
              <a:off x="736848" y="1506356"/>
              <a:ext cx="3251860" cy="16312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it-IT" sz="2000" dirty="0" err="1"/>
                <a:t>T.Angelini</a:t>
              </a:r>
              <a:r>
                <a:rPr lang="it-IT" sz="2000" dirty="0"/>
                <a:t> 100% </a:t>
              </a:r>
            </a:p>
            <a:p>
              <a:r>
                <a:rPr lang="it-IT" sz="2000" i="1" dirty="0">
                  <a:solidFill>
                    <a:srgbClr val="C00000"/>
                  </a:solidFill>
                </a:rPr>
                <a:t>Borsista (24 mesi) </a:t>
              </a:r>
            </a:p>
            <a:p>
              <a:r>
                <a:rPr lang="it-IT" sz="2000" dirty="0"/>
                <a:t>Area Ciclo Acquisti</a:t>
              </a:r>
            </a:p>
            <a:p>
              <a:r>
                <a:rPr lang="it-IT" sz="2000" dirty="0"/>
                <a:t>Modellazione Multi-</a:t>
              </a:r>
              <a:r>
                <a:rPr lang="it-IT" sz="2000" dirty="0" err="1"/>
                <a:t>Dim</a:t>
              </a:r>
              <a:r>
                <a:rPr lang="it-IT" sz="2000" dirty="0"/>
                <a:t>.</a:t>
              </a:r>
            </a:p>
            <a:p>
              <a:r>
                <a:rPr lang="it-IT" sz="2000" dirty="0"/>
                <a:t>Jasper Report Server</a:t>
              </a:r>
            </a:p>
          </p:txBody>
        </p: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8ECCDFDB-5DC7-4BA7-88A4-20A23FC913BA}"/>
                </a:ext>
              </a:extLst>
            </p:cNvPr>
            <p:cNvCxnSpPr>
              <a:cxnSpLocks/>
            </p:cNvCxnSpPr>
            <p:nvPr/>
          </p:nvCxnSpPr>
          <p:spPr>
            <a:xfrm>
              <a:off x="848523" y="1832575"/>
              <a:ext cx="24924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1A7186CB-F886-4791-E1F4-AB3AB636A854}"/>
              </a:ext>
            </a:extLst>
          </p:cNvPr>
          <p:cNvGrpSpPr/>
          <p:nvPr/>
        </p:nvGrpSpPr>
        <p:grpSpPr>
          <a:xfrm>
            <a:off x="4448898" y="3145557"/>
            <a:ext cx="3039935" cy="2554545"/>
            <a:chOff x="4546946" y="3527599"/>
            <a:chExt cx="2383894" cy="2717385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8D21FCA-DB69-45FD-9E84-B0447123414E}"/>
                </a:ext>
              </a:extLst>
            </p:cNvPr>
            <p:cNvSpPr txBox="1"/>
            <p:nvPr/>
          </p:nvSpPr>
          <p:spPr>
            <a:xfrm>
              <a:off x="4546946" y="3527599"/>
              <a:ext cx="2383894" cy="271738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it-IT" sz="2000" dirty="0" err="1"/>
                <a:t>C.Galli</a:t>
              </a:r>
              <a:r>
                <a:rPr lang="it-IT" sz="2000" dirty="0"/>
                <a:t> 100%</a:t>
              </a:r>
            </a:p>
            <a:p>
              <a:r>
                <a:rPr lang="it-IT" sz="2000" i="1" dirty="0"/>
                <a:t>Staff</a:t>
              </a:r>
            </a:p>
            <a:p>
              <a:r>
                <a:rPr lang="it-IT" sz="2000" dirty="0"/>
                <a:t>Coordinamento </a:t>
              </a:r>
            </a:p>
            <a:p>
              <a:r>
                <a:rPr lang="it-IT" sz="2000" dirty="0"/>
                <a:t>Area del Bilancio e Ricerca  </a:t>
              </a:r>
            </a:p>
            <a:p>
              <a:r>
                <a:rPr lang="it-IT" sz="2000"/>
                <a:t>Jasper </a:t>
              </a:r>
              <a:r>
                <a:rPr lang="it-IT" sz="2000" dirty="0"/>
                <a:t>Report Server</a:t>
              </a:r>
            </a:p>
            <a:p>
              <a:r>
                <a:rPr lang="it-IT" sz="2000" dirty="0"/>
                <a:t>Data Integration (</a:t>
              </a:r>
              <a:r>
                <a:rPr lang="it-IT" sz="2000"/>
                <a:t>ETL)</a:t>
              </a:r>
            </a:p>
            <a:p>
              <a:r>
                <a:rPr lang="it-IT" sz="2000"/>
                <a:t>Sviluppo Tecnologico</a:t>
              </a:r>
            </a:p>
            <a:p>
              <a:endParaRPr lang="it-IT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39D73996-67CD-435D-B7B1-5E365D738261}"/>
                </a:ext>
              </a:extLst>
            </p:cNvPr>
            <p:cNvCxnSpPr>
              <a:cxnSpLocks/>
            </p:cNvCxnSpPr>
            <p:nvPr/>
          </p:nvCxnSpPr>
          <p:spPr>
            <a:xfrm>
              <a:off x="4658075" y="3870606"/>
              <a:ext cx="19617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hape 75">
            <a:extLst>
              <a:ext uri="{FF2B5EF4-FFF2-40B4-BE49-F238E27FC236}">
                <a16:creationId xmlns:a16="http://schemas.microsoft.com/office/drawing/2014/main" id="{8B2FB95D-8FDF-4F9D-856F-EFBE7DBA07DE}"/>
              </a:ext>
            </a:extLst>
          </p:cNvPr>
          <p:cNvSpPr txBox="1">
            <a:spLocks/>
          </p:cNvSpPr>
          <p:nvPr/>
        </p:nvSpPr>
        <p:spPr>
          <a:xfrm>
            <a:off x="9347484" y="6472909"/>
            <a:ext cx="2792777" cy="36933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n" sz="1200">
                <a:solidFill>
                  <a:schemeClr val="bg1">
                    <a:lumMod val="85000"/>
                  </a:schemeClr>
                </a:solidFill>
              </a:rPr>
              <a:t>Plenaria Catania Novembre 2022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ECA00C3-8121-7E7E-C56E-D336FB5A4504}"/>
              </a:ext>
            </a:extLst>
          </p:cNvPr>
          <p:cNvGrpSpPr/>
          <p:nvPr/>
        </p:nvGrpSpPr>
        <p:grpSpPr>
          <a:xfrm>
            <a:off x="7729389" y="1505522"/>
            <a:ext cx="2473915" cy="1938992"/>
            <a:chOff x="7803730" y="1756424"/>
            <a:chExt cx="2473915" cy="1938992"/>
          </a:xfrm>
        </p:grpSpPr>
        <p:sp>
          <p:nvSpPr>
            <p:cNvPr id="25" name="CasellaDiTesto 2">
              <a:extLst>
                <a:ext uri="{FF2B5EF4-FFF2-40B4-BE49-F238E27FC236}">
                  <a16:creationId xmlns:a16="http://schemas.microsoft.com/office/drawing/2014/main" id="{63F1CE54-FB5C-622A-0B10-7E1349D2CE28}"/>
                </a:ext>
              </a:extLst>
            </p:cNvPr>
            <p:cNvSpPr txBox="1"/>
            <p:nvPr/>
          </p:nvSpPr>
          <p:spPr>
            <a:xfrm>
              <a:off x="7803730" y="1756424"/>
              <a:ext cx="2337691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2000" dirty="0" err="1"/>
                <a:t>B.Demin</a:t>
              </a:r>
              <a:r>
                <a:rPr lang="it-IT" sz="2000" dirty="0"/>
                <a:t> </a:t>
              </a:r>
              <a:r>
                <a:rPr lang="it-IT" sz="2000" i="1" dirty="0">
                  <a:solidFill>
                    <a:srgbClr val="1155CC"/>
                  </a:solidFill>
                </a:rPr>
                <a:t>33%</a:t>
              </a:r>
              <a:endParaRPr lang="it-IT" sz="2000" dirty="0">
                <a:solidFill>
                  <a:srgbClr val="C00000"/>
                </a:solidFill>
              </a:endParaRPr>
            </a:p>
            <a:p>
              <a:r>
                <a:rPr lang="it-IT" sz="2000" i="1" dirty="0"/>
                <a:t>Staff</a:t>
              </a:r>
              <a:r>
                <a:rPr lang="it-IT" sz="2000" dirty="0">
                  <a:solidFill>
                    <a:srgbClr val="C00000"/>
                  </a:solidFill>
                </a:rPr>
                <a:t> </a:t>
              </a:r>
            </a:p>
            <a:p>
              <a:r>
                <a:rPr lang="it-IT" sz="2000" i="1" u="sng" dirty="0"/>
                <a:t>Consulenza</a:t>
              </a:r>
              <a:r>
                <a:rPr lang="it-IT" sz="2000" dirty="0"/>
                <a:t>  </a:t>
              </a:r>
            </a:p>
            <a:p>
              <a:r>
                <a:rPr lang="it-IT" sz="2000" dirty="0"/>
                <a:t>Area del Personale</a:t>
              </a:r>
            </a:p>
            <a:p>
              <a:r>
                <a:rPr lang="it-IT" sz="2000" dirty="0"/>
                <a:t>Jasper Report Server</a:t>
              </a:r>
            </a:p>
            <a:p>
              <a:endParaRPr lang="it-IT" sz="2000" dirty="0"/>
            </a:p>
          </p:txBody>
        </p: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3C6EED31-9736-9BC7-1084-399C79EDA72E}"/>
                </a:ext>
              </a:extLst>
            </p:cNvPr>
            <p:cNvCxnSpPr>
              <a:cxnSpLocks/>
            </p:cNvCxnSpPr>
            <p:nvPr/>
          </p:nvCxnSpPr>
          <p:spPr>
            <a:xfrm>
              <a:off x="7907312" y="2108452"/>
              <a:ext cx="237033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37763B-24FE-2D6F-8B5E-F723FE861818}"/>
              </a:ext>
            </a:extLst>
          </p:cNvPr>
          <p:cNvSpPr txBox="1"/>
          <p:nvPr/>
        </p:nvSpPr>
        <p:spPr>
          <a:xfrm>
            <a:off x="7832971" y="3429000"/>
            <a:ext cx="3837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Circa da Novembre scorso a causa di diverse attività extra DSI in cui è stata coinvolta ha fatto solo attività ed interventi mirati (bug-fix) sui report dell’area del Personale. </a:t>
            </a:r>
          </a:p>
          <a:p>
            <a:endParaRPr lang="it-IT" sz="1600" i="1" dirty="0"/>
          </a:p>
          <a:p>
            <a:r>
              <a:rPr lang="it-IT" sz="1600" i="1" dirty="0"/>
              <a:t>Ha continuato a </a:t>
            </a:r>
            <a:r>
              <a:rPr lang="it-IT" sz="1600" i="1" dirty="0" err="1"/>
              <a:t>parteciapre</a:t>
            </a:r>
            <a:r>
              <a:rPr lang="it-IT" sz="1600" i="1" dirty="0"/>
              <a:t> alle nostre call settimanali di allineamento per tenersi pronta in caso di emergenza.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5ACC37C-BF11-BD9B-01E3-B7F5534A1798}"/>
              </a:ext>
            </a:extLst>
          </p:cNvPr>
          <p:cNvCxnSpPr/>
          <p:nvPr/>
        </p:nvCxnSpPr>
        <p:spPr>
          <a:xfrm flipH="1" flipV="1">
            <a:off x="10244461" y="2856414"/>
            <a:ext cx="539496" cy="53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4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4D3F65-E2CB-0ED6-8F61-73679B57C12F}"/>
              </a:ext>
            </a:extLst>
          </p:cNvPr>
          <p:cNvSpPr txBox="1"/>
          <p:nvPr/>
        </p:nvSpPr>
        <p:spPr>
          <a:xfrm>
            <a:off x="1552675" y="60743"/>
            <a:ext cx="87560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800" b="1">
                <a:solidFill>
                  <a:srgbClr val="C00000"/>
                </a:solidFill>
              </a:rPr>
              <a:t>Strategia </a:t>
            </a:r>
            <a:r>
              <a:rPr lang="it-IT" sz="2800" b="1"/>
              <a:t>e Rinnovamento</a:t>
            </a:r>
            <a:endParaRPr lang="it-IT" sz="2800" b="1">
              <a:cs typeface="Calibri"/>
            </a:endParaRPr>
          </a:p>
        </p:txBody>
      </p:sp>
      <p:pic>
        <p:nvPicPr>
          <p:cNvPr id="10" name="Immagine 9" descr="Immagine che contiene Elementi grafici, clipart, grafica, design&#10;&#10;Descrizione generata automaticamente">
            <a:extLst>
              <a:ext uri="{FF2B5EF4-FFF2-40B4-BE49-F238E27FC236}">
                <a16:creationId xmlns:a16="http://schemas.microsoft.com/office/drawing/2014/main" id="{2C46CA17-5AE9-FC9F-9768-5F12E48D3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06" y="1538492"/>
            <a:ext cx="1905161" cy="2079870"/>
          </a:xfrm>
          <a:prstGeom prst="rect">
            <a:avLst/>
          </a:prstGeom>
        </p:spPr>
      </p:pic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54F31093-60B0-0A2C-535B-B1A1F1298D06}"/>
              </a:ext>
            </a:extLst>
          </p:cNvPr>
          <p:cNvSpPr/>
          <p:nvPr/>
        </p:nvSpPr>
        <p:spPr>
          <a:xfrm rot="332433">
            <a:off x="3729530" y="3239820"/>
            <a:ext cx="293312" cy="408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3998E6C9-6470-6DC7-65FD-F3B8F47CC9F5}"/>
              </a:ext>
            </a:extLst>
          </p:cNvPr>
          <p:cNvSpPr/>
          <p:nvPr/>
        </p:nvSpPr>
        <p:spPr>
          <a:xfrm rot="11079371">
            <a:off x="2776657" y="1505582"/>
            <a:ext cx="272216" cy="440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40413A04-F901-51D9-7BEE-07195010C8C1}"/>
              </a:ext>
            </a:extLst>
          </p:cNvPr>
          <p:cNvSpPr/>
          <p:nvPr/>
        </p:nvSpPr>
        <p:spPr>
          <a:xfrm rot="13828174">
            <a:off x="3740078" y="1478081"/>
            <a:ext cx="272216" cy="440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B91B7E67-DA4E-F5F7-3431-A2609E36FF34}"/>
              </a:ext>
            </a:extLst>
          </p:cNvPr>
          <p:cNvSpPr/>
          <p:nvPr/>
        </p:nvSpPr>
        <p:spPr>
          <a:xfrm rot="4206530">
            <a:off x="2747448" y="3193312"/>
            <a:ext cx="293312" cy="408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A82E55A1-73BE-22DE-C725-13CBB2285DF1}"/>
              </a:ext>
            </a:extLst>
          </p:cNvPr>
          <p:cNvSpPr/>
          <p:nvPr/>
        </p:nvSpPr>
        <p:spPr>
          <a:xfrm rot="7412443">
            <a:off x="2304751" y="2374143"/>
            <a:ext cx="293312" cy="408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462BEEFA-4374-5040-E60E-1D56D907B1F8}"/>
              </a:ext>
            </a:extLst>
          </p:cNvPr>
          <p:cNvSpPr/>
          <p:nvPr/>
        </p:nvSpPr>
        <p:spPr>
          <a:xfrm rot="18388883">
            <a:off x="4222827" y="2396598"/>
            <a:ext cx="293312" cy="408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1C0D0F6-7845-6FC8-70D8-EC100C6F5BDB}"/>
              </a:ext>
            </a:extLst>
          </p:cNvPr>
          <p:cNvSpPr txBox="1"/>
          <p:nvPr/>
        </p:nvSpPr>
        <p:spPr>
          <a:xfrm>
            <a:off x="3115676" y="238849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DSI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BCA1B7F-596A-A4FF-1A61-9584DF22D5DC}"/>
              </a:ext>
            </a:extLst>
          </p:cNvPr>
          <p:cNvSpPr txBox="1"/>
          <p:nvPr/>
        </p:nvSpPr>
        <p:spPr>
          <a:xfrm>
            <a:off x="1376771" y="5558515"/>
            <a:ext cx="9107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E’ necessario : </a:t>
            </a:r>
          </a:p>
          <a:p>
            <a:r>
              <a:rPr lang="it-IT" sz="1600" b="1">
                <a:solidFill>
                  <a:srgbClr val="1155CC"/>
                </a:solidFill>
              </a:rPr>
              <a:t>		</a:t>
            </a:r>
            <a:r>
              <a:rPr lang="it-IT" sz="1600" b="1">
                <a:solidFill>
                  <a:srgbClr val="C00000"/>
                </a:solidFill>
              </a:rPr>
              <a:t>Rafforzare</a:t>
            </a:r>
            <a:r>
              <a:rPr lang="it-IT" sz="1600" b="1"/>
              <a:t> </a:t>
            </a:r>
            <a:r>
              <a:rPr lang="it-IT" sz="1600" b="1" dirty="0">
                <a:sym typeface="Wingdings" panose="05000000000000000000" pitchFamily="2" charset="2"/>
              </a:rPr>
              <a:t></a:t>
            </a:r>
            <a:r>
              <a:rPr lang="it-IT" sz="1600" dirty="0"/>
              <a:t> </a:t>
            </a:r>
            <a:r>
              <a:rPr lang="it-IT" sz="1600" b="1" dirty="0"/>
              <a:t>Man Power </a:t>
            </a:r>
            <a:r>
              <a:rPr lang="it-IT" sz="1600" dirty="0"/>
              <a:t>(Riconferma personale attuale e Attrarne di Nuovo. Assegni/Borse/TD)</a:t>
            </a:r>
          </a:p>
          <a:p>
            <a:r>
              <a:rPr lang="it-IT" sz="1600" b="1">
                <a:solidFill>
                  <a:srgbClr val="1155CC"/>
                </a:solidFill>
              </a:rPr>
              <a:t>		Innovare</a:t>
            </a:r>
            <a:r>
              <a:rPr lang="it-IT" sz="1600" b="1"/>
              <a:t>  </a:t>
            </a:r>
            <a:r>
              <a:rPr lang="it-IT" sz="1600" b="1" dirty="0">
                <a:sym typeface="Wingdings" panose="05000000000000000000" pitchFamily="2" charset="2"/>
              </a:rPr>
              <a:t></a:t>
            </a:r>
            <a:r>
              <a:rPr lang="it-IT" sz="1600" b="1" dirty="0"/>
              <a:t>  Backend </a:t>
            </a:r>
            <a:r>
              <a:rPr lang="it-IT" sz="1600" dirty="0"/>
              <a:t>(</a:t>
            </a:r>
            <a:r>
              <a:rPr lang="it-IT" sz="1600" dirty="0" err="1"/>
              <a:t>Dwh</a:t>
            </a:r>
            <a:r>
              <a:rPr lang="it-IT" sz="1600" dirty="0"/>
              <a:t> + ETL + Kafka </a:t>
            </a:r>
            <a:r>
              <a:rPr lang="it-IT" sz="1600"/>
              <a:t>+ Spark Processing </a:t>
            </a:r>
            <a:r>
              <a:rPr lang="it-IT" sz="1600" dirty="0"/>
              <a:t>+ Jasper/</a:t>
            </a:r>
            <a:r>
              <a:rPr lang="it-IT" sz="1600" dirty="0" err="1"/>
              <a:t>PowerBI</a:t>
            </a:r>
            <a:r>
              <a:rPr lang="it-IT" sz="1600"/>
              <a:t>) </a:t>
            </a:r>
            <a:endParaRPr lang="it-IT" sz="1600" dirty="0"/>
          </a:p>
          <a:p>
            <a:r>
              <a:rPr lang="it-IT" sz="1600"/>
              <a:t>		</a:t>
            </a:r>
            <a:r>
              <a:rPr lang="it-IT" sz="1600" b="1"/>
              <a:t>Iterare…</a:t>
            </a:r>
          </a:p>
        </p:txBody>
      </p:sp>
      <p:pic>
        <p:nvPicPr>
          <p:cNvPr id="7" name="Immagine 6" descr="Immagine che contiene Elementi grafici, clipart, grafica, design&#10;&#10;Descrizione generata automaticamente">
            <a:extLst>
              <a:ext uri="{FF2B5EF4-FFF2-40B4-BE49-F238E27FC236}">
                <a16:creationId xmlns:a16="http://schemas.microsoft.com/office/drawing/2014/main" id="{C0B72160-703A-BBCF-AFDE-0CF6D00B2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70" y="760391"/>
            <a:ext cx="1905161" cy="2079870"/>
          </a:xfrm>
          <a:prstGeom prst="rect">
            <a:avLst/>
          </a:prstGeom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7816D154-7BA2-FA51-D188-6E51A8431F89}"/>
              </a:ext>
            </a:extLst>
          </p:cNvPr>
          <p:cNvSpPr/>
          <p:nvPr/>
        </p:nvSpPr>
        <p:spPr>
          <a:xfrm rot="10609723">
            <a:off x="8920194" y="2461719"/>
            <a:ext cx="293312" cy="408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A1564F59-53AB-E7CF-45D9-8C88C14474EE}"/>
              </a:ext>
            </a:extLst>
          </p:cNvPr>
          <p:cNvSpPr/>
          <p:nvPr/>
        </p:nvSpPr>
        <p:spPr>
          <a:xfrm>
            <a:off x="7967321" y="727481"/>
            <a:ext cx="272216" cy="440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94BC4486-E012-E82D-4B86-59DC87C6DCDE}"/>
              </a:ext>
            </a:extLst>
          </p:cNvPr>
          <p:cNvSpPr/>
          <p:nvPr/>
        </p:nvSpPr>
        <p:spPr>
          <a:xfrm rot="2657152">
            <a:off x="8930742" y="699980"/>
            <a:ext cx="272216" cy="440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A14B0B8D-BE8E-35E9-72FD-D910160D9E03}"/>
              </a:ext>
            </a:extLst>
          </p:cNvPr>
          <p:cNvSpPr/>
          <p:nvPr/>
        </p:nvSpPr>
        <p:spPr>
          <a:xfrm rot="14620005">
            <a:off x="7947256" y="2451787"/>
            <a:ext cx="293312" cy="408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11F0E17B-9E12-C8B4-1A41-425D6D1CD541}"/>
              </a:ext>
            </a:extLst>
          </p:cNvPr>
          <p:cNvSpPr/>
          <p:nvPr/>
        </p:nvSpPr>
        <p:spPr>
          <a:xfrm rot="17898784">
            <a:off x="7467983" y="1614330"/>
            <a:ext cx="293312" cy="408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in giù 31">
            <a:extLst>
              <a:ext uri="{FF2B5EF4-FFF2-40B4-BE49-F238E27FC236}">
                <a16:creationId xmlns:a16="http://schemas.microsoft.com/office/drawing/2014/main" id="{C4BA2180-8B47-915A-E57C-02D7A04E4A02}"/>
              </a:ext>
            </a:extLst>
          </p:cNvPr>
          <p:cNvSpPr/>
          <p:nvPr/>
        </p:nvSpPr>
        <p:spPr>
          <a:xfrm rot="7648873">
            <a:off x="9413491" y="1618497"/>
            <a:ext cx="293312" cy="408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815465B-114E-8EEB-D487-9DAD61A40AEE}"/>
              </a:ext>
            </a:extLst>
          </p:cNvPr>
          <p:cNvSpPr txBox="1"/>
          <p:nvPr/>
        </p:nvSpPr>
        <p:spPr>
          <a:xfrm>
            <a:off x="8306340" y="161039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DSI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06B89EA-99CC-F836-E7EB-295942A280FB}"/>
              </a:ext>
            </a:extLst>
          </p:cNvPr>
          <p:cNvSpPr/>
          <p:nvPr/>
        </p:nvSpPr>
        <p:spPr>
          <a:xfrm rot="21128145">
            <a:off x="2713438" y="3475851"/>
            <a:ext cx="6646463" cy="424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81D752C8-421C-CD50-CA0D-F6B94A1AF56E}"/>
              </a:ext>
            </a:extLst>
          </p:cNvPr>
          <p:cNvSpPr/>
          <p:nvPr/>
        </p:nvSpPr>
        <p:spPr>
          <a:xfrm>
            <a:off x="5388776" y="3953116"/>
            <a:ext cx="1295786" cy="10025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09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75">
            <a:extLst>
              <a:ext uri="{FF2B5EF4-FFF2-40B4-BE49-F238E27FC236}">
                <a16:creationId xmlns:a16="http://schemas.microsoft.com/office/drawing/2014/main" id="{A192BD50-C538-F67C-843D-1138BF02B7CE}"/>
              </a:ext>
            </a:extLst>
          </p:cNvPr>
          <p:cNvSpPr txBox="1">
            <a:spLocks/>
          </p:cNvSpPr>
          <p:nvPr/>
        </p:nvSpPr>
        <p:spPr>
          <a:xfrm>
            <a:off x="9306636" y="5870420"/>
            <a:ext cx="2792777" cy="9875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en" sz="1200" b="1">
                <a:solidFill>
                  <a:schemeClr val="bg1"/>
                </a:solidFill>
              </a:rPr>
              <a:t>CGalli e T.Angelini </a:t>
            </a:r>
            <a:endParaRPr lang="en" b="1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en" sz="1200" b="1" err="1">
                <a:solidFill>
                  <a:schemeClr val="bg1"/>
                </a:solidFill>
              </a:rPr>
              <a:t>Direzione</a:t>
            </a:r>
            <a:r>
              <a:rPr lang="en" sz="1200" b="1">
                <a:solidFill>
                  <a:schemeClr val="bg1"/>
                </a:solidFill>
              </a:rPr>
              <a:t> </a:t>
            </a:r>
            <a:r>
              <a:rPr lang="en" sz="1200" b="1" err="1">
                <a:solidFill>
                  <a:schemeClr val="bg1"/>
                </a:solidFill>
              </a:rPr>
              <a:t>Sistemi</a:t>
            </a:r>
            <a:r>
              <a:rPr lang="en" sz="1200" b="1">
                <a:solidFill>
                  <a:schemeClr val="bg1"/>
                </a:solidFill>
              </a:rPr>
              <a:t> </a:t>
            </a:r>
            <a:r>
              <a:rPr lang="en" sz="1200" b="1" err="1">
                <a:solidFill>
                  <a:schemeClr val="bg1"/>
                </a:solidFill>
              </a:rPr>
              <a:t>informativi</a:t>
            </a:r>
            <a:endParaRPr lang="en" b="1" err="1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en" sz="1200" b="1">
                <a:solidFill>
                  <a:schemeClr val="bg1"/>
                </a:solidFill>
              </a:rPr>
              <a:t>Plenaria Catania Novembre 2022</a:t>
            </a:r>
            <a:endParaRPr lang="en" b="1">
              <a:solidFill>
                <a:schemeClr val="bg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ADC7F3E-ADF8-C1DD-BA5E-4004A9B3E4B0}"/>
              </a:ext>
            </a:extLst>
          </p:cNvPr>
          <p:cNvSpPr txBox="1"/>
          <p:nvPr/>
        </p:nvSpPr>
        <p:spPr>
          <a:xfrm>
            <a:off x="260985" y="562623"/>
            <a:ext cx="11746987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it-IT" b="1"/>
              <a:t>									</a:t>
            </a:r>
          </a:p>
          <a:p>
            <a:pPr lvl="1"/>
            <a:r>
              <a:rPr lang="it-IT" b="1"/>
              <a:t>									A Roberto</a:t>
            </a:r>
          </a:p>
          <a:p>
            <a:pPr lvl="1"/>
            <a:r>
              <a:rPr lang="it-IT" b="1"/>
              <a:t>				Fiducia e Stima, Autonomia, Consapevolezza, Responsabilità. </a:t>
            </a:r>
          </a:p>
          <a:p>
            <a:pPr lvl="1"/>
            <a:r>
              <a:rPr lang="it-IT" b="1"/>
              <a:t>			</a:t>
            </a:r>
            <a:r>
              <a:rPr lang="it-IT"/>
              <a:t>Uscire dalla propria comfort zone e sperimentare, documentare, crescere.</a:t>
            </a:r>
          </a:p>
          <a:p>
            <a:pPr lvl="1"/>
            <a:endParaRPr lang="it-IT"/>
          </a:p>
          <a:p>
            <a:pPr lvl="1"/>
            <a:r>
              <a:rPr lang="it-IT" b="1"/>
              <a:t>Alberto :</a:t>
            </a:r>
            <a:r>
              <a:rPr lang="it-IT"/>
              <a:t> per non ver mai fatto un passo indietro su quanto tracciato con Roberto. </a:t>
            </a:r>
          </a:p>
          <a:p>
            <a:pPr lvl="1"/>
            <a:endParaRPr lang="it-IT"/>
          </a:p>
          <a:p>
            <a:pPr lvl="1"/>
            <a:r>
              <a:rPr lang="it-IT" b="1"/>
              <a:t>Barbara</a:t>
            </a:r>
            <a:r>
              <a:rPr lang="it-IT"/>
              <a:t> prima e </a:t>
            </a:r>
            <a:r>
              <a:rPr lang="it-IT" b="1"/>
              <a:t>Thomas</a:t>
            </a:r>
            <a:r>
              <a:rPr lang="it-IT"/>
              <a:t> poi : </a:t>
            </a:r>
            <a:r>
              <a:rPr lang="it-IT" b="1"/>
              <a:t>Coordinamento, Università, Tirocinio/Tesi/Borsa di Studio </a:t>
            </a:r>
            <a:r>
              <a:rPr lang="it-IT"/>
              <a:t> …  Modello Multidimensionale per Ordini ed RDA. </a:t>
            </a:r>
          </a:p>
          <a:p>
            <a:endParaRPr lang="it-IT"/>
          </a:p>
          <a:p>
            <a:pPr lvl="1"/>
            <a:r>
              <a:rPr lang="it-IT" b="1"/>
              <a:t>Bovina :  Supporto </a:t>
            </a:r>
            <a:r>
              <a:rPr lang="it-IT"/>
              <a:t>(e S</a:t>
            </a:r>
            <a:r>
              <a:rPr lang="it-IT" b="1"/>
              <a:t>o</a:t>
            </a:r>
            <a:r>
              <a:rPr lang="it-IT"/>
              <a:t>pporto) continuo, Nuovo impianto di deploy dell’ </a:t>
            </a:r>
            <a:r>
              <a:rPr lang="it-IT" b="1"/>
              <a:t>ETL,</a:t>
            </a:r>
            <a:r>
              <a:rPr lang="it-IT"/>
              <a:t> spunti, indicaizoni e provocazioni, vincoli rotture di scatole e tutto quello che ci costringe a ripensare la soluzione «comoda» in favore di una soluzione «migliore».  ultimo e non ultimo tutto il lavoro sul </a:t>
            </a:r>
            <a:r>
              <a:rPr lang="it-IT" b="1"/>
              <a:t>Jasperserver</a:t>
            </a:r>
            <a:r>
              <a:rPr lang="it-IT"/>
              <a:t> e i Gateway per </a:t>
            </a:r>
            <a:r>
              <a:rPr lang="it-IT" b="1"/>
              <a:t>Power BI</a:t>
            </a:r>
            <a:r>
              <a:rPr lang="it-IT"/>
              <a:t>. </a:t>
            </a:r>
          </a:p>
          <a:p>
            <a:endParaRPr lang="it-IT" b="1"/>
          </a:p>
          <a:p>
            <a:r>
              <a:rPr lang="it-IT"/>
              <a:t>	</a:t>
            </a:r>
            <a:r>
              <a:rPr lang="it-IT" b="1"/>
              <a:t>Antonello :</a:t>
            </a:r>
            <a:r>
              <a:rPr lang="it-IT"/>
              <a:t> per averci supportato con e per la </a:t>
            </a:r>
            <a:r>
              <a:rPr lang="it-IT" b="1"/>
              <a:t>Ricerca</a:t>
            </a:r>
            <a:r>
              <a:rPr lang="it-IT"/>
              <a:t>.  Abbiamo integrato il modello dei </a:t>
            </a:r>
            <a:r>
              <a:rPr lang="it-IT" b="1"/>
              <a:t>Timesheet</a:t>
            </a:r>
            <a:r>
              <a:rPr lang="it-IT"/>
              <a:t>, </a:t>
            </a:r>
            <a:r>
              <a:rPr lang="it-IT" b="1"/>
              <a:t>alberi</a:t>
            </a:r>
            <a:r>
              <a:rPr lang="it-IT"/>
              <a:t> di Godiva, 	</a:t>
            </a:r>
            <a:r>
              <a:rPr lang="it-IT" b="1"/>
              <a:t>Sigle</a:t>
            </a:r>
            <a:r>
              <a:rPr lang="it-IT"/>
              <a:t>, ci siamo alambiccati sui </a:t>
            </a:r>
            <a:r>
              <a:rPr lang="it-IT" b="1"/>
              <a:t>metadati</a:t>
            </a:r>
            <a:r>
              <a:rPr lang="it-IT"/>
              <a:t> per le Sigle e come implementarli, </a:t>
            </a:r>
            <a:r>
              <a:rPr lang="it-IT" b="1"/>
              <a:t>Mapping e csn.</a:t>
            </a:r>
          </a:p>
          <a:p>
            <a:endParaRPr lang="it-IT" b="1"/>
          </a:p>
          <a:p>
            <a:r>
              <a:rPr lang="it-IT" b="1"/>
              <a:t>	Francesco : </a:t>
            </a:r>
            <a:r>
              <a:rPr lang="it-IT"/>
              <a:t>da anagrafiche e contratti con poche dritte siamo arrivati al </a:t>
            </a:r>
            <a:r>
              <a:rPr lang="it-IT" b="1"/>
              <a:t>Bilancio di Genere (CUG)</a:t>
            </a:r>
          </a:p>
          <a:p>
            <a:endParaRPr lang="it-IT" b="1"/>
          </a:p>
          <a:p>
            <a:r>
              <a:rPr lang="it-IT" b="1"/>
              <a:t>	Rosario :  </a:t>
            </a:r>
            <a:r>
              <a:rPr lang="it-IT"/>
              <a:t>anche in pieno delirio non ci ha fatto mancare quel </a:t>
            </a:r>
            <a:r>
              <a:rPr lang="it-IT" b="1"/>
              <a:t>pezzettino fondamentale </a:t>
            </a:r>
            <a:r>
              <a:rPr lang="it-IT"/>
              <a:t>che ci serviva per andare avanti 	con il </a:t>
            </a:r>
            <a:r>
              <a:rPr lang="it-IT" b="1"/>
              <a:t>Bilancio Consuntivo </a:t>
            </a:r>
            <a:r>
              <a:rPr lang="it-IT"/>
              <a:t>e la </a:t>
            </a:r>
            <a:r>
              <a:rPr lang="it-IT" b="1"/>
              <a:t>gestione dell’ Avanzo di Bilancio </a:t>
            </a:r>
            <a:r>
              <a:rPr lang="it-IT"/>
              <a:t>e il </a:t>
            </a:r>
            <a:r>
              <a:rPr lang="it-IT" b="1"/>
              <a:t>Modello Ordini </a:t>
            </a:r>
            <a:r>
              <a:rPr lang="it-IT"/>
              <a:t>…</a:t>
            </a:r>
            <a:r>
              <a:rPr lang="it-IT" b="1"/>
              <a:t> </a:t>
            </a:r>
            <a:endParaRPr lang="it-IT" b="1" dirty="0">
              <a:cs typeface="Calibri"/>
            </a:endParaRPr>
          </a:p>
          <a:p>
            <a:r>
              <a:rPr lang="it-IT" b="1">
                <a:cs typeface="Calibri"/>
              </a:rPr>
              <a:t>….</a:t>
            </a:r>
            <a:r>
              <a:rPr lang="it-IT" b="1" dirty="0">
                <a:cs typeface="Calibri"/>
              </a:rPr>
              <a:t> </a:t>
            </a:r>
            <a:endParaRPr lang="it-IT" b="1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E2CA468-DA12-0D9E-48A7-9CBFC2C3E763}"/>
              </a:ext>
            </a:extLst>
          </p:cNvPr>
          <p:cNvSpPr txBox="1"/>
          <p:nvPr/>
        </p:nvSpPr>
        <p:spPr>
          <a:xfrm>
            <a:off x="1235823" y="144267"/>
            <a:ext cx="875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/>
              <a:t>I miei «piccoli» </a:t>
            </a:r>
            <a:r>
              <a:rPr lang="it-IT" sz="2800" b="1">
                <a:solidFill>
                  <a:srgbClr val="C00000"/>
                </a:solidFill>
              </a:rPr>
              <a:t>Grazie </a:t>
            </a:r>
            <a:r>
              <a:rPr lang="it-IT" sz="2800" b="1"/>
              <a:t>2021-23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60477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qua, mappa&#10;&#10;Descrizione generata automaticamente">
            <a:extLst>
              <a:ext uri="{FF2B5EF4-FFF2-40B4-BE49-F238E27FC236}">
                <a16:creationId xmlns:a16="http://schemas.microsoft.com/office/drawing/2014/main" id="{ADB50989-2431-B5CF-7C1A-F78650226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" y="-1"/>
            <a:ext cx="9916108" cy="67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9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FD405E-4FB5-D97E-ACDC-8CB0FED56828}"/>
              </a:ext>
            </a:extLst>
          </p:cNvPr>
          <p:cNvSpPr txBox="1">
            <a:spLocks/>
          </p:cNvSpPr>
          <p:nvPr/>
        </p:nvSpPr>
        <p:spPr>
          <a:xfrm>
            <a:off x="502920" y="1441577"/>
            <a:ext cx="113202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Un’ occasione per : </a:t>
            </a:r>
          </a:p>
          <a:p>
            <a:pPr algn="l"/>
            <a:r>
              <a:rPr lang="it-IT" dirty="0"/>
              <a:t>Introdurre nuovi strumenti, concettuali e tecnici, dal design alla documentazione dei modelli dati. </a:t>
            </a:r>
          </a:p>
          <a:p>
            <a:pPr algn="l"/>
            <a:r>
              <a:rPr lang="it-IT" dirty="0"/>
              <a:t>I nuovi strumenti danno accesso a una reportistica più dinamica e di più immediata realizzazione.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L’introduzione del modello multidimensionale ha implicato </a:t>
            </a:r>
            <a:r>
              <a:rPr lang="it-IT" dirty="0" err="1"/>
              <a:t>uan</a:t>
            </a:r>
            <a:r>
              <a:rPr lang="it-IT" dirty="0"/>
              <a:t> serie di caratteristiche tra cui : 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Identificazione </a:t>
            </a:r>
            <a:r>
              <a:rPr lang="it-IT"/>
              <a:t>dei dati «sporchi». </a:t>
            </a:r>
            <a:endParaRPr lang="it-IT" dirty="0"/>
          </a:p>
          <a:p>
            <a:pPr marL="342900" indent="-342900" algn="l">
              <a:buFontTx/>
              <a:buChar char="-"/>
            </a:pPr>
            <a:r>
              <a:rPr lang="it-IT" dirty="0"/>
              <a:t>Recupero dell’univocità dell’informazione 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Focus sulle relazioni tra i dati 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Possibilità i </a:t>
            </a:r>
            <a:r>
              <a:rPr lang="it-IT"/>
              <a:t>navigare i dati da </a:t>
            </a:r>
            <a:r>
              <a:rPr lang="it-IT" dirty="0"/>
              <a:t>un </a:t>
            </a:r>
            <a:r>
              <a:rPr lang="it-IT"/>
              <a:t>modello all’ altro tramite dimensioni comuni agli schemi</a:t>
            </a:r>
            <a:endParaRPr lang="it-IT" dirty="0"/>
          </a:p>
          <a:p>
            <a:pPr algn="l"/>
            <a:r>
              <a:rPr lang="it-IT" dirty="0"/>
              <a:t>     (</a:t>
            </a:r>
            <a:r>
              <a:rPr lang="it-IT" dirty="0" err="1"/>
              <a:t>eg</a:t>
            </a:r>
            <a:r>
              <a:rPr lang="it-IT" dirty="0"/>
              <a:t>.  Ordini &lt;--&gt; Sigle e Metadati </a:t>
            </a:r>
            <a:r>
              <a:rPr lang="it-IT"/>
              <a:t>&lt;--&gt; Timesheet </a:t>
            </a:r>
            <a:r>
              <a:rPr lang="it-IT">
                <a:sym typeface="Wingdings" panose="05000000000000000000" pitchFamily="2" charset="2"/>
              </a:rPr>
              <a:t>&lt;--&gt;</a:t>
            </a:r>
            <a:r>
              <a:rPr lang="it-IT"/>
              <a:t> Bil. Genere)</a:t>
            </a:r>
            <a:endParaRPr lang="it-IT" dirty="0"/>
          </a:p>
          <a:p>
            <a:pPr marL="342900" indent="-342900" algn="l">
              <a:buFontTx/>
              <a:buChar char="-"/>
            </a:pPr>
            <a:endParaRPr lang="it-IT" dirty="0"/>
          </a:p>
          <a:p>
            <a:pPr lvl="1" algn="l"/>
            <a:endParaRPr lang="it-IT" dirty="0"/>
          </a:p>
          <a:p>
            <a:pPr algn="l"/>
            <a:endParaRPr lang="it-IT" dirty="0"/>
          </a:p>
          <a:p>
            <a:pPr lvl="1" algn="l"/>
            <a:endParaRPr lang="it-IT" dirty="0"/>
          </a:p>
          <a:p>
            <a:pPr algn="l"/>
            <a:endParaRPr lang="it-IT" dirty="0"/>
          </a:p>
          <a:p>
            <a:pPr lvl="1" algn="l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CB7BDC-2111-E11F-B46E-709A9B717435}"/>
              </a:ext>
            </a:extLst>
          </p:cNvPr>
          <p:cNvSpPr txBox="1"/>
          <p:nvPr/>
        </p:nvSpPr>
        <p:spPr>
          <a:xfrm>
            <a:off x="1235823" y="144267"/>
            <a:ext cx="87560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800" b="1" dirty="0"/>
              <a:t>MDL</a:t>
            </a:r>
            <a:r>
              <a:rPr lang="it-IT" sz="2800" b="1" dirty="0">
                <a:solidFill>
                  <a:srgbClr val="C00000"/>
                </a:solidFill>
              </a:rPr>
              <a:t> Ordini e Gare (RDA) 2023</a:t>
            </a:r>
            <a:endParaRPr lang="it-IT" sz="2800" b="1" dirty="0">
              <a:solidFill>
                <a:srgbClr val="C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49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diagramma, Carattere, linea&#10;&#10;Descrizione generata automaticamente">
            <a:extLst>
              <a:ext uri="{FF2B5EF4-FFF2-40B4-BE49-F238E27FC236}">
                <a16:creationId xmlns:a16="http://schemas.microsoft.com/office/drawing/2014/main" id="{29401306-CCC1-E279-8051-CD0484D2D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" y="538464"/>
            <a:ext cx="8919411" cy="624194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1835CE-F207-7D6D-CFF5-2992F375D229}"/>
              </a:ext>
            </a:extLst>
          </p:cNvPr>
          <p:cNvSpPr txBox="1"/>
          <p:nvPr/>
        </p:nvSpPr>
        <p:spPr>
          <a:xfrm>
            <a:off x="1235823" y="144267"/>
            <a:ext cx="87560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800" b="1" dirty="0"/>
              <a:t>MDL</a:t>
            </a:r>
            <a:r>
              <a:rPr lang="it-IT" sz="2800" b="1" dirty="0">
                <a:solidFill>
                  <a:srgbClr val="C00000"/>
                </a:solidFill>
              </a:rPr>
              <a:t> Ordini e Gare (RDA)</a:t>
            </a:r>
            <a:endParaRPr lang="it-IT" sz="2800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F1F888-FDE6-831E-30C5-FF346D8EE433}"/>
              </a:ext>
            </a:extLst>
          </p:cNvPr>
          <p:cNvSpPr txBox="1"/>
          <p:nvPr/>
        </p:nvSpPr>
        <p:spPr>
          <a:xfrm>
            <a:off x="8862658" y="1979997"/>
            <a:ext cx="3130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DFM (</a:t>
            </a:r>
            <a:r>
              <a:rPr lang="it-IT" dirty="0" err="1"/>
              <a:t>Dimension</a:t>
            </a:r>
            <a:r>
              <a:rPr lang="it-IT" dirty="0"/>
              <a:t> </a:t>
            </a:r>
            <a:r>
              <a:rPr lang="it-IT" dirty="0" err="1"/>
              <a:t>Fact</a:t>
            </a:r>
            <a:r>
              <a:rPr lang="it-IT" dirty="0"/>
              <a:t> Model)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Linguaggio di modellazione </a:t>
            </a:r>
          </a:p>
          <a:p>
            <a:r>
              <a:rPr lang="it-IT" dirty="0"/>
              <a:t>per progettare, rappresentare e </a:t>
            </a:r>
          </a:p>
          <a:p>
            <a:r>
              <a:rPr lang="it-IT" dirty="0"/>
              <a:t>documentare i nuovi modelli dati Prodotti. </a:t>
            </a:r>
          </a:p>
        </p:txBody>
      </p:sp>
    </p:spTree>
    <p:extLst>
      <p:ext uri="{BB962C8B-B14F-4D97-AF65-F5344CB8AC3E}">
        <p14:creationId xmlns:p14="http://schemas.microsoft.com/office/powerpoint/2010/main" val="32468284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9432C364-0593-2CAE-C455-7E8F59C9562C}"/>
              </a:ext>
            </a:extLst>
          </p:cNvPr>
          <p:cNvSpPr/>
          <p:nvPr/>
        </p:nvSpPr>
        <p:spPr>
          <a:xfrm>
            <a:off x="4406162" y="4920483"/>
            <a:ext cx="1830501" cy="1499636"/>
          </a:xfrm>
          <a:custGeom>
            <a:avLst/>
            <a:gdLst>
              <a:gd name="connsiteX0" fmla="*/ 0 w 1830501"/>
              <a:gd name="connsiteY0" fmla="*/ 0 h 1499636"/>
              <a:gd name="connsiteX1" fmla="*/ 573557 w 1830501"/>
              <a:gd name="connsiteY1" fmla="*/ 0 h 1499636"/>
              <a:gd name="connsiteX2" fmla="*/ 1128809 w 1830501"/>
              <a:gd name="connsiteY2" fmla="*/ 0 h 1499636"/>
              <a:gd name="connsiteX3" fmla="*/ 1830501 w 1830501"/>
              <a:gd name="connsiteY3" fmla="*/ 0 h 1499636"/>
              <a:gd name="connsiteX4" fmla="*/ 1830501 w 1830501"/>
              <a:gd name="connsiteY4" fmla="*/ 499879 h 1499636"/>
              <a:gd name="connsiteX5" fmla="*/ 1830501 w 1830501"/>
              <a:gd name="connsiteY5" fmla="*/ 954768 h 1499636"/>
              <a:gd name="connsiteX6" fmla="*/ 1830501 w 1830501"/>
              <a:gd name="connsiteY6" fmla="*/ 1499636 h 1499636"/>
              <a:gd name="connsiteX7" fmla="*/ 1183724 w 1830501"/>
              <a:gd name="connsiteY7" fmla="*/ 1499636 h 1499636"/>
              <a:gd name="connsiteX8" fmla="*/ 536947 w 1830501"/>
              <a:gd name="connsiteY8" fmla="*/ 1499636 h 1499636"/>
              <a:gd name="connsiteX9" fmla="*/ 0 w 1830501"/>
              <a:gd name="connsiteY9" fmla="*/ 1499636 h 1499636"/>
              <a:gd name="connsiteX10" fmla="*/ 0 w 1830501"/>
              <a:gd name="connsiteY10" fmla="*/ 984761 h 1499636"/>
              <a:gd name="connsiteX11" fmla="*/ 0 w 1830501"/>
              <a:gd name="connsiteY11" fmla="*/ 499879 h 1499636"/>
              <a:gd name="connsiteX12" fmla="*/ 0 w 1830501"/>
              <a:gd name="connsiteY12" fmla="*/ 0 h 149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0501" h="1499636" extrusionOk="0">
                <a:moveTo>
                  <a:pt x="0" y="0"/>
                </a:moveTo>
                <a:cubicBezTo>
                  <a:pt x="156743" y="18615"/>
                  <a:pt x="358904" y="-8100"/>
                  <a:pt x="573557" y="0"/>
                </a:cubicBezTo>
                <a:cubicBezTo>
                  <a:pt x="788210" y="8100"/>
                  <a:pt x="976591" y="-24250"/>
                  <a:pt x="1128809" y="0"/>
                </a:cubicBezTo>
                <a:cubicBezTo>
                  <a:pt x="1281027" y="24250"/>
                  <a:pt x="1501129" y="-8518"/>
                  <a:pt x="1830501" y="0"/>
                </a:cubicBezTo>
                <a:cubicBezTo>
                  <a:pt x="1843471" y="142084"/>
                  <a:pt x="1812369" y="322633"/>
                  <a:pt x="1830501" y="499879"/>
                </a:cubicBezTo>
                <a:cubicBezTo>
                  <a:pt x="1848633" y="677125"/>
                  <a:pt x="1824248" y="791514"/>
                  <a:pt x="1830501" y="954768"/>
                </a:cubicBezTo>
                <a:cubicBezTo>
                  <a:pt x="1836754" y="1118022"/>
                  <a:pt x="1809772" y="1293265"/>
                  <a:pt x="1830501" y="1499636"/>
                </a:cubicBezTo>
                <a:cubicBezTo>
                  <a:pt x="1570425" y="1515170"/>
                  <a:pt x="1501764" y="1499853"/>
                  <a:pt x="1183724" y="1499636"/>
                </a:cubicBezTo>
                <a:cubicBezTo>
                  <a:pt x="865684" y="1499419"/>
                  <a:pt x="746377" y="1487888"/>
                  <a:pt x="536947" y="1499636"/>
                </a:cubicBezTo>
                <a:cubicBezTo>
                  <a:pt x="327517" y="1511384"/>
                  <a:pt x="237555" y="1513816"/>
                  <a:pt x="0" y="1499636"/>
                </a:cubicBezTo>
                <a:cubicBezTo>
                  <a:pt x="-20000" y="1257056"/>
                  <a:pt x="15667" y="1178800"/>
                  <a:pt x="0" y="984761"/>
                </a:cubicBezTo>
                <a:cubicBezTo>
                  <a:pt x="-15667" y="790722"/>
                  <a:pt x="-21594" y="679683"/>
                  <a:pt x="0" y="499879"/>
                </a:cubicBezTo>
                <a:cubicBezTo>
                  <a:pt x="21594" y="320075"/>
                  <a:pt x="-2280" y="10834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7917243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52C531F-5085-60CF-4929-5E4FDE37E922}"/>
              </a:ext>
            </a:extLst>
          </p:cNvPr>
          <p:cNvSpPr txBox="1"/>
          <p:nvPr/>
        </p:nvSpPr>
        <p:spPr>
          <a:xfrm>
            <a:off x="4406162" y="4544147"/>
            <a:ext cx="1274360" cy="369332"/>
          </a:xfrm>
          <a:custGeom>
            <a:avLst/>
            <a:gdLst>
              <a:gd name="connsiteX0" fmla="*/ 0 w 1274360"/>
              <a:gd name="connsiteY0" fmla="*/ 0 h 369332"/>
              <a:gd name="connsiteX1" fmla="*/ 624436 w 1274360"/>
              <a:gd name="connsiteY1" fmla="*/ 0 h 369332"/>
              <a:gd name="connsiteX2" fmla="*/ 1274360 w 1274360"/>
              <a:gd name="connsiteY2" fmla="*/ 0 h 369332"/>
              <a:gd name="connsiteX3" fmla="*/ 1274360 w 1274360"/>
              <a:gd name="connsiteY3" fmla="*/ 369332 h 369332"/>
              <a:gd name="connsiteX4" fmla="*/ 637180 w 1274360"/>
              <a:gd name="connsiteY4" fmla="*/ 369332 h 369332"/>
              <a:gd name="connsiteX5" fmla="*/ 0 w 1274360"/>
              <a:gd name="connsiteY5" fmla="*/ 369332 h 369332"/>
              <a:gd name="connsiteX6" fmla="*/ 0 w 1274360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360" h="369332" extrusionOk="0">
                <a:moveTo>
                  <a:pt x="0" y="0"/>
                </a:moveTo>
                <a:cubicBezTo>
                  <a:pt x="243744" y="-13814"/>
                  <a:pt x="486142" y="1016"/>
                  <a:pt x="624436" y="0"/>
                </a:cubicBezTo>
                <a:cubicBezTo>
                  <a:pt x="762730" y="-1016"/>
                  <a:pt x="1050810" y="27372"/>
                  <a:pt x="1274360" y="0"/>
                </a:cubicBezTo>
                <a:cubicBezTo>
                  <a:pt x="1269083" y="78977"/>
                  <a:pt x="1277176" y="271296"/>
                  <a:pt x="1274360" y="369332"/>
                </a:cubicBezTo>
                <a:cubicBezTo>
                  <a:pt x="1125079" y="359493"/>
                  <a:pt x="911697" y="367504"/>
                  <a:pt x="637180" y="369332"/>
                </a:cubicBezTo>
                <a:cubicBezTo>
                  <a:pt x="362663" y="371160"/>
                  <a:pt x="302224" y="394422"/>
                  <a:pt x="0" y="369332"/>
                </a:cubicBezTo>
                <a:cubicBezTo>
                  <a:pt x="-2324" y="217080"/>
                  <a:pt x="-5834" y="88445"/>
                  <a:pt x="0" y="0"/>
                </a:cubicBezTo>
                <a:close/>
              </a:path>
            </a:pathLst>
          </a:custGeom>
          <a:noFill/>
          <a:ln w="3175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ETL</a:t>
            </a:r>
          </a:p>
        </p:txBody>
      </p:sp>
      <p:sp>
        <p:nvSpPr>
          <p:cNvPr id="21" name="Disco magnetico 20">
            <a:extLst>
              <a:ext uri="{FF2B5EF4-FFF2-40B4-BE49-F238E27FC236}">
                <a16:creationId xmlns:a16="http://schemas.microsoft.com/office/drawing/2014/main" id="{90BC4330-A68A-CA01-8743-7B65EBA21A75}"/>
              </a:ext>
            </a:extLst>
          </p:cNvPr>
          <p:cNvSpPr/>
          <p:nvPr/>
        </p:nvSpPr>
        <p:spPr>
          <a:xfrm>
            <a:off x="8844468" y="3208545"/>
            <a:ext cx="958438" cy="862752"/>
          </a:xfrm>
          <a:prstGeom prst="flowChartMagneticDisk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DWH</a:t>
            </a:r>
          </a:p>
        </p:txBody>
      </p:sp>
      <p:pic>
        <p:nvPicPr>
          <p:cNvPr id="23" name="Elemento grafico 22" descr="Rete contorno">
            <a:extLst>
              <a:ext uri="{FF2B5EF4-FFF2-40B4-BE49-F238E27FC236}">
                <a16:creationId xmlns:a16="http://schemas.microsoft.com/office/drawing/2014/main" id="{F1F80860-D0B8-F1E4-269C-108D24663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5782" y="2782302"/>
            <a:ext cx="472130" cy="472130"/>
          </a:xfrm>
          <a:prstGeom prst="rect">
            <a:avLst/>
          </a:prstGeom>
        </p:spPr>
      </p:pic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29D4291-2F49-C61C-CC2B-EE6F4BE03F4E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6334088" y="3639921"/>
            <a:ext cx="2510380" cy="1623513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sco magnetico 25">
            <a:extLst>
              <a:ext uri="{FF2B5EF4-FFF2-40B4-BE49-F238E27FC236}">
                <a16:creationId xmlns:a16="http://schemas.microsoft.com/office/drawing/2014/main" id="{F0A45FBE-8351-1F92-DAED-2A608FDB9018}"/>
              </a:ext>
            </a:extLst>
          </p:cNvPr>
          <p:cNvSpPr/>
          <p:nvPr/>
        </p:nvSpPr>
        <p:spPr>
          <a:xfrm>
            <a:off x="2697966" y="5111034"/>
            <a:ext cx="958438" cy="862752"/>
          </a:xfrm>
          <a:prstGeom prst="flowChartMagneticDisk">
            <a:avLst/>
          </a:prstGeom>
          <a:ln w="28575">
            <a:solidFill>
              <a:srgbClr val="1155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7" name="Disco magnetico 26">
            <a:extLst>
              <a:ext uri="{FF2B5EF4-FFF2-40B4-BE49-F238E27FC236}">
                <a16:creationId xmlns:a16="http://schemas.microsoft.com/office/drawing/2014/main" id="{F59B6E23-377A-C0E3-8D5D-F1BEE5405AD4}"/>
              </a:ext>
            </a:extLst>
          </p:cNvPr>
          <p:cNvSpPr/>
          <p:nvPr/>
        </p:nvSpPr>
        <p:spPr>
          <a:xfrm>
            <a:off x="2850366" y="5263434"/>
            <a:ext cx="958438" cy="862752"/>
          </a:xfrm>
          <a:prstGeom prst="flowChartMagneticDisk">
            <a:avLst/>
          </a:prstGeom>
          <a:ln w="28575">
            <a:solidFill>
              <a:srgbClr val="1155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8" name="Disco magnetico 27">
            <a:extLst>
              <a:ext uri="{FF2B5EF4-FFF2-40B4-BE49-F238E27FC236}">
                <a16:creationId xmlns:a16="http://schemas.microsoft.com/office/drawing/2014/main" id="{2AA4888A-DFFC-FDFB-B58A-7A047D62C765}"/>
              </a:ext>
            </a:extLst>
          </p:cNvPr>
          <p:cNvSpPr/>
          <p:nvPr/>
        </p:nvSpPr>
        <p:spPr>
          <a:xfrm>
            <a:off x="3002766" y="5415834"/>
            <a:ext cx="958438" cy="862752"/>
          </a:xfrm>
          <a:prstGeom prst="flowChartMagneticDisk">
            <a:avLst/>
          </a:prstGeom>
          <a:ln w="28575">
            <a:solidFill>
              <a:srgbClr val="1155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RDBMS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Legacy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C764B66-7EF7-B4CC-E9F1-AA9A9AEA5B6B}"/>
              </a:ext>
            </a:extLst>
          </p:cNvPr>
          <p:cNvSpPr txBox="1"/>
          <p:nvPr/>
        </p:nvSpPr>
        <p:spPr>
          <a:xfrm>
            <a:off x="3919997" y="5942071"/>
            <a:ext cx="60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SQL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106CA76-48CA-80BB-5687-FD0911BA25D5}"/>
              </a:ext>
            </a:extLst>
          </p:cNvPr>
          <p:cNvCxnSpPr/>
          <p:nvPr/>
        </p:nvCxnSpPr>
        <p:spPr>
          <a:xfrm>
            <a:off x="1248228" y="0"/>
            <a:ext cx="0" cy="679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olo 1">
            <a:extLst>
              <a:ext uri="{FF2B5EF4-FFF2-40B4-BE49-F238E27FC236}">
                <a16:creationId xmlns:a16="http://schemas.microsoft.com/office/drawing/2014/main" id="{6862C15B-DF55-0A32-9E5F-F36B4F01BE65}"/>
              </a:ext>
            </a:extLst>
          </p:cNvPr>
          <p:cNvSpPr txBox="1">
            <a:spLocks/>
          </p:cNvSpPr>
          <p:nvPr/>
        </p:nvSpPr>
        <p:spPr>
          <a:xfrm>
            <a:off x="94872" y="1459897"/>
            <a:ext cx="987208" cy="750359"/>
          </a:xfrm>
          <a:custGeom>
            <a:avLst/>
            <a:gdLst>
              <a:gd name="connsiteX0" fmla="*/ 0 w 987208"/>
              <a:gd name="connsiteY0" fmla="*/ 0 h 750359"/>
              <a:gd name="connsiteX1" fmla="*/ 513348 w 987208"/>
              <a:gd name="connsiteY1" fmla="*/ 0 h 750359"/>
              <a:gd name="connsiteX2" fmla="*/ 987208 w 987208"/>
              <a:gd name="connsiteY2" fmla="*/ 0 h 750359"/>
              <a:gd name="connsiteX3" fmla="*/ 987208 w 987208"/>
              <a:gd name="connsiteY3" fmla="*/ 352669 h 750359"/>
              <a:gd name="connsiteX4" fmla="*/ 987208 w 987208"/>
              <a:gd name="connsiteY4" fmla="*/ 750359 h 750359"/>
              <a:gd name="connsiteX5" fmla="*/ 513348 w 987208"/>
              <a:gd name="connsiteY5" fmla="*/ 750359 h 750359"/>
              <a:gd name="connsiteX6" fmla="*/ 0 w 987208"/>
              <a:gd name="connsiteY6" fmla="*/ 750359 h 750359"/>
              <a:gd name="connsiteX7" fmla="*/ 0 w 987208"/>
              <a:gd name="connsiteY7" fmla="*/ 382683 h 750359"/>
              <a:gd name="connsiteX8" fmla="*/ 0 w 987208"/>
              <a:gd name="connsiteY8" fmla="*/ 0 h 75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208" h="750359" fill="none" extrusionOk="0">
                <a:moveTo>
                  <a:pt x="0" y="0"/>
                </a:moveTo>
                <a:cubicBezTo>
                  <a:pt x="122417" y="-22506"/>
                  <a:pt x="314756" y="61546"/>
                  <a:pt x="513348" y="0"/>
                </a:cubicBezTo>
                <a:cubicBezTo>
                  <a:pt x="711940" y="-61546"/>
                  <a:pt x="764810" y="40015"/>
                  <a:pt x="987208" y="0"/>
                </a:cubicBezTo>
                <a:cubicBezTo>
                  <a:pt x="1007265" y="154933"/>
                  <a:pt x="982625" y="242336"/>
                  <a:pt x="987208" y="352669"/>
                </a:cubicBezTo>
                <a:cubicBezTo>
                  <a:pt x="991791" y="463002"/>
                  <a:pt x="939661" y="623765"/>
                  <a:pt x="987208" y="750359"/>
                </a:cubicBezTo>
                <a:cubicBezTo>
                  <a:pt x="812505" y="788810"/>
                  <a:pt x="655131" y="728858"/>
                  <a:pt x="513348" y="750359"/>
                </a:cubicBezTo>
                <a:cubicBezTo>
                  <a:pt x="371565" y="771860"/>
                  <a:pt x="226546" y="747428"/>
                  <a:pt x="0" y="750359"/>
                </a:cubicBezTo>
                <a:cubicBezTo>
                  <a:pt x="-40756" y="595810"/>
                  <a:pt x="23044" y="527660"/>
                  <a:pt x="0" y="382683"/>
                </a:cubicBezTo>
                <a:cubicBezTo>
                  <a:pt x="-23044" y="237706"/>
                  <a:pt x="42438" y="118477"/>
                  <a:pt x="0" y="0"/>
                </a:cubicBezTo>
                <a:close/>
              </a:path>
              <a:path w="987208" h="750359" stroke="0" extrusionOk="0">
                <a:moveTo>
                  <a:pt x="0" y="0"/>
                </a:moveTo>
                <a:cubicBezTo>
                  <a:pt x="98473" y="-15633"/>
                  <a:pt x="348067" y="39642"/>
                  <a:pt x="483732" y="0"/>
                </a:cubicBezTo>
                <a:cubicBezTo>
                  <a:pt x="619397" y="-39642"/>
                  <a:pt x="829847" y="1577"/>
                  <a:pt x="987208" y="0"/>
                </a:cubicBezTo>
                <a:cubicBezTo>
                  <a:pt x="1028267" y="154798"/>
                  <a:pt x="973862" y="276881"/>
                  <a:pt x="987208" y="390187"/>
                </a:cubicBezTo>
                <a:cubicBezTo>
                  <a:pt x="1000554" y="503493"/>
                  <a:pt x="956632" y="667593"/>
                  <a:pt x="987208" y="750359"/>
                </a:cubicBezTo>
                <a:cubicBezTo>
                  <a:pt x="886495" y="770091"/>
                  <a:pt x="675374" y="748703"/>
                  <a:pt x="513348" y="750359"/>
                </a:cubicBezTo>
                <a:cubicBezTo>
                  <a:pt x="351322" y="752015"/>
                  <a:pt x="117551" y="732072"/>
                  <a:pt x="0" y="750359"/>
                </a:cubicBezTo>
                <a:cubicBezTo>
                  <a:pt x="-17922" y="678241"/>
                  <a:pt x="8242" y="565133"/>
                  <a:pt x="0" y="390187"/>
                </a:cubicBezTo>
                <a:cubicBezTo>
                  <a:pt x="-8242" y="215241"/>
                  <a:pt x="15880" y="187533"/>
                  <a:pt x="0" y="0"/>
                </a:cubicBezTo>
                <a:close/>
              </a:path>
            </a:pathLst>
          </a:custGeom>
          <a:ln w="28575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Dreaming Outloud Pro" panose="03050502040302030504" pitchFamily="66" charset="0"/>
                <a:ea typeface="+mj-ea"/>
                <a:cs typeface="Dreaming Outloud Pro" panose="03050502040302030504" pitchFamily="66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Dreaming Outloud Pro" panose="03050502040302030504" pitchFamily="66" charset="0"/>
              <a:ea typeface="+mj-ea"/>
              <a:cs typeface="Dreaming Outloud Pro" panose="03050502040302030504" pitchFamily="66" charset="0"/>
            </a:endParaRP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3796AFD5-6C8F-336F-B2DF-C2602DC83089}"/>
              </a:ext>
            </a:extLst>
          </p:cNvPr>
          <p:cNvSpPr txBox="1"/>
          <p:nvPr/>
        </p:nvSpPr>
        <p:spPr>
          <a:xfrm>
            <a:off x="567865" y="2244065"/>
            <a:ext cx="72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Json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628B3C1B-C56A-D717-B25A-864861660CDD}"/>
              </a:ext>
            </a:extLst>
          </p:cNvPr>
          <p:cNvGrpSpPr/>
          <p:nvPr/>
        </p:nvGrpSpPr>
        <p:grpSpPr>
          <a:xfrm>
            <a:off x="50160" y="2250599"/>
            <a:ext cx="954107" cy="1000396"/>
            <a:chOff x="554434" y="1847283"/>
            <a:chExt cx="904415" cy="976455"/>
          </a:xfrm>
        </p:grpSpPr>
        <p:sp>
          <p:nvSpPr>
            <p:cNvPr id="73" name="Disco magnetico 72">
              <a:extLst>
                <a:ext uri="{FF2B5EF4-FFF2-40B4-BE49-F238E27FC236}">
                  <a16:creationId xmlns:a16="http://schemas.microsoft.com/office/drawing/2014/main" id="{2A2E5F1E-ACDD-17DC-20A7-964B0F3F6E19}"/>
                </a:ext>
              </a:extLst>
            </p:cNvPr>
            <p:cNvSpPr/>
            <p:nvPr/>
          </p:nvSpPr>
          <p:spPr>
            <a:xfrm>
              <a:off x="716043" y="2177093"/>
              <a:ext cx="312630" cy="316148"/>
            </a:xfrm>
            <a:prstGeom prst="flowChartMagneticDisk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endParaRPr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06367ADF-E1CB-0A48-06AB-5AD75F73FBEA}"/>
                </a:ext>
              </a:extLst>
            </p:cNvPr>
            <p:cNvSpPr txBox="1"/>
            <p:nvPr/>
          </p:nvSpPr>
          <p:spPr>
            <a:xfrm>
              <a:off x="554434" y="245440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eaming Outloud Pro" panose="03050502040302030504" pitchFamily="66" charset="0"/>
                  <a:ea typeface="+mn-ea"/>
                  <a:cs typeface="Dreaming Outloud Pro" panose="03050502040302030504" pitchFamily="66" charset="0"/>
                </a:rPr>
                <a:t>Acc. DB</a:t>
              </a:r>
            </a:p>
          </p:txBody>
        </p:sp>
        <p:cxnSp>
          <p:nvCxnSpPr>
            <p:cNvPr id="75" name="Connettore 2 74">
              <a:extLst>
                <a:ext uri="{FF2B5EF4-FFF2-40B4-BE49-F238E27FC236}">
                  <a16:creationId xmlns:a16="http://schemas.microsoft.com/office/drawing/2014/main" id="{3F23B0CF-EEC8-2FF4-573F-C690364DAFA1}"/>
                </a:ext>
              </a:extLst>
            </p:cNvPr>
            <p:cNvCxnSpPr>
              <a:cxnSpLocks/>
            </p:cNvCxnSpPr>
            <p:nvPr/>
          </p:nvCxnSpPr>
          <p:spPr>
            <a:xfrm>
              <a:off x="862259" y="1847283"/>
              <a:ext cx="0" cy="359922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66D96161-4B09-8B0C-098D-1163A5F52A72}"/>
              </a:ext>
            </a:extLst>
          </p:cNvPr>
          <p:cNvSpPr txBox="1"/>
          <p:nvPr/>
        </p:nvSpPr>
        <p:spPr>
          <a:xfrm>
            <a:off x="93011" y="1530001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Ms. App</a:t>
            </a:r>
          </a:p>
          <a:p>
            <a:r>
              <a:rPr lang="it-IT" b="1" dirty="0"/>
              <a:t>001</a:t>
            </a:r>
          </a:p>
        </p:txBody>
      </p:sp>
      <p:sp>
        <p:nvSpPr>
          <p:cNvPr id="92" name="Titolo 1">
            <a:extLst>
              <a:ext uri="{FF2B5EF4-FFF2-40B4-BE49-F238E27FC236}">
                <a16:creationId xmlns:a16="http://schemas.microsoft.com/office/drawing/2014/main" id="{0745039F-D3E8-E355-2C66-DFAC9129E13C}"/>
              </a:ext>
            </a:extLst>
          </p:cNvPr>
          <p:cNvSpPr txBox="1">
            <a:spLocks/>
          </p:cNvSpPr>
          <p:nvPr/>
        </p:nvSpPr>
        <p:spPr>
          <a:xfrm>
            <a:off x="118647" y="3063871"/>
            <a:ext cx="987208" cy="750359"/>
          </a:xfrm>
          <a:custGeom>
            <a:avLst/>
            <a:gdLst>
              <a:gd name="connsiteX0" fmla="*/ 0 w 987208"/>
              <a:gd name="connsiteY0" fmla="*/ 0 h 750359"/>
              <a:gd name="connsiteX1" fmla="*/ 513348 w 987208"/>
              <a:gd name="connsiteY1" fmla="*/ 0 h 750359"/>
              <a:gd name="connsiteX2" fmla="*/ 987208 w 987208"/>
              <a:gd name="connsiteY2" fmla="*/ 0 h 750359"/>
              <a:gd name="connsiteX3" fmla="*/ 987208 w 987208"/>
              <a:gd name="connsiteY3" fmla="*/ 352669 h 750359"/>
              <a:gd name="connsiteX4" fmla="*/ 987208 w 987208"/>
              <a:gd name="connsiteY4" fmla="*/ 750359 h 750359"/>
              <a:gd name="connsiteX5" fmla="*/ 513348 w 987208"/>
              <a:gd name="connsiteY5" fmla="*/ 750359 h 750359"/>
              <a:gd name="connsiteX6" fmla="*/ 0 w 987208"/>
              <a:gd name="connsiteY6" fmla="*/ 750359 h 750359"/>
              <a:gd name="connsiteX7" fmla="*/ 0 w 987208"/>
              <a:gd name="connsiteY7" fmla="*/ 382683 h 750359"/>
              <a:gd name="connsiteX8" fmla="*/ 0 w 987208"/>
              <a:gd name="connsiteY8" fmla="*/ 0 h 75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208" h="750359" fill="none" extrusionOk="0">
                <a:moveTo>
                  <a:pt x="0" y="0"/>
                </a:moveTo>
                <a:cubicBezTo>
                  <a:pt x="122417" y="-22506"/>
                  <a:pt x="314756" y="61546"/>
                  <a:pt x="513348" y="0"/>
                </a:cubicBezTo>
                <a:cubicBezTo>
                  <a:pt x="711940" y="-61546"/>
                  <a:pt x="764810" y="40015"/>
                  <a:pt x="987208" y="0"/>
                </a:cubicBezTo>
                <a:cubicBezTo>
                  <a:pt x="1007265" y="154933"/>
                  <a:pt x="982625" y="242336"/>
                  <a:pt x="987208" y="352669"/>
                </a:cubicBezTo>
                <a:cubicBezTo>
                  <a:pt x="991791" y="463002"/>
                  <a:pt x="939661" y="623765"/>
                  <a:pt x="987208" y="750359"/>
                </a:cubicBezTo>
                <a:cubicBezTo>
                  <a:pt x="812505" y="788810"/>
                  <a:pt x="655131" y="728858"/>
                  <a:pt x="513348" y="750359"/>
                </a:cubicBezTo>
                <a:cubicBezTo>
                  <a:pt x="371565" y="771860"/>
                  <a:pt x="226546" y="747428"/>
                  <a:pt x="0" y="750359"/>
                </a:cubicBezTo>
                <a:cubicBezTo>
                  <a:pt x="-40756" y="595810"/>
                  <a:pt x="23044" y="527660"/>
                  <a:pt x="0" y="382683"/>
                </a:cubicBezTo>
                <a:cubicBezTo>
                  <a:pt x="-23044" y="237706"/>
                  <a:pt x="42438" y="118477"/>
                  <a:pt x="0" y="0"/>
                </a:cubicBezTo>
                <a:close/>
              </a:path>
              <a:path w="987208" h="750359" stroke="0" extrusionOk="0">
                <a:moveTo>
                  <a:pt x="0" y="0"/>
                </a:moveTo>
                <a:cubicBezTo>
                  <a:pt x="98473" y="-15633"/>
                  <a:pt x="348067" y="39642"/>
                  <a:pt x="483732" y="0"/>
                </a:cubicBezTo>
                <a:cubicBezTo>
                  <a:pt x="619397" y="-39642"/>
                  <a:pt x="829847" y="1577"/>
                  <a:pt x="987208" y="0"/>
                </a:cubicBezTo>
                <a:cubicBezTo>
                  <a:pt x="1028267" y="154798"/>
                  <a:pt x="973862" y="276881"/>
                  <a:pt x="987208" y="390187"/>
                </a:cubicBezTo>
                <a:cubicBezTo>
                  <a:pt x="1000554" y="503493"/>
                  <a:pt x="956632" y="667593"/>
                  <a:pt x="987208" y="750359"/>
                </a:cubicBezTo>
                <a:cubicBezTo>
                  <a:pt x="886495" y="770091"/>
                  <a:pt x="675374" y="748703"/>
                  <a:pt x="513348" y="750359"/>
                </a:cubicBezTo>
                <a:cubicBezTo>
                  <a:pt x="351322" y="752015"/>
                  <a:pt x="117551" y="732072"/>
                  <a:pt x="0" y="750359"/>
                </a:cubicBezTo>
                <a:cubicBezTo>
                  <a:pt x="-17922" y="678241"/>
                  <a:pt x="8242" y="565133"/>
                  <a:pt x="0" y="390187"/>
                </a:cubicBezTo>
                <a:cubicBezTo>
                  <a:pt x="-8242" y="215241"/>
                  <a:pt x="15880" y="187533"/>
                  <a:pt x="0" y="0"/>
                </a:cubicBezTo>
                <a:close/>
              </a:path>
            </a:pathLst>
          </a:custGeom>
          <a:ln w="28575">
            <a:solidFill>
              <a:schemeClr val="accent5">
                <a:lumMod val="60000"/>
                <a:lumOff val="4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Dreaming Outloud Pro" panose="03050502040302030504" pitchFamily="66" charset="0"/>
                <a:ea typeface="+mj-ea"/>
                <a:cs typeface="Dreaming Outloud Pro" panose="03050502040302030504" pitchFamily="66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Dreaming Outloud Pro" panose="03050502040302030504" pitchFamily="66" charset="0"/>
              <a:ea typeface="+mj-ea"/>
              <a:cs typeface="Dreaming Outloud Pro" panose="03050502040302030504" pitchFamily="66" charset="0"/>
            </a:endParaRPr>
          </a:p>
        </p:txBody>
      </p:sp>
      <p:grpSp>
        <p:nvGrpSpPr>
          <p:cNvPr id="94" name="Gruppo 93">
            <a:extLst>
              <a:ext uri="{FF2B5EF4-FFF2-40B4-BE49-F238E27FC236}">
                <a16:creationId xmlns:a16="http://schemas.microsoft.com/office/drawing/2014/main" id="{074B1ED4-7878-E7F9-D4EC-147CB1F2247A}"/>
              </a:ext>
            </a:extLst>
          </p:cNvPr>
          <p:cNvGrpSpPr/>
          <p:nvPr/>
        </p:nvGrpSpPr>
        <p:grpSpPr>
          <a:xfrm>
            <a:off x="73935" y="3854573"/>
            <a:ext cx="954107" cy="1000396"/>
            <a:chOff x="554434" y="1847283"/>
            <a:chExt cx="904415" cy="976455"/>
          </a:xfrm>
        </p:grpSpPr>
        <p:sp>
          <p:nvSpPr>
            <p:cNvPr id="95" name="Disco magnetico 94">
              <a:extLst>
                <a:ext uri="{FF2B5EF4-FFF2-40B4-BE49-F238E27FC236}">
                  <a16:creationId xmlns:a16="http://schemas.microsoft.com/office/drawing/2014/main" id="{741BC0F1-E2AA-0D36-C981-EB565D2045A2}"/>
                </a:ext>
              </a:extLst>
            </p:cNvPr>
            <p:cNvSpPr/>
            <p:nvPr/>
          </p:nvSpPr>
          <p:spPr>
            <a:xfrm>
              <a:off x="716043" y="2177093"/>
              <a:ext cx="312630" cy="316148"/>
            </a:xfrm>
            <a:prstGeom prst="flowChartMagneticDisk">
              <a:avLst/>
            </a:prstGeom>
            <a:noFill/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endParaRPr>
            </a:p>
          </p:txBody>
        </p:sp>
        <p:sp>
          <p:nvSpPr>
            <p:cNvPr id="96" name="CasellaDiTesto 95">
              <a:extLst>
                <a:ext uri="{FF2B5EF4-FFF2-40B4-BE49-F238E27FC236}">
                  <a16:creationId xmlns:a16="http://schemas.microsoft.com/office/drawing/2014/main" id="{32019735-38F9-76FB-5A2C-6D8D2770C1DB}"/>
                </a:ext>
              </a:extLst>
            </p:cNvPr>
            <p:cNvSpPr txBox="1"/>
            <p:nvPr/>
          </p:nvSpPr>
          <p:spPr>
            <a:xfrm>
              <a:off x="554434" y="245440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eaming Outloud Pro" panose="03050502040302030504" pitchFamily="66" charset="0"/>
                  <a:ea typeface="+mn-ea"/>
                  <a:cs typeface="Dreaming Outloud Pro" panose="03050502040302030504" pitchFamily="66" charset="0"/>
                </a:rPr>
                <a:t>Acc. DB</a:t>
              </a:r>
            </a:p>
          </p:txBody>
        </p:sp>
        <p:cxnSp>
          <p:nvCxnSpPr>
            <p:cNvPr id="97" name="Connettore 2 96">
              <a:extLst>
                <a:ext uri="{FF2B5EF4-FFF2-40B4-BE49-F238E27FC236}">
                  <a16:creationId xmlns:a16="http://schemas.microsoft.com/office/drawing/2014/main" id="{22C43A59-20CA-A32F-2744-B42C8EFD6682}"/>
                </a:ext>
              </a:extLst>
            </p:cNvPr>
            <p:cNvCxnSpPr>
              <a:cxnSpLocks/>
            </p:cNvCxnSpPr>
            <p:nvPr/>
          </p:nvCxnSpPr>
          <p:spPr>
            <a:xfrm>
              <a:off x="862259" y="1847283"/>
              <a:ext cx="0" cy="359922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5317CFA0-5EBE-35B7-2E71-FE2960716EDE}"/>
              </a:ext>
            </a:extLst>
          </p:cNvPr>
          <p:cNvSpPr txBox="1"/>
          <p:nvPr/>
        </p:nvSpPr>
        <p:spPr>
          <a:xfrm>
            <a:off x="116786" y="3133975"/>
            <a:ext cx="92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Ms.App</a:t>
            </a:r>
            <a:endParaRPr lang="it-IT" b="1" dirty="0"/>
          </a:p>
          <a:p>
            <a:r>
              <a:rPr lang="it-IT" b="1" dirty="0"/>
              <a:t>… 00N</a:t>
            </a:r>
          </a:p>
        </p:txBody>
      </p:sp>
      <p:graphicFrame>
        <p:nvGraphicFramePr>
          <p:cNvPr id="110" name="Diagramma 109">
            <a:extLst>
              <a:ext uri="{FF2B5EF4-FFF2-40B4-BE49-F238E27FC236}">
                <a16:creationId xmlns:a16="http://schemas.microsoft.com/office/drawing/2014/main" id="{B0582442-9828-2757-C152-8259ADB988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606149"/>
              </p:ext>
            </p:extLst>
          </p:nvPr>
        </p:nvGraphicFramePr>
        <p:xfrm>
          <a:off x="4440771" y="4985537"/>
          <a:ext cx="1560395" cy="136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4" name="Connettore 2 113">
            <a:extLst>
              <a:ext uri="{FF2B5EF4-FFF2-40B4-BE49-F238E27FC236}">
                <a16:creationId xmlns:a16="http://schemas.microsoft.com/office/drawing/2014/main" id="{7D289731-E89B-3B78-8C00-D35E38B0425B}"/>
              </a:ext>
            </a:extLst>
          </p:cNvPr>
          <p:cNvCxnSpPr>
            <a:cxnSpLocks/>
            <a:stCxn id="21" idx="4"/>
          </p:cNvCxnSpPr>
          <p:nvPr/>
        </p:nvCxnSpPr>
        <p:spPr>
          <a:xfrm flipV="1">
            <a:off x="9802906" y="3615726"/>
            <a:ext cx="714783" cy="24195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2 111">
            <a:extLst>
              <a:ext uri="{FF2B5EF4-FFF2-40B4-BE49-F238E27FC236}">
                <a16:creationId xmlns:a16="http://schemas.microsoft.com/office/drawing/2014/main" id="{E5A8E84E-14A1-D386-586B-9680740A924D}"/>
              </a:ext>
            </a:extLst>
          </p:cNvPr>
          <p:cNvCxnSpPr>
            <a:cxnSpLocks/>
            <a:stCxn id="21" idx="1"/>
          </p:cNvCxnSpPr>
          <p:nvPr/>
        </p:nvCxnSpPr>
        <p:spPr>
          <a:xfrm flipV="1">
            <a:off x="9323687" y="1817998"/>
            <a:ext cx="961478" cy="1390547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Immagine 135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C974E262-7D53-8928-45DE-51E02DE962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59" y="300523"/>
            <a:ext cx="2856013" cy="1517475"/>
          </a:xfrm>
          <a:prstGeom prst="rect">
            <a:avLst/>
          </a:prstGeom>
        </p:spPr>
      </p:pic>
      <p:cxnSp>
        <p:nvCxnSpPr>
          <p:cNvPr id="139" name="Connettore 2 138">
            <a:extLst>
              <a:ext uri="{FF2B5EF4-FFF2-40B4-BE49-F238E27FC236}">
                <a16:creationId xmlns:a16="http://schemas.microsoft.com/office/drawing/2014/main" id="{61B0E47C-FB12-2A54-B9A7-98ADC3548E28}"/>
              </a:ext>
            </a:extLst>
          </p:cNvPr>
          <p:cNvCxnSpPr>
            <a:cxnSpLocks/>
            <a:stCxn id="21" idx="3"/>
            <a:endCxn id="144" idx="0"/>
          </p:cNvCxnSpPr>
          <p:nvPr/>
        </p:nvCxnSpPr>
        <p:spPr>
          <a:xfrm>
            <a:off x="9323687" y="4071297"/>
            <a:ext cx="637776" cy="106976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Immagine 143" descr="Immagine che contiene testo, numero, Carattere, software&#10;&#10;Descrizione generata automaticamente">
            <a:extLst>
              <a:ext uri="{FF2B5EF4-FFF2-40B4-BE49-F238E27FC236}">
                <a16:creationId xmlns:a16="http://schemas.microsoft.com/office/drawing/2014/main" id="{3AE8CFBA-9A83-D0C0-BE75-4F7E3639DD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59" y="5141059"/>
            <a:ext cx="3560407" cy="1565857"/>
          </a:xfrm>
          <a:prstGeom prst="rect">
            <a:avLst/>
          </a:prstGeom>
        </p:spPr>
      </p:pic>
      <p:pic>
        <p:nvPicPr>
          <p:cNvPr id="150" name="Immagine 149" descr="Immagine che contiene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A623AB00-43F1-5AC9-3E8D-8CECB3B18F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27" y="2610196"/>
            <a:ext cx="1428750" cy="1428750"/>
          </a:xfrm>
          <a:prstGeom prst="rect">
            <a:avLst/>
          </a:prstGeom>
        </p:spPr>
      </p:pic>
      <p:pic>
        <p:nvPicPr>
          <p:cNvPr id="156" name="Immagine 155" descr="Immagine che contiene testo, Carattere, schermata, Marchio&#10;&#10;Descrizione generata automaticamente">
            <a:extLst>
              <a:ext uri="{FF2B5EF4-FFF2-40B4-BE49-F238E27FC236}">
                <a16:creationId xmlns:a16="http://schemas.microsoft.com/office/drawing/2014/main" id="{BBC85EFB-76B7-0A9D-2D32-D6D869AE05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303" y="151084"/>
            <a:ext cx="819925" cy="459158"/>
          </a:xfrm>
          <a:prstGeom prst="rect">
            <a:avLst/>
          </a:prstGeom>
        </p:spPr>
      </p:pic>
      <p:pic>
        <p:nvPicPr>
          <p:cNvPr id="157" name="Immagine 156" descr="Immagine che contiene testo, Carattere, schermata, Marchio&#10;&#10;Descrizione generata automaticamente">
            <a:extLst>
              <a:ext uri="{FF2B5EF4-FFF2-40B4-BE49-F238E27FC236}">
                <a16:creationId xmlns:a16="http://schemas.microsoft.com/office/drawing/2014/main" id="{EBDEAF48-AD21-860D-C0CA-A28C228429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599" y="4978491"/>
            <a:ext cx="819925" cy="459158"/>
          </a:xfrm>
          <a:prstGeom prst="rect">
            <a:avLst/>
          </a:prstGeom>
        </p:spPr>
      </p:pic>
      <p:sp>
        <p:nvSpPr>
          <p:cNvPr id="158" name="Titolo 1">
            <a:extLst>
              <a:ext uri="{FF2B5EF4-FFF2-40B4-BE49-F238E27FC236}">
                <a16:creationId xmlns:a16="http://schemas.microsoft.com/office/drawing/2014/main" id="{68A7B48F-9903-4E1F-E0EA-BE16A0F4750B}"/>
              </a:ext>
            </a:extLst>
          </p:cNvPr>
          <p:cNvSpPr txBox="1">
            <a:spLocks/>
          </p:cNvSpPr>
          <p:nvPr/>
        </p:nvSpPr>
        <p:spPr>
          <a:xfrm>
            <a:off x="163190" y="4946897"/>
            <a:ext cx="987208" cy="1179289"/>
          </a:xfrm>
          <a:custGeom>
            <a:avLst/>
            <a:gdLst>
              <a:gd name="connsiteX0" fmla="*/ 0 w 987208"/>
              <a:gd name="connsiteY0" fmla="*/ 0 h 1179289"/>
              <a:gd name="connsiteX1" fmla="*/ 513348 w 987208"/>
              <a:gd name="connsiteY1" fmla="*/ 0 h 1179289"/>
              <a:gd name="connsiteX2" fmla="*/ 987208 w 987208"/>
              <a:gd name="connsiteY2" fmla="*/ 0 h 1179289"/>
              <a:gd name="connsiteX3" fmla="*/ 987208 w 987208"/>
              <a:gd name="connsiteY3" fmla="*/ 554266 h 1179289"/>
              <a:gd name="connsiteX4" fmla="*/ 987208 w 987208"/>
              <a:gd name="connsiteY4" fmla="*/ 1179289 h 1179289"/>
              <a:gd name="connsiteX5" fmla="*/ 513348 w 987208"/>
              <a:gd name="connsiteY5" fmla="*/ 1179289 h 1179289"/>
              <a:gd name="connsiteX6" fmla="*/ 0 w 987208"/>
              <a:gd name="connsiteY6" fmla="*/ 1179289 h 1179289"/>
              <a:gd name="connsiteX7" fmla="*/ 0 w 987208"/>
              <a:gd name="connsiteY7" fmla="*/ 601437 h 1179289"/>
              <a:gd name="connsiteX8" fmla="*/ 0 w 987208"/>
              <a:gd name="connsiteY8" fmla="*/ 0 h 117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208" h="1179289" fill="none" extrusionOk="0">
                <a:moveTo>
                  <a:pt x="0" y="0"/>
                </a:moveTo>
                <a:cubicBezTo>
                  <a:pt x="122417" y="-22506"/>
                  <a:pt x="314756" y="61546"/>
                  <a:pt x="513348" y="0"/>
                </a:cubicBezTo>
                <a:cubicBezTo>
                  <a:pt x="711940" y="-61546"/>
                  <a:pt x="764810" y="40015"/>
                  <a:pt x="987208" y="0"/>
                </a:cubicBezTo>
                <a:cubicBezTo>
                  <a:pt x="1035280" y="168470"/>
                  <a:pt x="971306" y="295209"/>
                  <a:pt x="987208" y="554266"/>
                </a:cubicBezTo>
                <a:cubicBezTo>
                  <a:pt x="1003110" y="813323"/>
                  <a:pt x="974422" y="913886"/>
                  <a:pt x="987208" y="1179289"/>
                </a:cubicBezTo>
                <a:cubicBezTo>
                  <a:pt x="812505" y="1217740"/>
                  <a:pt x="655131" y="1157788"/>
                  <a:pt x="513348" y="1179289"/>
                </a:cubicBezTo>
                <a:cubicBezTo>
                  <a:pt x="371565" y="1200790"/>
                  <a:pt x="226546" y="1176358"/>
                  <a:pt x="0" y="1179289"/>
                </a:cubicBezTo>
                <a:cubicBezTo>
                  <a:pt x="-69252" y="1026508"/>
                  <a:pt x="19203" y="801303"/>
                  <a:pt x="0" y="601437"/>
                </a:cubicBezTo>
                <a:cubicBezTo>
                  <a:pt x="-19203" y="401571"/>
                  <a:pt x="69414" y="229351"/>
                  <a:pt x="0" y="0"/>
                </a:cubicBezTo>
                <a:close/>
              </a:path>
              <a:path w="987208" h="1179289" stroke="0" extrusionOk="0">
                <a:moveTo>
                  <a:pt x="0" y="0"/>
                </a:moveTo>
                <a:cubicBezTo>
                  <a:pt x="98473" y="-15633"/>
                  <a:pt x="348067" y="39642"/>
                  <a:pt x="483732" y="0"/>
                </a:cubicBezTo>
                <a:cubicBezTo>
                  <a:pt x="619397" y="-39642"/>
                  <a:pt x="829847" y="1577"/>
                  <a:pt x="987208" y="0"/>
                </a:cubicBezTo>
                <a:cubicBezTo>
                  <a:pt x="990713" y="207646"/>
                  <a:pt x="924695" y="347421"/>
                  <a:pt x="987208" y="613230"/>
                </a:cubicBezTo>
                <a:cubicBezTo>
                  <a:pt x="1049721" y="879039"/>
                  <a:pt x="961263" y="954528"/>
                  <a:pt x="987208" y="1179289"/>
                </a:cubicBezTo>
                <a:cubicBezTo>
                  <a:pt x="886495" y="1199021"/>
                  <a:pt x="675374" y="1177633"/>
                  <a:pt x="513348" y="1179289"/>
                </a:cubicBezTo>
                <a:cubicBezTo>
                  <a:pt x="351322" y="1180945"/>
                  <a:pt x="117551" y="1161002"/>
                  <a:pt x="0" y="1179289"/>
                </a:cubicBezTo>
                <a:cubicBezTo>
                  <a:pt x="-2726" y="978142"/>
                  <a:pt x="42003" y="766365"/>
                  <a:pt x="0" y="613230"/>
                </a:cubicBezTo>
                <a:cubicBezTo>
                  <a:pt x="-42003" y="460095"/>
                  <a:pt x="39951" y="229565"/>
                  <a:pt x="0" y="0"/>
                </a:cubicBezTo>
                <a:close/>
              </a:path>
            </a:pathLst>
          </a:custGeom>
          <a:ln w="28575">
            <a:solidFill>
              <a:srgbClr val="0070C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Dreaming Outloud Pro" panose="03050502040302030504" pitchFamily="66" charset="0"/>
                <a:ea typeface="+mj-ea"/>
                <a:cs typeface="Dreaming Outloud Pro" panose="03050502040302030504" pitchFamily="66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Dreaming Outloud Pro" panose="03050502040302030504" pitchFamily="66" charset="0"/>
              <a:ea typeface="+mj-ea"/>
              <a:cs typeface="Dreaming Outloud Pro" panose="03050502040302030504" pitchFamily="66" charset="0"/>
            </a:endParaRPr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709AE780-B5A1-0115-7BAE-7DA10F1C0290}"/>
              </a:ext>
            </a:extLst>
          </p:cNvPr>
          <p:cNvSpPr txBox="1"/>
          <p:nvPr/>
        </p:nvSpPr>
        <p:spPr>
          <a:xfrm>
            <a:off x="161329" y="5017001"/>
            <a:ext cx="957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Legacy</a:t>
            </a:r>
          </a:p>
          <a:p>
            <a:r>
              <a:rPr lang="it-IT" b="1" dirty="0"/>
              <a:t>Apps</a:t>
            </a:r>
          </a:p>
          <a:p>
            <a:r>
              <a:rPr lang="it-IT" b="1" dirty="0"/>
              <a:t>(</a:t>
            </a:r>
            <a:r>
              <a:rPr lang="it-IT" b="1" dirty="0" err="1"/>
              <a:t>eg</a:t>
            </a:r>
            <a:r>
              <a:rPr lang="it-IT" b="1" dirty="0"/>
              <a:t> EBS)</a:t>
            </a:r>
          </a:p>
        </p:txBody>
      </p:sp>
      <p:cxnSp>
        <p:nvCxnSpPr>
          <p:cNvPr id="160" name="Connettore 2 159">
            <a:extLst>
              <a:ext uri="{FF2B5EF4-FFF2-40B4-BE49-F238E27FC236}">
                <a16:creationId xmlns:a16="http://schemas.microsoft.com/office/drawing/2014/main" id="{F91ADBE5-8C17-46C5-BD67-E9C4F74CCFF9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1275159" y="5542410"/>
            <a:ext cx="1422807" cy="0"/>
          </a:xfrm>
          <a:prstGeom prst="straightConnector1">
            <a:avLst/>
          </a:prstGeom>
          <a:ln w="50800">
            <a:solidFill>
              <a:srgbClr val="1155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" name="Freccia in giù 162">
            <a:extLst>
              <a:ext uri="{FF2B5EF4-FFF2-40B4-BE49-F238E27FC236}">
                <a16:creationId xmlns:a16="http://schemas.microsoft.com/office/drawing/2014/main" id="{D3F40404-2474-F849-36BB-EC27791E3A00}"/>
              </a:ext>
            </a:extLst>
          </p:cNvPr>
          <p:cNvSpPr/>
          <p:nvPr/>
        </p:nvSpPr>
        <p:spPr>
          <a:xfrm rot="16200000">
            <a:off x="3787156" y="4883634"/>
            <a:ext cx="369331" cy="820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64" name="Rettangolo 163">
            <a:extLst>
              <a:ext uri="{FF2B5EF4-FFF2-40B4-BE49-F238E27FC236}">
                <a16:creationId xmlns:a16="http://schemas.microsoft.com/office/drawing/2014/main" id="{2EA424EA-ACFE-9795-2BF8-81256DC4D14B}"/>
              </a:ext>
            </a:extLst>
          </p:cNvPr>
          <p:cNvSpPr/>
          <p:nvPr/>
        </p:nvSpPr>
        <p:spPr>
          <a:xfrm>
            <a:off x="27757" y="1219265"/>
            <a:ext cx="1176216" cy="3511944"/>
          </a:xfrm>
          <a:prstGeom prst="rect">
            <a:avLst/>
          </a:prstGeom>
          <a:solidFill>
            <a:schemeClr val="bg1">
              <a:lumMod val="75000"/>
              <a:alpha val="36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8" name="CasellaDiTesto 167">
            <a:extLst>
              <a:ext uri="{FF2B5EF4-FFF2-40B4-BE49-F238E27FC236}">
                <a16:creationId xmlns:a16="http://schemas.microsoft.com/office/drawing/2014/main" id="{4D7D1945-E90F-DC13-7E49-454A5DD1477A}"/>
              </a:ext>
            </a:extLst>
          </p:cNvPr>
          <p:cNvSpPr txBox="1"/>
          <p:nvPr/>
        </p:nvSpPr>
        <p:spPr>
          <a:xfrm>
            <a:off x="1314849" y="270149"/>
            <a:ext cx="265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Batch Pipeline Oggi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913682-3E1C-8A3F-FD2D-EA8EDF97CE82}"/>
              </a:ext>
            </a:extLst>
          </p:cNvPr>
          <p:cNvSpPr txBox="1"/>
          <p:nvPr/>
        </p:nvSpPr>
        <p:spPr>
          <a:xfrm>
            <a:off x="2057400" y="1664208"/>
            <a:ext cx="4805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 momento non intercettiamo i dati provenienti</a:t>
            </a:r>
          </a:p>
          <a:p>
            <a:r>
              <a:rPr lang="it-IT" dirty="0"/>
              <a:t>dalle </a:t>
            </a:r>
            <a:r>
              <a:rPr lang="it-IT" dirty="0" err="1"/>
              <a:t>aplicazioni</a:t>
            </a:r>
            <a:r>
              <a:rPr lang="it-IT" dirty="0"/>
              <a:t> sviluppate con tecnologia </a:t>
            </a:r>
          </a:p>
          <a:p>
            <a:r>
              <a:rPr lang="it-IT" dirty="0"/>
              <a:t>basata su </a:t>
            </a:r>
            <a:r>
              <a:rPr lang="it-IT" dirty="0" err="1"/>
              <a:t>microservizi</a:t>
            </a:r>
            <a:r>
              <a:rPr lang="it-IT" dirty="0"/>
              <a:t>.  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333B1AD-6A11-9FAF-D3E1-546CEEEF4456}"/>
              </a:ext>
            </a:extLst>
          </p:cNvPr>
          <p:cNvCxnSpPr>
            <a:stCxn id="7" idx="1"/>
          </p:cNvCxnSpPr>
          <p:nvPr/>
        </p:nvCxnSpPr>
        <p:spPr>
          <a:xfrm flipH="1">
            <a:off x="1314849" y="2125873"/>
            <a:ext cx="742551" cy="518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FFB4C8-8709-2A43-0BCB-4EE8B598279E}"/>
              </a:ext>
            </a:extLst>
          </p:cNvPr>
          <p:cNvSpPr txBox="1"/>
          <p:nvPr/>
        </p:nvSpPr>
        <p:spPr>
          <a:xfrm>
            <a:off x="8103722" y="4544359"/>
            <a:ext cx="165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Reportistica</a:t>
            </a:r>
          </a:p>
          <a:p>
            <a:r>
              <a:rPr lang="it-IT" dirty="0"/>
              <a:t>Interna alla DSI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D5ED24D-5F53-38CA-714B-55E96B37E944}"/>
              </a:ext>
            </a:extLst>
          </p:cNvPr>
          <p:cNvSpPr txBox="1"/>
          <p:nvPr/>
        </p:nvSpPr>
        <p:spPr>
          <a:xfrm>
            <a:off x="10227039" y="1833974"/>
            <a:ext cx="1964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il Management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1F30F3F-D0F6-5A95-1265-E55A2F265EFB}"/>
              </a:ext>
            </a:extLst>
          </p:cNvPr>
          <p:cNvSpPr txBox="1"/>
          <p:nvPr/>
        </p:nvSpPr>
        <p:spPr>
          <a:xfrm>
            <a:off x="10146392" y="3911924"/>
            <a:ext cx="199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i </a:t>
            </a:r>
            <a:r>
              <a:rPr lang="it-IT" dirty="0" err="1"/>
              <a:t>Granti</a:t>
            </a:r>
            <a:r>
              <a:rPr lang="it-IT" dirty="0"/>
              <a:t> Numeri</a:t>
            </a:r>
          </a:p>
        </p:txBody>
      </p:sp>
    </p:spTree>
    <p:extLst>
      <p:ext uri="{BB962C8B-B14F-4D97-AF65-F5344CB8AC3E}">
        <p14:creationId xmlns:p14="http://schemas.microsoft.com/office/powerpoint/2010/main" val="337446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ccia in giù 57">
            <a:extLst>
              <a:ext uri="{FF2B5EF4-FFF2-40B4-BE49-F238E27FC236}">
                <a16:creationId xmlns:a16="http://schemas.microsoft.com/office/drawing/2014/main" id="{F5FA7129-0F56-A79D-560E-74B06E184F01}"/>
              </a:ext>
            </a:extLst>
          </p:cNvPr>
          <p:cNvSpPr/>
          <p:nvPr/>
        </p:nvSpPr>
        <p:spPr>
          <a:xfrm>
            <a:off x="5112386" y="2394970"/>
            <a:ext cx="454081" cy="2106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33" name="Freccia in giù 132">
            <a:extLst>
              <a:ext uri="{FF2B5EF4-FFF2-40B4-BE49-F238E27FC236}">
                <a16:creationId xmlns:a16="http://schemas.microsoft.com/office/drawing/2014/main" id="{148B76B5-D4EF-AA8E-4EE9-22FD19207B90}"/>
              </a:ext>
            </a:extLst>
          </p:cNvPr>
          <p:cNvSpPr/>
          <p:nvPr/>
        </p:nvSpPr>
        <p:spPr>
          <a:xfrm>
            <a:off x="4543870" y="2400443"/>
            <a:ext cx="454081" cy="210638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BFA03A72-A9A9-6A0E-7965-CAEDC4F76097}"/>
              </a:ext>
            </a:extLst>
          </p:cNvPr>
          <p:cNvSpPr/>
          <p:nvPr/>
        </p:nvSpPr>
        <p:spPr>
          <a:xfrm flipV="1">
            <a:off x="3416050" y="2100221"/>
            <a:ext cx="3755197" cy="1544441"/>
          </a:xfrm>
          <a:prstGeom prst="roundRect">
            <a:avLst/>
          </a:prstGeom>
          <a:solidFill>
            <a:srgbClr val="66FFFF">
              <a:alpha val="42000"/>
            </a:srgbClr>
          </a:solidFill>
          <a:ln>
            <a:solidFill>
              <a:schemeClr val="accent4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432C364-0593-2CAE-C455-7E8F59C9562C}"/>
              </a:ext>
            </a:extLst>
          </p:cNvPr>
          <p:cNvSpPr/>
          <p:nvPr/>
        </p:nvSpPr>
        <p:spPr>
          <a:xfrm>
            <a:off x="4406162" y="4920483"/>
            <a:ext cx="1830501" cy="1499636"/>
          </a:xfrm>
          <a:custGeom>
            <a:avLst/>
            <a:gdLst>
              <a:gd name="connsiteX0" fmla="*/ 0 w 1830501"/>
              <a:gd name="connsiteY0" fmla="*/ 0 h 1499636"/>
              <a:gd name="connsiteX1" fmla="*/ 573557 w 1830501"/>
              <a:gd name="connsiteY1" fmla="*/ 0 h 1499636"/>
              <a:gd name="connsiteX2" fmla="*/ 1128809 w 1830501"/>
              <a:gd name="connsiteY2" fmla="*/ 0 h 1499636"/>
              <a:gd name="connsiteX3" fmla="*/ 1830501 w 1830501"/>
              <a:gd name="connsiteY3" fmla="*/ 0 h 1499636"/>
              <a:gd name="connsiteX4" fmla="*/ 1830501 w 1830501"/>
              <a:gd name="connsiteY4" fmla="*/ 499879 h 1499636"/>
              <a:gd name="connsiteX5" fmla="*/ 1830501 w 1830501"/>
              <a:gd name="connsiteY5" fmla="*/ 954768 h 1499636"/>
              <a:gd name="connsiteX6" fmla="*/ 1830501 w 1830501"/>
              <a:gd name="connsiteY6" fmla="*/ 1499636 h 1499636"/>
              <a:gd name="connsiteX7" fmla="*/ 1183724 w 1830501"/>
              <a:gd name="connsiteY7" fmla="*/ 1499636 h 1499636"/>
              <a:gd name="connsiteX8" fmla="*/ 536947 w 1830501"/>
              <a:gd name="connsiteY8" fmla="*/ 1499636 h 1499636"/>
              <a:gd name="connsiteX9" fmla="*/ 0 w 1830501"/>
              <a:gd name="connsiteY9" fmla="*/ 1499636 h 1499636"/>
              <a:gd name="connsiteX10" fmla="*/ 0 w 1830501"/>
              <a:gd name="connsiteY10" fmla="*/ 984761 h 1499636"/>
              <a:gd name="connsiteX11" fmla="*/ 0 w 1830501"/>
              <a:gd name="connsiteY11" fmla="*/ 499879 h 1499636"/>
              <a:gd name="connsiteX12" fmla="*/ 0 w 1830501"/>
              <a:gd name="connsiteY12" fmla="*/ 0 h 149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0501" h="1499636" extrusionOk="0">
                <a:moveTo>
                  <a:pt x="0" y="0"/>
                </a:moveTo>
                <a:cubicBezTo>
                  <a:pt x="156743" y="18615"/>
                  <a:pt x="358904" y="-8100"/>
                  <a:pt x="573557" y="0"/>
                </a:cubicBezTo>
                <a:cubicBezTo>
                  <a:pt x="788210" y="8100"/>
                  <a:pt x="976591" y="-24250"/>
                  <a:pt x="1128809" y="0"/>
                </a:cubicBezTo>
                <a:cubicBezTo>
                  <a:pt x="1281027" y="24250"/>
                  <a:pt x="1501129" y="-8518"/>
                  <a:pt x="1830501" y="0"/>
                </a:cubicBezTo>
                <a:cubicBezTo>
                  <a:pt x="1843471" y="142084"/>
                  <a:pt x="1812369" y="322633"/>
                  <a:pt x="1830501" y="499879"/>
                </a:cubicBezTo>
                <a:cubicBezTo>
                  <a:pt x="1848633" y="677125"/>
                  <a:pt x="1824248" y="791514"/>
                  <a:pt x="1830501" y="954768"/>
                </a:cubicBezTo>
                <a:cubicBezTo>
                  <a:pt x="1836754" y="1118022"/>
                  <a:pt x="1809772" y="1293265"/>
                  <a:pt x="1830501" y="1499636"/>
                </a:cubicBezTo>
                <a:cubicBezTo>
                  <a:pt x="1570425" y="1515170"/>
                  <a:pt x="1501764" y="1499853"/>
                  <a:pt x="1183724" y="1499636"/>
                </a:cubicBezTo>
                <a:cubicBezTo>
                  <a:pt x="865684" y="1499419"/>
                  <a:pt x="746377" y="1487888"/>
                  <a:pt x="536947" y="1499636"/>
                </a:cubicBezTo>
                <a:cubicBezTo>
                  <a:pt x="327517" y="1511384"/>
                  <a:pt x="237555" y="1513816"/>
                  <a:pt x="0" y="1499636"/>
                </a:cubicBezTo>
                <a:cubicBezTo>
                  <a:pt x="-20000" y="1257056"/>
                  <a:pt x="15667" y="1178800"/>
                  <a:pt x="0" y="984761"/>
                </a:cubicBezTo>
                <a:cubicBezTo>
                  <a:pt x="-15667" y="790722"/>
                  <a:pt x="-21594" y="679683"/>
                  <a:pt x="0" y="499879"/>
                </a:cubicBezTo>
                <a:cubicBezTo>
                  <a:pt x="21594" y="320075"/>
                  <a:pt x="-2280" y="10834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7917243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52C531F-5085-60CF-4929-5E4FDE37E922}"/>
              </a:ext>
            </a:extLst>
          </p:cNvPr>
          <p:cNvSpPr txBox="1"/>
          <p:nvPr/>
        </p:nvSpPr>
        <p:spPr>
          <a:xfrm>
            <a:off x="4406162" y="4544147"/>
            <a:ext cx="1274360" cy="369332"/>
          </a:xfrm>
          <a:custGeom>
            <a:avLst/>
            <a:gdLst>
              <a:gd name="connsiteX0" fmla="*/ 0 w 1274360"/>
              <a:gd name="connsiteY0" fmla="*/ 0 h 369332"/>
              <a:gd name="connsiteX1" fmla="*/ 624436 w 1274360"/>
              <a:gd name="connsiteY1" fmla="*/ 0 h 369332"/>
              <a:gd name="connsiteX2" fmla="*/ 1274360 w 1274360"/>
              <a:gd name="connsiteY2" fmla="*/ 0 h 369332"/>
              <a:gd name="connsiteX3" fmla="*/ 1274360 w 1274360"/>
              <a:gd name="connsiteY3" fmla="*/ 369332 h 369332"/>
              <a:gd name="connsiteX4" fmla="*/ 637180 w 1274360"/>
              <a:gd name="connsiteY4" fmla="*/ 369332 h 369332"/>
              <a:gd name="connsiteX5" fmla="*/ 0 w 1274360"/>
              <a:gd name="connsiteY5" fmla="*/ 369332 h 369332"/>
              <a:gd name="connsiteX6" fmla="*/ 0 w 1274360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360" h="369332" extrusionOk="0">
                <a:moveTo>
                  <a:pt x="0" y="0"/>
                </a:moveTo>
                <a:cubicBezTo>
                  <a:pt x="243744" y="-13814"/>
                  <a:pt x="486142" y="1016"/>
                  <a:pt x="624436" y="0"/>
                </a:cubicBezTo>
                <a:cubicBezTo>
                  <a:pt x="762730" y="-1016"/>
                  <a:pt x="1050810" y="27372"/>
                  <a:pt x="1274360" y="0"/>
                </a:cubicBezTo>
                <a:cubicBezTo>
                  <a:pt x="1269083" y="78977"/>
                  <a:pt x="1277176" y="271296"/>
                  <a:pt x="1274360" y="369332"/>
                </a:cubicBezTo>
                <a:cubicBezTo>
                  <a:pt x="1125079" y="359493"/>
                  <a:pt x="911697" y="367504"/>
                  <a:pt x="637180" y="369332"/>
                </a:cubicBezTo>
                <a:cubicBezTo>
                  <a:pt x="362663" y="371160"/>
                  <a:pt x="302224" y="394422"/>
                  <a:pt x="0" y="369332"/>
                </a:cubicBezTo>
                <a:cubicBezTo>
                  <a:pt x="-2324" y="217080"/>
                  <a:pt x="-5834" y="88445"/>
                  <a:pt x="0" y="0"/>
                </a:cubicBezTo>
                <a:close/>
              </a:path>
            </a:pathLst>
          </a:custGeom>
          <a:noFill/>
          <a:ln w="3175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ETL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29D4291-2F49-C61C-CC2B-EE6F4BE03F4E}"/>
              </a:ext>
            </a:extLst>
          </p:cNvPr>
          <p:cNvCxnSpPr>
            <a:cxnSpLocks/>
          </p:cNvCxnSpPr>
          <p:nvPr/>
        </p:nvCxnSpPr>
        <p:spPr>
          <a:xfrm flipV="1">
            <a:off x="6334088" y="3639921"/>
            <a:ext cx="2510380" cy="1623513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sco magnetico 25">
            <a:extLst>
              <a:ext uri="{FF2B5EF4-FFF2-40B4-BE49-F238E27FC236}">
                <a16:creationId xmlns:a16="http://schemas.microsoft.com/office/drawing/2014/main" id="{F0A45FBE-8351-1F92-DAED-2A608FDB9018}"/>
              </a:ext>
            </a:extLst>
          </p:cNvPr>
          <p:cNvSpPr/>
          <p:nvPr/>
        </p:nvSpPr>
        <p:spPr>
          <a:xfrm>
            <a:off x="2697966" y="5111034"/>
            <a:ext cx="958438" cy="862752"/>
          </a:xfrm>
          <a:prstGeom prst="flowChartMagneticDisk">
            <a:avLst/>
          </a:prstGeom>
          <a:ln w="28575">
            <a:solidFill>
              <a:srgbClr val="1155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7" name="Disco magnetico 26">
            <a:extLst>
              <a:ext uri="{FF2B5EF4-FFF2-40B4-BE49-F238E27FC236}">
                <a16:creationId xmlns:a16="http://schemas.microsoft.com/office/drawing/2014/main" id="{F59B6E23-377A-C0E3-8D5D-F1BEE5405AD4}"/>
              </a:ext>
            </a:extLst>
          </p:cNvPr>
          <p:cNvSpPr/>
          <p:nvPr/>
        </p:nvSpPr>
        <p:spPr>
          <a:xfrm>
            <a:off x="2850366" y="5263434"/>
            <a:ext cx="958438" cy="862752"/>
          </a:xfrm>
          <a:prstGeom prst="flowChartMagneticDisk">
            <a:avLst/>
          </a:prstGeom>
          <a:ln w="28575">
            <a:solidFill>
              <a:srgbClr val="1155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8" name="Disco magnetico 27">
            <a:extLst>
              <a:ext uri="{FF2B5EF4-FFF2-40B4-BE49-F238E27FC236}">
                <a16:creationId xmlns:a16="http://schemas.microsoft.com/office/drawing/2014/main" id="{2AA4888A-DFFC-FDFB-B58A-7A047D62C765}"/>
              </a:ext>
            </a:extLst>
          </p:cNvPr>
          <p:cNvSpPr/>
          <p:nvPr/>
        </p:nvSpPr>
        <p:spPr>
          <a:xfrm>
            <a:off x="3002766" y="5415834"/>
            <a:ext cx="958438" cy="862752"/>
          </a:xfrm>
          <a:prstGeom prst="flowChartMagneticDisk">
            <a:avLst/>
          </a:prstGeom>
          <a:ln w="28575">
            <a:solidFill>
              <a:srgbClr val="1155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RDBMS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Legacy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C764B66-7EF7-B4CC-E9F1-AA9A9AEA5B6B}"/>
              </a:ext>
            </a:extLst>
          </p:cNvPr>
          <p:cNvSpPr txBox="1"/>
          <p:nvPr/>
        </p:nvSpPr>
        <p:spPr>
          <a:xfrm>
            <a:off x="3919997" y="5942071"/>
            <a:ext cx="60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SQL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106CA76-48CA-80BB-5687-FD0911BA25D5}"/>
              </a:ext>
            </a:extLst>
          </p:cNvPr>
          <p:cNvCxnSpPr/>
          <p:nvPr/>
        </p:nvCxnSpPr>
        <p:spPr>
          <a:xfrm>
            <a:off x="1248228" y="0"/>
            <a:ext cx="0" cy="679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4C7676D-8694-BF2C-23B8-3F0B89B455BD}"/>
              </a:ext>
            </a:extLst>
          </p:cNvPr>
          <p:cNvSpPr txBox="1"/>
          <p:nvPr/>
        </p:nvSpPr>
        <p:spPr>
          <a:xfrm>
            <a:off x="1211488" y="2025893"/>
            <a:ext cx="73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Json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39" name="Documento multiplo 38">
            <a:extLst>
              <a:ext uri="{FF2B5EF4-FFF2-40B4-BE49-F238E27FC236}">
                <a16:creationId xmlns:a16="http://schemas.microsoft.com/office/drawing/2014/main" id="{A11C94CB-EE62-47F1-0056-00B670E2196A}"/>
              </a:ext>
            </a:extLst>
          </p:cNvPr>
          <p:cNvSpPr/>
          <p:nvPr/>
        </p:nvSpPr>
        <p:spPr>
          <a:xfrm>
            <a:off x="1943912" y="2158435"/>
            <a:ext cx="165465" cy="132385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0" name="Documento multiplo 39">
            <a:extLst>
              <a:ext uri="{FF2B5EF4-FFF2-40B4-BE49-F238E27FC236}">
                <a16:creationId xmlns:a16="http://schemas.microsoft.com/office/drawing/2014/main" id="{D189CC2C-2614-5492-C143-B4882874D39D}"/>
              </a:ext>
            </a:extLst>
          </p:cNvPr>
          <p:cNvSpPr/>
          <p:nvPr/>
        </p:nvSpPr>
        <p:spPr>
          <a:xfrm>
            <a:off x="2238207" y="2158435"/>
            <a:ext cx="165465" cy="132385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1" name="Documento multiplo 40">
            <a:extLst>
              <a:ext uri="{FF2B5EF4-FFF2-40B4-BE49-F238E27FC236}">
                <a16:creationId xmlns:a16="http://schemas.microsoft.com/office/drawing/2014/main" id="{2C80681B-B03D-ED1C-1156-03E52A74BFE0}"/>
              </a:ext>
            </a:extLst>
          </p:cNvPr>
          <p:cNvSpPr/>
          <p:nvPr/>
        </p:nvSpPr>
        <p:spPr>
          <a:xfrm>
            <a:off x="2532501" y="2158435"/>
            <a:ext cx="165465" cy="132385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69" name="Titolo 1">
            <a:extLst>
              <a:ext uri="{FF2B5EF4-FFF2-40B4-BE49-F238E27FC236}">
                <a16:creationId xmlns:a16="http://schemas.microsoft.com/office/drawing/2014/main" id="{6862C15B-DF55-0A32-9E5F-F36B4F01BE65}"/>
              </a:ext>
            </a:extLst>
          </p:cNvPr>
          <p:cNvSpPr txBox="1">
            <a:spLocks/>
          </p:cNvSpPr>
          <p:nvPr/>
        </p:nvSpPr>
        <p:spPr>
          <a:xfrm>
            <a:off x="94872" y="1459897"/>
            <a:ext cx="987208" cy="750359"/>
          </a:xfrm>
          <a:custGeom>
            <a:avLst/>
            <a:gdLst>
              <a:gd name="connsiteX0" fmla="*/ 0 w 987208"/>
              <a:gd name="connsiteY0" fmla="*/ 0 h 750359"/>
              <a:gd name="connsiteX1" fmla="*/ 513348 w 987208"/>
              <a:gd name="connsiteY1" fmla="*/ 0 h 750359"/>
              <a:gd name="connsiteX2" fmla="*/ 987208 w 987208"/>
              <a:gd name="connsiteY2" fmla="*/ 0 h 750359"/>
              <a:gd name="connsiteX3" fmla="*/ 987208 w 987208"/>
              <a:gd name="connsiteY3" fmla="*/ 352669 h 750359"/>
              <a:gd name="connsiteX4" fmla="*/ 987208 w 987208"/>
              <a:gd name="connsiteY4" fmla="*/ 750359 h 750359"/>
              <a:gd name="connsiteX5" fmla="*/ 513348 w 987208"/>
              <a:gd name="connsiteY5" fmla="*/ 750359 h 750359"/>
              <a:gd name="connsiteX6" fmla="*/ 0 w 987208"/>
              <a:gd name="connsiteY6" fmla="*/ 750359 h 750359"/>
              <a:gd name="connsiteX7" fmla="*/ 0 w 987208"/>
              <a:gd name="connsiteY7" fmla="*/ 382683 h 750359"/>
              <a:gd name="connsiteX8" fmla="*/ 0 w 987208"/>
              <a:gd name="connsiteY8" fmla="*/ 0 h 75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208" h="750359" fill="none" extrusionOk="0">
                <a:moveTo>
                  <a:pt x="0" y="0"/>
                </a:moveTo>
                <a:cubicBezTo>
                  <a:pt x="122417" y="-22506"/>
                  <a:pt x="314756" y="61546"/>
                  <a:pt x="513348" y="0"/>
                </a:cubicBezTo>
                <a:cubicBezTo>
                  <a:pt x="711940" y="-61546"/>
                  <a:pt x="764810" y="40015"/>
                  <a:pt x="987208" y="0"/>
                </a:cubicBezTo>
                <a:cubicBezTo>
                  <a:pt x="1007265" y="154933"/>
                  <a:pt x="982625" y="242336"/>
                  <a:pt x="987208" y="352669"/>
                </a:cubicBezTo>
                <a:cubicBezTo>
                  <a:pt x="991791" y="463002"/>
                  <a:pt x="939661" y="623765"/>
                  <a:pt x="987208" y="750359"/>
                </a:cubicBezTo>
                <a:cubicBezTo>
                  <a:pt x="812505" y="788810"/>
                  <a:pt x="655131" y="728858"/>
                  <a:pt x="513348" y="750359"/>
                </a:cubicBezTo>
                <a:cubicBezTo>
                  <a:pt x="371565" y="771860"/>
                  <a:pt x="226546" y="747428"/>
                  <a:pt x="0" y="750359"/>
                </a:cubicBezTo>
                <a:cubicBezTo>
                  <a:pt x="-40756" y="595810"/>
                  <a:pt x="23044" y="527660"/>
                  <a:pt x="0" y="382683"/>
                </a:cubicBezTo>
                <a:cubicBezTo>
                  <a:pt x="-23044" y="237706"/>
                  <a:pt x="42438" y="118477"/>
                  <a:pt x="0" y="0"/>
                </a:cubicBezTo>
                <a:close/>
              </a:path>
              <a:path w="987208" h="750359" stroke="0" extrusionOk="0">
                <a:moveTo>
                  <a:pt x="0" y="0"/>
                </a:moveTo>
                <a:cubicBezTo>
                  <a:pt x="98473" y="-15633"/>
                  <a:pt x="348067" y="39642"/>
                  <a:pt x="483732" y="0"/>
                </a:cubicBezTo>
                <a:cubicBezTo>
                  <a:pt x="619397" y="-39642"/>
                  <a:pt x="829847" y="1577"/>
                  <a:pt x="987208" y="0"/>
                </a:cubicBezTo>
                <a:cubicBezTo>
                  <a:pt x="1028267" y="154798"/>
                  <a:pt x="973862" y="276881"/>
                  <a:pt x="987208" y="390187"/>
                </a:cubicBezTo>
                <a:cubicBezTo>
                  <a:pt x="1000554" y="503493"/>
                  <a:pt x="956632" y="667593"/>
                  <a:pt x="987208" y="750359"/>
                </a:cubicBezTo>
                <a:cubicBezTo>
                  <a:pt x="886495" y="770091"/>
                  <a:pt x="675374" y="748703"/>
                  <a:pt x="513348" y="750359"/>
                </a:cubicBezTo>
                <a:cubicBezTo>
                  <a:pt x="351322" y="752015"/>
                  <a:pt x="117551" y="732072"/>
                  <a:pt x="0" y="750359"/>
                </a:cubicBezTo>
                <a:cubicBezTo>
                  <a:pt x="-17922" y="678241"/>
                  <a:pt x="8242" y="565133"/>
                  <a:pt x="0" y="390187"/>
                </a:cubicBezTo>
                <a:cubicBezTo>
                  <a:pt x="-8242" y="215241"/>
                  <a:pt x="15880" y="187533"/>
                  <a:pt x="0" y="0"/>
                </a:cubicBezTo>
                <a:close/>
              </a:path>
            </a:pathLst>
          </a:custGeom>
          <a:ln w="28575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Dreaming Outloud Pro" panose="03050502040302030504" pitchFamily="66" charset="0"/>
                <a:ea typeface="+mj-ea"/>
                <a:cs typeface="Dreaming Outloud Pro" panose="03050502040302030504" pitchFamily="66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Dreaming Outloud Pro" panose="03050502040302030504" pitchFamily="66" charset="0"/>
              <a:ea typeface="+mj-ea"/>
              <a:cs typeface="Dreaming Outloud Pro" panose="03050502040302030504" pitchFamily="66" charset="0"/>
            </a:endParaRP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3796AFD5-6C8F-336F-B2DF-C2602DC83089}"/>
              </a:ext>
            </a:extLst>
          </p:cNvPr>
          <p:cNvSpPr txBox="1"/>
          <p:nvPr/>
        </p:nvSpPr>
        <p:spPr>
          <a:xfrm>
            <a:off x="567865" y="2244065"/>
            <a:ext cx="72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Json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628B3C1B-C56A-D717-B25A-864861660CDD}"/>
              </a:ext>
            </a:extLst>
          </p:cNvPr>
          <p:cNvGrpSpPr/>
          <p:nvPr/>
        </p:nvGrpSpPr>
        <p:grpSpPr>
          <a:xfrm>
            <a:off x="50160" y="2250599"/>
            <a:ext cx="954107" cy="1000396"/>
            <a:chOff x="554434" y="1847283"/>
            <a:chExt cx="904415" cy="976455"/>
          </a:xfrm>
        </p:grpSpPr>
        <p:sp>
          <p:nvSpPr>
            <p:cNvPr id="73" name="Disco magnetico 72">
              <a:extLst>
                <a:ext uri="{FF2B5EF4-FFF2-40B4-BE49-F238E27FC236}">
                  <a16:creationId xmlns:a16="http://schemas.microsoft.com/office/drawing/2014/main" id="{2A2E5F1E-ACDD-17DC-20A7-964B0F3F6E19}"/>
                </a:ext>
              </a:extLst>
            </p:cNvPr>
            <p:cNvSpPr/>
            <p:nvPr/>
          </p:nvSpPr>
          <p:spPr>
            <a:xfrm>
              <a:off x="716043" y="2177093"/>
              <a:ext cx="312630" cy="316148"/>
            </a:xfrm>
            <a:prstGeom prst="flowChartMagneticDisk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endParaRPr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06367ADF-E1CB-0A48-06AB-5AD75F73FBEA}"/>
                </a:ext>
              </a:extLst>
            </p:cNvPr>
            <p:cNvSpPr txBox="1"/>
            <p:nvPr/>
          </p:nvSpPr>
          <p:spPr>
            <a:xfrm>
              <a:off x="554434" y="245440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eaming Outloud Pro" panose="03050502040302030504" pitchFamily="66" charset="0"/>
                  <a:ea typeface="+mn-ea"/>
                  <a:cs typeface="Dreaming Outloud Pro" panose="03050502040302030504" pitchFamily="66" charset="0"/>
                </a:rPr>
                <a:t>Acc. DB</a:t>
              </a:r>
            </a:p>
          </p:txBody>
        </p:sp>
        <p:cxnSp>
          <p:nvCxnSpPr>
            <p:cNvPr id="75" name="Connettore 2 74">
              <a:extLst>
                <a:ext uri="{FF2B5EF4-FFF2-40B4-BE49-F238E27FC236}">
                  <a16:creationId xmlns:a16="http://schemas.microsoft.com/office/drawing/2014/main" id="{3F23B0CF-EEC8-2FF4-573F-C690364DAFA1}"/>
                </a:ext>
              </a:extLst>
            </p:cNvPr>
            <p:cNvCxnSpPr>
              <a:cxnSpLocks/>
            </p:cNvCxnSpPr>
            <p:nvPr/>
          </p:nvCxnSpPr>
          <p:spPr>
            <a:xfrm>
              <a:off x="862259" y="1847283"/>
              <a:ext cx="0" cy="359922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72CF5AA8-F04C-4075-3F5F-27DC08BF20FF}"/>
              </a:ext>
            </a:extLst>
          </p:cNvPr>
          <p:cNvCxnSpPr>
            <a:cxnSpLocks/>
          </p:cNvCxnSpPr>
          <p:nvPr/>
        </p:nvCxnSpPr>
        <p:spPr>
          <a:xfrm>
            <a:off x="1312607" y="3305586"/>
            <a:ext cx="1926098" cy="0"/>
          </a:xfrm>
          <a:prstGeom prst="straightConnector1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Connettore 2 80">
            <a:extLst>
              <a:ext uri="{FF2B5EF4-FFF2-40B4-BE49-F238E27FC236}">
                <a16:creationId xmlns:a16="http://schemas.microsoft.com/office/drawing/2014/main" id="{F4F95F5A-9406-1E92-1005-887C52CAA807}"/>
              </a:ext>
            </a:extLst>
          </p:cNvPr>
          <p:cNvCxnSpPr>
            <a:cxnSpLocks/>
          </p:cNvCxnSpPr>
          <p:nvPr/>
        </p:nvCxnSpPr>
        <p:spPr>
          <a:xfrm>
            <a:off x="1294318" y="2364775"/>
            <a:ext cx="1926098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66D96161-4B09-8B0C-098D-1163A5F52A72}"/>
              </a:ext>
            </a:extLst>
          </p:cNvPr>
          <p:cNvSpPr txBox="1"/>
          <p:nvPr/>
        </p:nvSpPr>
        <p:spPr>
          <a:xfrm>
            <a:off x="93011" y="1530001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Ms. App</a:t>
            </a:r>
          </a:p>
          <a:p>
            <a:r>
              <a:rPr lang="it-IT" b="1" dirty="0"/>
              <a:t>001</a:t>
            </a:r>
          </a:p>
        </p:txBody>
      </p:sp>
      <p:sp>
        <p:nvSpPr>
          <p:cNvPr id="90" name="Documento multiplo 89">
            <a:extLst>
              <a:ext uri="{FF2B5EF4-FFF2-40B4-BE49-F238E27FC236}">
                <a16:creationId xmlns:a16="http://schemas.microsoft.com/office/drawing/2014/main" id="{CF8E8E73-EEE9-3810-A069-A66D8090F74E}"/>
              </a:ext>
            </a:extLst>
          </p:cNvPr>
          <p:cNvSpPr/>
          <p:nvPr/>
        </p:nvSpPr>
        <p:spPr>
          <a:xfrm>
            <a:off x="2098628" y="3096783"/>
            <a:ext cx="165465" cy="132385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91" name="Documento multiplo 90">
            <a:extLst>
              <a:ext uri="{FF2B5EF4-FFF2-40B4-BE49-F238E27FC236}">
                <a16:creationId xmlns:a16="http://schemas.microsoft.com/office/drawing/2014/main" id="{099636FB-D392-3D73-1D86-06D3DFF15CF5}"/>
              </a:ext>
            </a:extLst>
          </p:cNvPr>
          <p:cNvSpPr/>
          <p:nvPr/>
        </p:nvSpPr>
        <p:spPr>
          <a:xfrm>
            <a:off x="2392922" y="3096783"/>
            <a:ext cx="165465" cy="132385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92" name="Titolo 1">
            <a:extLst>
              <a:ext uri="{FF2B5EF4-FFF2-40B4-BE49-F238E27FC236}">
                <a16:creationId xmlns:a16="http://schemas.microsoft.com/office/drawing/2014/main" id="{0745039F-D3E8-E355-2C66-DFAC9129E13C}"/>
              </a:ext>
            </a:extLst>
          </p:cNvPr>
          <p:cNvSpPr txBox="1">
            <a:spLocks/>
          </p:cNvSpPr>
          <p:nvPr/>
        </p:nvSpPr>
        <p:spPr>
          <a:xfrm>
            <a:off x="118647" y="3063871"/>
            <a:ext cx="987208" cy="750359"/>
          </a:xfrm>
          <a:custGeom>
            <a:avLst/>
            <a:gdLst>
              <a:gd name="connsiteX0" fmla="*/ 0 w 987208"/>
              <a:gd name="connsiteY0" fmla="*/ 0 h 750359"/>
              <a:gd name="connsiteX1" fmla="*/ 513348 w 987208"/>
              <a:gd name="connsiteY1" fmla="*/ 0 h 750359"/>
              <a:gd name="connsiteX2" fmla="*/ 987208 w 987208"/>
              <a:gd name="connsiteY2" fmla="*/ 0 h 750359"/>
              <a:gd name="connsiteX3" fmla="*/ 987208 w 987208"/>
              <a:gd name="connsiteY3" fmla="*/ 352669 h 750359"/>
              <a:gd name="connsiteX4" fmla="*/ 987208 w 987208"/>
              <a:gd name="connsiteY4" fmla="*/ 750359 h 750359"/>
              <a:gd name="connsiteX5" fmla="*/ 513348 w 987208"/>
              <a:gd name="connsiteY5" fmla="*/ 750359 h 750359"/>
              <a:gd name="connsiteX6" fmla="*/ 0 w 987208"/>
              <a:gd name="connsiteY6" fmla="*/ 750359 h 750359"/>
              <a:gd name="connsiteX7" fmla="*/ 0 w 987208"/>
              <a:gd name="connsiteY7" fmla="*/ 382683 h 750359"/>
              <a:gd name="connsiteX8" fmla="*/ 0 w 987208"/>
              <a:gd name="connsiteY8" fmla="*/ 0 h 75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208" h="750359" fill="none" extrusionOk="0">
                <a:moveTo>
                  <a:pt x="0" y="0"/>
                </a:moveTo>
                <a:cubicBezTo>
                  <a:pt x="122417" y="-22506"/>
                  <a:pt x="314756" y="61546"/>
                  <a:pt x="513348" y="0"/>
                </a:cubicBezTo>
                <a:cubicBezTo>
                  <a:pt x="711940" y="-61546"/>
                  <a:pt x="764810" y="40015"/>
                  <a:pt x="987208" y="0"/>
                </a:cubicBezTo>
                <a:cubicBezTo>
                  <a:pt x="1007265" y="154933"/>
                  <a:pt x="982625" y="242336"/>
                  <a:pt x="987208" y="352669"/>
                </a:cubicBezTo>
                <a:cubicBezTo>
                  <a:pt x="991791" y="463002"/>
                  <a:pt x="939661" y="623765"/>
                  <a:pt x="987208" y="750359"/>
                </a:cubicBezTo>
                <a:cubicBezTo>
                  <a:pt x="812505" y="788810"/>
                  <a:pt x="655131" y="728858"/>
                  <a:pt x="513348" y="750359"/>
                </a:cubicBezTo>
                <a:cubicBezTo>
                  <a:pt x="371565" y="771860"/>
                  <a:pt x="226546" y="747428"/>
                  <a:pt x="0" y="750359"/>
                </a:cubicBezTo>
                <a:cubicBezTo>
                  <a:pt x="-40756" y="595810"/>
                  <a:pt x="23044" y="527660"/>
                  <a:pt x="0" y="382683"/>
                </a:cubicBezTo>
                <a:cubicBezTo>
                  <a:pt x="-23044" y="237706"/>
                  <a:pt x="42438" y="118477"/>
                  <a:pt x="0" y="0"/>
                </a:cubicBezTo>
                <a:close/>
              </a:path>
              <a:path w="987208" h="750359" stroke="0" extrusionOk="0">
                <a:moveTo>
                  <a:pt x="0" y="0"/>
                </a:moveTo>
                <a:cubicBezTo>
                  <a:pt x="98473" y="-15633"/>
                  <a:pt x="348067" y="39642"/>
                  <a:pt x="483732" y="0"/>
                </a:cubicBezTo>
                <a:cubicBezTo>
                  <a:pt x="619397" y="-39642"/>
                  <a:pt x="829847" y="1577"/>
                  <a:pt x="987208" y="0"/>
                </a:cubicBezTo>
                <a:cubicBezTo>
                  <a:pt x="1028267" y="154798"/>
                  <a:pt x="973862" y="276881"/>
                  <a:pt x="987208" y="390187"/>
                </a:cubicBezTo>
                <a:cubicBezTo>
                  <a:pt x="1000554" y="503493"/>
                  <a:pt x="956632" y="667593"/>
                  <a:pt x="987208" y="750359"/>
                </a:cubicBezTo>
                <a:cubicBezTo>
                  <a:pt x="886495" y="770091"/>
                  <a:pt x="675374" y="748703"/>
                  <a:pt x="513348" y="750359"/>
                </a:cubicBezTo>
                <a:cubicBezTo>
                  <a:pt x="351322" y="752015"/>
                  <a:pt x="117551" y="732072"/>
                  <a:pt x="0" y="750359"/>
                </a:cubicBezTo>
                <a:cubicBezTo>
                  <a:pt x="-17922" y="678241"/>
                  <a:pt x="8242" y="565133"/>
                  <a:pt x="0" y="390187"/>
                </a:cubicBezTo>
                <a:cubicBezTo>
                  <a:pt x="-8242" y="215241"/>
                  <a:pt x="15880" y="187533"/>
                  <a:pt x="0" y="0"/>
                </a:cubicBezTo>
                <a:close/>
              </a:path>
            </a:pathLst>
          </a:custGeom>
          <a:ln w="28575">
            <a:solidFill>
              <a:schemeClr val="accent5">
                <a:lumMod val="60000"/>
                <a:lumOff val="4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Dreaming Outloud Pro" panose="03050502040302030504" pitchFamily="66" charset="0"/>
                <a:ea typeface="+mj-ea"/>
                <a:cs typeface="Dreaming Outloud Pro" panose="03050502040302030504" pitchFamily="66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Dreaming Outloud Pro" panose="03050502040302030504" pitchFamily="66" charset="0"/>
              <a:ea typeface="+mj-ea"/>
              <a:cs typeface="Dreaming Outloud Pro" panose="03050502040302030504" pitchFamily="66" charset="0"/>
            </a:endParaRPr>
          </a:p>
        </p:txBody>
      </p:sp>
      <p:grpSp>
        <p:nvGrpSpPr>
          <p:cNvPr id="94" name="Gruppo 93">
            <a:extLst>
              <a:ext uri="{FF2B5EF4-FFF2-40B4-BE49-F238E27FC236}">
                <a16:creationId xmlns:a16="http://schemas.microsoft.com/office/drawing/2014/main" id="{074B1ED4-7878-E7F9-D4EC-147CB1F2247A}"/>
              </a:ext>
            </a:extLst>
          </p:cNvPr>
          <p:cNvGrpSpPr/>
          <p:nvPr/>
        </p:nvGrpSpPr>
        <p:grpSpPr>
          <a:xfrm>
            <a:off x="73935" y="3854573"/>
            <a:ext cx="954107" cy="1000396"/>
            <a:chOff x="554434" y="1847283"/>
            <a:chExt cx="904415" cy="976455"/>
          </a:xfrm>
        </p:grpSpPr>
        <p:sp>
          <p:nvSpPr>
            <p:cNvPr id="95" name="Disco magnetico 94">
              <a:extLst>
                <a:ext uri="{FF2B5EF4-FFF2-40B4-BE49-F238E27FC236}">
                  <a16:creationId xmlns:a16="http://schemas.microsoft.com/office/drawing/2014/main" id="{741BC0F1-E2AA-0D36-C981-EB565D2045A2}"/>
                </a:ext>
              </a:extLst>
            </p:cNvPr>
            <p:cNvSpPr/>
            <p:nvPr/>
          </p:nvSpPr>
          <p:spPr>
            <a:xfrm>
              <a:off x="716043" y="2177093"/>
              <a:ext cx="312630" cy="316148"/>
            </a:xfrm>
            <a:prstGeom prst="flowChartMagneticDisk">
              <a:avLst/>
            </a:prstGeom>
            <a:noFill/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endParaRPr>
            </a:p>
          </p:txBody>
        </p:sp>
        <p:sp>
          <p:nvSpPr>
            <p:cNvPr id="96" name="CasellaDiTesto 95">
              <a:extLst>
                <a:ext uri="{FF2B5EF4-FFF2-40B4-BE49-F238E27FC236}">
                  <a16:creationId xmlns:a16="http://schemas.microsoft.com/office/drawing/2014/main" id="{32019735-38F9-76FB-5A2C-6D8D2770C1DB}"/>
                </a:ext>
              </a:extLst>
            </p:cNvPr>
            <p:cNvSpPr txBox="1"/>
            <p:nvPr/>
          </p:nvSpPr>
          <p:spPr>
            <a:xfrm>
              <a:off x="554434" y="245440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eaming Outloud Pro" panose="03050502040302030504" pitchFamily="66" charset="0"/>
                  <a:ea typeface="+mn-ea"/>
                  <a:cs typeface="Dreaming Outloud Pro" panose="03050502040302030504" pitchFamily="66" charset="0"/>
                </a:rPr>
                <a:t>Acc. DB</a:t>
              </a:r>
            </a:p>
          </p:txBody>
        </p:sp>
        <p:cxnSp>
          <p:nvCxnSpPr>
            <p:cNvPr id="97" name="Connettore 2 96">
              <a:extLst>
                <a:ext uri="{FF2B5EF4-FFF2-40B4-BE49-F238E27FC236}">
                  <a16:creationId xmlns:a16="http://schemas.microsoft.com/office/drawing/2014/main" id="{22C43A59-20CA-A32F-2744-B42C8EFD6682}"/>
                </a:ext>
              </a:extLst>
            </p:cNvPr>
            <p:cNvCxnSpPr>
              <a:cxnSpLocks/>
            </p:cNvCxnSpPr>
            <p:nvPr/>
          </p:nvCxnSpPr>
          <p:spPr>
            <a:xfrm>
              <a:off x="862259" y="1847283"/>
              <a:ext cx="0" cy="359922"/>
            </a:xfrm>
            <a:prstGeom prst="straightConnector1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5317CFA0-5EBE-35B7-2E71-FE2960716EDE}"/>
              </a:ext>
            </a:extLst>
          </p:cNvPr>
          <p:cNvSpPr txBox="1"/>
          <p:nvPr/>
        </p:nvSpPr>
        <p:spPr>
          <a:xfrm>
            <a:off x="116786" y="3133975"/>
            <a:ext cx="92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Ms.App</a:t>
            </a:r>
            <a:endParaRPr lang="it-IT" b="1" dirty="0"/>
          </a:p>
          <a:p>
            <a:r>
              <a:rPr lang="it-IT" b="1" dirty="0"/>
              <a:t>… 00N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189CCAA5-0010-6EEA-47C1-8F41C5DCBD74}"/>
              </a:ext>
            </a:extLst>
          </p:cNvPr>
          <p:cNvSpPr txBox="1"/>
          <p:nvPr/>
        </p:nvSpPr>
        <p:spPr>
          <a:xfrm>
            <a:off x="1204562" y="2962920"/>
            <a:ext cx="73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Json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ECF20FD9-C09B-82DB-1695-DD416F38649D}"/>
              </a:ext>
            </a:extLst>
          </p:cNvPr>
          <p:cNvSpPr txBox="1"/>
          <p:nvPr/>
        </p:nvSpPr>
        <p:spPr>
          <a:xfrm>
            <a:off x="6369311" y="3338559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Minio</a:t>
            </a:r>
          </a:p>
        </p:txBody>
      </p:sp>
      <p:graphicFrame>
        <p:nvGraphicFramePr>
          <p:cNvPr id="102" name="Diagramma 101">
            <a:extLst>
              <a:ext uri="{FF2B5EF4-FFF2-40B4-BE49-F238E27FC236}">
                <a16:creationId xmlns:a16="http://schemas.microsoft.com/office/drawing/2014/main" id="{F9D7A724-EEE7-B0F3-1A04-249551F8A7D7}"/>
              </a:ext>
            </a:extLst>
          </p:cNvPr>
          <p:cNvGraphicFramePr/>
          <p:nvPr/>
        </p:nvGraphicFramePr>
        <p:xfrm>
          <a:off x="3574728" y="2166766"/>
          <a:ext cx="2666636" cy="1289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0" name="Diagramma 109">
            <a:extLst>
              <a:ext uri="{FF2B5EF4-FFF2-40B4-BE49-F238E27FC236}">
                <a16:creationId xmlns:a16="http://schemas.microsoft.com/office/drawing/2014/main" id="{B0582442-9828-2757-C152-8259ADB988EE}"/>
              </a:ext>
            </a:extLst>
          </p:cNvPr>
          <p:cNvGraphicFramePr/>
          <p:nvPr/>
        </p:nvGraphicFramePr>
        <p:xfrm>
          <a:off x="4440771" y="4985537"/>
          <a:ext cx="1560395" cy="136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8" name="Titolo 1">
            <a:extLst>
              <a:ext uri="{FF2B5EF4-FFF2-40B4-BE49-F238E27FC236}">
                <a16:creationId xmlns:a16="http://schemas.microsoft.com/office/drawing/2014/main" id="{68A7B48F-9903-4E1F-E0EA-BE16A0F4750B}"/>
              </a:ext>
            </a:extLst>
          </p:cNvPr>
          <p:cNvSpPr txBox="1">
            <a:spLocks/>
          </p:cNvSpPr>
          <p:nvPr/>
        </p:nvSpPr>
        <p:spPr>
          <a:xfrm>
            <a:off x="163190" y="4946897"/>
            <a:ext cx="987208" cy="1179289"/>
          </a:xfrm>
          <a:custGeom>
            <a:avLst/>
            <a:gdLst>
              <a:gd name="connsiteX0" fmla="*/ 0 w 987208"/>
              <a:gd name="connsiteY0" fmla="*/ 0 h 1179289"/>
              <a:gd name="connsiteX1" fmla="*/ 513348 w 987208"/>
              <a:gd name="connsiteY1" fmla="*/ 0 h 1179289"/>
              <a:gd name="connsiteX2" fmla="*/ 987208 w 987208"/>
              <a:gd name="connsiteY2" fmla="*/ 0 h 1179289"/>
              <a:gd name="connsiteX3" fmla="*/ 987208 w 987208"/>
              <a:gd name="connsiteY3" fmla="*/ 554266 h 1179289"/>
              <a:gd name="connsiteX4" fmla="*/ 987208 w 987208"/>
              <a:gd name="connsiteY4" fmla="*/ 1179289 h 1179289"/>
              <a:gd name="connsiteX5" fmla="*/ 513348 w 987208"/>
              <a:gd name="connsiteY5" fmla="*/ 1179289 h 1179289"/>
              <a:gd name="connsiteX6" fmla="*/ 0 w 987208"/>
              <a:gd name="connsiteY6" fmla="*/ 1179289 h 1179289"/>
              <a:gd name="connsiteX7" fmla="*/ 0 w 987208"/>
              <a:gd name="connsiteY7" fmla="*/ 601437 h 1179289"/>
              <a:gd name="connsiteX8" fmla="*/ 0 w 987208"/>
              <a:gd name="connsiteY8" fmla="*/ 0 h 117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208" h="1179289" fill="none" extrusionOk="0">
                <a:moveTo>
                  <a:pt x="0" y="0"/>
                </a:moveTo>
                <a:cubicBezTo>
                  <a:pt x="122417" y="-22506"/>
                  <a:pt x="314756" y="61546"/>
                  <a:pt x="513348" y="0"/>
                </a:cubicBezTo>
                <a:cubicBezTo>
                  <a:pt x="711940" y="-61546"/>
                  <a:pt x="764810" y="40015"/>
                  <a:pt x="987208" y="0"/>
                </a:cubicBezTo>
                <a:cubicBezTo>
                  <a:pt x="1035280" y="168470"/>
                  <a:pt x="971306" y="295209"/>
                  <a:pt x="987208" y="554266"/>
                </a:cubicBezTo>
                <a:cubicBezTo>
                  <a:pt x="1003110" y="813323"/>
                  <a:pt x="974422" y="913886"/>
                  <a:pt x="987208" y="1179289"/>
                </a:cubicBezTo>
                <a:cubicBezTo>
                  <a:pt x="812505" y="1217740"/>
                  <a:pt x="655131" y="1157788"/>
                  <a:pt x="513348" y="1179289"/>
                </a:cubicBezTo>
                <a:cubicBezTo>
                  <a:pt x="371565" y="1200790"/>
                  <a:pt x="226546" y="1176358"/>
                  <a:pt x="0" y="1179289"/>
                </a:cubicBezTo>
                <a:cubicBezTo>
                  <a:pt x="-69252" y="1026508"/>
                  <a:pt x="19203" y="801303"/>
                  <a:pt x="0" y="601437"/>
                </a:cubicBezTo>
                <a:cubicBezTo>
                  <a:pt x="-19203" y="401571"/>
                  <a:pt x="69414" y="229351"/>
                  <a:pt x="0" y="0"/>
                </a:cubicBezTo>
                <a:close/>
              </a:path>
              <a:path w="987208" h="1179289" stroke="0" extrusionOk="0">
                <a:moveTo>
                  <a:pt x="0" y="0"/>
                </a:moveTo>
                <a:cubicBezTo>
                  <a:pt x="98473" y="-15633"/>
                  <a:pt x="348067" y="39642"/>
                  <a:pt x="483732" y="0"/>
                </a:cubicBezTo>
                <a:cubicBezTo>
                  <a:pt x="619397" y="-39642"/>
                  <a:pt x="829847" y="1577"/>
                  <a:pt x="987208" y="0"/>
                </a:cubicBezTo>
                <a:cubicBezTo>
                  <a:pt x="990713" y="207646"/>
                  <a:pt x="924695" y="347421"/>
                  <a:pt x="987208" y="613230"/>
                </a:cubicBezTo>
                <a:cubicBezTo>
                  <a:pt x="1049721" y="879039"/>
                  <a:pt x="961263" y="954528"/>
                  <a:pt x="987208" y="1179289"/>
                </a:cubicBezTo>
                <a:cubicBezTo>
                  <a:pt x="886495" y="1199021"/>
                  <a:pt x="675374" y="1177633"/>
                  <a:pt x="513348" y="1179289"/>
                </a:cubicBezTo>
                <a:cubicBezTo>
                  <a:pt x="351322" y="1180945"/>
                  <a:pt x="117551" y="1161002"/>
                  <a:pt x="0" y="1179289"/>
                </a:cubicBezTo>
                <a:cubicBezTo>
                  <a:pt x="-2726" y="978142"/>
                  <a:pt x="42003" y="766365"/>
                  <a:pt x="0" y="613230"/>
                </a:cubicBezTo>
                <a:cubicBezTo>
                  <a:pt x="-42003" y="460095"/>
                  <a:pt x="39951" y="229565"/>
                  <a:pt x="0" y="0"/>
                </a:cubicBezTo>
                <a:close/>
              </a:path>
            </a:pathLst>
          </a:custGeom>
          <a:ln w="28575">
            <a:solidFill>
              <a:srgbClr val="0070C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Dreaming Outloud Pro" panose="03050502040302030504" pitchFamily="66" charset="0"/>
                <a:ea typeface="+mj-ea"/>
                <a:cs typeface="Dreaming Outloud Pro" panose="03050502040302030504" pitchFamily="66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Dreaming Outloud Pro" panose="03050502040302030504" pitchFamily="66" charset="0"/>
              <a:ea typeface="+mj-ea"/>
              <a:cs typeface="Dreaming Outloud Pro" panose="03050502040302030504" pitchFamily="66" charset="0"/>
            </a:endParaRPr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709AE780-B5A1-0115-7BAE-7DA10F1C0290}"/>
              </a:ext>
            </a:extLst>
          </p:cNvPr>
          <p:cNvSpPr txBox="1"/>
          <p:nvPr/>
        </p:nvSpPr>
        <p:spPr>
          <a:xfrm>
            <a:off x="161329" y="5017001"/>
            <a:ext cx="957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Legacy</a:t>
            </a:r>
          </a:p>
          <a:p>
            <a:r>
              <a:rPr lang="it-IT" b="1" dirty="0"/>
              <a:t>Apps</a:t>
            </a:r>
          </a:p>
          <a:p>
            <a:r>
              <a:rPr lang="it-IT" b="1" dirty="0"/>
              <a:t>(</a:t>
            </a:r>
            <a:r>
              <a:rPr lang="it-IT" b="1" dirty="0" err="1"/>
              <a:t>eg</a:t>
            </a:r>
            <a:r>
              <a:rPr lang="it-IT" b="1" dirty="0"/>
              <a:t> EBS)</a:t>
            </a:r>
          </a:p>
        </p:txBody>
      </p:sp>
      <p:cxnSp>
        <p:nvCxnSpPr>
          <p:cNvPr id="160" name="Connettore 2 159">
            <a:extLst>
              <a:ext uri="{FF2B5EF4-FFF2-40B4-BE49-F238E27FC236}">
                <a16:creationId xmlns:a16="http://schemas.microsoft.com/office/drawing/2014/main" id="{F91ADBE5-8C17-46C5-BD67-E9C4F74CCFF9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1275159" y="5542410"/>
            <a:ext cx="1422807" cy="0"/>
          </a:xfrm>
          <a:prstGeom prst="straightConnector1">
            <a:avLst/>
          </a:prstGeom>
          <a:ln w="50800">
            <a:solidFill>
              <a:srgbClr val="1155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" name="Freccia in giù 162">
            <a:extLst>
              <a:ext uri="{FF2B5EF4-FFF2-40B4-BE49-F238E27FC236}">
                <a16:creationId xmlns:a16="http://schemas.microsoft.com/office/drawing/2014/main" id="{D3F40404-2474-F849-36BB-EC27791E3A00}"/>
              </a:ext>
            </a:extLst>
          </p:cNvPr>
          <p:cNvSpPr/>
          <p:nvPr/>
        </p:nvSpPr>
        <p:spPr>
          <a:xfrm rot="16200000">
            <a:off x="3787156" y="4883634"/>
            <a:ext cx="369331" cy="820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Disco magnetico 1">
            <a:extLst>
              <a:ext uri="{FF2B5EF4-FFF2-40B4-BE49-F238E27FC236}">
                <a16:creationId xmlns:a16="http://schemas.microsoft.com/office/drawing/2014/main" id="{0EE2EE71-E5B1-FD6A-DB57-5DEC68F94CC8}"/>
              </a:ext>
            </a:extLst>
          </p:cNvPr>
          <p:cNvSpPr/>
          <p:nvPr/>
        </p:nvSpPr>
        <p:spPr>
          <a:xfrm>
            <a:off x="8844468" y="3208545"/>
            <a:ext cx="958438" cy="862752"/>
          </a:xfrm>
          <a:prstGeom prst="flowChartMagneticDisk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DWH</a:t>
            </a:r>
          </a:p>
        </p:txBody>
      </p:sp>
      <p:pic>
        <p:nvPicPr>
          <p:cNvPr id="3" name="Elemento grafico 2" descr="Rete contorno">
            <a:extLst>
              <a:ext uri="{FF2B5EF4-FFF2-40B4-BE49-F238E27FC236}">
                <a16:creationId xmlns:a16="http://schemas.microsoft.com/office/drawing/2014/main" id="{12F39AC0-9F86-FC7E-F200-2AFAA6EC28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35782" y="2782302"/>
            <a:ext cx="472130" cy="472130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59A2D8A-6094-EC57-C963-BD33CF214D09}"/>
              </a:ext>
            </a:extLst>
          </p:cNvPr>
          <p:cNvCxnSpPr>
            <a:cxnSpLocks/>
            <a:stCxn id="2" idx="4"/>
          </p:cNvCxnSpPr>
          <p:nvPr/>
        </p:nvCxnSpPr>
        <p:spPr>
          <a:xfrm flipV="1">
            <a:off x="9802906" y="3615726"/>
            <a:ext cx="714783" cy="24195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0F8DFC3-2E41-53F7-CB4A-63CD79F8E3F9}"/>
              </a:ext>
            </a:extLst>
          </p:cNvPr>
          <p:cNvCxnSpPr>
            <a:cxnSpLocks/>
            <a:stCxn id="2" idx="1"/>
          </p:cNvCxnSpPr>
          <p:nvPr/>
        </p:nvCxnSpPr>
        <p:spPr>
          <a:xfrm flipV="1">
            <a:off x="9323687" y="1817998"/>
            <a:ext cx="961478" cy="1390547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E00B2959-BC81-790F-ADE1-8B02B58CA8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59" y="300523"/>
            <a:ext cx="2856013" cy="1517475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F34F4E5-DF0F-8526-52AE-47DA065DA755}"/>
              </a:ext>
            </a:extLst>
          </p:cNvPr>
          <p:cNvCxnSpPr>
            <a:cxnSpLocks/>
            <a:stCxn id="2" idx="3"/>
            <a:endCxn id="9" idx="0"/>
          </p:cNvCxnSpPr>
          <p:nvPr/>
        </p:nvCxnSpPr>
        <p:spPr>
          <a:xfrm>
            <a:off x="9323687" y="4071297"/>
            <a:ext cx="637776" cy="106976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testo, numero, Carattere, software&#10;&#10;Descrizione generata automaticamente">
            <a:extLst>
              <a:ext uri="{FF2B5EF4-FFF2-40B4-BE49-F238E27FC236}">
                <a16:creationId xmlns:a16="http://schemas.microsoft.com/office/drawing/2014/main" id="{33EA5113-E772-EF10-D3AF-27EF700BB3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59" y="5141059"/>
            <a:ext cx="3560407" cy="1565857"/>
          </a:xfrm>
          <a:prstGeom prst="rect">
            <a:avLst/>
          </a:prstGeom>
        </p:spPr>
      </p:pic>
      <p:pic>
        <p:nvPicPr>
          <p:cNvPr id="10" name="Immagine 9" descr="Immagine che contiene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C1040C7C-620E-171E-8B45-B0D04D75E7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27" y="2610196"/>
            <a:ext cx="1428750" cy="1428750"/>
          </a:xfrm>
          <a:prstGeom prst="rect">
            <a:avLst/>
          </a:prstGeom>
        </p:spPr>
      </p:pic>
      <p:pic>
        <p:nvPicPr>
          <p:cNvPr id="13" name="Immagine 12" descr="Immagine che contiene testo, Carattere, schermata, Marchio&#10;&#10;Descrizione generata automaticamente">
            <a:extLst>
              <a:ext uri="{FF2B5EF4-FFF2-40B4-BE49-F238E27FC236}">
                <a16:creationId xmlns:a16="http://schemas.microsoft.com/office/drawing/2014/main" id="{E5230EAA-0557-CBD4-8B69-0388CA4026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303" y="151084"/>
            <a:ext cx="819925" cy="459158"/>
          </a:xfrm>
          <a:prstGeom prst="rect">
            <a:avLst/>
          </a:prstGeom>
        </p:spPr>
      </p:pic>
      <p:pic>
        <p:nvPicPr>
          <p:cNvPr id="14" name="Immagine 13" descr="Immagine che contiene testo, Carattere, schermata, Marchio&#10;&#10;Descrizione generata automaticamente">
            <a:extLst>
              <a:ext uri="{FF2B5EF4-FFF2-40B4-BE49-F238E27FC236}">
                <a16:creationId xmlns:a16="http://schemas.microsoft.com/office/drawing/2014/main" id="{42F93DD5-B69A-F9B1-DBB2-46C4B64528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599" y="4978491"/>
            <a:ext cx="819925" cy="45915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A3BF62C-58B7-993A-6400-69B9019DE998}"/>
              </a:ext>
            </a:extLst>
          </p:cNvPr>
          <p:cNvSpPr txBox="1"/>
          <p:nvPr/>
        </p:nvSpPr>
        <p:spPr>
          <a:xfrm>
            <a:off x="1314849" y="270149"/>
            <a:ext cx="185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Evoluzione </a:t>
            </a:r>
          </a:p>
          <a:p>
            <a:r>
              <a:rPr lang="it-IT" sz="2400" b="1" dirty="0"/>
              <a:t>Step Zero</a:t>
            </a:r>
          </a:p>
          <a:p>
            <a:r>
              <a:rPr lang="it-IT" sz="2400" b="1" dirty="0"/>
              <a:t>Entro il 2023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AB532C-6ABB-8F60-9A21-89FBEE80E2EE}"/>
              </a:ext>
            </a:extLst>
          </p:cNvPr>
          <p:cNvSpPr txBox="1"/>
          <p:nvPr/>
        </p:nvSpPr>
        <p:spPr>
          <a:xfrm>
            <a:off x="5424525" y="1793932"/>
            <a:ext cx="171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Apache Kafka</a:t>
            </a:r>
          </a:p>
        </p:txBody>
      </p:sp>
    </p:spTree>
    <p:extLst>
      <p:ext uri="{BB962C8B-B14F-4D97-AF65-F5344CB8AC3E}">
        <p14:creationId xmlns:p14="http://schemas.microsoft.com/office/powerpoint/2010/main" val="535492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04A62E2A90840B9F48530EC2ECE38" ma:contentTypeVersion="12" ma:contentTypeDescription="Create a new document." ma:contentTypeScope="" ma:versionID="daae8385d54e8c3818538f11012addb8">
  <xsd:schema xmlns:xsd="http://www.w3.org/2001/XMLSchema" xmlns:xs="http://www.w3.org/2001/XMLSchema" xmlns:p="http://schemas.microsoft.com/office/2006/metadata/properties" xmlns:ns3="5897f04d-fce5-4f1d-8fa7-5f56e551cc0f" xmlns:ns4="9ac6c393-b4d0-4ad8-ad51-ca3a334e17f6" targetNamespace="http://schemas.microsoft.com/office/2006/metadata/properties" ma:root="true" ma:fieldsID="2ec2f92ffc547224f27bff1e557e1716" ns3:_="" ns4:_="">
    <xsd:import namespace="5897f04d-fce5-4f1d-8fa7-5f56e551cc0f"/>
    <xsd:import namespace="9ac6c393-b4d0-4ad8-ad51-ca3a334e17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7f04d-fce5-4f1d-8fa7-5f56e551c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6c393-b4d0-4ad8-ad51-ca3a334e17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FB4500-E77C-41E1-A07B-989649B740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B425C5-EEB3-46A2-9D4D-AAFDD19DF3C1}">
  <ds:schemaRefs>
    <ds:schemaRef ds:uri="5897f04d-fce5-4f1d-8fa7-5f56e551cc0f"/>
    <ds:schemaRef ds:uri="9ac6c393-b4d0-4ad8-ad51-ca3a334e17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290557-F5DE-4CFA-8295-F856FE7436BE}">
  <ds:schemaRefs>
    <ds:schemaRef ds:uri="5897f04d-fce5-4f1d-8fa7-5f56e551cc0f"/>
    <ds:schemaRef ds:uri="9ac6c393-b4d0-4ad8-ad51-ca3a334e17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1518</TotalTime>
  <Words>916</Words>
  <Application>Microsoft Office PowerPoint</Application>
  <PresentationFormat>Widescreen</PresentationFormat>
  <Paragraphs>190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Calisto MT</vt:lpstr>
      <vt:lpstr>Century Gothic</vt:lpstr>
      <vt:lpstr>Dreaming Outloud Pro</vt:lpstr>
      <vt:lpstr>Segoe UI</vt:lpstr>
      <vt:lpstr>Wingdings 3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Galli</dc:creator>
  <cp:lastModifiedBy>Claudio Galli</cp:lastModifiedBy>
  <cp:revision>28</cp:revision>
  <cp:lastPrinted>2021-11-27T23:08:36Z</cp:lastPrinted>
  <dcterms:created xsi:type="dcterms:W3CDTF">2021-11-05T09:00:42Z</dcterms:created>
  <dcterms:modified xsi:type="dcterms:W3CDTF">2023-06-20T10:06:45Z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0x01010071804A62E2A90840B9F48530EC2ECE38</vt:lpwstr>
  </property>
</Properties>
</file>