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59" r:id="rId3"/>
    <p:sldId id="260" r:id="rId4"/>
    <p:sldId id="268" r:id="rId5"/>
    <p:sldId id="257" r:id="rId6"/>
    <p:sldId id="261" r:id="rId7"/>
    <p:sldId id="262" r:id="rId8"/>
    <p:sldId id="263" r:id="rId9"/>
    <p:sldId id="265" r:id="rId10"/>
    <p:sldId id="272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42C5F4-20D5-4F53-82BD-0D827E81D07F}">
          <p14:sldIdLst>
            <p14:sldId id="256"/>
            <p14:sldId id="259"/>
            <p14:sldId id="260"/>
            <p14:sldId id="268"/>
            <p14:sldId id="257"/>
            <p14:sldId id="261"/>
            <p14:sldId id="262"/>
            <p14:sldId id="263"/>
            <p14:sldId id="265"/>
            <p14:sldId id="272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D51492-9E8B-4025-A027-2710403A39B8}" v="307" dt="2023-06-13T08:33:53.9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4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Gomezel" userId="cc84faf5-985d-4b21-b14f-587bb2864e88" providerId="ADAL" clId="{7ED51492-9E8B-4025-A027-2710403A39B8}"/>
    <pc:docChg chg="undo custSel delSld modSld modSection">
      <pc:chgData name="Roberto Gomezel" userId="cc84faf5-985d-4b21-b14f-587bb2864e88" providerId="ADAL" clId="{7ED51492-9E8B-4025-A027-2710403A39B8}" dt="2023-06-13T08:35:37.486" v="2409" actId="20577"/>
      <pc:docMkLst>
        <pc:docMk/>
      </pc:docMkLst>
      <pc:sldChg chg="modSp mod">
        <pc:chgData name="Roberto Gomezel" userId="cc84faf5-985d-4b21-b14f-587bb2864e88" providerId="ADAL" clId="{7ED51492-9E8B-4025-A027-2710403A39B8}" dt="2023-06-05T12:46:09.031" v="22" actId="20577"/>
        <pc:sldMkLst>
          <pc:docMk/>
          <pc:sldMk cId="2102782034" sldId="256"/>
        </pc:sldMkLst>
        <pc:spChg chg="mod">
          <ac:chgData name="Roberto Gomezel" userId="cc84faf5-985d-4b21-b14f-587bb2864e88" providerId="ADAL" clId="{7ED51492-9E8B-4025-A027-2710403A39B8}" dt="2023-06-05T12:46:09.031" v="22" actId="20577"/>
          <ac:spMkLst>
            <pc:docMk/>
            <pc:sldMk cId="2102782034" sldId="256"/>
            <ac:spMk id="3" creationId="{27BD8717-AA8A-4915-B3FA-2D5F14C6E0E4}"/>
          </ac:spMkLst>
        </pc:spChg>
      </pc:sldChg>
      <pc:sldChg chg="addSp delSp modSp mod">
        <pc:chgData name="Roberto Gomezel" userId="cc84faf5-985d-4b21-b14f-587bb2864e88" providerId="ADAL" clId="{7ED51492-9E8B-4025-A027-2710403A39B8}" dt="2023-06-05T13:52:17.814" v="453" actId="14100"/>
        <pc:sldMkLst>
          <pc:docMk/>
          <pc:sldMk cId="3080598914" sldId="257"/>
        </pc:sldMkLst>
        <pc:spChg chg="mod">
          <ac:chgData name="Roberto Gomezel" userId="cc84faf5-985d-4b21-b14f-587bb2864e88" providerId="ADAL" clId="{7ED51492-9E8B-4025-A027-2710403A39B8}" dt="2023-06-05T13:04:05.241" v="431" actId="20577"/>
          <ac:spMkLst>
            <pc:docMk/>
            <pc:sldMk cId="3080598914" sldId="257"/>
            <ac:spMk id="2" creationId="{48E7F366-7039-4650-811C-2E46190A623B}"/>
          </ac:spMkLst>
        </pc:spChg>
        <pc:spChg chg="add del mod">
          <ac:chgData name="Roberto Gomezel" userId="cc84faf5-985d-4b21-b14f-587bb2864e88" providerId="ADAL" clId="{7ED51492-9E8B-4025-A027-2710403A39B8}" dt="2023-06-05T13:02:32.836" v="413"/>
          <ac:spMkLst>
            <pc:docMk/>
            <pc:sldMk cId="3080598914" sldId="257"/>
            <ac:spMk id="4" creationId="{2137C748-EEA5-F975-EFC9-7B0922D06E7C}"/>
          </ac:spMkLst>
        </pc:spChg>
        <pc:spChg chg="add del mod">
          <ac:chgData name="Roberto Gomezel" userId="cc84faf5-985d-4b21-b14f-587bb2864e88" providerId="ADAL" clId="{7ED51492-9E8B-4025-A027-2710403A39B8}" dt="2023-06-05T13:48:56.899" v="433"/>
          <ac:spMkLst>
            <pc:docMk/>
            <pc:sldMk cId="3080598914" sldId="257"/>
            <ac:spMk id="11" creationId="{7D1B2E71-9239-F969-4E3E-333A1FBE20CC}"/>
          </ac:spMkLst>
        </pc:spChg>
        <pc:spChg chg="add del mod">
          <ac:chgData name="Roberto Gomezel" userId="cc84faf5-985d-4b21-b14f-587bb2864e88" providerId="ADAL" clId="{7ED51492-9E8B-4025-A027-2710403A39B8}" dt="2023-06-05T13:49:51.613" v="438" actId="22"/>
          <ac:spMkLst>
            <pc:docMk/>
            <pc:sldMk cId="3080598914" sldId="257"/>
            <ac:spMk id="15" creationId="{545D24EE-CE78-D9F5-3666-79057F856A0B}"/>
          </ac:spMkLst>
        </pc:spChg>
        <pc:spChg chg="add del mod">
          <ac:chgData name="Roberto Gomezel" userId="cc84faf5-985d-4b21-b14f-587bb2864e88" providerId="ADAL" clId="{7ED51492-9E8B-4025-A027-2710403A39B8}" dt="2023-06-05T13:51:46.869" v="444"/>
          <ac:spMkLst>
            <pc:docMk/>
            <pc:sldMk cId="3080598914" sldId="257"/>
            <ac:spMk id="19" creationId="{D3E30F35-D8E6-DC68-5BBA-B6182F7D3100}"/>
          </ac:spMkLst>
        </pc:spChg>
        <pc:picChg chg="del">
          <ac:chgData name="Roberto Gomezel" userId="cc84faf5-985d-4b21-b14f-587bb2864e88" providerId="ADAL" clId="{7ED51492-9E8B-4025-A027-2710403A39B8}" dt="2023-06-05T12:59:11.615" v="402" actId="21"/>
          <ac:picMkLst>
            <pc:docMk/>
            <pc:sldMk cId="3080598914" sldId="257"/>
            <ac:picMk id="5" creationId="{E45BA33F-859D-8785-677E-638C0867063B}"/>
          </ac:picMkLst>
        </pc:picChg>
        <pc:picChg chg="add del mod">
          <ac:chgData name="Roberto Gomezel" userId="cc84faf5-985d-4b21-b14f-587bb2864e88" providerId="ADAL" clId="{7ED51492-9E8B-4025-A027-2710403A39B8}" dt="2023-06-05T13:01:28.561" v="408"/>
          <ac:picMkLst>
            <pc:docMk/>
            <pc:sldMk cId="3080598914" sldId="257"/>
            <ac:picMk id="6" creationId="{5FE246FB-F479-30FC-D3CD-4EFA4A115F44}"/>
          </ac:picMkLst>
        </pc:picChg>
        <pc:picChg chg="add del mod">
          <ac:chgData name="Roberto Gomezel" userId="cc84faf5-985d-4b21-b14f-587bb2864e88" providerId="ADAL" clId="{7ED51492-9E8B-4025-A027-2710403A39B8}" dt="2023-06-05T13:01:36.047" v="412"/>
          <ac:picMkLst>
            <pc:docMk/>
            <pc:sldMk cId="3080598914" sldId="257"/>
            <ac:picMk id="7" creationId="{EEEEB8BB-3AF8-FEB5-96A6-5E47717639F3}"/>
          </ac:picMkLst>
        </pc:picChg>
        <pc:picChg chg="add del mod">
          <ac:chgData name="Roberto Gomezel" userId="cc84faf5-985d-4b21-b14f-587bb2864e88" providerId="ADAL" clId="{7ED51492-9E8B-4025-A027-2710403A39B8}" dt="2023-06-05T13:04:37.786" v="432" actId="478"/>
          <ac:picMkLst>
            <pc:docMk/>
            <pc:sldMk cId="3080598914" sldId="257"/>
            <ac:picMk id="9" creationId="{3F357B22-A2E4-AEC6-D84F-E01548A2BFEA}"/>
          </ac:picMkLst>
        </pc:picChg>
        <pc:picChg chg="add del mod">
          <ac:chgData name="Roberto Gomezel" userId="cc84faf5-985d-4b21-b14f-587bb2864e88" providerId="ADAL" clId="{7ED51492-9E8B-4025-A027-2710403A39B8}" dt="2023-06-05T13:49:05.507" v="437" actId="478"/>
          <ac:picMkLst>
            <pc:docMk/>
            <pc:sldMk cId="3080598914" sldId="257"/>
            <ac:picMk id="13" creationId="{0C7BE24B-A24C-0228-F082-67EA9A4DB43E}"/>
          </ac:picMkLst>
        </pc:picChg>
        <pc:picChg chg="add del mod ord">
          <ac:chgData name="Roberto Gomezel" userId="cc84faf5-985d-4b21-b14f-587bb2864e88" providerId="ADAL" clId="{7ED51492-9E8B-4025-A027-2710403A39B8}" dt="2023-06-05T13:50:44.594" v="443" actId="478"/>
          <ac:picMkLst>
            <pc:docMk/>
            <pc:sldMk cId="3080598914" sldId="257"/>
            <ac:picMk id="17" creationId="{AA881AA4-B15C-3F3B-1829-2AED77EB794E}"/>
          </ac:picMkLst>
        </pc:picChg>
        <pc:picChg chg="add mod">
          <ac:chgData name="Roberto Gomezel" userId="cc84faf5-985d-4b21-b14f-587bb2864e88" providerId="ADAL" clId="{7ED51492-9E8B-4025-A027-2710403A39B8}" dt="2023-06-05T13:52:17.814" v="453" actId="14100"/>
          <ac:picMkLst>
            <pc:docMk/>
            <pc:sldMk cId="3080598914" sldId="257"/>
            <ac:picMk id="21" creationId="{ECCEF6D7-BD0B-9D2C-1A4B-42A0E9B12538}"/>
          </ac:picMkLst>
        </pc:picChg>
      </pc:sldChg>
      <pc:sldChg chg="addSp delSp modSp mod">
        <pc:chgData name="Roberto Gomezel" userId="cc84faf5-985d-4b21-b14f-587bb2864e88" providerId="ADAL" clId="{7ED51492-9E8B-4025-A027-2710403A39B8}" dt="2023-06-05T12:50:35.366" v="60" actId="1076"/>
        <pc:sldMkLst>
          <pc:docMk/>
          <pc:sldMk cId="1246464655" sldId="259"/>
        </pc:sldMkLst>
        <pc:spChg chg="add del">
          <ac:chgData name="Roberto Gomezel" userId="cc84faf5-985d-4b21-b14f-587bb2864e88" providerId="ADAL" clId="{7ED51492-9E8B-4025-A027-2710403A39B8}" dt="2023-06-05T12:50:10.213" v="49" actId="22"/>
          <ac:spMkLst>
            <pc:docMk/>
            <pc:sldMk cId="1246464655" sldId="259"/>
            <ac:spMk id="48" creationId="{16A4C432-E743-4923-AE98-2A6DA798E549}"/>
          </ac:spMkLst>
        </pc:spChg>
        <pc:picChg chg="add mod">
          <ac:chgData name="Roberto Gomezel" userId="cc84faf5-985d-4b21-b14f-587bb2864e88" providerId="ADAL" clId="{7ED51492-9E8B-4025-A027-2710403A39B8}" dt="2023-06-05T12:50:33.375" v="58" actId="1076"/>
          <ac:picMkLst>
            <pc:docMk/>
            <pc:sldMk cId="1246464655" sldId="259"/>
            <ac:picMk id="7" creationId="{70B868FB-019F-D6FE-7E8B-FA2A35379FF3}"/>
          </ac:picMkLst>
        </pc:picChg>
        <pc:picChg chg="mod">
          <ac:chgData name="Roberto Gomezel" userId="cc84faf5-985d-4b21-b14f-587bb2864e88" providerId="ADAL" clId="{7ED51492-9E8B-4025-A027-2710403A39B8}" dt="2023-06-05T12:50:35.366" v="60" actId="1076"/>
          <ac:picMkLst>
            <pc:docMk/>
            <pc:sldMk cId="1246464655" sldId="259"/>
            <ac:picMk id="8" creationId="{7A4F593D-AECA-411D-AC51-1FF915DAFBE8}"/>
          </ac:picMkLst>
        </pc:picChg>
        <pc:picChg chg="add mod">
          <ac:chgData name="Roberto Gomezel" userId="cc84faf5-985d-4b21-b14f-587bb2864e88" providerId="ADAL" clId="{7ED51492-9E8B-4025-A027-2710403A39B8}" dt="2023-06-05T12:48:39.631" v="36" actId="1076"/>
          <ac:picMkLst>
            <pc:docMk/>
            <pc:sldMk cId="1246464655" sldId="259"/>
            <ac:picMk id="14" creationId="{9C35F455-D679-DDC8-DDFD-E460995178CC}"/>
          </ac:picMkLst>
        </pc:picChg>
        <pc:picChg chg="mod">
          <ac:chgData name="Roberto Gomezel" userId="cc84faf5-985d-4b21-b14f-587bb2864e88" providerId="ADAL" clId="{7ED51492-9E8B-4025-A027-2710403A39B8}" dt="2023-06-05T12:50:34.334" v="59" actId="1076"/>
          <ac:picMkLst>
            <pc:docMk/>
            <pc:sldMk cId="1246464655" sldId="259"/>
            <ac:picMk id="22" creationId="{DCC56AEB-0833-4EF0-8E2A-48BAF564D691}"/>
          </ac:picMkLst>
        </pc:picChg>
        <pc:picChg chg="mod">
          <ac:chgData name="Roberto Gomezel" userId="cc84faf5-985d-4b21-b14f-587bb2864e88" providerId="ADAL" clId="{7ED51492-9E8B-4025-A027-2710403A39B8}" dt="2023-06-05T12:50:32.254" v="57" actId="1076"/>
          <ac:picMkLst>
            <pc:docMk/>
            <pc:sldMk cId="1246464655" sldId="259"/>
            <ac:picMk id="35" creationId="{586A95EB-217F-479E-8CB2-E59BD2C139A6}"/>
          </ac:picMkLst>
        </pc:picChg>
        <pc:picChg chg="mod">
          <ac:chgData name="Roberto Gomezel" userId="cc84faf5-985d-4b21-b14f-587bb2864e88" providerId="ADAL" clId="{7ED51492-9E8B-4025-A027-2710403A39B8}" dt="2023-06-05T12:49:51.767" v="44" actId="1076"/>
          <ac:picMkLst>
            <pc:docMk/>
            <pc:sldMk cId="1246464655" sldId="259"/>
            <ac:picMk id="38" creationId="{BE6ED3B2-AEE0-454A-96D5-BE5EF5D634AA}"/>
          </ac:picMkLst>
        </pc:picChg>
        <pc:picChg chg="mod">
          <ac:chgData name="Roberto Gomezel" userId="cc84faf5-985d-4b21-b14f-587bb2864e88" providerId="ADAL" clId="{7ED51492-9E8B-4025-A027-2710403A39B8}" dt="2023-06-05T12:48:34.703" v="34" actId="1076"/>
          <ac:picMkLst>
            <pc:docMk/>
            <pc:sldMk cId="1246464655" sldId="259"/>
            <ac:picMk id="39" creationId="{892E2D6F-4301-4AFB-B9B0-7AF1EA57D2C3}"/>
          </ac:picMkLst>
        </pc:picChg>
        <pc:picChg chg="mod">
          <ac:chgData name="Roberto Gomezel" userId="cc84faf5-985d-4b21-b14f-587bb2864e88" providerId="ADAL" clId="{7ED51492-9E8B-4025-A027-2710403A39B8}" dt="2023-06-05T12:49:48.895" v="43" actId="1076"/>
          <ac:picMkLst>
            <pc:docMk/>
            <pc:sldMk cId="1246464655" sldId="259"/>
            <ac:picMk id="42" creationId="{17DA121D-95F8-3C06-80AB-FE64068EAE8D}"/>
          </ac:picMkLst>
        </pc:picChg>
        <pc:picChg chg="mod">
          <ac:chgData name="Roberto Gomezel" userId="cc84faf5-985d-4b21-b14f-587bb2864e88" providerId="ADAL" clId="{7ED51492-9E8B-4025-A027-2710403A39B8}" dt="2023-06-05T12:50:25.534" v="55" actId="1076"/>
          <ac:picMkLst>
            <pc:docMk/>
            <pc:sldMk cId="1246464655" sldId="259"/>
            <ac:picMk id="44" creationId="{3521B59C-E281-4DD4-9DCE-8CB36B540AAE}"/>
          </ac:picMkLst>
        </pc:picChg>
        <pc:picChg chg="add mod">
          <ac:chgData name="Roberto Gomezel" userId="cc84faf5-985d-4b21-b14f-587bb2864e88" providerId="ADAL" clId="{7ED51492-9E8B-4025-A027-2710403A39B8}" dt="2023-06-05T12:49:57.086" v="47" actId="1076"/>
          <ac:picMkLst>
            <pc:docMk/>
            <pc:sldMk cId="1246464655" sldId="259"/>
            <ac:picMk id="46" creationId="{6B0343A7-1614-966E-8F4B-6486832A1E39}"/>
          </ac:picMkLst>
        </pc:picChg>
        <pc:picChg chg="add mod">
          <ac:chgData name="Roberto Gomezel" userId="cc84faf5-985d-4b21-b14f-587bb2864e88" providerId="ADAL" clId="{7ED51492-9E8B-4025-A027-2710403A39B8}" dt="2023-06-05T12:50:27.703" v="56" actId="1076"/>
          <ac:picMkLst>
            <pc:docMk/>
            <pc:sldMk cId="1246464655" sldId="259"/>
            <ac:picMk id="50" creationId="{55E96574-C373-E34D-F746-F2BF0F60BA20}"/>
          </ac:picMkLst>
        </pc:picChg>
        <pc:picChg chg="mod">
          <ac:chgData name="Roberto Gomezel" userId="cc84faf5-985d-4b21-b14f-587bb2864e88" providerId="ADAL" clId="{7ED51492-9E8B-4025-A027-2710403A39B8}" dt="2023-06-05T12:48:41.294" v="37" actId="1076"/>
          <ac:picMkLst>
            <pc:docMk/>
            <pc:sldMk cId="1246464655" sldId="259"/>
            <ac:picMk id="2050" creationId="{EB9371EB-D278-411B-ADF1-418D399E2111}"/>
          </ac:picMkLst>
        </pc:picChg>
      </pc:sldChg>
      <pc:sldChg chg="modSp mod">
        <pc:chgData name="Roberto Gomezel" userId="cc84faf5-985d-4b21-b14f-587bb2864e88" providerId="ADAL" clId="{7ED51492-9E8B-4025-A027-2710403A39B8}" dt="2023-06-05T12:54:57.938" v="345" actId="20577"/>
        <pc:sldMkLst>
          <pc:docMk/>
          <pc:sldMk cId="3638653157" sldId="260"/>
        </pc:sldMkLst>
        <pc:spChg chg="mod">
          <ac:chgData name="Roberto Gomezel" userId="cc84faf5-985d-4b21-b14f-587bb2864e88" providerId="ADAL" clId="{7ED51492-9E8B-4025-A027-2710403A39B8}" dt="2023-06-05T12:53:11.448" v="196" actId="20577"/>
          <ac:spMkLst>
            <pc:docMk/>
            <pc:sldMk cId="3638653157" sldId="260"/>
            <ac:spMk id="2" creationId="{A5F74469-6D2F-4210-8568-FF44A642B720}"/>
          </ac:spMkLst>
        </pc:spChg>
        <pc:graphicFrameChg chg="mod">
          <ac:chgData name="Roberto Gomezel" userId="cc84faf5-985d-4b21-b14f-587bb2864e88" providerId="ADAL" clId="{7ED51492-9E8B-4025-A027-2710403A39B8}" dt="2023-06-05T12:54:57.938" v="345" actId="20577"/>
          <ac:graphicFrameMkLst>
            <pc:docMk/>
            <pc:sldMk cId="3638653157" sldId="260"/>
            <ac:graphicFrameMk id="83" creationId="{EE49F7CF-4BEF-A0B6-7CE0-5B104CA86375}"/>
          </ac:graphicFrameMkLst>
        </pc:graphicFrameChg>
      </pc:sldChg>
      <pc:sldChg chg="modSp mod">
        <pc:chgData name="Roberto Gomezel" userId="cc84faf5-985d-4b21-b14f-587bb2864e88" providerId="ADAL" clId="{7ED51492-9E8B-4025-A027-2710403A39B8}" dt="2023-06-05T13:54:45.269" v="498" actId="20577"/>
        <pc:sldMkLst>
          <pc:docMk/>
          <pc:sldMk cId="1929905054" sldId="261"/>
        </pc:sldMkLst>
        <pc:spChg chg="mod">
          <ac:chgData name="Roberto Gomezel" userId="cc84faf5-985d-4b21-b14f-587bb2864e88" providerId="ADAL" clId="{7ED51492-9E8B-4025-A027-2710403A39B8}" dt="2023-06-05T13:54:45.269" v="498" actId="20577"/>
          <ac:spMkLst>
            <pc:docMk/>
            <pc:sldMk cId="1929905054" sldId="261"/>
            <ac:spMk id="2" creationId="{5B27944D-29D5-4CD0-A1FA-3E4BE0A0BF6A}"/>
          </ac:spMkLst>
        </pc:spChg>
        <pc:spChg chg="mod">
          <ac:chgData name="Roberto Gomezel" userId="cc84faf5-985d-4b21-b14f-587bb2864e88" providerId="ADAL" clId="{7ED51492-9E8B-4025-A027-2710403A39B8}" dt="2023-06-05T13:54:38.623" v="495" actId="20577"/>
          <ac:spMkLst>
            <pc:docMk/>
            <pc:sldMk cId="1929905054" sldId="261"/>
            <ac:spMk id="3078" creationId="{5311EF9B-03DB-4883-8C07-DE5BB24C3CAB}"/>
          </ac:spMkLst>
        </pc:spChg>
      </pc:sldChg>
      <pc:sldChg chg="modSp mod">
        <pc:chgData name="Roberto Gomezel" userId="cc84faf5-985d-4b21-b14f-587bb2864e88" providerId="ADAL" clId="{7ED51492-9E8B-4025-A027-2710403A39B8}" dt="2023-06-06T09:22:52.310" v="1020" actId="27636"/>
        <pc:sldMkLst>
          <pc:docMk/>
          <pc:sldMk cId="3198688103" sldId="262"/>
        </pc:sldMkLst>
        <pc:spChg chg="mod">
          <ac:chgData name="Roberto Gomezel" userId="cc84faf5-985d-4b21-b14f-587bb2864e88" providerId="ADAL" clId="{7ED51492-9E8B-4025-A027-2710403A39B8}" dt="2023-06-06T09:22:52.310" v="1020" actId="27636"/>
          <ac:spMkLst>
            <pc:docMk/>
            <pc:sldMk cId="3198688103" sldId="262"/>
            <ac:spMk id="9" creationId="{5065B972-A211-47A1-8C04-D8D3637C7FB8}"/>
          </ac:spMkLst>
        </pc:spChg>
      </pc:sldChg>
      <pc:sldChg chg="modSp mod">
        <pc:chgData name="Roberto Gomezel" userId="cc84faf5-985d-4b21-b14f-587bb2864e88" providerId="ADAL" clId="{7ED51492-9E8B-4025-A027-2710403A39B8}" dt="2023-06-06T09:24:12.862" v="1142" actId="20577"/>
        <pc:sldMkLst>
          <pc:docMk/>
          <pc:sldMk cId="686228415" sldId="263"/>
        </pc:sldMkLst>
        <pc:spChg chg="mod">
          <ac:chgData name="Roberto Gomezel" userId="cc84faf5-985d-4b21-b14f-587bb2864e88" providerId="ADAL" clId="{7ED51492-9E8B-4025-A027-2710403A39B8}" dt="2023-06-06T09:24:12.862" v="1142" actId="20577"/>
          <ac:spMkLst>
            <pc:docMk/>
            <pc:sldMk cId="686228415" sldId="263"/>
            <ac:spMk id="9" creationId="{672572C9-23AF-48BC-8775-19B1AB505144}"/>
          </ac:spMkLst>
        </pc:spChg>
      </pc:sldChg>
      <pc:sldChg chg="modSp mod">
        <pc:chgData name="Roberto Gomezel" userId="cc84faf5-985d-4b21-b14f-587bb2864e88" providerId="ADAL" clId="{7ED51492-9E8B-4025-A027-2710403A39B8}" dt="2023-06-06T09:30:57.499" v="1756" actId="20577"/>
        <pc:sldMkLst>
          <pc:docMk/>
          <pc:sldMk cId="1941921715" sldId="265"/>
        </pc:sldMkLst>
        <pc:spChg chg="mod">
          <ac:chgData name="Roberto Gomezel" userId="cc84faf5-985d-4b21-b14f-587bb2864e88" providerId="ADAL" clId="{7ED51492-9E8B-4025-A027-2710403A39B8}" dt="2023-06-06T09:29:39.653" v="1746" actId="1076"/>
          <ac:spMkLst>
            <pc:docMk/>
            <pc:sldMk cId="1941921715" sldId="265"/>
            <ac:spMk id="2" creationId="{950C4784-50B5-44C0-A65E-1D8F6B148247}"/>
          </ac:spMkLst>
        </pc:spChg>
        <pc:spChg chg="mod">
          <ac:chgData name="Roberto Gomezel" userId="cc84faf5-985d-4b21-b14f-587bb2864e88" providerId="ADAL" clId="{7ED51492-9E8B-4025-A027-2710403A39B8}" dt="2023-06-05T13:59:43.948" v="815" actId="20577"/>
          <ac:spMkLst>
            <pc:docMk/>
            <pc:sldMk cId="1941921715" sldId="265"/>
            <ac:spMk id="8" creationId="{79C05FF9-B69B-4C7E-8E06-DA57C2999AFF}"/>
          </ac:spMkLst>
        </pc:spChg>
        <pc:spChg chg="mod">
          <ac:chgData name="Roberto Gomezel" userId="cc84faf5-985d-4b21-b14f-587bb2864e88" providerId="ADAL" clId="{7ED51492-9E8B-4025-A027-2710403A39B8}" dt="2023-06-06T09:30:57.499" v="1756" actId="20577"/>
          <ac:spMkLst>
            <pc:docMk/>
            <pc:sldMk cId="1941921715" sldId="265"/>
            <ac:spMk id="9" creationId="{4B9FB81D-998B-4288-8ECA-5CBF590D57FE}"/>
          </ac:spMkLst>
        </pc:spChg>
        <pc:spChg chg="mod">
          <ac:chgData name="Roberto Gomezel" userId="cc84faf5-985d-4b21-b14f-587bb2864e88" providerId="ADAL" clId="{7ED51492-9E8B-4025-A027-2710403A39B8}" dt="2023-06-06T09:27:23.544" v="1577" actId="1076"/>
          <ac:spMkLst>
            <pc:docMk/>
            <pc:sldMk cId="1941921715" sldId="265"/>
            <ac:spMk id="13" creationId="{2F8CEF58-7BCB-4F75-ADD4-385DA97F9D96}"/>
          </ac:spMkLst>
        </pc:spChg>
        <pc:spChg chg="mod">
          <ac:chgData name="Roberto Gomezel" userId="cc84faf5-985d-4b21-b14f-587bb2864e88" providerId="ADAL" clId="{7ED51492-9E8B-4025-A027-2710403A39B8}" dt="2023-06-06T09:27:48.847" v="1601" actId="20577"/>
          <ac:spMkLst>
            <pc:docMk/>
            <pc:sldMk cId="1941921715" sldId="265"/>
            <ac:spMk id="20" creationId="{D495E748-10CB-40A2-94C3-0F7477D71112}"/>
          </ac:spMkLst>
        </pc:spChg>
        <pc:spChg chg="mod">
          <ac:chgData name="Roberto Gomezel" userId="cc84faf5-985d-4b21-b14f-587bb2864e88" providerId="ADAL" clId="{7ED51492-9E8B-4025-A027-2710403A39B8}" dt="2023-06-06T09:28:39.509" v="1735" actId="20577"/>
          <ac:spMkLst>
            <pc:docMk/>
            <pc:sldMk cId="1941921715" sldId="265"/>
            <ac:spMk id="25" creationId="{6FC93894-12CC-42A8-852B-3428C891C46C}"/>
          </ac:spMkLst>
        </pc:spChg>
      </pc:sldChg>
      <pc:sldChg chg="modSp mod">
        <pc:chgData name="Roberto Gomezel" userId="cc84faf5-985d-4b21-b14f-587bb2864e88" providerId="ADAL" clId="{7ED51492-9E8B-4025-A027-2710403A39B8}" dt="2023-06-13T08:35:37.486" v="2409" actId="20577"/>
        <pc:sldMkLst>
          <pc:docMk/>
          <pc:sldMk cId="197804755" sldId="268"/>
        </pc:sldMkLst>
        <pc:graphicFrameChg chg="mod modGraphic">
          <ac:chgData name="Roberto Gomezel" userId="cc84faf5-985d-4b21-b14f-587bb2864e88" providerId="ADAL" clId="{7ED51492-9E8B-4025-A027-2710403A39B8}" dt="2023-06-13T08:35:37.486" v="2409" actId="20577"/>
          <ac:graphicFrameMkLst>
            <pc:docMk/>
            <pc:sldMk cId="197804755" sldId="268"/>
            <ac:graphicFrameMk id="4" creationId="{10A0896A-19C6-54F0-7437-8BC891BF5EC1}"/>
          </ac:graphicFrameMkLst>
        </pc:graphicFrameChg>
      </pc:sldChg>
      <pc:sldChg chg="del">
        <pc:chgData name="Roberto Gomezel" userId="cc84faf5-985d-4b21-b14f-587bb2864e88" providerId="ADAL" clId="{7ED51492-9E8B-4025-A027-2710403A39B8}" dt="2023-06-06T09:24:41.936" v="1143" actId="47"/>
        <pc:sldMkLst>
          <pc:docMk/>
          <pc:sldMk cId="981440655" sldId="270"/>
        </pc:sldMkLst>
      </pc:sldChg>
      <pc:sldChg chg="modSp mod">
        <pc:chgData name="Roberto Gomezel" userId="cc84faf5-985d-4b21-b14f-587bb2864e88" providerId="ADAL" clId="{7ED51492-9E8B-4025-A027-2710403A39B8}" dt="2023-06-06T09:35:23.077" v="2392" actId="20577"/>
        <pc:sldMkLst>
          <pc:docMk/>
          <pc:sldMk cId="2782168238" sldId="271"/>
        </pc:sldMkLst>
        <pc:spChg chg="mod">
          <ac:chgData name="Roberto Gomezel" userId="cc84faf5-985d-4b21-b14f-587bb2864e88" providerId="ADAL" clId="{7ED51492-9E8B-4025-A027-2710403A39B8}" dt="2023-06-06T09:31:22.114" v="1781" actId="20577"/>
          <ac:spMkLst>
            <pc:docMk/>
            <pc:sldMk cId="2782168238" sldId="271"/>
            <ac:spMk id="2" creationId="{8F308522-43C9-B554-F90C-E3740C0A9E25}"/>
          </ac:spMkLst>
        </pc:spChg>
        <pc:spChg chg="mod">
          <ac:chgData name="Roberto Gomezel" userId="cc84faf5-985d-4b21-b14f-587bb2864e88" providerId="ADAL" clId="{7ED51492-9E8B-4025-A027-2710403A39B8}" dt="2023-06-06T09:35:23.077" v="2392" actId="20577"/>
          <ac:spMkLst>
            <pc:docMk/>
            <pc:sldMk cId="2782168238" sldId="271"/>
            <ac:spMk id="61" creationId="{777A7CB0-CD92-30E2-5484-58E25E240C75}"/>
          </ac:spMkLst>
        </pc:spChg>
      </pc:sldChg>
      <pc:sldChg chg="modSp mod">
        <pc:chgData name="Roberto Gomezel" userId="cc84faf5-985d-4b21-b14f-587bb2864e88" providerId="ADAL" clId="{7ED51492-9E8B-4025-A027-2710403A39B8}" dt="2023-06-05T13:59:02.193" v="814" actId="20577"/>
        <pc:sldMkLst>
          <pc:docMk/>
          <pc:sldMk cId="2088745527" sldId="272"/>
        </pc:sldMkLst>
        <pc:spChg chg="mod">
          <ac:chgData name="Roberto Gomezel" userId="cc84faf5-985d-4b21-b14f-587bb2864e88" providerId="ADAL" clId="{7ED51492-9E8B-4025-A027-2710403A39B8}" dt="2023-06-05T13:59:02.193" v="814" actId="20577"/>
          <ac:spMkLst>
            <pc:docMk/>
            <pc:sldMk cId="2088745527" sldId="272"/>
            <ac:spMk id="2" creationId="{034BA207-ED0A-E3C1-4F99-CE63AF9A4FDC}"/>
          </ac:spMkLst>
        </pc:spChg>
        <pc:spChg chg="mod">
          <ac:chgData name="Roberto Gomezel" userId="cc84faf5-985d-4b21-b14f-587bb2864e88" providerId="ADAL" clId="{7ED51492-9E8B-4025-A027-2710403A39B8}" dt="2023-06-05T13:58:55.792" v="810" actId="5793"/>
          <ac:spMkLst>
            <pc:docMk/>
            <pc:sldMk cId="2088745527" sldId="272"/>
            <ac:spMk id="3" creationId="{048E20AB-AB40-1B0D-55F6-46763B4CD1A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32A383-0689-4B18-8420-7712F9CE1FC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4DD1C5C-E65F-4098-9825-FAFD2E30905B}">
      <dgm:prSet/>
      <dgm:spPr/>
      <dgm:t>
        <a:bodyPr/>
        <a:lstStyle/>
        <a:p>
          <a:r>
            <a:rPr lang="en-US" b="0" baseline="0" dirty="0"/>
            <a:t>Bando di </a:t>
          </a:r>
          <a:r>
            <a:rPr lang="en-US" b="0" baseline="0" dirty="0" err="1"/>
            <a:t>concorso</a:t>
          </a:r>
          <a:r>
            <a:rPr lang="en-US" b="0" baseline="0" dirty="0"/>
            <a:t> per </a:t>
          </a:r>
          <a:r>
            <a:rPr lang="en-US" b="0" baseline="0" dirty="0" err="1"/>
            <a:t>tecnologo</a:t>
          </a:r>
          <a:r>
            <a:rPr lang="en-US" b="0" baseline="0" dirty="0"/>
            <a:t> </a:t>
          </a:r>
          <a:r>
            <a:rPr lang="en-US" b="0" baseline="0" dirty="0" err="1"/>
            <a:t>sviluppo</a:t>
          </a:r>
          <a:r>
            <a:rPr lang="en-US" b="0" baseline="0" dirty="0"/>
            <a:t> e </a:t>
          </a:r>
          <a:r>
            <a:rPr lang="en-US" b="0" baseline="0" dirty="0" err="1"/>
            <a:t>gestione</a:t>
          </a:r>
          <a:r>
            <a:rPr lang="en-US" b="0" baseline="0" dirty="0"/>
            <a:t> </a:t>
          </a:r>
          <a:r>
            <a:rPr lang="en-US" b="0" baseline="0" dirty="0" err="1"/>
            <a:t>infrastruttura</a:t>
          </a:r>
          <a:r>
            <a:rPr lang="en-US" b="0" baseline="0" dirty="0"/>
            <a:t> DSI: Giuseppe </a:t>
          </a:r>
          <a:r>
            <a:rPr lang="en-US" b="0" baseline="0" dirty="0" err="1"/>
            <a:t>Misurelli</a:t>
          </a:r>
          <a:r>
            <a:rPr lang="en-US" b="0" baseline="0" dirty="0"/>
            <a:t> in </a:t>
          </a:r>
          <a:r>
            <a:rPr lang="en-US" b="0" baseline="0" dirty="0" err="1"/>
            <a:t>ruolo</a:t>
          </a:r>
          <a:r>
            <a:rPr lang="en-US" b="0" baseline="0" dirty="0"/>
            <a:t> dal 1 Aprile 2023 </a:t>
          </a:r>
          <a:endParaRPr lang="en-US" dirty="0"/>
        </a:p>
      </dgm:t>
    </dgm:pt>
    <dgm:pt modelId="{A00A301B-5A23-4461-9CD3-1EE6FFDF7BCD}" type="parTrans" cxnId="{114B5CC9-55E9-4BA4-BC3C-11964DE0F235}">
      <dgm:prSet/>
      <dgm:spPr/>
      <dgm:t>
        <a:bodyPr/>
        <a:lstStyle/>
        <a:p>
          <a:endParaRPr lang="en-US"/>
        </a:p>
      </dgm:t>
    </dgm:pt>
    <dgm:pt modelId="{B77C0DFE-EE39-4EC6-9DF7-97CEE1F25332}" type="sibTrans" cxnId="{114B5CC9-55E9-4BA4-BC3C-11964DE0F235}">
      <dgm:prSet/>
      <dgm:spPr/>
      <dgm:t>
        <a:bodyPr/>
        <a:lstStyle/>
        <a:p>
          <a:endParaRPr lang="en-US"/>
        </a:p>
      </dgm:t>
    </dgm:pt>
    <dgm:pt modelId="{AA6CBA2E-0F16-4E43-87D4-9254CD0F010A}">
      <dgm:prSet/>
      <dgm:spPr/>
      <dgm:t>
        <a:bodyPr/>
        <a:lstStyle/>
        <a:p>
          <a:r>
            <a:rPr lang="en-US" dirty="0"/>
            <a:t>Bando 1 </a:t>
          </a:r>
          <a:r>
            <a:rPr lang="en-US" dirty="0" err="1"/>
            <a:t>tecnologo</a:t>
          </a:r>
          <a:r>
            <a:rPr lang="en-US" dirty="0"/>
            <a:t> per </a:t>
          </a:r>
          <a:r>
            <a:rPr lang="en-US" dirty="0" err="1"/>
            <a:t>gestione</a:t>
          </a:r>
          <a:r>
            <a:rPr lang="en-US" dirty="0"/>
            <a:t> e </a:t>
          </a:r>
          <a:r>
            <a:rPr lang="en-US" dirty="0" err="1"/>
            <a:t>sviluppo</a:t>
          </a:r>
          <a:r>
            <a:rPr lang="en-US" dirty="0"/>
            <a:t> </a:t>
          </a:r>
          <a:r>
            <a:rPr lang="en-US" dirty="0" err="1"/>
            <a:t>applicativi</a:t>
          </a:r>
          <a:r>
            <a:rPr lang="en-US" dirty="0"/>
            <a:t>: </a:t>
          </a:r>
          <a:r>
            <a:rPr lang="en-US" dirty="0" err="1"/>
            <a:t>espletato</a:t>
          </a:r>
          <a:r>
            <a:rPr lang="en-US" dirty="0"/>
            <a:t> a fine Maggio 2023, in </a:t>
          </a:r>
          <a:r>
            <a:rPr lang="en-US" dirty="0" err="1"/>
            <a:t>attesa</a:t>
          </a:r>
          <a:r>
            <a:rPr lang="en-US" dirty="0"/>
            <a:t> di </a:t>
          </a:r>
          <a:r>
            <a:rPr lang="en-US" dirty="0" err="1"/>
            <a:t>deliberazione</a:t>
          </a:r>
          <a:endParaRPr lang="en-US" dirty="0"/>
        </a:p>
      </dgm:t>
    </dgm:pt>
    <dgm:pt modelId="{15798DEE-273D-49D0-A770-EDB2FDB47479}" type="parTrans" cxnId="{A7BB68F7-B4E6-4CD8-AFAF-5329200B8D28}">
      <dgm:prSet/>
      <dgm:spPr/>
      <dgm:t>
        <a:bodyPr/>
        <a:lstStyle/>
        <a:p>
          <a:endParaRPr lang="en-US"/>
        </a:p>
      </dgm:t>
    </dgm:pt>
    <dgm:pt modelId="{E295F120-93AE-44DB-8DA7-ABB2A810350E}" type="sibTrans" cxnId="{A7BB68F7-B4E6-4CD8-AFAF-5329200B8D28}">
      <dgm:prSet/>
      <dgm:spPr/>
      <dgm:t>
        <a:bodyPr/>
        <a:lstStyle/>
        <a:p>
          <a:endParaRPr lang="en-US"/>
        </a:p>
      </dgm:t>
    </dgm:pt>
    <dgm:pt modelId="{D067A0FC-BB59-4AAC-928A-D53DFBFAAE47}">
      <dgm:prSet/>
      <dgm:spPr/>
      <dgm:t>
        <a:bodyPr/>
        <a:lstStyle/>
        <a:p>
          <a:r>
            <a:rPr lang="it-IT" dirty="0"/>
            <a:t>In entrambi i concorsi ci sono delle idoneità che possono essere utilizzate per altre posizioni da ricoprire</a:t>
          </a:r>
        </a:p>
      </dgm:t>
    </dgm:pt>
    <dgm:pt modelId="{540A79AA-E19A-4E31-A1C8-6E93356FAAD7}" type="parTrans" cxnId="{82C123E3-A644-442D-9919-689026D22BE4}">
      <dgm:prSet/>
      <dgm:spPr/>
      <dgm:t>
        <a:bodyPr/>
        <a:lstStyle/>
        <a:p>
          <a:endParaRPr lang="it-IT"/>
        </a:p>
      </dgm:t>
    </dgm:pt>
    <dgm:pt modelId="{7B7B3065-90C8-4113-BAC1-240733C06BAD}" type="sibTrans" cxnId="{82C123E3-A644-442D-9919-689026D22BE4}">
      <dgm:prSet/>
      <dgm:spPr/>
      <dgm:t>
        <a:bodyPr/>
        <a:lstStyle/>
        <a:p>
          <a:endParaRPr lang="it-IT"/>
        </a:p>
      </dgm:t>
    </dgm:pt>
    <dgm:pt modelId="{D161BCED-CD8A-4049-A100-54A3CE1DAEDC}" type="pres">
      <dgm:prSet presAssocID="{5F32A383-0689-4B18-8420-7712F9CE1FCE}" presName="linear" presStyleCnt="0">
        <dgm:presLayoutVars>
          <dgm:animLvl val="lvl"/>
          <dgm:resizeHandles val="exact"/>
        </dgm:presLayoutVars>
      </dgm:prSet>
      <dgm:spPr/>
    </dgm:pt>
    <dgm:pt modelId="{B61EC13D-FA06-4165-B448-6B246E037E53}" type="pres">
      <dgm:prSet presAssocID="{F4DD1C5C-E65F-4098-9825-FAFD2E30905B}" presName="parentText" presStyleLbl="node1" presStyleIdx="0" presStyleCnt="3" custLinFactNeighborX="0" custLinFactNeighborY="-59240">
        <dgm:presLayoutVars>
          <dgm:chMax val="0"/>
          <dgm:bulletEnabled val="1"/>
        </dgm:presLayoutVars>
      </dgm:prSet>
      <dgm:spPr/>
    </dgm:pt>
    <dgm:pt modelId="{0BF3C4D5-8A0D-4946-B1C6-67CF76130FDB}" type="pres">
      <dgm:prSet presAssocID="{B77C0DFE-EE39-4EC6-9DF7-97CEE1F25332}" presName="spacer" presStyleCnt="0"/>
      <dgm:spPr/>
    </dgm:pt>
    <dgm:pt modelId="{D6C6DC5D-3526-4779-98A1-0F8BD69A2C33}" type="pres">
      <dgm:prSet presAssocID="{AA6CBA2E-0F16-4E43-87D4-9254CD0F010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52CD68C-E3A4-4D80-BC47-F6E0ECF14CEB}" type="pres">
      <dgm:prSet presAssocID="{E295F120-93AE-44DB-8DA7-ABB2A810350E}" presName="spacer" presStyleCnt="0"/>
      <dgm:spPr/>
    </dgm:pt>
    <dgm:pt modelId="{D2C0CE86-3F13-4765-BF10-771B9879ABD7}" type="pres">
      <dgm:prSet presAssocID="{D067A0FC-BB59-4AAC-928A-D53DFBFAAE4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4CE821A-A6D5-48C0-9AFC-A01324E4666A}" type="presOf" srcId="{5F32A383-0689-4B18-8420-7712F9CE1FCE}" destId="{D161BCED-CD8A-4049-A100-54A3CE1DAEDC}" srcOrd="0" destOrd="0" presId="urn:microsoft.com/office/officeart/2005/8/layout/vList2"/>
    <dgm:cxn modelId="{0C5BDD64-DDF7-46E7-9510-4EDCD911915A}" type="presOf" srcId="{D067A0FC-BB59-4AAC-928A-D53DFBFAAE47}" destId="{D2C0CE86-3F13-4765-BF10-771B9879ABD7}" srcOrd="0" destOrd="0" presId="urn:microsoft.com/office/officeart/2005/8/layout/vList2"/>
    <dgm:cxn modelId="{C193327C-315F-4996-A7AC-2263410D65D8}" type="presOf" srcId="{AA6CBA2E-0F16-4E43-87D4-9254CD0F010A}" destId="{D6C6DC5D-3526-4779-98A1-0F8BD69A2C33}" srcOrd="0" destOrd="0" presId="urn:microsoft.com/office/officeart/2005/8/layout/vList2"/>
    <dgm:cxn modelId="{7D0DD6A2-D567-4AA1-B4F0-B089CF2FDD02}" type="presOf" srcId="{F4DD1C5C-E65F-4098-9825-FAFD2E30905B}" destId="{B61EC13D-FA06-4165-B448-6B246E037E53}" srcOrd="0" destOrd="0" presId="urn:microsoft.com/office/officeart/2005/8/layout/vList2"/>
    <dgm:cxn modelId="{114B5CC9-55E9-4BA4-BC3C-11964DE0F235}" srcId="{5F32A383-0689-4B18-8420-7712F9CE1FCE}" destId="{F4DD1C5C-E65F-4098-9825-FAFD2E30905B}" srcOrd="0" destOrd="0" parTransId="{A00A301B-5A23-4461-9CD3-1EE6FFDF7BCD}" sibTransId="{B77C0DFE-EE39-4EC6-9DF7-97CEE1F25332}"/>
    <dgm:cxn modelId="{82C123E3-A644-442D-9919-689026D22BE4}" srcId="{5F32A383-0689-4B18-8420-7712F9CE1FCE}" destId="{D067A0FC-BB59-4AAC-928A-D53DFBFAAE47}" srcOrd="2" destOrd="0" parTransId="{540A79AA-E19A-4E31-A1C8-6E93356FAAD7}" sibTransId="{7B7B3065-90C8-4113-BAC1-240733C06BAD}"/>
    <dgm:cxn modelId="{A7BB68F7-B4E6-4CD8-AFAF-5329200B8D28}" srcId="{5F32A383-0689-4B18-8420-7712F9CE1FCE}" destId="{AA6CBA2E-0F16-4E43-87D4-9254CD0F010A}" srcOrd="1" destOrd="0" parTransId="{15798DEE-273D-49D0-A770-EDB2FDB47479}" sibTransId="{E295F120-93AE-44DB-8DA7-ABB2A810350E}"/>
    <dgm:cxn modelId="{72F324A7-9C58-4B86-82EE-4804BCC12397}" type="presParOf" srcId="{D161BCED-CD8A-4049-A100-54A3CE1DAEDC}" destId="{B61EC13D-FA06-4165-B448-6B246E037E53}" srcOrd="0" destOrd="0" presId="urn:microsoft.com/office/officeart/2005/8/layout/vList2"/>
    <dgm:cxn modelId="{F21021AB-A9B5-4A89-9F8A-D7BECBF3A0D7}" type="presParOf" srcId="{D161BCED-CD8A-4049-A100-54A3CE1DAEDC}" destId="{0BF3C4D5-8A0D-4946-B1C6-67CF76130FDB}" srcOrd="1" destOrd="0" presId="urn:microsoft.com/office/officeart/2005/8/layout/vList2"/>
    <dgm:cxn modelId="{283374E0-12D1-4BB7-9A30-EF6B17B64F2C}" type="presParOf" srcId="{D161BCED-CD8A-4049-A100-54A3CE1DAEDC}" destId="{D6C6DC5D-3526-4779-98A1-0F8BD69A2C33}" srcOrd="2" destOrd="0" presId="urn:microsoft.com/office/officeart/2005/8/layout/vList2"/>
    <dgm:cxn modelId="{AEC0FD67-F7D3-46DC-AE43-E8C0C6E81555}" type="presParOf" srcId="{D161BCED-CD8A-4049-A100-54A3CE1DAEDC}" destId="{152CD68C-E3A4-4D80-BC47-F6E0ECF14CEB}" srcOrd="3" destOrd="0" presId="urn:microsoft.com/office/officeart/2005/8/layout/vList2"/>
    <dgm:cxn modelId="{8B90E93D-3F01-4613-A942-39F5FD155B68}" type="presParOf" srcId="{D161BCED-CD8A-4049-A100-54A3CE1DAEDC}" destId="{D2C0CE86-3F13-4765-BF10-771B9879ABD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1EC13D-FA06-4165-B448-6B246E037E53}">
      <dsp:nvSpPr>
        <dsp:cNvPr id="0" name=""/>
        <dsp:cNvSpPr/>
      </dsp:nvSpPr>
      <dsp:spPr>
        <a:xfrm>
          <a:off x="0" y="76808"/>
          <a:ext cx="7437448" cy="193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kern="1200" baseline="0" dirty="0"/>
            <a:t>Bando di </a:t>
          </a:r>
          <a:r>
            <a:rPr lang="en-US" sz="2300" b="0" kern="1200" baseline="0" dirty="0" err="1"/>
            <a:t>concorso</a:t>
          </a:r>
          <a:r>
            <a:rPr lang="en-US" sz="2300" b="0" kern="1200" baseline="0" dirty="0"/>
            <a:t> per </a:t>
          </a:r>
          <a:r>
            <a:rPr lang="en-US" sz="2300" b="0" kern="1200" baseline="0" dirty="0" err="1"/>
            <a:t>tecnologo</a:t>
          </a:r>
          <a:r>
            <a:rPr lang="en-US" sz="2300" b="0" kern="1200" baseline="0" dirty="0"/>
            <a:t> </a:t>
          </a:r>
          <a:r>
            <a:rPr lang="en-US" sz="2300" b="0" kern="1200" baseline="0" dirty="0" err="1"/>
            <a:t>sviluppo</a:t>
          </a:r>
          <a:r>
            <a:rPr lang="en-US" sz="2300" b="0" kern="1200" baseline="0" dirty="0"/>
            <a:t> e </a:t>
          </a:r>
          <a:r>
            <a:rPr lang="en-US" sz="2300" b="0" kern="1200" baseline="0" dirty="0" err="1"/>
            <a:t>gestione</a:t>
          </a:r>
          <a:r>
            <a:rPr lang="en-US" sz="2300" b="0" kern="1200" baseline="0" dirty="0"/>
            <a:t> </a:t>
          </a:r>
          <a:r>
            <a:rPr lang="en-US" sz="2300" b="0" kern="1200" baseline="0" dirty="0" err="1"/>
            <a:t>infrastruttura</a:t>
          </a:r>
          <a:r>
            <a:rPr lang="en-US" sz="2300" b="0" kern="1200" baseline="0" dirty="0"/>
            <a:t> DSI: Giuseppe </a:t>
          </a:r>
          <a:r>
            <a:rPr lang="en-US" sz="2300" b="0" kern="1200" baseline="0" dirty="0" err="1"/>
            <a:t>Misurelli</a:t>
          </a:r>
          <a:r>
            <a:rPr lang="en-US" sz="2300" b="0" kern="1200" baseline="0" dirty="0"/>
            <a:t> in </a:t>
          </a:r>
          <a:r>
            <a:rPr lang="en-US" sz="2300" b="0" kern="1200" baseline="0" dirty="0" err="1"/>
            <a:t>ruolo</a:t>
          </a:r>
          <a:r>
            <a:rPr lang="en-US" sz="2300" b="0" kern="1200" baseline="0" dirty="0"/>
            <a:t> dal 1 Aprile 2023 </a:t>
          </a:r>
          <a:endParaRPr lang="en-US" sz="2300" kern="1200" dirty="0"/>
        </a:p>
      </dsp:txBody>
      <dsp:txXfrm>
        <a:off x="94582" y="171390"/>
        <a:ext cx="7248284" cy="1748356"/>
      </dsp:txXfrm>
    </dsp:sp>
    <dsp:sp modelId="{D6C6DC5D-3526-4779-98A1-0F8BD69A2C33}">
      <dsp:nvSpPr>
        <dsp:cNvPr id="0" name=""/>
        <dsp:cNvSpPr/>
      </dsp:nvSpPr>
      <dsp:spPr>
        <a:xfrm>
          <a:off x="0" y="2119809"/>
          <a:ext cx="7437448" cy="1937520"/>
        </a:xfrm>
        <a:prstGeom prst="roundRect">
          <a:avLst/>
        </a:prstGeom>
        <a:solidFill>
          <a:schemeClr val="accent2">
            <a:hueOff val="-747431"/>
            <a:satOff val="-209"/>
            <a:lumOff val="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Bando 1 </a:t>
          </a:r>
          <a:r>
            <a:rPr lang="en-US" sz="2300" kern="1200" dirty="0" err="1"/>
            <a:t>tecnologo</a:t>
          </a:r>
          <a:r>
            <a:rPr lang="en-US" sz="2300" kern="1200" dirty="0"/>
            <a:t> per </a:t>
          </a:r>
          <a:r>
            <a:rPr lang="en-US" sz="2300" kern="1200" dirty="0" err="1"/>
            <a:t>gestione</a:t>
          </a:r>
          <a:r>
            <a:rPr lang="en-US" sz="2300" kern="1200" dirty="0"/>
            <a:t> e </a:t>
          </a:r>
          <a:r>
            <a:rPr lang="en-US" sz="2300" kern="1200" dirty="0" err="1"/>
            <a:t>sviluppo</a:t>
          </a:r>
          <a:r>
            <a:rPr lang="en-US" sz="2300" kern="1200" dirty="0"/>
            <a:t> </a:t>
          </a:r>
          <a:r>
            <a:rPr lang="en-US" sz="2300" kern="1200" dirty="0" err="1"/>
            <a:t>applicativi</a:t>
          </a:r>
          <a:r>
            <a:rPr lang="en-US" sz="2300" kern="1200" dirty="0"/>
            <a:t>: </a:t>
          </a:r>
          <a:r>
            <a:rPr lang="en-US" sz="2300" kern="1200" dirty="0" err="1"/>
            <a:t>espletato</a:t>
          </a:r>
          <a:r>
            <a:rPr lang="en-US" sz="2300" kern="1200" dirty="0"/>
            <a:t> a fine Maggio 2023, in </a:t>
          </a:r>
          <a:r>
            <a:rPr lang="en-US" sz="2300" kern="1200" dirty="0" err="1"/>
            <a:t>attesa</a:t>
          </a:r>
          <a:r>
            <a:rPr lang="en-US" sz="2300" kern="1200" dirty="0"/>
            <a:t> di </a:t>
          </a:r>
          <a:r>
            <a:rPr lang="en-US" sz="2300" kern="1200" dirty="0" err="1"/>
            <a:t>deliberazione</a:t>
          </a:r>
          <a:endParaRPr lang="en-US" sz="2300" kern="1200" dirty="0"/>
        </a:p>
      </dsp:txBody>
      <dsp:txXfrm>
        <a:off x="94582" y="2214391"/>
        <a:ext cx="7248284" cy="1748356"/>
      </dsp:txXfrm>
    </dsp:sp>
    <dsp:sp modelId="{D2C0CE86-3F13-4765-BF10-771B9879ABD7}">
      <dsp:nvSpPr>
        <dsp:cNvPr id="0" name=""/>
        <dsp:cNvSpPr/>
      </dsp:nvSpPr>
      <dsp:spPr>
        <a:xfrm>
          <a:off x="0" y="4123569"/>
          <a:ext cx="7437448" cy="1937520"/>
        </a:xfrm>
        <a:prstGeom prst="roundRect">
          <a:avLst/>
        </a:prstGeom>
        <a:solidFill>
          <a:schemeClr val="accent2">
            <a:hueOff val="-1494862"/>
            <a:satOff val="-418"/>
            <a:lumOff val="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In entrambi i concorsi ci sono delle idoneità che possono essere utilizzate per altre posizioni da ricoprire</a:t>
          </a:r>
        </a:p>
      </dsp:txBody>
      <dsp:txXfrm>
        <a:off x="94582" y="4218151"/>
        <a:ext cx="7248284" cy="1748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14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712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74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3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6/13/2023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9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67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575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8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088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53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0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6/13/2023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94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44" r:id="rId5"/>
    <p:sldLayoutId id="2147483849" r:id="rId6"/>
    <p:sldLayoutId id="2147483845" r:id="rId7"/>
    <p:sldLayoutId id="2147483846" r:id="rId8"/>
    <p:sldLayoutId id="2147483847" r:id="rId9"/>
    <p:sldLayoutId id="2147483848" r:id="rId10"/>
    <p:sldLayoutId id="2147483850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dsi.infn.it/it/l-attivita/note-interne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jpe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jpg"/><Relationship Id="rId28" Type="http://schemas.openxmlformats.org/officeDocument/2006/relationships/image" Target="../media/image29.jp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jpg"/><Relationship Id="rId30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3D rendering of white sound waves on a black background">
            <a:extLst>
              <a:ext uri="{FF2B5EF4-FFF2-40B4-BE49-F238E27FC236}">
                <a16:creationId xmlns:a16="http://schemas.microsoft.com/office/drawing/2014/main" id="{FE4B8552-B72C-45A5-A095-D2F1BE6CD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4" r="1989" b="-1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4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C456C-C8B1-4BD2-A7AA-F7219DD74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40" y="1146393"/>
            <a:ext cx="5274860" cy="2397743"/>
          </a:xfrm>
        </p:spPr>
        <p:txBody>
          <a:bodyPr anchor="b">
            <a:normAutofit fontScale="90000"/>
          </a:bodyPr>
          <a:lstStyle/>
          <a:p>
            <a:pPr algn="ctr"/>
            <a:r>
              <a:rPr lang="it-IT" sz="6000" dirty="0"/>
              <a:t>Riunione plenaria DSI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BD8717-AA8A-4915-B3FA-2D5F14C6E0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780" y="3902425"/>
            <a:ext cx="4863611" cy="687330"/>
          </a:xfrm>
        </p:spPr>
        <p:txBody>
          <a:bodyPr anchor="t">
            <a:normAutofit/>
          </a:bodyPr>
          <a:lstStyle/>
          <a:p>
            <a:r>
              <a:rPr lang="it-IT" dirty="0"/>
              <a:t>Genova 13/06-15/06/2023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85FA45-92DA-4FC0-99F4-D5C00BCD3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" y="5317093"/>
            <a:ext cx="2415275" cy="12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82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BA207-ED0A-E3C1-4F99-CE63AF9A4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Pubblicazioni DSI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E20AB-AB40-1B0D-55F6-46763B4CD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 scorsa plenaria avevamo programmato di valorizzare questa area trascurata nel passato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Rossana ha verificato la possibilità di utilizzare il servizio pubblicazioni di LNF per le pubblicazione DSI ed è stata creata la sigla INFN-DSI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Sono state pubblicate ad oggi: 11 pubblicazioni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Presenti sul siti DSI: </a:t>
            </a:r>
            <a:r>
              <a:rPr lang="it-IT" dirty="0">
                <a:hlinkClick r:id="rId2"/>
              </a:rPr>
              <a:t>note interne</a:t>
            </a: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8745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7">
            <a:extLst>
              <a:ext uri="{FF2B5EF4-FFF2-40B4-BE49-F238E27FC236}">
                <a16:creationId xmlns:a16="http://schemas.microsoft.com/office/drawing/2014/main" id="{954AB742-44A6-4CDD-B54A-818846AF8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52" name="Group 9">
            <a:extLst>
              <a:ext uri="{FF2B5EF4-FFF2-40B4-BE49-F238E27FC236}">
                <a16:creationId xmlns:a16="http://schemas.microsoft.com/office/drawing/2014/main" id="{BEB537CF-9F5E-463A-AD3C-13736406C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3499" y="319598"/>
            <a:ext cx="3110997" cy="3301428"/>
            <a:chOff x="5443499" y="319598"/>
            <a:chExt cx="3110997" cy="3301428"/>
          </a:xfrm>
        </p:grpSpPr>
        <p:sp>
          <p:nvSpPr>
            <p:cNvPr id="53" name="Freeform: Shape 10">
              <a:extLst>
                <a:ext uri="{FF2B5EF4-FFF2-40B4-BE49-F238E27FC236}">
                  <a16:creationId xmlns:a16="http://schemas.microsoft.com/office/drawing/2014/main" id="{6F703EF8-1E43-4439-8CB5-179C7C75A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3499" y="319598"/>
              <a:ext cx="3110997" cy="3301428"/>
            </a:xfrm>
            <a:custGeom>
              <a:avLst/>
              <a:gdLst>
                <a:gd name="connsiteX0" fmla="*/ 1431069 w 3110997"/>
                <a:gd name="connsiteY0" fmla="*/ 1514 h 3301428"/>
                <a:gd name="connsiteX1" fmla="*/ 1946520 w 3110997"/>
                <a:gd name="connsiteY1" fmla="*/ 42088 h 3301428"/>
                <a:gd name="connsiteX2" fmla="*/ 2402721 w 3110997"/>
                <a:gd name="connsiteY2" fmla="*/ 303594 h 3301428"/>
                <a:gd name="connsiteX3" fmla="*/ 2762423 w 3110997"/>
                <a:gd name="connsiteY3" fmla="*/ 889436 h 3301428"/>
                <a:gd name="connsiteX4" fmla="*/ 2828518 w 3110997"/>
                <a:gd name="connsiteY4" fmla="*/ 1015773 h 3301428"/>
                <a:gd name="connsiteX5" fmla="*/ 3094962 w 3110997"/>
                <a:gd name="connsiteY5" fmla="*/ 2001284 h 3301428"/>
                <a:gd name="connsiteX6" fmla="*/ 2157067 w 3110997"/>
                <a:gd name="connsiteY6" fmla="*/ 3054444 h 3301428"/>
                <a:gd name="connsiteX7" fmla="*/ 1950853 w 3110997"/>
                <a:gd name="connsiteY7" fmla="*/ 3146478 h 3301428"/>
                <a:gd name="connsiteX8" fmla="*/ 1329246 w 3110997"/>
                <a:gd name="connsiteY8" fmla="*/ 3288753 h 3301428"/>
                <a:gd name="connsiteX9" fmla="*/ 740145 w 3110997"/>
                <a:gd name="connsiteY9" fmla="*/ 3019378 h 3301428"/>
                <a:gd name="connsiteX10" fmla="*/ 288773 w 3110997"/>
                <a:gd name="connsiteY10" fmla="*/ 2499557 h 3301428"/>
                <a:gd name="connsiteX11" fmla="*/ 35659 w 3110997"/>
                <a:gd name="connsiteY11" fmla="*/ 1823964 h 3301428"/>
                <a:gd name="connsiteX12" fmla="*/ 31208 w 3110997"/>
                <a:gd name="connsiteY12" fmla="*/ 1116817 h 3301428"/>
                <a:gd name="connsiteX13" fmla="*/ 266830 w 3110997"/>
                <a:gd name="connsiteY13" fmla="*/ 556451 h 3301428"/>
                <a:gd name="connsiteX14" fmla="*/ 683944 w 3110997"/>
                <a:gd name="connsiteY14" fmla="*/ 194390 h 3301428"/>
                <a:gd name="connsiteX15" fmla="*/ 1431069 w 3110997"/>
                <a:gd name="connsiteY15" fmla="*/ 1514 h 330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0997" h="3301428">
                  <a:moveTo>
                    <a:pt x="1431069" y="1514"/>
                  </a:moveTo>
                  <a:cubicBezTo>
                    <a:pt x="1596908" y="-4789"/>
                    <a:pt x="1770176" y="8561"/>
                    <a:pt x="1946520" y="42088"/>
                  </a:cubicBezTo>
                  <a:cubicBezTo>
                    <a:pt x="2134136" y="77759"/>
                    <a:pt x="2274818" y="158432"/>
                    <a:pt x="2402721" y="303594"/>
                  </a:cubicBezTo>
                  <a:cubicBezTo>
                    <a:pt x="2536515" y="455435"/>
                    <a:pt x="2646258" y="666231"/>
                    <a:pt x="2762423" y="889436"/>
                  </a:cubicBezTo>
                  <a:cubicBezTo>
                    <a:pt x="2783822" y="930610"/>
                    <a:pt x="2805992" y="973158"/>
                    <a:pt x="2828518" y="1015773"/>
                  </a:cubicBezTo>
                  <a:cubicBezTo>
                    <a:pt x="3030101" y="1397216"/>
                    <a:pt x="3157590" y="1671880"/>
                    <a:pt x="3094962" y="2001284"/>
                  </a:cubicBezTo>
                  <a:cubicBezTo>
                    <a:pt x="2999536" y="2503193"/>
                    <a:pt x="2719052" y="2818175"/>
                    <a:pt x="2157067" y="3054444"/>
                  </a:cubicBezTo>
                  <a:cubicBezTo>
                    <a:pt x="2083511" y="3085361"/>
                    <a:pt x="2016053" y="3116427"/>
                    <a:pt x="1950853" y="3146478"/>
                  </a:cubicBezTo>
                  <a:cubicBezTo>
                    <a:pt x="1680527" y="3271008"/>
                    <a:pt x="1541221" y="3329055"/>
                    <a:pt x="1329246" y="3288753"/>
                  </a:cubicBezTo>
                  <a:cubicBezTo>
                    <a:pt x="1118766" y="3248736"/>
                    <a:pt x="920572" y="3158068"/>
                    <a:pt x="740145" y="3019378"/>
                  </a:cubicBezTo>
                  <a:cubicBezTo>
                    <a:pt x="563651" y="2883673"/>
                    <a:pt x="411737" y="2708752"/>
                    <a:pt x="288773" y="2499557"/>
                  </a:cubicBezTo>
                  <a:cubicBezTo>
                    <a:pt x="167863" y="2293930"/>
                    <a:pt x="80312" y="2060356"/>
                    <a:pt x="35659" y="1823964"/>
                  </a:cubicBezTo>
                  <a:cubicBezTo>
                    <a:pt x="-10360" y="1581177"/>
                    <a:pt x="-11829" y="1343178"/>
                    <a:pt x="31208" y="1116817"/>
                  </a:cubicBezTo>
                  <a:cubicBezTo>
                    <a:pt x="71795" y="903345"/>
                    <a:pt x="151102" y="714850"/>
                    <a:pt x="266830" y="556451"/>
                  </a:cubicBezTo>
                  <a:cubicBezTo>
                    <a:pt x="375349" y="408016"/>
                    <a:pt x="515707" y="286208"/>
                    <a:pt x="683944" y="194390"/>
                  </a:cubicBezTo>
                  <a:cubicBezTo>
                    <a:pt x="898912" y="77121"/>
                    <a:pt x="1154672" y="12021"/>
                    <a:pt x="1431069" y="1514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4" name="Freeform: Shape 11">
              <a:extLst>
                <a:ext uri="{FF2B5EF4-FFF2-40B4-BE49-F238E27FC236}">
                  <a16:creationId xmlns:a16="http://schemas.microsoft.com/office/drawing/2014/main" id="{9DFB2FC3-C3AA-44DA-A135-10AFA65B8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75604" y="443150"/>
              <a:ext cx="2805016" cy="3049345"/>
            </a:xfrm>
            <a:custGeom>
              <a:avLst/>
              <a:gdLst>
                <a:gd name="connsiteX0" fmla="*/ 1448892 w 2805016"/>
                <a:gd name="connsiteY0" fmla="*/ 1295 h 3049345"/>
                <a:gd name="connsiteX1" fmla="*/ 1762036 w 2805016"/>
                <a:gd name="connsiteY1" fmla="*/ 37054 h 3049345"/>
                <a:gd name="connsiteX2" fmla="*/ 2172496 w 2805016"/>
                <a:gd name="connsiteY2" fmla="*/ 276646 h 3049345"/>
                <a:gd name="connsiteX3" fmla="*/ 2494528 w 2805016"/>
                <a:gd name="connsiteY3" fmla="*/ 816190 h 3049345"/>
                <a:gd name="connsiteX4" fmla="*/ 2553622 w 2805016"/>
                <a:gd name="connsiteY4" fmla="*/ 932591 h 3049345"/>
                <a:gd name="connsiteX5" fmla="*/ 2789833 w 2805016"/>
                <a:gd name="connsiteY5" fmla="*/ 1841650 h 3049345"/>
                <a:gd name="connsiteX6" fmla="*/ 1939259 w 2805016"/>
                <a:gd name="connsiteY6" fmla="*/ 2818274 h 3049345"/>
                <a:gd name="connsiteX7" fmla="*/ 1752834 w 2805016"/>
                <a:gd name="connsiteY7" fmla="*/ 2904144 h 3049345"/>
                <a:gd name="connsiteX8" fmla="*/ 1191447 w 2805016"/>
                <a:gd name="connsiteY8" fmla="*/ 3038170 h 3049345"/>
                <a:gd name="connsiteX9" fmla="*/ 661126 w 2805016"/>
                <a:gd name="connsiteY9" fmla="*/ 2791872 h 3049345"/>
                <a:gd name="connsiteX10" fmla="*/ 256115 w 2805016"/>
                <a:gd name="connsiteY10" fmla="*/ 2313690 h 3049345"/>
                <a:gd name="connsiteX11" fmla="*/ 30620 w 2805016"/>
                <a:gd name="connsiteY11" fmla="*/ 1690804 h 3049345"/>
                <a:gd name="connsiteX12" fmla="*/ 29591 w 2805016"/>
                <a:gd name="connsiteY12" fmla="*/ 1037726 h 3049345"/>
                <a:gd name="connsiteX13" fmla="*/ 244525 w 2805016"/>
                <a:gd name="connsiteY13" fmla="*/ 519197 h 3049345"/>
                <a:gd name="connsiteX14" fmla="*/ 622356 w 2805016"/>
                <a:gd name="connsiteY14" fmla="*/ 183048 h 3049345"/>
                <a:gd name="connsiteX15" fmla="*/ 1448892 w 2805016"/>
                <a:gd name="connsiteY15" fmla="*/ 1295 h 3049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05016" h="3049345">
                  <a:moveTo>
                    <a:pt x="1448892" y="1295"/>
                  </a:moveTo>
                  <a:cubicBezTo>
                    <a:pt x="1551302" y="5038"/>
                    <a:pt x="1656071" y="16908"/>
                    <a:pt x="1762036" y="37054"/>
                  </a:cubicBezTo>
                  <a:cubicBezTo>
                    <a:pt x="1931145" y="69206"/>
                    <a:pt x="2057720" y="143119"/>
                    <a:pt x="2172496" y="276646"/>
                  </a:cubicBezTo>
                  <a:cubicBezTo>
                    <a:pt x="2292557" y="416316"/>
                    <a:pt x="2390672" y="610536"/>
                    <a:pt x="2494528" y="816190"/>
                  </a:cubicBezTo>
                  <a:cubicBezTo>
                    <a:pt x="2513659" y="854126"/>
                    <a:pt x="2533480" y="893328"/>
                    <a:pt x="2553622" y="932591"/>
                  </a:cubicBezTo>
                  <a:cubicBezTo>
                    <a:pt x="2733870" y="1284027"/>
                    <a:pt x="2847724" y="1537159"/>
                    <a:pt x="2789833" y="1841650"/>
                  </a:cubicBezTo>
                  <a:cubicBezTo>
                    <a:pt x="2701624" y="2305599"/>
                    <a:pt x="2447254" y="2597690"/>
                    <a:pt x="1939259" y="2818274"/>
                  </a:cubicBezTo>
                  <a:cubicBezTo>
                    <a:pt x="1872770" y="2847138"/>
                    <a:pt x="1811781" y="2876114"/>
                    <a:pt x="1752834" y="2904144"/>
                  </a:cubicBezTo>
                  <a:cubicBezTo>
                    <a:pt x="1508432" y="3020297"/>
                    <a:pt x="1382512" y="3074496"/>
                    <a:pt x="1191447" y="3038170"/>
                  </a:cubicBezTo>
                  <a:cubicBezTo>
                    <a:pt x="1001732" y="3002100"/>
                    <a:pt x="823313" y="2919199"/>
                    <a:pt x="661126" y="2791872"/>
                  </a:cubicBezTo>
                  <a:cubicBezTo>
                    <a:pt x="502474" y="2667286"/>
                    <a:pt x="366163" y="2506376"/>
                    <a:pt x="256115" y="2313690"/>
                  </a:cubicBezTo>
                  <a:cubicBezTo>
                    <a:pt x="147904" y="2124290"/>
                    <a:pt x="69906" y="1908939"/>
                    <a:pt x="30620" y="1690804"/>
                  </a:cubicBezTo>
                  <a:cubicBezTo>
                    <a:pt x="-9871" y="1466769"/>
                    <a:pt x="-10191" y="1246967"/>
                    <a:pt x="29591" y="1037726"/>
                  </a:cubicBezTo>
                  <a:cubicBezTo>
                    <a:pt x="67109" y="840400"/>
                    <a:pt x="139452" y="665977"/>
                    <a:pt x="244525" y="519197"/>
                  </a:cubicBezTo>
                  <a:cubicBezTo>
                    <a:pt x="343054" y="381648"/>
                    <a:pt x="470192" y="268558"/>
                    <a:pt x="622356" y="183048"/>
                  </a:cubicBezTo>
                  <a:cubicBezTo>
                    <a:pt x="855671" y="51991"/>
                    <a:pt x="1141662" y="-9932"/>
                    <a:pt x="1448892" y="1295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12">
              <a:extLst>
                <a:ext uri="{FF2B5EF4-FFF2-40B4-BE49-F238E27FC236}">
                  <a16:creationId xmlns:a16="http://schemas.microsoft.com/office/drawing/2014/main" id="{DC9006AC-14D0-4A9C-BE11-F61AB5B8D8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93466" y="623454"/>
              <a:ext cx="2567901" cy="2687367"/>
            </a:xfrm>
            <a:custGeom>
              <a:avLst/>
              <a:gdLst>
                <a:gd name="connsiteX0" fmla="*/ 1177679 w 2567901"/>
                <a:gd name="connsiteY0" fmla="*/ 1063 h 2687367"/>
                <a:gd name="connsiteX1" fmla="*/ 1603094 w 2567901"/>
                <a:gd name="connsiteY1" fmla="*/ 35223 h 2687367"/>
                <a:gd name="connsiteX2" fmla="*/ 1980105 w 2567901"/>
                <a:gd name="connsiteY2" fmla="*/ 249099 h 2687367"/>
                <a:gd name="connsiteX3" fmla="*/ 2278200 w 2567901"/>
                <a:gd name="connsiteY3" fmla="*/ 726784 h 2687367"/>
                <a:gd name="connsiteX4" fmla="*/ 2333016 w 2567901"/>
                <a:gd name="connsiteY4" fmla="*/ 829771 h 2687367"/>
                <a:gd name="connsiteX5" fmla="*/ 2555036 w 2567901"/>
                <a:gd name="connsiteY5" fmla="*/ 1632596 h 2687367"/>
                <a:gd name="connsiteX6" fmla="*/ 1783436 w 2567901"/>
                <a:gd name="connsiteY6" fmla="*/ 2487849 h 2687367"/>
                <a:gd name="connsiteX7" fmla="*/ 1613480 w 2567901"/>
                <a:gd name="connsiteY7" fmla="*/ 2562316 h 2687367"/>
                <a:gd name="connsiteX8" fmla="*/ 1100869 w 2567901"/>
                <a:gd name="connsiteY8" fmla="*/ 2676769 h 2687367"/>
                <a:gd name="connsiteX9" fmla="*/ 614178 w 2567901"/>
                <a:gd name="connsiteY9" fmla="*/ 2456196 h 2687367"/>
                <a:gd name="connsiteX10" fmla="*/ 240586 w 2567901"/>
                <a:gd name="connsiteY10" fmla="*/ 2032054 h 2687367"/>
                <a:gd name="connsiteX11" fmla="*/ 30245 w 2567901"/>
                <a:gd name="connsiteY11" fmla="*/ 1481541 h 2687367"/>
                <a:gd name="connsiteX12" fmla="*/ 25021 w 2567901"/>
                <a:gd name="connsiteY12" fmla="*/ 905889 h 2687367"/>
                <a:gd name="connsiteX13" fmla="*/ 218217 w 2567901"/>
                <a:gd name="connsiteY13" fmla="*/ 450248 h 2687367"/>
                <a:gd name="connsiteX14" fmla="*/ 561607 w 2567901"/>
                <a:gd name="connsiteY14" fmla="*/ 156432 h 2687367"/>
                <a:gd name="connsiteX15" fmla="*/ 1177679 w 2567901"/>
                <a:gd name="connsiteY15" fmla="*/ 1063 h 2687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67901" h="2687367">
                  <a:moveTo>
                    <a:pt x="1177679" y="1063"/>
                  </a:moveTo>
                  <a:cubicBezTo>
                    <a:pt x="1314507" y="-3704"/>
                    <a:pt x="1457510" y="7543"/>
                    <a:pt x="1603094" y="35223"/>
                  </a:cubicBezTo>
                  <a:cubicBezTo>
                    <a:pt x="1757985" y="64671"/>
                    <a:pt x="1874247" y="130651"/>
                    <a:pt x="1980105" y="249099"/>
                  </a:cubicBezTo>
                  <a:cubicBezTo>
                    <a:pt x="2090840" y="372996"/>
                    <a:pt x="2181857" y="544832"/>
                    <a:pt x="2278200" y="726784"/>
                  </a:cubicBezTo>
                  <a:cubicBezTo>
                    <a:pt x="2295948" y="760348"/>
                    <a:pt x="2314335" y="795032"/>
                    <a:pt x="2333016" y="829771"/>
                  </a:cubicBezTo>
                  <a:cubicBezTo>
                    <a:pt x="2500190" y="1140721"/>
                    <a:pt x="2605991" y="1364587"/>
                    <a:pt x="2555036" y="1632596"/>
                  </a:cubicBezTo>
                  <a:cubicBezTo>
                    <a:pt x="2477395" y="2040959"/>
                    <a:pt x="2246644" y="2296751"/>
                    <a:pt x="1783436" y="2487849"/>
                  </a:cubicBezTo>
                  <a:cubicBezTo>
                    <a:pt x="1722809" y="2512855"/>
                    <a:pt x="1667214" y="2537996"/>
                    <a:pt x="1613480" y="2562316"/>
                  </a:cubicBezTo>
                  <a:cubicBezTo>
                    <a:pt x="1390692" y="2663095"/>
                    <a:pt x="1275870" y="2710042"/>
                    <a:pt x="1100869" y="2676769"/>
                  </a:cubicBezTo>
                  <a:cubicBezTo>
                    <a:pt x="927103" y="2643732"/>
                    <a:pt x="763363" y="2569490"/>
                    <a:pt x="614178" y="2456196"/>
                  </a:cubicBezTo>
                  <a:cubicBezTo>
                    <a:pt x="468245" y="2345340"/>
                    <a:pt x="342509" y="2202615"/>
                    <a:pt x="240586" y="2032054"/>
                  </a:cubicBezTo>
                  <a:cubicBezTo>
                    <a:pt x="140365" y="1864400"/>
                    <a:pt x="67610" y="1674071"/>
                    <a:pt x="30245" y="1481541"/>
                  </a:cubicBezTo>
                  <a:cubicBezTo>
                    <a:pt x="-8261" y="1283803"/>
                    <a:pt x="-9994" y="1090060"/>
                    <a:pt x="25021" y="905889"/>
                  </a:cubicBezTo>
                  <a:cubicBezTo>
                    <a:pt x="58043" y="732204"/>
                    <a:pt x="123071" y="578936"/>
                    <a:pt x="218217" y="450248"/>
                  </a:cubicBezTo>
                  <a:cubicBezTo>
                    <a:pt x="307436" y="329654"/>
                    <a:pt x="422987" y="230806"/>
                    <a:pt x="561607" y="156432"/>
                  </a:cubicBezTo>
                  <a:cubicBezTo>
                    <a:pt x="738731" y="61442"/>
                    <a:pt x="949631" y="9010"/>
                    <a:pt x="1177679" y="1063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308522-43C9-B554-F90C-E3740C0A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600259"/>
            <a:ext cx="6478859" cy="992942"/>
          </a:xfrm>
        </p:spPr>
        <p:txBody>
          <a:bodyPr anchor="b">
            <a:normAutofit/>
          </a:bodyPr>
          <a:lstStyle/>
          <a:p>
            <a:r>
              <a:rPr lang="it-IT" dirty="0" err="1"/>
              <a:t>Changing</a:t>
            </a:r>
            <a:r>
              <a:rPr lang="it-IT" dirty="0"/>
              <a:t> of the Guard</a:t>
            </a:r>
          </a:p>
        </p:txBody>
      </p:sp>
      <p:grpSp>
        <p:nvGrpSpPr>
          <p:cNvPr id="56" name="Group 14">
            <a:extLst>
              <a:ext uri="{FF2B5EF4-FFF2-40B4-BE49-F238E27FC236}">
                <a16:creationId xmlns:a16="http://schemas.microsoft.com/office/drawing/2014/main" id="{97EE97F1-3EFC-4812-BCD8-BAFDC3EE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1772" y="0"/>
            <a:ext cx="3580076" cy="3029264"/>
            <a:chOff x="8611772" y="0"/>
            <a:chExt cx="3580076" cy="3029264"/>
          </a:xfrm>
        </p:grpSpPr>
        <p:sp>
          <p:nvSpPr>
            <p:cNvPr id="57" name="Freeform: Shape 15">
              <a:extLst>
                <a:ext uri="{FF2B5EF4-FFF2-40B4-BE49-F238E27FC236}">
                  <a16:creationId xmlns:a16="http://schemas.microsoft.com/office/drawing/2014/main" id="{CB02D12A-0B1A-459E-8D70-2772831B9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87256" y="0"/>
              <a:ext cx="3404592" cy="2880968"/>
            </a:xfrm>
            <a:custGeom>
              <a:avLst/>
              <a:gdLst>
                <a:gd name="connsiteX0" fmla="*/ 30625 w 3404592"/>
                <a:gd name="connsiteY0" fmla="*/ 0 h 2880968"/>
                <a:gd name="connsiteX1" fmla="*/ 3404591 w 3404592"/>
                <a:gd name="connsiteY1" fmla="*/ 0 h 2880968"/>
                <a:gd name="connsiteX2" fmla="*/ 3404592 w 3404592"/>
                <a:gd name="connsiteY2" fmla="*/ 2363677 h 2880968"/>
                <a:gd name="connsiteX3" fmla="*/ 3368234 w 3404592"/>
                <a:gd name="connsiteY3" fmla="*/ 2400463 h 2880968"/>
                <a:gd name="connsiteX4" fmla="*/ 2673169 w 3404592"/>
                <a:gd name="connsiteY4" fmla="*/ 2691710 h 2880968"/>
                <a:gd name="connsiteX5" fmla="*/ 2383908 w 3404592"/>
                <a:gd name="connsiteY5" fmla="*/ 2766733 h 2880968"/>
                <a:gd name="connsiteX6" fmla="*/ 580011 w 3404592"/>
                <a:gd name="connsiteY6" fmla="*/ 2455996 h 2880968"/>
                <a:gd name="connsiteX7" fmla="*/ 103935 w 3404592"/>
                <a:gd name="connsiteY7" fmla="*/ 1224395 h 2880968"/>
                <a:gd name="connsiteX8" fmla="*/ 76737 w 3404592"/>
                <a:gd name="connsiteY8" fmla="*/ 1040246 h 2880968"/>
                <a:gd name="connsiteX9" fmla="*/ 6986 w 3404592"/>
                <a:gd name="connsiteY9" fmla="*/ 142569 h 288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04592" h="2880968">
                  <a:moveTo>
                    <a:pt x="30625" y="0"/>
                  </a:moveTo>
                  <a:lnTo>
                    <a:pt x="3404591" y="0"/>
                  </a:lnTo>
                  <a:lnTo>
                    <a:pt x="3404592" y="2363677"/>
                  </a:lnTo>
                  <a:lnTo>
                    <a:pt x="3368234" y="2400463"/>
                  </a:lnTo>
                  <a:cubicBezTo>
                    <a:pt x="3196560" y="2556781"/>
                    <a:pt x="3007578" y="2609148"/>
                    <a:pt x="2673169" y="2691710"/>
                  </a:cubicBezTo>
                  <a:cubicBezTo>
                    <a:pt x="2580978" y="2714454"/>
                    <a:pt x="2485617" y="2738008"/>
                    <a:pt x="2383908" y="2766733"/>
                  </a:cubicBezTo>
                  <a:cubicBezTo>
                    <a:pt x="1606788" y="2986132"/>
                    <a:pt x="1067300" y="2893177"/>
                    <a:pt x="580011" y="2455996"/>
                  </a:cubicBezTo>
                  <a:cubicBezTo>
                    <a:pt x="260201" y="2169073"/>
                    <a:pt x="183906" y="1782048"/>
                    <a:pt x="103935" y="1224395"/>
                  </a:cubicBezTo>
                  <a:cubicBezTo>
                    <a:pt x="95007" y="1162089"/>
                    <a:pt x="85753" y="1100145"/>
                    <a:pt x="76737" y="1040246"/>
                  </a:cubicBezTo>
                  <a:cubicBezTo>
                    <a:pt x="28042" y="715402"/>
                    <a:pt x="-17905" y="408591"/>
                    <a:pt x="6986" y="14256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8" name="Freeform: Shape 16">
              <a:extLst>
                <a:ext uri="{FF2B5EF4-FFF2-40B4-BE49-F238E27FC236}">
                  <a16:creationId xmlns:a16="http://schemas.microsoft.com/office/drawing/2014/main" id="{DD3DED5B-9FB2-439B-A341-F0AF0B9F3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11772" y="0"/>
              <a:ext cx="3580076" cy="3029264"/>
            </a:xfrm>
            <a:custGeom>
              <a:avLst/>
              <a:gdLst>
                <a:gd name="connsiteX0" fmla="*/ 19381 w 3580076"/>
                <a:gd name="connsiteY0" fmla="*/ 0 h 3029264"/>
                <a:gd name="connsiteX1" fmla="*/ 3580076 w 3580076"/>
                <a:gd name="connsiteY1" fmla="*/ 0 h 3029264"/>
                <a:gd name="connsiteX2" fmla="*/ 3580076 w 3580076"/>
                <a:gd name="connsiteY2" fmla="*/ 2559343 h 3029264"/>
                <a:gd name="connsiteX3" fmla="*/ 3556258 w 3580076"/>
                <a:gd name="connsiteY3" fmla="*/ 2578706 h 3029264"/>
                <a:gd name="connsiteX4" fmla="*/ 2887450 w 3580076"/>
                <a:gd name="connsiteY4" fmla="*/ 2826324 h 3029264"/>
                <a:gd name="connsiteX5" fmla="*/ 2575407 w 3580076"/>
                <a:gd name="connsiteY5" fmla="*/ 2906908 h 3029264"/>
                <a:gd name="connsiteX6" fmla="*/ 628491 w 3580076"/>
                <a:gd name="connsiteY6" fmla="*/ 2569492 h 3029264"/>
                <a:gd name="connsiteX7" fmla="*/ 113276 w 3580076"/>
                <a:gd name="connsiteY7" fmla="*/ 1240251 h 3029264"/>
                <a:gd name="connsiteX8" fmla="*/ 83702 w 3580076"/>
                <a:gd name="connsiteY8" fmla="*/ 1041556 h 3029264"/>
                <a:gd name="connsiteX9" fmla="*/ 7347 w 3580076"/>
                <a:gd name="connsiteY9" fmla="*/ 73049 h 3029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80076" h="3029264">
                  <a:moveTo>
                    <a:pt x="19381" y="0"/>
                  </a:moveTo>
                  <a:lnTo>
                    <a:pt x="3580076" y="0"/>
                  </a:lnTo>
                  <a:lnTo>
                    <a:pt x="3580076" y="2559343"/>
                  </a:lnTo>
                  <a:lnTo>
                    <a:pt x="3556258" y="2578706"/>
                  </a:lnTo>
                  <a:cubicBezTo>
                    <a:pt x="3390615" y="2698133"/>
                    <a:pt x="3196665" y="2750327"/>
                    <a:pt x="2887450" y="2826324"/>
                  </a:cubicBezTo>
                  <a:cubicBezTo>
                    <a:pt x="2787996" y="2850747"/>
                    <a:pt x="2685123" y="2876042"/>
                    <a:pt x="2575407" y="2906908"/>
                  </a:cubicBezTo>
                  <a:cubicBezTo>
                    <a:pt x="1737105" y="3142655"/>
                    <a:pt x="1154843" y="3041718"/>
                    <a:pt x="628491" y="2569492"/>
                  </a:cubicBezTo>
                  <a:cubicBezTo>
                    <a:pt x="283045" y="2259569"/>
                    <a:pt x="200247" y="1841949"/>
                    <a:pt x="113276" y="1240251"/>
                  </a:cubicBezTo>
                  <a:cubicBezTo>
                    <a:pt x="103566" y="1173024"/>
                    <a:pt x="93505" y="1106186"/>
                    <a:pt x="83702" y="1041556"/>
                  </a:cubicBezTo>
                  <a:cubicBezTo>
                    <a:pt x="30763" y="691052"/>
                    <a:pt x="-19190" y="360006"/>
                    <a:pt x="7347" y="7304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548DE56-0D2D-41D3-8B56-C6B37908F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7970" y="0"/>
              <a:ext cx="3293877" cy="2743212"/>
            </a:xfrm>
            <a:custGeom>
              <a:avLst/>
              <a:gdLst>
                <a:gd name="connsiteX0" fmla="*/ 37772 w 3293877"/>
                <a:gd name="connsiteY0" fmla="*/ 0 h 2743212"/>
                <a:gd name="connsiteX1" fmla="*/ 3293877 w 3293877"/>
                <a:gd name="connsiteY1" fmla="*/ 0 h 2743212"/>
                <a:gd name="connsiteX2" fmla="*/ 3293877 w 3293877"/>
                <a:gd name="connsiteY2" fmla="*/ 2133887 h 2743212"/>
                <a:gd name="connsiteX3" fmla="*/ 3222757 w 3293877"/>
                <a:gd name="connsiteY3" fmla="*/ 2223039 h 2743212"/>
                <a:gd name="connsiteX4" fmla="*/ 2503136 w 3293877"/>
                <a:gd name="connsiteY4" fmla="*/ 2565392 h 2743212"/>
                <a:gd name="connsiteX5" fmla="*/ 2232111 w 3293877"/>
                <a:gd name="connsiteY5" fmla="*/ 2635826 h 2743212"/>
                <a:gd name="connsiteX6" fmla="*/ 542319 w 3293877"/>
                <a:gd name="connsiteY6" fmla="*/ 2345567 h 2743212"/>
                <a:gd name="connsiteX7" fmla="*/ 96920 w 3293877"/>
                <a:gd name="connsiteY7" fmla="*/ 1191868 h 2743212"/>
                <a:gd name="connsiteX8" fmla="*/ 71529 w 3293877"/>
                <a:gd name="connsiteY8" fmla="*/ 1019346 h 2743212"/>
                <a:gd name="connsiteX9" fmla="*/ 6623 w 3293877"/>
                <a:gd name="connsiteY9" fmla="*/ 178315 h 2743212"/>
                <a:gd name="connsiteX10" fmla="*/ 34833 w 3293877"/>
                <a:gd name="connsiteY10" fmla="*/ 8680 h 2743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3877" h="2743212">
                  <a:moveTo>
                    <a:pt x="37772" y="0"/>
                  </a:moveTo>
                  <a:lnTo>
                    <a:pt x="3293877" y="0"/>
                  </a:lnTo>
                  <a:lnTo>
                    <a:pt x="3293877" y="2133887"/>
                  </a:lnTo>
                  <a:lnTo>
                    <a:pt x="3222757" y="2223039"/>
                  </a:lnTo>
                  <a:cubicBezTo>
                    <a:pt x="3041339" y="2425251"/>
                    <a:pt x="2861221" y="2476800"/>
                    <a:pt x="2503136" y="2565392"/>
                  </a:cubicBezTo>
                  <a:cubicBezTo>
                    <a:pt x="2416757" y="2586746"/>
                    <a:pt x="2327408" y="2608861"/>
                    <a:pt x="2232111" y="2635826"/>
                  </a:cubicBezTo>
                  <a:cubicBezTo>
                    <a:pt x="1503976" y="2841768"/>
                    <a:pt x="998612" y="2754939"/>
                    <a:pt x="542319" y="2345567"/>
                  </a:cubicBezTo>
                  <a:cubicBezTo>
                    <a:pt x="242852" y="2076894"/>
                    <a:pt x="171565" y="1714314"/>
                    <a:pt x="96920" y="1191868"/>
                  </a:cubicBezTo>
                  <a:cubicBezTo>
                    <a:pt x="88586" y="1133496"/>
                    <a:pt x="79946" y="1075462"/>
                    <a:pt x="71529" y="1019346"/>
                  </a:cubicBezTo>
                  <a:cubicBezTo>
                    <a:pt x="26070" y="715012"/>
                    <a:pt x="-16826" y="427572"/>
                    <a:pt x="6623" y="178315"/>
                  </a:cubicBezTo>
                  <a:cubicBezTo>
                    <a:pt x="12226" y="118742"/>
                    <a:pt x="21526" y="62431"/>
                    <a:pt x="34833" y="868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59" name="Group 19">
            <a:extLst>
              <a:ext uri="{FF2B5EF4-FFF2-40B4-BE49-F238E27FC236}">
                <a16:creationId xmlns:a16="http://schemas.microsoft.com/office/drawing/2014/main" id="{266F884D-C8C7-413B-842D-2DEA05D3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0493" y="3105611"/>
            <a:ext cx="6141507" cy="3752390"/>
            <a:chOff x="6050493" y="3105611"/>
            <a:chExt cx="6141507" cy="375239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0E28F44-72C3-41C0-9CB9-551957412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32156" y="3297832"/>
              <a:ext cx="5959692" cy="3560169"/>
            </a:xfrm>
            <a:custGeom>
              <a:avLst/>
              <a:gdLst>
                <a:gd name="connsiteX0" fmla="*/ 3008109 w 5959692"/>
                <a:gd name="connsiteY0" fmla="*/ 42 h 3560169"/>
                <a:gd name="connsiteX1" fmla="*/ 4702247 w 5959692"/>
                <a:gd name="connsiteY1" fmla="*/ 626282 h 3560169"/>
                <a:gd name="connsiteX2" fmla="*/ 5069411 w 5959692"/>
                <a:gd name="connsiteY2" fmla="*/ 865826 h 3560169"/>
                <a:gd name="connsiteX3" fmla="*/ 5895906 w 5959692"/>
                <a:gd name="connsiteY3" fmla="*/ 1594994 h 3560169"/>
                <a:gd name="connsiteX4" fmla="*/ 5959691 w 5959692"/>
                <a:gd name="connsiteY4" fmla="*/ 1728783 h 3560169"/>
                <a:gd name="connsiteX5" fmla="*/ 5959692 w 5959692"/>
                <a:gd name="connsiteY5" fmla="*/ 3560169 h 3560169"/>
                <a:gd name="connsiteX6" fmla="*/ 635 w 5959692"/>
                <a:gd name="connsiteY6" fmla="*/ 3560169 h 3560169"/>
                <a:gd name="connsiteX7" fmla="*/ 0 w 5959692"/>
                <a:gd name="connsiteY7" fmla="*/ 3534810 h 3560169"/>
                <a:gd name="connsiteX8" fmla="*/ 56896 w 5959692"/>
                <a:gd name="connsiteY8" fmla="*/ 3142342 h 3560169"/>
                <a:gd name="connsiteX9" fmla="*/ 605568 w 5959692"/>
                <a:gd name="connsiteY9" fmla="*/ 1932853 h 3560169"/>
                <a:gd name="connsiteX10" fmla="*/ 736162 w 5959692"/>
                <a:gd name="connsiteY10" fmla="*/ 1690788 h 3560169"/>
                <a:gd name="connsiteX11" fmla="*/ 2021319 w 5959692"/>
                <a:gd name="connsiteY11" fmla="*/ 209863 h 3560169"/>
                <a:gd name="connsiteX12" fmla="*/ 3008109 w 5959692"/>
                <a:gd name="connsiteY12" fmla="*/ 42 h 356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9692" h="3560169">
                  <a:moveTo>
                    <a:pt x="3008109" y="42"/>
                  </a:moveTo>
                  <a:cubicBezTo>
                    <a:pt x="3549058" y="3372"/>
                    <a:pt x="4091345" y="208628"/>
                    <a:pt x="4702247" y="626282"/>
                  </a:cubicBezTo>
                  <a:cubicBezTo>
                    <a:pt x="4830168" y="713755"/>
                    <a:pt x="4951806" y="791097"/>
                    <a:pt x="5069411" y="865826"/>
                  </a:cubicBezTo>
                  <a:cubicBezTo>
                    <a:pt x="5495976" y="1136988"/>
                    <a:pt x="5734167" y="1298128"/>
                    <a:pt x="5895906" y="1594994"/>
                  </a:cubicBezTo>
                  <a:lnTo>
                    <a:pt x="5959691" y="1728783"/>
                  </a:lnTo>
                  <a:lnTo>
                    <a:pt x="5959692" y="3560169"/>
                  </a:lnTo>
                  <a:lnTo>
                    <a:pt x="635" y="3560169"/>
                  </a:lnTo>
                  <a:lnTo>
                    <a:pt x="0" y="3534810"/>
                  </a:lnTo>
                  <a:cubicBezTo>
                    <a:pt x="2402" y="3407978"/>
                    <a:pt x="21463" y="3278501"/>
                    <a:pt x="56896" y="3142342"/>
                  </a:cubicBezTo>
                  <a:cubicBezTo>
                    <a:pt x="155720" y="2762537"/>
                    <a:pt x="374193" y="2359525"/>
                    <a:pt x="605568" y="1932853"/>
                  </a:cubicBezTo>
                  <a:cubicBezTo>
                    <a:pt x="648282" y="1854194"/>
                    <a:pt x="692359" y="1772817"/>
                    <a:pt x="736162" y="1690788"/>
                  </a:cubicBezTo>
                  <a:cubicBezTo>
                    <a:pt x="1128289" y="956620"/>
                    <a:pt x="1429537" y="456850"/>
                    <a:pt x="2021319" y="209863"/>
                  </a:cubicBezTo>
                  <a:cubicBezTo>
                    <a:pt x="2359453" y="68739"/>
                    <a:pt x="2683541" y="-1956"/>
                    <a:pt x="3008109" y="42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21">
              <a:extLst>
                <a:ext uri="{FF2B5EF4-FFF2-40B4-BE49-F238E27FC236}">
                  <a16:creationId xmlns:a16="http://schemas.microsoft.com/office/drawing/2014/main" id="{7D646D3E-3C36-4B70-95F2-A1904224D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50493" y="3105611"/>
              <a:ext cx="6141507" cy="3752389"/>
            </a:xfrm>
            <a:custGeom>
              <a:avLst/>
              <a:gdLst>
                <a:gd name="connsiteX0" fmla="*/ 3215595 w 6141507"/>
                <a:gd name="connsiteY0" fmla="*/ 37 h 3752389"/>
                <a:gd name="connsiteX1" fmla="*/ 5025810 w 6141507"/>
                <a:gd name="connsiteY1" fmla="*/ 667544 h 3752389"/>
                <a:gd name="connsiteX2" fmla="*/ 5418068 w 6141507"/>
                <a:gd name="connsiteY2" fmla="*/ 923043 h 3752389"/>
                <a:gd name="connsiteX3" fmla="*/ 6130109 w 6141507"/>
                <a:gd name="connsiteY3" fmla="*/ 1458777 h 3752389"/>
                <a:gd name="connsiteX4" fmla="*/ 6141506 w 6141507"/>
                <a:gd name="connsiteY4" fmla="*/ 1473047 h 3752389"/>
                <a:gd name="connsiteX5" fmla="*/ 6141507 w 6141507"/>
                <a:gd name="connsiteY5" fmla="*/ 3752389 h 3752389"/>
                <a:gd name="connsiteX6" fmla="*/ 0 w 6141507"/>
                <a:gd name="connsiteY6" fmla="*/ 3752389 h 3752389"/>
                <a:gd name="connsiteX7" fmla="*/ 7127 w 6141507"/>
                <a:gd name="connsiteY7" fmla="*/ 3638865 h 3752389"/>
                <a:gd name="connsiteX8" fmla="*/ 59603 w 6141507"/>
                <a:gd name="connsiteY8" fmla="*/ 3356358 h 3752389"/>
                <a:gd name="connsiteX9" fmla="*/ 646726 w 6141507"/>
                <a:gd name="connsiteY9" fmla="*/ 2064848 h 3752389"/>
                <a:gd name="connsiteX10" fmla="*/ 786444 w 6141507"/>
                <a:gd name="connsiteY10" fmla="*/ 1806355 h 3752389"/>
                <a:gd name="connsiteX11" fmla="*/ 2160845 w 6141507"/>
                <a:gd name="connsiteY11" fmla="*/ 224629 h 3752389"/>
                <a:gd name="connsiteX12" fmla="*/ 3215595 w 6141507"/>
                <a:gd name="connsiteY12" fmla="*/ 37 h 37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41507" h="3752389">
                  <a:moveTo>
                    <a:pt x="3215595" y="37"/>
                  </a:moveTo>
                  <a:cubicBezTo>
                    <a:pt x="3793727" y="3265"/>
                    <a:pt x="4373168" y="222053"/>
                    <a:pt x="5025810" y="667544"/>
                  </a:cubicBezTo>
                  <a:cubicBezTo>
                    <a:pt x="5162471" y="760846"/>
                    <a:pt x="5292423" y="843339"/>
                    <a:pt x="5418068" y="923043"/>
                  </a:cubicBezTo>
                  <a:cubicBezTo>
                    <a:pt x="5743584" y="1129628"/>
                    <a:pt x="5966418" y="1276344"/>
                    <a:pt x="6130109" y="1458777"/>
                  </a:cubicBezTo>
                  <a:lnTo>
                    <a:pt x="6141506" y="1473047"/>
                  </a:lnTo>
                  <a:lnTo>
                    <a:pt x="6141507" y="3752389"/>
                  </a:lnTo>
                  <a:lnTo>
                    <a:pt x="0" y="3752389"/>
                  </a:lnTo>
                  <a:lnTo>
                    <a:pt x="7127" y="3638865"/>
                  </a:lnTo>
                  <a:cubicBezTo>
                    <a:pt x="16780" y="3547020"/>
                    <a:pt x="34303" y="3453276"/>
                    <a:pt x="59603" y="3356358"/>
                  </a:cubicBezTo>
                  <a:cubicBezTo>
                    <a:pt x="165452" y="2950843"/>
                    <a:pt x="399187" y="2520480"/>
                    <a:pt x="646726" y="2064848"/>
                  </a:cubicBezTo>
                  <a:cubicBezTo>
                    <a:pt x="692424" y="1980851"/>
                    <a:pt x="739580" y="1893951"/>
                    <a:pt x="786444" y="1806355"/>
                  </a:cubicBezTo>
                  <a:cubicBezTo>
                    <a:pt x="1205972" y="1022363"/>
                    <a:pt x="1528233" y="488656"/>
                    <a:pt x="2160845" y="224629"/>
                  </a:cubicBezTo>
                  <a:cubicBezTo>
                    <a:pt x="2522310" y="73767"/>
                    <a:pt x="2868717" y="-1899"/>
                    <a:pt x="3215595" y="37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86D0CCB-AA1C-4777-977E-4DA1C256B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67814" y="3406834"/>
              <a:ext cx="5724034" cy="3451167"/>
            </a:xfrm>
            <a:custGeom>
              <a:avLst/>
              <a:gdLst>
                <a:gd name="connsiteX0" fmla="*/ 2808622 w 5724034"/>
                <a:gd name="connsiteY0" fmla="*/ 207 h 3451167"/>
                <a:gd name="connsiteX1" fmla="*/ 4400004 w 5724034"/>
                <a:gd name="connsiteY1" fmla="*/ 607462 h 3451167"/>
                <a:gd name="connsiteX2" fmla="*/ 4745277 w 5724034"/>
                <a:gd name="connsiteY2" fmla="*/ 837612 h 3451167"/>
                <a:gd name="connsiteX3" fmla="*/ 5584627 w 5724034"/>
                <a:gd name="connsiteY3" fmla="*/ 1665805 h 3451167"/>
                <a:gd name="connsiteX4" fmla="*/ 5682689 w 5724034"/>
                <a:gd name="connsiteY4" fmla="*/ 1947596 h 3451167"/>
                <a:gd name="connsiteX5" fmla="*/ 5724034 w 5724034"/>
                <a:gd name="connsiteY5" fmla="*/ 2133764 h 3451167"/>
                <a:gd name="connsiteX6" fmla="*/ 5724034 w 5724034"/>
                <a:gd name="connsiteY6" fmla="*/ 3254784 h 3451167"/>
                <a:gd name="connsiteX7" fmla="*/ 5682668 w 5724034"/>
                <a:gd name="connsiteY7" fmla="*/ 3451167 h 3451167"/>
                <a:gd name="connsiteX8" fmla="*/ 3398 w 5724034"/>
                <a:gd name="connsiteY8" fmla="*/ 3451167 h 3451167"/>
                <a:gd name="connsiteX9" fmla="*/ 0 w 5724034"/>
                <a:gd name="connsiteY9" fmla="*/ 3332475 h 3451167"/>
                <a:gd name="connsiteX10" fmla="*/ 51930 w 5724034"/>
                <a:gd name="connsiteY10" fmla="*/ 2960389 h 3451167"/>
                <a:gd name="connsiteX11" fmla="*/ 562146 w 5724034"/>
                <a:gd name="connsiteY11" fmla="*/ 1816544 h 3451167"/>
                <a:gd name="connsiteX12" fmla="*/ 683754 w 5724034"/>
                <a:gd name="connsiteY12" fmla="*/ 1587775 h 3451167"/>
                <a:gd name="connsiteX13" fmla="*/ 1883792 w 5724034"/>
                <a:gd name="connsiteY13" fmla="*/ 191878 h 3451167"/>
                <a:gd name="connsiteX14" fmla="*/ 2808622 w 5724034"/>
                <a:gd name="connsiteY14" fmla="*/ 207 h 3451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24034" h="3451167">
                  <a:moveTo>
                    <a:pt x="2808622" y="207"/>
                  </a:moveTo>
                  <a:cubicBezTo>
                    <a:pt x="3316039" y="7471"/>
                    <a:pt x="3825452" y="206405"/>
                    <a:pt x="4400004" y="607462"/>
                  </a:cubicBezTo>
                  <a:cubicBezTo>
                    <a:pt x="4520314" y="691458"/>
                    <a:pt x="4634691" y="765791"/>
                    <a:pt x="4745277" y="837612"/>
                  </a:cubicBezTo>
                  <a:cubicBezTo>
                    <a:pt x="5203686" y="1135457"/>
                    <a:pt x="5430786" y="1295036"/>
                    <a:pt x="5584627" y="1665805"/>
                  </a:cubicBezTo>
                  <a:cubicBezTo>
                    <a:pt x="5622816" y="1757843"/>
                    <a:pt x="5655511" y="1851832"/>
                    <a:pt x="5682689" y="1947596"/>
                  </a:cubicBezTo>
                  <a:lnTo>
                    <a:pt x="5724034" y="2133764"/>
                  </a:lnTo>
                  <a:lnTo>
                    <a:pt x="5724034" y="3254784"/>
                  </a:lnTo>
                  <a:lnTo>
                    <a:pt x="5682668" y="3451167"/>
                  </a:lnTo>
                  <a:lnTo>
                    <a:pt x="3398" y="3451167"/>
                  </a:lnTo>
                  <a:lnTo>
                    <a:pt x="0" y="3332475"/>
                  </a:lnTo>
                  <a:cubicBezTo>
                    <a:pt x="1789" y="3212109"/>
                    <a:pt x="19193" y="3089357"/>
                    <a:pt x="51930" y="2960389"/>
                  </a:cubicBezTo>
                  <a:cubicBezTo>
                    <a:pt x="143234" y="2600640"/>
                    <a:pt x="346682" y="2219774"/>
                    <a:pt x="562146" y="1816544"/>
                  </a:cubicBezTo>
                  <a:cubicBezTo>
                    <a:pt x="601922" y="1742209"/>
                    <a:pt x="642967" y="1665303"/>
                    <a:pt x="683754" y="1587775"/>
                  </a:cubicBezTo>
                  <a:cubicBezTo>
                    <a:pt x="1048876" y="893902"/>
                    <a:pt x="1329611" y="421821"/>
                    <a:pt x="1883792" y="191878"/>
                  </a:cubicBezTo>
                  <a:cubicBezTo>
                    <a:pt x="2200442" y="60492"/>
                    <a:pt x="2504173" y="-4151"/>
                    <a:pt x="2808622" y="207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77A7CB0-CD92-30E2-5484-58E25E240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2085278"/>
            <a:ext cx="10872438" cy="3878959"/>
          </a:xfrm>
        </p:spPr>
        <p:txBody>
          <a:bodyPr>
            <a:no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Determina fine mandato direzione – 31 agosto 2023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Incarichi di responsabilità con scadenza 30 settembre 2023 per consentire valutazione del nuovo direttore entrante se confermare o modificare.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Previsto incontro 4 luglio dei Responsabili dei servizi e aree DSI con il prossimo direttore Enrico Pasqualucci della Sezione di Roma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it-IT" sz="1600" dirty="0"/>
              <a:t>Non ancora chiaro chi assumerà l’incarico di RTD – se il nuovo direttore DSI </a:t>
            </a:r>
            <a:r>
              <a:rPr lang="it-IT" sz="1600"/>
              <a:t>o altro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it-IT" sz="1600" dirty="0"/>
          </a:p>
          <a:p>
            <a:pPr lvl="1">
              <a:lnSpc>
                <a:spcPct val="130000"/>
              </a:lnSpc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216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158" y="1068946"/>
            <a:ext cx="4960104" cy="47355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583" y="1197735"/>
            <a:ext cx="4641209" cy="447461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D76EE-14CF-4BF8-B0E3-C0E2B9119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701" y="1559617"/>
            <a:ext cx="3201520" cy="74424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Staff DSI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C1776-C575-4C46-B73E-C7CE144A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490" y="4048350"/>
            <a:ext cx="3283888" cy="816301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4C58F6-7063-4181-8421-BD0705082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8" y="437166"/>
            <a:ext cx="1165023" cy="11650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6C3B2F-4475-4261-ABCB-7D8B433CC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9878" r="811" b="15307"/>
          <a:stretch/>
        </p:blipFill>
        <p:spPr>
          <a:xfrm>
            <a:off x="1475766" y="334767"/>
            <a:ext cx="1335352" cy="11561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C56AEB-0833-4EF0-8E2A-48BAF564D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40" y="2226301"/>
            <a:ext cx="1448002" cy="13779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C4108B-8787-48B2-917B-47D575247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307" y="5283181"/>
            <a:ext cx="1230169" cy="12655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A55C40-7DD0-4BA0-B4D1-79E63890A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405" y="5318009"/>
            <a:ext cx="1520527" cy="11694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C5AC3FC-86CA-41D4-BAA0-F8703D7156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33" t="21843" r="10005" b="20842"/>
          <a:stretch/>
        </p:blipFill>
        <p:spPr>
          <a:xfrm>
            <a:off x="10602682" y="253662"/>
            <a:ext cx="1412813" cy="13183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44E60D-B88E-456F-A43A-D494ADA51F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344" t="26815" r="16813" b="1184"/>
          <a:stretch/>
        </p:blipFill>
        <p:spPr>
          <a:xfrm>
            <a:off x="3164470" y="5149737"/>
            <a:ext cx="1155095" cy="14431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B5CA794-9A58-452B-94FD-4BF0A125B0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1852" y="185448"/>
            <a:ext cx="1517309" cy="137793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D91215-7C1A-4AD6-BFD9-C0108692AF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63" t="4776" r="228" b="9037"/>
          <a:stretch/>
        </p:blipFill>
        <p:spPr>
          <a:xfrm>
            <a:off x="1627332" y="5162964"/>
            <a:ext cx="1168169" cy="1467041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86A95EB-217F-479E-8CB2-E59BD2C13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1" t="10256" r="11688" b="9519"/>
          <a:stretch/>
        </p:blipFill>
        <p:spPr bwMode="auto">
          <a:xfrm>
            <a:off x="3726390" y="3718113"/>
            <a:ext cx="1102819" cy="13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4D14695-CFE0-4A90-9D22-B9D8C6118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2214" y="121047"/>
            <a:ext cx="1110414" cy="14199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D4CA4DD-8964-4764-8683-C355A4807F1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6894" t="1457" r="14226" b="19541"/>
          <a:stretch/>
        </p:blipFill>
        <p:spPr>
          <a:xfrm>
            <a:off x="2857790" y="214694"/>
            <a:ext cx="1165024" cy="131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6ED3B2-AEE0-454A-96D5-BE5EF5D634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02231" y="1704754"/>
            <a:ext cx="1318693" cy="13186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92E2D6F-4301-4AFB-B9B0-7AF1EA57D2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9198" t="3925" r="11021" b="7401"/>
          <a:stretch/>
        </p:blipFill>
        <p:spPr>
          <a:xfrm>
            <a:off x="114003" y="5339255"/>
            <a:ext cx="1291382" cy="12804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1DD68B-5136-49D6-AE56-5A0BB560443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7721" y="116180"/>
            <a:ext cx="1421690" cy="14216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1333D1E-92D0-4F58-AD1D-F1AAE07359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0623" y="204072"/>
            <a:ext cx="1132977" cy="134091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DA0EB2F-50D8-4605-A95F-7D8A57D0C4E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791" t="23999" r="4791" b="25334"/>
          <a:stretch/>
        </p:blipFill>
        <p:spPr>
          <a:xfrm>
            <a:off x="187681" y="2300349"/>
            <a:ext cx="1139994" cy="138254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21B59C-E281-4DD4-9DCE-8CB36B540A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18901" y="2910785"/>
            <a:ext cx="1279615" cy="12763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41A178-C83F-457E-8EF1-CDD346CDEC4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6815" t="8956" r="14642" b="31310"/>
          <a:stretch/>
        </p:blipFill>
        <p:spPr>
          <a:xfrm>
            <a:off x="8914789" y="3709644"/>
            <a:ext cx="1094471" cy="1271769"/>
          </a:xfrm>
          <a:prstGeom prst="rect">
            <a:avLst/>
          </a:prstGeom>
        </p:spPr>
      </p:pic>
      <p:pic>
        <p:nvPicPr>
          <p:cNvPr id="2050" name="Picture 2" descr="Gruppo I - Fisica delle Particelle - INFN Sezione di Padova">
            <a:extLst>
              <a:ext uri="{FF2B5EF4-FFF2-40B4-BE49-F238E27FC236}">
                <a16:creationId xmlns:a16="http://schemas.microsoft.com/office/drawing/2014/main" id="{EB9371EB-D278-411B-ADF1-418D399E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986" y="3660171"/>
            <a:ext cx="1250324" cy="13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4F593D-AECA-411D-AC51-1FF915DAFBE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20812" y="3795689"/>
            <a:ext cx="1421690" cy="1284476"/>
          </a:xfrm>
          <a:prstGeom prst="rect">
            <a:avLst/>
          </a:prstGeom>
        </p:spPr>
      </p:pic>
      <p:pic>
        <p:nvPicPr>
          <p:cNvPr id="6" name="Picture 5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CE103571-C79B-4766-B192-F8C0CB5B79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707" y="4197237"/>
            <a:ext cx="1206500" cy="952500"/>
          </a:xfrm>
          <a:prstGeom prst="rect">
            <a:avLst/>
          </a:prstGeom>
        </p:spPr>
      </p:pic>
      <p:pic>
        <p:nvPicPr>
          <p:cNvPr id="42" name="Picture 4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7DA121D-95F8-3C06-80AB-FE64068EAE8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302" y="3291816"/>
            <a:ext cx="1311749" cy="1547328"/>
          </a:xfrm>
          <a:prstGeom prst="rect">
            <a:avLst/>
          </a:prstGeom>
        </p:spPr>
      </p:pic>
      <p:pic>
        <p:nvPicPr>
          <p:cNvPr id="5" name="Picture 4" descr="A perso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444785D6-FBE6-2A01-1E52-562F16807C0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038" y="5364596"/>
            <a:ext cx="1230169" cy="1230169"/>
          </a:xfrm>
          <a:prstGeom prst="rect">
            <a:avLst/>
          </a:prstGeom>
        </p:spPr>
      </p:pic>
      <p:pic>
        <p:nvPicPr>
          <p:cNvPr id="12" name="Picture 11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EB9BDA4C-9F31-D072-F079-22A53A30AB2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945" y="1789252"/>
            <a:ext cx="1502564" cy="1502564"/>
          </a:xfrm>
          <a:prstGeom prst="rect">
            <a:avLst/>
          </a:prstGeom>
        </p:spPr>
      </p:pic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931A4A8-6320-1A4D-2906-F29B1869D88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763" y="5229129"/>
            <a:ext cx="1397273" cy="1360502"/>
          </a:xfrm>
          <a:prstGeom prst="rect">
            <a:avLst/>
          </a:prstGeom>
        </p:spPr>
      </p:pic>
      <p:pic>
        <p:nvPicPr>
          <p:cNvPr id="7" name="Picture 6" descr="A person wearing glasses and a polo shirt&#10;&#10;Description automatically generated with low confidence">
            <a:extLst>
              <a:ext uri="{FF2B5EF4-FFF2-40B4-BE49-F238E27FC236}">
                <a16:creationId xmlns:a16="http://schemas.microsoft.com/office/drawing/2014/main" id="{70B868FB-019F-D6FE-7E8B-FA2A35379FF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58" y="2202425"/>
            <a:ext cx="1102819" cy="1416720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C35F455-D679-DDC8-DDFD-E460995178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3" y="3763762"/>
            <a:ext cx="1263911" cy="1474073"/>
          </a:xfrm>
          <a:prstGeom prst="rect">
            <a:avLst/>
          </a:prstGeom>
        </p:spPr>
      </p:pic>
      <p:pic>
        <p:nvPicPr>
          <p:cNvPr id="46" name="Picture 45" descr="A person smiling for a selfie&#10;&#10;Description automatically generated with low confidence">
            <a:extLst>
              <a:ext uri="{FF2B5EF4-FFF2-40B4-BE49-F238E27FC236}">
                <a16:creationId xmlns:a16="http://schemas.microsoft.com/office/drawing/2014/main" id="{6B0343A7-1614-966E-8F4B-6486832A1E3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065" y="1820166"/>
            <a:ext cx="1176973" cy="1547328"/>
          </a:xfrm>
          <a:prstGeom prst="rect">
            <a:avLst/>
          </a:prstGeom>
        </p:spPr>
      </p:pic>
      <p:pic>
        <p:nvPicPr>
          <p:cNvPr id="50" name="Picture 49" descr="A person taking a selfie&#10;&#10;Description automatically generated">
            <a:extLst>
              <a:ext uri="{FF2B5EF4-FFF2-40B4-BE49-F238E27FC236}">
                <a16:creationId xmlns:a16="http://schemas.microsoft.com/office/drawing/2014/main" id="{55E96574-C373-E34D-F746-F2BF0F60BA2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31" y="1704754"/>
            <a:ext cx="1140309" cy="11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1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81" name="Group 73">
            <a:extLst>
              <a:ext uri="{FF2B5EF4-FFF2-40B4-BE49-F238E27FC236}">
                <a16:creationId xmlns:a16="http://schemas.microsoft.com/office/drawing/2014/main" id="{DC310F6C-D8CB-4984-9F9B-BA18C1719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2079" y="1033741"/>
            <a:ext cx="4908132" cy="4613915"/>
            <a:chOff x="659679" y="950330"/>
            <a:chExt cx="4908132" cy="4613915"/>
          </a:xfrm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750E550-BE93-4743-8659-1531F86CB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16216" y="1107426"/>
              <a:ext cx="4619072" cy="434218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2" name="Freeform: Shape 75">
              <a:extLst>
                <a:ext uri="{FF2B5EF4-FFF2-40B4-BE49-F238E27FC236}">
                  <a16:creationId xmlns:a16="http://schemas.microsoft.com/office/drawing/2014/main" id="{BE626DC7-F0FE-49A7-AA4C-A8DB1F7EBA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864593" y="1253260"/>
              <a:ext cx="4488025" cy="4074679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EBB781F-78E5-4C66-811C-9FF8B5D50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1300000" flipH="1">
              <a:off x="659679" y="950330"/>
              <a:ext cx="4908132" cy="4613915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F74469-6D2F-4210-8568-FF44A642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889" y="1336671"/>
            <a:ext cx="3312116" cy="2934031"/>
          </a:xfr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 dirty="0" err="1"/>
              <a:t>Bandi</a:t>
            </a:r>
            <a:r>
              <a:rPr lang="en-US" dirty="0"/>
              <a:t> di </a:t>
            </a:r>
            <a:r>
              <a:rPr lang="en-US" dirty="0" err="1"/>
              <a:t>concorso</a:t>
            </a:r>
            <a:r>
              <a:rPr lang="en-US" dirty="0"/>
              <a:t> e </a:t>
            </a:r>
            <a:r>
              <a:rPr lang="en-US" dirty="0" err="1"/>
              <a:t>posizioni</a:t>
            </a:r>
            <a:r>
              <a:rPr lang="en-US" dirty="0"/>
              <a:t> DSI 2023</a:t>
            </a:r>
          </a:p>
        </p:txBody>
      </p:sp>
      <p:graphicFrame>
        <p:nvGraphicFramePr>
          <p:cNvPr id="83" name="Content Placeholder 3">
            <a:extLst>
              <a:ext uri="{FF2B5EF4-FFF2-40B4-BE49-F238E27FC236}">
                <a16:creationId xmlns:a16="http://schemas.microsoft.com/office/drawing/2014/main" id="{EE49F7CF-4BEF-A0B6-7CE0-5B104CA86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813161"/>
              </p:ext>
            </p:extLst>
          </p:nvPr>
        </p:nvGraphicFramePr>
        <p:xfrm>
          <a:off x="4506902" y="395111"/>
          <a:ext cx="7437448" cy="617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865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AF4A-776D-572C-BA1A-0971AF5B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Posizioni</a:t>
            </a:r>
            <a:r>
              <a:rPr lang="en-US" dirty="0"/>
              <a:t> </a:t>
            </a:r>
            <a:r>
              <a:rPr lang="en-US" dirty="0" err="1"/>
              <a:t>richieste</a:t>
            </a:r>
            <a:r>
              <a:rPr lang="en-US" dirty="0"/>
              <a:t> come </a:t>
            </a:r>
            <a:r>
              <a:rPr lang="en-US" dirty="0" err="1"/>
              <a:t>nuove</a:t>
            </a:r>
            <a:r>
              <a:rPr lang="en-US" dirty="0"/>
              <a:t> </a:t>
            </a:r>
            <a:r>
              <a:rPr lang="en-US" dirty="0" err="1"/>
              <a:t>assunzioni</a:t>
            </a:r>
            <a:r>
              <a:rPr lang="en-US" dirty="0"/>
              <a:t> per il </a:t>
            </a:r>
            <a:r>
              <a:rPr lang="en-US" dirty="0" err="1"/>
              <a:t>triennio</a:t>
            </a:r>
            <a:r>
              <a:rPr lang="en-US" dirty="0"/>
              <a:t> 2022-2024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A0896A-19C6-54F0-7437-8BC891BF5E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734294"/>
              </p:ext>
            </p:extLst>
          </p:nvPr>
        </p:nvGraphicFramePr>
        <p:xfrm>
          <a:off x="1919654" y="2301766"/>
          <a:ext cx="9336925" cy="42508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3506">
                  <a:extLst>
                    <a:ext uri="{9D8B030D-6E8A-4147-A177-3AD203B41FA5}">
                      <a16:colId xmlns:a16="http://schemas.microsoft.com/office/drawing/2014/main" val="2756100252"/>
                    </a:ext>
                  </a:extLst>
                </a:gridCol>
                <a:gridCol w="1753359">
                  <a:extLst>
                    <a:ext uri="{9D8B030D-6E8A-4147-A177-3AD203B41FA5}">
                      <a16:colId xmlns:a16="http://schemas.microsoft.com/office/drawing/2014/main" val="1482549155"/>
                    </a:ext>
                  </a:extLst>
                </a:gridCol>
                <a:gridCol w="1048577">
                  <a:extLst>
                    <a:ext uri="{9D8B030D-6E8A-4147-A177-3AD203B41FA5}">
                      <a16:colId xmlns:a16="http://schemas.microsoft.com/office/drawing/2014/main" val="1995464762"/>
                    </a:ext>
                  </a:extLst>
                </a:gridCol>
                <a:gridCol w="1168906">
                  <a:extLst>
                    <a:ext uri="{9D8B030D-6E8A-4147-A177-3AD203B41FA5}">
                      <a16:colId xmlns:a16="http://schemas.microsoft.com/office/drawing/2014/main" val="4083276525"/>
                    </a:ext>
                  </a:extLst>
                </a:gridCol>
                <a:gridCol w="1054906">
                  <a:extLst>
                    <a:ext uri="{9D8B030D-6E8A-4147-A177-3AD203B41FA5}">
                      <a16:colId xmlns:a16="http://schemas.microsoft.com/office/drawing/2014/main" val="30024708"/>
                    </a:ext>
                  </a:extLst>
                </a:gridCol>
                <a:gridCol w="1457671">
                  <a:extLst>
                    <a:ext uri="{9D8B030D-6E8A-4147-A177-3AD203B41FA5}">
                      <a16:colId xmlns:a16="http://schemas.microsoft.com/office/drawing/2014/main" val="3557831332"/>
                    </a:ext>
                  </a:extLst>
                </a:gridCol>
              </a:tblGrid>
              <a:tr h="19510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it-IT" sz="1000" b="1" u="none" strike="noStrike" dirty="0">
                          <a:effectLst/>
                        </a:rPr>
                        <a:t>Richieste organico Direzione Sistemi Informativi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extLst>
                  <a:ext uri="{0D108BD9-81ED-4DB2-BD59-A6C34878D82A}">
                    <a16:rowId xmlns:a16="http://schemas.microsoft.com/office/drawing/2014/main" val="358151696"/>
                  </a:ext>
                </a:extLst>
              </a:tr>
              <a:tr h="379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Tecnologi (TD)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CTER (TD)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Tecnologi (TI)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CTER (TI)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extLst>
                  <a:ext uri="{0D108BD9-81ED-4DB2-BD59-A6C34878D82A}">
                    <a16:rowId xmlns:a16="http://schemas.microsoft.com/office/drawing/2014/main" val="2491690444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Ufficio transizione digitale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(2024)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1(2022)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1070578187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Servizio supporto all'utenza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3580092947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Data Warehouse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 1(2023)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1(2023)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3111835303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Supporto utenza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1 (2023)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1(2022)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4287917465"/>
                  </a:ext>
                </a:extLst>
              </a:tr>
              <a:tr h="52269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Servizio sviluppo e gestione applicativi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1(2024)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 (2022)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3126604859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Ufficio Area Personale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u="none" strike="noStrike" dirty="0">
                          <a:solidFill>
                            <a:srgbClr val="C00000"/>
                          </a:solidFill>
                          <a:effectLst/>
                        </a:rPr>
                        <a:t>1 (2023)</a:t>
                      </a:r>
                      <a:endParaRPr lang="en-US" sz="1000" b="1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1960696680"/>
                  </a:ext>
                </a:extLst>
              </a:tr>
              <a:tr h="243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Ufficio Area Ricerca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1 (2024)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extLst>
                  <a:ext uri="{0D108BD9-81ED-4DB2-BD59-A6C34878D82A}">
                    <a16:rowId xmlns:a16="http://schemas.microsoft.com/office/drawing/2014/main" val="4095695780"/>
                  </a:ext>
                </a:extLst>
              </a:tr>
              <a:tr h="379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Ufficio Area contabile-finanziaria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(2024)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1 (2023)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51401333"/>
                  </a:ext>
                </a:extLst>
              </a:tr>
              <a:tr h="46336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1" u="none" strike="noStrike">
                          <a:effectLst/>
                        </a:rPr>
                        <a:t>Servizio gestione e sviluppo infrastruttura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 1 (2024)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 (2023)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 ( in </a:t>
                      </a:r>
                      <a:r>
                        <a:rPr lang="en-US" sz="10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programma</a:t>
                      </a:r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286493197"/>
                  </a:ext>
                </a:extLst>
              </a:tr>
              <a:tr h="195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1269803045"/>
                  </a:ext>
                </a:extLst>
              </a:tr>
              <a:tr h="195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658305739"/>
                  </a:ext>
                </a:extLst>
              </a:tr>
              <a:tr h="195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277299868"/>
                  </a:ext>
                </a:extLst>
              </a:tr>
              <a:tr h="1951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TOTALE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 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3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4</a:t>
                      </a:r>
                      <a:endParaRPr lang="en-US" sz="10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677" marR="6677" marT="66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677" marR="6677" marT="6677" marB="0" anchor="ctr"/>
                </a:tc>
                <a:extLst>
                  <a:ext uri="{0D108BD9-81ED-4DB2-BD59-A6C34878D82A}">
                    <a16:rowId xmlns:a16="http://schemas.microsoft.com/office/drawing/2014/main" val="2983395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804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7F366-7039-4650-811C-2E46190A6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5" y="3429000"/>
            <a:ext cx="2010966" cy="83237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Bilancio 2023 DSI</a:t>
            </a:r>
          </a:p>
        </p:txBody>
      </p:sp>
      <p:pic>
        <p:nvPicPr>
          <p:cNvPr id="21" name="Content Placeholder 20" descr="A screenshot of a computer">
            <a:extLst>
              <a:ext uri="{FF2B5EF4-FFF2-40B4-BE49-F238E27FC236}">
                <a16:creationId xmlns:a16="http://schemas.microsoft.com/office/drawing/2014/main" id="{ECCEF6D7-BD0B-9D2C-1A4B-42A0E9B12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99" y="0"/>
            <a:ext cx="10338122" cy="6697362"/>
          </a:xfrm>
        </p:spPr>
      </p:pic>
    </p:spTree>
    <p:extLst>
      <p:ext uri="{BB962C8B-B14F-4D97-AF65-F5344CB8AC3E}">
        <p14:creationId xmlns:p14="http://schemas.microsoft.com/office/powerpoint/2010/main" val="308059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7944D-29D5-4CD0-A1FA-3E4BE0A0B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28" y="181146"/>
            <a:ext cx="6829425" cy="1115891"/>
          </a:xfrm>
        </p:spPr>
        <p:txBody>
          <a:bodyPr anchor="b">
            <a:normAutofit fontScale="90000"/>
          </a:bodyPr>
          <a:lstStyle/>
          <a:p>
            <a:r>
              <a:rPr lang="it-IT" dirty="0"/>
              <a:t>Budget disponibile per il 2023 e previsione 2024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5311EF9B-03DB-4883-8C07-DE5BB24C3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27" y="1512505"/>
            <a:ext cx="6563695" cy="4389097"/>
          </a:xfrm>
        </p:spPr>
        <p:txBody>
          <a:bodyPr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Ottenuto</a:t>
            </a:r>
            <a:r>
              <a:rPr lang="en-US" b="1" dirty="0"/>
              <a:t> il budget </a:t>
            </a:r>
            <a:r>
              <a:rPr lang="en-US" b="1" dirty="0" err="1"/>
              <a:t>richiesto</a:t>
            </a:r>
            <a:r>
              <a:rPr lang="en-US" b="1" dirty="0"/>
              <a:t> 2023: 720 </a:t>
            </a:r>
            <a:r>
              <a:rPr lang="en-US" b="1" dirty="0" err="1"/>
              <a:t>Keuro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Ulteriore</a:t>
            </a:r>
            <a:r>
              <a:rPr lang="en-US" b="1" dirty="0"/>
              <a:t> </a:t>
            </a:r>
            <a:r>
              <a:rPr lang="en-US" b="1" dirty="0" err="1"/>
              <a:t>Richiesta</a:t>
            </a:r>
            <a:r>
              <a:rPr lang="en-US" b="1" dirty="0"/>
              <a:t>: 100Keuro per TD </a:t>
            </a:r>
            <a:r>
              <a:rPr lang="en-US" b="1" dirty="0" err="1"/>
              <a:t>assegnata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</a:t>
            </a:r>
            <a:r>
              <a:rPr lang="en-US" b="1" dirty="0" err="1"/>
              <a:t>Recupero</a:t>
            </a:r>
            <a:r>
              <a:rPr lang="en-US" b="1" dirty="0"/>
              <a:t> </a:t>
            </a:r>
            <a:r>
              <a:rPr lang="en-US" b="1" dirty="0" err="1"/>
              <a:t>Avanzo</a:t>
            </a:r>
            <a:r>
              <a:rPr lang="en-US" b="1" dirty="0"/>
              <a:t> del </a:t>
            </a:r>
            <a:r>
              <a:rPr lang="en-US" b="1" dirty="0" err="1"/>
              <a:t>bilancio</a:t>
            </a:r>
            <a:r>
              <a:rPr lang="en-US" b="1" dirty="0"/>
              <a:t> 2022 </a:t>
            </a:r>
            <a:r>
              <a:rPr lang="en-US" b="1" dirty="0" err="1"/>
              <a:t>ottenuto</a:t>
            </a:r>
            <a:r>
              <a:rPr lang="en-US" b="1" dirty="0"/>
              <a:t> e </a:t>
            </a:r>
            <a:r>
              <a:rPr lang="en-US" b="1" dirty="0" err="1"/>
              <a:t>autorizzato</a:t>
            </a:r>
            <a:r>
              <a:rPr lang="en-US" b="1" dirty="0"/>
              <a:t> a </a:t>
            </a:r>
            <a:r>
              <a:rPr lang="en-US" b="1" dirty="0" err="1"/>
              <a:t>maggio</a:t>
            </a:r>
            <a:r>
              <a:rPr lang="en-US" b="1" dirty="0"/>
              <a:t>: 267 </a:t>
            </a:r>
            <a:r>
              <a:rPr lang="en-US" b="1" dirty="0" err="1"/>
              <a:t>keuro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Totale</a:t>
            </a:r>
            <a:r>
              <a:rPr lang="en-US" b="1" dirty="0"/>
              <a:t> 2023: 1085 </a:t>
            </a:r>
            <a:r>
              <a:rPr lang="en-US" b="1" dirty="0" err="1"/>
              <a:t>Keuro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Budget di </a:t>
            </a:r>
            <a:r>
              <a:rPr lang="en-US" b="1" dirty="0" err="1"/>
              <a:t>previsione</a:t>
            </a:r>
            <a:r>
              <a:rPr lang="en-US" b="1" dirty="0"/>
              <a:t> 2024: 720Keuro + </a:t>
            </a:r>
            <a:r>
              <a:rPr lang="en-US" b="1" dirty="0" err="1"/>
              <a:t>avanzo</a:t>
            </a:r>
            <a:r>
              <a:rPr lang="en-US" b="1" dirty="0"/>
              <a:t> 2023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074" name="Picture 2" descr="Richiesta indennità in caso di risoluzione contrattuale per mancato  raggiungimento budget minimo – Blog di TrovoAgente">
            <a:extLst>
              <a:ext uri="{FF2B5EF4-FFF2-40B4-BE49-F238E27FC236}">
                <a16:creationId xmlns:a16="http://schemas.microsoft.com/office/drawing/2014/main" id="{3888CF31-3CF0-4DEB-B02A-6773B5BC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21062"/>
          <a:stretch/>
        </p:blipFill>
        <p:spPr bwMode="auto">
          <a:xfrm>
            <a:off x="6710774" y="294199"/>
            <a:ext cx="5317897" cy="5163626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05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F5103DF5-6EAF-4069-8A41-48AA00A95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2" b="4"/>
          <a:stretch/>
        </p:blipFill>
        <p:spPr>
          <a:xfrm>
            <a:off x="269699" y="1797184"/>
            <a:ext cx="5391130" cy="371690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ACAED-AC27-49EF-889D-E007683E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28" y="340731"/>
            <a:ext cx="7410449" cy="802062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it-IT" dirty="0"/>
              <a:t>Modello sviluppo in outsourcing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065B972-A211-47A1-8C04-D8D3637C7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5277" y="1240557"/>
            <a:ext cx="5967024" cy="527671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Attiva</a:t>
            </a:r>
            <a:r>
              <a:rPr lang="en-US" dirty="0"/>
              <a:t> la </a:t>
            </a:r>
            <a:r>
              <a:rPr lang="en-US" dirty="0" err="1"/>
              <a:t>collaborazione</a:t>
            </a:r>
            <a:r>
              <a:rPr lang="en-US" dirty="0"/>
              <a:t> con </a:t>
            </a:r>
            <a:r>
              <a:rPr lang="en-US" dirty="0" err="1"/>
              <a:t>sviluppatori</a:t>
            </a:r>
            <a:r>
              <a:rPr lang="en-US" dirty="0"/>
              <a:t> </a:t>
            </a:r>
            <a:r>
              <a:rPr lang="en-US" dirty="0" err="1"/>
              <a:t>esterni</a:t>
            </a:r>
            <a:r>
              <a:rPr lang="en-US" dirty="0"/>
              <a:t> </a:t>
            </a:r>
            <a:r>
              <a:rPr lang="en-US" dirty="0" err="1"/>
              <a:t>coordinati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DSI: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APULIASOFT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NAMANTIS – Cantini</a:t>
            </a:r>
            <a:endParaRPr lang="en-US" dirty="0"/>
          </a:p>
          <a:p>
            <a:r>
              <a:rPr lang="en-US" dirty="0"/>
              <a:t>La </a:t>
            </a:r>
            <a:r>
              <a:rPr lang="en-US" dirty="0" err="1"/>
              <a:t>valutazione</a:t>
            </a:r>
            <a:r>
              <a:rPr lang="en-US" dirty="0"/>
              <a:t> </a:t>
            </a:r>
            <a:r>
              <a:rPr lang="en-US" dirty="0" err="1"/>
              <a:t>dell’impatto</a:t>
            </a:r>
            <a:r>
              <a:rPr lang="en-US" dirty="0"/>
              <a:t>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gestione</a:t>
            </a:r>
            <a:r>
              <a:rPr lang="en-US" dirty="0"/>
              <a:t> interna e la </a:t>
            </a:r>
            <a:r>
              <a:rPr lang="en-US" dirty="0" err="1"/>
              <a:t>sostenibilità</a:t>
            </a:r>
            <a:r>
              <a:rPr lang="en-US" dirty="0"/>
              <a:t> </a:t>
            </a:r>
            <a:r>
              <a:rPr lang="en-US" dirty="0" err="1"/>
              <a:t>appare</a:t>
            </a:r>
            <a:r>
              <a:rPr lang="en-US" dirty="0"/>
              <a:t> positive e </a:t>
            </a:r>
            <a:r>
              <a:rPr lang="en-US" dirty="0" err="1"/>
              <a:t>confermata</a:t>
            </a:r>
            <a:endParaRPr lang="en-US" dirty="0"/>
          </a:p>
          <a:p>
            <a:r>
              <a:rPr lang="en-US" dirty="0" err="1"/>
              <a:t>Sviluppo</a:t>
            </a:r>
            <a:r>
              <a:rPr lang="en-US" dirty="0"/>
              <a:t> tool </a:t>
            </a:r>
            <a:r>
              <a:rPr lang="en-US" dirty="0" err="1"/>
              <a:t>Ufficio</a:t>
            </a:r>
            <a:r>
              <a:rPr lang="en-US" dirty="0"/>
              <a:t> </a:t>
            </a:r>
            <a:r>
              <a:rPr lang="en-US" dirty="0" err="1"/>
              <a:t>legale</a:t>
            </a:r>
            <a:r>
              <a:rPr lang="en-US" dirty="0"/>
              <a:t> in </a:t>
            </a:r>
            <a:r>
              <a:rPr lang="en-US" dirty="0" err="1"/>
              <a:t>fase</a:t>
            </a:r>
            <a:r>
              <a:rPr lang="en-US" dirty="0"/>
              <a:t> di </a:t>
            </a:r>
            <a:r>
              <a:rPr lang="en-US" dirty="0" err="1"/>
              <a:t>conclusione</a:t>
            </a:r>
            <a:r>
              <a:rPr lang="en-US" dirty="0"/>
              <a:t> – era </a:t>
            </a:r>
            <a:r>
              <a:rPr lang="en-US" dirty="0" err="1"/>
              <a:t>prevista</a:t>
            </a:r>
            <a:r>
              <a:rPr lang="en-US" dirty="0"/>
              <a:t> la </a:t>
            </a:r>
            <a:r>
              <a:rPr lang="en-US" dirty="0" err="1"/>
              <a:t>messa</a:t>
            </a:r>
            <a:r>
              <a:rPr lang="en-US" dirty="0"/>
              <a:t> in </a:t>
            </a:r>
            <a:r>
              <a:rPr lang="en-US" dirty="0" err="1"/>
              <a:t>produzione</a:t>
            </a:r>
            <a:r>
              <a:rPr lang="en-US" dirty="0"/>
              <a:t> prima </a:t>
            </a:r>
            <a:r>
              <a:rPr lang="en-US" dirty="0" err="1"/>
              <a:t>della</a:t>
            </a:r>
            <a:r>
              <a:rPr lang="en-US" dirty="0"/>
              <a:t> fine </a:t>
            </a:r>
            <a:r>
              <a:rPr lang="en-US" dirty="0" err="1"/>
              <a:t>mandato</a:t>
            </a:r>
            <a:r>
              <a:rPr lang="en-US" dirty="0"/>
              <a:t> (</a:t>
            </a:r>
            <a:r>
              <a:rPr lang="en-US" b="1" dirty="0"/>
              <a:t>breaking news 12/06/2023: Cantini non </a:t>
            </a:r>
            <a:r>
              <a:rPr lang="en-US" b="1" dirty="0" err="1"/>
              <a:t>riesce</a:t>
            </a:r>
            <a:r>
              <a:rPr lang="en-US" b="1" dirty="0"/>
              <a:t> a </a:t>
            </a:r>
            <a:r>
              <a:rPr lang="en-US" b="1" dirty="0" err="1"/>
              <a:t>portare</a:t>
            </a:r>
            <a:r>
              <a:rPr lang="en-US" b="1" dirty="0"/>
              <a:t> a </a:t>
            </a:r>
            <a:r>
              <a:rPr lang="en-US" b="1" dirty="0" err="1"/>
              <a:t>termine</a:t>
            </a:r>
            <a:r>
              <a:rPr lang="en-US" b="1" dirty="0"/>
              <a:t> il Progetto</a:t>
            </a:r>
            <a:r>
              <a:rPr lang="en-US" dirty="0"/>
              <a:t>) </a:t>
            </a:r>
            <a:r>
              <a:rPr lang="en-US" dirty="0" err="1"/>
              <a:t>necessità</a:t>
            </a:r>
            <a:r>
              <a:rPr lang="en-US" dirty="0"/>
              <a:t> di </a:t>
            </a:r>
            <a:r>
              <a:rPr lang="en-US" dirty="0" err="1"/>
              <a:t>trovare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/>
              <a:t>soluzione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688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indoor, electronics, computer, desk&#10;&#10;Description automatically generated">
            <a:extLst>
              <a:ext uri="{FF2B5EF4-FFF2-40B4-BE49-F238E27FC236}">
                <a16:creationId xmlns:a16="http://schemas.microsoft.com/office/drawing/2014/main" id="{774CDAFE-4B39-457F-846B-0A1BACA9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6" r="27251"/>
          <a:stretch/>
        </p:blipFill>
        <p:spPr>
          <a:xfrm>
            <a:off x="6019992" y="1"/>
            <a:ext cx="6172008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09D1A-FBA2-4ABA-9B0F-2DAFD30F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259" y="207168"/>
            <a:ext cx="4780129" cy="949326"/>
          </a:xfrm>
        </p:spPr>
        <p:txBody>
          <a:bodyPr anchor="b">
            <a:normAutofit/>
          </a:bodyPr>
          <a:lstStyle/>
          <a:p>
            <a:r>
              <a:rPr lang="it-IT" dirty="0"/>
              <a:t>Transizione digitale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72572C9-23AF-48BC-8775-19B1AB505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41" y="1156493"/>
            <a:ext cx="7171709" cy="5105411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Riunioni</a:t>
            </a:r>
            <a:r>
              <a:rPr lang="en-US" b="1" dirty="0"/>
              <a:t> </a:t>
            </a:r>
            <a:r>
              <a:rPr lang="en-US" b="1" dirty="0" err="1"/>
              <a:t>mensili</a:t>
            </a:r>
            <a:r>
              <a:rPr lang="en-US" b="1" dirty="0"/>
              <a:t> </a:t>
            </a:r>
            <a:r>
              <a:rPr lang="en-US" b="1" dirty="0" err="1"/>
              <a:t>dello</a:t>
            </a:r>
            <a:r>
              <a:rPr lang="en-US" b="1" dirty="0"/>
              <a:t> Steering Committee </a:t>
            </a:r>
            <a:r>
              <a:rPr lang="en-US" b="1" dirty="0" err="1"/>
              <a:t>che</a:t>
            </a:r>
            <a:r>
              <a:rPr lang="en-US" b="1" dirty="0"/>
              <a:t> </a:t>
            </a:r>
            <a:r>
              <a:rPr lang="en-US" b="1" dirty="0" err="1"/>
              <a:t>affianca</a:t>
            </a:r>
            <a:r>
              <a:rPr lang="en-US" b="1" dirty="0"/>
              <a:t> RTD e </a:t>
            </a:r>
            <a:r>
              <a:rPr lang="en-US" b="1" dirty="0" err="1"/>
              <a:t>Ufficio</a:t>
            </a:r>
            <a:r>
              <a:rPr lang="en-US" b="1" dirty="0"/>
              <a:t> </a:t>
            </a:r>
            <a:r>
              <a:rPr lang="en-US" b="1" dirty="0" err="1"/>
              <a:t>transizione</a:t>
            </a:r>
            <a:r>
              <a:rPr lang="en-US" b="1" dirty="0"/>
              <a:t> </a:t>
            </a:r>
            <a:r>
              <a:rPr lang="en-US" b="1" dirty="0" err="1"/>
              <a:t>digitale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Piano Triennale ICT per </a:t>
            </a:r>
            <a:r>
              <a:rPr lang="en-US" b="1" dirty="0" err="1"/>
              <a:t>l’ente</a:t>
            </a:r>
            <a:r>
              <a:rPr lang="en-US" b="1" dirty="0"/>
              <a:t> </a:t>
            </a:r>
            <a:r>
              <a:rPr lang="en-US" b="1" dirty="0" err="1"/>
              <a:t>approvato</a:t>
            </a:r>
            <a:r>
              <a:rPr lang="en-US" b="1" dirty="0"/>
              <a:t> a fine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Attività</a:t>
            </a:r>
            <a:r>
              <a:rPr lang="en-US" b="1" dirty="0"/>
              <a:t> formative e </a:t>
            </a:r>
            <a:r>
              <a:rPr lang="en-US" b="1" dirty="0" err="1"/>
              <a:t>referente</a:t>
            </a:r>
            <a:r>
              <a:rPr lang="en-US" b="1" dirty="0"/>
              <a:t> </a:t>
            </a:r>
            <a:r>
              <a:rPr lang="en-US" b="1" dirty="0" err="1"/>
              <a:t>transizione</a:t>
            </a:r>
            <a:r>
              <a:rPr lang="en-US" b="1" dirty="0"/>
              <a:t> </a:t>
            </a:r>
            <a:r>
              <a:rPr lang="en-US" b="1" dirty="0" err="1"/>
              <a:t>digitale</a:t>
            </a:r>
            <a:r>
              <a:rPr lang="en-US" b="1" dirty="0"/>
              <a:t> in </a:t>
            </a:r>
            <a:r>
              <a:rPr lang="en-US" b="1" dirty="0" err="1"/>
              <a:t>ogni</a:t>
            </a:r>
            <a:r>
              <a:rPr lang="en-US" b="1" dirty="0"/>
              <a:t> </a:t>
            </a:r>
            <a:r>
              <a:rPr lang="en-US" b="1" dirty="0" err="1"/>
              <a:t>struttura</a:t>
            </a:r>
            <a:r>
              <a:rPr lang="en-US" b="1" dirty="0"/>
              <a:t> – </a:t>
            </a:r>
            <a:r>
              <a:rPr lang="en-US" b="1" dirty="0" err="1"/>
              <a:t>Corsi</a:t>
            </a:r>
            <a:r>
              <a:rPr lang="en-US" b="1" dirty="0"/>
              <a:t> per </a:t>
            </a:r>
            <a:r>
              <a:rPr lang="en-US" b="1" dirty="0" err="1"/>
              <a:t>amministrativi</a:t>
            </a:r>
            <a:r>
              <a:rPr lang="en-US" b="1" dirty="0"/>
              <a:t> </a:t>
            </a:r>
            <a:r>
              <a:rPr lang="en-US" b="1" dirty="0" err="1"/>
              <a:t>previsti</a:t>
            </a:r>
            <a:r>
              <a:rPr lang="en-US" b="1" dirty="0"/>
              <a:t> </a:t>
            </a:r>
            <a:r>
              <a:rPr lang="en-US" b="1" dirty="0" err="1"/>
              <a:t>anche</a:t>
            </a:r>
            <a:r>
              <a:rPr lang="en-US" b="1" dirty="0"/>
              <a:t> per il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Piattaforma</a:t>
            </a:r>
            <a:r>
              <a:rPr lang="en-US" b="1" dirty="0"/>
              <a:t> Syllabus – </a:t>
            </a:r>
            <a:r>
              <a:rPr lang="en-US" b="1" dirty="0" err="1"/>
              <a:t>aperta</a:t>
            </a:r>
            <a:r>
              <a:rPr lang="en-US" b="1" dirty="0"/>
              <a:t> a tutti </a:t>
            </a:r>
            <a:r>
              <a:rPr lang="en-US" b="1" dirty="0" err="1"/>
              <a:t>gli</a:t>
            </a:r>
            <a:r>
              <a:rPr lang="en-US" b="1" dirty="0"/>
              <a:t> </a:t>
            </a:r>
            <a:r>
              <a:rPr lang="en-US" b="1" dirty="0" err="1"/>
              <a:t>interessati</a:t>
            </a:r>
            <a:r>
              <a:rPr lang="en-US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Firme </a:t>
            </a:r>
            <a:r>
              <a:rPr lang="en-US" b="1" dirty="0" err="1"/>
              <a:t>digitali</a:t>
            </a:r>
            <a:r>
              <a:rPr lang="en-US" b="1" dirty="0"/>
              <a:t> remote: rete IR operative e la mailing-list a </a:t>
            </a:r>
            <a:r>
              <a:rPr lang="en-US" b="1" dirty="0" err="1"/>
              <a:t>loro</a:t>
            </a:r>
            <a:r>
              <a:rPr lang="en-US" b="1" dirty="0"/>
              <a:t> </a:t>
            </a:r>
            <a:r>
              <a:rPr lang="en-US" b="1" dirty="0" err="1"/>
              <a:t>disposizione</a:t>
            </a:r>
            <a:r>
              <a:rPr lang="en-US" b="1" dirty="0"/>
              <a:t> </a:t>
            </a:r>
            <a:r>
              <a:rPr lang="en-US" b="1" dirty="0" err="1"/>
              <a:t>funziona</a:t>
            </a:r>
            <a:r>
              <a:rPr lang="en-US" b="1" dirty="0"/>
              <a:t> per </a:t>
            </a:r>
            <a:r>
              <a:rPr lang="en-US" b="1" dirty="0" err="1"/>
              <a:t>comunicazione</a:t>
            </a:r>
            <a:r>
              <a:rPr lang="en-US" b="1" dirty="0"/>
              <a:t> </a:t>
            </a:r>
            <a:r>
              <a:rPr lang="en-US" b="1" dirty="0" err="1"/>
              <a:t>delle</a:t>
            </a:r>
            <a:r>
              <a:rPr lang="en-US" b="1" dirty="0"/>
              <a:t> best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Pillole</a:t>
            </a:r>
            <a:r>
              <a:rPr lang="en-US" b="1" dirty="0"/>
              <a:t> formative – </a:t>
            </a:r>
            <a:r>
              <a:rPr lang="en-US" b="1" dirty="0" err="1"/>
              <a:t>presenti</a:t>
            </a:r>
            <a:r>
              <a:rPr lang="en-US" b="1" dirty="0"/>
              <a:t> </a:t>
            </a:r>
            <a:r>
              <a:rPr lang="en-US" b="1" dirty="0" err="1"/>
              <a:t>sul</a:t>
            </a:r>
            <a:r>
              <a:rPr lang="en-US" b="1" dirty="0"/>
              <a:t> </a:t>
            </a:r>
            <a:r>
              <a:rPr lang="en-US" b="1" dirty="0" err="1"/>
              <a:t>sito</a:t>
            </a:r>
            <a:r>
              <a:rPr lang="en-US" b="1" dirty="0"/>
              <a:t> DSI</a:t>
            </a:r>
          </a:p>
        </p:txBody>
      </p:sp>
    </p:spTree>
    <p:extLst>
      <p:ext uri="{BB962C8B-B14F-4D97-AF65-F5344CB8AC3E}">
        <p14:creationId xmlns:p14="http://schemas.microsoft.com/office/powerpoint/2010/main" val="686228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820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4CE3C4-3600-4353-9FE1-B32D06BEF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37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0C4784-50B5-44C0-A65E-1D8F6B14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6" y="-29867"/>
            <a:ext cx="8090537" cy="969642"/>
          </a:xfrm>
        </p:spPr>
        <p:txBody>
          <a:bodyPr anchor="b">
            <a:normAutofit/>
          </a:bodyPr>
          <a:lstStyle/>
          <a:p>
            <a:r>
              <a:rPr lang="it-IT" dirty="0"/>
              <a:t>Punti aperti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9FB81D-998B-4288-8ECA-5CBF590D5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368" y="647236"/>
            <a:ext cx="6533470" cy="163431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Nuovo </a:t>
            </a:r>
            <a:r>
              <a:rPr lang="en-US" dirty="0" err="1">
                <a:solidFill>
                  <a:schemeClr val="tx1"/>
                </a:solidFill>
              </a:rPr>
              <a:t>stipendiale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operativo</a:t>
            </a:r>
            <a:r>
              <a:rPr lang="en-US" dirty="0">
                <a:solidFill>
                  <a:schemeClr val="tx1"/>
                </a:solidFill>
              </a:rPr>
              <a:t> dal 1 </a:t>
            </a:r>
            <a:r>
              <a:rPr lang="en-US" dirty="0" err="1">
                <a:solidFill>
                  <a:schemeClr val="tx1"/>
                </a:solidFill>
              </a:rPr>
              <a:t>gennaio</a:t>
            </a:r>
            <a:r>
              <a:rPr lang="en-US" dirty="0">
                <a:solidFill>
                  <a:schemeClr val="tx1"/>
                </a:solidFill>
              </a:rPr>
              <a:t> 2023 </a:t>
            </a:r>
            <a:r>
              <a:rPr lang="en-US" dirty="0" err="1">
                <a:solidFill>
                  <a:schemeClr val="tx1"/>
                </a:solidFill>
              </a:rPr>
              <a:t>ancora</a:t>
            </a:r>
            <a:r>
              <a:rPr lang="en-US" dirty="0">
                <a:solidFill>
                  <a:schemeClr val="tx1"/>
                </a:solidFill>
              </a:rPr>
              <a:t> non </a:t>
            </a:r>
            <a:r>
              <a:rPr lang="en-US" dirty="0" err="1">
                <a:solidFill>
                  <a:schemeClr val="tx1"/>
                </a:solidFill>
              </a:rPr>
              <a:t>definito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flusso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contabile</a:t>
            </a:r>
            <a:r>
              <a:rPr lang="en-US" dirty="0">
                <a:solidFill>
                  <a:schemeClr val="tx1"/>
                </a:solidFill>
              </a:rPr>
              <a:t> da </a:t>
            </a:r>
            <a:r>
              <a:rPr lang="en-US" dirty="0" err="1">
                <a:solidFill>
                  <a:schemeClr val="tx1"/>
                </a:solidFill>
              </a:rPr>
              <a:t>riversare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</a:t>
            </a:r>
            <a:r>
              <a:rPr lang="en-US" dirty="0">
                <a:solidFill>
                  <a:schemeClr val="tx1"/>
                </a:solidFill>
              </a:rPr>
              <a:t> Oracle e </a:t>
            </a:r>
            <a:r>
              <a:rPr lang="en-US" dirty="0" err="1">
                <a:solidFill>
                  <a:schemeClr val="tx1"/>
                </a:solidFill>
              </a:rPr>
              <a:t>difficoltà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ottenere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informazioni</a:t>
            </a:r>
            <a:r>
              <a:rPr lang="en-US" dirty="0">
                <a:solidFill>
                  <a:schemeClr val="tx1"/>
                </a:solidFill>
              </a:rPr>
              <a:t> tempestive dale </a:t>
            </a:r>
            <a:r>
              <a:rPr lang="en-US" dirty="0" err="1">
                <a:solidFill>
                  <a:schemeClr val="tx1"/>
                </a:solidFill>
              </a:rPr>
              <a:t>altre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direzioni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1F89B038-BE81-4757-8DB9-2AC705F3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38" y="528663"/>
            <a:ext cx="2988679" cy="1681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C05FF9-B69B-4C7E-8E06-DA57C2999AFF}"/>
              </a:ext>
            </a:extLst>
          </p:cNvPr>
          <p:cNvSpPr txBox="1"/>
          <p:nvPr/>
        </p:nvSpPr>
        <p:spPr>
          <a:xfrm>
            <a:off x="3831686" y="3001036"/>
            <a:ext cx="3966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Integrare e migliorare il tool </a:t>
            </a:r>
            <a:r>
              <a:rPr lang="it-IT" dirty="0" err="1"/>
              <a:t>RdA</a:t>
            </a:r>
            <a:r>
              <a:rPr lang="it-IT" dirty="0"/>
              <a:t> </a:t>
            </a:r>
          </a:p>
          <a:p>
            <a:endParaRPr lang="it-IT" b="1" dirty="0"/>
          </a:p>
        </p:txBody>
      </p:sp>
      <p:pic>
        <p:nvPicPr>
          <p:cNvPr id="11" name="Picture 10" descr="A hand holding a touch screen device&#10;&#10;Description automatically generated with low confidence">
            <a:extLst>
              <a:ext uri="{FF2B5EF4-FFF2-40B4-BE49-F238E27FC236}">
                <a16:creationId xmlns:a16="http://schemas.microsoft.com/office/drawing/2014/main" id="{F496D0F7-6C3B-49F2-9DBE-DDCD7E40D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3" y="2400448"/>
            <a:ext cx="3363043" cy="1821648"/>
          </a:xfrm>
          <a:prstGeom prst="rect">
            <a:avLst/>
          </a:prstGeom>
        </p:spPr>
      </p:pic>
      <p:pic>
        <p:nvPicPr>
          <p:cNvPr id="1026" name="Picture 2" descr="Software rilevazione presenze e gestione del personale">
            <a:extLst>
              <a:ext uri="{FF2B5EF4-FFF2-40B4-BE49-F238E27FC236}">
                <a16:creationId xmlns:a16="http://schemas.microsoft.com/office/drawing/2014/main" id="{AD248F9F-31CE-427F-B76C-B4C0EE25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031" y="2861693"/>
            <a:ext cx="25812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8CEF58-7BCB-4F75-ADD4-385DA97F9D96}"/>
              </a:ext>
            </a:extLst>
          </p:cNvPr>
          <p:cNvSpPr txBox="1"/>
          <p:nvPr/>
        </p:nvSpPr>
        <p:spPr>
          <a:xfrm>
            <a:off x="4916766" y="3483432"/>
            <a:ext cx="40633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Necessità di ripensare al sistema presenze – Marco e Barbara hanno avuto contatti con l’area gestione presenze di </a:t>
            </a:r>
            <a:r>
              <a:rPr lang="it-IT" b="1" dirty="0"/>
              <a:t>Zucchetti – riscontri positivi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2BA2B3D7-3D6A-41C6-8FE4-4FE2DDA34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76" y="4704714"/>
            <a:ext cx="2799578" cy="19277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95E748-10CB-40A2-94C3-0F7477D71112}"/>
              </a:ext>
            </a:extLst>
          </p:cNvPr>
          <p:cNvSpPr txBox="1"/>
          <p:nvPr/>
        </p:nvSpPr>
        <p:spPr>
          <a:xfrm>
            <a:off x="2235582" y="4707776"/>
            <a:ext cx="41852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costo del supporto e manutenzione</a:t>
            </a:r>
          </a:p>
          <a:p>
            <a:r>
              <a:rPr lang="it-IT" dirty="0"/>
              <a:t>annuo è sempre alto da sostenere:</a:t>
            </a:r>
          </a:p>
          <a:p>
            <a:r>
              <a:rPr lang="it-IT" b="1" dirty="0"/>
              <a:t>Mantenuto il taglio del 33% su costo annuo EBS per riduzione assistenza, nessuna riduzione su Oracle DB</a:t>
            </a:r>
          </a:p>
        </p:txBody>
      </p:sp>
      <p:pic>
        <p:nvPicPr>
          <p:cNvPr id="24" name="Picture 2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40DF7E3-CECC-4794-AADF-3D20B37C92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71" y="5219202"/>
            <a:ext cx="2185017" cy="14574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C93894-12CC-42A8-852B-3428C891C46C}"/>
              </a:ext>
            </a:extLst>
          </p:cNvPr>
          <p:cNvSpPr txBox="1"/>
          <p:nvPr/>
        </p:nvSpPr>
        <p:spPr>
          <a:xfrm>
            <a:off x="6634125" y="4960760"/>
            <a:ext cx="2869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Libro firma </a:t>
            </a:r>
            <a:r>
              <a:rPr lang="it-IT" dirty="0" err="1"/>
              <a:t>Yubik</a:t>
            </a:r>
            <a:r>
              <a:rPr lang="it-IT" dirty="0"/>
              <a:t> della </a:t>
            </a:r>
            <a:r>
              <a:rPr lang="it-IT" dirty="0" err="1"/>
              <a:t>Docflow</a:t>
            </a:r>
            <a:r>
              <a:rPr lang="it-IT" dirty="0"/>
              <a:t> acquistato– </a:t>
            </a:r>
            <a:r>
              <a:rPr lang="it-IT" b="1" dirty="0"/>
              <a:t>programma di configurazione e messa in produzione entro la fine dell’anno</a:t>
            </a:r>
          </a:p>
        </p:txBody>
      </p:sp>
    </p:spTree>
    <p:extLst>
      <p:ext uri="{BB962C8B-B14F-4D97-AF65-F5344CB8AC3E}">
        <p14:creationId xmlns:p14="http://schemas.microsoft.com/office/powerpoint/2010/main" val="194192171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1B2430"/>
      </a:dk2>
      <a:lt2>
        <a:srgbClr val="F0F3F1"/>
      </a:lt2>
      <a:accent1>
        <a:srgbClr val="C34DAB"/>
      </a:accent1>
      <a:accent2>
        <a:srgbClr val="983BB1"/>
      </a:accent2>
      <a:accent3>
        <a:srgbClr val="794DC3"/>
      </a:accent3>
      <a:accent4>
        <a:srgbClr val="4045B3"/>
      </a:accent4>
      <a:accent5>
        <a:srgbClr val="4D83C3"/>
      </a:accent5>
      <a:accent6>
        <a:srgbClr val="3BA3B1"/>
      </a:accent6>
      <a:hlink>
        <a:srgbClr val="3F65B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660</Words>
  <Application>Microsoft Office PowerPoint</Application>
  <PresentationFormat>Widescreen</PresentationFormat>
  <Paragraphs>130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Meiryo</vt:lpstr>
      <vt:lpstr>Arial</vt:lpstr>
      <vt:lpstr>Calibri</vt:lpstr>
      <vt:lpstr>Corbel</vt:lpstr>
      <vt:lpstr>SketchLinesVTI</vt:lpstr>
      <vt:lpstr>Riunione plenaria DSI</vt:lpstr>
      <vt:lpstr>Staff DSI </vt:lpstr>
      <vt:lpstr>Bandi di concorso e posizioni DSI 2023</vt:lpstr>
      <vt:lpstr>Posizioni richieste come nuove assunzioni per il triennio 2022-2024</vt:lpstr>
      <vt:lpstr>Bilancio 2023 DSI</vt:lpstr>
      <vt:lpstr>Budget disponibile per il 2023 e previsione 2024</vt:lpstr>
      <vt:lpstr>Modello sviluppo in outsourcing</vt:lpstr>
      <vt:lpstr>Transizione digitale</vt:lpstr>
      <vt:lpstr>Punti aperti</vt:lpstr>
      <vt:lpstr>Pubblicazioni DSI</vt:lpstr>
      <vt:lpstr>Changing of the Guard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Roberto Gomezel</dc:creator>
  <cp:lastModifiedBy>Roberto Gomezel</cp:lastModifiedBy>
  <cp:revision>43</cp:revision>
  <dcterms:created xsi:type="dcterms:W3CDTF">2021-11-26T07:42:33Z</dcterms:created>
  <dcterms:modified xsi:type="dcterms:W3CDTF">2023-06-13T08:35:38Z</dcterms:modified>
</cp:coreProperties>
</file>