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1" r:id="rId7"/>
    <p:sldId id="260"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4F80A-6BCF-0833-3C4E-B289DDB900F9}" v="205" dt="2023-03-19T09:08:05.832"/>
    <p1510:client id="{8C45D611-727F-1476-822C-CCE521CF43EE}" v="74" dt="2023-03-19T09:50:15.264"/>
    <p1510:client id="{B5B7397B-A125-C12E-EB17-FFE926C65E57}" v="3" dt="2023-03-19T09:54:33.191"/>
    <p1510:client id="{DDFD224E-4BF7-4347-9F60-1F91AAFC513A}" v="3" dt="2023-03-18T17:16:38.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Degli Esposti" userId="S::mirko.degliesposti@unibo.it::1b100ef8-f9c3-412a-9805-80d70a977722" providerId="AD" clId="Web-{8C45D611-727F-1476-822C-CCE521CF43EE}"/>
    <pc:docChg chg="addSld delSld modSld">
      <pc:chgData name="Mirko Degli Esposti" userId="S::mirko.degliesposti@unibo.it::1b100ef8-f9c3-412a-9805-80d70a977722" providerId="AD" clId="Web-{8C45D611-727F-1476-822C-CCE521CF43EE}" dt="2023-03-19T09:50:15.264" v="71"/>
      <pc:docMkLst>
        <pc:docMk/>
      </pc:docMkLst>
      <pc:sldChg chg="del">
        <pc:chgData name="Mirko Degli Esposti" userId="S::mirko.degliesposti@unibo.it::1b100ef8-f9c3-412a-9805-80d70a977722" providerId="AD" clId="Web-{8C45D611-727F-1476-822C-CCE521CF43EE}" dt="2023-03-19T09:48:11.041" v="61"/>
        <pc:sldMkLst>
          <pc:docMk/>
          <pc:sldMk cId="3583938798" sldId="263"/>
        </pc:sldMkLst>
      </pc:sldChg>
      <pc:sldChg chg="del">
        <pc:chgData name="Mirko Degli Esposti" userId="S::mirko.degliesposti@unibo.it::1b100ef8-f9c3-412a-9805-80d70a977722" providerId="AD" clId="Web-{8C45D611-727F-1476-822C-CCE521CF43EE}" dt="2023-03-19T09:48:14.932" v="62"/>
        <pc:sldMkLst>
          <pc:docMk/>
          <pc:sldMk cId="4072773219" sldId="265"/>
        </pc:sldMkLst>
      </pc:sldChg>
      <pc:sldChg chg="del">
        <pc:chgData name="Mirko Degli Esposti" userId="S::mirko.degliesposti@unibo.it::1b100ef8-f9c3-412a-9805-80d70a977722" providerId="AD" clId="Web-{8C45D611-727F-1476-822C-CCE521CF43EE}" dt="2023-03-19T09:48:18.526" v="63"/>
        <pc:sldMkLst>
          <pc:docMk/>
          <pc:sldMk cId="2387396456" sldId="266"/>
        </pc:sldMkLst>
      </pc:sldChg>
      <pc:sldChg chg="addSp modSp add replId addAnim modAnim">
        <pc:chgData name="Mirko Degli Esposti" userId="S::mirko.degliesposti@unibo.it::1b100ef8-f9c3-412a-9805-80d70a977722" providerId="AD" clId="Web-{8C45D611-727F-1476-822C-CCE521CF43EE}" dt="2023-03-19T09:50:15.264" v="71"/>
        <pc:sldMkLst>
          <pc:docMk/>
          <pc:sldMk cId="2869393389" sldId="267"/>
        </pc:sldMkLst>
        <pc:grpChg chg="add">
          <ac:chgData name="Mirko Degli Esposti" userId="S::mirko.degliesposti@unibo.it::1b100ef8-f9c3-412a-9805-80d70a977722" providerId="AD" clId="Web-{8C45D611-727F-1476-822C-CCE521CF43EE}" dt="2023-03-19T09:48:37.792" v="64"/>
          <ac:grpSpMkLst>
            <pc:docMk/>
            <pc:sldMk cId="2869393389" sldId="267"/>
            <ac:grpSpMk id="16" creationId="{F7DEC669-0E47-89E8-10F0-5F8622C9478C}"/>
          </ac:grpSpMkLst>
        </pc:grpChg>
        <pc:grpChg chg="add">
          <ac:chgData name="Mirko Degli Esposti" userId="S::mirko.degliesposti@unibo.it::1b100ef8-f9c3-412a-9805-80d70a977722" providerId="AD" clId="Web-{8C45D611-727F-1476-822C-CCE521CF43EE}" dt="2023-03-19T09:49:07.621" v="66"/>
          <ac:grpSpMkLst>
            <pc:docMk/>
            <pc:sldMk cId="2869393389" sldId="267"/>
            <ac:grpSpMk id="18" creationId="{BEDE1A6D-FCA2-0F52-7A9E-490ABC7C789B}"/>
          </ac:grpSpMkLst>
        </pc:grpChg>
        <pc:grpChg chg="add">
          <ac:chgData name="Mirko Degli Esposti" userId="S::mirko.degliesposti@unibo.it::1b100ef8-f9c3-412a-9805-80d70a977722" providerId="AD" clId="Web-{8C45D611-727F-1476-822C-CCE521CF43EE}" dt="2023-03-19T09:49:56.576" v="67"/>
          <ac:grpSpMkLst>
            <pc:docMk/>
            <pc:sldMk cId="2869393389" sldId="267"/>
            <ac:grpSpMk id="19" creationId="{AA50C3AB-A19C-733E-8A4D-4B352032F830}"/>
          </ac:grpSpMkLst>
        </pc:grpChg>
        <pc:picChg chg="add mod">
          <ac:chgData name="Mirko Degli Esposti" userId="S::mirko.degliesposti@unibo.it::1b100ef8-f9c3-412a-9805-80d70a977722" providerId="AD" clId="Web-{8C45D611-727F-1476-822C-CCE521CF43EE}" dt="2023-03-19T09:22:09.345" v="5" actId="1076"/>
          <ac:picMkLst>
            <pc:docMk/>
            <pc:sldMk cId="2869393389" sldId="267"/>
            <ac:picMk id="3" creationId="{0EA1120F-AF03-CE7C-539A-E2B888EBD5D6}"/>
          </ac:picMkLst>
        </pc:picChg>
        <pc:picChg chg="add mod">
          <ac:chgData name="Mirko Degli Esposti" userId="S::mirko.degliesposti@unibo.it::1b100ef8-f9c3-412a-9805-80d70a977722" providerId="AD" clId="Web-{8C45D611-727F-1476-822C-CCE521CF43EE}" dt="2023-03-19T09:46:40.304" v="52" actId="14100"/>
          <ac:picMkLst>
            <pc:docMk/>
            <pc:sldMk cId="2869393389" sldId="267"/>
            <ac:picMk id="5" creationId="{00F5314E-2F3E-1CA6-38C4-4205FCEAD6B5}"/>
          </ac:picMkLst>
        </pc:picChg>
        <pc:picChg chg="mod">
          <ac:chgData name="Mirko Degli Esposti" userId="S::mirko.degliesposti@unibo.it::1b100ef8-f9c3-412a-9805-80d70a977722" providerId="AD" clId="Web-{8C45D611-727F-1476-822C-CCE521CF43EE}" dt="2023-03-19T09:46:36.007" v="51" actId="14100"/>
          <ac:picMkLst>
            <pc:docMk/>
            <pc:sldMk cId="2869393389" sldId="267"/>
            <ac:picMk id="7" creationId="{6AD67CDF-8C6E-7529-3180-BF140F7E1D24}"/>
          </ac:picMkLst>
        </pc:picChg>
        <pc:picChg chg="add mod">
          <ac:chgData name="Mirko Degli Esposti" userId="S::mirko.degliesposti@unibo.it::1b100ef8-f9c3-412a-9805-80d70a977722" providerId="AD" clId="Web-{8C45D611-727F-1476-822C-CCE521CF43EE}" dt="2023-03-19T09:48:57.996" v="65" actId="1076"/>
          <ac:picMkLst>
            <pc:docMk/>
            <pc:sldMk cId="2869393389" sldId="267"/>
            <ac:picMk id="8" creationId="{A9F3E43F-6406-57DE-2579-129B13DCC595}"/>
          </ac:picMkLst>
        </pc:picChg>
        <pc:picChg chg="add mod">
          <ac:chgData name="Mirko Degli Esposti" userId="S::mirko.degliesposti@unibo.it::1b100ef8-f9c3-412a-9805-80d70a977722" providerId="AD" clId="Web-{8C45D611-727F-1476-822C-CCE521CF43EE}" dt="2023-03-19T09:45:33.817" v="50" actId="1076"/>
          <ac:picMkLst>
            <pc:docMk/>
            <pc:sldMk cId="2869393389" sldId="267"/>
            <ac:picMk id="9" creationId="{1F5B2636-C46A-65C2-9C70-58F7F25D6122}"/>
          </ac:picMkLst>
        </pc:picChg>
        <pc:picChg chg="add mod">
          <ac:chgData name="Mirko Degli Esposti" userId="S::mirko.degliesposti@unibo.it::1b100ef8-f9c3-412a-9805-80d70a977722" providerId="AD" clId="Web-{8C45D611-727F-1476-822C-CCE521CF43EE}" dt="2023-03-19T09:45:26.004" v="47" actId="14100"/>
          <ac:picMkLst>
            <pc:docMk/>
            <pc:sldMk cId="2869393389" sldId="267"/>
            <ac:picMk id="10" creationId="{3C195DFC-4923-864B-C4E1-1DDFF572E998}"/>
          </ac:picMkLst>
        </pc:picChg>
        <pc:picChg chg="add mod ord">
          <ac:chgData name="Mirko Degli Esposti" userId="S::mirko.degliesposti@unibo.it::1b100ef8-f9c3-412a-9805-80d70a977722" providerId="AD" clId="Web-{8C45D611-727F-1476-822C-CCE521CF43EE}" dt="2023-03-19T09:45:27.879" v="48" actId="1076"/>
          <ac:picMkLst>
            <pc:docMk/>
            <pc:sldMk cId="2869393389" sldId="267"/>
            <ac:picMk id="13" creationId="{BF6BBB5E-2493-0F77-BB2F-CC7510D67CA7}"/>
          </ac:picMkLst>
        </pc:picChg>
        <pc:picChg chg="add mod ord">
          <ac:chgData name="Mirko Degli Esposti" userId="S::mirko.degliesposti@unibo.it::1b100ef8-f9c3-412a-9805-80d70a977722" providerId="AD" clId="Web-{8C45D611-727F-1476-822C-CCE521CF43EE}" dt="2023-03-19T09:45:31.223" v="49" actId="1076"/>
          <ac:picMkLst>
            <pc:docMk/>
            <pc:sldMk cId="2869393389" sldId="267"/>
            <ac:picMk id="14" creationId="{33151420-3DB8-B99A-5D02-557C91D6D868}"/>
          </ac:picMkLst>
        </pc:picChg>
        <pc:picChg chg="add mod">
          <ac:chgData name="Mirko Degli Esposti" userId="S::mirko.degliesposti@unibo.it::1b100ef8-f9c3-412a-9805-80d70a977722" providerId="AD" clId="Web-{8C45D611-727F-1476-822C-CCE521CF43EE}" dt="2023-03-19T09:47:29.352" v="60" actId="1076"/>
          <ac:picMkLst>
            <pc:docMk/>
            <pc:sldMk cId="2869393389" sldId="267"/>
            <ac:picMk id="15" creationId="{CF20CDA3-8ED2-9121-D3EA-5B59A9BD04E7}"/>
          </ac:picMkLst>
        </pc:picChg>
      </pc:sldChg>
    </pc:docChg>
  </pc:docChgLst>
  <pc:docChgLst>
    <pc:chgData name="Mirko Degli Esposti" userId="S::mirko.degliesposti@unibo.it::1b100ef8-f9c3-412a-9805-80d70a977722" providerId="AD" clId="Web-{05F4F80A-6BCF-0833-3C4E-B289DDB900F9}"/>
    <pc:docChg chg="addSld delSld modSld">
      <pc:chgData name="Mirko Degli Esposti" userId="S::mirko.degliesposti@unibo.it::1b100ef8-f9c3-412a-9805-80d70a977722" providerId="AD" clId="Web-{05F4F80A-6BCF-0833-3C4E-B289DDB900F9}" dt="2023-03-19T09:08:05.832" v="192"/>
      <pc:docMkLst>
        <pc:docMk/>
      </pc:docMkLst>
      <pc:sldChg chg="addSp delSp modSp new">
        <pc:chgData name="Mirko Degli Esposti" userId="S::mirko.degliesposti@unibo.it::1b100ef8-f9c3-412a-9805-80d70a977722" providerId="AD" clId="Web-{05F4F80A-6BCF-0833-3C4E-B289DDB900F9}" dt="2023-03-19T09:03:17.853" v="163" actId="20577"/>
        <pc:sldMkLst>
          <pc:docMk/>
          <pc:sldMk cId="3583938798" sldId="263"/>
        </pc:sldMkLst>
        <pc:spChg chg="mod">
          <ac:chgData name="Mirko Degli Esposti" userId="S::mirko.degliesposti@unibo.it::1b100ef8-f9c3-412a-9805-80d70a977722" providerId="AD" clId="Web-{05F4F80A-6BCF-0833-3C4E-B289DDB900F9}" dt="2023-03-19T09:03:17.853" v="163" actId="20577"/>
          <ac:spMkLst>
            <pc:docMk/>
            <pc:sldMk cId="3583938798" sldId="263"/>
            <ac:spMk id="2" creationId="{1E6F3A1F-23FB-4C0B-9A5A-BA219767DFD8}"/>
          </ac:spMkLst>
        </pc:spChg>
        <pc:spChg chg="del">
          <ac:chgData name="Mirko Degli Esposti" userId="S::mirko.degliesposti@unibo.it::1b100ef8-f9c3-412a-9805-80d70a977722" providerId="AD" clId="Web-{05F4F80A-6BCF-0833-3C4E-B289DDB900F9}" dt="2023-03-19T08:41:02.211" v="1"/>
          <ac:spMkLst>
            <pc:docMk/>
            <pc:sldMk cId="3583938798" sldId="263"/>
            <ac:spMk id="3" creationId="{21AC47DD-549F-C2BA-DAFC-4ABA525B68BA}"/>
          </ac:spMkLst>
        </pc:spChg>
        <pc:picChg chg="add mod ord">
          <ac:chgData name="Mirko Degli Esposti" userId="S::mirko.degliesposti@unibo.it::1b100ef8-f9c3-412a-9805-80d70a977722" providerId="AD" clId="Web-{05F4F80A-6BCF-0833-3C4E-B289DDB900F9}" dt="2023-03-19T09:02:58.196" v="161" actId="1076"/>
          <ac:picMkLst>
            <pc:docMk/>
            <pc:sldMk cId="3583938798" sldId="263"/>
            <ac:picMk id="4" creationId="{ABE583F2-D41C-4884-B62E-631B3AB0D6B4}"/>
          </ac:picMkLst>
        </pc:picChg>
        <pc:picChg chg="add del mod">
          <ac:chgData name="Mirko Degli Esposti" userId="S::mirko.degliesposti@unibo.it::1b100ef8-f9c3-412a-9805-80d70a977722" providerId="AD" clId="Web-{05F4F80A-6BCF-0833-3C4E-B289DDB900F9}" dt="2023-03-19T08:45:52.049" v="85"/>
          <ac:picMkLst>
            <pc:docMk/>
            <pc:sldMk cId="3583938798" sldId="263"/>
            <ac:picMk id="5" creationId="{8D114A06-6E04-BAD2-4CDA-8D20AD2F03F7}"/>
          </ac:picMkLst>
        </pc:picChg>
        <pc:picChg chg="add del mod">
          <ac:chgData name="Mirko Degli Esposti" userId="S::mirko.degliesposti@unibo.it::1b100ef8-f9c3-412a-9805-80d70a977722" providerId="AD" clId="Web-{05F4F80A-6BCF-0833-3C4E-B289DDB900F9}" dt="2023-03-19T08:57:58.248" v="124"/>
          <ac:picMkLst>
            <pc:docMk/>
            <pc:sldMk cId="3583938798" sldId="263"/>
            <ac:picMk id="6" creationId="{9950DA07-D999-AD17-02A2-C236F0C92A5C}"/>
          </ac:picMkLst>
        </pc:picChg>
        <pc:picChg chg="add del mod">
          <ac:chgData name="Mirko Degli Esposti" userId="S::mirko.degliesposti@unibo.it::1b100ef8-f9c3-412a-9805-80d70a977722" providerId="AD" clId="Web-{05F4F80A-6BCF-0833-3C4E-B289DDB900F9}" dt="2023-03-19T08:58:02.170" v="126"/>
          <ac:picMkLst>
            <pc:docMk/>
            <pc:sldMk cId="3583938798" sldId="263"/>
            <ac:picMk id="7" creationId="{6AD67CDF-8C6E-7529-3180-BF140F7E1D24}"/>
          </ac:picMkLst>
        </pc:picChg>
        <pc:picChg chg="add del mod">
          <ac:chgData name="Mirko Degli Esposti" userId="S::mirko.degliesposti@unibo.it::1b100ef8-f9c3-412a-9805-80d70a977722" providerId="AD" clId="Web-{05F4F80A-6BCF-0833-3C4E-B289DDB900F9}" dt="2023-03-19T08:57:59.841" v="125"/>
          <ac:picMkLst>
            <pc:docMk/>
            <pc:sldMk cId="3583938798" sldId="263"/>
            <ac:picMk id="8" creationId="{17065C22-0A2B-9D66-40B9-C1C99E2EBB92}"/>
          </ac:picMkLst>
        </pc:picChg>
        <pc:picChg chg="add ord">
          <ac:chgData name="Mirko Degli Esposti" userId="S::mirko.degliesposti@unibo.it::1b100ef8-f9c3-412a-9805-80d70a977722" providerId="AD" clId="Web-{05F4F80A-6BCF-0833-3C4E-B289DDB900F9}" dt="2023-03-19T09:01:49.741" v="154"/>
          <ac:picMkLst>
            <pc:docMk/>
            <pc:sldMk cId="3583938798" sldId="263"/>
            <ac:picMk id="10" creationId="{BD813C26-CEC2-5033-E93A-7996A7B3CE23}"/>
          </ac:picMkLst>
        </pc:picChg>
      </pc:sldChg>
      <pc:sldChg chg="delSp modSp new">
        <pc:chgData name="Mirko Degli Esposti" userId="S::mirko.degliesposti@unibo.it::1b100ef8-f9c3-412a-9805-80d70a977722" providerId="AD" clId="Web-{05F4F80A-6BCF-0833-3C4E-B289DDB900F9}" dt="2023-03-19T08:49:09.401" v="94"/>
        <pc:sldMkLst>
          <pc:docMk/>
          <pc:sldMk cId="2870508133" sldId="264"/>
        </pc:sldMkLst>
        <pc:spChg chg="mod">
          <ac:chgData name="Mirko Degli Esposti" userId="S::mirko.degliesposti@unibo.it::1b100ef8-f9c3-412a-9805-80d70a977722" providerId="AD" clId="Web-{05F4F80A-6BCF-0833-3C4E-B289DDB900F9}" dt="2023-03-19T08:49:05.964" v="93" actId="20577"/>
          <ac:spMkLst>
            <pc:docMk/>
            <pc:sldMk cId="2870508133" sldId="264"/>
            <ac:spMk id="2" creationId="{D23A1D73-7843-8CB6-64C9-6AC115529DC8}"/>
          </ac:spMkLst>
        </pc:spChg>
        <pc:spChg chg="del">
          <ac:chgData name="Mirko Degli Esposti" userId="S::mirko.degliesposti@unibo.it::1b100ef8-f9c3-412a-9805-80d70a977722" providerId="AD" clId="Web-{05F4F80A-6BCF-0833-3C4E-B289DDB900F9}" dt="2023-03-19T08:49:09.401" v="94"/>
          <ac:spMkLst>
            <pc:docMk/>
            <pc:sldMk cId="2870508133" sldId="264"/>
            <ac:spMk id="3" creationId="{F71EEB0C-861B-D944-5BF1-2E228F17B619}"/>
          </ac:spMkLst>
        </pc:spChg>
      </pc:sldChg>
      <pc:sldChg chg="addSp delSp modSp add replId">
        <pc:chgData name="Mirko Degli Esposti" userId="S::mirko.degliesposti@unibo.it::1b100ef8-f9c3-412a-9805-80d70a977722" providerId="AD" clId="Web-{05F4F80A-6BCF-0833-3C4E-B289DDB900F9}" dt="2023-03-19T09:05:39.280" v="180" actId="1076"/>
        <pc:sldMkLst>
          <pc:docMk/>
          <pc:sldMk cId="4072773219" sldId="265"/>
        </pc:sldMkLst>
        <pc:spChg chg="add del mod">
          <ac:chgData name="Mirko Degli Esposti" userId="S::mirko.degliesposti@unibo.it::1b100ef8-f9c3-412a-9805-80d70a977722" providerId="AD" clId="Web-{05F4F80A-6BCF-0833-3C4E-B289DDB900F9}" dt="2023-03-19T09:04:49.528" v="175"/>
          <ac:spMkLst>
            <pc:docMk/>
            <pc:sldMk cId="4072773219" sldId="265"/>
            <ac:spMk id="2" creationId="{1E6F3A1F-23FB-4C0B-9A5A-BA219767DFD8}"/>
          </ac:spMkLst>
        </pc:spChg>
        <pc:spChg chg="add del mod">
          <ac:chgData name="Mirko Degli Esposti" userId="S::mirko.degliesposti@unibo.it::1b100ef8-f9c3-412a-9805-80d70a977722" providerId="AD" clId="Web-{05F4F80A-6BCF-0833-3C4E-B289DDB900F9}" dt="2023-03-19T08:59:38.721" v="132"/>
          <ac:spMkLst>
            <pc:docMk/>
            <pc:sldMk cId="4072773219" sldId="265"/>
            <ac:spMk id="5" creationId="{BE796552-83DE-8FA2-A990-5E6C647148E4}"/>
          </ac:spMkLst>
        </pc:spChg>
        <pc:spChg chg="add">
          <ac:chgData name="Mirko Degli Esposti" userId="S::mirko.degliesposti@unibo.it::1b100ef8-f9c3-412a-9805-80d70a977722" providerId="AD" clId="Web-{05F4F80A-6BCF-0833-3C4E-B289DDB900F9}" dt="2023-03-19T09:03:47.933" v="165"/>
          <ac:spMkLst>
            <pc:docMk/>
            <pc:sldMk cId="4072773219" sldId="265"/>
            <ac:spMk id="12" creationId="{62979A0B-6748-C65B-7044-A03DE3E7EE7D}"/>
          </ac:spMkLst>
        </pc:spChg>
        <pc:spChg chg="add del mod">
          <ac:chgData name="Mirko Degli Esposti" userId="S::mirko.degliesposti@unibo.it::1b100ef8-f9c3-412a-9805-80d70a977722" providerId="AD" clId="Web-{05F4F80A-6BCF-0833-3C4E-B289DDB900F9}" dt="2023-03-19T09:04:27.262" v="174"/>
          <ac:spMkLst>
            <pc:docMk/>
            <pc:sldMk cId="4072773219" sldId="265"/>
            <ac:spMk id="14" creationId="{F23E0E91-8184-4608-A7D9-669E28E7DE6E}"/>
          </ac:spMkLst>
        </pc:spChg>
        <pc:spChg chg="add del mod">
          <ac:chgData name="Mirko Degli Esposti" userId="S::mirko.degliesposti@unibo.it::1b100ef8-f9c3-412a-9805-80d70a977722" providerId="AD" clId="Web-{05F4F80A-6BCF-0833-3C4E-B289DDB900F9}" dt="2023-03-19T09:04:54.310" v="176"/>
          <ac:spMkLst>
            <pc:docMk/>
            <pc:sldMk cId="4072773219" sldId="265"/>
            <ac:spMk id="16" creationId="{19A94A3A-16C4-438E-1F39-7B94C87FEBE2}"/>
          </ac:spMkLst>
        </pc:spChg>
        <pc:picChg chg="del">
          <ac:chgData name="Mirko Degli Esposti" userId="S::mirko.degliesposti@unibo.it::1b100ef8-f9c3-412a-9805-80d70a977722" providerId="AD" clId="Web-{05F4F80A-6BCF-0833-3C4E-B289DDB900F9}" dt="2023-03-19T08:59:35.315" v="131"/>
          <ac:picMkLst>
            <pc:docMk/>
            <pc:sldMk cId="4072773219" sldId="265"/>
            <ac:picMk id="4" creationId="{ABE583F2-D41C-4884-B62E-631B3AB0D6B4}"/>
          </ac:picMkLst>
        </pc:picChg>
        <pc:picChg chg="mod">
          <ac:chgData name="Mirko Degli Esposti" userId="S::mirko.degliesposti@unibo.it::1b100ef8-f9c3-412a-9805-80d70a977722" providerId="AD" clId="Web-{05F4F80A-6BCF-0833-3C4E-B289DDB900F9}" dt="2023-03-19T09:05:39.280" v="180" actId="1076"/>
          <ac:picMkLst>
            <pc:docMk/>
            <pc:sldMk cId="4072773219" sldId="265"/>
            <ac:picMk id="6" creationId="{9950DA07-D999-AD17-02A2-C236F0C92A5C}"/>
          </ac:picMkLst>
        </pc:picChg>
        <pc:picChg chg="del">
          <ac:chgData name="Mirko Degli Esposti" userId="S::mirko.degliesposti@unibo.it::1b100ef8-f9c3-412a-9805-80d70a977722" providerId="AD" clId="Web-{05F4F80A-6BCF-0833-3C4E-B289DDB900F9}" dt="2023-03-19T08:59:43.112" v="134"/>
          <ac:picMkLst>
            <pc:docMk/>
            <pc:sldMk cId="4072773219" sldId="265"/>
            <ac:picMk id="7" creationId="{6AD67CDF-8C6E-7529-3180-BF140F7E1D24}"/>
          </ac:picMkLst>
        </pc:picChg>
        <pc:picChg chg="mod">
          <ac:chgData name="Mirko Degli Esposti" userId="S::mirko.degliesposti@unibo.it::1b100ef8-f9c3-412a-9805-80d70a977722" providerId="AD" clId="Web-{05F4F80A-6BCF-0833-3C4E-B289DDB900F9}" dt="2023-03-19T09:05:34.389" v="179" actId="1076"/>
          <ac:picMkLst>
            <pc:docMk/>
            <pc:sldMk cId="4072773219" sldId="265"/>
            <ac:picMk id="8" creationId="{17065C22-0A2B-9D66-40B9-C1C99E2EBB92}"/>
          </ac:picMkLst>
        </pc:picChg>
        <pc:picChg chg="add del mod">
          <ac:chgData name="Mirko Degli Esposti" userId="S::mirko.degliesposti@unibo.it::1b100ef8-f9c3-412a-9805-80d70a977722" providerId="AD" clId="Web-{05F4F80A-6BCF-0833-3C4E-B289DDB900F9}" dt="2023-03-19T09:04:13.480" v="170"/>
          <ac:picMkLst>
            <pc:docMk/>
            <pc:sldMk cId="4072773219" sldId="265"/>
            <ac:picMk id="10" creationId="{EB3BA7DA-64E6-D1F1-1932-BB34B09A60B2}"/>
          </ac:picMkLst>
        </pc:picChg>
        <pc:picChg chg="add">
          <ac:chgData name="Mirko Degli Esposti" userId="S::mirko.degliesposti@unibo.it::1b100ef8-f9c3-412a-9805-80d70a977722" providerId="AD" clId="Web-{05F4F80A-6BCF-0833-3C4E-B289DDB900F9}" dt="2023-03-19T09:05:00.810" v="177"/>
          <ac:picMkLst>
            <pc:docMk/>
            <pc:sldMk cId="4072773219" sldId="265"/>
            <ac:picMk id="18" creationId="{DB78F360-FB4E-216E-8B18-73F387E5AD74}"/>
          </ac:picMkLst>
        </pc:picChg>
      </pc:sldChg>
      <pc:sldChg chg="addSp delSp modSp add replId">
        <pc:chgData name="Mirko Degli Esposti" userId="S::mirko.degliesposti@unibo.it::1b100ef8-f9c3-412a-9805-80d70a977722" providerId="AD" clId="Web-{05F4F80A-6BCF-0833-3C4E-B289DDB900F9}" dt="2023-03-19T09:07:58.722" v="191"/>
        <pc:sldMkLst>
          <pc:docMk/>
          <pc:sldMk cId="2387396456" sldId="266"/>
        </pc:sldMkLst>
        <pc:spChg chg="del mod">
          <ac:chgData name="Mirko Degli Esposti" userId="S::mirko.degliesposti@unibo.it::1b100ef8-f9c3-412a-9805-80d70a977722" providerId="AD" clId="Web-{05F4F80A-6BCF-0833-3C4E-B289DDB900F9}" dt="2023-03-19T09:06:03.531" v="183"/>
          <ac:spMkLst>
            <pc:docMk/>
            <pc:sldMk cId="2387396456" sldId="266"/>
            <ac:spMk id="2" creationId="{1E6F3A1F-23FB-4C0B-9A5A-BA219767DFD8}"/>
          </ac:spMkLst>
        </pc:spChg>
        <pc:spChg chg="add del mod">
          <ac:chgData name="Mirko Degli Esposti" userId="S::mirko.degliesposti@unibo.it::1b100ef8-f9c3-412a-9805-80d70a977722" providerId="AD" clId="Web-{05F4F80A-6BCF-0833-3C4E-B289DDB900F9}" dt="2023-03-19T09:00:22.191" v="144"/>
          <ac:spMkLst>
            <pc:docMk/>
            <pc:sldMk cId="2387396456" sldId="266"/>
            <ac:spMk id="5" creationId="{6B8C8252-483D-4C4F-1D2A-31C4679A69F8}"/>
          </ac:spMkLst>
        </pc:spChg>
        <pc:spChg chg="add del mod">
          <ac:chgData name="Mirko Degli Esposti" userId="S::mirko.degliesposti@unibo.it::1b100ef8-f9c3-412a-9805-80d70a977722" providerId="AD" clId="Web-{05F4F80A-6BCF-0833-3C4E-B289DDB900F9}" dt="2023-03-19T09:06:11.937" v="184"/>
          <ac:spMkLst>
            <pc:docMk/>
            <pc:sldMk cId="2387396456" sldId="266"/>
            <ac:spMk id="10" creationId="{48D100B8-79A8-3189-0A32-B9B7A91045F1}"/>
          </ac:spMkLst>
        </pc:spChg>
        <pc:spChg chg="add mod">
          <ac:chgData name="Mirko Degli Esposti" userId="S::mirko.degliesposti@unibo.it::1b100ef8-f9c3-412a-9805-80d70a977722" providerId="AD" clId="Web-{05F4F80A-6BCF-0833-3C4E-B289DDB900F9}" dt="2023-03-19T09:07:58.722" v="191"/>
          <ac:spMkLst>
            <pc:docMk/>
            <pc:sldMk cId="2387396456" sldId="266"/>
            <ac:spMk id="17" creationId="{CD41FC30-340B-ACB5-0900-DD61ED02B5D1}"/>
          </ac:spMkLst>
        </pc:spChg>
        <pc:picChg chg="del">
          <ac:chgData name="Mirko Degli Esposti" userId="S::mirko.degliesposti@unibo.it::1b100ef8-f9c3-412a-9805-80d70a977722" providerId="AD" clId="Web-{05F4F80A-6BCF-0833-3C4E-B289DDB900F9}" dt="2023-03-19T09:00:10.456" v="141"/>
          <ac:picMkLst>
            <pc:docMk/>
            <pc:sldMk cId="2387396456" sldId="266"/>
            <ac:picMk id="4" creationId="{ABE583F2-D41C-4884-B62E-631B3AB0D6B4}"/>
          </ac:picMkLst>
        </pc:picChg>
        <pc:picChg chg="del">
          <ac:chgData name="Mirko Degli Esposti" userId="S::mirko.degliesposti@unibo.it::1b100ef8-f9c3-412a-9805-80d70a977722" providerId="AD" clId="Web-{05F4F80A-6BCF-0833-3C4E-B289DDB900F9}" dt="2023-03-19T09:00:19.629" v="143"/>
          <ac:picMkLst>
            <pc:docMk/>
            <pc:sldMk cId="2387396456" sldId="266"/>
            <ac:picMk id="6" creationId="{9950DA07-D999-AD17-02A2-C236F0C92A5C}"/>
          </ac:picMkLst>
        </pc:picChg>
        <pc:picChg chg="mod">
          <ac:chgData name="Mirko Degli Esposti" userId="S::mirko.degliesposti@unibo.it::1b100ef8-f9c3-412a-9805-80d70a977722" providerId="AD" clId="Web-{05F4F80A-6BCF-0833-3C4E-B289DDB900F9}" dt="2023-03-19T09:06:40.438" v="186" actId="1076"/>
          <ac:picMkLst>
            <pc:docMk/>
            <pc:sldMk cId="2387396456" sldId="266"/>
            <ac:picMk id="7" creationId="{6AD67CDF-8C6E-7529-3180-BF140F7E1D24}"/>
          </ac:picMkLst>
        </pc:picChg>
        <pc:picChg chg="del">
          <ac:chgData name="Mirko Degli Esposti" userId="S::mirko.degliesposti@unibo.it::1b100ef8-f9c3-412a-9805-80d70a977722" providerId="AD" clId="Web-{05F4F80A-6BCF-0833-3C4E-B289DDB900F9}" dt="2023-03-19T09:00:23.519" v="145"/>
          <ac:picMkLst>
            <pc:docMk/>
            <pc:sldMk cId="2387396456" sldId="266"/>
            <ac:picMk id="8" creationId="{17065C22-0A2B-9D66-40B9-C1C99E2EBB92}"/>
          </ac:picMkLst>
        </pc:picChg>
        <pc:picChg chg="add">
          <ac:chgData name="Mirko Degli Esposti" userId="S::mirko.degliesposti@unibo.it::1b100ef8-f9c3-412a-9805-80d70a977722" providerId="AD" clId="Web-{05F4F80A-6BCF-0833-3C4E-B289DDB900F9}" dt="2023-03-19T09:06:35.954" v="185"/>
          <ac:picMkLst>
            <pc:docMk/>
            <pc:sldMk cId="2387396456" sldId="266"/>
            <ac:picMk id="12" creationId="{E0D9C214-D647-B124-DD2B-12257B72D5BB}"/>
          </ac:picMkLst>
        </pc:picChg>
        <pc:picChg chg="add del">
          <ac:chgData name="Mirko Degli Esposti" userId="S::mirko.degliesposti@unibo.it::1b100ef8-f9c3-412a-9805-80d70a977722" providerId="AD" clId="Web-{05F4F80A-6BCF-0833-3C4E-B289DDB900F9}" dt="2023-03-19T09:07:03.892" v="188"/>
          <ac:picMkLst>
            <pc:docMk/>
            <pc:sldMk cId="2387396456" sldId="266"/>
            <ac:picMk id="14" creationId="{822AB00C-9602-4C39-5C1B-A989C824F6F2}"/>
          </ac:picMkLst>
        </pc:picChg>
        <pc:picChg chg="add del mod">
          <ac:chgData name="Mirko Degli Esposti" userId="S::mirko.degliesposti@unibo.it::1b100ef8-f9c3-412a-9805-80d70a977722" providerId="AD" clId="Web-{05F4F80A-6BCF-0833-3C4E-B289DDB900F9}" dt="2023-03-19T09:07:40.050" v="190"/>
          <ac:picMkLst>
            <pc:docMk/>
            <pc:sldMk cId="2387396456" sldId="266"/>
            <ac:picMk id="15" creationId="{99F5C645-4FF7-B2E0-C826-4F389527E4A0}"/>
          </ac:picMkLst>
        </pc:picChg>
      </pc:sldChg>
      <pc:sldChg chg="add del replId">
        <pc:chgData name="Mirko Degli Esposti" userId="S::mirko.degliesposti@unibo.it::1b100ef8-f9c3-412a-9805-80d70a977722" providerId="AD" clId="Web-{05F4F80A-6BCF-0833-3C4E-B289DDB900F9}" dt="2023-03-19T09:08:05.832" v="192"/>
        <pc:sldMkLst>
          <pc:docMk/>
          <pc:sldMk cId="3691711098" sldId="267"/>
        </pc:sldMkLst>
      </pc:sldChg>
    </pc:docChg>
  </pc:docChgLst>
  <pc:docChgLst>
    <pc:chgData name="Mirko Degli Esposti" userId="S::mirko.degliesposti@unibo.it::1b100ef8-f9c3-412a-9805-80d70a977722" providerId="AD" clId="Web-{DDFD224E-4BF7-4347-9F60-1F91AAFC513A}"/>
    <pc:docChg chg="modSld">
      <pc:chgData name="Mirko Degli Esposti" userId="S::mirko.degliesposti@unibo.it::1b100ef8-f9c3-412a-9805-80d70a977722" providerId="AD" clId="Web-{DDFD224E-4BF7-4347-9F60-1F91AAFC513A}" dt="2023-03-18T17:16:25.390" v="0" actId="20577"/>
      <pc:docMkLst>
        <pc:docMk/>
      </pc:docMkLst>
      <pc:sldChg chg="modSp">
        <pc:chgData name="Mirko Degli Esposti" userId="S::mirko.degliesposti@unibo.it::1b100ef8-f9c3-412a-9805-80d70a977722" providerId="AD" clId="Web-{DDFD224E-4BF7-4347-9F60-1F91AAFC513A}" dt="2023-03-18T17:16:25.390" v="0" actId="20577"/>
        <pc:sldMkLst>
          <pc:docMk/>
          <pc:sldMk cId="1978096809" sldId="256"/>
        </pc:sldMkLst>
        <pc:spChg chg="mod">
          <ac:chgData name="Mirko Degli Esposti" userId="S::mirko.degliesposti@unibo.it::1b100ef8-f9c3-412a-9805-80d70a977722" providerId="AD" clId="Web-{DDFD224E-4BF7-4347-9F60-1F91AAFC513A}" dt="2023-03-18T17:16:25.390" v="0" actId="20577"/>
          <ac:spMkLst>
            <pc:docMk/>
            <pc:sldMk cId="1978096809" sldId="256"/>
            <ac:spMk id="10" creationId="{20CFE44F-7369-754C-8FA4-A839BFBE7B93}"/>
          </ac:spMkLst>
        </pc:spChg>
      </pc:sldChg>
    </pc:docChg>
  </pc:docChgLst>
  <pc:docChgLst>
    <pc:chgData name="Mirko Degli Esposti" userId="S::mirko.degliesposti@unibo.it::1b100ef8-f9c3-412a-9805-80d70a977722" providerId="AD" clId="Web-{B5B7397B-A125-C12E-EB17-FFE926C65E57}"/>
    <pc:docChg chg="delSld modSld">
      <pc:chgData name="Mirko Degli Esposti" userId="S::mirko.degliesposti@unibo.it::1b100ef8-f9c3-412a-9805-80d70a977722" providerId="AD" clId="Web-{B5B7397B-A125-C12E-EB17-FFE926C65E57}" dt="2023-03-19T09:54:33.191" v="2" actId="14100"/>
      <pc:docMkLst>
        <pc:docMk/>
      </pc:docMkLst>
      <pc:sldChg chg="del">
        <pc:chgData name="Mirko Degli Esposti" userId="S::mirko.degliesposti@unibo.it::1b100ef8-f9c3-412a-9805-80d70a977722" providerId="AD" clId="Web-{B5B7397B-A125-C12E-EB17-FFE926C65E57}" dt="2023-03-19T09:54:08.237" v="0"/>
        <pc:sldMkLst>
          <pc:docMk/>
          <pc:sldMk cId="2870508133" sldId="264"/>
        </pc:sldMkLst>
      </pc:sldChg>
      <pc:sldChg chg="modSp">
        <pc:chgData name="Mirko Degli Esposti" userId="S::mirko.degliesposti@unibo.it::1b100ef8-f9c3-412a-9805-80d70a977722" providerId="AD" clId="Web-{B5B7397B-A125-C12E-EB17-FFE926C65E57}" dt="2023-03-19T09:54:33.191" v="2" actId="14100"/>
        <pc:sldMkLst>
          <pc:docMk/>
          <pc:sldMk cId="2869393389" sldId="267"/>
        </pc:sldMkLst>
        <pc:grpChg chg="mod">
          <ac:chgData name="Mirko Degli Esposti" userId="S::mirko.degliesposti@unibo.it::1b100ef8-f9c3-412a-9805-80d70a977722" providerId="AD" clId="Web-{B5B7397B-A125-C12E-EB17-FFE926C65E57}" dt="2023-03-19T09:54:33.191" v="2" actId="14100"/>
          <ac:grpSpMkLst>
            <pc:docMk/>
            <pc:sldMk cId="2869393389" sldId="267"/>
            <ac:grpSpMk id="16" creationId="{F7DEC669-0E47-89E8-10F0-5F8622C9478C}"/>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D3BD0C-26D4-4FD8-8A9C-2367891D26E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AB6FFB5F-18D6-48AA-99BA-11888D5E0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10365546-9096-4095-ABDA-11F743B37083}"/>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FB381B29-CDC1-4B87-9C4F-2A136219FEE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16FF737-2B96-43A9-BE12-DB1E9D69F07C}"/>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362536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80A5A-D108-4E08-9EC3-B39F9BEB7F1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02D0B90-1BCC-4FA0-BC15-9EDE8D735C9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030C2FE-8F38-4B6C-A872-53295CCAAE40}"/>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2A663BE0-6D9A-478D-9389-9E1B2E92CF3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74C2CFD-EAA7-4FF8-B0D5-49CA109CDD7A}"/>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296920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5EFEA44-A0CC-43C0-A45A-53CC00C149B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B3C6444-B28C-4FD2-A531-9A1DA4EE71E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66D6C79-5176-4DA4-A316-7445C85D0427}"/>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A588D159-5AF1-4B53-8EE1-E8ED86FD15F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F152F92-DAEB-4532-87EC-50D4B0AB166D}"/>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292592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E0797-A6C0-43C6-BBA7-7969E0EA428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8E305268-3E4D-4B69-86E7-080ACF64CF2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B2D5489-E87D-4671-856B-47B6C89DD536}"/>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C8929495-591F-4F12-97D6-6B066AEBC29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C70EC90-2582-4095-BACA-5DA45200F798}"/>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16060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4BF1E-87E1-41F6-B5D6-194EF97696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7089D55-CECE-4B95-B4F1-5B432547DD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411A71E-B020-4061-9FD4-F72E66439B24}"/>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E2C3E3CA-0DD6-4A00-8D56-5216DAF4188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A24CEE9-8F62-462D-9331-A2C2053E9F7B}"/>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322747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7DD0EA-C34B-411A-A2A0-226E9BDAF6C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CF28153-A1AC-481B-A128-AA2BF5534E3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C871F802-463D-428D-BB38-38239B74A64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5F11172-7E05-40B4-9C19-82B5B4E65850}"/>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6" name="Segnaposto piè di pagina 5">
            <a:extLst>
              <a:ext uri="{FF2B5EF4-FFF2-40B4-BE49-F238E27FC236}">
                <a16:creationId xmlns:a16="http://schemas.microsoft.com/office/drawing/2014/main" id="{163C04B5-A1F5-4F75-95FB-EDA5716D029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9B88FDA-8D82-4750-A49B-86272E54650E}"/>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363983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168AF-7D4A-4ACE-88D2-204DC7455D1F}"/>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074BD4B-D044-4487-99E8-80F77B746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51D0A07-FC0E-485E-BBDD-248CE06A21F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3AE1AE81-6EFA-44DB-83B1-B2ADD7389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D42CF1F-D945-4BAA-80FB-DC41E8D1536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9F9A3470-4AFA-4C59-91C0-92A3913F4B08}"/>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8" name="Segnaposto piè di pagina 7">
            <a:extLst>
              <a:ext uri="{FF2B5EF4-FFF2-40B4-BE49-F238E27FC236}">
                <a16:creationId xmlns:a16="http://schemas.microsoft.com/office/drawing/2014/main" id="{D61CADFB-DFA3-4B15-97E3-147E8DD18205}"/>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C5BF7915-1F9A-4FAF-977A-69576ED0EF2C}"/>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401199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22F6C-4F71-4F38-AB1C-CD5821B120D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F3954EEC-3661-4D92-B5F7-78027FDAEB1C}"/>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4" name="Segnaposto piè di pagina 3">
            <a:extLst>
              <a:ext uri="{FF2B5EF4-FFF2-40B4-BE49-F238E27FC236}">
                <a16:creationId xmlns:a16="http://schemas.microsoft.com/office/drawing/2014/main" id="{522A9BD0-3713-4BA8-8926-B446BEC5FE4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1BC397A3-83AB-44A1-9963-ECFE71D921F9}"/>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241754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4B7642-1A6E-48ED-B222-886F4CB267A9}"/>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3" name="Segnaposto piè di pagina 2">
            <a:extLst>
              <a:ext uri="{FF2B5EF4-FFF2-40B4-BE49-F238E27FC236}">
                <a16:creationId xmlns:a16="http://schemas.microsoft.com/office/drawing/2014/main" id="{7EF33501-086D-4FB7-9291-1C995B0565BC}"/>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C5F9E7DB-BF78-4D0C-8C3C-52BC097A72CA}"/>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348171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50299A-1A6B-4ED4-84E4-D13537664E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1775C59-20D3-4D83-A675-2202FF33D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9998FD4C-1024-4EC8-BF13-8C930023A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62DA2AD-C557-4736-A7AC-5360FD1C0776}"/>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6" name="Segnaposto piè di pagina 5">
            <a:extLst>
              <a:ext uri="{FF2B5EF4-FFF2-40B4-BE49-F238E27FC236}">
                <a16:creationId xmlns:a16="http://schemas.microsoft.com/office/drawing/2014/main" id="{43C85635-2A7C-411A-8A3F-780137C296E6}"/>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75E7C0F-78BC-40F5-94B3-2E15E1F36784}"/>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148940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A202A1-80CC-4161-975E-EB79456EAEA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92228414-11F8-4A0E-BCCF-3DF9EF146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52940A01-72F3-4003-990B-62252753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05C6B8A-776F-4D26-99A5-8C8C23B90251}"/>
              </a:ext>
            </a:extLst>
          </p:cNvPr>
          <p:cNvSpPr>
            <a:spLocks noGrp="1"/>
          </p:cNvSpPr>
          <p:nvPr>
            <p:ph type="dt" sz="half" idx="10"/>
          </p:nvPr>
        </p:nvSpPr>
        <p:spPr/>
        <p:txBody>
          <a:bodyPr/>
          <a:lstStyle/>
          <a:p>
            <a:fld id="{5FC0E07F-3BC6-497C-91B3-35E39A332FBB}" type="datetimeFigureOut">
              <a:rPr lang="en-GB" smtClean="0"/>
              <a:t>19/03/2023</a:t>
            </a:fld>
            <a:endParaRPr lang="en-GB"/>
          </a:p>
        </p:txBody>
      </p:sp>
      <p:sp>
        <p:nvSpPr>
          <p:cNvPr id="6" name="Segnaposto piè di pagina 5">
            <a:extLst>
              <a:ext uri="{FF2B5EF4-FFF2-40B4-BE49-F238E27FC236}">
                <a16:creationId xmlns:a16="http://schemas.microsoft.com/office/drawing/2014/main" id="{08C13E92-07A8-471B-8BC0-F6906204104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550846B-B7DC-412A-B6B7-0058D0E1D225}"/>
              </a:ext>
            </a:extLst>
          </p:cNvPr>
          <p:cNvSpPr>
            <a:spLocks noGrp="1"/>
          </p:cNvSpPr>
          <p:nvPr>
            <p:ph type="sldNum" sz="quarter" idx="12"/>
          </p:nvPr>
        </p:nvSpPr>
        <p:spPr/>
        <p:txBody>
          <a:bodyPr/>
          <a:lstStyle/>
          <a:p>
            <a:fld id="{17A191D5-24AE-4A17-9196-6F124060FC24}" type="slidenum">
              <a:rPr lang="en-GB" smtClean="0"/>
              <a:t>‹#›</a:t>
            </a:fld>
            <a:endParaRPr lang="en-GB"/>
          </a:p>
        </p:txBody>
      </p:sp>
    </p:spTree>
    <p:extLst>
      <p:ext uri="{BB962C8B-B14F-4D97-AF65-F5344CB8AC3E}">
        <p14:creationId xmlns:p14="http://schemas.microsoft.com/office/powerpoint/2010/main" val="344421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788B8CD-7FE2-401D-98B0-D01FFC3B8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8922098-37E8-471D-93E4-2EAF837C9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C3123A2-7A73-4F37-A353-A1A838D27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0E07F-3BC6-497C-91B3-35E39A332FBB}" type="datetimeFigureOut">
              <a:rPr lang="en-GB" smtClean="0"/>
              <a:t>19/03/2023</a:t>
            </a:fld>
            <a:endParaRPr lang="en-GB"/>
          </a:p>
        </p:txBody>
      </p:sp>
      <p:sp>
        <p:nvSpPr>
          <p:cNvPr id="5" name="Segnaposto piè di pagina 4">
            <a:extLst>
              <a:ext uri="{FF2B5EF4-FFF2-40B4-BE49-F238E27FC236}">
                <a16:creationId xmlns:a16="http://schemas.microsoft.com/office/drawing/2014/main" id="{3228F43D-E56F-4DEE-8DFF-84E087096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CF984864-D787-4A56-BF70-6C6D022C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191D5-24AE-4A17-9196-6F124060FC24}" type="slidenum">
              <a:rPr lang="en-GB" smtClean="0"/>
              <a:t>‹#›</a:t>
            </a:fld>
            <a:endParaRPr lang="en-GB"/>
          </a:p>
        </p:txBody>
      </p:sp>
    </p:spTree>
    <p:extLst>
      <p:ext uri="{BB962C8B-B14F-4D97-AF65-F5344CB8AC3E}">
        <p14:creationId xmlns:p14="http://schemas.microsoft.com/office/powerpoint/2010/main" val="109899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B3FB3C-56F1-4FA9-86C2-714A441EFE03}"/>
              </a:ext>
            </a:extLst>
          </p:cNvPr>
          <p:cNvSpPr>
            <a:spLocks noGrp="1"/>
          </p:cNvSpPr>
          <p:nvPr>
            <p:ph type="ctrTitle"/>
          </p:nvPr>
        </p:nvSpPr>
        <p:spPr>
          <a:xfrm>
            <a:off x="1598286" y="336173"/>
            <a:ext cx="10179377" cy="1253192"/>
          </a:xfrm>
        </p:spPr>
        <p:txBody>
          <a:bodyPr>
            <a:normAutofit fontScale="90000"/>
          </a:bodyPr>
          <a:lstStyle/>
          <a:p>
            <a:r>
              <a:rPr lang="it-IT" sz="5400" b="1" dirty="0">
                <a:solidFill>
                  <a:srgbClr val="FF0000"/>
                </a:solidFill>
              </a:rPr>
              <a:t>Lincoln Project INFN Gruppo IV</a:t>
            </a:r>
            <a:br>
              <a:rPr lang="it-IT" sz="4800" dirty="0"/>
            </a:br>
            <a:endParaRPr lang="en-GB" sz="3600" dirty="0"/>
          </a:p>
        </p:txBody>
      </p:sp>
      <p:pic>
        <p:nvPicPr>
          <p:cNvPr id="9" name="Immagine 8">
            <a:extLst>
              <a:ext uri="{FF2B5EF4-FFF2-40B4-BE49-F238E27FC236}">
                <a16:creationId xmlns:a16="http://schemas.microsoft.com/office/drawing/2014/main" id="{B2B03337-92C9-4603-BDF8-D4B7FB86A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 y="80701"/>
            <a:ext cx="2595563" cy="1653401"/>
          </a:xfrm>
          <a:prstGeom prst="rect">
            <a:avLst/>
          </a:prstGeom>
        </p:spPr>
      </p:pic>
      <p:sp>
        <p:nvSpPr>
          <p:cNvPr id="27" name="CasellaDiTesto 26">
            <a:extLst>
              <a:ext uri="{FF2B5EF4-FFF2-40B4-BE49-F238E27FC236}">
                <a16:creationId xmlns:a16="http://schemas.microsoft.com/office/drawing/2014/main" id="{ACEE5217-A491-4082-8198-194FBBF67AF0}"/>
              </a:ext>
            </a:extLst>
          </p:cNvPr>
          <p:cNvSpPr txBox="1"/>
          <p:nvPr/>
        </p:nvSpPr>
        <p:spPr>
          <a:xfrm>
            <a:off x="1784904" y="5339358"/>
            <a:ext cx="8622192" cy="1200329"/>
          </a:xfrm>
          <a:prstGeom prst="rect">
            <a:avLst/>
          </a:prstGeom>
          <a:noFill/>
        </p:spPr>
        <p:txBody>
          <a:bodyPr wrap="square" rtlCol="0">
            <a:spAutoFit/>
          </a:bodyPr>
          <a:lstStyle/>
          <a:p>
            <a:r>
              <a:rPr lang="it-IT" dirty="0"/>
              <a:t>Bologna </a:t>
            </a:r>
            <a:r>
              <a:rPr lang="it-IT" dirty="0" err="1"/>
              <a:t>section</a:t>
            </a:r>
            <a:r>
              <a:rPr lang="it-IT" dirty="0"/>
              <a:t>: </a:t>
            </a:r>
            <a:r>
              <a:rPr lang="it-IT" b="1" dirty="0"/>
              <a:t>Armando Bazzani (</a:t>
            </a:r>
            <a:r>
              <a:rPr lang="it-IT" dirty="0"/>
              <a:t>Local coordinator), </a:t>
            </a:r>
            <a:r>
              <a:rPr lang="it-IT" b="1" dirty="0"/>
              <a:t>Mirko Degli Esposti, Daniel Remondini.</a:t>
            </a:r>
          </a:p>
          <a:p>
            <a:r>
              <a:rPr lang="it-IT" dirty="0" err="1"/>
              <a:t>Phd</a:t>
            </a:r>
            <a:r>
              <a:rPr lang="it-IT" dirty="0"/>
              <a:t> and </a:t>
            </a:r>
            <a:r>
              <a:rPr lang="it-IT" dirty="0" err="1"/>
              <a:t>Postodc</a:t>
            </a:r>
            <a:r>
              <a:rPr lang="it-IT" dirty="0"/>
              <a:t>: </a:t>
            </a:r>
            <a:r>
              <a:rPr lang="it-IT" b="1" dirty="0"/>
              <a:t>Giulio Colombini, Federico Capoani, Alessandra Merlotti</a:t>
            </a:r>
          </a:p>
          <a:p>
            <a:endParaRPr lang="en-GB" b="1" dirty="0"/>
          </a:p>
        </p:txBody>
      </p:sp>
      <p:sp>
        <p:nvSpPr>
          <p:cNvPr id="10" name="CasellaDiTesto 9">
            <a:extLst>
              <a:ext uri="{FF2B5EF4-FFF2-40B4-BE49-F238E27FC236}">
                <a16:creationId xmlns:a16="http://schemas.microsoft.com/office/drawing/2014/main" id="{20CFE44F-7369-754C-8FA4-A839BFBE7B93}"/>
              </a:ext>
            </a:extLst>
          </p:cNvPr>
          <p:cNvSpPr txBox="1"/>
          <p:nvPr/>
        </p:nvSpPr>
        <p:spPr>
          <a:xfrm>
            <a:off x="1951160" y="2070038"/>
            <a:ext cx="7474610" cy="2923877"/>
          </a:xfrm>
          <a:prstGeom prst="rect">
            <a:avLst/>
          </a:prstGeom>
          <a:noFill/>
        </p:spPr>
        <p:txBody>
          <a:bodyPr wrap="none" lIns="91440" tIns="45720" rIns="91440" bIns="45720" rtlCol="0" anchor="t">
            <a:spAutoFit/>
          </a:bodyPr>
          <a:lstStyle/>
          <a:p>
            <a:pPr algn="ctr"/>
            <a:r>
              <a:rPr lang="en-GB" sz="2800" b="1" dirty="0"/>
              <a:t>Research Activities </a:t>
            </a:r>
          </a:p>
          <a:p>
            <a:endParaRPr lang="en-GB" dirty="0"/>
          </a:p>
          <a:p>
            <a:r>
              <a:rPr lang="en-GB" sz="2000" i="1" dirty="0"/>
              <a:t>Statistical and dynamical properties of artificial and real networks (T1)</a:t>
            </a:r>
          </a:p>
          <a:p>
            <a:r>
              <a:rPr lang="en-GB" sz="2000" i="1" dirty="0"/>
              <a:t>Dynamics of topologically entangled polymer networks (T2)</a:t>
            </a:r>
          </a:p>
          <a:p>
            <a:r>
              <a:rPr lang="en-GB" sz="2000" i="1" dirty="0"/>
              <a:t>Contact networks in epigenetics and protein folding dynamics (T3)</a:t>
            </a:r>
          </a:p>
          <a:p>
            <a:r>
              <a:rPr lang="en-GB" sz="2000" i="1" dirty="0"/>
              <a:t>Resilience and control of neural and ecological networks (T4)</a:t>
            </a:r>
            <a:endParaRPr lang="en-GB" sz="2000" i="1" dirty="0">
              <a:cs typeface="Calibri" panose="020F0502020204030204"/>
            </a:endParaRPr>
          </a:p>
          <a:p>
            <a:r>
              <a:rPr lang="en-GB" sz="2000" i="1" dirty="0"/>
              <a:t>Interplay between social and information networks (T5)</a:t>
            </a:r>
            <a:endParaRPr lang="en-GB" sz="2000" i="1" dirty="0">
              <a:cs typeface="Calibri" panose="020F0502020204030204"/>
            </a:endParaRPr>
          </a:p>
          <a:p>
            <a:r>
              <a:rPr lang="en-GB" sz="2000" i="1" dirty="0"/>
              <a:t>Statistics and dynamics of quantum networks (T6)</a:t>
            </a:r>
          </a:p>
          <a:p>
            <a:endParaRPr lang="en-GB" dirty="0"/>
          </a:p>
        </p:txBody>
      </p:sp>
    </p:spTree>
    <p:extLst>
      <p:ext uri="{BB962C8B-B14F-4D97-AF65-F5344CB8AC3E}">
        <p14:creationId xmlns:p14="http://schemas.microsoft.com/office/powerpoint/2010/main" val="197809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96587-FAC4-278F-5ADF-FC518B0ED841}"/>
              </a:ext>
            </a:extLst>
          </p:cNvPr>
          <p:cNvSpPr>
            <a:spLocks noGrp="1"/>
          </p:cNvSpPr>
          <p:nvPr>
            <p:ph type="title"/>
          </p:nvPr>
        </p:nvSpPr>
        <p:spPr>
          <a:xfrm>
            <a:off x="876300" y="365125"/>
            <a:ext cx="10515600" cy="1325563"/>
          </a:xfrm>
        </p:spPr>
        <p:txBody>
          <a:bodyPr/>
          <a:lstStyle/>
          <a:p>
            <a:pPr algn="ctr"/>
            <a:r>
              <a:rPr lang="it-IT" b="1" dirty="0">
                <a:solidFill>
                  <a:srgbClr val="FF0000"/>
                </a:solidFill>
              </a:rPr>
              <a:t>INFN </a:t>
            </a:r>
            <a:r>
              <a:rPr lang="it-IT" b="1" dirty="0" err="1">
                <a:solidFill>
                  <a:srgbClr val="FF0000"/>
                </a:solidFill>
              </a:rPr>
              <a:t>Sections</a:t>
            </a:r>
            <a:r>
              <a:rPr lang="it-IT" b="1" dirty="0">
                <a:solidFill>
                  <a:srgbClr val="FF0000"/>
                </a:solidFill>
              </a:rPr>
              <a:t> </a:t>
            </a:r>
            <a:r>
              <a:rPr lang="it-IT" b="1" dirty="0" err="1">
                <a:solidFill>
                  <a:srgbClr val="FF0000"/>
                </a:solidFill>
              </a:rPr>
              <a:t>involved</a:t>
            </a:r>
            <a:endParaRPr lang="en-GB" b="1" dirty="0">
              <a:solidFill>
                <a:srgbClr val="FF0000"/>
              </a:solidFill>
            </a:endParaRPr>
          </a:p>
        </p:txBody>
      </p:sp>
      <p:sp>
        <p:nvSpPr>
          <p:cNvPr id="3" name="Segnaposto contenuto 2">
            <a:extLst>
              <a:ext uri="{FF2B5EF4-FFF2-40B4-BE49-F238E27FC236}">
                <a16:creationId xmlns:a16="http://schemas.microsoft.com/office/drawing/2014/main" id="{A8E57DF2-5326-10A0-9431-79D1706B78C1}"/>
              </a:ext>
            </a:extLst>
          </p:cNvPr>
          <p:cNvSpPr>
            <a:spLocks noGrp="1"/>
          </p:cNvSpPr>
          <p:nvPr>
            <p:ph idx="1"/>
          </p:nvPr>
        </p:nvSpPr>
        <p:spPr>
          <a:xfrm>
            <a:off x="733425" y="1911350"/>
            <a:ext cx="10515600" cy="2832100"/>
          </a:xfrm>
        </p:spPr>
        <p:txBody>
          <a:bodyPr/>
          <a:lstStyle/>
          <a:p>
            <a:r>
              <a:rPr lang="en-GB" dirty="0"/>
              <a:t>INFN Section: Padova [PD] (National coordination)</a:t>
            </a:r>
          </a:p>
          <a:p>
            <a:r>
              <a:rPr lang="en-GB" dirty="0"/>
              <a:t>INFN Section: Firenze [FI]</a:t>
            </a:r>
          </a:p>
          <a:p>
            <a:r>
              <a:rPr lang="en-GB" dirty="0"/>
              <a:t>INFN Section: Bologna [BO]</a:t>
            </a:r>
          </a:p>
          <a:p>
            <a:r>
              <a:rPr lang="en-GB" dirty="0"/>
              <a:t>INFN Section: </a:t>
            </a:r>
            <a:r>
              <a:rPr lang="en-GB" dirty="0" err="1"/>
              <a:t>Rende</a:t>
            </a:r>
            <a:r>
              <a:rPr lang="en-GB" dirty="0"/>
              <a:t>-Cosenza [RC]</a:t>
            </a:r>
          </a:p>
          <a:p>
            <a:r>
              <a:rPr lang="en-GB" dirty="0"/>
              <a:t>INFN Section:  Perugia-</a:t>
            </a:r>
            <a:r>
              <a:rPr lang="en-GB" dirty="0" err="1"/>
              <a:t>Camerino</a:t>
            </a:r>
            <a:r>
              <a:rPr lang="en-GB" dirty="0"/>
              <a:t> [</a:t>
            </a:r>
            <a:r>
              <a:rPr lang="en-GB" dirty="0" err="1"/>
              <a:t>PgCa</a:t>
            </a:r>
            <a:r>
              <a:rPr lang="en-GB" dirty="0"/>
              <a:t>]</a:t>
            </a:r>
          </a:p>
        </p:txBody>
      </p:sp>
      <p:pic>
        <p:nvPicPr>
          <p:cNvPr id="4" name="Immagine 3">
            <a:extLst>
              <a:ext uri="{FF2B5EF4-FFF2-40B4-BE49-F238E27FC236}">
                <a16:creationId xmlns:a16="http://schemas.microsoft.com/office/drawing/2014/main" id="{22922B98-2AB4-D140-5138-A106CB9E1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43658"/>
            <a:ext cx="2671764" cy="1701942"/>
          </a:xfrm>
          <a:prstGeom prst="rect">
            <a:avLst/>
          </a:prstGeom>
        </p:spPr>
      </p:pic>
    </p:spTree>
    <p:extLst>
      <p:ext uri="{BB962C8B-B14F-4D97-AF65-F5344CB8AC3E}">
        <p14:creationId xmlns:p14="http://schemas.microsoft.com/office/powerpoint/2010/main" val="292251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66ECE-BF1C-15AC-4487-4819D6CEAC4F}"/>
              </a:ext>
            </a:extLst>
          </p:cNvPr>
          <p:cNvSpPr>
            <a:spLocks noGrp="1"/>
          </p:cNvSpPr>
          <p:nvPr>
            <p:ph type="title"/>
          </p:nvPr>
        </p:nvSpPr>
        <p:spPr>
          <a:xfrm>
            <a:off x="838200" y="279400"/>
            <a:ext cx="10515600" cy="1325563"/>
          </a:xfrm>
        </p:spPr>
        <p:txBody>
          <a:bodyPr/>
          <a:lstStyle/>
          <a:p>
            <a:pPr algn="ctr"/>
            <a:r>
              <a:rPr lang="it-IT" sz="4800" b="1" dirty="0" err="1">
                <a:solidFill>
                  <a:srgbClr val="FF0000"/>
                </a:solidFill>
              </a:rPr>
              <a:t>Research</a:t>
            </a:r>
            <a:r>
              <a:rPr lang="it-IT" b="1" dirty="0">
                <a:solidFill>
                  <a:srgbClr val="FF0000"/>
                </a:solidFill>
              </a:rPr>
              <a:t> Activity 2022</a:t>
            </a:r>
            <a:endParaRPr lang="en-GB" b="1" dirty="0">
              <a:solidFill>
                <a:srgbClr val="FF0000"/>
              </a:solidFill>
            </a:endParaRPr>
          </a:p>
        </p:txBody>
      </p:sp>
      <p:sp>
        <p:nvSpPr>
          <p:cNvPr id="3" name="Segnaposto contenuto 2">
            <a:extLst>
              <a:ext uri="{FF2B5EF4-FFF2-40B4-BE49-F238E27FC236}">
                <a16:creationId xmlns:a16="http://schemas.microsoft.com/office/drawing/2014/main" id="{F241398C-49B0-5377-AA33-89CB4C32D159}"/>
              </a:ext>
            </a:extLst>
          </p:cNvPr>
          <p:cNvSpPr>
            <a:spLocks noGrp="1"/>
          </p:cNvSpPr>
          <p:nvPr>
            <p:ph idx="1"/>
          </p:nvPr>
        </p:nvSpPr>
        <p:spPr/>
        <p:txBody>
          <a:bodyPr>
            <a:normAutofit fontScale="92500"/>
          </a:bodyPr>
          <a:lstStyle/>
          <a:p>
            <a:pPr>
              <a:lnSpc>
                <a:spcPct val="100000"/>
              </a:lnSpc>
            </a:pPr>
            <a:r>
              <a:rPr lang="en-GB" sz="2400" dirty="0"/>
              <a:t>Synchronization problem of neural network using Fitzhugh-Nagumo delayed model has been considered proving the existence of global and local synchronized state and pointing out the role of delay time on the limit cycle for the neuron activity. </a:t>
            </a:r>
          </a:p>
          <a:p>
            <a:pPr>
              <a:lnSpc>
                <a:spcPct val="100000"/>
              </a:lnSpc>
            </a:pPr>
            <a:r>
              <a:rPr lang="en-GB" sz="2400" dirty="0"/>
              <a:t>Failure detection on a transport network when a link capacity is reduced, by studying the sensitivity of the stationary state using the spectral properties  of the Laplacian matrix.</a:t>
            </a:r>
          </a:p>
          <a:p>
            <a:pPr>
              <a:lnSpc>
                <a:spcPct val="100000"/>
              </a:lnSpc>
            </a:pPr>
            <a:r>
              <a:rPr lang="en-GB" sz="2400" dirty="0"/>
              <a:t>Data driven compartmental model based on delay differential equations to forecast the Covid-19 epidemic evolution to forecast the hospitalization data in Bologna.</a:t>
            </a:r>
          </a:p>
          <a:p>
            <a:pPr>
              <a:lnSpc>
                <a:spcPct val="100000"/>
              </a:lnSpc>
            </a:pPr>
            <a:r>
              <a:rPr lang="en-GB" sz="2400" i="1" dirty="0"/>
              <a:t>Nonlinear Beam dynamics: dynamics aperture and beams </a:t>
            </a:r>
            <a:r>
              <a:rPr lang="en-GB" sz="2400" i="1" dirty="0" err="1"/>
              <a:t>manipulaton</a:t>
            </a:r>
            <a:r>
              <a:rPr lang="en-GB" sz="2400" i="1" dirty="0"/>
              <a:t> </a:t>
            </a:r>
            <a:r>
              <a:rPr lang="en-GB" sz="2400" dirty="0"/>
              <a:t>(Activity in Bologna)</a:t>
            </a:r>
            <a:endParaRPr lang="en-GB" sz="2400" i="1" dirty="0"/>
          </a:p>
        </p:txBody>
      </p:sp>
      <p:pic>
        <p:nvPicPr>
          <p:cNvPr id="4" name="Immagine 3">
            <a:extLst>
              <a:ext uri="{FF2B5EF4-FFF2-40B4-BE49-F238E27FC236}">
                <a16:creationId xmlns:a16="http://schemas.microsoft.com/office/drawing/2014/main" id="{31D8BEAD-9465-3355-B609-CF3C1ECB6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9"/>
            <a:ext cx="2675279" cy="1704181"/>
          </a:xfrm>
          <a:prstGeom prst="rect">
            <a:avLst/>
          </a:prstGeom>
        </p:spPr>
      </p:pic>
    </p:spTree>
    <p:extLst>
      <p:ext uri="{BB962C8B-B14F-4D97-AF65-F5344CB8AC3E}">
        <p14:creationId xmlns:p14="http://schemas.microsoft.com/office/powerpoint/2010/main" val="21013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E9F7A4-FBDC-7D69-F533-9F9B191F43C0}"/>
              </a:ext>
            </a:extLst>
          </p:cNvPr>
          <p:cNvSpPr>
            <a:spLocks noGrp="1"/>
          </p:cNvSpPr>
          <p:nvPr>
            <p:ph type="title"/>
          </p:nvPr>
        </p:nvSpPr>
        <p:spPr/>
        <p:txBody>
          <a:bodyPr>
            <a:normAutofit/>
          </a:bodyPr>
          <a:lstStyle/>
          <a:p>
            <a:pPr algn="ctr"/>
            <a:r>
              <a:rPr lang="it-IT" b="1" dirty="0">
                <a:solidFill>
                  <a:srgbClr val="FF0000"/>
                </a:solidFill>
              </a:rPr>
              <a:t>Some </a:t>
            </a:r>
            <a:r>
              <a:rPr lang="it-IT" b="1" dirty="0" err="1">
                <a:solidFill>
                  <a:srgbClr val="FF0000"/>
                </a:solidFill>
              </a:rPr>
              <a:t>References</a:t>
            </a:r>
            <a:endParaRPr lang="en-GB" b="1" dirty="0">
              <a:solidFill>
                <a:srgbClr val="FF0000"/>
              </a:solidFill>
            </a:endParaRPr>
          </a:p>
        </p:txBody>
      </p:sp>
      <p:sp>
        <p:nvSpPr>
          <p:cNvPr id="3" name="Segnaposto contenuto 2">
            <a:extLst>
              <a:ext uri="{FF2B5EF4-FFF2-40B4-BE49-F238E27FC236}">
                <a16:creationId xmlns:a16="http://schemas.microsoft.com/office/drawing/2014/main" id="{386FD245-1205-C250-3C52-008E80168902}"/>
              </a:ext>
            </a:extLst>
          </p:cNvPr>
          <p:cNvSpPr>
            <a:spLocks noGrp="1"/>
          </p:cNvSpPr>
          <p:nvPr>
            <p:ph idx="1"/>
          </p:nvPr>
        </p:nvSpPr>
        <p:spPr>
          <a:xfrm>
            <a:off x="838200" y="1571625"/>
            <a:ext cx="10515600" cy="4819650"/>
          </a:xfrm>
        </p:spPr>
        <p:txBody>
          <a:bodyPr>
            <a:normAutofit fontScale="85000" lnSpcReduction="10000"/>
          </a:bodyPr>
          <a:lstStyle/>
          <a:p>
            <a:pPr marL="0" indent="0">
              <a:lnSpc>
                <a:spcPct val="120000"/>
              </a:lnSpc>
              <a:buNone/>
            </a:pPr>
            <a:r>
              <a:rPr lang="en-GB" sz="2400" dirty="0"/>
              <a:t>A Bazzani, F </a:t>
            </a:r>
            <a:r>
              <a:rPr lang="en-GB" sz="2400" dirty="0" err="1"/>
              <a:t>Capoani</a:t>
            </a:r>
            <a:r>
              <a:rPr lang="en-GB" sz="2400" dirty="0"/>
              <a:t>, M </a:t>
            </a:r>
            <a:r>
              <a:rPr lang="en-GB" sz="2400" dirty="0" err="1"/>
              <a:t>Giovannozzi</a:t>
            </a:r>
            <a:r>
              <a:rPr lang="en-GB" sz="2400" dirty="0"/>
              <a:t> </a:t>
            </a:r>
            <a:r>
              <a:rPr lang="en-GB" sz="2400" i="1" dirty="0"/>
              <a:t>Analysis of adiabatic trapping phenomena for quasi-integrable area-preserving maps in the presence of time-dependent exciters </a:t>
            </a:r>
            <a:r>
              <a:rPr lang="en-GB" sz="2400" dirty="0"/>
              <a:t>Physical Review E 106 (3), 034204 (2022)</a:t>
            </a:r>
            <a:endParaRPr lang="en-GB" sz="2800" dirty="0"/>
          </a:p>
          <a:p>
            <a:pPr marL="0" indent="0">
              <a:lnSpc>
                <a:spcPct val="120000"/>
              </a:lnSpc>
              <a:buNone/>
            </a:pPr>
            <a:r>
              <a:rPr lang="en-GB" sz="2400" dirty="0"/>
              <a:t>C </a:t>
            </a:r>
            <a:r>
              <a:rPr lang="en-GB" sz="2400" dirty="0" err="1"/>
              <a:t>Mizzi</a:t>
            </a:r>
            <a:r>
              <a:rPr lang="en-GB" sz="2400" dirty="0"/>
              <a:t>, A </a:t>
            </a:r>
            <a:r>
              <a:rPr lang="en-GB" sz="2400" dirty="0" err="1"/>
              <a:t>Fabbri</a:t>
            </a:r>
            <a:r>
              <a:rPr lang="en-GB" sz="2400" dirty="0"/>
              <a:t>, G </a:t>
            </a:r>
            <a:r>
              <a:rPr lang="en-GB" sz="2400" dirty="0" err="1"/>
              <a:t>Colombini</a:t>
            </a:r>
            <a:r>
              <a:rPr lang="en-GB" sz="2400" dirty="0"/>
              <a:t>, F </a:t>
            </a:r>
            <a:r>
              <a:rPr lang="en-GB" sz="2400" dirty="0" err="1"/>
              <a:t>Bertini</a:t>
            </a:r>
            <a:r>
              <a:rPr lang="en-GB" sz="2400" dirty="0"/>
              <a:t>, A Bazzani </a:t>
            </a:r>
            <a:r>
              <a:rPr lang="en-GB" sz="2400" i="1" dirty="0"/>
              <a:t>A survival model to explain the statistical properties of multimodal mobility </a:t>
            </a:r>
            <a:r>
              <a:rPr lang="en-GB" sz="2400" dirty="0"/>
              <a:t>Journal of Statistical Mechanics: Theory and Experiment 2022 (2), 023404</a:t>
            </a:r>
            <a:endParaRPr lang="en-GB" sz="2800" dirty="0"/>
          </a:p>
          <a:p>
            <a:pPr marL="0" indent="0">
              <a:lnSpc>
                <a:spcPct val="110000"/>
              </a:lnSpc>
              <a:buNone/>
            </a:pPr>
            <a:r>
              <a:rPr lang="en-GB" sz="2400" dirty="0"/>
              <a:t>S </a:t>
            </a:r>
            <a:r>
              <a:rPr lang="en-GB" sz="2400" dirty="0" err="1"/>
              <a:t>Polizzi</a:t>
            </a:r>
            <a:r>
              <a:rPr lang="en-GB" sz="2400" dirty="0"/>
              <a:t>, T </a:t>
            </a:r>
            <a:r>
              <a:rPr lang="en-GB" sz="2400" dirty="0" err="1"/>
              <a:t>Marzi</a:t>
            </a:r>
            <a:r>
              <a:rPr lang="en-GB" sz="2400" dirty="0"/>
              <a:t>, T </a:t>
            </a:r>
            <a:r>
              <a:rPr lang="en-GB" sz="2400" dirty="0" err="1"/>
              <a:t>Matteuzzi</a:t>
            </a:r>
            <a:r>
              <a:rPr lang="en-GB" sz="2400" dirty="0"/>
              <a:t>, G Castellani, A Bazzani </a:t>
            </a:r>
            <a:r>
              <a:rPr lang="en-GB" sz="2400" i="1" dirty="0"/>
              <a:t>Random Walk Approximation for Stochastic Processes on Graphs Entropy </a:t>
            </a:r>
            <a:r>
              <a:rPr lang="en-GB" sz="2400" dirty="0"/>
              <a:t>25 (3), 394 (2023)</a:t>
            </a:r>
          </a:p>
          <a:p>
            <a:pPr marL="0" indent="0">
              <a:lnSpc>
                <a:spcPct val="120000"/>
              </a:lnSpc>
              <a:buNone/>
            </a:pPr>
            <a:r>
              <a:rPr lang="en-GB" sz="2400" dirty="0"/>
              <a:t>L. </a:t>
            </a:r>
            <a:r>
              <a:rPr lang="en-GB" sz="2400" dirty="0" err="1"/>
              <a:t>Squadrani</a:t>
            </a:r>
            <a:r>
              <a:rPr lang="en-GB" sz="2400" dirty="0"/>
              <a:t>, N. </a:t>
            </a:r>
            <a:r>
              <a:rPr lang="en-GB" sz="2400" dirty="0" err="1"/>
              <a:t>Curti</a:t>
            </a:r>
            <a:r>
              <a:rPr lang="en-GB" sz="2400" dirty="0"/>
              <a:t>, E. </a:t>
            </a:r>
            <a:r>
              <a:rPr lang="en-GB" sz="2400" dirty="0" err="1"/>
              <a:t>Giampieri</a:t>
            </a:r>
            <a:r>
              <a:rPr lang="en-GB" sz="2400" dirty="0"/>
              <a:t>, D. </a:t>
            </a:r>
            <a:r>
              <a:rPr lang="en-GB" sz="2400" dirty="0" err="1"/>
              <a:t>Remondini</a:t>
            </a:r>
            <a:r>
              <a:rPr lang="en-GB" sz="2400" dirty="0"/>
              <a:t>, B. </a:t>
            </a:r>
            <a:r>
              <a:rPr lang="en-GB" sz="2400" dirty="0" err="1"/>
              <a:t>Blais</a:t>
            </a:r>
            <a:r>
              <a:rPr lang="en-GB" sz="2400" dirty="0"/>
              <a:t>, G. Castellani </a:t>
            </a:r>
            <a:r>
              <a:rPr lang="en-GB" sz="2400" i="1" dirty="0"/>
              <a:t>Effectiveness of Biologically Inspired Neural Network Models in Learning and Patterns Memorization</a:t>
            </a:r>
            <a:r>
              <a:rPr lang="en-GB" sz="2400" dirty="0"/>
              <a:t>, Entropy 2022, 24(5), 682</a:t>
            </a:r>
          </a:p>
          <a:p>
            <a:pPr marL="0" indent="0">
              <a:lnSpc>
                <a:spcPct val="110000"/>
              </a:lnSpc>
              <a:buNone/>
            </a:pPr>
            <a:endParaRPr lang="en-GB" sz="2400" dirty="0"/>
          </a:p>
          <a:p>
            <a:pPr marL="0" indent="0">
              <a:buNone/>
            </a:pPr>
            <a:r>
              <a:rPr lang="en-GB" sz="2400" dirty="0"/>
              <a:t>Collaborations: Telecom, Bologna Municipality, </a:t>
            </a:r>
            <a:r>
              <a:rPr lang="en-GB" sz="2400" dirty="0" err="1"/>
              <a:t>Regione</a:t>
            </a:r>
            <a:r>
              <a:rPr lang="en-GB" sz="2400" dirty="0"/>
              <a:t> Emilia Romagna, AUSL of Bologna</a:t>
            </a:r>
          </a:p>
        </p:txBody>
      </p:sp>
      <p:pic>
        <p:nvPicPr>
          <p:cNvPr id="4" name="Immagine 3">
            <a:extLst>
              <a:ext uri="{FF2B5EF4-FFF2-40B4-BE49-F238E27FC236}">
                <a16:creationId xmlns:a16="http://schemas.microsoft.com/office/drawing/2014/main" id="{139FE2C3-28E0-B510-E946-5358403D4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48"/>
            <a:ext cx="2614613" cy="1665536"/>
          </a:xfrm>
          <a:prstGeom prst="rect">
            <a:avLst/>
          </a:prstGeom>
        </p:spPr>
      </p:pic>
    </p:spTree>
    <p:extLst>
      <p:ext uri="{BB962C8B-B14F-4D97-AF65-F5344CB8AC3E}">
        <p14:creationId xmlns:p14="http://schemas.microsoft.com/office/powerpoint/2010/main" val="142506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F6F24-03B8-4242-C238-44CB4DDA906C}"/>
              </a:ext>
            </a:extLst>
          </p:cNvPr>
          <p:cNvSpPr>
            <a:spLocks noGrp="1"/>
          </p:cNvSpPr>
          <p:nvPr>
            <p:ph type="title"/>
          </p:nvPr>
        </p:nvSpPr>
        <p:spPr/>
        <p:txBody>
          <a:bodyPr/>
          <a:lstStyle/>
          <a:p>
            <a:pPr algn="ctr"/>
            <a:r>
              <a:rPr lang="it-IT" b="1" dirty="0" err="1">
                <a:solidFill>
                  <a:srgbClr val="FF0000"/>
                </a:solidFill>
              </a:rPr>
              <a:t>Main</a:t>
            </a:r>
            <a:r>
              <a:rPr lang="it-IT" b="1" dirty="0">
                <a:solidFill>
                  <a:srgbClr val="FF0000"/>
                </a:solidFill>
              </a:rPr>
              <a:t> Scientific Goals </a:t>
            </a:r>
          </a:p>
        </p:txBody>
      </p:sp>
      <p:sp>
        <p:nvSpPr>
          <p:cNvPr id="3" name="Segnaposto contenuto 2">
            <a:extLst>
              <a:ext uri="{FF2B5EF4-FFF2-40B4-BE49-F238E27FC236}">
                <a16:creationId xmlns:a16="http://schemas.microsoft.com/office/drawing/2014/main" id="{702F856B-DDA8-5A68-712D-E30C8353D51A}"/>
              </a:ext>
            </a:extLst>
          </p:cNvPr>
          <p:cNvSpPr>
            <a:spLocks noGrp="1"/>
          </p:cNvSpPr>
          <p:nvPr>
            <p:ph idx="1"/>
          </p:nvPr>
        </p:nvSpPr>
        <p:spPr/>
        <p:txBody>
          <a:bodyPr/>
          <a:lstStyle/>
          <a:p>
            <a:pPr marL="0" indent="0">
              <a:buNone/>
            </a:pPr>
            <a:r>
              <a:rPr lang="it-IT" dirty="0"/>
              <a:t>1) The </a:t>
            </a:r>
            <a:r>
              <a:rPr lang="it-IT" dirty="0" err="1"/>
              <a:t>development</a:t>
            </a:r>
            <a:r>
              <a:rPr lang="it-IT" dirty="0"/>
              <a:t> of a Non-</a:t>
            </a:r>
            <a:r>
              <a:rPr lang="it-IT" dirty="0" err="1"/>
              <a:t>equilibrium</a:t>
            </a:r>
            <a:r>
              <a:rPr lang="it-IT" dirty="0"/>
              <a:t> Statistical </a:t>
            </a:r>
            <a:r>
              <a:rPr lang="it-IT" dirty="0" err="1"/>
              <a:t>Physics</a:t>
            </a:r>
            <a:r>
              <a:rPr lang="it-IT" dirty="0"/>
              <a:t> </a:t>
            </a:r>
            <a:r>
              <a:rPr lang="it-IT" dirty="0" err="1"/>
              <a:t>joining</a:t>
            </a:r>
            <a:r>
              <a:rPr lang="it-IT" dirty="0"/>
              <a:t> the </a:t>
            </a:r>
            <a:r>
              <a:rPr lang="it-IT" dirty="0" err="1"/>
              <a:t>Stochastic</a:t>
            </a:r>
            <a:r>
              <a:rPr lang="it-IT" dirty="0"/>
              <a:t> </a:t>
            </a:r>
            <a:r>
              <a:rPr lang="it-IT" dirty="0" err="1"/>
              <a:t>Dynamical</a:t>
            </a:r>
            <a:r>
              <a:rPr lang="it-IT" dirty="0"/>
              <a:t> Systems Theory with the Statistical </a:t>
            </a:r>
            <a:r>
              <a:rPr lang="it-IT" dirty="0" err="1"/>
              <a:t>Mechanics</a:t>
            </a:r>
            <a:r>
              <a:rPr lang="it-IT" dirty="0"/>
              <a:t> </a:t>
            </a:r>
            <a:r>
              <a:rPr lang="it-IT" dirty="0" err="1"/>
              <a:t>approach</a:t>
            </a:r>
            <a:r>
              <a:rPr lang="it-IT" dirty="0"/>
              <a:t>.</a:t>
            </a:r>
          </a:p>
          <a:p>
            <a:pPr marL="0" indent="0">
              <a:buNone/>
            </a:pPr>
            <a:endParaRPr lang="it-IT" dirty="0"/>
          </a:p>
          <a:p>
            <a:pPr marL="0" indent="0">
              <a:buNone/>
            </a:pPr>
            <a:r>
              <a:rPr lang="it-IT" dirty="0"/>
              <a:t>2) </a:t>
            </a:r>
            <a:r>
              <a:rPr lang="it-IT" dirty="0" err="1"/>
              <a:t>Providing</a:t>
            </a:r>
            <a:r>
              <a:rPr lang="it-IT" dirty="0"/>
              <a:t> </a:t>
            </a:r>
            <a:r>
              <a:rPr lang="it-IT" dirty="0" err="1"/>
              <a:t>relevant</a:t>
            </a:r>
            <a:r>
              <a:rPr lang="it-IT" dirty="0"/>
              <a:t> </a:t>
            </a:r>
            <a:r>
              <a:rPr lang="it-IT" dirty="0" err="1"/>
              <a:t>applications</a:t>
            </a:r>
            <a:r>
              <a:rPr lang="it-IT" dirty="0"/>
              <a:t> of </a:t>
            </a:r>
            <a:r>
              <a:rPr lang="it-IT" dirty="0" err="1"/>
              <a:t>Theoretical</a:t>
            </a:r>
            <a:r>
              <a:rPr lang="it-IT" dirty="0"/>
              <a:t> </a:t>
            </a:r>
            <a:r>
              <a:rPr lang="it-IT" dirty="0" err="1"/>
              <a:t>Physics</a:t>
            </a:r>
            <a:r>
              <a:rPr lang="it-IT" dirty="0"/>
              <a:t> </a:t>
            </a:r>
            <a:r>
              <a:rPr lang="it-IT" dirty="0" err="1"/>
              <a:t>methods</a:t>
            </a:r>
            <a:r>
              <a:rPr lang="it-IT" dirty="0"/>
              <a:t> and Non linear </a:t>
            </a:r>
            <a:r>
              <a:rPr lang="it-IT" dirty="0" err="1"/>
              <a:t>Dynamical</a:t>
            </a:r>
            <a:r>
              <a:rPr lang="it-IT" dirty="0"/>
              <a:t> Systems to </a:t>
            </a:r>
            <a:r>
              <a:rPr lang="it-IT" dirty="0" err="1"/>
              <a:t>biological</a:t>
            </a:r>
            <a:r>
              <a:rPr lang="it-IT" dirty="0"/>
              <a:t> and social systems</a:t>
            </a:r>
          </a:p>
        </p:txBody>
      </p:sp>
      <p:pic>
        <p:nvPicPr>
          <p:cNvPr id="4" name="Immagine 3">
            <a:extLst>
              <a:ext uri="{FF2B5EF4-FFF2-40B4-BE49-F238E27FC236}">
                <a16:creationId xmlns:a16="http://schemas.microsoft.com/office/drawing/2014/main" id="{E8084E41-7A1F-D165-FBD0-479A7FAB3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48"/>
            <a:ext cx="2614613" cy="1665536"/>
          </a:xfrm>
          <a:prstGeom prst="rect">
            <a:avLst/>
          </a:prstGeom>
        </p:spPr>
      </p:pic>
    </p:spTree>
    <p:extLst>
      <p:ext uri="{BB962C8B-B14F-4D97-AF65-F5344CB8AC3E}">
        <p14:creationId xmlns:p14="http://schemas.microsoft.com/office/powerpoint/2010/main" val="10143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1323C-7AB5-066C-1414-DC2E01E53508}"/>
              </a:ext>
            </a:extLst>
          </p:cNvPr>
          <p:cNvSpPr>
            <a:spLocks noGrp="1"/>
          </p:cNvSpPr>
          <p:nvPr>
            <p:ph type="title"/>
          </p:nvPr>
        </p:nvSpPr>
        <p:spPr>
          <a:xfrm>
            <a:off x="2852919" y="218709"/>
            <a:ext cx="8912157" cy="1189817"/>
          </a:xfrm>
        </p:spPr>
        <p:txBody>
          <a:bodyPr>
            <a:normAutofit fontScale="90000"/>
          </a:bodyPr>
          <a:lstStyle/>
          <a:p>
            <a:pPr algn="ctr"/>
            <a:r>
              <a:rPr lang="it-IT" b="1" dirty="0">
                <a:solidFill>
                  <a:srgbClr val="FF0000"/>
                </a:solidFill>
              </a:rPr>
              <a:t>Universal </a:t>
            </a:r>
            <a:r>
              <a:rPr lang="it-IT" b="1" dirty="0" err="1">
                <a:solidFill>
                  <a:srgbClr val="FF0000"/>
                </a:solidFill>
              </a:rPr>
              <a:t>properties</a:t>
            </a:r>
            <a:r>
              <a:rPr lang="it-IT" b="1" dirty="0">
                <a:solidFill>
                  <a:srgbClr val="FF0000"/>
                </a:solidFill>
              </a:rPr>
              <a:t> of </a:t>
            </a:r>
            <a:r>
              <a:rPr lang="en-GB" b="1" dirty="0">
                <a:solidFill>
                  <a:srgbClr val="FF0000"/>
                </a:solidFill>
              </a:rPr>
              <a:t>Complex Systems</a:t>
            </a:r>
            <a:endParaRPr lang="it-IT" b="1" dirty="0">
              <a:solidFill>
                <a:srgbClr val="FF0000"/>
              </a:solidFill>
            </a:endParaRPr>
          </a:p>
        </p:txBody>
      </p:sp>
      <p:sp>
        <p:nvSpPr>
          <p:cNvPr id="4" name="CasellaDiTesto 3">
            <a:extLst>
              <a:ext uri="{FF2B5EF4-FFF2-40B4-BE49-F238E27FC236}">
                <a16:creationId xmlns:a16="http://schemas.microsoft.com/office/drawing/2014/main" id="{250CAFDC-1F2D-EB28-9289-983B10F81474}"/>
              </a:ext>
            </a:extLst>
          </p:cNvPr>
          <p:cNvSpPr txBox="1"/>
          <p:nvPr/>
        </p:nvSpPr>
        <p:spPr>
          <a:xfrm>
            <a:off x="4091233" y="1883020"/>
            <a:ext cx="5241303" cy="523220"/>
          </a:xfrm>
          <a:prstGeom prst="rect">
            <a:avLst/>
          </a:prstGeom>
          <a:noFill/>
        </p:spPr>
        <p:txBody>
          <a:bodyPr wrap="square" rtlCol="0">
            <a:spAutoFit/>
          </a:bodyPr>
          <a:lstStyle/>
          <a:p>
            <a:r>
              <a:rPr lang="it-IT" sz="2800" dirty="0" err="1"/>
              <a:t>Studying</a:t>
            </a:r>
            <a:r>
              <a:rPr lang="it-IT" sz="2800" dirty="0"/>
              <a:t> Human Mobility</a:t>
            </a:r>
          </a:p>
        </p:txBody>
      </p:sp>
      <p:pic>
        <p:nvPicPr>
          <p:cNvPr id="6" name="Immagine 5" descr="Immagine che contiene grafico&#10;&#10;Descrizione generata automaticamente">
            <a:extLst>
              <a:ext uri="{FF2B5EF4-FFF2-40B4-BE49-F238E27FC236}">
                <a16:creationId xmlns:a16="http://schemas.microsoft.com/office/drawing/2014/main" id="{B42F335A-8C3C-5D15-5396-F98364010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15" y="2324910"/>
            <a:ext cx="5137803" cy="3852153"/>
          </a:xfrm>
          <a:prstGeom prst="rect">
            <a:avLst/>
          </a:prstGeom>
        </p:spPr>
      </p:pic>
      <p:pic>
        <p:nvPicPr>
          <p:cNvPr id="8" name="Immagine 7" descr="Immagine che contiene grafico&#10;&#10;Descrizione generata automaticamente">
            <a:extLst>
              <a:ext uri="{FF2B5EF4-FFF2-40B4-BE49-F238E27FC236}">
                <a16:creationId xmlns:a16="http://schemas.microsoft.com/office/drawing/2014/main" id="{72DADEF2-C4B1-FDE9-19AE-9A6C62A7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973" y="2406240"/>
            <a:ext cx="4755642" cy="3638142"/>
          </a:xfrm>
          <a:prstGeom prst="rect">
            <a:avLst/>
          </a:prstGeom>
        </p:spPr>
      </p:pic>
      <p:sp>
        <p:nvSpPr>
          <p:cNvPr id="9" name="CasellaDiTesto 8">
            <a:extLst>
              <a:ext uri="{FF2B5EF4-FFF2-40B4-BE49-F238E27FC236}">
                <a16:creationId xmlns:a16="http://schemas.microsoft.com/office/drawing/2014/main" id="{49598032-FD24-7B54-7241-D786C5FB2614}"/>
              </a:ext>
            </a:extLst>
          </p:cNvPr>
          <p:cNvSpPr txBox="1"/>
          <p:nvPr/>
        </p:nvSpPr>
        <p:spPr>
          <a:xfrm>
            <a:off x="1410510" y="6076815"/>
            <a:ext cx="9173184" cy="400110"/>
          </a:xfrm>
          <a:prstGeom prst="rect">
            <a:avLst/>
          </a:prstGeom>
          <a:noFill/>
        </p:spPr>
        <p:txBody>
          <a:bodyPr wrap="square" rtlCol="0">
            <a:spAutoFit/>
          </a:bodyPr>
          <a:lstStyle/>
          <a:p>
            <a:r>
              <a:rPr lang="it-IT" sz="2000" dirty="0"/>
              <a:t>Durations </a:t>
            </a:r>
            <a:r>
              <a:rPr lang="it-IT" sz="2000" dirty="0" err="1"/>
              <a:t>distribution</a:t>
            </a:r>
            <a:r>
              <a:rPr lang="it-IT" sz="2000" dirty="0"/>
              <a:t> of </a:t>
            </a:r>
            <a:r>
              <a:rPr lang="it-IT" sz="2000" dirty="0" err="1"/>
              <a:t>multimodal</a:t>
            </a:r>
            <a:r>
              <a:rPr lang="it-IT" sz="2000" dirty="0"/>
              <a:t> mobility: MDT Telecom dataset in Rimini</a:t>
            </a:r>
          </a:p>
        </p:txBody>
      </p:sp>
      <p:pic>
        <p:nvPicPr>
          <p:cNvPr id="10" name="Immagine 9">
            <a:extLst>
              <a:ext uri="{FF2B5EF4-FFF2-40B4-BE49-F238E27FC236}">
                <a16:creationId xmlns:a16="http://schemas.microsoft.com/office/drawing/2014/main" id="{ECA97590-A6DC-50A9-7A78-9BFC9352A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648"/>
            <a:ext cx="2614613" cy="1665536"/>
          </a:xfrm>
          <a:prstGeom prst="rect">
            <a:avLst/>
          </a:prstGeom>
        </p:spPr>
      </p:pic>
    </p:spTree>
    <p:extLst>
      <p:ext uri="{BB962C8B-B14F-4D97-AF65-F5344CB8AC3E}">
        <p14:creationId xmlns:p14="http://schemas.microsoft.com/office/powerpoint/2010/main" val="209320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DDEC1-9F59-4ED8-082D-3A2765FA1E40}"/>
              </a:ext>
            </a:extLst>
          </p:cNvPr>
          <p:cNvSpPr>
            <a:spLocks noGrp="1"/>
          </p:cNvSpPr>
          <p:nvPr>
            <p:ph type="title"/>
          </p:nvPr>
        </p:nvSpPr>
        <p:spPr/>
        <p:txBody>
          <a:bodyPr/>
          <a:lstStyle/>
          <a:p>
            <a:pPr algn="ctr"/>
            <a:r>
              <a:rPr lang="it-IT" b="1" dirty="0">
                <a:solidFill>
                  <a:srgbClr val="FF0000"/>
                </a:solidFill>
              </a:rPr>
              <a:t>Future Activities</a:t>
            </a:r>
            <a:endParaRPr lang="en-GB" b="1" dirty="0">
              <a:solidFill>
                <a:srgbClr val="FF0000"/>
              </a:solidFill>
            </a:endParaRPr>
          </a:p>
        </p:txBody>
      </p:sp>
      <p:sp>
        <p:nvSpPr>
          <p:cNvPr id="3" name="Segnaposto contenuto 2">
            <a:extLst>
              <a:ext uri="{FF2B5EF4-FFF2-40B4-BE49-F238E27FC236}">
                <a16:creationId xmlns:a16="http://schemas.microsoft.com/office/drawing/2014/main" id="{5B897CAA-4975-F641-3431-FFCD7B79F8D3}"/>
              </a:ext>
            </a:extLst>
          </p:cNvPr>
          <p:cNvSpPr>
            <a:spLocks noGrp="1"/>
          </p:cNvSpPr>
          <p:nvPr>
            <p:ph idx="1"/>
          </p:nvPr>
        </p:nvSpPr>
        <p:spPr/>
        <p:txBody>
          <a:bodyPr/>
          <a:lstStyle/>
          <a:p>
            <a:r>
              <a:rPr lang="en-GB" dirty="0"/>
              <a:t>Applying Dynamical Systems Theory to Complex Systems towards a Non-equilibrium Statistical Physics: mesoscopic point of view</a:t>
            </a:r>
          </a:p>
          <a:p>
            <a:r>
              <a:rPr lang="en-GB" dirty="0"/>
              <a:t>Developing dynamical models on graphs for transport systems: congestion dynamics and optimization strategies </a:t>
            </a:r>
          </a:p>
          <a:p>
            <a:r>
              <a:rPr lang="en-GB" dirty="0"/>
              <a:t>Extending the Entropy concept to explain biological and social systems</a:t>
            </a:r>
          </a:p>
          <a:p>
            <a:endParaRPr lang="en-GB" dirty="0"/>
          </a:p>
          <a:p>
            <a:pPr marL="0" indent="0">
              <a:buNone/>
            </a:pPr>
            <a:r>
              <a:rPr lang="en-GB" i="1" dirty="0"/>
              <a:t>Connection with PNRR projects and third mission activities of Theoretical Physics</a:t>
            </a:r>
          </a:p>
        </p:txBody>
      </p:sp>
      <p:pic>
        <p:nvPicPr>
          <p:cNvPr id="4" name="Immagine 3">
            <a:extLst>
              <a:ext uri="{FF2B5EF4-FFF2-40B4-BE49-F238E27FC236}">
                <a16:creationId xmlns:a16="http://schemas.microsoft.com/office/drawing/2014/main" id="{CA93BE9C-07F5-1A29-A743-1D22AC7F2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48"/>
            <a:ext cx="2614613" cy="1665536"/>
          </a:xfrm>
          <a:prstGeom prst="rect">
            <a:avLst/>
          </a:prstGeom>
        </p:spPr>
      </p:pic>
    </p:spTree>
    <p:extLst>
      <p:ext uri="{BB962C8B-B14F-4D97-AF65-F5344CB8AC3E}">
        <p14:creationId xmlns:p14="http://schemas.microsoft.com/office/powerpoint/2010/main" val="236256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3" descr="A picture containing text&#10;&#10;Description automatically generated">
            <a:extLst>
              <a:ext uri="{FF2B5EF4-FFF2-40B4-BE49-F238E27FC236}">
                <a16:creationId xmlns:a16="http://schemas.microsoft.com/office/drawing/2014/main" id="{E0D9C214-D647-B124-DD2B-12257B72D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48"/>
            <a:ext cx="2614613" cy="1665536"/>
          </a:xfrm>
          <a:prstGeom prst="rect">
            <a:avLst/>
          </a:prstGeom>
        </p:spPr>
      </p:pic>
      <p:sp>
        <p:nvSpPr>
          <p:cNvPr id="17" name="Title 1">
            <a:extLst>
              <a:ext uri="{FF2B5EF4-FFF2-40B4-BE49-F238E27FC236}">
                <a16:creationId xmlns:a16="http://schemas.microsoft.com/office/drawing/2014/main" id="{CD41FC30-340B-ACB5-0900-DD61ED02B5D1}"/>
              </a:ext>
            </a:extLst>
          </p:cNvPr>
          <p:cNvSpPr>
            <a:spLocks noGrp="1"/>
          </p:cNvSpPr>
          <p:nvPr>
            <p:ph type="title"/>
          </p:nvPr>
        </p:nvSpPr>
        <p:spPr>
          <a:xfrm>
            <a:off x="1502329" y="22576"/>
            <a:ext cx="10976994" cy="402774"/>
          </a:xfrm>
        </p:spPr>
        <p:txBody>
          <a:bodyPr>
            <a:normAutofit fontScale="90000"/>
          </a:bodyPr>
          <a:lstStyle/>
          <a:p>
            <a:pPr algn="ctr"/>
            <a:r>
              <a:rPr lang="en-US" sz="2800" dirty="0" err="1">
                <a:solidFill>
                  <a:srgbClr val="FF0000"/>
                </a:solidFill>
                <a:cs typeface="Calibri Light"/>
              </a:rPr>
              <a:t>mirko</a:t>
            </a:r>
            <a:r>
              <a:rPr lang="en-US" sz="2800" dirty="0">
                <a:solidFill>
                  <a:srgbClr val="FF0000"/>
                </a:solidFill>
                <a:cs typeface="Calibri Light"/>
              </a:rPr>
              <a:t> </a:t>
            </a:r>
            <a:r>
              <a:rPr lang="en-US" sz="2800" dirty="0" err="1">
                <a:solidFill>
                  <a:srgbClr val="FF0000"/>
                </a:solidFill>
                <a:cs typeface="Calibri Light"/>
              </a:rPr>
              <a:t>degli</a:t>
            </a:r>
            <a:r>
              <a:rPr lang="en-US" sz="2800" dirty="0">
                <a:solidFill>
                  <a:srgbClr val="FF0000"/>
                </a:solidFill>
                <a:cs typeface="Calibri Light"/>
              </a:rPr>
              <a:t> </a:t>
            </a:r>
            <a:r>
              <a:rPr lang="en-US" sz="2800" dirty="0" err="1">
                <a:solidFill>
                  <a:srgbClr val="FF0000"/>
                </a:solidFill>
                <a:cs typeface="Calibri Light"/>
              </a:rPr>
              <a:t>esposti@INFN</a:t>
            </a:r>
            <a:r>
              <a:rPr lang="en-US" dirty="0">
                <a:solidFill>
                  <a:srgbClr val="FF0000"/>
                </a:solidFill>
                <a:cs typeface="Calibri Light"/>
              </a:rPr>
              <a:t>: </a:t>
            </a:r>
            <a:r>
              <a:rPr lang="en-US" sz="2000" dirty="0">
                <a:solidFill>
                  <a:srgbClr val="FF0000"/>
                </a:solidFill>
                <a:cs typeface="Calibri Light"/>
              </a:rPr>
              <a:t>entropy, information, irreversibility and applications </a:t>
            </a:r>
            <a:br>
              <a:rPr lang="en-US" sz="2000" dirty="0">
                <a:solidFill>
                  <a:srgbClr val="FF0000"/>
                </a:solidFill>
                <a:cs typeface="Calibri Light"/>
              </a:rPr>
            </a:br>
            <a:r>
              <a:rPr lang="en-US" sz="2000" dirty="0">
                <a:solidFill>
                  <a:srgbClr val="FF0000"/>
                </a:solidFill>
                <a:cs typeface="Calibri Light"/>
              </a:rPr>
              <a:t>(research and third mission)</a:t>
            </a:r>
          </a:p>
        </p:txBody>
      </p:sp>
      <p:pic>
        <p:nvPicPr>
          <p:cNvPr id="3" name="Picture 4" descr="Graphical user interface, text, application, email&#10;&#10;Description automatically generated">
            <a:extLst>
              <a:ext uri="{FF2B5EF4-FFF2-40B4-BE49-F238E27FC236}">
                <a16:creationId xmlns:a16="http://schemas.microsoft.com/office/drawing/2014/main" id="{0EA1120F-AF03-CE7C-539A-E2B888EBD5D6}"/>
              </a:ext>
            </a:extLst>
          </p:cNvPr>
          <p:cNvPicPr>
            <a:picLocks noGrp="1" noChangeAspect="1"/>
          </p:cNvPicPr>
          <p:nvPr>
            <p:ph idx="1"/>
          </p:nvPr>
        </p:nvPicPr>
        <p:blipFill>
          <a:blip r:embed="rId3"/>
          <a:stretch>
            <a:fillRect/>
          </a:stretch>
        </p:blipFill>
        <p:spPr>
          <a:xfrm>
            <a:off x="217982" y="1809979"/>
            <a:ext cx="5499247" cy="2481133"/>
          </a:xfrm>
        </p:spPr>
      </p:pic>
      <p:grpSp>
        <p:nvGrpSpPr>
          <p:cNvPr id="19" name="Group 18">
            <a:extLst>
              <a:ext uri="{FF2B5EF4-FFF2-40B4-BE49-F238E27FC236}">
                <a16:creationId xmlns:a16="http://schemas.microsoft.com/office/drawing/2014/main" id="{AA50C3AB-A19C-733E-8A4D-4B352032F830}"/>
              </a:ext>
            </a:extLst>
          </p:cNvPr>
          <p:cNvGrpSpPr/>
          <p:nvPr/>
        </p:nvGrpSpPr>
        <p:grpSpPr>
          <a:xfrm>
            <a:off x="82097" y="831006"/>
            <a:ext cx="11549004" cy="5713933"/>
            <a:chOff x="82097" y="831006"/>
            <a:chExt cx="11549004" cy="5713933"/>
          </a:xfrm>
        </p:grpSpPr>
        <p:pic>
          <p:nvPicPr>
            <p:cNvPr id="7" name="Picture 7" descr="Diagram&#10;&#10;Description automatically generated">
              <a:extLst>
                <a:ext uri="{FF2B5EF4-FFF2-40B4-BE49-F238E27FC236}">
                  <a16:creationId xmlns:a16="http://schemas.microsoft.com/office/drawing/2014/main" id="{6AD67CDF-8C6E-7529-3180-BF140F7E1D24}"/>
                </a:ext>
              </a:extLst>
            </p:cNvPr>
            <p:cNvPicPr>
              <a:picLocks noChangeAspect="1"/>
            </p:cNvPicPr>
            <p:nvPr/>
          </p:nvPicPr>
          <p:blipFill>
            <a:blip r:embed="rId4"/>
            <a:stretch>
              <a:fillRect/>
            </a:stretch>
          </p:blipFill>
          <p:spPr>
            <a:xfrm>
              <a:off x="8553506" y="831006"/>
              <a:ext cx="3077595" cy="2131141"/>
            </a:xfrm>
            <a:prstGeom prst="rect">
              <a:avLst/>
            </a:prstGeom>
          </p:spPr>
        </p:pic>
        <p:grpSp>
          <p:nvGrpSpPr>
            <p:cNvPr id="18" name="Group 17">
              <a:extLst>
                <a:ext uri="{FF2B5EF4-FFF2-40B4-BE49-F238E27FC236}">
                  <a16:creationId xmlns:a16="http://schemas.microsoft.com/office/drawing/2014/main" id="{BEDE1A6D-FCA2-0F52-7A9E-490ABC7C789B}"/>
                </a:ext>
              </a:extLst>
            </p:cNvPr>
            <p:cNvGrpSpPr/>
            <p:nvPr/>
          </p:nvGrpSpPr>
          <p:grpSpPr>
            <a:xfrm>
              <a:off x="82097" y="4468827"/>
              <a:ext cx="3404114" cy="2076112"/>
              <a:chOff x="82097" y="4468827"/>
              <a:chExt cx="3404114" cy="2076112"/>
            </a:xfrm>
          </p:grpSpPr>
          <p:pic>
            <p:nvPicPr>
              <p:cNvPr id="5" name="Picture 6" descr="Graphical user interface, text, application&#10;&#10;Description automatically generated">
                <a:extLst>
                  <a:ext uri="{FF2B5EF4-FFF2-40B4-BE49-F238E27FC236}">
                    <a16:creationId xmlns:a16="http://schemas.microsoft.com/office/drawing/2014/main" id="{00F5314E-2F3E-1CA6-38C4-4205FCEAD6B5}"/>
                  </a:ext>
                </a:extLst>
              </p:cNvPr>
              <p:cNvPicPr>
                <a:picLocks noChangeAspect="1"/>
              </p:cNvPicPr>
              <p:nvPr/>
            </p:nvPicPr>
            <p:blipFill>
              <a:blip r:embed="rId5"/>
              <a:stretch>
                <a:fillRect/>
              </a:stretch>
            </p:blipFill>
            <p:spPr>
              <a:xfrm>
                <a:off x="82097" y="4468827"/>
                <a:ext cx="2617365" cy="1594364"/>
              </a:xfrm>
              <a:prstGeom prst="rect">
                <a:avLst/>
              </a:prstGeom>
            </p:spPr>
          </p:pic>
          <p:pic>
            <p:nvPicPr>
              <p:cNvPr id="8" name="Picture 8" descr="Diagram&#10;&#10;Description automatically generated">
                <a:extLst>
                  <a:ext uri="{FF2B5EF4-FFF2-40B4-BE49-F238E27FC236}">
                    <a16:creationId xmlns:a16="http://schemas.microsoft.com/office/drawing/2014/main" id="{A9F3E43F-6406-57DE-2579-129B13DCC595}"/>
                  </a:ext>
                </a:extLst>
              </p:cNvPr>
              <p:cNvPicPr>
                <a:picLocks noChangeAspect="1"/>
              </p:cNvPicPr>
              <p:nvPr/>
            </p:nvPicPr>
            <p:blipFill>
              <a:blip r:embed="rId6"/>
              <a:stretch>
                <a:fillRect/>
              </a:stretch>
            </p:blipFill>
            <p:spPr>
              <a:xfrm>
                <a:off x="2071267" y="5498112"/>
                <a:ext cx="1414944" cy="1046827"/>
              </a:xfrm>
              <a:prstGeom prst="rect">
                <a:avLst/>
              </a:prstGeom>
            </p:spPr>
          </p:pic>
        </p:grpSp>
      </p:grpSp>
      <p:grpSp>
        <p:nvGrpSpPr>
          <p:cNvPr id="16" name="Group 15">
            <a:extLst>
              <a:ext uri="{FF2B5EF4-FFF2-40B4-BE49-F238E27FC236}">
                <a16:creationId xmlns:a16="http://schemas.microsoft.com/office/drawing/2014/main" id="{F7DEC669-0E47-89E8-10F0-5F8622C9478C}"/>
              </a:ext>
            </a:extLst>
          </p:cNvPr>
          <p:cNvGrpSpPr/>
          <p:nvPr/>
        </p:nvGrpSpPr>
        <p:grpSpPr>
          <a:xfrm>
            <a:off x="6819319" y="3280014"/>
            <a:ext cx="5330430" cy="3407380"/>
            <a:chOff x="7835318" y="3694434"/>
            <a:chExt cx="4314431" cy="2992960"/>
          </a:xfrm>
        </p:grpSpPr>
        <p:pic>
          <p:nvPicPr>
            <p:cNvPr id="14" name="Picture 14" descr="A picture containing outdoor, sky, building, city&#10;&#10;Description automatically generated">
              <a:extLst>
                <a:ext uri="{FF2B5EF4-FFF2-40B4-BE49-F238E27FC236}">
                  <a16:creationId xmlns:a16="http://schemas.microsoft.com/office/drawing/2014/main" id="{33151420-3DB8-B99A-5D02-557C91D6D868}"/>
                </a:ext>
              </a:extLst>
            </p:cNvPr>
            <p:cNvPicPr>
              <a:picLocks noChangeAspect="1"/>
            </p:cNvPicPr>
            <p:nvPr/>
          </p:nvPicPr>
          <p:blipFill>
            <a:blip r:embed="rId7"/>
            <a:stretch>
              <a:fillRect/>
            </a:stretch>
          </p:blipFill>
          <p:spPr>
            <a:xfrm>
              <a:off x="9708860" y="5427236"/>
              <a:ext cx="1778467" cy="932062"/>
            </a:xfrm>
            <a:prstGeom prst="rect">
              <a:avLst/>
            </a:prstGeom>
          </p:spPr>
        </p:pic>
        <p:pic>
          <p:nvPicPr>
            <p:cNvPr id="13" name="Immagine 5" descr="Immagine che contiene grafico&#10;&#10;Descrizione generata automaticamente">
              <a:extLst>
                <a:ext uri="{FF2B5EF4-FFF2-40B4-BE49-F238E27FC236}">
                  <a16:creationId xmlns:a16="http://schemas.microsoft.com/office/drawing/2014/main" id="{BF6BBB5E-2493-0F77-BB2F-CC7510D67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6514" y="5330965"/>
              <a:ext cx="1782208" cy="1356429"/>
            </a:xfrm>
            <a:prstGeom prst="rect">
              <a:avLst/>
            </a:prstGeom>
          </p:spPr>
        </p:pic>
        <p:pic>
          <p:nvPicPr>
            <p:cNvPr id="9" name="Picture 9">
              <a:extLst>
                <a:ext uri="{FF2B5EF4-FFF2-40B4-BE49-F238E27FC236}">
                  <a16:creationId xmlns:a16="http://schemas.microsoft.com/office/drawing/2014/main" id="{1F5B2636-C46A-65C2-9C70-58F7F25D6122}"/>
                </a:ext>
              </a:extLst>
            </p:cNvPr>
            <p:cNvPicPr>
              <a:picLocks noChangeAspect="1"/>
            </p:cNvPicPr>
            <p:nvPr/>
          </p:nvPicPr>
          <p:blipFill>
            <a:blip r:embed="rId9"/>
            <a:stretch>
              <a:fillRect/>
            </a:stretch>
          </p:blipFill>
          <p:spPr>
            <a:xfrm>
              <a:off x="11584102" y="4258810"/>
              <a:ext cx="565647" cy="1542177"/>
            </a:xfrm>
            <a:prstGeom prst="rect">
              <a:avLst/>
            </a:prstGeom>
          </p:spPr>
        </p:pic>
        <p:pic>
          <p:nvPicPr>
            <p:cNvPr id="10" name="Picture 10" descr="Diagram, engineering drawing&#10;&#10;Description automatically generated">
              <a:extLst>
                <a:ext uri="{FF2B5EF4-FFF2-40B4-BE49-F238E27FC236}">
                  <a16:creationId xmlns:a16="http://schemas.microsoft.com/office/drawing/2014/main" id="{3C195DFC-4923-864B-C4E1-1DDFF572E998}"/>
                </a:ext>
              </a:extLst>
            </p:cNvPr>
            <p:cNvPicPr>
              <a:picLocks noChangeAspect="1"/>
            </p:cNvPicPr>
            <p:nvPr/>
          </p:nvPicPr>
          <p:blipFill>
            <a:blip r:embed="rId10"/>
            <a:stretch>
              <a:fillRect/>
            </a:stretch>
          </p:blipFill>
          <p:spPr>
            <a:xfrm>
              <a:off x="7835318" y="3791571"/>
              <a:ext cx="2638337" cy="1469979"/>
            </a:xfrm>
            <a:prstGeom prst="rect">
              <a:avLst/>
            </a:prstGeom>
          </p:spPr>
        </p:pic>
        <p:pic>
          <p:nvPicPr>
            <p:cNvPr id="15" name="Immagine 3" descr="A picture containing text&#10;&#10;Description automatically generated">
              <a:extLst>
                <a:ext uri="{FF2B5EF4-FFF2-40B4-BE49-F238E27FC236}">
                  <a16:creationId xmlns:a16="http://schemas.microsoft.com/office/drawing/2014/main" id="{CF20CDA3-8ED2-9121-D3EA-5B59A9BD0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348" y="3694434"/>
              <a:ext cx="300651" cy="183482"/>
            </a:xfrm>
            <a:prstGeom prst="rect">
              <a:avLst/>
            </a:prstGeom>
          </p:spPr>
        </p:pic>
      </p:grpSp>
    </p:spTree>
    <p:extLst>
      <p:ext uri="{BB962C8B-B14F-4D97-AF65-F5344CB8AC3E}">
        <p14:creationId xmlns:p14="http://schemas.microsoft.com/office/powerpoint/2010/main" val="28693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524</Words>
  <Application>Microsoft Office PowerPoint</Application>
  <PresentationFormat>Widescreen</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di Office</vt:lpstr>
      <vt:lpstr>Lincoln Project INFN Gruppo IV </vt:lpstr>
      <vt:lpstr>INFN Sections involved</vt:lpstr>
      <vt:lpstr>Research Activity 2022</vt:lpstr>
      <vt:lpstr>Some References</vt:lpstr>
      <vt:lpstr>Main Scientific Goals </vt:lpstr>
      <vt:lpstr>Universal properties of Complex Systems</vt:lpstr>
      <vt:lpstr>Future Activities</vt:lpstr>
      <vt:lpstr>mirko degli esposti@INFN: entropy, information, irreversibility and applications  (research and third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Plexnet project: Physics of Complex Networks</dc:title>
  <dc:creator>bazzani</dc:creator>
  <cp:lastModifiedBy>Armando Bazzani</cp:lastModifiedBy>
  <cp:revision>172</cp:revision>
  <dcterms:created xsi:type="dcterms:W3CDTF">2018-07-03T15:19:07Z</dcterms:created>
  <dcterms:modified xsi:type="dcterms:W3CDTF">2023-03-19T09:54:33Z</dcterms:modified>
</cp:coreProperties>
</file>