
<file path=[Content_Types].xml><?xml version="1.0" encoding="utf-8"?>
<Types xmlns="http://schemas.openxmlformats.org/package/2006/content-types">
  <Default Extension="avi" ContentType="video/x-msvideo"/>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8" r:id="rId2"/>
    <p:sldId id="721" r:id="rId3"/>
    <p:sldId id="913" r:id="rId4"/>
    <p:sldId id="725" r:id="rId5"/>
    <p:sldId id="495" r:id="rId6"/>
    <p:sldId id="910" r:id="rId7"/>
    <p:sldId id="914" r:id="rId8"/>
    <p:sldId id="915" r:id="rId9"/>
    <p:sldId id="737" r:id="rId10"/>
    <p:sldId id="724" r:id="rId11"/>
    <p:sldId id="730" r:id="rId12"/>
    <p:sldId id="916" r:id="rId13"/>
    <p:sldId id="918" r:id="rId14"/>
    <p:sldId id="917" r:id="rId15"/>
    <p:sldId id="919" r:id="rId16"/>
    <p:sldId id="909" r:id="rId17"/>
    <p:sldId id="922" r:id="rId18"/>
    <p:sldId id="741" r:id="rId19"/>
    <p:sldId id="726" r:id="rId20"/>
    <p:sldId id="716" r:id="rId21"/>
    <p:sldId id="733" r:id="rId22"/>
    <p:sldId id="735" r:id="rId23"/>
    <p:sldId id="920" r:id="rId24"/>
    <p:sldId id="719" r:id="rId25"/>
    <p:sldId id="738" r:id="rId26"/>
    <p:sldId id="710" r:id="rId27"/>
    <p:sldId id="728" r:id="rId28"/>
    <p:sldId id="921" r:id="rId29"/>
    <p:sldId id="912" r:id="rId30"/>
  </p:sldIdLst>
  <p:sldSz cx="12192000" cy="6858000"/>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00CC00"/>
    <a:srgbClr val="000000"/>
    <a:srgbClr val="008000"/>
    <a:srgbClr val="808080"/>
    <a:srgbClr val="6666FF"/>
    <a:srgbClr val="00FFCC"/>
    <a:srgbClr val="66FF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8B4EE8-33DD-46C1-8733-A7D6C277B288}" v="1063" dt="2023-03-20T12:26:26.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9" autoAdjust="0"/>
    <p:restoredTop sz="94118" autoAdjust="0"/>
  </p:normalViewPr>
  <p:slideViewPr>
    <p:cSldViewPr snapToGrid="0">
      <p:cViewPr varScale="1">
        <p:scale>
          <a:sx n="69" d="100"/>
          <a:sy n="69" d="100"/>
        </p:scale>
        <p:origin x="35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e Sanna" userId="d1cdf557-862c-4225-be2a-f413ba09dd46" providerId="ADAL" clId="{D18B4EE8-33DD-46C1-8733-A7D6C277B288}"/>
    <pc:docChg chg="undo redo custSel addSld delSld modSld sldOrd">
      <pc:chgData name="Samuele Sanna" userId="d1cdf557-862c-4225-be2a-f413ba09dd46" providerId="ADAL" clId="{D18B4EE8-33DD-46C1-8733-A7D6C277B288}" dt="2023-03-20T12:37:07.284" v="2811" actId="680"/>
      <pc:docMkLst>
        <pc:docMk/>
      </pc:docMkLst>
      <pc:sldChg chg="addSp modSp mod">
        <pc:chgData name="Samuele Sanna" userId="d1cdf557-862c-4225-be2a-f413ba09dd46" providerId="ADAL" clId="{D18B4EE8-33DD-46C1-8733-A7D6C277B288}" dt="2023-03-19T15:34:16.874" v="907" actId="1035"/>
        <pc:sldMkLst>
          <pc:docMk/>
          <pc:sldMk cId="0" sldId="298"/>
        </pc:sldMkLst>
        <pc:spChg chg="mod">
          <ac:chgData name="Samuele Sanna" userId="d1cdf557-862c-4225-be2a-f413ba09dd46" providerId="ADAL" clId="{D18B4EE8-33DD-46C1-8733-A7D6C277B288}" dt="2023-03-19T15:34:16.874" v="907" actId="1035"/>
          <ac:spMkLst>
            <pc:docMk/>
            <pc:sldMk cId="0" sldId="298"/>
            <ac:spMk id="4" creationId="{00000000-0000-0000-0000-000000000000}"/>
          </ac:spMkLst>
        </pc:spChg>
        <pc:spChg chg="add mod">
          <ac:chgData name="Samuele Sanna" userId="d1cdf557-862c-4225-be2a-f413ba09dd46" providerId="ADAL" clId="{D18B4EE8-33DD-46C1-8733-A7D6C277B288}" dt="2023-03-19T15:34:08.202" v="894" actId="20577"/>
          <ac:spMkLst>
            <pc:docMk/>
            <pc:sldMk cId="0" sldId="298"/>
            <ac:spMk id="7" creationId="{233D6CD0-32A3-959C-CF0B-337A4EEB520D}"/>
          </ac:spMkLst>
        </pc:spChg>
      </pc:sldChg>
      <pc:sldChg chg="addSp delSp modSp add mod modAnim">
        <pc:chgData name="Samuele Sanna" userId="d1cdf557-862c-4225-be2a-f413ba09dd46" providerId="ADAL" clId="{D18B4EE8-33DD-46C1-8733-A7D6C277B288}" dt="2023-03-17T18:00:46.916" v="623" actId="113"/>
        <pc:sldMkLst>
          <pc:docMk/>
          <pc:sldMk cId="3872730432" sldId="495"/>
        </pc:sldMkLst>
        <pc:spChg chg="add mod">
          <ac:chgData name="Samuele Sanna" userId="d1cdf557-862c-4225-be2a-f413ba09dd46" providerId="ADAL" clId="{D18B4EE8-33DD-46C1-8733-A7D6C277B288}" dt="2023-03-17T17:37:02.410" v="88"/>
          <ac:spMkLst>
            <pc:docMk/>
            <pc:sldMk cId="3872730432" sldId="495"/>
            <ac:spMk id="6" creationId="{D46D3A87-2B69-4DBF-6B6E-CC1DC569310B}"/>
          </ac:spMkLst>
        </pc:spChg>
        <pc:spChg chg="add mod">
          <ac:chgData name="Samuele Sanna" userId="d1cdf557-862c-4225-be2a-f413ba09dd46" providerId="ADAL" clId="{D18B4EE8-33DD-46C1-8733-A7D6C277B288}" dt="2023-03-17T18:00:46.916" v="623" actId="113"/>
          <ac:spMkLst>
            <pc:docMk/>
            <pc:sldMk cId="3872730432" sldId="495"/>
            <ac:spMk id="7" creationId="{4EDB1967-10A8-84B9-5BAE-E2090BF0B7CD}"/>
          </ac:spMkLst>
        </pc:spChg>
        <pc:spChg chg="del mod">
          <ac:chgData name="Samuele Sanna" userId="d1cdf557-862c-4225-be2a-f413ba09dd46" providerId="ADAL" clId="{D18B4EE8-33DD-46C1-8733-A7D6C277B288}" dt="2023-03-17T17:37:06.066" v="89" actId="478"/>
          <ac:spMkLst>
            <pc:docMk/>
            <pc:sldMk cId="3872730432" sldId="495"/>
            <ac:spMk id="14338" creationId="{00000000-0000-0000-0000-000000000000}"/>
          </ac:spMkLst>
        </pc:spChg>
        <pc:spChg chg="del">
          <ac:chgData name="Samuele Sanna" userId="d1cdf557-862c-4225-be2a-f413ba09dd46" providerId="ADAL" clId="{D18B4EE8-33DD-46C1-8733-A7D6C277B288}" dt="2023-03-17T17:38:22.694" v="103" actId="478"/>
          <ac:spMkLst>
            <pc:docMk/>
            <pc:sldMk cId="3872730432" sldId="495"/>
            <ac:spMk id="14360" creationId="{00000000-0000-0000-0000-000000000000}"/>
          </ac:spMkLst>
        </pc:spChg>
        <pc:spChg chg="del">
          <ac:chgData name="Samuele Sanna" userId="d1cdf557-862c-4225-be2a-f413ba09dd46" providerId="ADAL" clId="{D18B4EE8-33DD-46C1-8733-A7D6C277B288}" dt="2023-03-17T17:38:34.223" v="107" actId="478"/>
          <ac:spMkLst>
            <pc:docMk/>
            <pc:sldMk cId="3872730432" sldId="495"/>
            <ac:spMk id="14361" creationId="{00000000-0000-0000-0000-000000000000}"/>
          </ac:spMkLst>
        </pc:spChg>
        <pc:grpChg chg="add del">
          <ac:chgData name="Samuele Sanna" userId="d1cdf557-862c-4225-be2a-f413ba09dd46" providerId="ADAL" clId="{D18B4EE8-33DD-46C1-8733-A7D6C277B288}" dt="2023-03-17T17:38:05.598" v="101" actId="478"/>
          <ac:grpSpMkLst>
            <pc:docMk/>
            <pc:sldMk cId="3872730432" sldId="495"/>
            <ac:grpSpMk id="2" creationId="{00000000-0000-0000-0000-000000000000}"/>
          </ac:grpSpMkLst>
        </pc:grpChg>
        <pc:grpChg chg="add del">
          <ac:chgData name="Samuele Sanna" userId="d1cdf557-862c-4225-be2a-f413ba09dd46" providerId="ADAL" clId="{D18B4EE8-33DD-46C1-8733-A7D6C277B288}" dt="2023-03-17T17:38:09.321" v="102" actId="478"/>
          <ac:grpSpMkLst>
            <pc:docMk/>
            <pc:sldMk cId="3872730432" sldId="495"/>
            <ac:grpSpMk id="3" creationId="{00000000-0000-0000-0000-000000000000}"/>
          </ac:grpSpMkLst>
        </pc:grpChg>
        <pc:grpChg chg="del">
          <ac:chgData name="Samuele Sanna" userId="d1cdf557-862c-4225-be2a-f413ba09dd46" providerId="ADAL" clId="{D18B4EE8-33DD-46C1-8733-A7D6C277B288}" dt="2023-03-17T17:38:29.665" v="106" actId="478"/>
          <ac:grpSpMkLst>
            <pc:docMk/>
            <pc:sldMk cId="3872730432" sldId="495"/>
            <ac:grpSpMk id="4" creationId="{00000000-0000-0000-0000-000000000000}"/>
          </ac:grpSpMkLst>
        </pc:grpChg>
        <pc:picChg chg="add del mod">
          <ac:chgData name="Samuele Sanna" userId="d1cdf557-862c-4225-be2a-f413ba09dd46" providerId="ADAL" clId="{D18B4EE8-33DD-46C1-8733-A7D6C277B288}" dt="2023-03-17T17:38:38.471" v="109" actId="1076"/>
          <ac:picMkLst>
            <pc:docMk/>
            <pc:sldMk cId="3872730432" sldId="495"/>
            <ac:picMk id="5" creationId="{00000000-0000-0000-0000-000000000000}"/>
          </ac:picMkLst>
        </pc:picChg>
      </pc:sldChg>
      <pc:sldChg chg="add del">
        <pc:chgData name="Samuele Sanna" userId="d1cdf557-862c-4225-be2a-f413ba09dd46" providerId="ADAL" clId="{D18B4EE8-33DD-46C1-8733-A7D6C277B288}" dt="2023-03-19T18:53:00.700" v="2515"/>
        <pc:sldMkLst>
          <pc:docMk/>
          <pc:sldMk cId="258101489" sldId="710"/>
        </pc:sldMkLst>
      </pc:sldChg>
      <pc:sldChg chg="add del">
        <pc:chgData name="Samuele Sanna" userId="d1cdf557-862c-4225-be2a-f413ba09dd46" providerId="ADAL" clId="{D18B4EE8-33DD-46C1-8733-A7D6C277B288}" dt="2023-03-19T18:52:52.006" v="2513" actId="2696"/>
        <pc:sldMkLst>
          <pc:docMk/>
          <pc:sldMk cId="1555491743" sldId="710"/>
        </pc:sldMkLst>
      </pc:sldChg>
      <pc:sldChg chg="add">
        <pc:chgData name="Samuele Sanna" userId="d1cdf557-862c-4225-be2a-f413ba09dd46" providerId="ADAL" clId="{D18B4EE8-33DD-46C1-8733-A7D6C277B288}" dt="2023-03-19T18:53:03.652" v="2516"/>
        <pc:sldMkLst>
          <pc:docMk/>
          <pc:sldMk cId="2058949836" sldId="710"/>
        </pc:sldMkLst>
      </pc:sldChg>
      <pc:sldChg chg="del mod modShow">
        <pc:chgData name="Samuele Sanna" userId="d1cdf557-862c-4225-be2a-f413ba09dd46" providerId="ADAL" clId="{D18B4EE8-33DD-46C1-8733-A7D6C277B288}" dt="2023-03-19T18:52:36.447" v="2511" actId="2696"/>
        <pc:sldMkLst>
          <pc:docMk/>
          <pc:sldMk cId="2910186787" sldId="710"/>
        </pc:sldMkLst>
      </pc:sldChg>
      <pc:sldChg chg="add">
        <pc:chgData name="Samuele Sanna" userId="d1cdf557-862c-4225-be2a-f413ba09dd46" providerId="ADAL" clId="{D18B4EE8-33DD-46C1-8733-A7D6C277B288}" dt="2023-03-19T18:38:33.576" v="2455"/>
        <pc:sldMkLst>
          <pc:docMk/>
          <pc:sldMk cId="137680517" sldId="716"/>
        </pc:sldMkLst>
      </pc:sldChg>
      <pc:sldChg chg="del mod modShow">
        <pc:chgData name="Samuele Sanna" userId="d1cdf557-862c-4225-be2a-f413ba09dd46" providerId="ADAL" clId="{D18B4EE8-33DD-46C1-8733-A7D6C277B288}" dt="2023-03-19T18:38:28.611" v="2454" actId="2696"/>
        <pc:sldMkLst>
          <pc:docMk/>
          <pc:sldMk cId="689261206" sldId="716"/>
        </pc:sldMkLst>
      </pc:sldChg>
      <pc:sldChg chg="addSp modSp del mod modShow">
        <pc:chgData name="Samuele Sanna" userId="d1cdf557-862c-4225-be2a-f413ba09dd46" providerId="ADAL" clId="{D18B4EE8-33DD-46C1-8733-A7D6C277B288}" dt="2023-03-19T18:38:28.611" v="2454" actId="2696"/>
        <pc:sldMkLst>
          <pc:docMk/>
          <pc:sldMk cId="1052081816" sldId="719"/>
        </pc:sldMkLst>
        <pc:spChg chg="add mod">
          <ac:chgData name="Samuele Sanna" userId="d1cdf557-862c-4225-be2a-f413ba09dd46" providerId="ADAL" clId="{D18B4EE8-33DD-46C1-8733-A7D6C277B288}" dt="2023-03-19T15:08:52.800" v="779" actId="1036"/>
          <ac:spMkLst>
            <pc:docMk/>
            <pc:sldMk cId="1052081816" sldId="719"/>
            <ac:spMk id="3" creationId="{82604972-7B71-8EB5-F904-657BA326A9C5}"/>
          </ac:spMkLst>
        </pc:spChg>
      </pc:sldChg>
      <pc:sldChg chg="add">
        <pc:chgData name="Samuele Sanna" userId="d1cdf557-862c-4225-be2a-f413ba09dd46" providerId="ADAL" clId="{D18B4EE8-33DD-46C1-8733-A7D6C277B288}" dt="2023-03-19T18:38:33.576" v="2455"/>
        <pc:sldMkLst>
          <pc:docMk/>
          <pc:sldMk cId="2362850869" sldId="719"/>
        </pc:sldMkLst>
      </pc:sldChg>
      <pc:sldChg chg="addSp delSp modSp mod delAnim modAnim">
        <pc:chgData name="Samuele Sanna" userId="d1cdf557-862c-4225-be2a-f413ba09dd46" providerId="ADAL" clId="{D18B4EE8-33DD-46C1-8733-A7D6C277B288}" dt="2023-03-19T15:30:45.515" v="817" actId="478"/>
        <pc:sldMkLst>
          <pc:docMk/>
          <pc:sldMk cId="0" sldId="721"/>
        </pc:sldMkLst>
        <pc:spChg chg="add del mod">
          <ac:chgData name="Samuele Sanna" userId="d1cdf557-862c-4225-be2a-f413ba09dd46" providerId="ADAL" clId="{D18B4EE8-33DD-46C1-8733-A7D6C277B288}" dt="2023-03-17T18:31:33.900" v="727" actId="21"/>
          <ac:spMkLst>
            <pc:docMk/>
            <pc:sldMk cId="0" sldId="721"/>
            <ac:spMk id="3" creationId="{3FF35BCB-B1F5-2803-BA71-FC4F30676BBA}"/>
          </ac:spMkLst>
        </pc:spChg>
        <pc:spChg chg="add del mod">
          <ac:chgData name="Samuele Sanna" userId="d1cdf557-862c-4225-be2a-f413ba09dd46" providerId="ADAL" clId="{D18B4EE8-33DD-46C1-8733-A7D6C277B288}" dt="2023-03-17T18:31:33.900" v="727" actId="21"/>
          <ac:spMkLst>
            <pc:docMk/>
            <pc:sldMk cId="0" sldId="721"/>
            <ac:spMk id="4" creationId="{5B664B81-1172-6A94-9BB5-138DD812B151}"/>
          </ac:spMkLst>
        </pc:spChg>
        <pc:spChg chg="add del mod">
          <ac:chgData name="Samuele Sanna" userId="d1cdf557-862c-4225-be2a-f413ba09dd46" providerId="ADAL" clId="{D18B4EE8-33DD-46C1-8733-A7D6C277B288}" dt="2023-03-17T18:31:33.900" v="727" actId="21"/>
          <ac:spMkLst>
            <pc:docMk/>
            <pc:sldMk cId="0" sldId="721"/>
            <ac:spMk id="5" creationId="{9F14C483-0B7B-2432-6057-4AB774CDF702}"/>
          </ac:spMkLst>
        </pc:spChg>
        <pc:spChg chg="add del mod">
          <ac:chgData name="Samuele Sanna" userId="d1cdf557-862c-4225-be2a-f413ba09dd46" providerId="ADAL" clId="{D18B4EE8-33DD-46C1-8733-A7D6C277B288}" dt="2023-03-17T18:31:33.900" v="727" actId="21"/>
          <ac:spMkLst>
            <pc:docMk/>
            <pc:sldMk cId="0" sldId="721"/>
            <ac:spMk id="6" creationId="{8A1BDA30-1D85-7601-74F4-AC5DE1680072}"/>
          </ac:spMkLst>
        </pc:spChg>
        <pc:spChg chg="add del mod">
          <ac:chgData name="Samuele Sanna" userId="d1cdf557-862c-4225-be2a-f413ba09dd46" providerId="ADAL" clId="{D18B4EE8-33DD-46C1-8733-A7D6C277B288}" dt="2023-03-17T18:31:33.900" v="727" actId="21"/>
          <ac:spMkLst>
            <pc:docMk/>
            <pc:sldMk cId="0" sldId="721"/>
            <ac:spMk id="7" creationId="{01DA38F1-2399-4986-0070-57717A2C7045}"/>
          </ac:spMkLst>
        </pc:spChg>
        <pc:spChg chg="add del mod">
          <ac:chgData name="Samuele Sanna" userId="d1cdf557-862c-4225-be2a-f413ba09dd46" providerId="ADAL" clId="{D18B4EE8-33DD-46C1-8733-A7D6C277B288}" dt="2023-03-17T18:31:33.900" v="727" actId="21"/>
          <ac:spMkLst>
            <pc:docMk/>
            <pc:sldMk cId="0" sldId="721"/>
            <ac:spMk id="8" creationId="{CFC1E361-A93B-CDAC-24A7-BAB0A6937415}"/>
          </ac:spMkLst>
        </pc:spChg>
        <pc:spChg chg="add del mod">
          <ac:chgData name="Samuele Sanna" userId="d1cdf557-862c-4225-be2a-f413ba09dd46" providerId="ADAL" clId="{D18B4EE8-33DD-46C1-8733-A7D6C277B288}" dt="2023-03-17T18:28:19.796" v="678"/>
          <ac:spMkLst>
            <pc:docMk/>
            <pc:sldMk cId="0" sldId="721"/>
            <ac:spMk id="10" creationId="{0F1A17A0-20F0-E644-F1BF-925829212B57}"/>
          </ac:spMkLst>
        </pc:spChg>
        <pc:spChg chg="mod">
          <ac:chgData name="Samuele Sanna" userId="d1cdf557-862c-4225-be2a-f413ba09dd46" providerId="ADAL" clId="{D18B4EE8-33DD-46C1-8733-A7D6C277B288}" dt="2023-03-19T15:30:02.991" v="815" actId="207"/>
          <ac:spMkLst>
            <pc:docMk/>
            <pc:sldMk cId="0" sldId="721"/>
            <ac:spMk id="11" creationId="{00000000-0000-0000-0000-000000000000}"/>
          </ac:spMkLst>
        </pc:spChg>
        <pc:spChg chg="add del mod">
          <ac:chgData name="Samuele Sanna" userId="d1cdf557-862c-4225-be2a-f413ba09dd46" providerId="ADAL" clId="{D18B4EE8-33DD-46C1-8733-A7D6C277B288}" dt="2023-03-17T18:28:19.796" v="678"/>
          <ac:spMkLst>
            <pc:docMk/>
            <pc:sldMk cId="0" sldId="721"/>
            <ac:spMk id="12" creationId="{0A9D0373-DC6A-7C4A-0242-5B12A3CF169D}"/>
          </ac:spMkLst>
        </pc:spChg>
        <pc:spChg chg="add del mod">
          <ac:chgData name="Samuele Sanna" userId="d1cdf557-862c-4225-be2a-f413ba09dd46" providerId="ADAL" clId="{D18B4EE8-33DD-46C1-8733-A7D6C277B288}" dt="2023-03-17T18:28:19.796" v="678"/>
          <ac:spMkLst>
            <pc:docMk/>
            <pc:sldMk cId="0" sldId="721"/>
            <ac:spMk id="13" creationId="{7A06DA37-1A8D-FA0A-9AF7-1C00EC787519}"/>
          </ac:spMkLst>
        </pc:spChg>
        <pc:spChg chg="add del mod">
          <ac:chgData name="Samuele Sanna" userId="d1cdf557-862c-4225-be2a-f413ba09dd46" providerId="ADAL" clId="{D18B4EE8-33DD-46C1-8733-A7D6C277B288}" dt="2023-03-17T18:28:19.796" v="678"/>
          <ac:spMkLst>
            <pc:docMk/>
            <pc:sldMk cId="0" sldId="721"/>
            <ac:spMk id="14" creationId="{FDE21353-464B-6232-7E09-43396055E147}"/>
          </ac:spMkLst>
        </pc:spChg>
        <pc:spChg chg="add del mod">
          <ac:chgData name="Samuele Sanna" userId="d1cdf557-862c-4225-be2a-f413ba09dd46" providerId="ADAL" clId="{D18B4EE8-33DD-46C1-8733-A7D6C277B288}" dt="2023-03-17T18:28:19.796" v="678"/>
          <ac:spMkLst>
            <pc:docMk/>
            <pc:sldMk cId="0" sldId="721"/>
            <ac:spMk id="17" creationId="{461FBF13-8897-C5C4-5221-D07A244AF386}"/>
          </ac:spMkLst>
        </pc:spChg>
        <pc:spChg chg="add del mod">
          <ac:chgData name="Samuele Sanna" userId="d1cdf557-862c-4225-be2a-f413ba09dd46" providerId="ADAL" clId="{D18B4EE8-33DD-46C1-8733-A7D6C277B288}" dt="2023-03-17T18:28:19.796" v="678"/>
          <ac:spMkLst>
            <pc:docMk/>
            <pc:sldMk cId="0" sldId="721"/>
            <ac:spMk id="18" creationId="{9A8B27DE-F110-8AE0-3C2A-D6DDB0CDFFB9}"/>
          </ac:spMkLst>
        </pc:spChg>
        <pc:spChg chg="add del mod">
          <ac:chgData name="Samuele Sanna" userId="d1cdf557-862c-4225-be2a-f413ba09dd46" providerId="ADAL" clId="{D18B4EE8-33DD-46C1-8733-A7D6C277B288}" dt="2023-03-17T18:29:44.439" v="702"/>
          <ac:spMkLst>
            <pc:docMk/>
            <pc:sldMk cId="0" sldId="721"/>
            <ac:spMk id="24" creationId="{392EA212-4475-2FF0-1BF9-A41269C0EC43}"/>
          </ac:spMkLst>
        </pc:spChg>
        <pc:spChg chg="mod">
          <ac:chgData name="Samuele Sanna" userId="d1cdf557-862c-4225-be2a-f413ba09dd46" providerId="ADAL" clId="{D18B4EE8-33DD-46C1-8733-A7D6C277B288}" dt="2023-03-19T15:29:17.084" v="808" actId="20577"/>
          <ac:spMkLst>
            <pc:docMk/>
            <pc:sldMk cId="0" sldId="721"/>
            <ac:spMk id="25" creationId="{0A86CA3C-11AE-45C5-8E08-D507E4E78B7C}"/>
          </ac:spMkLst>
        </pc:spChg>
        <pc:spChg chg="add del mod">
          <ac:chgData name="Samuele Sanna" userId="d1cdf557-862c-4225-be2a-f413ba09dd46" providerId="ADAL" clId="{D18B4EE8-33DD-46C1-8733-A7D6C277B288}" dt="2023-03-17T18:29:44.439" v="702"/>
          <ac:spMkLst>
            <pc:docMk/>
            <pc:sldMk cId="0" sldId="721"/>
            <ac:spMk id="26" creationId="{93F1407C-7C6C-A7DA-2247-7C413136F282}"/>
          </ac:spMkLst>
        </pc:spChg>
        <pc:spChg chg="add del mod">
          <ac:chgData name="Samuele Sanna" userId="d1cdf557-862c-4225-be2a-f413ba09dd46" providerId="ADAL" clId="{D18B4EE8-33DD-46C1-8733-A7D6C277B288}" dt="2023-03-17T18:29:44.439" v="702"/>
          <ac:spMkLst>
            <pc:docMk/>
            <pc:sldMk cId="0" sldId="721"/>
            <ac:spMk id="27" creationId="{0FC20750-ABD0-9690-391F-0B324DA96393}"/>
          </ac:spMkLst>
        </pc:spChg>
        <pc:spChg chg="add del mod">
          <ac:chgData name="Samuele Sanna" userId="d1cdf557-862c-4225-be2a-f413ba09dd46" providerId="ADAL" clId="{D18B4EE8-33DD-46C1-8733-A7D6C277B288}" dt="2023-03-17T18:29:44.439" v="702"/>
          <ac:spMkLst>
            <pc:docMk/>
            <pc:sldMk cId="0" sldId="721"/>
            <ac:spMk id="28" creationId="{FCDF9488-BEAD-99BE-0FD9-31B43C81CE13}"/>
          </ac:spMkLst>
        </pc:spChg>
        <pc:spChg chg="add del mod">
          <ac:chgData name="Samuele Sanna" userId="d1cdf557-862c-4225-be2a-f413ba09dd46" providerId="ADAL" clId="{D18B4EE8-33DD-46C1-8733-A7D6C277B288}" dt="2023-03-17T18:29:44.439" v="702"/>
          <ac:spMkLst>
            <pc:docMk/>
            <pc:sldMk cId="0" sldId="721"/>
            <ac:spMk id="29" creationId="{F320A4BC-9B69-F623-2D75-0ACACC3E61DD}"/>
          </ac:spMkLst>
        </pc:spChg>
        <pc:spChg chg="add del mod">
          <ac:chgData name="Samuele Sanna" userId="d1cdf557-862c-4225-be2a-f413ba09dd46" providerId="ADAL" clId="{D18B4EE8-33DD-46C1-8733-A7D6C277B288}" dt="2023-03-17T18:29:44.439" v="702"/>
          <ac:spMkLst>
            <pc:docMk/>
            <pc:sldMk cId="0" sldId="721"/>
            <ac:spMk id="30" creationId="{BD40547A-D2A9-080E-CEF7-4A709F15A94B}"/>
          </ac:spMkLst>
        </pc:spChg>
        <pc:spChg chg="add del mod">
          <ac:chgData name="Samuele Sanna" userId="d1cdf557-862c-4225-be2a-f413ba09dd46" providerId="ADAL" clId="{D18B4EE8-33DD-46C1-8733-A7D6C277B288}" dt="2023-03-17T18:30:49.620" v="720"/>
          <ac:spMkLst>
            <pc:docMk/>
            <pc:sldMk cId="0" sldId="721"/>
            <ac:spMk id="33" creationId="{BAD3B60C-CD9B-DCCF-3F47-FC063A104E0B}"/>
          </ac:spMkLst>
        </pc:spChg>
        <pc:spChg chg="add del mod">
          <ac:chgData name="Samuele Sanna" userId="d1cdf557-862c-4225-be2a-f413ba09dd46" providerId="ADAL" clId="{D18B4EE8-33DD-46C1-8733-A7D6C277B288}" dt="2023-03-17T18:30:49.620" v="720"/>
          <ac:spMkLst>
            <pc:docMk/>
            <pc:sldMk cId="0" sldId="721"/>
            <ac:spMk id="34" creationId="{0AB75AD9-73D7-BEB0-BE73-D1FD5FE479D8}"/>
          </ac:spMkLst>
        </pc:spChg>
        <pc:spChg chg="add del mod">
          <ac:chgData name="Samuele Sanna" userId="d1cdf557-862c-4225-be2a-f413ba09dd46" providerId="ADAL" clId="{D18B4EE8-33DD-46C1-8733-A7D6C277B288}" dt="2023-03-17T18:30:49.620" v="720"/>
          <ac:spMkLst>
            <pc:docMk/>
            <pc:sldMk cId="0" sldId="721"/>
            <ac:spMk id="35" creationId="{C9ED6D16-5D24-E392-416B-191BFE7C1ACD}"/>
          </ac:spMkLst>
        </pc:spChg>
        <pc:spChg chg="add del mod">
          <ac:chgData name="Samuele Sanna" userId="d1cdf557-862c-4225-be2a-f413ba09dd46" providerId="ADAL" clId="{D18B4EE8-33DD-46C1-8733-A7D6C277B288}" dt="2023-03-17T18:30:49.620" v="720"/>
          <ac:spMkLst>
            <pc:docMk/>
            <pc:sldMk cId="0" sldId="721"/>
            <ac:spMk id="36" creationId="{DCF6A471-5AA8-8DCA-0CCF-146A723949D3}"/>
          </ac:spMkLst>
        </pc:spChg>
        <pc:spChg chg="add del mod">
          <ac:chgData name="Samuele Sanna" userId="d1cdf557-862c-4225-be2a-f413ba09dd46" providerId="ADAL" clId="{D18B4EE8-33DD-46C1-8733-A7D6C277B288}" dt="2023-03-17T18:30:49.620" v="720"/>
          <ac:spMkLst>
            <pc:docMk/>
            <pc:sldMk cId="0" sldId="721"/>
            <ac:spMk id="37" creationId="{507526FB-478D-1977-4CF0-CE7B503824C3}"/>
          </ac:spMkLst>
        </pc:spChg>
        <pc:spChg chg="add del mod">
          <ac:chgData name="Samuele Sanna" userId="d1cdf557-862c-4225-be2a-f413ba09dd46" providerId="ADAL" clId="{D18B4EE8-33DD-46C1-8733-A7D6C277B288}" dt="2023-03-17T18:30:49.620" v="720"/>
          <ac:spMkLst>
            <pc:docMk/>
            <pc:sldMk cId="0" sldId="721"/>
            <ac:spMk id="38" creationId="{3D4F3776-7BB5-9648-16E8-A5C254B169B0}"/>
          </ac:spMkLst>
        </pc:spChg>
        <pc:spChg chg="add del mod">
          <ac:chgData name="Samuele Sanna" userId="d1cdf557-862c-4225-be2a-f413ba09dd46" providerId="ADAL" clId="{D18B4EE8-33DD-46C1-8733-A7D6C277B288}" dt="2023-03-19T15:30:45.515" v="817" actId="478"/>
          <ac:spMkLst>
            <pc:docMk/>
            <pc:sldMk cId="0" sldId="721"/>
            <ac:spMk id="41" creationId="{72FA9944-58A7-B648-D321-A08CF129B7F7}"/>
          </ac:spMkLst>
        </pc:spChg>
        <pc:picChg chg="add del mod">
          <ac:chgData name="Samuele Sanna" userId="d1cdf557-862c-4225-be2a-f413ba09dd46" providerId="ADAL" clId="{D18B4EE8-33DD-46C1-8733-A7D6C277B288}" dt="2023-03-17T18:28:19.796" v="678"/>
          <ac:picMkLst>
            <pc:docMk/>
            <pc:sldMk cId="0" sldId="721"/>
            <ac:picMk id="9" creationId="{75E607F2-3255-957C-53B7-FB35C29BBD46}"/>
          </ac:picMkLst>
        </pc:picChg>
        <pc:picChg chg="add del mod">
          <ac:chgData name="Samuele Sanna" userId="d1cdf557-862c-4225-be2a-f413ba09dd46" providerId="ADAL" clId="{D18B4EE8-33DD-46C1-8733-A7D6C277B288}" dt="2023-03-17T18:28:45.590" v="682" actId="478"/>
          <ac:picMkLst>
            <pc:docMk/>
            <pc:sldMk cId="0" sldId="721"/>
            <ac:picMk id="22" creationId="{EAA32684-2B18-5B58-2C03-2862A29502E5}"/>
          </ac:picMkLst>
        </pc:picChg>
        <pc:picChg chg="add del mod">
          <ac:chgData name="Samuele Sanna" userId="d1cdf557-862c-4225-be2a-f413ba09dd46" providerId="ADAL" clId="{D18B4EE8-33DD-46C1-8733-A7D6C277B288}" dt="2023-03-17T18:29:44.439" v="702"/>
          <ac:picMkLst>
            <pc:docMk/>
            <pc:sldMk cId="0" sldId="721"/>
            <ac:picMk id="23" creationId="{A8BD82A6-A5DF-4FF4-D9C8-8E38381BB798}"/>
          </ac:picMkLst>
        </pc:picChg>
        <pc:picChg chg="add del mod">
          <ac:chgData name="Samuele Sanna" userId="d1cdf557-862c-4225-be2a-f413ba09dd46" providerId="ADAL" clId="{D18B4EE8-33DD-46C1-8733-A7D6C277B288}" dt="2023-03-17T18:30:02.181" v="706" actId="478"/>
          <ac:picMkLst>
            <pc:docMk/>
            <pc:sldMk cId="0" sldId="721"/>
            <ac:picMk id="31" creationId="{4966DD56-6BD2-45C3-CC79-B39B3A98A6C8}"/>
          </ac:picMkLst>
        </pc:picChg>
        <pc:picChg chg="add del mod">
          <ac:chgData name="Samuele Sanna" userId="d1cdf557-862c-4225-be2a-f413ba09dd46" providerId="ADAL" clId="{D18B4EE8-33DD-46C1-8733-A7D6C277B288}" dt="2023-03-17T18:30:49.620" v="720"/>
          <ac:picMkLst>
            <pc:docMk/>
            <pc:sldMk cId="0" sldId="721"/>
            <ac:picMk id="32" creationId="{D9D96F5B-B69B-3106-B06F-A9338F50D1EF}"/>
          </ac:picMkLst>
        </pc:picChg>
        <pc:picChg chg="add del mod modCrop">
          <ac:chgData name="Samuele Sanna" userId="d1cdf557-862c-4225-be2a-f413ba09dd46" providerId="ADAL" clId="{D18B4EE8-33DD-46C1-8733-A7D6C277B288}" dt="2023-03-19T15:30:45.515" v="817" actId="478"/>
          <ac:picMkLst>
            <pc:docMk/>
            <pc:sldMk cId="0" sldId="721"/>
            <ac:picMk id="39" creationId="{2AE67CC5-2A0D-A548-1454-963EF4050DC1}"/>
          </ac:picMkLst>
        </pc:picChg>
        <pc:picChg chg="add del mod">
          <ac:chgData name="Samuele Sanna" userId="d1cdf557-862c-4225-be2a-f413ba09dd46" providerId="ADAL" clId="{D18B4EE8-33DD-46C1-8733-A7D6C277B288}" dt="2023-03-17T18:31:33.900" v="727" actId="21"/>
          <ac:picMkLst>
            <pc:docMk/>
            <pc:sldMk cId="0" sldId="721"/>
            <ac:picMk id="1026" creationId="{11C9A803-B902-F129-B2E8-8DD114971CA1}"/>
          </ac:picMkLst>
        </pc:picChg>
        <pc:picChg chg="add del">
          <ac:chgData name="Samuele Sanna" userId="d1cdf557-862c-4225-be2a-f413ba09dd46" providerId="ADAL" clId="{D18B4EE8-33DD-46C1-8733-A7D6C277B288}" dt="2023-03-17T18:05:26.815" v="636"/>
          <ac:picMkLst>
            <pc:docMk/>
            <pc:sldMk cId="0" sldId="721"/>
            <ac:picMk id="1028" creationId="{3DE8FFCF-42E0-D846-AD21-2FE9BA6D8ADC}"/>
          </ac:picMkLst>
        </pc:picChg>
      </pc:sldChg>
      <pc:sldChg chg="delSp modSp mod">
        <pc:chgData name="Samuele Sanna" userId="d1cdf557-862c-4225-be2a-f413ba09dd46" providerId="ADAL" clId="{D18B4EE8-33DD-46C1-8733-A7D6C277B288}" dt="2023-03-20T12:27:17.755" v="2806" actId="1076"/>
        <pc:sldMkLst>
          <pc:docMk/>
          <pc:sldMk cId="2967260427" sldId="724"/>
        </pc:sldMkLst>
        <pc:spChg chg="del">
          <ac:chgData name="Samuele Sanna" userId="d1cdf557-862c-4225-be2a-f413ba09dd46" providerId="ADAL" clId="{D18B4EE8-33DD-46C1-8733-A7D6C277B288}" dt="2023-03-20T12:26:55.031" v="2798" actId="478"/>
          <ac:spMkLst>
            <pc:docMk/>
            <pc:sldMk cId="2967260427" sldId="724"/>
            <ac:spMk id="20" creationId="{203D085D-43C7-42F1-93A5-B70D0B24D77A}"/>
          </ac:spMkLst>
        </pc:spChg>
        <pc:spChg chg="mod">
          <ac:chgData name="Samuele Sanna" userId="d1cdf557-862c-4225-be2a-f413ba09dd46" providerId="ADAL" clId="{D18B4EE8-33DD-46C1-8733-A7D6C277B288}" dt="2023-03-20T12:27:03.474" v="2801" actId="1076"/>
          <ac:spMkLst>
            <pc:docMk/>
            <pc:sldMk cId="2967260427" sldId="724"/>
            <ac:spMk id="25" creationId="{73DB4F65-4A45-4B2C-AFFE-DBD74F1AF9D2}"/>
          </ac:spMkLst>
        </pc:spChg>
        <pc:picChg chg="mod">
          <ac:chgData name="Samuele Sanna" userId="d1cdf557-862c-4225-be2a-f413ba09dd46" providerId="ADAL" clId="{D18B4EE8-33DD-46C1-8733-A7D6C277B288}" dt="2023-03-20T12:26:57.940" v="2799" actId="1076"/>
          <ac:picMkLst>
            <pc:docMk/>
            <pc:sldMk cId="2967260427" sldId="724"/>
            <ac:picMk id="5" creationId="{8D275642-E4BC-4FF7-A59C-83929D3A97EE}"/>
          </ac:picMkLst>
        </pc:picChg>
        <pc:picChg chg="del">
          <ac:chgData name="Samuele Sanna" userId="d1cdf557-862c-4225-be2a-f413ba09dd46" providerId="ADAL" clId="{D18B4EE8-33DD-46C1-8733-A7D6C277B288}" dt="2023-03-20T12:26:34.187" v="2793" actId="478"/>
          <ac:picMkLst>
            <pc:docMk/>
            <pc:sldMk cId="2967260427" sldId="724"/>
            <ac:picMk id="10" creationId="{658107F7-A711-4AAA-AE85-8D4B5F52EC0A}"/>
          </ac:picMkLst>
        </pc:picChg>
        <pc:picChg chg="mod">
          <ac:chgData name="Samuele Sanna" userId="d1cdf557-862c-4225-be2a-f413ba09dd46" providerId="ADAL" clId="{D18B4EE8-33DD-46C1-8733-A7D6C277B288}" dt="2023-03-20T12:27:17.755" v="2806" actId="1076"/>
          <ac:picMkLst>
            <pc:docMk/>
            <pc:sldMk cId="2967260427" sldId="724"/>
            <ac:picMk id="22" creationId="{842C5DEE-42F1-4A19-ADA4-C1B376763E9F}"/>
          </ac:picMkLst>
        </pc:picChg>
        <pc:picChg chg="del">
          <ac:chgData name="Samuele Sanna" userId="d1cdf557-862c-4225-be2a-f413ba09dd46" providerId="ADAL" clId="{D18B4EE8-33DD-46C1-8733-A7D6C277B288}" dt="2023-03-20T12:26:38.559" v="2794" actId="478"/>
          <ac:picMkLst>
            <pc:docMk/>
            <pc:sldMk cId="2967260427" sldId="724"/>
            <ac:picMk id="26" creationId="{FC734D93-D269-415D-838D-1CF23EFE1C8D}"/>
          </ac:picMkLst>
        </pc:picChg>
      </pc:sldChg>
      <pc:sldChg chg="addSp modSp mod modAnim">
        <pc:chgData name="Samuele Sanna" userId="d1cdf557-862c-4225-be2a-f413ba09dd46" providerId="ADAL" clId="{D18B4EE8-33DD-46C1-8733-A7D6C277B288}" dt="2023-03-19T15:39:36.928" v="915"/>
        <pc:sldMkLst>
          <pc:docMk/>
          <pc:sldMk cId="1175464571" sldId="725"/>
        </pc:sldMkLst>
        <pc:spChg chg="add mod">
          <ac:chgData name="Samuele Sanna" userId="d1cdf557-862c-4225-be2a-f413ba09dd46" providerId="ADAL" clId="{D18B4EE8-33DD-46C1-8733-A7D6C277B288}" dt="2023-03-19T15:39:25.593" v="914" actId="208"/>
          <ac:spMkLst>
            <pc:docMk/>
            <pc:sldMk cId="1175464571" sldId="725"/>
            <ac:spMk id="2" creationId="{4015FB25-0CD9-5790-A400-A3737CDBD60B}"/>
          </ac:spMkLst>
        </pc:spChg>
        <pc:spChg chg="mod">
          <ac:chgData name="Samuele Sanna" userId="d1cdf557-862c-4225-be2a-f413ba09dd46" providerId="ADAL" clId="{D18B4EE8-33DD-46C1-8733-A7D6C277B288}" dt="2023-03-19T15:35:10.636" v="908" actId="20577"/>
          <ac:spMkLst>
            <pc:docMk/>
            <pc:sldMk cId="1175464571" sldId="725"/>
            <ac:spMk id="17" creationId="{00000000-0000-0000-0000-000000000000}"/>
          </ac:spMkLst>
        </pc:spChg>
      </pc:sldChg>
      <pc:sldChg chg="del mod modShow">
        <pc:chgData name="Samuele Sanna" userId="d1cdf557-862c-4225-be2a-f413ba09dd46" providerId="ADAL" clId="{D18B4EE8-33DD-46C1-8733-A7D6C277B288}" dt="2023-03-19T18:38:28.611" v="2454" actId="2696"/>
        <pc:sldMkLst>
          <pc:docMk/>
          <pc:sldMk cId="0" sldId="726"/>
        </pc:sldMkLst>
      </pc:sldChg>
      <pc:sldChg chg="add">
        <pc:chgData name="Samuele Sanna" userId="d1cdf557-862c-4225-be2a-f413ba09dd46" providerId="ADAL" clId="{D18B4EE8-33DD-46C1-8733-A7D6C277B288}" dt="2023-03-19T18:38:33.576" v="2455"/>
        <pc:sldMkLst>
          <pc:docMk/>
          <pc:sldMk cId="2535493144" sldId="726"/>
        </pc:sldMkLst>
      </pc:sldChg>
      <pc:sldChg chg="add">
        <pc:chgData name="Samuele Sanna" userId="d1cdf557-862c-4225-be2a-f413ba09dd46" providerId="ADAL" clId="{D18B4EE8-33DD-46C1-8733-A7D6C277B288}" dt="2023-03-19T18:38:33.576" v="2455"/>
        <pc:sldMkLst>
          <pc:docMk/>
          <pc:sldMk cId="3000730989" sldId="728"/>
        </pc:sldMkLst>
      </pc:sldChg>
      <pc:sldChg chg="del mod modShow">
        <pc:chgData name="Samuele Sanna" userId="d1cdf557-862c-4225-be2a-f413ba09dd46" providerId="ADAL" clId="{D18B4EE8-33DD-46C1-8733-A7D6C277B288}" dt="2023-03-19T18:38:28.611" v="2454" actId="2696"/>
        <pc:sldMkLst>
          <pc:docMk/>
          <pc:sldMk cId="3447929900" sldId="728"/>
        </pc:sldMkLst>
      </pc:sldChg>
      <pc:sldChg chg="modSp mod">
        <pc:chgData name="Samuele Sanna" userId="d1cdf557-862c-4225-be2a-f413ba09dd46" providerId="ADAL" clId="{D18B4EE8-33DD-46C1-8733-A7D6C277B288}" dt="2023-03-20T12:29:39.217" v="2808" actId="1076"/>
        <pc:sldMkLst>
          <pc:docMk/>
          <pc:sldMk cId="267104351" sldId="730"/>
        </pc:sldMkLst>
        <pc:spChg chg="mod">
          <ac:chgData name="Samuele Sanna" userId="d1cdf557-862c-4225-be2a-f413ba09dd46" providerId="ADAL" clId="{D18B4EE8-33DD-46C1-8733-A7D6C277B288}" dt="2023-03-20T12:29:33.334" v="2807" actId="20577"/>
          <ac:spMkLst>
            <pc:docMk/>
            <pc:sldMk cId="267104351" sldId="730"/>
            <ac:spMk id="13" creationId="{C9C72C18-885C-481B-A156-1BAAE42D8F09}"/>
          </ac:spMkLst>
        </pc:spChg>
        <pc:spChg chg="mod">
          <ac:chgData name="Samuele Sanna" userId="d1cdf557-862c-4225-be2a-f413ba09dd46" providerId="ADAL" clId="{D18B4EE8-33DD-46C1-8733-A7D6C277B288}" dt="2023-03-20T12:29:39.217" v="2808" actId="1076"/>
          <ac:spMkLst>
            <pc:docMk/>
            <pc:sldMk cId="267104351" sldId="730"/>
            <ac:spMk id="19" creationId="{3387F2F4-C884-433F-84CE-EB49A02572CF}"/>
          </ac:spMkLst>
        </pc:spChg>
        <pc:spChg chg="mod">
          <ac:chgData name="Samuele Sanna" userId="d1cdf557-862c-4225-be2a-f413ba09dd46" providerId="ADAL" clId="{D18B4EE8-33DD-46C1-8733-A7D6C277B288}" dt="2023-03-19T15:24:32.685" v="791" actId="20577"/>
          <ac:spMkLst>
            <pc:docMk/>
            <pc:sldMk cId="267104351" sldId="730"/>
            <ac:spMk id="25" creationId="{94A1EA4C-069F-42FB-9AC5-472DA406E9A6}"/>
          </ac:spMkLst>
        </pc:spChg>
      </pc:sldChg>
      <pc:sldChg chg="add">
        <pc:chgData name="Samuele Sanna" userId="d1cdf557-862c-4225-be2a-f413ba09dd46" providerId="ADAL" clId="{D18B4EE8-33DD-46C1-8733-A7D6C277B288}" dt="2023-03-19T18:38:33.576" v="2455"/>
        <pc:sldMkLst>
          <pc:docMk/>
          <pc:sldMk cId="1679415102" sldId="733"/>
        </pc:sldMkLst>
      </pc:sldChg>
      <pc:sldChg chg="del mod modShow">
        <pc:chgData name="Samuele Sanna" userId="d1cdf557-862c-4225-be2a-f413ba09dd46" providerId="ADAL" clId="{D18B4EE8-33DD-46C1-8733-A7D6C277B288}" dt="2023-03-19T18:38:28.611" v="2454" actId="2696"/>
        <pc:sldMkLst>
          <pc:docMk/>
          <pc:sldMk cId="3442678456" sldId="733"/>
        </pc:sldMkLst>
      </pc:sldChg>
      <pc:sldChg chg="add">
        <pc:chgData name="Samuele Sanna" userId="d1cdf557-862c-4225-be2a-f413ba09dd46" providerId="ADAL" clId="{D18B4EE8-33DD-46C1-8733-A7D6C277B288}" dt="2023-03-19T18:38:33.576" v="2455"/>
        <pc:sldMkLst>
          <pc:docMk/>
          <pc:sldMk cId="603984807" sldId="735"/>
        </pc:sldMkLst>
      </pc:sldChg>
      <pc:sldChg chg="modSp del mod modShow">
        <pc:chgData name="Samuele Sanna" userId="d1cdf557-862c-4225-be2a-f413ba09dd46" providerId="ADAL" clId="{D18B4EE8-33DD-46C1-8733-A7D6C277B288}" dt="2023-03-19T18:38:28.611" v="2454" actId="2696"/>
        <pc:sldMkLst>
          <pc:docMk/>
          <pc:sldMk cId="3877028114" sldId="735"/>
        </pc:sldMkLst>
        <pc:spChg chg="mod">
          <ac:chgData name="Samuele Sanna" userId="d1cdf557-862c-4225-be2a-f413ba09dd46" providerId="ADAL" clId="{D18B4EE8-33DD-46C1-8733-A7D6C277B288}" dt="2023-03-19T15:46:45.272" v="941" actId="1076"/>
          <ac:spMkLst>
            <pc:docMk/>
            <pc:sldMk cId="3877028114" sldId="735"/>
            <ac:spMk id="13" creationId="{88F4CE0A-3BAE-4FA4-B568-8CD9CD2B4BA3}"/>
          </ac:spMkLst>
        </pc:spChg>
        <pc:picChg chg="mod">
          <ac:chgData name="Samuele Sanna" userId="d1cdf557-862c-4225-be2a-f413ba09dd46" providerId="ADAL" clId="{D18B4EE8-33DD-46C1-8733-A7D6C277B288}" dt="2023-03-19T15:46:45.272" v="941" actId="1076"/>
          <ac:picMkLst>
            <pc:docMk/>
            <pc:sldMk cId="3877028114" sldId="735"/>
            <ac:picMk id="5" creationId="{54DF2069-C97F-462F-97E5-84C6DB474ED6}"/>
          </ac:picMkLst>
        </pc:picChg>
      </pc:sldChg>
      <pc:sldChg chg="addSp delSp modSp mod modAnim">
        <pc:chgData name="Samuele Sanna" userId="d1cdf557-862c-4225-be2a-f413ba09dd46" providerId="ADAL" clId="{D18B4EE8-33DD-46C1-8733-A7D6C277B288}" dt="2023-03-19T18:51:43.174" v="2507" actId="20577"/>
        <pc:sldMkLst>
          <pc:docMk/>
          <pc:sldMk cId="148510236" sldId="737"/>
        </pc:sldMkLst>
        <pc:spChg chg="mod">
          <ac:chgData name="Samuele Sanna" userId="d1cdf557-862c-4225-be2a-f413ba09dd46" providerId="ADAL" clId="{D18B4EE8-33DD-46C1-8733-A7D6C277B288}" dt="2023-03-19T18:49:00.131" v="2479" actId="1076"/>
          <ac:spMkLst>
            <pc:docMk/>
            <pc:sldMk cId="148510236" sldId="737"/>
            <ac:spMk id="2" creationId="{79222999-4A0A-4D59-BCF3-0A2D8312B21A}"/>
          </ac:spMkLst>
        </pc:spChg>
        <pc:spChg chg="mod">
          <ac:chgData name="Samuele Sanna" userId="d1cdf557-862c-4225-be2a-f413ba09dd46" providerId="ADAL" clId="{D18B4EE8-33DD-46C1-8733-A7D6C277B288}" dt="2023-03-19T18:51:43.174" v="2507" actId="20577"/>
          <ac:spMkLst>
            <pc:docMk/>
            <pc:sldMk cId="148510236" sldId="737"/>
            <ac:spMk id="11" creationId="{8DCB905E-7071-445B-AB6C-6878AC3F1DC7}"/>
          </ac:spMkLst>
        </pc:spChg>
        <pc:spChg chg="mod">
          <ac:chgData name="Samuele Sanna" userId="d1cdf557-862c-4225-be2a-f413ba09dd46" providerId="ADAL" clId="{D18B4EE8-33DD-46C1-8733-A7D6C277B288}" dt="2023-03-19T18:47:53.757" v="2472" actId="1076"/>
          <ac:spMkLst>
            <pc:docMk/>
            <pc:sldMk cId="148510236" sldId="737"/>
            <ac:spMk id="14" creationId="{B4924213-537E-4366-8486-75AB900090F4}"/>
          </ac:spMkLst>
        </pc:spChg>
        <pc:spChg chg="mod">
          <ac:chgData name="Samuele Sanna" userId="d1cdf557-862c-4225-be2a-f413ba09dd46" providerId="ADAL" clId="{D18B4EE8-33DD-46C1-8733-A7D6C277B288}" dt="2023-03-19T18:47:53.757" v="2472" actId="1076"/>
          <ac:spMkLst>
            <pc:docMk/>
            <pc:sldMk cId="148510236" sldId="737"/>
            <ac:spMk id="16" creationId="{8B9D39DE-BA08-43C3-B78F-53C96762D2D0}"/>
          </ac:spMkLst>
        </pc:spChg>
        <pc:spChg chg="mod">
          <ac:chgData name="Samuele Sanna" userId="d1cdf557-862c-4225-be2a-f413ba09dd46" providerId="ADAL" clId="{D18B4EE8-33DD-46C1-8733-A7D6C277B288}" dt="2023-03-19T18:47:53.757" v="2472" actId="1076"/>
          <ac:spMkLst>
            <pc:docMk/>
            <pc:sldMk cId="148510236" sldId="737"/>
            <ac:spMk id="23" creationId="{82EB5B56-2AC0-4E57-9EE3-E5B6547EC1E4}"/>
          </ac:spMkLst>
        </pc:spChg>
        <pc:spChg chg="mod ord">
          <ac:chgData name="Samuele Sanna" userId="d1cdf557-862c-4225-be2a-f413ba09dd46" providerId="ADAL" clId="{D18B4EE8-33DD-46C1-8733-A7D6C277B288}" dt="2023-03-19T18:51:18.797" v="2506" actId="166"/>
          <ac:spMkLst>
            <pc:docMk/>
            <pc:sldMk cId="148510236" sldId="737"/>
            <ac:spMk id="27" creationId="{BCC41EB7-1E1C-48DE-8B82-D5321A554A47}"/>
          </ac:spMkLst>
        </pc:spChg>
        <pc:picChg chg="del mod">
          <ac:chgData name="Samuele Sanna" userId="d1cdf557-862c-4225-be2a-f413ba09dd46" providerId="ADAL" clId="{D18B4EE8-33DD-46C1-8733-A7D6C277B288}" dt="2023-03-19T18:49:26.529" v="2487" actId="478"/>
          <ac:picMkLst>
            <pc:docMk/>
            <pc:sldMk cId="148510236" sldId="737"/>
            <ac:picMk id="3" creationId="{E911A7EF-08AA-4729-921B-2B7CEB2D7E78}"/>
          </ac:picMkLst>
        </pc:picChg>
        <pc:picChg chg="add del mod">
          <ac:chgData name="Samuele Sanna" userId="d1cdf557-862c-4225-be2a-f413ba09dd46" providerId="ADAL" clId="{D18B4EE8-33DD-46C1-8733-A7D6C277B288}" dt="2023-03-19T18:49:18.343" v="2484"/>
          <ac:picMkLst>
            <pc:docMk/>
            <pc:sldMk cId="148510236" sldId="737"/>
            <ac:picMk id="10" creationId="{4B42A479-F2A9-6D8F-A3AF-1304B81C528D}"/>
          </ac:picMkLst>
        </pc:picChg>
        <pc:picChg chg="add mod">
          <ac:chgData name="Samuele Sanna" userId="d1cdf557-862c-4225-be2a-f413ba09dd46" providerId="ADAL" clId="{D18B4EE8-33DD-46C1-8733-A7D6C277B288}" dt="2023-03-19T18:49:38.006" v="2491" actId="1076"/>
          <ac:picMkLst>
            <pc:docMk/>
            <pc:sldMk cId="148510236" sldId="737"/>
            <ac:picMk id="15" creationId="{666B0ED2-F91B-EE4B-1C75-E61134D69368}"/>
          </ac:picMkLst>
        </pc:picChg>
        <pc:picChg chg="del">
          <ac:chgData name="Samuele Sanna" userId="d1cdf557-862c-4225-be2a-f413ba09dd46" providerId="ADAL" clId="{D18B4EE8-33DD-46C1-8733-A7D6C277B288}" dt="2023-03-19T18:48:40.682" v="2475" actId="478"/>
          <ac:picMkLst>
            <pc:docMk/>
            <pc:sldMk cId="148510236" sldId="737"/>
            <ac:picMk id="32" creationId="{EBDC3F59-C82D-42A1-A11F-A624BEE9E3F1}"/>
          </ac:picMkLst>
        </pc:picChg>
        <pc:cxnChg chg="add del mod">
          <ac:chgData name="Samuele Sanna" userId="d1cdf557-862c-4225-be2a-f413ba09dd46" providerId="ADAL" clId="{D18B4EE8-33DD-46C1-8733-A7D6C277B288}" dt="2023-03-19T18:49:18.343" v="2484"/>
          <ac:cxnSpMkLst>
            <pc:docMk/>
            <pc:sldMk cId="148510236" sldId="737"/>
            <ac:cxnSpMk id="12" creationId="{0BA936B2-6166-824C-AB03-0B50F337960A}"/>
          </ac:cxnSpMkLst>
        </pc:cxnChg>
        <pc:cxnChg chg="add del mod">
          <ac:chgData name="Samuele Sanna" userId="d1cdf557-862c-4225-be2a-f413ba09dd46" providerId="ADAL" clId="{D18B4EE8-33DD-46C1-8733-A7D6C277B288}" dt="2023-03-19T18:49:18.343" v="2484"/>
          <ac:cxnSpMkLst>
            <pc:docMk/>
            <pc:sldMk cId="148510236" sldId="737"/>
            <ac:cxnSpMk id="13" creationId="{9BFD5A04-4B8B-6BA4-ACFA-05D6C080B762}"/>
          </ac:cxnSpMkLst>
        </pc:cxnChg>
        <pc:cxnChg chg="mod">
          <ac:chgData name="Samuele Sanna" userId="d1cdf557-862c-4225-be2a-f413ba09dd46" providerId="ADAL" clId="{D18B4EE8-33DD-46C1-8733-A7D6C277B288}" dt="2023-03-19T18:47:53.757" v="2472" actId="1076"/>
          <ac:cxnSpMkLst>
            <pc:docMk/>
            <pc:sldMk cId="148510236" sldId="737"/>
            <ac:cxnSpMk id="20" creationId="{1EC55ADC-4973-4E7E-AFD9-709835A50C28}"/>
          </ac:cxnSpMkLst>
        </pc:cxnChg>
        <pc:cxnChg chg="mod">
          <ac:chgData name="Samuele Sanna" userId="d1cdf557-862c-4225-be2a-f413ba09dd46" providerId="ADAL" clId="{D18B4EE8-33DD-46C1-8733-A7D6C277B288}" dt="2023-03-19T18:47:53.757" v="2472" actId="1076"/>
          <ac:cxnSpMkLst>
            <pc:docMk/>
            <pc:sldMk cId="148510236" sldId="737"/>
            <ac:cxnSpMk id="21" creationId="{F7660960-B0F1-4EF9-9F87-B98691CBCA00}"/>
          </ac:cxnSpMkLst>
        </pc:cxnChg>
        <pc:cxnChg chg="del mod">
          <ac:chgData name="Samuele Sanna" userId="d1cdf557-862c-4225-be2a-f413ba09dd46" providerId="ADAL" clId="{D18B4EE8-33DD-46C1-8733-A7D6C277B288}" dt="2023-03-19T18:49:26.529" v="2487" actId="478"/>
          <ac:cxnSpMkLst>
            <pc:docMk/>
            <pc:sldMk cId="148510236" sldId="737"/>
            <ac:cxnSpMk id="22" creationId="{29A2114E-165A-4891-B6BB-4A3C5DF4A3B4}"/>
          </ac:cxnSpMkLst>
        </pc:cxnChg>
        <pc:cxnChg chg="mod">
          <ac:chgData name="Samuele Sanna" userId="d1cdf557-862c-4225-be2a-f413ba09dd46" providerId="ADAL" clId="{D18B4EE8-33DD-46C1-8733-A7D6C277B288}" dt="2023-03-19T18:47:53.757" v="2472" actId="1076"/>
          <ac:cxnSpMkLst>
            <pc:docMk/>
            <pc:sldMk cId="148510236" sldId="737"/>
            <ac:cxnSpMk id="24" creationId="{6AE38384-C807-4A1A-89A7-4C7B632FA9B3}"/>
          </ac:cxnSpMkLst>
        </pc:cxnChg>
        <pc:cxnChg chg="mod">
          <ac:chgData name="Samuele Sanna" userId="d1cdf557-862c-4225-be2a-f413ba09dd46" providerId="ADAL" clId="{D18B4EE8-33DD-46C1-8733-A7D6C277B288}" dt="2023-03-19T18:47:53.757" v="2472" actId="1076"/>
          <ac:cxnSpMkLst>
            <pc:docMk/>
            <pc:sldMk cId="148510236" sldId="737"/>
            <ac:cxnSpMk id="25" creationId="{531286AA-DBB9-4DBB-AE06-B5A98F4D31B0}"/>
          </ac:cxnSpMkLst>
        </pc:cxnChg>
        <pc:cxnChg chg="del mod">
          <ac:chgData name="Samuele Sanna" userId="d1cdf557-862c-4225-be2a-f413ba09dd46" providerId="ADAL" clId="{D18B4EE8-33DD-46C1-8733-A7D6C277B288}" dt="2023-03-19T18:49:26.529" v="2487" actId="478"/>
          <ac:cxnSpMkLst>
            <pc:docMk/>
            <pc:sldMk cId="148510236" sldId="737"/>
            <ac:cxnSpMk id="26" creationId="{65ABE550-1087-4E67-A952-88F7C1E6EBB3}"/>
          </ac:cxnSpMkLst>
        </pc:cxnChg>
        <pc:cxnChg chg="mod">
          <ac:chgData name="Samuele Sanna" userId="d1cdf557-862c-4225-be2a-f413ba09dd46" providerId="ADAL" clId="{D18B4EE8-33DD-46C1-8733-A7D6C277B288}" dt="2023-03-19T18:47:53.757" v="2472" actId="1076"/>
          <ac:cxnSpMkLst>
            <pc:docMk/>
            <pc:sldMk cId="148510236" sldId="737"/>
            <ac:cxnSpMk id="28" creationId="{4BA0DD39-F6F6-4AD2-B08F-773216D63672}"/>
          </ac:cxnSpMkLst>
        </pc:cxnChg>
      </pc:sldChg>
      <pc:sldChg chg="add">
        <pc:chgData name="Samuele Sanna" userId="d1cdf557-862c-4225-be2a-f413ba09dd46" providerId="ADAL" clId="{D18B4EE8-33DD-46C1-8733-A7D6C277B288}" dt="2023-03-19T18:38:33.576" v="2455"/>
        <pc:sldMkLst>
          <pc:docMk/>
          <pc:sldMk cId="102186129" sldId="738"/>
        </pc:sldMkLst>
      </pc:sldChg>
      <pc:sldChg chg="del mod modShow">
        <pc:chgData name="Samuele Sanna" userId="d1cdf557-862c-4225-be2a-f413ba09dd46" providerId="ADAL" clId="{D18B4EE8-33DD-46C1-8733-A7D6C277B288}" dt="2023-03-19T18:38:28.611" v="2454" actId="2696"/>
        <pc:sldMkLst>
          <pc:docMk/>
          <pc:sldMk cId="1783398409" sldId="738"/>
        </pc:sldMkLst>
      </pc:sldChg>
      <pc:sldChg chg="addSp modSp del mod ord modShow">
        <pc:chgData name="Samuele Sanna" userId="d1cdf557-862c-4225-be2a-f413ba09dd46" providerId="ADAL" clId="{D18B4EE8-33DD-46C1-8733-A7D6C277B288}" dt="2023-03-19T18:38:28.611" v="2454" actId="2696"/>
        <pc:sldMkLst>
          <pc:docMk/>
          <pc:sldMk cId="1461402624" sldId="741"/>
        </pc:sldMkLst>
        <pc:spChg chg="mod">
          <ac:chgData name="Samuele Sanna" userId="d1cdf557-862c-4225-be2a-f413ba09dd46" providerId="ADAL" clId="{D18B4EE8-33DD-46C1-8733-A7D6C277B288}" dt="2023-03-17T18:34:48.493" v="771" actId="20577"/>
          <ac:spMkLst>
            <pc:docMk/>
            <pc:sldMk cId="1461402624" sldId="741"/>
            <ac:spMk id="3" creationId="{68B1D3E0-D3D5-4557-B1E9-66A5E1BE4067}"/>
          </ac:spMkLst>
        </pc:spChg>
        <pc:picChg chg="add mod">
          <ac:chgData name="Samuele Sanna" userId="d1cdf557-862c-4225-be2a-f413ba09dd46" providerId="ADAL" clId="{D18B4EE8-33DD-46C1-8733-A7D6C277B288}" dt="2023-03-19T15:43:21.545" v="918" actId="1076"/>
          <ac:picMkLst>
            <pc:docMk/>
            <pc:sldMk cId="1461402624" sldId="741"/>
            <ac:picMk id="4" creationId="{B4E2A06E-5B8C-F4AF-741D-38D8A7DFD358}"/>
          </ac:picMkLst>
        </pc:picChg>
      </pc:sldChg>
      <pc:sldChg chg="add">
        <pc:chgData name="Samuele Sanna" userId="d1cdf557-862c-4225-be2a-f413ba09dd46" providerId="ADAL" clId="{D18B4EE8-33DD-46C1-8733-A7D6C277B288}" dt="2023-03-19T18:38:33.576" v="2455"/>
        <pc:sldMkLst>
          <pc:docMk/>
          <pc:sldMk cId="3688334047" sldId="741"/>
        </pc:sldMkLst>
      </pc:sldChg>
      <pc:sldChg chg="modSp del mod modAnim">
        <pc:chgData name="Samuele Sanna" userId="d1cdf557-862c-4225-be2a-f413ba09dd46" providerId="ADAL" clId="{D18B4EE8-33DD-46C1-8733-A7D6C277B288}" dt="2023-03-20T11:46:50.029" v="2715" actId="2696"/>
        <pc:sldMkLst>
          <pc:docMk/>
          <pc:sldMk cId="979935072" sldId="909"/>
        </pc:sldMkLst>
        <pc:spChg chg="mod">
          <ac:chgData name="Samuele Sanna" userId="d1cdf557-862c-4225-be2a-f413ba09dd46" providerId="ADAL" clId="{D18B4EE8-33DD-46C1-8733-A7D6C277B288}" dt="2023-03-19T16:02:08.631" v="1009" actId="20577"/>
          <ac:spMkLst>
            <pc:docMk/>
            <pc:sldMk cId="979935072" sldId="909"/>
            <ac:spMk id="18" creationId="{61CF501A-A73A-4966-92D5-6CEC8E510C7E}"/>
          </ac:spMkLst>
        </pc:spChg>
      </pc:sldChg>
      <pc:sldChg chg="modSp add mod">
        <pc:chgData name="Samuele Sanna" userId="d1cdf557-862c-4225-be2a-f413ba09dd46" providerId="ADAL" clId="{D18B4EE8-33DD-46C1-8733-A7D6C277B288}" dt="2023-03-20T11:48:43.963" v="2789" actId="20577"/>
        <pc:sldMkLst>
          <pc:docMk/>
          <pc:sldMk cId="3866530220" sldId="909"/>
        </pc:sldMkLst>
        <pc:spChg chg="mod">
          <ac:chgData name="Samuele Sanna" userId="d1cdf557-862c-4225-be2a-f413ba09dd46" providerId="ADAL" clId="{D18B4EE8-33DD-46C1-8733-A7D6C277B288}" dt="2023-03-20T11:48:43.963" v="2789" actId="20577"/>
          <ac:spMkLst>
            <pc:docMk/>
            <pc:sldMk cId="3866530220" sldId="909"/>
            <ac:spMk id="3" creationId="{E19AC9D7-DAB1-4D93-AF58-17A7BD576F02}"/>
          </ac:spMkLst>
        </pc:spChg>
      </pc:sldChg>
      <pc:sldChg chg="addSp delSp modSp add del mod modAnim">
        <pc:chgData name="Samuele Sanna" userId="d1cdf557-862c-4225-be2a-f413ba09dd46" providerId="ADAL" clId="{D18B4EE8-33DD-46C1-8733-A7D6C277B288}" dt="2023-03-17T17:58:03.959" v="616" actId="1076"/>
        <pc:sldMkLst>
          <pc:docMk/>
          <pc:sldMk cId="1428820755" sldId="910"/>
        </pc:sldMkLst>
        <pc:spChg chg="add del">
          <ac:chgData name="Samuele Sanna" userId="d1cdf557-862c-4225-be2a-f413ba09dd46" providerId="ADAL" clId="{D18B4EE8-33DD-46C1-8733-A7D6C277B288}" dt="2023-03-17T17:45:27.702" v="426" actId="22"/>
          <ac:spMkLst>
            <pc:docMk/>
            <pc:sldMk cId="1428820755" sldId="910"/>
            <ac:spMk id="8" creationId="{143B4B15-E8D4-2BDD-AF95-C436B1028FD8}"/>
          </ac:spMkLst>
        </pc:spChg>
        <pc:spChg chg="add mod">
          <ac:chgData name="Samuele Sanna" userId="d1cdf557-862c-4225-be2a-f413ba09dd46" providerId="ADAL" clId="{D18B4EE8-33DD-46C1-8733-A7D6C277B288}" dt="2023-03-17T17:53:10.112" v="544" actId="20577"/>
          <ac:spMkLst>
            <pc:docMk/>
            <pc:sldMk cId="1428820755" sldId="910"/>
            <ac:spMk id="10" creationId="{B2105E69-7A64-CC8D-D25C-302E375D09C4}"/>
          </ac:spMkLst>
        </pc:spChg>
        <pc:spChg chg="mod">
          <ac:chgData name="Samuele Sanna" userId="d1cdf557-862c-4225-be2a-f413ba09dd46" providerId="ADAL" clId="{D18B4EE8-33DD-46C1-8733-A7D6C277B288}" dt="2023-03-17T17:45:17.591" v="421" actId="1076"/>
          <ac:spMkLst>
            <pc:docMk/>
            <pc:sldMk cId="1428820755" sldId="910"/>
            <ac:spMk id="14360" creationId="{00000000-0000-0000-0000-000000000000}"/>
          </ac:spMkLst>
        </pc:spChg>
        <pc:grpChg chg="mod">
          <ac:chgData name="Samuele Sanna" userId="d1cdf557-862c-4225-be2a-f413ba09dd46" providerId="ADAL" clId="{D18B4EE8-33DD-46C1-8733-A7D6C277B288}" dt="2023-03-17T17:58:03.959" v="616" actId="1076"/>
          <ac:grpSpMkLst>
            <pc:docMk/>
            <pc:sldMk cId="1428820755" sldId="910"/>
            <ac:grpSpMk id="3" creationId="{00000000-0000-0000-0000-000000000000}"/>
          </ac:grpSpMkLst>
        </pc:grpChg>
        <pc:picChg chg="mod">
          <ac:chgData name="Samuele Sanna" userId="d1cdf557-862c-4225-be2a-f413ba09dd46" providerId="ADAL" clId="{D18B4EE8-33DD-46C1-8733-A7D6C277B288}" dt="2023-03-17T17:58:03.959" v="616" actId="1076"/>
          <ac:picMkLst>
            <pc:docMk/>
            <pc:sldMk cId="1428820755" sldId="910"/>
            <ac:picMk id="14346" creationId="{00000000-0000-0000-0000-000000000000}"/>
          </ac:picMkLst>
        </pc:picChg>
        <pc:picChg chg="mod">
          <ac:chgData name="Samuele Sanna" userId="d1cdf557-862c-4225-be2a-f413ba09dd46" providerId="ADAL" clId="{D18B4EE8-33DD-46C1-8733-A7D6C277B288}" dt="2023-03-17T17:58:03.959" v="616" actId="1076"/>
          <ac:picMkLst>
            <pc:docMk/>
            <pc:sldMk cId="1428820755" sldId="910"/>
            <ac:picMk id="14347" creationId="{00000000-0000-0000-0000-000000000000}"/>
          </ac:picMkLst>
        </pc:picChg>
        <pc:picChg chg="mod">
          <ac:chgData name="Samuele Sanna" userId="d1cdf557-862c-4225-be2a-f413ba09dd46" providerId="ADAL" clId="{D18B4EE8-33DD-46C1-8733-A7D6C277B288}" dt="2023-03-17T17:58:03.959" v="616" actId="1076"/>
          <ac:picMkLst>
            <pc:docMk/>
            <pc:sldMk cId="1428820755" sldId="910"/>
            <ac:picMk id="14348" creationId="{00000000-0000-0000-0000-000000000000}"/>
          </ac:picMkLst>
        </pc:picChg>
        <pc:picChg chg="mod">
          <ac:chgData name="Samuele Sanna" userId="d1cdf557-862c-4225-be2a-f413ba09dd46" providerId="ADAL" clId="{D18B4EE8-33DD-46C1-8733-A7D6C277B288}" dt="2023-03-17T17:58:03.959" v="616" actId="1076"/>
          <ac:picMkLst>
            <pc:docMk/>
            <pc:sldMk cId="1428820755" sldId="910"/>
            <ac:picMk id="14349" creationId="{00000000-0000-0000-0000-000000000000}"/>
          </ac:picMkLst>
        </pc:picChg>
        <pc:picChg chg="mod">
          <ac:chgData name="Samuele Sanna" userId="d1cdf557-862c-4225-be2a-f413ba09dd46" providerId="ADAL" clId="{D18B4EE8-33DD-46C1-8733-A7D6C277B288}" dt="2023-03-17T17:58:03.959" v="616" actId="1076"/>
          <ac:picMkLst>
            <pc:docMk/>
            <pc:sldMk cId="1428820755" sldId="910"/>
            <ac:picMk id="14350" creationId="{00000000-0000-0000-0000-000000000000}"/>
          </ac:picMkLst>
        </pc:picChg>
        <pc:picChg chg="mod">
          <ac:chgData name="Samuele Sanna" userId="d1cdf557-862c-4225-be2a-f413ba09dd46" providerId="ADAL" clId="{D18B4EE8-33DD-46C1-8733-A7D6C277B288}" dt="2023-03-17T17:58:03.959" v="616" actId="1076"/>
          <ac:picMkLst>
            <pc:docMk/>
            <pc:sldMk cId="1428820755" sldId="910"/>
            <ac:picMk id="14351" creationId="{00000000-0000-0000-0000-000000000000}"/>
          </ac:picMkLst>
        </pc:picChg>
        <pc:picChg chg="mod">
          <ac:chgData name="Samuele Sanna" userId="d1cdf557-862c-4225-be2a-f413ba09dd46" providerId="ADAL" clId="{D18B4EE8-33DD-46C1-8733-A7D6C277B288}" dt="2023-03-17T17:58:03.959" v="616" actId="1076"/>
          <ac:picMkLst>
            <pc:docMk/>
            <pc:sldMk cId="1428820755" sldId="910"/>
            <ac:picMk id="14352" creationId="{00000000-0000-0000-0000-000000000000}"/>
          </ac:picMkLst>
        </pc:picChg>
        <pc:picChg chg="mod">
          <ac:chgData name="Samuele Sanna" userId="d1cdf557-862c-4225-be2a-f413ba09dd46" providerId="ADAL" clId="{D18B4EE8-33DD-46C1-8733-A7D6C277B288}" dt="2023-03-17T17:58:03.959" v="616" actId="1076"/>
          <ac:picMkLst>
            <pc:docMk/>
            <pc:sldMk cId="1428820755" sldId="910"/>
            <ac:picMk id="14353" creationId="{00000000-0000-0000-0000-000000000000}"/>
          </ac:picMkLst>
        </pc:picChg>
      </pc:sldChg>
      <pc:sldChg chg="delSp new del mod">
        <pc:chgData name="Samuele Sanna" userId="d1cdf557-862c-4225-be2a-f413ba09dd46" providerId="ADAL" clId="{D18B4EE8-33DD-46C1-8733-A7D6C277B288}" dt="2023-03-17T17:35:15.446" v="51" actId="47"/>
        <pc:sldMkLst>
          <pc:docMk/>
          <pc:sldMk cId="3695567403" sldId="910"/>
        </pc:sldMkLst>
        <pc:spChg chg="del">
          <ac:chgData name="Samuele Sanna" userId="d1cdf557-862c-4225-be2a-f413ba09dd46" providerId="ADAL" clId="{D18B4EE8-33DD-46C1-8733-A7D6C277B288}" dt="2023-03-17T17:35:09.933" v="48" actId="478"/>
          <ac:spMkLst>
            <pc:docMk/>
            <pc:sldMk cId="3695567403" sldId="910"/>
            <ac:spMk id="2" creationId="{D252734B-35DE-8CDE-EA7E-89A8A1844903}"/>
          </ac:spMkLst>
        </pc:spChg>
        <pc:spChg chg="del">
          <ac:chgData name="Samuele Sanna" userId="d1cdf557-862c-4225-be2a-f413ba09dd46" providerId="ADAL" clId="{D18B4EE8-33DD-46C1-8733-A7D6C277B288}" dt="2023-03-17T17:35:09.933" v="48" actId="478"/>
          <ac:spMkLst>
            <pc:docMk/>
            <pc:sldMk cId="3695567403" sldId="910"/>
            <ac:spMk id="3" creationId="{673D4561-FEDA-C073-B4BA-BAFDF485FFE1}"/>
          </ac:spMkLst>
        </pc:spChg>
      </pc:sldChg>
      <pc:sldChg chg="new del">
        <pc:chgData name="Samuele Sanna" userId="d1cdf557-862c-4225-be2a-f413ba09dd46" providerId="ADAL" clId="{D18B4EE8-33DD-46C1-8733-A7D6C277B288}" dt="2023-03-17T18:32:56.503" v="738" actId="47"/>
        <pc:sldMkLst>
          <pc:docMk/>
          <pc:sldMk cId="1436342346" sldId="911"/>
        </pc:sldMkLst>
      </pc:sldChg>
      <pc:sldChg chg="addSp modSp new mod modShow">
        <pc:chgData name="Samuele Sanna" userId="d1cdf557-862c-4225-be2a-f413ba09dd46" providerId="ADAL" clId="{D18B4EE8-33DD-46C1-8733-A7D6C277B288}" dt="2023-03-20T12:33:30.967" v="2810" actId="729"/>
        <pc:sldMkLst>
          <pc:docMk/>
          <pc:sldMk cId="839367025" sldId="912"/>
        </pc:sldMkLst>
        <pc:spChg chg="add mod">
          <ac:chgData name="Samuele Sanna" userId="d1cdf557-862c-4225-be2a-f413ba09dd46" providerId="ADAL" clId="{D18B4EE8-33DD-46C1-8733-A7D6C277B288}" dt="2023-03-17T18:32:44.885" v="737"/>
          <ac:spMkLst>
            <pc:docMk/>
            <pc:sldMk cId="839367025" sldId="912"/>
            <ac:spMk id="4" creationId="{20399E0B-FA0D-8341-FDE4-1A0B18378916}"/>
          </ac:spMkLst>
        </pc:spChg>
        <pc:spChg chg="add mod">
          <ac:chgData name="Samuele Sanna" userId="d1cdf557-862c-4225-be2a-f413ba09dd46" providerId="ADAL" clId="{D18B4EE8-33DD-46C1-8733-A7D6C277B288}" dt="2023-03-17T18:32:44.885" v="737"/>
          <ac:spMkLst>
            <pc:docMk/>
            <pc:sldMk cId="839367025" sldId="912"/>
            <ac:spMk id="5" creationId="{2291DC6F-8872-0ABD-5708-6522685F1455}"/>
          </ac:spMkLst>
        </pc:spChg>
        <pc:spChg chg="add mod">
          <ac:chgData name="Samuele Sanna" userId="d1cdf557-862c-4225-be2a-f413ba09dd46" providerId="ADAL" clId="{D18B4EE8-33DD-46C1-8733-A7D6C277B288}" dt="2023-03-17T18:32:44.885" v="737"/>
          <ac:spMkLst>
            <pc:docMk/>
            <pc:sldMk cId="839367025" sldId="912"/>
            <ac:spMk id="6" creationId="{A8B19B05-35D2-803B-D1AB-4DD8CB1844FA}"/>
          </ac:spMkLst>
        </pc:spChg>
        <pc:spChg chg="add mod">
          <ac:chgData name="Samuele Sanna" userId="d1cdf557-862c-4225-be2a-f413ba09dd46" providerId="ADAL" clId="{D18B4EE8-33DD-46C1-8733-A7D6C277B288}" dt="2023-03-17T18:32:44.885" v="737"/>
          <ac:spMkLst>
            <pc:docMk/>
            <pc:sldMk cId="839367025" sldId="912"/>
            <ac:spMk id="7" creationId="{2F343817-85CB-D884-9249-26F8530B8933}"/>
          </ac:spMkLst>
        </pc:spChg>
        <pc:spChg chg="add mod">
          <ac:chgData name="Samuele Sanna" userId="d1cdf557-862c-4225-be2a-f413ba09dd46" providerId="ADAL" clId="{D18B4EE8-33DD-46C1-8733-A7D6C277B288}" dt="2023-03-17T18:32:44.885" v="737"/>
          <ac:spMkLst>
            <pc:docMk/>
            <pc:sldMk cId="839367025" sldId="912"/>
            <ac:spMk id="8" creationId="{6BFC811C-E267-6236-C637-A036933677F3}"/>
          </ac:spMkLst>
        </pc:spChg>
        <pc:spChg chg="add mod">
          <ac:chgData name="Samuele Sanna" userId="d1cdf557-862c-4225-be2a-f413ba09dd46" providerId="ADAL" clId="{D18B4EE8-33DD-46C1-8733-A7D6C277B288}" dt="2023-03-17T18:32:44.885" v="737"/>
          <ac:spMkLst>
            <pc:docMk/>
            <pc:sldMk cId="839367025" sldId="912"/>
            <ac:spMk id="9" creationId="{B359C266-234C-8C49-24EF-22746D98C569}"/>
          </ac:spMkLst>
        </pc:spChg>
        <pc:picChg chg="add mod">
          <ac:chgData name="Samuele Sanna" userId="d1cdf557-862c-4225-be2a-f413ba09dd46" providerId="ADAL" clId="{D18B4EE8-33DD-46C1-8733-A7D6C277B288}" dt="2023-03-17T18:32:44.885" v="737"/>
          <ac:picMkLst>
            <pc:docMk/>
            <pc:sldMk cId="839367025" sldId="912"/>
            <ac:picMk id="3" creationId="{3EE2B7F2-5FD8-345D-2C16-559DC5C3BEBF}"/>
          </ac:picMkLst>
        </pc:picChg>
      </pc:sldChg>
      <pc:sldChg chg="add modAnim">
        <pc:chgData name="Samuele Sanna" userId="d1cdf557-862c-4225-be2a-f413ba09dd46" providerId="ADAL" clId="{D18B4EE8-33DD-46C1-8733-A7D6C277B288}" dt="2023-03-19T15:30:55.168" v="818"/>
        <pc:sldMkLst>
          <pc:docMk/>
          <pc:sldMk cId="1851670855" sldId="913"/>
        </pc:sldMkLst>
      </pc:sldChg>
      <pc:sldChg chg="addSp delSp add del mod addAnim delAnim">
        <pc:chgData name="Samuele Sanna" userId="d1cdf557-862c-4225-be2a-f413ba09dd46" providerId="ADAL" clId="{D18B4EE8-33DD-46C1-8733-A7D6C277B288}" dt="2023-03-19T15:29:13.630" v="806" actId="47"/>
        <pc:sldMkLst>
          <pc:docMk/>
          <pc:sldMk cId="4292322491" sldId="913"/>
        </pc:sldMkLst>
        <pc:spChg chg="add del">
          <ac:chgData name="Samuele Sanna" userId="d1cdf557-862c-4225-be2a-f413ba09dd46" providerId="ADAL" clId="{D18B4EE8-33DD-46C1-8733-A7D6C277B288}" dt="2023-03-19T15:29:09.814" v="805" actId="478"/>
          <ac:spMkLst>
            <pc:docMk/>
            <pc:sldMk cId="4292322491" sldId="913"/>
            <ac:spMk id="41" creationId="{72FA9944-58A7-B648-D321-A08CF129B7F7}"/>
          </ac:spMkLst>
        </pc:spChg>
        <pc:picChg chg="add del">
          <ac:chgData name="Samuele Sanna" userId="d1cdf557-862c-4225-be2a-f413ba09dd46" providerId="ADAL" clId="{D18B4EE8-33DD-46C1-8733-A7D6C277B288}" dt="2023-03-19T15:29:09.814" v="805" actId="478"/>
          <ac:picMkLst>
            <pc:docMk/>
            <pc:sldMk cId="4292322491" sldId="913"/>
            <ac:picMk id="39" creationId="{2AE67CC5-2A0D-A548-1454-963EF4050DC1}"/>
          </ac:picMkLst>
        </pc:picChg>
      </pc:sldChg>
      <pc:sldChg chg="addSp delSp modSp add mod modAnim">
        <pc:chgData name="Samuele Sanna" userId="d1cdf557-862c-4225-be2a-f413ba09dd46" providerId="ADAL" clId="{D18B4EE8-33DD-46C1-8733-A7D6C277B288}" dt="2023-03-19T15:48:53.568" v="978" actId="1038"/>
        <pc:sldMkLst>
          <pc:docMk/>
          <pc:sldMk cId="4147583139" sldId="914"/>
        </pc:sldMkLst>
        <pc:spChg chg="add del mod">
          <ac:chgData name="Samuele Sanna" userId="d1cdf557-862c-4225-be2a-f413ba09dd46" providerId="ADAL" clId="{D18B4EE8-33DD-46C1-8733-A7D6C277B288}" dt="2023-03-19T15:44:26.582" v="924"/>
          <ac:spMkLst>
            <pc:docMk/>
            <pc:sldMk cId="4147583139" sldId="914"/>
            <ac:spMk id="8" creationId="{B714D0B3-27CD-A840-AD8E-C09577B0308B}"/>
          </ac:spMkLst>
        </pc:spChg>
        <pc:spChg chg="del">
          <ac:chgData name="Samuele Sanna" userId="d1cdf557-862c-4225-be2a-f413ba09dd46" providerId="ADAL" clId="{D18B4EE8-33DD-46C1-8733-A7D6C277B288}" dt="2023-03-19T15:44:01.622" v="922" actId="478"/>
          <ac:spMkLst>
            <pc:docMk/>
            <pc:sldMk cId="4147583139" sldId="914"/>
            <ac:spMk id="9" creationId="{B67F811C-A643-4DF1-9264-64E410EDE7E2}"/>
          </ac:spMkLst>
        </pc:spChg>
        <pc:spChg chg="add mod">
          <ac:chgData name="Samuele Sanna" userId="d1cdf557-862c-4225-be2a-f413ba09dd46" providerId="ADAL" clId="{D18B4EE8-33DD-46C1-8733-A7D6C277B288}" dt="2023-03-19T15:44:57.849" v="932" actId="1076"/>
          <ac:spMkLst>
            <pc:docMk/>
            <pc:sldMk cId="4147583139" sldId="914"/>
            <ac:spMk id="11" creationId="{E345AA42-4932-5BA4-B4ED-72B9DBC760CB}"/>
          </ac:spMkLst>
        </pc:spChg>
        <pc:spChg chg="add mod">
          <ac:chgData name="Samuele Sanna" userId="d1cdf557-862c-4225-be2a-f413ba09dd46" providerId="ADAL" clId="{D18B4EE8-33DD-46C1-8733-A7D6C277B288}" dt="2023-03-19T15:48:53.568" v="978" actId="1038"/>
          <ac:spMkLst>
            <pc:docMk/>
            <pc:sldMk cId="4147583139" sldId="914"/>
            <ac:spMk id="13" creationId="{EFCA01EB-526F-FDCF-7141-52FCD5B51B66}"/>
          </ac:spMkLst>
        </pc:spChg>
        <pc:picChg chg="del">
          <ac:chgData name="Samuele Sanna" userId="d1cdf557-862c-4225-be2a-f413ba09dd46" providerId="ADAL" clId="{D18B4EE8-33DD-46C1-8733-A7D6C277B288}" dt="2023-03-19T15:44:01.622" v="922" actId="478"/>
          <ac:picMkLst>
            <pc:docMk/>
            <pc:sldMk cId="4147583139" sldId="914"/>
            <ac:picMk id="4" creationId="{B4E2A06E-5B8C-F4AF-741D-38D8A7DFD358}"/>
          </ac:picMkLst>
        </pc:picChg>
        <pc:picChg chg="del">
          <ac:chgData name="Samuele Sanna" userId="d1cdf557-862c-4225-be2a-f413ba09dd46" providerId="ADAL" clId="{D18B4EE8-33DD-46C1-8733-A7D6C277B288}" dt="2023-03-19T15:44:01.622" v="922" actId="478"/>
          <ac:picMkLst>
            <pc:docMk/>
            <pc:sldMk cId="4147583139" sldId="914"/>
            <ac:picMk id="5" creationId="{DA681215-DC9E-4411-81B9-7DF70623278F}"/>
          </ac:picMkLst>
        </pc:picChg>
        <pc:picChg chg="add del mod">
          <ac:chgData name="Samuele Sanna" userId="d1cdf557-862c-4225-be2a-f413ba09dd46" providerId="ADAL" clId="{D18B4EE8-33DD-46C1-8733-A7D6C277B288}" dt="2023-03-19T15:44:26.582" v="924"/>
          <ac:picMkLst>
            <pc:docMk/>
            <pc:sldMk cId="4147583139" sldId="914"/>
            <ac:picMk id="7" creationId="{33DCE7E3-D719-93E6-5196-2C097BF16F2D}"/>
          </ac:picMkLst>
        </pc:picChg>
        <pc:picChg chg="add mod">
          <ac:chgData name="Samuele Sanna" userId="d1cdf557-862c-4225-be2a-f413ba09dd46" providerId="ADAL" clId="{D18B4EE8-33DD-46C1-8733-A7D6C277B288}" dt="2023-03-19T15:48:53.568" v="978" actId="1038"/>
          <ac:picMkLst>
            <pc:docMk/>
            <pc:sldMk cId="4147583139" sldId="914"/>
            <ac:picMk id="10" creationId="{1FDDDA61-482A-6E0B-EAD9-851CFB336089}"/>
          </ac:picMkLst>
        </pc:picChg>
        <pc:picChg chg="add mod">
          <ac:chgData name="Samuele Sanna" userId="d1cdf557-862c-4225-be2a-f413ba09dd46" providerId="ADAL" clId="{D18B4EE8-33DD-46C1-8733-A7D6C277B288}" dt="2023-03-19T15:48:53.568" v="978" actId="1038"/>
          <ac:picMkLst>
            <pc:docMk/>
            <pc:sldMk cId="4147583139" sldId="914"/>
            <ac:picMk id="12" creationId="{5FED7884-9802-004A-AB9E-6E70DB146920}"/>
          </ac:picMkLst>
        </pc:picChg>
        <pc:picChg chg="del">
          <ac:chgData name="Samuele Sanna" userId="d1cdf557-862c-4225-be2a-f413ba09dd46" providerId="ADAL" clId="{D18B4EE8-33DD-46C1-8733-A7D6C277B288}" dt="2023-03-19T15:44:01.622" v="922" actId="478"/>
          <ac:picMkLst>
            <pc:docMk/>
            <pc:sldMk cId="4147583139" sldId="914"/>
            <ac:picMk id="33" creationId="{08AA7CB3-F003-407C-AB7D-FB939B5580E8}"/>
          </ac:picMkLst>
        </pc:picChg>
        <pc:picChg chg="del">
          <ac:chgData name="Samuele Sanna" userId="d1cdf557-862c-4225-be2a-f413ba09dd46" providerId="ADAL" clId="{D18B4EE8-33DD-46C1-8733-A7D6C277B288}" dt="2023-03-19T15:44:01.622" v="922" actId="478"/>
          <ac:picMkLst>
            <pc:docMk/>
            <pc:sldMk cId="4147583139" sldId="914"/>
            <ac:picMk id="35" creationId="{FDF9D755-D717-4449-B3EB-619D3EE970C6}"/>
          </ac:picMkLst>
        </pc:picChg>
        <pc:cxnChg chg="add mod">
          <ac:chgData name="Samuele Sanna" userId="d1cdf557-862c-4225-be2a-f413ba09dd46" providerId="ADAL" clId="{D18B4EE8-33DD-46C1-8733-A7D6C277B288}" dt="2023-03-19T15:48:53.568" v="978" actId="1038"/>
          <ac:cxnSpMkLst>
            <pc:docMk/>
            <pc:sldMk cId="4147583139" sldId="914"/>
            <ac:cxnSpMk id="14" creationId="{192088B1-4FB0-3657-A8BC-F3B9B0AB091C}"/>
          </ac:cxnSpMkLst>
        </pc:cxnChg>
      </pc:sldChg>
      <pc:sldChg chg="addSp delSp modSp add mod modAnim">
        <pc:chgData name="Samuele Sanna" userId="d1cdf557-862c-4225-be2a-f413ba09dd46" providerId="ADAL" clId="{D18B4EE8-33DD-46C1-8733-A7D6C277B288}" dt="2023-03-19T18:45:33.291" v="2456"/>
        <pc:sldMkLst>
          <pc:docMk/>
          <pc:sldMk cId="3055953735" sldId="915"/>
        </pc:sldMkLst>
        <pc:spChg chg="add del mod">
          <ac:chgData name="Samuele Sanna" userId="d1cdf557-862c-4225-be2a-f413ba09dd46" providerId="ADAL" clId="{D18B4EE8-33DD-46C1-8733-A7D6C277B288}" dt="2023-03-19T15:47:25.430" v="944"/>
          <ac:spMkLst>
            <pc:docMk/>
            <pc:sldMk cId="3055953735" sldId="915"/>
            <ac:spMk id="7" creationId="{6EE19961-3AD9-2713-E054-362622F410E4}"/>
          </ac:spMkLst>
        </pc:spChg>
        <pc:spChg chg="del">
          <ac:chgData name="Samuele Sanna" userId="d1cdf557-862c-4225-be2a-f413ba09dd46" providerId="ADAL" clId="{D18B4EE8-33DD-46C1-8733-A7D6C277B288}" dt="2023-03-19T15:47:20.919" v="942" actId="478"/>
          <ac:spMkLst>
            <pc:docMk/>
            <pc:sldMk cId="3055953735" sldId="915"/>
            <ac:spMk id="9" creationId="{B67F811C-A643-4DF1-9264-64E410EDE7E2}"/>
          </ac:spMkLst>
        </pc:spChg>
        <pc:spChg chg="add mod">
          <ac:chgData name="Samuele Sanna" userId="d1cdf557-862c-4225-be2a-f413ba09dd46" providerId="ADAL" clId="{D18B4EE8-33DD-46C1-8733-A7D6C277B288}" dt="2023-03-19T15:49:09.696" v="982" actId="14100"/>
          <ac:spMkLst>
            <pc:docMk/>
            <pc:sldMk cId="3055953735" sldId="915"/>
            <ac:spMk id="11" creationId="{9A78D539-3E7F-518F-F340-50BEBFE76036}"/>
          </ac:spMkLst>
        </pc:spChg>
        <pc:picChg chg="del">
          <ac:chgData name="Samuele Sanna" userId="d1cdf557-862c-4225-be2a-f413ba09dd46" providerId="ADAL" clId="{D18B4EE8-33DD-46C1-8733-A7D6C277B288}" dt="2023-03-19T15:47:20.919" v="942" actId="478"/>
          <ac:picMkLst>
            <pc:docMk/>
            <pc:sldMk cId="3055953735" sldId="915"/>
            <ac:picMk id="4" creationId="{B4E2A06E-5B8C-F4AF-741D-38D8A7DFD358}"/>
          </ac:picMkLst>
        </pc:picChg>
        <pc:picChg chg="del">
          <ac:chgData name="Samuele Sanna" userId="d1cdf557-862c-4225-be2a-f413ba09dd46" providerId="ADAL" clId="{D18B4EE8-33DD-46C1-8733-A7D6C277B288}" dt="2023-03-19T15:47:20.919" v="942" actId="478"/>
          <ac:picMkLst>
            <pc:docMk/>
            <pc:sldMk cId="3055953735" sldId="915"/>
            <ac:picMk id="5" creationId="{DA681215-DC9E-4411-81B9-7DF70623278F}"/>
          </ac:picMkLst>
        </pc:picChg>
        <pc:picChg chg="add del mod">
          <ac:chgData name="Samuele Sanna" userId="d1cdf557-862c-4225-be2a-f413ba09dd46" providerId="ADAL" clId="{D18B4EE8-33DD-46C1-8733-A7D6C277B288}" dt="2023-03-19T15:47:25.430" v="944"/>
          <ac:picMkLst>
            <pc:docMk/>
            <pc:sldMk cId="3055953735" sldId="915"/>
            <ac:picMk id="8" creationId="{6CAE61EA-2F57-F502-3285-F27F41FEE1FC}"/>
          </ac:picMkLst>
        </pc:picChg>
        <pc:picChg chg="add mod">
          <ac:chgData name="Samuele Sanna" userId="d1cdf557-862c-4225-be2a-f413ba09dd46" providerId="ADAL" clId="{D18B4EE8-33DD-46C1-8733-A7D6C277B288}" dt="2023-03-19T15:47:40.393" v="952" actId="1076"/>
          <ac:picMkLst>
            <pc:docMk/>
            <pc:sldMk cId="3055953735" sldId="915"/>
            <ac:picMk id="10" creationId="{3C75AD75-1AC4-0B1B-C5EE-26C9D74731B6}"/>
          </ac:picMkLst>
        </pc:picChg>
        <pc:picChg chg="del">
          <ac:chgData name="Samuele Sanna" userId="d1cdf557-862c-4225-be2a-f413ba09dd46" providerId="ADAL" clId="{D18B4EE8-33DD-46C1-8733-A7D6C277B288}" dt="2023-03-19T15:47:20.919" v="942" actId="478"/>
          <ac:picMkLst>
            <pc:docMk/>
            <pc:sldMk cId="3055953735" sldId="915"/>
            <ac:picMk id="33" creationId="{08AA7CB3-F003-407C-AB7D-FB939B5580E8}"/>
          </ac:picMkLst>
        </pc:picChg>
        <pc:picChg chg="del">
          <ac:chgData name="Samuele Sanna" userId="d1cdf557-862c-4225-be2a-f413ba09dd46" providerId="ADAL" clId="{D18B4EE8-33DD-46C1-8733-A7D6C277B288}" dt="2023-03-19T15:47:20.919" v="942" actId="478"/>
          <ac:picMkLst>
            <pc:docMk/>
            <pc:sldMk cId="3055953735" sldId="915"/>
            <ac:picMk id="35" creationId="{FDF9D755-D717-4449-B3EB-619D3EE970C6}"/>
          </ac:picMkLst>
        </pc:picChg>
      </pc:sldChg>
      <pc:sldChg chg="addSp modSp new mod modAnim">
        <pc:chgData name="Samuele Sanna" userId="d1cdf557-862c-4225-be2a-f413ba09dd46" providerId="ADAL" clId="{D18B4EE8-33DD-46C1-8733-A7D6C277B288}" dt="2023-03-20T12:25:34.587" v="2791"/>
        <pc:sldMkLst>
          <pc:docMk/>
          <pc:sldMk cId="3658652819" sldId="916"/>
        </pc:sldMkLst>
        <pc:spChg chg="mod">
          <ac:chgData name="Samuele Sanna" userId="d1cdf557-862c-4225-be2a-f413ba09dd46" providerId="ADAL" clId="{D18B4EE8-33DD-46C1-8733-A7D6C277B288}" dt="2023-03-19T16:02:52.093" v="1011"/>
          <ac:spMkLst>
            <pc:docMk/>
            <pc:sldMk cId="3658652819" sldId="916"/>
            <ac:spMk id="4" creationId="{24351E53-A74E-8869-651A-B8B0C4DBD406}"/>
          </ac:spMkLst>
        </pc:spChg>
        <pc:spChg chg="add mod">
          <ac:chgData name="Samuele Sanna" userId="d1cdf557-862c-4225-be2a-f413ba09dd46" providerId="ADAL" clId="{D18B4EE8-33DD-46C1-8733-A7D6C277B288}" dt="2023-03-19T18:59:23.421" v="2543" actId="1076"/>
          <ac:spMkLst>
            <pc:docMk/>
            <pc:sldMk cId="3658652819" sldId="916"/>
            <ac:spMk id="6" creationId="{CDF2A154-A157-E685-1D43-041CD9A79CAA}"/>
          </ac:spMkLst>
        </pc:spChg>
        <pc:spChg chg="add mod">
          <ac:chgData name="Samuele Sanna" userId="d1cdf557-862c-4225-be2a-f413ba09dd46" providerId="ADAL" clId="{D18B4EE8-33DD-46C1-8733-A7D6C277B288}" dt="2023-03-19T16:57:47.643" v="1930" actId="20577"/>
          <ac:spMkLst>
            <pc:docMk/>
            <pc:sldMk cId="3658652819" sldId="916"/>
            <ac:spMk id="7" creationId="{807DA0DF-2316-DABA-B6E8-F2776D095933}"/>
          </ac:spMkLst>
        </pc:spChg>
        <pc:spChg chg="add mod">
          <ac:chgData name="Samuele Sanna" userId="d1cdf557-862c-4225-be2a-f413ba09dd46" providerId="ADAL" clId="{D18B4EE8-33DD-46C1-8733-A7D6C277B288}" dt="2023-03-19T18:59:17.229" v="2541" actId="1076"/>
          <ac:spMkLst>
            <pc:docMk/>
            <pc:sldMk cId="3658652819" sldId="916"/>
            <ac:spMk id="8" creationId="{46C3EBC9-09A4-5774-1CE5-14E61B8E5241}"/>
          </ac:spMkLst>
        </pc:spChg>
        <pc:spChg chg="add mod">
          <ac:chgData name="Samuele Sanna" userId="d1cdf557-862c-4225-be2a-f413ba09dd46" providerId="ADAL" clId="{D18B4EE8-33DD-46C1-8733-A7D6C277B288}" dt="2023-03-19T16:57:54.653" v="1931" actId="1076"/>
          <ac:spMkLst>
            <pc:docMk/>
            <pc:sldMk cId="3658652819" sldId="916"/>
            <ac:spMk id="9" creationId="{89AABAAA-09A4-9A58-F66E-F333F5726A8F}"/>
          </ac:spMkLst>
        </pc:spChg>
        <pc:grpChg chg="add mod">
          <ac:chgData name="Samuele Sanna" userId="d1cdf557-862c-4225-be2a-f413ba09dd46" providerId="ADAL" clId="{D18B4EE8-33DD-46C1-8733-A7D6C277B288}" dt="2023-03-19T16:02:52.093" v="1011"/>
          <ac:grpSpMkLst>
            <pc:docMk/>
            <pc:sldMk cId="3658652819" sldId="916"/>
            <ac:grpSpMk id="3" creationId="{FD5411BF-AF07-035F-17FD-1A462EAEAD21}"/>
          </ac:grpSpMkLst>
        </pc:grpChg>
        <pc:picChg chg="mod">
          <ac:chgData name="Samuele Sanna" userId="d1cdf557-862c-4225-be2a-f413ba09dd46" providerId="ADAL" clId="{D18B4EE8-33DD-46C1-8733-A7D6C277B288}" dt="2023-03-19T16:02:52.093" v="1011"/>
          <ac:picMkLst>
            <pc:docMk/>
            <pc:sldMk cId="3658652819" sldId="916"/>
            <ac:picMk id="5" creationId="{A4AE255B-7914-6F4D-AED2-890E6F9A48EE}"/>
          </ac:picMkLst>
        </pc:picChg>
        <pc:picChg chg="add mod">
          <ac:chgData name="Samuele Sanna" userId="d1cdf557-862c-4225-be2a-f413ba09dd46" providerId="ADAL" clId="{D18B4EE8-33DD-46C1-8733-A7D6C277B288}" dt="2023-03-19T18:59:20.941" v="2542" actId="1076"/>
          <ac:picMkLst>
            <pc:docMk/>
            <pc:sldMk cId="3658652819" sldId="916"/>
            <ac:picMk id="10" creationId="{76FB5A11-72CC-08C9-D9A9-81B695315CCA}"/>
          </ac:picMkLst>
        </pc:picChg>
      </pc:sldChg>
      <pc:sldChg chg="addSp delSp modSp new mod ord modAnim">
        <pc:chgData name="Samuele Sanna" userId="d1cdf557-862c-4225-be2a-f413ba09dd46" providerId="ADAL" clId="{D18B4EE8-33DD-46C1-8733-A7D6C277B288}" dt="2023-03-19T19:10:25.433" v="2714"/>
        <pc:sldMkLst>
          <pc:docMk/>
          <pc:sldMk cId="2996021874" sldId="917"/>
        </pc:sldMkLst>
        <pc:spChg chg="add del mod">
          <ac:chgData name="Samuele Sanna" userId="d1cdf557-862c-4225-be2a-f413ba09dd46" providerId="ADAL" clId="{D18B4EE8-33DD-46C1-8733-A7D6C277B288}" dt="2023-03-19T16:55:15.331" v="1912"/>
          <ac:spMkLst>
            <pc:docMk/>
            <pc:sldMk cId="2996021874" sldId="917"/>
            <ac:spMk id="6" creationId="{54AB7ABD-E5CA-73E7-AA0B-85F177025F18}"/>
          </ac:spMkLst>
        </pc:spChg>
        <pc:spChg chg="add del mod">
          <ac:chgData name="Samuele Sanna" userId="d1cdf557-862c-4225-be2a-f413ba09dd46" providerId="ADAL" clId="{D18B4EE8-33DD-46C1-8733-A7D6C277B288}" dt="2023-03-19T16:55:15.331" v="1912"/>
          <ac:spMkLst>
            <pc:docMk/>
            <pc:sldMk cId="2996021874" sldId="917"/>
            <ac:spMk id="7" creationId="{123A013A-A641-8022-209B-2781F4C7ED94}"/>
          </ac:spMkLst>
        </pc:spChg>
        <pc:spChg chg="add del mod">
          <ac:chgData name="Samuele Sanna" userId="d1cdf557-862c-4225-be2a-f413ba09dd46" providerId="ADAL" clId="{D18B4EE8-33DD-46C1-8733-A7D6C277B288}" dt="2023-03-19T16:55:15.331" v="1912"/>
          <ac:spMkLst>
            <pc:docMk/>
            <pc:sldMk cId="2996021874" sldId="917"/>
            <ac:spMk id="8" creationId="{F2C3B098-1E18-A482-00CA-2024FA77DCC9}"/>
          </ac:spMkLst>
        </pc:spChg>
        <pc:spChg chg="add del mod">
          <ac:chgData name="Samuele Sanna" userId="d1cdf557-862c-4225-be2a-f413ba09dd46" providerId="ADAL" clId="{D18B4EE8-33DD-46C1-8733-A7D6C277B288}" dt="2023-03-19T16:55:15.331" v="1912"/>
          <ac:spMkLst>
            <pc:docMk/>
            <pc:sldMk cId="2996021874" sldId="917"/>
            <ac:spMk id="11" creationId="{AEAB5488-8879-71AB-9FA2-C6CA586029F7}"/>
          </ac:spMkLst>
        </pc:spChg>
        <pc:spChg chg="add del mod">
          <ac:chgData name="Samuele Sanna" userId="d1cdf557-862c-4225-be2a-f413ba09dd46" providerId="ADAL" clId="{D18B4EE8-33DD-46C1-8733-A7D6C277B288}" dt="2023-03-19T16:55:15.331" v="1912"/>
          <ac:spMkLst>
            <pc:docMk/>
            <pc:sldMk cId="2996021874" sldId="917"/>
            <ac:spMk id="12" creationId="{783D9FB8-A486-7B99-8E08-A78B415B162D}"/>
          </ac:spMkLst>
        </pc:spChg>
        <pc:spChg chg="add del mod">
          <ac:chgData name="Samuele Sanna" userId="d1cdf557-862c-4225-be2a-f413ba09dd46" providerId="ADAL" clId="{D18B4EE8-33DD-46C1-8733-A7D6C277B288}" dt="2023-03-19T16:55:15.331" v="1912"/>
          <ac:spMkLst>
            <pc:docMk/>
            <pc:sldMk cId="2996021874" sldId="917"/>
            <ac:spMk id="13" creationId="{F9BC2B84-A647-2185-32DA-8DE340727723}"/>
          </ac:spMkLst>
        </pc:spChg>
        <pc:spChg chg="add del mod">
          <ac:chgData name="Samuele Sanna" userId="d1cdf557-862c-4225-be2a-f413ba09dd46" providerId="ADAL" clId="{D18B4EE8-33DD-46C1-8733-A7D6C277B288}" dt="2023-03-19T16:55:15.331" v="1912"/>
          <ac:spMkLst>
            <pc:docMk/>
            <pc:sldMk cId="2996021874" sldId="917"/>
            <ac:spMk id="14" creationId="{95B96BED-187E-5D72-6C35-75A6A4D01D74}"/>
          </ac:spMkLst>
        </pc:spChg>
        <pc:spChg chg="add del mod">
          <ac:chgData name="Samuele Sanna" userId="d1cdf557-862c-4225-be2a-f413ba09dd46" providerId="ADAL" clId="{D18B4EE8-33DD-46C1-8733-A7D6C277B288}" dt="2023-03-19T16:55:15.331" v="1912"/>
          <ac:spMkLst>
            <pc:docMk/>
            <pc:sldMk cId="2996021874" sldId="917"/>
            <ac:spMk id="15" creationId="{4FC8DC28-69D9-859B-2199-7A8F479EE8D0}"/>
          </ac:spMkLst>
        </pc:spChg>
        <pc:spChg chg="add del mod">
          <ac:chgData name="Samuele Sanna" userId="d1cdf557-862c-4225-be2a-f413ba09dd46" providerId="ADAL" clId="{D18B4EE8-33DD-46C1-8733-A7D6C277B288}" dt="2023-03-19T16:55:15.331" v="1912"/>
          <ac:spMkLst>
            <pc:docMk/>
            <pc:sldMk cId="2996021874" sldId="917"/>
            <ac:spMk id="19" creationId="{3123B749-F094-2A7D-64A9-344342F9CF9B}"/>
          </ac:spMkLst>
        </pc:spChg>
        <pc:spChg chg="add del mod">
          <ac:chgData name="Samuele Sanna" userId="d1cdf557-862c-4225-be2a-f413ba09dd46" providerId="ADAL" clId="{D18B4EE8-33DD-46C1-8733-A7D6C277B288}" dt="2023-03-19T16:55:15.331" v="1912"/>
          <ac:spMkLst>
            <pc:docMk/>
            <pc:sldMk cId="2996021874" sldId="917"/>
            <ac:spMk id="20" creationId="{62005DD2-2471-9261-F5D6-3391E4361F30}"/>
          </ac:spMkLst>
        </pc:spChg>
        <pc:spChg chg="add del mod">
          <ac:chgData name="Samuele Sanna" userId="d1cdf557-862c-4225-be2a-f413ba09dd46" providerId="ADAL" clId="{D18B4EE8-33DD-46C1-8733-A7D6C277B288}" dt="2023-03-19T16:55:15.331" v="1912"/>
          <ac:spMkLst>
            <pc:docMk/>
            <pc:sldMk cId="2996021874" sldId="917"/>
            <ac:spMk id="21" creationId="{2712D77B-D670-581F-130B-B5DDB76F44BC}"/>
          </ac:spMkLst>
        </pc:spChg>
        <pc:spChg chg="add del mod">
          <ac:chgData name="Samuele Sanna" userId="d1cdf557-862c-4225-be2a-f413ba09dd46" providerId="ADAL" clId="{D18B4EE8-33DD-46C1-8733-A7D6C277B288}" dt="2023-03-19T16:55:15.331" v="1912"/>
          <ac:spMkLst>
            <pc:docMk/>
            <pc:sldMk cId="2996021874" sldId="917"/>
            <ac:spMk id="23" creationId="{3D452257-6D85-E724-DF9D-745FB8478B0A}"/>
          </ac:spMkLst>
        </pc:spChg>
        <pc:spChg chg="add del mod">
          <ac:chgData name="Samuele Sanna" userId="d1cdf557-862c-4225-be2a-f413ba09dd46" providerId="ADAL" clId="{D18B4EE8-33DD-46C1-8733-A7D6C277B288}" dt="2023-03-19T16:55:15.331" v="1912"/>
          <ac:spMkLst>
            <pc:docMk/>
            <pc:sldMk cId="2996021874" sldId="917"/>
            <ac:spMk id="24" creationId="{52DC4CDC-F617-544E-4BCF-CCBE20790D73}"/>
          </ac:spMkLst>
        </pc:spChg>
        <pc:spChg chg="add del mod">
          <ac:chgData name="Samuele Sanna" userId="d1cdf557-862c-4225-be2a-f413ba09dd46" providerId="ADAL" clId="{D18B4EE8-33DD-46C1-8733-A7D6C277B288}" dt="2023-03-19T16:55:15.331" v="1912"/>
          <ac:spMkLst>
            <pc:docMk/>
            <pc:sldMk cId="2996021874" sldId="917"/>
            <ac:spMk id="26" creationId="{E87757A5-B3E6-D832-F1B2-FA45363EA7C8}"/>
          </ac:spMkLst>
        </pc:spChg>
        <pc:spChg chg="add del mod">
          <ac:chgData name="Samuele Sanna" userId="d1cdf557-862c-4225-be2a-f413ba09dd46" providerId="ADAL" clId="{D18B4EE8-33DD-46C1-8733-A7D6C277B288}" dt="2023-03-19T16:55:15.331" v="1912"/>
          <ac:spMkLst>
            <pc:docMk/>
            <pc:sldMk cId="2996021874" sldId="917"/>
            <ac:spMk id="27" creationId="{B412239D-3BA3-DC0B-6044-7801296191C9}"/>
          </ac:spMkLst>
        </pc:spChg>
        <pc:spChg chg="add del mod">
          <ac:chgData name="Samuele Sanna" userId="d1cdf557-862c-4225-be2a-f413ba09dd46" providerId="ADAL" clId="{D18B4EE8-33DD-46C1-8733-A7D6C277B288}" dt="2023-03-19T16:55:15.331" v="1912"/>
          <ac:spMkLst>
            <pc:docMk/>
            <pc:sldMk cId="2996021874" sldId="917"/>
            <ac:spMk id="28" creationId="{58AB062C-741A-65FC-1F6C-3D66E4F0608A}"/>
          </ac:spMkLst>
        </pc:spChg>
        <pc:spChg chg="add mod">
          <ac:chgData name="Samuele Sanna" userId="d1cdf557-862c-4225-be2a-f413ba09dd46" providerId="ADAL" clId="{D18B4EE8-33DD-46C1-8733-A7D6C277B288}" dt="2023-03-19T18:27:01.304" v="2342" actId="20577"/>
          <ac:spMkLst>
            <pc:docMk/>
            <pc:sldMk cId="2996021874" sldId="917"/>
            <ac:spMk id="31" creationId="{3E8EFDED-9908-9EDF-18DA-F55F7967A158}"/>
          </ac:spMkLst>
        </pc:spChg>
        <pc:spChg chg="add del mod">
          <ac:chgData name="Samuele Sanna" userId="d1cdf557-862c-4225-be2a-f413ba09dd46" providerId="ADAL" clId="{D18B4EE8-33DD-46C1-8733-A7D6C277B288}" dt="2023-03-19T17:13:47.535" v="2163" actId="478"/>
          <ac:spMkLst>
            <pc:docMk/>
            <pc:sldMk cId="2996021874" sldId="917"/>
            <ac:spMk id="33" creationId="{F0A25CDA-9F0B-FCA6-A8E5-03C2AB0B2849}"/>
          </ac:spMkLst>
        </pc:spChg>
        <pc:spChg chg="add del mod">
          <ac:chgData name="Samuele Sanna" userId="d1cdf557-862c-4225-be2a-f413ba09dd46" providerId="ADAL" clId="{D18B4EE8-33DD-46C1-8733-A7D6C277B288}" dt="2023-03-19T17:13:47.535" v="2163" actId="478"/>
          <ac:spMkLst>
            <pc:docMk/>
            <pc:sldMk cId="2996021874" sldId="917"/>
            <ac:spMk id="34" creationId="{D6DFA395-DA67-64FA-1CC2-036C9911E13C}"/>
          </ac:spMkLst>
        </pc:spChg>
        <pc:spChg chg="add del mod">
          <ac:chgData name="Samuele Sanna" userId="d1cdf557-862c-4225-be2a-f413ba09dd46" providerId="ADAL" clId="{D18B4EE8-33DD-46C1-8733-A7D6C277B288}" dt="2023-03-19T17:13:47.535" v="2163" actId="478"/>
          <ac:spMkLst>
            <pc:docMk/>
            <pc:sldMk cId="2996021874" sldId="917"/>
            <ac:spMk id="35" creationId="{A1F46F21-9271-D022-4E40-0959CA93EA44}"/>
          </ac:spMkLst>
        </pc:spChg>
        <pc:spChg chg="add del mod">
          <ac:chgData name="Samuele Sanna" userId="d1cdf557-862c-4225-be2a-f413ba09dd46" providerId="ADAL" clId="{D18B4EE8-33DD-46C1-8733-A7D6C277B288}" dt="2023-03-19T17:13:47.535" v="2163" actId="478"/>
          <ac:spMkLst>
            <pc:docMk/>
            <pc:sldMk cId="2996021874" sldId="917"/>
            <ac:spMk id="38" creationId="{3CC10543-A413-0453-665D-CF9F8667EB4E}"/>
          </ac:spMkLst>
        </pc:spChg>
        <pc:spChg chg="add mod">
          <ac:chgData name="Samuele Sanna" userId="d1cdf557-862c-4225-be2a-f413ba09dd46" providerId="ADAL" clId="{D18B4EE8-33DD-46C1-8733-A7D6C277B288}" dt="2023-03-19T19:09:40.442" v="2708" actId="20577"/>
          <ac:spMkLst>
            <pc:docMk/>
            <pc:sldMk cId="2996021874" sldId="917"/>
            <ac:spMk id="39" creationId="{4D298E07-4609-42EC-7EFD-DE5B971737C0}"/>
          </ac:spMkLst>
        </pc:spChg>
        <pc:spChg chg="add mod">
          <ac:chgData name="Samuele Sanna" userId="d1cdf557-862c-4225-be2a-f413ba09dd46" providerId="ADAL" clId="{D18B4EE8-33DD-46C1-8733-A7D6C277B288}" dt="2023-03-19T17:14:01.280" v="2165" actId="1076"/>
          <ac:spMkLst>
            <pc:docMk/>
            <pc:sldMk cId="2996021874" sldId="917"/>
            <ac:spMk id="40" creationId="{23D5E52B-4A5F-A9D4-472F-CEE8AE3E4B12}"/>
          </ac:spMkLst>
        </pc:spChg>
        <pc:spChg chg="add del mod">
          <ac:chgData name="Samuele Sanna" userId="d1cdf557-862c-4225-be2a-f413ba09dd46" providerId="ADAL" clId="{D18B4EE8-33DD-46C1-8733-A7D6C277B288}" dt="2023-03-19T17:13:16.865" v="2144"/>
          <ac:spMkLst>
            <pc:docMk/>
            <pc:sldMk cId="2996021874" sldId="917"/>
            <ac:spMk id="46" creationId="{5AED41ED-7878-1504-9567-25B6433C1FF2}"/>
          </ac:spMkLst>
        </pc:spChg>
        <pc:spChg chg="add del mod">
          <ac:chgData name="Samuele Sanna" userId="d1cdf557-862c-4225-be2a-f413ba09dd46" providerId="ADAL" clId="{D18B4EE8-33DD-46C1-8733-A7D6C277B288}" dt="2023-03-19T17:13:16.865" v="2144"/>
          <ac:spMkLst>
            <pc:docMk/>
            <pc:sldMk cId="2996021874" sldId="917"/>
            <ac:spMk id="47" creationId="{ADBFAA87-737A-9CB0-2A73-EBD0D479A4DB}"/>
          </ac:spMkLst>
        </pc:spChg>
        <pc:spChg chg="add del mod">
          <ac:chgData name="Samuele Sanna" userId="d1cdf557-862c-4225-be2a-f413ba09dd46" providerId="ADAL" clId="{D18B4EE8-33DD-46C1-8733-A7D6C277B288}" dt="2023-03-19T17:13:16.865" v="2144"/>
          <ac:spMkLst>
            <pc:docMk/>
            <pc:sldMk cId="2996021874" sldId="917"/>
            <ac:spMk id="48" creationId="{C23691A5-54AB-CE5E-3E11-0F390A85F9BB}"/>
          </ac:spMkLst>
        </pc:spChg>
        <pc:spChg chg="add del mod">
          <ac:chgData name="Samuele Sanna" userId="d1cdf557-862c-4225-be2a-f413ba09dd46" providerId="ADAL" clId="{D18B4EE8-33DD-46C1-8733-A7D6C277B288}" dt="2023-03-19T17:13:16.865" v="2144"/>
          <ac:spMkLst>
            <pc:docMk/>
            <pc:sldMk cId="2996021874" sldId="917"/>
            <ac:spMk id="49" creationId="{5D310156-6CC8-1226-AC1F-E02A22C3414E}"/>
          </ac:spMkLst>
        </pc:spChg>
        <pc:spChg chg="add mod">
          <ac:chgData name="Samuele Sanna" userId="d1cdf557-862c-4225-be2a-f413ba09dd46" providerId="ADAL" clId="{D18B4EE8-33DD-46C1-8733-A7D6C277B288}" dt="2023-03-19T18:25:50.174" v="2305" actId="13926"/>
          <ac:spMkLst>
            <pc:docMk/>
            <pc:sldMk cId="2996021874" sldId="917"/>
            <ac:spMk id="51" creationId="{F66D66B9-BB08-C906-2597-48139B90D1DA}"/>
          </ac:spMkLst>
        </pc:spChg>
        <pc:spChg chg="add mod">
          <ac:chgData name="Samuele Sanna" userId="d1cdf557-862c-4225-be2a-f413ba09dd46" providerId="ADAL" clId="{D18B4EE8-33DD-46C1-8733-A7D6C277B288}" dt="2023-03-19T18:26:01.506" v="2310" actId="1035"/>
          <ac:spMkLst>
            <pc:docMk/>
            <pc:sldMk cId="2996021874" sldId="917"/>
            <ac:spMk id="57" creationId="{3E16C4A2-575E-8988-6B58-036F5D3D3746}"/>
          </ac:spMkLst>
        </pc:spChg>
        <pc:spChg chg="add mod">
          <ac:chgData name="Samuele Sanna" userId="d1cdf557-862c-4225-be2a-f413ba09dd46" providerId="ADAL" clId="{D18B4EE8-33DD-46C1-8733-A7D6C277B288}" dt="2023-03-19T19:07:11.878" v="2630" actId="1076"/>
          <ac:spMkLst>
            <pc:docMk/>
            <pc:sldMk cId="2996021874" sldId="917"/>
            <ac:spMk id="59" creationId="{30688A2F-BECB-C069-087D-3D55EEDF16C0}"/>
          </ac:spMkLst>
        </pc:spChg>
        <pc:spChg chg="add mod">
          <ac:chgData name="Samuele Sanna" userId="d1cdf557-862c-4225-be2a-f413ba09dd46" providerId="ADAL" clId="{D18B4EE8-33DD-46C1-8733-A7D6C277B288}" dt="2023-03-19T19:08:53.756" v="2705" actId="1035"/>
          <ac:spMkLst>
            <pc:docMk/>
            <pc:sldMk cId="2996021874" sldId="917"/>
            <ac:spMk id="60" creationId="{27525F3B-1672-D038-2A08-E1850EB49731}"/>
          </ac:spMkLst>
        </pc:spChg>
        <pc:spChg chg="add mod">
          <ac:chgData name="Samuele Sanna" userId="d1cdf557-862c-4225-be2a-f413ba09dd46" providerId="ADAL" clId="{D18B4EE8-33DD-46C1-8733-A7D6C277B288}" dt="2023-03-19T19:08:23.125" v="2689" actId="1036"/>
          <ac:spMkLst>
            <pc:docMk/>
            <pc:sldMk cId="2996021874" sldId="917"/>
            <ac:spMk id="61" creationId="{8DC6BF93-C1FB-ECA2-5EC8-52C5B28D7726}"/>
          </ac:spMkLst>
        </pc:spChg>
        <pc:picChg chg="add mod">
          <ac:chgData name="Samuele Sanna" userId="d1cdf557-862c-4225-be2a-f413ba09dd46" providerId="ADAL" clId="{D18B4EE8-33DD-46C1-8733-A7D6C277B288}" dt="2023-03-19T17:13:23.223" v="2147" actId="1076"/>
          <ac:picMkLst>
            <pc:docMk/>
            <pc:sldMk cId="2996021874" sldId="917"/>
            <ac:picMk id="3" creationId="{50512F99-1392-D928-C6B5-7470A6479AC8}"/>
          </ac:picMkLst>
        </pc:picChg>
        <pc:picChg chg="add mod">
          <ac:chgData name="Samuele Sanna" userId="d1cdf557-862c-4225-be2a-f413ba09dd46" providerId="ADAL" clId="{D18B4EE8-33DD-46C1-8733-A7D6C277B288}" dt="2023-03-19T17:13:23.223" v="2147" actId="1076"/>
          <ac:picMkLst>
            <pc:docMk/>
            <pc:sldMk cId="2996021874" sldId="917"/>
            <ac:picMk id="4" creationId="{C202FC88-E229-0531-CEEC-3A0F2C5099FB}"/>
          </ac:picMkLst>
        </pc:picChg>
        <pc:picChg chg="add del mod">
          <ac:chgData name="Samuele Sanna" userId="d1cdf557-862c-4225-be2a-f413ba09dd46" providerId="ADAL" clId="{D18B4EE8-33DD-46C1-8733-A7D6C277B288}" dt="2023-03-19T16:55:15.331" v="1912"/>
          <ac:picMkLst>
            <pc:docMk/>
            <pc:sldMk cId="2996021874" sldId="917"/>
            <ac:picMk id="5" creationId="{314C20D8-85FA-3FB9-E92C-47F804E73A22}"/>
          </ac:picMkLst>
        </pc:picChg>
        <pc:picChg chg="add del mod">
          <ac:chgData name="Samuele Sanna" userId="d1cdf557-862c-4225-be2a-f413ba09dd46" providerId="ADAL" clId="{D18B4EE8-33DD-46C1-8733-A7D6C277B288}" dt="2023-03-19T16:55:15.331" v="1912"/>
          <ac:picMkLst>
            <pc:docMk/>
            <pc:sldMk cId="2996021874" sldId="917"/>
            <ac:picMk id="9" creationId="{4DEA5DC0-275F-7329-A831-DEDEFB3EEACD}"/>
          </ac:picMkLst>
        </pc:picChg>
        <pc:picChg chg="add del mod">
          <ac:chgData name="Samuele Sanna" userId="d1cdf557-862c-4225-be2a-f413ba09dd46" providerId="ADAL" clId="{D18B4EE8-33DD-46C1-8733-A7D6C277B288}" dt="2023-03-19T16:55:15.331" v="1912"/>
          <ac:picMkLst>
            <pc:docMk/>
            <pc:sldMk cId="2996021874" sldId="917"/>
            <ac:picMk id="10" creationId="{3945CA5F-9580-7CED-8C4F-A4F588A06ABB}"/>
          </ac:picMkLst>
        </pc:picChg>
        <pc:picChg chg="add del mod">
          <ac:chgData name="Samuele Sanna" userId="d1cdf557-862c-4225-be2a-f413ba09dd46" providerId="ADAL" clId="{D18B4EE8-33DD-46C1-8733-A7D6C277B288}" dt="2023-03-19T16:55:15.331" v="1912"/>
          <ac:picMkLst>
            <pc:docMk/>
            <pc:sldMk cId="2996021874" sldId="917"/>
            <ac:picMk id="16" creationId="{4C7199EB-8683-39D8-DEAE-2E50555A3A1D}"/>
          </ac:picMkLst>
        </pc:picChg>
        <pc:picChg chg="add del mod">
          <ac:chgData name="Samuele Sanna" userId="d1cdf557-862c-4225-be2a-f413ba09dd46" providerId="ADAL" clId="{D18B4EE8-33DD-46C1-8733-A7D6C277B288}" dt="2023-03-19T16:55:15.331" v="1912"/>
          <ac:picMkLst>
            <pc:docMk/>
            <pc:sldMk cId="2996021874" sldId="917"/>
            <ac:picMk id="17" creationId="{D3EA7AD9-2784-D44D-9F18-073767A6634F}"/>
          </ac:picMkLst>
        </pc:picChg>
        <pc:picChg chg="add del mod">
          <ac:chgData name="Samuele Sanna" userId="d1cdf557-862c-4225-be2a-f413ba09dd46" providerId="ADAL" clId="{D18B4EE8-33DD-46C1-8733-A7D6C277B288}" dt="2023-03-19T16:55:15.331" v="1912"/>
          <ac:picMkLst>
            <pc:docMk/>
            <pc:sldMk cId="2996021874" sldId="917"/>
            <ac:picMk id="18" creationId="{C6FC903C-2767-2DF3-9CBF-41057DE9C1D8}"/>
          </ac:picMkLst>
        </pc:picChg>
        <pc:picChg chg="add del mod">
          <ac:chgData name="Samuele Sanna" userId="d1cdf557-862c-4225-be2a-f413ba09dd46" providerId="ADAL" clId="{D18B4EE8-33DD-46C1-8733-A7D6C277B288}" dt="2023-03-19T16:55:15.331" v="1912"/>
          <ac:picMkLst>
            <pc:docMk/>
            <pc:sldMk cId="2996021874" sldId="917"/>
            <ac:picMk id="29" creationId="{D96186E1-AE03-CE1B-BE0D-2B29E02229EF}"/>
          </ac:picMkLst>
        </pc:picChg>
        <pc:picChg chg="add del mod">
          <ac:chgData name="Samuele Sanna" userId="d1cdf557-862c-4225-be2a-f413ba09dd46" providerId="ADAL" clId="{D18B4EE8-33DD-46C1-8733-A7D6C277B288}" dt="2023-03-19T16:55:15.331" v="1912"/>
          <ac:picMkLst>
            <pc:docMk/>
            <pc:sldMk cId="2996021874" sldId="917"/>
            <ac:picMk id="30" creationId="{F85A70F6-720D-A81A-EDFB-1A955F91A206}"/>
          </ac:picMkLst>
        </pc:picChg>
        <pc:picChg chg="add del mod">
          <ac:chgData name="Samuele Sanna" userId="d1cdf557-862c-4225-be2a-f413ba09dd46" providerId="ADAL" clId="{D18B4EE8-33DD-46C1-8733-A7D6C277B288}" dt="2023-03-19T17:13:47.535" v="2163" actId="478"/>
          <ac:picMkLst>
            <pc:docMk/>
            <pc:sldMk cId="2996021874" sldId="917"/>
            <ac:picMk id="32" creationId="{717D3187-7AEF-5F46-5981-8FA43740576B}"/>
          </ac:picMkLst>
        </pc:picChg>
        <pc:picChg chg="add mod">
          <ac:chgData name="Samuele Sanna" userId="d1cdf557-862c-4225-be2a-f413ba09dd46" providerId="ADAL" clId="{D18B4EE8-33DD-46C1-8733-A7D6C277B288}" dt="2023-03-19T17:14:01.280" v="2165" actId="1076"/>
          <ac:picMkLst>
            <pc:docMk/>
            <pc:sldMk cId="2996021874" sldId="917"/>
            <ac:picMk id="37" creationId="{2F54DC9E-816C-EDC0-FD45-17E6D5720269}"/>
          </ac:picMkLst>
        </pc:picChg>
        <pc:picChg chg="add mod">
          <ac:chgData name="Samuele Sanna" userId="d1cdf557-862c-4225-be2a-f413ba09dd46" providerId="ADAL" clId="{D18B4EE8-33DD-46C1-8733-A7D6C277B288}" dt="2023-03-19T18:26:06.278" v="2320" actId="1035"/>
          <ac:picMkLst>
            <pc:docMk/>
            <pc:sldMk cId="2996021874" sldId="917"/>
            <ac:picMk id="42" creationId="{7DD40ED6-C897-ADF2-0B16-AF4E69261A8C}"/>
          </ac:picMkLst>
        </pc:picChg>
        <pc:picChg chg="add del mod">
          <ac:chgData name="Samuele Sanna" userId="d1cdf557-862c-4225-be2a-f413ba09dd46" providerId="ADAL" clId="{D18B4EE8-33DD-46C1-8733-A7D6C277B288}" dt="2023-03-19T17:15:03.966" v="2182" actId="478"/>
          <ac:picMkLst>
            <pc:docMk/>
            <pc:sldMk cId="2996021874" sldId="917"/>
            <ac:picMk id="44" creationId="{B7A98836-5952-E89A-6FE4-6088202212FB}"/>
          </ac:picMkLst>
        </pc:picChg>
        <pc:picChg chg="add del mod">
          <ac:chgData name="Samuele Sanna" userId="d1cdf557-862c-4225-be2a-f413ba09dd46" providerId="ADAL" clId="{D18B4EE8-33DD-46C1-8733-A7D6C277B288}" dt="2023-03-19T17:13:16.865" v="2144"/>
          <ac:picMkLst>
            <pc:docMk/>
            <pc:sldMk cId="2996021874" sldId="917"/>
            <ac:picMk id="45" creationId="{E581FF65-D060-FEF2-4951-7550AA3BF70F}"/>
          </ac:picMkLst>
        </pc:picChg>
        <pc:picChg chg="add mod">
          <ac:chgData name="Samuele Sanna" userId="d1cdf557-862c-4225-be2a-f413ba09dd46" providerId="ADAL" clId="{D18B4EE8-33DD-46C1-8733-A7D6C277B288}" dt="2023-03-19T17:13:52.167" v="2164" actId="1076"/>
          <ac:picMkLst>
            <pc:docMk/>
            <pc:sldMk cId="2996021874" sldId="917"/>
            <ac:picMk id="50" creationId="{476CC2F5-6D46-A6B1-5462-C7CC4BD05B4D}"/>
          </ac:picMkLst>
        </pc:picChg>
        <pc:picChg chg="add del mod">
          <ac:chgData name="Samuele Sanna" userId="d1cdf557-862c-4225-be2a-f413ba09dd46" providerId="ADAL" clId="{D18B4EE8-33DD-46C1-8733-A7D6C277B288}" dt="2023-03-19T17:15:03.966" v="2182" actId="478"/>
          <ac:picMkLst>
            <pc:docMk/>
            <pc:sldMk cId="2996021874" sldId="917"/>
            <ac:picMk id="53" creationId="{E8E8F2BA-4AD6-71D9-5B62-234EA0E306D5}"/>
          </ac:picMkLst>
        </pc:picChg>
        <pc:picChg chg="add del mod">
          <ac:chgData name="Samuele Sanna" userId="d1cdf557-862c-4225-be2a-f413ba09dd46" providerId="ADAL" clId="{D18B4EE8-33DD-46C1-8733-A7D6C277B288}" dt="2023-03-19T17:14:56.238" v="2179"/>
          <ac:picMkLst>
            <pc:docMk/>
            <pc:sldMk cId="2996021874" sldId="917"/>
            <ac:picMk id="54" creationId="{79E7CC5F-0424-DFF1-79FD-4B18707C59D6}"/>
          </ac:picMkLst>
        </pc:picChg>
        <pc:picChg chg="add del mod">
          <ac:chgData name="Samuele Sanna" userId="d1cdf557-862c-4225-be2a-f413ba09dd46" providerId="ADAL" clId="{D18B4EE8-33DD-46C1-8733-A7D6C277B288}" dt="2023-03-19T17:14:56.238" v="2179"/>
          <ac:picMkLst>
            <pc:docMk/>
            <pc:sldMk cId="2996021874" sldId="917"/>
            <ac:picMk id="55" creationId="{07C10B82-C01E-86BD-839F-8D40192294CB}"/>
          </ac:picMkLst>
        </pc:picChg>
        <pc:picChg chg="add mod">
          <ac:chgData name="Samuele Sanna" userId="d1cdf557-862c-4225-be2a-f413ba09dd46" providerId="ADAL" clId="{D18B4EE8-33DD-46C1-8733-A7D6C277B288}" dt="2023-03-19T18:25:25.219" v="2300" actId="1076"/>
          <ac:picMkLst>
            <pc:docMk/>
            <pc:sldMk cId="2996021874" sldId="917"/>
            <ac:picMk id="56" creationId="{7262E59D-6CD8-9587-97C2-218E939C9BEB}"/>
          </ac:picMkLst>
        </pc:picChg>
        <pc:cxnChg chg="add del mod">
          <ac:chgData name="Samuele Sanna" userId="d1cdf557-862c-4225-be2a-f413ba09dd46" providerId="ADAL" clId="{D18B4EE8-33DD-46C1-8733-A7D6C277B288}" dt="2023-03-19T16:55:15.331" v="1912"/>
          <ac:cxnSpMkLst>
            <pc:docMk/>
            <pc:sldMk cId="2996021874" sldId="917"/>
            <ac:cxnSpMk id="22" creationId="{1C5FEC40-B80F-A329-4761-1AD2A7D011A7}"/>
          </ac:cxnSpMkLst>
        </pc:cxnChg>
        <pc:cxnChg chg="add del mod">
          <ac:chgData name="Samuele Sanna" userId="d1cdf557-862c-4225-be2a-f413ba09dd46" providerId="ADAL" clId="{D18B4EE8-33DD-46C1-8733-A7D6C277B288}" dt="2023-03-19T16:55:15.331" v="1912"/>
          <ac:cxnSpMkLst>
            <pc:docMk/>
            <pc:sldMk cId="2996021874" sldId="917"/>
            <ac:cxnSpMk id="25" creationId="{676391AD-57A6-60B1-1506-129D6851C6D7}"/>
          </ac:cxnSpMkLst>
        </pc:cxnChg>
      </pc:sldChg>
      <pc:sldChg chg="addSp delSp modSp new modAnim">
        <pc:chgData name="Samuele Sanna" userId="d1cdf557-862c-4225-be2a-f413ba09dd46" providerId="ADAL" clId="{D18B4EE8-33DD-46C1-8733-A7D6C277B288}" dt="2023-03-19T17:01:12.319" v="2017"/>
        <pc:sldMkLst>
          <pc:docMk/>
          <pc:sldMk cId="2264796714" sldId="918"/>
        </pc:sldMkLst>
        <pc:spChg chg="add del mod">
          <ac:chgData name="Samuele Sanna" userId="d1cdf557-862c-4225-be2a-f413ba09dd46" providerId="ADAL" clId="{D18B4EE8-33DD-46C1-8733-A7D6C277B288}" dt="2023-03-19T16:55:31.188" v="1917"/>
          <ac:spMkLst>
            <pc:docMk/>
            <pc:sldMk cId="2264796714" sldId="918"/>
            <ac:spMk id="4" creationId="{DE7D1E99-C4ED-1269-7994-3B099619F38E}"/>
          </ac:spMkLst>
        </pc:spChg>
        <pc:spChg chg="add del mod">
          <ac:chgData name="Samuele Sanna" userId="d1cdf557-862c-4225-be2a-f413ba09dd46" providerId="ADAL" clId="{D18B4EE8-33DD-46C1-8733-A7D6C277B288}" dt="2023-03-19T16:55:31.188" v="1917"/>
          <ac:spMkLst>
            <pc:docMk/>
            <pc:sldMk cId="2264796714" sldId="918"/>
            <ac:spMk id="5" creationId="{AD07A010-4660-489B-C6C8-6CBD9851D22F}"/>
          </ac:spMkLst>
        </pc:spChg>
        <pc:spChg chg="add del mod">
          <ac:chgData name="Samuele Sanna" userId="d1cdf557-862c-4225-be2a-f413ba09dd46" providerId="ADAL" clId="{D18B4EE8-33DD-46C1-8733-A7D6C277B288}" dt="2023-03-19T16:55:31.188" v="1917"/>
          <ac:spMkLst>
            <pc:docMk/>
            <pc:sldMk cId="2264796714" sldId="918"/>
            <ac:spMk id="6" creationId="{C0A7FE1B-92EA-2DC0-1172-B49DD84AC878}"/>
          </ac:spMkLst>
        </pc:spChg>
        <pc:spChg chg="add del mod">
          <ac:chgData name="Samuele Sanna" userId="d1cdf557-862c-4225-be2a-f413ba09dd46" providerId="ADAL" clId="{D18B4EE8-33DD-46C1-8733-A7D6C277B288}" dt="2023-03-19T16:55:31.188" v="1917"/>
          <ac:spMkLst>
            <pc:docMk/>
            <pc:sldMk cId="2264796714" sldId="918"/>
            <ac:spMk id="9" creationId="{68226987-B4E9-42B3-DC2D-BBDA120D8914}"/>
          </ac:spMkLst>
        </pc:spChg>
        <pc:spChg chg="add del mod">
          <ac:chgData name="Samuele Sanna" userId="d1cdf557-862c-4225-be2a-f413ba09dd46" providerId="ADAL" clId="{D18B4EE8-33DD-46C1-8733-A7D6C277B288}" dt="2023-03-19T16:55:31.188" v="1917"/>
          <ac:spMkLst>
            <pc:docMk/>
            <pc:sldMk cId="2264796714" sldId="918"/>
            <ac:spMk id="10" creationId="{17EB5ECF-001B-7D38-824C-CF57CF09A257}"/>
          </ac:spMkLst>
        </pc:spChg>
        <pc:spChg chg="add del mod">
          <ac:chgData name="Samuele Sanna" userId="d1cdf557-862c-4225-be2a-f413ba09dd46" providerId="ADAL" clId="{D18B4EE8-33DD-46C1-8733-A7D6C277B288}" dt="2023-03-19T16:55:31.188" v="1917"/>
          <ac:spMkLst>
            <pc:docMk/>
            <pc:sldMk cId="2264796714" sldId="918"/>
            <ac:spMk id="11" creationId="{4C770698-E758-2DCF-C298-39D7CF3ACBC5}"/>
          </ac:spMkLst>
        </pc:spChg>
        <pc:spChg chg="add del mod">
          <ac:chgData name="Samuele Sanna" userId="d1cdf557-862c-4225-be2a-f413ba09dd46" providerId="ADAL" clId="{D18B4EE8-33DD-46C1-8733-A7D6C277B288}" dt="2023-03-19T16:55:31.188" v="1917"/>
          <ac:spMkLst>
            <pc:docMk/>
            <pc:sldMk cId="2264796714" sldId="918"/>
            <ac:spMk id="12" creationId="{9742957E-7108-831F-11C3-DCE86D233478}"/>
          </ac:spMkLst>
        </pc:spChg>
        <pc:spChg chg="add del mod">
          <ac:chgData name="Samuele Sanna" userId="d1cdf557-862c-4225-be2a-f413ba09dd46" providerId="ADAL" clId="{D18B4EE8-33DD-46C1-8733-A7D6C277B288}" dt="2023-03-19T16:55:31.188" v="1917"/>
          <ac:spMkLst>
            <pc:docMk/>
            <pc:sldMk cId="2264796714" sldId="918"/>
            <ac:spMk id="13" creationId="{E5549279-53B2-6FA7-17B7-DDEF3A5FE90D}"/>
          </ac:spMkLst>
        </pc:spChg>
        <pc:spChg chg="add del mod">
          <ac:chgData name="Samuele Sanna" userId="d1cdf557-862c-4225-be2a-f413ba09dd46" providerId="ADAL" clId="{D18B4EE8-33DD-46C1-8733-A7D6C277B288}" dt="2023-03-19T16:55:31.188" v="1917"/>
          <ac:spMkLst>
            <pc:docMk/>
            <pc:sldMk cId="2264796714" sldId="918"/>
            <ac:spMk id="17" creationId="{67182B3F-A8F7-7421-CCFD-90D21C8F89E4}"/>
          </ac:spMkLst>
        </pc:spChg>
        <pc:spChg chg="add del mod">
          <ac:chgData name="Samuele Sanna" userId="d1cdf557-862c-4225-be2a-f413ba09dd46" providerId="ADAL" clId="{D18B4EE8-33DD-46C1-8733-A7D6C277B288}" dt="2023-03-19T16:55:31.188" v="1917"/>
          <ac:spMkLst>
            <pc:docMk/>
            <pc:sldMk cId="2264796714" sldId="918"/>
            <ac:spMk id="18" creationId="{119112A9-9827-52AF-B5AB-0B01E5F0B938}"/>
          </ac:spMkLst>
        </pc:spChg>
        <pc:spChg chg="add del mod">
          <ac:chgData name="Samuele Sanna" userId="d1cdf557-862c-4225-be2a-f413ba09dd46" providerId="ADAL" clId="{D18B4EE8-33DD-46C1-8733-A7D6C277B288}" dt="2023-03-19T16:55:31.188" v="1917"/>
          <ac:spMkLst>
            <pc:docMk/>
            <pc:sldMk cId="2264796714" sldId="918"/>
            <ac:spMk id="19" creationId="{B878DB09-5E19-EF78-6515-954DE17CB027}"/>
          </ac:spMkLst>
        </pc:spChg>
        <pc:spChg chg="add del mod">
          <ac:chgData name="Samuele Sanna" userId="d1cdf557-862c-4225-be2a-f413ba09dd46" providerId="ADAL" clId="{D18B4EE8-33DD-46C1-8733-A7D6C277B288}" dt="2023-03-19T16:55:31.188" v="1917"/>
          <ac:spMkLst>
            <pc:docMk/>
            <pc:sldMk cId="2264796714" sldId="918"/>
            <ac:spMk id="21" creationId="{EE8ACEDF-F145-E547-B496-22A17B616901}"/>
          </ac:spMkLst>
        </pc:spChg>
        <pc:spChg chg="add del mod">
          <ac:chgData name="Samuele Sanna" userId="d1cdf557-862c-4225-be2a-f413ba09dd46" providerId="ADAL" clId="{D18B4EE8-33DD-46C1-8733-A7D6C277B288}" dt="2023-03-19T16:55:31.188" v="1917"/>
          <ac:spMkLst>
            <pc:docMk/>
            <pc:sldMk cId="2264796714" sldId="918"/>
            <ac:spMk id="22" creationId="{95CFB077-3918-8E7A-2136-7C6BAFC8FC12}"/>
          </ac:spMkLst>
        </pc:spChg>
        <pc:spChg chg="add del mod">
          <ac:chgData name="Samuele Sanna" userId="d1cdf557-862c-4225-be2a-f413ba09dd46" providerId="ADAL" clId="{D18B4EE8-33DD-46C1-8733-A7D6C277B288}" dt="2023-03-19T16:55:31.188" v="1917"/>
          <ac:spMkLst>
            <pc:docMk/>
            <pc:sldMk cId="2264796714" sldId="918"/>
            <ac:spMk id="24" creationId="{E36C47FB-9FA0-200A-EC7C-0A5CC5159A4F}"/>
          </ac:spMkLst>
        </pc:spChg>
        <pc:spChg chg="add del mod">
          <ac:chgData name="Samuele Sanna" userId="d1cdf557-862c-4225-be2a-f413ba09dd46" providerId="ADAL" clId="{D18B4EE8-33DD-46C1-8733-A7D6C277B288}" dt="2023-03-19T16:55:31.188" v="1917"/>
          <ac:spMkLst>
            <pc:docMk/>
            <pc:sldMk cId="2264796714" sldId="918"/>
            <ac:spMk id="25" creationId="{B4EBAC5D-87FD-61EF-1DC5-EBFD28AAC5FD}"/>
          </ac:spMkLst>
        </pc:spChg>
        <pc:spChg chg="add del mod">
          <ac:chgData name="Samuele Sanna" userId="d1cdf557-862c-4225-be2a-f413ba09dd46" providerId="ADAL" clId="{D18B4EE8-33DD-46C1-8733-A7D6C277B288}" dt="2023-03-19T16:55:31.188" v="1917"/>
          <ac:spMkLst>
            <pc:docMk/>
            <pc:sldMk cId="2264796714" sldId="918"/>
            <ac:spMk id="26" creationId="{4F66F416-34AD-3BD5-B148-93D8EF496FA3}"/>
          </ac:spMkLst>
        </pc:spChg>
        <pc:spChg chg="add mod">
          <ac:chgData name="Samuele Sanna" userId="d1cdf557-862c-4225-be2a-f413ba09dd46" providerId="ADAL" clId="{D18B4EE8-33DD-46C1-8733-A7D6C277B288}" dt="2023-03-19T16:55:31.221" v="1918"/>
          <ac:spMkLst>
            <pc:docMk/>
            <pc:sldMk cId="2264796714" sldId="918"/>
            <ac:spMk id="30" creationId="{DABB4577-EA11-75AF-853C-8B19A55D2431}"/>
          </ac:spMkLst>
        </pc:spChg>
        <pc:spChg chg="add mod">
          <ac:chgData name="Samuele Sanna" userId="d1cdf557-862c-4225-be2a-f413ba09dd46" providerId="ADAL" clId="{D18B4EE8-33DD-46C1-8733-A7D6C277B288}" dt="2023-03-19T16:55:31.221" v="1918"/>
          <ac:spMkLst>
            <pc:docMk/>
            <pc:sldMk cId="2264796714" sldId="918"/>
            <ac:spMk id="31" creationId="{14A5DA87-32A2-F5D3-14E1-6A8A3F8C096E}"/>
          </ac:spMkLst>
        </pc:spChg>
        <pc:spChg chg="add mod">
          <ac:chgData name="Samuele Sanna" userId="d1cdf557-862c-4225-be2a-f413ba09dd46" providerId="ADAL" clId="{D18B4EE8-33DD-46C1-8733-A7D6C277B288}" dt="2023-03-19T16:55:31.221" v="1918"/>
          <ac:spMkLst>
            <pc:docMk/>
            <pc:sldMk cId="2264796714" sldId="918"/>
            <ac:spMk id="32" creationId="{1D243DFB-DB80-4BF8-DDC5-7ACF007815F9}"/>
          </ac:spMkLst>
        </pc:spChg>
        <pc:spChg chg="add mod">
          <ac:chgData name="Samuele Sanna" userId="d1cdf557-862c-4225-be2a-f413ba09dd46" providerId="ADAL" clId="{D18B4EE8-33DD-46C1-8733-A7D6C277B288}" dt="2023-03-19T16:55:31.221" v="1918"/>
          <ac:spMkLst>
            <pc:docMk/>
            <pc:sldMk cId="2264796714" sldId="918"/>
            <ac:spMk id="35" creationId="{D172F6A3-CC6D-406F-B5E9-339956579CE5}"/>
          </ac:spMkLst>
        </pc:spChg>
        <pc:spChg chg="add mod">
          <ac:chgData name="Samuele Sanna" userId="d1cdf557-862c-4225-be2a-f413ba09dd46" providerId="ADAL" clId="{D18B4EE8-33DD-46C1-8733-A7D6C277B288}" dt="2023-03-19T16:55:31.221" v="1918"/>
          <ac:spMkLst>
            <pc:docMk/>
            <pc:sldMk cId="2264796714" sldId="918"/>
            <ac:spMk id="36" creationId="{5C8C971F-B252-290D-74B8-23C7A956A1EB}"/>
          </ac:spMkLst>
        </pc:spChg>
        <pc:spChg chg="add mod">
          <ac:chgData name="Samuele Sanna" userId="d1cdf557-862c-4225-be2a-f413ba09dd46" providerId="ADAL" clId="{D18B4EE8-33DD-46C1-8733-A7D6C277B288}" dt="2023-03-19T16:55:31.221" v="1918"/>
          <ac:spMkLst>
            <pc:docMk/>
            <pc:sldMk cId="2264796714" sldId="918"/>
            <ac:spMk id="37" creationId="{1B7CD2E5-DE69-5CCE-74F0-BF6E948535CE}"/>
          </ac:spMkLst>
        </pc:spChg>
        <pc:spChg chg="add mod">
          <ac:chgData name="Samuele Sanna" userId="d1cdf557-862c-4225-be2a-f413ba09dd46" providerId="ADAL" clId="{D18B4EE8-33DD-46C1-8733-A7D6C277B288}" dt="2023-03-19T16:55:31.221" v="1918"/>
          <ac:spMkLst>
            <pc:docMk/>
            <pc:sldMk cId="2264796714" sldId="918"/>
            <ac:spMk id="38" creationId="{420C9711-FED9-27AE-BEAA-AA797FE268DB}"/>
          </ac:spMkLst>
        </pc:spChg>
        <pc:spChg chg="add mod">
          <ac:chgData name="Samuele Sanna" userId="d1cdf557-862c-4225-be2a-f413ba09dd46" providerId="ADAL" clId="{D18B4EE8-33DD-46C1-8733-A7D6C277B288}" dt="2023-03-19T16:55:31.221" v="1918"/>
          <ac:spMkLst>
            <pc:docMk/>
            <pc:sldMk cId="2264796714" sldId="918"/>
            <ac:spMk id="39" creationId="{C76CD86B-0973-2715-91E8-040ED438E27D}"/>
          </ac:spMkLst>
        </pc:spChg>
        <pc:spChg chg="add mod">
          <ac:chgData name="Samuele Sanna" userId="d1cdf557-862c-4225-be2a-f413ba09dd46" providerId="ADAL" clId="{D18B4EE8-33DD-46C1-8733-A7D6C277B288}" dt="2023-03-19T16:55:31.221" v="1918"/>
          <ac:spMkLst>
            <pc:docMk/>
            <pc:sldMk cId="2264796714" sldId="918"/>
            <ac:spMk id="43" creationId="{ADB56212-0A35-9AB2-8C2A-85305D0469D4}"/>
          </ac:spMkLst>
        </pc:spChg>
        <pc:spChg chg="add mod">
          <ac:chgData name="Samuele Sanna" userId="d1cdf557-862c-4225-be2a-f413ba09dd46" providerId="ADAL" clId="{D18B4EE8-33DD-46C1-8733-A7D6C277B288}" dt="2023-03-19T16:55:31.221" v="1918"/>
          <ac:spMkLst>
            <pc:docMk/>
            <pc:sldMk cId="2264796714" sldId="918"/>
            <ac:spMk id="44" creationId="{C17719FD-F8BA-0354-0FF2-B2197C13A5CB}"/>
          </ac:spMkLst>
        </pc:spChg>
        <pc:spChg chg="add mod">
          <ac:chgData name="Samuele Sanna" userId="d1cdf557-862c-4225-be2a-f413ba09dd46" providerId="ADAL" clId="{D18B4EE8-33DD-46C1-8733-A7D6C277B288}" dt="2023-03-19T16:55:31.221" v="1918"/>
          <ac:spMkLst>
            <pc:docMk/>
            <pc:sldMk cId="2264796714" sldId="918"/>
            <ac:spMk id="45" creationId="{A235AE3B-9CDC-70F1-29BF-62FD9F504FDE}"/>
          </ac:spMkLst>
        </pc:spChg>
        <pc:spChg chg="add mod">
          <ac:chgData name="Samuele Sanna" userId="d1cdf557-862c-4225-be2a-f413ba09dd46" providerId="ADAL" clId="{D18B4EE8-33DD-46C1-8733-A7D6C277B288}" dt="2023-03-19T16:55:31.221" v="1918"/>
          <ac:spMkLst>
            <pc:docMk/>
            <pc:sldMk cId="2264796714" sldId="918"/>
            <ac:spMk id="47" creationId="{4E1AD5E8-C2BF-037C-15FA-7DFA77487164}"/>
          </ac:spMkLst>
        </pc:spChg>
        <pc:spChg chg="add mod">
          <ac:chgData name="Samuele Sanna" userId="d1cdf557-862c-4225-be2a-f413ba09dd46" providerId="ADAL" clId="{D18B4EE8-33DD-46C1-8733-A7D6C277B288}" dt="2023-03-19T16:55:31.221" v="1918"/>
          <ac:spMkLst>
            <pc:docMk/>
            <pc:sldMk cId="2264796714" sldId="918"/>
            <ac:spMk id="48" creationId="{997D25A8-A8FB-571F-1028-C31A4C5B22E6}"/>
          </ac:spMkLst>
        </pc:spChg>
        <pc:spChg chg="add mod">
          <ac:chgData name="Samuele Sanna" userId="d1cdf557-862c-4225-be2a-f413ba09dd46" providerId="ADAL" clId="{D18B4EE8-33DD-46C1-8733-A7D6C277B288}" dt="2023-03-19T16:55:31.221" v="1918"/>
          <ac:spMkLst>
            <pc:docMk/>
            <pc:sldMk cId="2264796714" sldId="918"/>
            <ac:spMk id="50" creationId="{44C7BD8B-B8D4-BF32-E05E-06F57706C4B2}"/>
          </ac:spMkLst>
        </pc:spChg>
        <pc:spChg chg="add mod">
          <ac:chgData name="Samuele Sanna" userId="d1cdf557-862c-4225-be2a-f413ba09dd46" providerId="ADAL" clId="{D18B4EE8-33DD-46C1-8733-A7D6C277B288}" dt="2023-03-19T16:55:31.221" v="1918"/>
          <ac:spMkLst>
            <pc:docMk/>
            <pc:sldMk cId="2264796714" sldId="918"/>
            <ac:spMk id="51" creationId="{A637FB0A-546A-9A36-EF57-BCC42A67861C}"/>
          </ac:spMkLst>
        </pc:spChg>
        <pc:spChg chg="add mod">
          <ac:chgData name="Samuele Sanna" userId="d1cdf557-862c-4225-be2a-f413ba09dd46" providerId="ADAL" clId="{D18B4EE8-33DD-46C1-8733-A7D6C277B288}" dt="2023-03-19T16:55:31.221" v="1918"/>
          <ac:spMkLst>
            <pc:docMk/>
            <pc:sldMk cId="2264796714" sldId="918"/>
            <ac:spMk id="52" creationId="{D435D7BC-809B-05DF-8249-E9E04BF34F65}"/>
          </ac:spMkLst>
        </pc:spChg>
        <pc:picChg chg="add del mod">
          <ac:chgData name="Samuele Sanna" userId="d1cdf557-862c-4225-be2a-f413ba09dd46" providerId="ADAL" clId="{D18B4EE8-33DD-46C1-8733-A7D6C277B288}" dt="2023-03-19T16:55:31.188" v="1917"/>
          <ac:picMkLst>
            <pc:docMk/>
            <pc:sldMk cId="2264796714" sldId="918"/>
            <ac:picMk id="3" creationId="{DF0A240E-36A9-8559-7A6D-507AB2B3478E}"/>
          </ac:picMkLst>
        </pc:picChg>
        <pc:picChg chg="add del mod">
          <ac:chgData name="Samuele Sanna" userId="d1cdf557-862c-4225-be2a-f413ba09dd46" providerId="ADAL" clId="{D18B4EE8-33DD-46C1-8733-A7D6C277B288}" dt="2023-03-19T16:55:31.188" v="1917"/>
          <ac:picMkLst>
            <pc:docMk/>
            <pc:sldMk cId="2264796714" sldId="918"/>
            <ac:picMk id="7" creationId="{6D0FA455-F2CF-821C-8C29-54CD7E74EC80}"/>
          </ac:picMkLst>
        </pc:picChg>
        <pc:picChg chg="add del mod">
          <ac:chgData name="Samuele Sanna" userId="d1cdf557-862c-4225-be2a-f413ba09dd46" providerId="ADAL" clId="{D18B4EE8-33DD-46C1-8733-A7D6C277B288}" dt="2023-03-19T16:55:31.188" v="1917"/>
          <ac:picMkLst>
            <pc:docMk/>
            <pc:sldMk cId="2264796714" sldId="918"/>
            <ac:picMk id="8" creationId="{DC6C6DBE-0E4B-6ADA-9052-1A0081AD264F}"/>
          </ac:picMkLst>
        </pc:picChg>
        <pc:picChg chg="add del mod">
          <ac:chgData name="Samuele Sanna" userId="d1cdf557-862c-4225-be2a-f413ba09dd46" providerId="ADAL" clId="{D18B4EE8-33DD-46C1-8733-A7D6C277B288}" dt="2023-03-19T16:55:31.188" v="1917"/>
          <ac:picMkLst>
            <pc:docMk/>
            <pc:sldMk cId="2264796714" sldId="918"/>
            <ac:picMk id="14" creationId="{8B3055F4-E067-5627-9400-702326769007}"/>
          </ac:picMkLst>
        </pc:picChg>
        <pc:picChg chg="add del mod">
          <ac:chgData name="Samuele Sanna" userId="d1cdf557-862c-4225-be2a-f413ba09dd46" providerId="ADAL" clId="{D18B4EE8-33DD-46C1-8733-A7D6C277B288}" dt="2023-03-19T16:55:31.188" v="1917"/>
          <ac:picMkLst>
            <pc:docMk/>
            <pc:sldMk cId="2264796714" sldId="918"/>
            <ac:picMk id="15" creationId="{294D945C-78CD-2373-8BCE-85E7881B652E}"/>
          </ac:picMkLst>
        </pc:picChg>
        <pc:picChg chg="add del mod">
          <ac:chgData name="Samuele Sanna" userId="d1cdf557-862c-4225-be2a-f413ba09dd46" providerId="ADAL" clId="{D18B4EE8-33DD-46C1-8733-A7D6C277B288}" dt="2023-03-19T16:55:31.188" v="1917"/>
          <ac:picMkLst>
            <pc:docMk/>
            <pc:sldMk cId="2264796714" sldId="918"/>
            <ac:picMk id="16" creationId="{34F363C6-8C8E-2DE4-80D6-8EF1DC632EC7}"/>
          </ac:picMkLst>
        </pc:picChg>
        <pc:picChg chg="add del mod">
          <ac:chgData name="Samuele Sanna" userId="d1cdf557-862c-4225-be2a-f413ba09dd46" providerId="ADAL" clId="{D18B4EE8-33DD-46C1-8733-A7D6C277B288}" dt="2023-03-19T16:55:31.188" v="1917"/>
          <ac:picMkLst>
            <pc:docMk/>
            <pc:sldMk cId="2264796714" sldId="918"/>
            <ac:picMk id="27" creationId="{43A11E74-10D1-06E3-17F4-4F7ED50F21CC}"/>
          </ac:picMkLst>
        </pc:picChg>
        <pc:picChg chg="add del mod">
          <ac:chgData name="Samuele Sanna" userId="d1cdf557-862c-4225-be2a-f413ba09dd46" providerId="ADAL" clId="{D18B4EE8-33DD-46C1-8733-A7D6C277B288}" dt="2023-03-19T16:55:31.188" v="1917"/>
          <ac:picMkLst>
            <pc:docMk/>
            <pc:sldMk cId="2264796714" sldId="918"/>
            <ac:picMk id="28" creationId="{EA338C2A-82FE-1D77-2291-3AA696D70D25}"/>
          </ac:picMkLst>
        </pc:picChg>
        <pc:picChg chg="add mod">
          <ac:chgData name="Samuele Sanna" userId="d1cdf557-862c-4225-be2a-f413ba09dd46" providerId="ADAL" clId="{D18B4EE8-33DD-46C1-8733-A7D6C277B288}" dt="2023-03-19T16:55:31.221" v="1918"/>
          <ac:picMkLst>
            <pc:docMk/>
            <pc:sldMk cId="2264796714" sldId="918"/>
            <ac:picMk id="29" creationId="{1068253B-6573-0BE5-01FE-F7B604EDEF86}"/>
          </ac:picMkLst>
        </pc:picChg>
        <pc:picChg chg="add mod">
          <ac:chgData name="Samuele Sanna" userId="d1cdf557-862c-4225-be2a-f413ba09dd46" providerId="ADAL" clId="{D18B4EE8-33DD-46C1-8733-A7D6C277B288}" dt="2023-03-19T16:55:31.221" v="1918"/>
          <ac:picMkLst>
            <pc:docMk/>
            <pc:sldMk cId="2264796714" sldId="918"/>
            <ac:picMk id="33" creationId="{A5EDB9CC-22DC-F2AD-E9EB-648A3890E2A3}"/>
          </ac:picMkLst>
        </pc:picChg>
        <pc:picChg chg="add mod">
          <ac:chgData name="Samuele Sanna" userId="d1cdf557-862c-4225-be2a-f413ba09dd46" providerId="ADAL" clId="{D18B4EE8-33DD-46C1-8733-A7D6C277B288}" dt="2023-03-19T16:55:31.221" v="1918"/>
          <ac:picMkLst>
            <pc:docMk/>
            <pc:sldMk cId="2264796714" sldId="918"/>
            <ac:picMk id="34" creationId="{DD09C8D4-FE46-AE4B-500D-60D3A6E8DAEC}"/>
          </ac:picMkLst>
        </pc:picChg>
        <pc:picChg chg="add mod">
          <ac:chgData name="Samuele Sanna" userId="d1cdf557-862c-4225-be2a-f413ba09dd46" providerId="ADAL" clId="{D18B4EE8-33DD-46C1-8733-A7D6C277B288}" dt="2023-03-19T16:55:31.221" v="1918"/>
          <ac:picMkLst>
            <pc:docMk/>
            <pc:sldMk cId="2264796714" sldId="918"/>
            <ac:picMk id="40" creationId="{0DB5F611-DEC8-6E93-5FF4-68A44773370D}"/>
          </ac:picMkLst>
        </pc:picChg>
        <pc:picChg chg="add mod">
          <ac:chgData name="Samuele Sanna" userId="d1cdf557-862c-4225-be2a-f413ba09dd46" providerId="ADAL" clId="{D18B4EE8-33DD-46C1-8733-A7D6C277B288}" dt="2023-03-19T16:55:31.221" v="1918"/>
          <ac:picMkLst>
            <pc:docMk/>
            <pc:sldMk cId="2264796714" sldId="918"/>
            <ac:picMk id="41" creationId="{9E87337A-70C0-758E-6DCC-FB4AA24DBC9D}"/>
          </ac:picMkLst>
        </pc:picChg>
        <pc:picChg chg="add mod">
          <ac:chgData name="Samuele Sanna" userId="d1cdf557-862c-4225-be2a-f413ba09dd46" providerId="ADAL" clId="{D18B4EE8-33DD-46C1-8733-A7D6C277B288}" dt="2023-03-19T16:55:31.221" v="1918"/>
          <ac:picMkLst>
            <pc:docMk/>
            <pc:sldMk cId="2264796714" sldId="918"/>
            <ac:picMk id="42" creationId="{B5463BF2-4DCA-0438-F372-3D173DFA5287}"/>
          </ac:picMkLst>
        </pc:picChg>
        <pc:picChg chg="add mod">
          <ac:chgData name="Samuele Sanna" userId="d1cdf557-862c-4225-be2a-f413ba09dd46" providerId="ADAL" clId="{D18B4EE8-33DD-46C1-8733-A7D6C277B288}" dt="2023-03-19T16:55:31.221" v="1918"/>
          <ac:picMkLst>
            <pc:docMk/>
            <pc:sldMk cId="2264796714" sldId="918"/>
            <ac:picMk id="53" creationId="{77675A9D-42EA-96E7-BA63-579D0B3B08AB}"/>
          </ac:picMkLst>
        </pc:picChg>
        <pc:picChg chg="add mod">
          <ac:chgData name="Samuele Sanna" userId="d1cdf557-862c-4225-be2a-f413ba09dd46" providerId="ADAL" clId="{D18B4EE8-33DD-46C1-8733-A7D6C277B288}" dt="2023-03-19T16:55:31.221" v="1918"/>
          <ac:picMkLst>
            <pc:docMk/>
            <pc:sldMk cId="2264796714" sldId="918"/>
            <ac:picMk id="54" creationId="{52457886-479E-3F7E-297F-9E54C203E8A1}"/>
          </ac:picMkLst>
        </pc:picChg>
        <pc:cxnChg chg="add del mod">
          <ac:chgData name="Samuele Sanna" userId="d1cdf557-862c-4225-be2a-f413ba09dd46" providerId="ADAL" clId="{D18B4EE8-33DD-46C1-8733-A7D6C277B288}" dt="2023-03-19T16:55:31.188" v="1917"/>
          <ac:cxnSpMkLst>
            <pc:docMk/>
            <pc:sldMk cId="2264796714" sldId="918"/>
            <ac:cxnSpMk id="20" creationId="{470FBAE2-1D20-7F3E-55A9-D768C8E8276A}"/>
          </ac:cxnSpMkLst>
        </pc:cxnChg>
        <pc:cxnChg chg="add del mod">
          <ac:chgData name="Samuele Sanna" userId="d1cdf557-862c-4225-be2a-f413ba09dd46" providerId="ADAL" clId="{D18B4EE8-33DD-46C1-8733-A7D6C277B288}" dt="2023-03-19T16:55:31.188" v="1917"/>
          <ac:cxnSpMkLst>
            <pc:docMk/>
            <pc:sldMk cId="2264796714" sldId="918"/>
            <ac:cxnSpMk id="23" creationId="{32218B30-7A9D-A56C-9792-2FBBEDDCA4D0}"/>
          </ac:cxnSpMkLst>
        </pc:cxnChg>
        <pc:cxnChg chg="add mod">
          <ac:chgData name="Samuele Sanna" userId="d1cdf557-862c-4225-be2a-f413ba09dd46" providerId="ADAL" clId="{D18B4EE8-33DD-46C1-8733-A7D6C277B288}" dt="2023-03-19T16:55:31.221" v="1918"/>
          <ac:cxnSpMkLst>
            <pc:docMk/>
            <pc:sldMk cId="2264796714" sldId="918"/>
            <ac:cxnSpMk id="46" creationId="{A5253479-D929-511E-69A1-43FCA7D87B69}"/>
          </ac:cxnSpMkLst>
        </pc:cxnChg>
        <pc:cxnChg chg="add mod">
          <ac:chgData name="Samuele Sanna" userId="d1cdf557-862c-4225-be2a-f413ba09dd46" providerId="ADAL" clId="{D18B4EE8-33DD-46C1-8733-A7D6C277B288}" dt="2023-03-19T16:55:31.221" v="1918"/>
          <ac:cxnSpMkLst>
            <pc:docMk/>
            <pc:sldMk cId="2264796714" sldId="918"/>
            <ac:cxnSpMk id="49" creationId="{2D0B6545-0BDA-F973-018B-5BE9667FC63D}"/>
          </ac:cxnSpMkLst>
        </pc:cxnChg>
      </pc:sldChg>
      <pc:sldChg chg="addSp delSp modSp new mod">
        <pc:chgData name="Samuele Sanna" userId="d1cdf557-862c-4225-be2a-f413ba09dd46" providerId="ADAL" clId="{D18B4EE8-33DD-46C1-8733-A7D6C277B288}" dt="2023-03-19T19:05:50.583" v="2616" actId="1037"/>
        <pc:sldMkLst>
          <pc:docMk/>
          <pc:sldMk cId="1316239920" sldId="919"/>
        </pc:sldMkLst>
        <pc:spChg chg="add mod">
          <ac:chgData name="Samuele Sanna" userId="d1cdf557-862c-4225-be2a-f413ba09dd46" providerId="ADAL" clId="{D18B4EE8-33DD-46C1-8733-A7D6C277B288}" dt="2023-03-19T18:34:46.127" v="2453" actId="13926"/>
          <ac:spMkLst>
            <pc:docMk/>
            <pc:sldMk cId="1316239920" sldId="919"/>
            <ac:spMk id="10" creationId="{D229CB57-8EE5-F5A3-9B62-82ED37F7ACE1}"/>
          </ac:spMkLst>
        </pc:spChg>
        <pc:spChg chg="add del">
          <ac:chgData name="Samuele Sanna" userId="d1cdf557-862c-4225-be2a-f413ba09dd46" providerId="ADAL" clId="{D18B4EE8-33DD-46C1-8733-A7D6C277B288}" dt="2023-03-19T18:31:59.396" v="2369" actId="22"/>
          <ac:spMkLst>
            <pc:docMk/>
            <pc:sldMk cId="1316239920" sldId="919"/>
            <ac:spMk id="12" creationId="{6EFBE88E-2732-85A7-B034-7898B54595C1}"/>
          </ac:spMkLst>
        </pc:spChg>
        <pc:spChg chg="add mod">
          <ac:chgData name="Samuele Sanna" userId="d1cdf557-862c-4225-be2a-f413ba09dd46" providerId="ADAL" clId="{D18B4EE8-33DD-46C1-8733-A7D6C277B288}" dt="2023-03-19T18:33:08.764" v="2420" actId="1076"/>
          <ac:spMkLst>
            <pc:docMk/>
            <pc:sldMk cId="1316239920" sldId="919"/>
            <ac:spMk id="13" creationId="{66BBD26F-0BDA-A1AA-D7B4-253005DD7A19}"/>
          </ac:spMkLst>
        </pc:spChg>
        <pc:spChg chg="add mod">
          <ac:chgData name="Samuele Sanna" userId="d1cdf557-862c-4225-be2a-f413ba09dd46" providerId="ADAL" clId="{D18B4EE8-33DD-46C1-8733-A7D6C277B288}" dt="2023-03-19T19:05:50.583" v="2616" actId="1037"/>
          <ac:spMkLst>
            <pc:docMk/>
            <pc:sldMk cId="1316239920" sldId="919"/>
            <ac:spMk id="20" creationId="{ABCEB9C7-2053-5125-547E-9099FF11078F}"/>
          </ac:spMkLst>
        </pc:spChg>
        <pc:picChg chg="add mod">
          <ac:chgData name="Samuele Sanna" userId="d1cdf557-862c-4225-be2a-f413ba09dd46" providerId="ADAL" clId="{D18B4EE8-33DD-46C1-8733-A7D6C277B288}" dt="2023-03-19T18:30:36.075" v="2365" actId="14100"/>
          <ac:picMkLst>
            <pc:docMk/>
            <pc:sldMk cId="1316239920" sldId="919"/>
            <ac:picMk id="4" creationId="{FA717F54-69AC-232F-1416-101A5DABE3FE}"/>
          </ac:picMkLst>
        </pc:picChg>
        <pc:picChg chg="add mod">
          <ac:chgData name="Samuele Sanna" userId="d1cdf557-862c-4225-be2a-f413ba09dd46" providerId="ADAL" clId="{D18B4EE8-33DD-46C1-8733-A7D6C277B288}" dt="2023-03-19T18:30:41.068" v="2367" actId="1076"/>
          <ac:picMkLst>
            <pc:docMk/>
            <pc:sldMk cId="1316239920" sldId="919"/>
            <ac:picMk id="6" creationId="{51CEC2F9-39CA-E7E1-F163-9FE012C04D8B}"/>
          </ac:picMkLst>
        </pc:picChg>
        <pc:picChg chg="add mod">
          <ac:chgData name="Samuele Sanna" userId="d1cdf557-862c-4225-be2a-f413ba09dd46" providerId="ADAL" clId="{D18B4EE8-33DD-46C1-8733-A7D6C277B288}" dt="2023-03-19T18:33:32.036" v="2424" actId="1076"/>
          <ac:picMkLst>
            <pc:docMk/>
            <pc:sldMk cId="1316239920" sldId="919"/>
            <ac:picMk id="8" creationId="{3FB29DF2-E573-3E82-7B62-ECC3928BD075}"/>
          </ac:picMkLst>
        </pc:picChg>
        <pc:cxnChg chg="add mod">
          <ac:chgData name="Samuele Sanna" userId="d1cdf557-862c-4225-be2a-f413ba09dd46" providerId="ADAL" clId="{D18B4EE8-33DD-46C1-8733-A7D6C277B288}" dt="2023-03-19T18:32:57.107" v="2418" actId="1038"/>
          <ac:cxnSpMkLst>
            <pc:docMk/>
            <pc:sldMk cId="1316239920" sldId="919"/>
            <ac:cxnSpMk id="15" creationId="{190044C9-5BCC-F0EB-6295-267BEEDC43AD}"/>
          </ac:cxnSpMkLst>
        </pc:cxnChg>
      </pc:sldChg>
      <pc:sldChg chg="add del">
        <pc:chgData name="Samuele Sanna" userId="d1cdf557-862c-4225-be2a-f413ba09dd46" providerId="ADAL" clId="{D18B4EE8-33DD-46C1-8733-A7D6C277B288}" dt="2023-03-19T18:52:10.220" v="2508" actId="2696"/>
        <pc:sldMkLst>
          <pc:docMk/>
          <pc:sldMk cId="956811751" sldId="920"/>
        </pc:sldMkLst>
      </pc:sldChg>
      <pc:sldChg chg="add mod modShow">
        <pc:chgData name="Samuele Sanna" userId="d1cdf557-862c-4225-be2a-f413ba09dd46" providerId="ADAL" clId="{D18B4EE8-33DD-46C1-8733-A7D6C277B288}" dt="2023-03-19T18:52:24.232" v="2510" actId="729"/>
        <pc:sldMkLst>
          <pc:docMk/>
          <pc:sldMk cId="2895736269" sldId="920"/>
        </pc:sldMkLst>
      </pc:sldChg>
      <pc:sldChg chg="add mod modShow">
        <pc:chgData name="Samuele Sanna" userId="d1cdf557-862c-4225-be2a-f413ba09dd46" providerId="ADAL" clId="{D18B4EE8-33DD-46C1-8733-A7D6C277B288}" dt="2023-03-20T12:33:27.543" v="2809" actId="729"/>
        <pc:sldMkLst>
          <pc:docMk/>
          <pc:sldMk cId="2240673336" sldId="921"/>
        </pc:sldMkLst>
      </pc:sldChg>
      <pc:sldChg chg="new">
        <pc:chgData name="Samuele Sanna" userId="d1cdf557-862c-4225-be2a-f413ba09dd46" providerId="ADAL" clId="{D18B4EE8-33DD-46C1-8733-A7D6C277B288}" dt="2023-03-20T12:37:07.284" v="2811" actId="680"/>
        <pc:sldMkLst>
          <pc:docMk/>
          <pc:sldMk cId="1584324370" sldId="9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100E5675-119D-453E-89A4-8DE7FED102A8}" type="datetimeFigureOut">
              <a:rPr lang="it-IT" smtClean="0"/>
              <a:pPr/>
              <a:t>17/03/2023</a:t>
            </a:fld>
            <a:endParaRPr lang="it-IT"/>
          </a:p>
        </p:txBody>
      </p:sp>
      <p:sp>
        <p:nvSpPr>
          <p:cNvPr id="4" name="Segnaposto immagine diapositiva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C59B2DFC-B7A9-4B27-8C09-2CC2E48A238C}" type="slidenum">
              <a:rPr lang="it-IT" smtClean="0"/>
              <a:pPr/>
              <a:t>‹N›</a:t>
            </a:fld>
            <a:endParaRPr lang="it-IT"/>
          </a:p>
        </p:txBody>
      </p:sp>
    </p:spTree>
    <p:extLst>
      <p:ext uri="{BB962C8B-B14F-4D97-AF65-F5344CB8AC3E}">
        <p14:creationId xmlns:p14="http://schemas.microsoft.com/office/powerpoint/2010/main" val="258842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Rot="1" noChangeAspect="1" noChangeArrowheads="1" noTextEdit="1"/>
          </p:cNvSpPr>
          <p:nvPr>
            <p:ph type="sldImg"/>
          </p:nvPr>
        </p:nvSpPr>
        <p:spPr>
          <a:ln/>
        </p:spPr>
      </p:sp>
      <p:sp>
        <p:nvSpPr>
          <p:cNvPr id="5123" name="Rectangle 1027"/>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104319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a:extLst>
              <a:ext uri="{FF2B5EF4-FFF2-40B4-BE49-F238E27FC236}">
                <a16:creationId xmlns:a16="http://schemas.microsoft.com/office/drawing/2014/main" id="{22B4B218-5AD6-4799-82DE-B14D0ECBE530}"/>
              </a:ext>
            </a:extLst>
          </p:cNvPr>
          <p:cNvSpPr>
            <a:spLocks noGrp="1" noRot="1" noChangeAspect="1" noChangeArrowheads="1" noTextEdit="1"/>
          </p:cNvSpPr>
          <p:nvPr>
            <p:ph type="sldImg"/>
          </p:nvPr>
        </p:nvSpPr>
        <p:spPr>
          <a:ln/>
        </p:spPr>
      </p:sp>
      <p:sp>
        <p:nvSpPr>
          <p:cNvPr id="71683" name="Segnaposto note 2">
            <a:extLst>
              <a:ext uri="{FF2B5EF4-FFF2-40B4-BE49-F238E27FC236}">
                <a16:creationId xmlns:a16="http://schemas.microsoft.com/office/drawing/2014/main" id="{18F3A88A-F755-4693-B80A-6C3875649B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684" name="Segnaposto numero diapositiva 3">
            <a:extLst>
              <a:ext uri="{FF2B5EF4-FFF2-40B4-BE49-F238E27FC236}">
                <a16:creationId xmlns:a16="http://schemas.microsoft.com/office/drawing/2014/main" id="{EA753D07-AC5E-4CB2-A8C4-E6BF2D1ED7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2825">
              <a:defRPr>
                <a:solidFill>
                  <a:schemeClr val="tx1"/>
                </a:solidFill>
                <a:latin typeface="Arial" panose="020B0604020202020204" pitchFamily="34" charset="0"/>
                <a:cs typeface="Arial" panose="020B0604020202020204" pitchFamily="34" charset="0"/>
              </a:defRPr>
            </a:lvl1pPr>
            <a:lvl2pPr marL="765175" indent="-293688" defTabSz="1012825">
              <a:defRPr>
                <a:solidFill>
                  <a:schemeClr val="tx1"/>
                </a:solidFill>
                <a:latin typeface="Arial" panose="020B0604020202020204" pitchFamily="34" charset="0"/>
                <a:cs typeface="Arial" panose="020B0604020202020204" pitchFamily="34" charset="0"/>
              </a:defRPr>
            </a:lvl2pPr>
            <a:lvl3pPr marL="1177925" indent="-234950" defTabSz="1012825">
              <a:defRPr>
                <a:solidFill>
                  <a:schemeClr val="tx1"/>
                </a:solidFill>
                <a:latin typeface="Arial" panose="020B0604020202020204" pitchFamily="34" charset="0"/>
                <a:cs typeface="Arial" panose="020B0604020202020204" pitchFamily="34" charset="0"/>
              </a:defRPr>
            </a:lvl3pPr>
            <a:lvl4pPr marL="1651000" indent="-234950" defTabSz="1012825">
              <a:defRPr>
                <a:solidFill>
                  <a:schemeClr val="tx1"/>
                </a:solidFill>
                <a:latin typeface="Arial" panose="020B0604020202020204" pitchFamily="34" charset="0"/>
                <a:cs typeface="Arial" panose="020B0604020202020204" pitchFamily="34" charset="0"/>
              </a:defRPr>
            </a:lvl4pPr>
            <a:lvl5pPr marL="2122488" indent="-234950" defTabSz="1012825">
              <a:defRPr>
                <a:solidFill>
                  <a:schemeClr val="tx1"/>
                </a:solidFill>
                <a:latin typeface="Arial" panose="020B0604020202020204" pitchFamily="34" charset="0"/>
                <a:cs typeface="Arial" panose="020B0604020202020204" pitchFamily="34" charset="0"/>
              </a:defRPr>
            </a:lvl5pPr>
            <a:lvl6pPr marL="2579688" indent="-234950" defTabSz="10128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6888" indent="-234950" defTabSz="10128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88" indent="-234950" defTabSz="10128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1288" indent="-234950" defTabSz="10128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2D39DA-0A87-4B60-AA92-6DAAAFCCFAD7}" type="slidenum">
              <a:rPr lang="it-IT" altLang="it-IT" smtClean="0"/>
              <a:pPr/>
              <a:t>16</a:t>
            </a:fld>
            <a:endParaRPr lang="it-IT" altLang="it-IT"/>
          </a:p>
        </p:txBody>
      </p:sp>
    </p:spTree>
    <p:extLst>
      <p:ext uri="{BB962C8B-B14F-4D97-AF65-F5344CB8AC3E}">
        <p14:creationId xmlns:p14="http://schemas.microsoft.com/office/powerpoint/2010/main" val="2901007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25000" dirty="0"/>
          </a:p>
        </p:txBody>
      </p:sp>
      <p:sp>
        <p:nvSpPr>
          <p:cNvPr id="4" name="Segnaposto numero diapositiva 3"/>
          <p:cNvSpPr>
            <a:spLocks noGrp="1"/>
          </p:cNvSpPr>
          <p:nvPr>
            <p:ph type="sldNum" sz="quarter" idx="5"/>
          </p:nvPr>
        </p:nvSpPr>
        <p:spPr/>
        <p:txBody>
          <a:bodyPr/>
          <a:lstStyle/>
          <a:p>
            <a:fld id="{A16C2F85-F995-45BE-B34E-FF867818FB5D}" type="slidenum">
              <a:rPr lang="it-IT" smtClean="0"/>
              <a:pPr/>
              <a:t>18</a:t>
            </a:fld>
            <a:endParaRPr lang="it-IT"/>
          </a:p>
        </p:txBody>
      </p:sp>
    </p:spTree>
    <p:extLst>
      <p:ext uri="{BB962C8B-B14F-4D97-AF65-F5344CB8AC3E}">
        <p14:creationId xmlns:p14="http://schemas.microsoft.com/office/powerpoint/2010/main" val="402992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16C2F85-F995-45BE-B34E-FF867818FB5D}" type="slidenum">
              <a:rPr lang="it-IT" smtClean="0"/>
              <a:pPr/>
              <a:t>20</a:t>
            </a:fld>
            <a:endParaRPr lang="it-IT"/>
          </a:p>
        </p:txBody>
      </p:sp>
    </p:spTree>
    <p:extLst>
      <p:ext uri="{BB962C8B-B14F-4D97-AF65-F5344CB8AC3E}">
        <p14:creationId xmlns:p14="http://schemas.microsoft.com/office/powerpoint/2010/main" val="1137430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16C2F85-F995-45BE-B34E-FF867818FB5D}" type="slidenum">
              <a:rPr lang="it-IT" smtClean="0"/>
              <a:pPr/>
              <a:t>24</a:t>
            </a:fld>
            <a:endParaRPr lang="it-IT"/>
          </a:p>
        </p:txBody>
      </p:sp>
    </p:spTree>
    <p:extLst>
      <p:ext uri="{BB962C8B-B14F-4D97-AF65-F5344CB8AC3E}">
        <p14:creationId xmlns:p14="http://schemas.microsoft.com/office/powerpoint/2010/main" val="1895368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16C2F85-F995-45BE-B34E-FF867818FB5D}" type="slidenum">
              <a:rPr lang="it-IT" smtClean="0"/>
              <a:pPr/>
              <a:t>25</a:t>
            </a:fld>
            <a:endParaRPr lang="it-IT"/>
          </a:p>
        </p:txBody>
      </p:sp>
    </p:spTree>
    <p:extLst>
      <p:ext uri="{BB962C8B-B14F-4D97-AF65-F5344CB8AC3E}">
        <p14:creationId xmlns:p14="http://schemas.microsoft.com/office/powerpoint/2010/main" val="1462512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a:extLst>
              <a:ext uri="{FF2B5EF4-FFF2-40B4-BE49-F238E27FC236}">
                <a16:creationId xmlns:a16="http://schemas.microsoft.com/office/drawing/2014/main" id="{22B4B218-5AD6-4799-82DE-B14D0ECBE530}"/>
              </a:ext>
            </a:extLst>
          </p:cNvPr>
          <p:cNvSpPr>
            <a:spLocks noGrp="1" noRot="1" noChangeAspect="1" noChangeArrowheads="1" noTextEdit="1"/>
          </p:cNvSpPr>
          <p:nvPr>
            <p:ph type="sldImg"/>
          </p:nvPr>
        </p:nvSpPr>
        <p:spPr>
          <a:ln/>
        </p:spPr>
      </p:sp>
      <p:sp>
        <p:nvSpPr>
          <p:cNvPr id="71683" name="Segnaposto note 2">
            <a:extLst>
              <a:ext uri="{FF2B5EF4-FFF2-40B4-BE49-F238E27FC236}">
                <a16:creationId xmlns:a16="http://schemas.microsoft.com/office/drawing/2014/main" id="{18F3A88A-F755-4693-B80A-6C3875649B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684" name="Segnaposto numero diapositiva 3">
            <a:extLst>
              <a:ext uri="{FF2B5EF4-FFF2-40B4-BE49-F238E27FC236}">
                <a16:creationId xmlns:a16="http://schemas.microsoft.com/office/drawing/2014/main" id="{EA753D07-AC5E-4CB2-A8C4-E6BF2D1ED7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2825">
              <a:defRPr>
                <a:solidFill>
                  <a:schemeClr val="tx1"/>
                </a:solidFill>
                <a:latin typeface="Arial" panose="020B0604020202020204" pitchFamily="34" charset="0"/>
                <a:cs typeface="Arial" panose="020B0604020202020204" pitchFamily="34" charset="0"/>
              </a:defRPr>
            </a:lvl1pPr>
            <a:lvl2pPr marL="765175" indent="-293688" defTabSz="1012825">
              <a:defRPr>
                <a:solidFill>
                  <a:schemeClr val="tx1"/>
                </a:solidFill>
                <a:latin typeface="Arial" panose="020B0604020202020204" pitchFamily="34" charset="0"/>
                <a:cs typeface="Arial" panose="020B0604020202020204" pitchFamily="34" charset="0"/>
              </a:defRPr>
            </a:lvl2pPr>
            <a:lvl3pPr marL="1177925" indent="-234950" defTabSz="1012825">
              <a:defRPr>
                <a:solidFill>
                  <a:schemeClr val="tx1"/>
                </a:solidFill>
                <a:latin typeface="Arial" panose="020B0604020202020204" pitchFamily="34" charset="0"/>
                <a:cs typeface="Arial" panose="020B0604020202020204" pitchFamily="34" charset="0"/>
              </a:defRPr>
            </a:lvl3pPr>
            <a:lvl4pPr marL="1651000" indent="-234950" defTabSz="1012825">
              <a:defRPr>
                <a:solidFill>
                  <a:schemeClr val="tx1"/>
                </a:solidFill>
                <a:latin typeface="Arial" panose="020B0604020202020204" pitchFamily="34" charset="0"/>
                <a:cs typeface="Arial" panose="020B0604020202020204" pitchFamily="34" charset="0"/>
              </a:defRPr>
            </a:lvl4pPr>
            <a:lvl5pPr marL="2122488" indent="-234950" defTabSz="1012825">
              <a:defRPr>
                <a:solidFill>
                  <a:schemeClr val="tx1"/>
                </a:solidFill>
                <a:latin typeface="Arial" panose="020B0604020202020204" pitchFamily="34" charset="0"/>
                <a:cs typeface="Arial" panose="020B0604020202020204" pitchFamily="34" charset="0"/>
              </a:defRPr>
            </a:lvl5pPr>
            <a:lvl6pPr marL="2579688" indent="-234950" defTabSz="10128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6888" indent="-234950" defTabSz="10128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088" indent="-234950" defTabSz="10128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1288" indent="-234950" defTabSz="10128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2D39DA-0A87-4B60-AA92-6DAAAFCCFAD7}" type="slidenum">
              <a:rPr lang="it-IT" altLang="it-IT" smtClean="0"/>
              <a:pPr/>
              <a:t>26</a:t>
            </a:fld>
            <a:endParaRPr lang="it-IT" altLang="it-IT"/>
          </a:p>
        </p:txBody>
      </p:sp>
    </p:spTree>
    <p:extLst>
      <p:ext uri="{BB962C8B-B14F-4D97-AF65-F5344CB8AC3E}">
        <p14:creationId xmlns:p14="http://schemas.microsoft.com/office/powerpoint/2010/main" val="3248981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16C2F85-F995-45BE-B34E-FF867818FB5D}" type="slidenum">
              <a:rPr lang="it-IT" smtClean="0"/>
              <a:pPr/>
              <a:t>27</a:t>
            </a:fld>
            <a:endParaRPr lang="it-IT"/>
          </a:p>
        </p:txBody>
      </p:sp>
    </p:spTree>
    <p:extLst>
      <p:ext uri="{BB962C8B-B14F-4D97-AF65-F5344CB8AC3E}">
        <p14:creationId xmlns:p14="http://schemas.microsoft.com/office/powerpoint/2010/main" val="4214823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16C2F85-F995-45BE-B34E-FF867818FB5D}" type="slidenum">
              <a:rPr lang="it-IT" smtClean="0"/>
              <a:pPr/>
              <a:t>28</a:t>
            </a:fld>
            <a:endParaRPr lang="it-IT"/>
          </a:p>
        </p:txBody>
      </p:sp>
    </p:spTree>
    <p:extLst>
      <p:ext uri="{BB962C8B-B14F-4D97-AF65-F5344CB8AC3E}">
        <p14:creationId xmlns:p14="http://schemas.microsoft.com/office/powerpoint/2010/main" val="255678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Rot="1" noChangeAspect="1" noChangeArrowheads="1" noTextEdit="1"/>
          </p:cNvSpPr>
          <p:nvPr>
            <p:ph type="sldImg"/>
          </p:nvPr>
        </p:nvSpPr>
        <p:spPr>
          <a:ln/>
        </p:spPr>
      </p:sp>
      <p:sp>
        <p:nvSpPr>
          <p:cNvPr id="5123" name="Rectangle 1027"/>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159099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16C2F85-F995-45BE-B34E-FF867818FB5D}" type="slidenum">
              <a:rPr lang="it-IT" smtClean="0"/>
              <a:pPr/>
              <a:t>4</a:t>
            </a:fld>
            <a:endParaRPr lang="it-IT"/>
          </a:p>
        </p:txBody>
      </p:sp>
    </p:spTree>
    <p:extLst>
      <p:ext uri="{BB962C8B-B14F-4D97-AF65-F5344CB8AC3E}">
        <p14:creationId xmlns:p14="http://schemas.microsoft.com/office/powerpoint/2010/main" val="1682613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892C3-364B-4959-A70C-AD2026DB65EA}" type="slidenum">
              <a:rPr lang="en-US" altLang="it-IT"/>
              <a:pPr/>
              <a:t>5</a:t>
            </a:fld>
            <a:endParaRPr lang="en-US" altLang="it-IT"/>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it-IT" dirty="0" err="1"/>
              <a:t>Accoppiamento</a:t>
            </a:r>
            <a:r>
              <a:rPr lang="en-US" altLang="it-IT" dirty="0"/>
              <a:t> </a:t>
            </a:r>
            <a:r>
              <a:rPr lang="en-US" altLang="it-IT" dirty="0" err="1"/>
              <a:t>coerente</a:t>
            </a:r>
            <a:r>
              <a:rPr lang="en-US" altLang="it-IT" dirty="0"/>
              <a:t> </a:t>
            </a:r>
            <a:r>
              <a:rPr lang="en-US" altLang="it-IT" dirty="0" err="1"/>
              <a:t>tra</a:t>
            </a:r>
            <a:r>
              <a:rPr lang="en-US" altLang="it-IT" dirty="0"/>
              <a:t> le </a:t>
            </a:r>
            <a:r>
              <a:rPr lang="en-US" altLang="it-IT" dirty="0" err="1"/>
              <a:t>eccitazioni</a:t>
            </a:r>
            <a:r>
              <a:rPr lang="en-US" altLang="it-IT" dirty="0"/>
              <a:t> di spin e i </a:t>
            </a:r>
            <a:r>
              <a:rPr lang="en-US" altLang="it-IT" dirty="0" err="1"/>
              <a:t>fotoni</a:t>
            </a:r>
            <a:r>
              <a:rPr lang="en-US" altLang="it-IT" dirty="0"/>
              <a:t> </a:t>
            </a:r>
            <a:r>
              <a:rPr lang="en-US" altLang="it-IT" dirty="0" err="1"/>
              <a:t>alle</a:t>
            </a:r>
            <a:r>
              <a:rPr lang="en-US" altLang="it-IT" dirty="0"/>
              <a:t> </a:t>
            </a:r>
            <a:r>
              <a:rPr lang="en-US" altLang="it-IT" dirty="0" err="1"/>
              <a:t>microonde</a:t>
            </a:r>
            <a:r>
              <a:rPr lang="en-US" altLang="it-IT" dirty="0"/>
              <a:t> in </a:t>
            </a:r>
            <a:r>
              <a:rPr lang="en-US" altLang="it-IT" dirty="0" err="1"/>
              <a:t>cavità</a:t>
            </a:r>
            <a:r>
              <a:rPr lang="en-US" altLang="it-IT" dirty="0"/>
              <a:t>, </a:t>
            </a:r>
            <a:r>
              <a:rPr lang="en-US" altLang="it-IT" dirty="0" err="1"/>
              <a:t>che</a:t>
            </a:r>
            <a:r>
              <a:rPr lang="en-US" altLang="it-IT" dirty="0"/>
              <a:t> </a:t>
            </a:r>
            <a:r>
              <a:rPr lang="en-US" altLang="it-IT" dirty="0" err="1"/>
              <a:t>si</a:t>
            </a:r>
            <a:r>
              <a:rPr lang="en-US" altLang="it-IT" dirty="0"/>
              <a:t> </a:t>
            </a:r>
            <a:r>
              <a:rPr lang="en-US" altLang="it-IT" dirty="0" err="1"/>
              <a:t>pensa</a:t>
            </a:r>
            <a:r>
              <a:rPr lang="en-US" altLang="it-IT" dirty="0"/>
              <a:t> di </a:t>
            </a:r>
            <a:r>
              <a:rPr lang="en-US" altLang="it-IT" dirty="0" err="1"/>
              <a:t>sfruttare</a:t>
            </a:r>
            <a:r>
              <a:rPr lang="en-US" altLang="it-IT" dirty="0"/>
              <a:t> </a:t>
            </a:r>
            <a:r>
              <a:rPr lang="en-US" altLang="it-IT" dirty="0" err="1"/>
              <a:t>nel</a:t>
            </a:r>
            <a:r>
              <a:rPr lang="en-US" altLang="it-IT" dirty="0"/>
              <a:t> campo </a:t>
            </a:r>
            <a:r>
              <a:rPr lang="en-US" altLang="it-IT" dirty="0" err="1"/>
              <a:t>della</a:t>
            </a:r>
            <a:r>
              <a:rPr lang="en-US" altLang="it-IT" dirty="0"/>
              <a:t> </a:t>
            </a:r>
            <a:r>
              <a:rPr lang="en-US" altLang="it-IT" dirty="0" err="1"/>
              <a:t>computazione</a:t>
            </a:r>
            <a:r>
              <a:rPr lang="en-US" altLang="it-IT" dirty="0"/>
              <a:t> </a:t>
            </a:r>
            <a:r>
              <a:rPr lang="en-US" altLang="it-IT" dirty="0" err="1"/>
              <a:t>quantistica</a:t>
            </a:r>
            <a:r>
              <a:rPr lang="en-US" altLang="it-IT" dirty="0"/>
              <a:t>, </a:t>
            </a:r>
            <a:r>
              <a:rPr lang="en-US" altLang="it-IT" dirty="0" err="1"/>
              <a:t>perchè</a:t>
            </a:r>
            <a:r>
              <a:rPr lang="en-US" altLang="it-IT" dirty="0"/>
              <a:t> </a:t>
            </a:r>
            <a:r>
              <a:rPr lang="en-US" altLang="it-IT" dirty="0" err="1"/>
              <a:t>l’informazione</a:t>
            </a:r>
            <a:r>
              <a:rPr lang="en-US" altLang="it-IT" dirty="0"/>
              <a:t> </a:t>
            </a:r>
            <a:r>
              <a:rPr lang="en-US" altLang="it-IT" dirty="0" err="1"/>
              <a:t>quantica</a:t>
            </a:r>
            <a:r>
              <a:rPr lang="en-US" altLang="it-IT" dirty="0"/>
              <a:t> (QUBIT) </a:t>
            </a:r>
            <a:r>
              <a:rPr lang="en-US" altLang="it-IT" dirty="0" err="1"/>
              <a:t>viene</a:t>
            </a:r>
            <a:r>
              <a:rPr lang="en-US" altLang="it-IT" dirty="0"/>
              <a:t> </a:t>
            </a:r>
            <a:r>
              <a:rPr lang="en-US" altLang="it-IT" dirty="0" err="1"/>
              <a:t>immagazzinata</a:t>
            </a:r>
            <a:r>
              <a:rPr lang="en-US" altLang="it-IT" dirty="0"/>
              <a:t> </a:t>
            </a:r>
            <a:r>
              <a:rPr lang="en-US" altLang="it-IT" dirty="0" err="1"/>
              <a:t>nei</a:t>
            </a:r>
            <a:r>
              <a:rPr lang="en-US" altLang="it-IT" dirty="0"/>
              <a:t> </a:t>
            </a:r>
            <a:r>
              <a:rPr lang="en-US" altLang="it-IT" dirty="0" err="1"/>
              <a:t>gradi</a:t>
            </a:r>
            <a:r>
              <a:rPr lang="en-US" altLang="it-IT" dirty="0"/>
              <a:t> di </a:t>
            </a:r>
            <a:r>
              <a:rPr lang="en-US" altLang="it-IT" dirty="0" err="1"/>
              <a:t>libertà</a:t>
            </a:r>
            <a:r>
              <a:rPr lang="en-US" altLang="it-IT" dirty="0"/>
              <a:t> di spin del </a:t>
            </a:r>
            <a:r>
              <a:rPr lang="en-US" altLang="it-IT" dirty="0" err="1"/>
              <a:t>sistema</a:t>
            </a:r>
            <a:r>
              <a:rPr lang="en-US" altLang="it-IT" dirty="0"/>
              <a:t> </a:t>
            </a:r>
            <a:r>
              <a:rPr lang="en-US" altLang="it-IT" dirty="0" err="1"/>
              <a:t>magnetico</a:t>
            </a:r>
            <a:r>
              <a:rPr lang="en-US" altLang="it-IT" dirty="0"/>
              <a:t>.</a:t>
            </a:r>
          </a:p>
        </p:txBody>
      </p:sp>
    </p:spTree>
    <p:extLst>
      <p:ext uri="{BB962C8B-B14F-4D97-AF65-F5344CB8AC3E}">
        <p14:creationId xmlns:p14="http://schemas.microsoft.com/office/powerpoint/2010/main" val="142741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892C3-364B-4959-A70C-AD2026DB65EA}" type="slidenum">
              <a:rPr lang="en-US" altLang="it-IT"/>
              <a:pPr/>
              <a:t>6</a:t>
            </a:fld>
            <a:endParaRPr lang="en-US" altLang="it-IT"/>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it-IT" dirty="0" err="1"/>
              <a:t>Accoppiamento</a:t>
            </a:r>
            <a:r>
              <a:rPr lang="en-US" altLang="it-IT" dirty="0"/>
              <a:t> </a:t>
            </a:r>
            <a:r>
              <a:rPr lang="en-US" altLang="it-IT" dirty="0" err="1"/>
              <a:t>coerente</a:t>
            </a:r>
            <a:r>
              <a:rPr lang="en-US" altLang="it-IT" dirty="0"/>
              <a:t> </a:t>
            </a:r>
            <a:r>
              <a:rPr lang="en-US" altLang="it-IT" dirty="0" err="1"/>
              <a:t>tra</a:t>
            </a:r>
            <a:r>
              <a:rPr lang="en-US" altLang="it-IT" dirty="0"/>
              <a:t> le </a:t>
            </a:r>
            <a:r>
              <a:rPr lang="en-US" altLang="it-IT" dirty="0" err="1"/>
              <a:t>eccitazioni</a:t>
            </a:r>
            <a:r>
              <a:rPr lang="en-US" altLang="it-IT" dirty="0"/>
              <a:t> di spin e i </a:t>
            </a:r>
            <a:r>
              <a:rPr lang="en-US" altLang="it-IT" dirty="0" err="1"/>
              <a:t>fotoni</a:t>
            </a:r>
            <a:r>
              <a:rPr lang="en-US" altLang="it-IT" dirty="0"/>
              <a:t> </a:t>
            </a:r>
            <a:r>
              <a:rPr lang="en-US" altLang="it-IT" dirty="0" err="1"/>
              <a:t>alle</a:t>
            </a:r>
            <a:r>
              <a:rPr lang="en-US" altLang="it-IT" dirty="0"/>
              <a:t> </a:t>
            </a:r>
            <a:r>
              <a:rPr lang="en-US" altLang="it-IT" dirty="0" err="1"/>
              <a:t>microonde</a:t>
            </a:r>
            <a:r>
              <a:rPr lang="en-US" altLang="it-IT" dirty="0"/>
              <a:t> in </a:t>
            </a:r>
            <a:r>
              <a:rPr lang="en-US" altLang="it-IT" dirty="0" err="1"/>
              <a:t>cavità</a:t>
            </a:r>
            <a:r>
              <a:rPr lang="en-US" altLang="it-IT" dirty="0"/>
              <a:t>, </a:t>
            </a:r>
            <a:r>
              <a:rPr lang="en-US" altLang="it-IT" dirty="0" err="1"/>
              <a:t>che</a:t>
            </a:r>
            <a:r>
              <a:rPr lang="en-US" altLang="it-IT" dirty="0"/>
              <a:t> </a:t>
            </a:r>
            <a:r>
              <a:rPr lang="en-US" altLang="it-IT" dirty="0" err="1"/>
              <a:t>si</a:t>
            </a:r>
            <a:r>
              <a:rPr lang="en-US" altLang="it-IT" dirty="0"/>
              <a:t> </a:t>
            </a:r>
            <a:r>
              <a:rPr lang="en-US" altLang="it-IT" dirty="0" err="1"/>
              <a:t>pensa</a:t>
            </a:r>
            <a:r>
              <a:rPr lang="en-US" altLang="it-IT" dirty="0"/>
              <a:t> di </a:t>
            </a:r>
            <a:r>
              <a:rPr lang="en-US" altLang="it-IT" dirty="0" err="1"/>
              <a:t>sfruttare</a:t>
            </a:r>
            <a:r>
              <a:rPr lang="en-US" altLang="it-IT" dirty="0"/>
              <a:t> </a:t>
            </a:r>
            <a:r>
              <a:rPr lang="en-US" altLang="it-IT" dirty="0" err="1"/>
              <a:t>nel</a:t>
            </a:r>
            <a:r>
              <a:rPr lang="en-US" altLang="it-IT" dirty="0"/>
              <a:t> campo </a:t>
            </a:r>
            <a:r>
              <a:rPr lang="en-US" altLang="it-IT" dirty="0" err="1"/>
              <a:t>della</a:t>
            </a:r>
            <a:r>
              <a:rPr lang="en-US" altLang="it-IT" dirty="0"/>
              <a:t> </a:t>
            </a:r>
            <a:r>
              <a:rPr lang="en-US" altLang="it-IT" dirty="0" err="1"/>
              <a:t>computazione</a:t>
            </a:r>
            <a:r>
              <a:rPr lang="en-US" altLang="it-IT" dirty="0"/>
              <a:t> </a:t>
            </a:r>
            <a:r>
              <a:rPr lang="en-US" altLang="it-IT" dirty="0" err="1"/>
              <a:t>quantistica</a:t>
            </a:r>
            <a:r>
              <a:rPr lang="en-US" altLang="it-IT" dirty="0"/>
              <a:t>, </a:t>
            </a:r>
            <a:r>
              <a:rPr lang="en-US" altLang="it-IT" dirty="0" err="1"/>
              <a:t>perchè</a:t>
            </a:r>
            <a:r>
              <a:rPr lang="en-US" altLang="it-IT" dirty="0"/>
              <a:t> </a:t>
            </a:r>
            <a:r>
              <a:rPr lang="en-US" altLang="it-IT" dirty="0" err="1"/>
              <a:t>l’informazione</a:t>
            </a:r>
            <a:r>
              <a:rPr lang="en-US" altLang="it-IT" dirty="0"/>
              <a:t> </a:t>
            </a:r>
            <a:r>
              <a:rPr lang="en-US" altLang="it-IT" dirty="0" err="1"/>
              <a:t>quantica</a:t>
            </a:r>
            <a:r>
              <a:rPr lang="en-US" altLang="it-IT" dirty="0"/>
              <a:t> (QUBIT) </a:t>
            </a:r>
            <a:r>
              <a:rPr lang="en-US" altLang="it-IT" dirty="0" err="1"/>
              <a:t>viene</a:t>
            </a:r>
            <a:r>
              <a:rPr lang="en-US" altLang="it-IT" dirty="0"/>
              <a:t> </a:t>
            </a:r>
            <a:r>
              <a:rPr lang="en-US" altLang="it-IT" dirty="0" err="1"/>
              <a:t>immagazzinata</a:t>
            </a:r>
            <a:r>
              <a:rPr lang="en-US" altLang="it-IT" dirty="0"/>
              <a:t> </a:t>
            </a:r>
            <a:r>
              <a:rPr lang="en-US" altLang="it-IT" dirty="0" err="1"/>
              <a:t>nei</a:t>
            </a:r>
            <a:r>
              <a:rPr lang="en-US" altLang="it-IT" dirty="0"/>
              <a:t> </a:t>
            </a:r>
            <a:r>
              <a:rPr lang="en-US" altLang="it-IT" dirty="0" err="1"/>
              <a:t>gradi</a:t>
            </a:r>
            <a:r>
              <a:rPr lang="en-US" altLang="it-IT" dirty="0"/>
              <a:t> di </a:t>
            </a:r>
            <a:r>
              <a:rPr lang="en-US" altLang="it-IT" dirty="0" err="1"/>
              <a:t>libertà</a:t>
            </a:r>
            <a:r>
              <a:rPr lang="en-US" altLang="it-IT" dirty="0"/>
              <a:t> di spin del </a:t>
            </a:r>
            <a:r>
              <a:rPr lang="en-US" altLang="it-IT" dirty="0" err="1"/>
              <a:t>sistema</a:t>
            </a:r>
            <a:r>
              <a:rPr lang="en-US" altLang="it-IT" dirty="0"/>
              <a:t> </a:t>
            </a:r>
            <a:r>
              <a:rPr lang="en-US" altLang="it-IT" dirty="0" err="1"/>
              <a:t>magnetico</a:t>
            </a:r>
            <a:r>
              <a:rPr lang="en-US" altLang="it-IT" dirty="0"/>
              <a:t>.</a:t>
            </a:r>
          </a:p>
        </p:txBody>
      </p:sp>
    </p:spTree>
    <p:extLst>
      <p:ext uri="{BB962C8B-B14F-4D97-AF65-F5344CB8AC3E}">
        <p14:creationId xmlns:p14="http://schemas.microsoft.com/office/powerpoint/2010/main" val="158795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25000" dirty="0"/>
          </a:p>
        </p:txBody>
      </p:sp>
      <p:sp>
        <p:nvSpPr>
          <p:cNvPr id="4" name="Segnaposto numero diapositiva 3"/>
          <p:cNvSpPr>
            <a:spLocks noGrp="1"/>
          </p:cNvSpPr>
          <p:nvPr>
            <p:ph type="sldNum" sz="quarter" idx="5"/>
          </p:nvPr>
        </p:nvSpPr>
        <p:spPr/>
        <p:txBody>
          <a:bodyPr/>
          <a:lstStyle/>
          <a:p>
            <a:fld id="{A16C2F85-F995-45BE-B34E-FF867818FB5D}" type="slidenum">
              <a:rPr lang="it-IT" smtClean="0"/>
              <a:pPr/>
              <a:t>7</a:t>
            </a:fld>
            <a:endParaRPr lang="it-IT"/>
          </a:p>
        </p:txBody>
      </p:sp>
    </p:spTree>
    <p:extLst>
      <p:ext uri="{BB962C8B-B14F-4D97-AF65-F5344CB8AC3E}">
        <p14:creationId xmlns:p14="http://schemas.microsoft.com/office/powerpoint/2010/main" val="1422974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25000" dirty="0"/>
          </a:p>
        </p:txBody>
      </p:sp>
      <p:sp>
        <p:nvSpPr>
          <p:cNvPr id="4" name="Segnaposto numero diapositiva 3"/>
          <p:cNvSpPr>
            <a:spLocks noGrp="1"/>
          </p:cNvSpPr>
          <p:nvPr>
            <p:ph type="sldNum" sz="quarter" idx="5"/>
          </p:nvPr>
        </p:nvSpPr>
        <p:spPr/>
        <p:txBody>
          <a:bodyPr/>
          <a:lstStyle/>
          <a:p>
            <a:fld id="{A16C2F85-F995-45BE-B34E-FF867818FB5D}" type="slidenum">
              <a:rPr lang="it-IT" smtClean="0"/>
              <a:pPr/>
              <a:t>8</a:t>
            </a:fld>
            <a:endParaRPr lang="it-IT"/>
          </a:p>
        </p:txBody>
      </p:sp>
    </p:spTree>
    <p:extLst>
      <p:ext uri="{BB962C8B-B14F-4D97-AF65-F5344CB8AC3E}">
        <p14:creationId xmlns:p14="http://schemas.microsoft.com/office/powerpoint/2010/main" val="3583012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16C2F85-F995-45BE-B34E-FF867818FB5D}" type="slidenum">
              <a:rPr lang="it-IT" smtClean="0"/>
              <a:pPr/>
              <a:t>10</a:t>
            </a:fld>
            <a:endParaRPr lang="it-IT"/>
          </a:p>
        </p:txBody>
      </p:sp>
    </p:spTree>
    <p:extLst>
      <p:ext uri="{BB962C8B-B14F-4D97-AF65-F5344CB8AC3E}">
        <p14:creationId xmlns:p14="http://schemas.microsoft.com/office/powerpoint/2010/main" val="425985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16C2F85-F995-45BE-B34E-FF867818FB5D}" type="slidenum">
              <a:rPr lang="it-IT" smtClean="0"/>
              <a:pPr/>
              <a:t>11</a:t>
            </a:fld>
            <a:endParaRPr lang="it-IT"/>
          </a:p>
        </p:txBody>
      </p:sp>
    </p:spTree>
    <p:extLst>
      <p:ext uri="{BB962C8B-B14F-4D97-AF65-F5344CB8AC3E}">
        <p14:creationId xmlns:p14="http://schemas.microsoft.com/office/powerpoint/2010/main" val="3689312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p:cNvSpPr>
            <a:spLocks noGrp="1"/>
          </p:cNvSpPr>
          <p:nvPr>
            <p:ph type="dt" sz="half" idx="10"/>
          </p:nvPr>
        </p:nvSpPr>
        <p:spPr/>
        <p:txBody>
          <a:bodyPr/>
          <a:lstStyle/>
          <a:p>
            <a:fld id="{C57BB23A-066F-468A-9955-B6F7EF47CC8B}" type="datetime1">
              <a:rPr lang="it-IT" smtClean="0"/>
              <a:pPr/>
              <a:t>17/03/2023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7CF359-E386-4849-AD70-B79340810013}" type="slidenum">
              <a:rPr lang="it-IT" smtClean="0"/>
              <a:pPr/>
              <a:t>‹N›</a:t>
            </a:fld>
            <a:endParaRPr lang="it-IT"/>
          </a:p>
        </p:txBody>
      </p:sp>
    </p:spTree>
    <p:extLst>
      <p:ext uri="{BB962C8B-B14F-4D97-AF65-F5344CB8AC3E}">
        <p14:creationId xmlns:p14="http://schemas.microsoft.com/office/powerpoint/2010/main" val="115530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6E2A371F-A7DE-4089-9100-9E4610324C59}" type="datetime1">
              <a:rPr lang="it-IT" smtClean="0"/>
              <a:pPr/>
              <a:t>17/03/2023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7CF359-E386-4849-AD70-B79340810013}" type="slidenum">
              <a:rPr lang="it-IT" smtClean="0"/>
              <a:pPr/>
              <a:t>‹N›</a:t>
            </a:fld>
            <a:endParaRPr lang="it-IT"/>
          </a:p>
        </p:txBody>
      </p:sp>
    </p:spTree>
    <p:extLst>
      <p:ext uri="{BB962C8B-B14F-4D97-AF65-F5344CB8AC3E}">
        <p14:creationId xmlns:p14="http://schemas.microsoft.com/office/powerpoint/2010/main" val="158776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324A7BA0-0B74-496C-830A-0B9863BAA854}" type="datetime1">
              <a:rPr lang="it-IT" smtClean="0"/>
              <a:pPr/>
              <a:t>17/03/2023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7CF359-E386-4849-AD70-B79340810013}" type="slidenum">
              <a:rPr lang="it-IT" smtClean="0"/>
              <a:pPr/>
              <a:t>‹N›</a:t>
            </a:fld>
            <a:endParaRPr lang="it-IT"/>
          </a:p>
        </p:txBody>
      </p:sp>
    </p:spTree>
    <p:extLst>
      <p:ext uri="{BB962C8B-B14F-4D97-AF65-F5344CB8AC3E}">
        <p14:creationId xmlns:p14="http://schemas.microsoft.com/office/powerpoint/2010/main" val="102719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710A0333-F0C8-4DCC-9099-1FE31D4A2F88}" type="datetime1">
              <a:rPr lang="it-IT" smtClean="0"/>
              <a:pPr/>
              <a:t>17/03/2023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7CF359-E386-4849-AD70-B79340810013}" type="slidenum">
              <a:rPr lang="it-IT" smtClean="0"/>
              <a:pPr/>
              <a:t>‹N›</a:t>
            </a:fld>
            <a:endParaRPr lang="it-IT"/>
          </a:p>
        </p:txBody>
      </p:sp>
    </p:spTree>
    <p:extLst>
      <p:ext uri="{BB962C8B-B14F-4D97-AF65-F5344CB8AC3E}">
        <p14:creationId xmlns:p14="http://schemas.microsoft.com/office/powerpoint/2010/main" val="216205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BF3295-45BF-48E3-99BF-F7DD5929722A}" type="datetime1">
              <a:rPr lang="it-IT" smtClean="0"/>
              <a:pPr/>
              <a:t>17/03/2023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7CF359-E386-4849-AD70-B79340810013}" type="slidenum">
              <a:rPr lang="it-IT" smtClean="0"/>
              <a:pPr/>
              <a:t>‹N›</a:t>
            </a:fld>
            <a:endParaRPr lang="it-IT"/>
          </a:p>
        </p:txBody>
      </p:sp>
    </p:spTree>
    <p:extLst>
      <p:ext uri="{BB962C8B-B14F-4D97-AF65-F5344CB8AC3E}">
        <p14:creationId xmlns:p14="http://schemas.microsoft.com/office/powerpoint/2010/main" val="93550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p:txBody>
          <a:bodyPr/>
          <a:lstStyle/>
          <a:p>
            <a:fld id="{9FAB35A6-60C2-4F61-8908-54D4523C2B53}" type="datetime1">
              <a:rPr lang="it-IT" smtClean="0"/>
              <a:pPr/>
              <a:t>17/03/2023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B7CF359-E386-4849-AD70-B79340810013}" type="slidenum">
              <a:rPr lang="it-IT" smtClean="0"/>
              <a:pPr/>
              <a:t>‹N›</a:t>
            </a:fld>
            <a:endParaRPr lang="it-IT"/>
          </a:p>
        </p:txBody>
      </p:sp>
    </p:spTree>
    <p:extLst>
      <p:ext uri="{BB962C8B-B14F-4D97-AF65-F5344CB8AC3E}">
        <p14:creationId xmlns:p14="http://schemas.microsoft.com/office/powerpoint/2010/main" val="3674692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p:txBody>
          <a:bodyPr/>
          <a:lstStyle/>
          <a:p>
            <a:fld id="{FE356428-7F07-42DA-AFBB-26F1E7B201DF}" type="datetime1">
              <a:rPr lang="it-IT" smtClean="0"/>
              <a:pPr/>
              <a:t>17/03/2023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B7CF359-E386-4849-AD70-B79340810013}" type="slidenum">
              <a:rPr lang="it-IT" smtClean="0"/>
              <a:pPr/>
              <a:t>‹N›</a:t>
            </a:fld>
            <a:endParaRPr lang="it-IT"/>
          </a:p>
        </p:txBody>
      </p:sp>
    </p:spTree>
    <p:extLst>
      <p:ext uri="{BB962C8B-B14F-4D97-AF65-F5344CB8AC3E}">
        <p14:creationId xmlns:p14="http://schemas.microsoft.com/office/powerpoint/2010/main" val="138446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sz="half" idx="10"/>
          </p:nvPr>
        </p:nvSpPr>
        <p:spPr/>
        <p:txBody>
          <a:bodyPr/>
          <a:lstStyle/>
          <a:p>
            <a:fld id="{635E5C52-0EA4-4F5B-B503-74281613D05D}" type="datetime1">
              <a:rPr lang="it-IT" smtClean="0"/>
              <a:pPr/>
              <a:t>17/03/2023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B7CF359-E386-4849-AD70-B79340810013}" type="slidenum">
              <a:rPr lang="it-IT" smtClean="0"/>
              <a:pPr/>
              <a:t>‹N›</a:t>
            </a:fld>
            <a:endParaRPr lang="it-IT"/>
          </a:p>
        </p:txBody>
      </p:sp>
    </p:spTree>
    <p:extLst>
      <p:ext uri="{BB962C8B-B14F-4D97-AF65-F5344CB8AC3E}">
        <p14:creationId xmlns:p14="http://schemas.microsoft.com/office/powerpoint/2010/main" val="3261223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71E5-A06A-433E-8D30-828249B60FFC}" type="datetime1">
              <a:rPr lang="it-IT" smtClean="0"/>
              <a:pPr/>
              <a:t>17/03/2023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B7CF359-E386-4849-AD70-B79340810013}" type="slidenum">
              <a:rPr lang="it-IT" smtClean="0"/>
              <a:pPr/>
              <a:t>‹N›</a:t>
            </a:fld>
            <a:endParaRPr lang="it-IT"/>
          </a:p>
        </p:txBody>
      </p:sp>
    </p:spTree>
    <p:extLst>
      <p:ext uri="{BB962C8B-B14F-4D97-AF65-F5344CB8AC3E}">
        <p14:creationId xmlns:p14="http://schemas.microsoft.com/office/powerpoint/2010/main" val="2120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F34CA9-8F60-4B4A-945C-6C918BB08F86}" type="datetime1">
              <a:rPr lang="it-IT" smtClean="0"/>
              <a:pPr/>
              <a:t>17/03/2023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B7CF359-E386-4849-AD70-B79340810013}" type="slidenum">
              <a:rPr lang="it-IT" smtClean="0"/>
              <a:pPr/>
              <a:t>‹N›</a:t>
            </a:fld>
            <a:endParaRPr lang="it-IT"/>
          </a:p>
        </p:txBody>
      </p:sp>
    </p:spTree>
    <p:extLst>
      <p:ext uri="{BB962C8B-B14F-4D97-AF65-F5344CB8AC3E}">
        <p14:creationId xmlns:p14="http://schemas.microsoft.com/office/powerpoint/2010/main" val="1936251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53D944-433C-4443-9C20-41DAB9CCD15D}" type="datetime1">
              <a:rPr lang="it-IT" smtClean="0"/>
              <a:pPr/>
              <a:t>17/03/2023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B7CF359-E386-4849-AD70-B79340810013}" type="slidenum">
              <a:rPr lang="it-IT" smtClean="0"/>
              <a:pPr/>
              <a:t>‹N›</a:t>
            </a:fld>
            <a:endParaRPr lang="it-IT"/>
          </a:p>
        </p:txBody>
      </p:sp>
    </p:spTree>
    <p:extLst>
      <p:ext uri="{BB962C8B-B14F-4D97-AF65-F5344CB8AC3E}">
        <p14:creationId xmlns:p14="http://schemas.microsoft.com/office/powerpoint/2010/main" val="167944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002A1-0FC3-4D07-9EAB-C70C9BE29384}" type="datetime1">
              <a:rPr lang="it-IT" smtClean="0"/>
              <a:pPr/>
              <a:t>17/03/2023</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CF359-E386-4849-AD70-B79340810013}" type="slidenum">
              <a:rPr lang="it-IT" smtClean="0"/>
              <a:pPr/>
              <a:t>‹N›</a:t>
            </a:fld>
            <a:endParaRPr lang="it-IT"/>
          </a:p>
        </p:txBody>
      </p:sp>
    </p:spTree>
    <p:extLst>
      <p:ext uri="{BB962C8B-B14F-4D97-AF65-F5344CB8AC3E}">
        <p14:creationId xmlns:p14="http://schemas.microsoft.com/office/powerpoint/2010/main" val="3279410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ite.unibo.it/quantum-materials-physics/e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15.gif"/><Relationship Id="rId11" Type="http://schemas.openxmlformats.org/officeDocument/2006/relationships/image" Target="../media/image20.png"/><Relationship Id="rId5" Type="http://schemas.openxmlformats.org/officeDocument/2006/relationships/image" Target="../media/image14.wmf"/><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29.png"/><Relationship Id="rId2" Type="http://schemas.openxmlformats.org/officeDocument/2006/relationships/image" Target="../media/image25.emf"/><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3.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847528" y="412597"/>
            <a:ext cx="8496944" cy="6017032"/>
          </a:xfrm>
          <a:prstGeom prst="rect">
            <a:avLst/>
          </a:prstGeom>
        </p:spPr>
        <p:txBody>
          <a:bodyPr wrap="square">
            <a:spAutoFit/>
          </a:bodyPr>
          <a:lstStyle/>
          <a:p>
            <a:pPr algn="ctr"/>
            <a:r>
              <a:rPr lang="en-US" sz="6400" b="1" dirty="0" err="1">
                <a:solidFill>
                  <a:schemeClr val="accent5">
                    <a:lumMod val="50000"/>
                  </a:schemeClr>
                </a:solidFill>
              </a:rPr>
              <a:t>NAnoMAgnets</a:t>
            </a:r>
            <a:r>
              <a:rPr lang="en-US" sz="6400" b="1" dirty="0">
                <a:solidFill>
                  <a:schemeClr val="accent5">
                    <a:lumMod val="50000"/>
                  </a:schemeClr>
                </a:solidFill>
              </a:rPr>
              <a:t> </a:t>
            </a:r>
          </a:p>
          <a:p>
            <a:pPr algn="ctr"/>
            <a:r>
              <a:rPr lang="en-US" sz="6400" b="1" dirty="0">
                <a:solidFill>
                  <a:schemeClr val="accent5">
                    <a:lumMod val="50000"/>
                  </a:schemeClr>
                </a:solidFill>
              </a:rPr>
              <a:t>for quantum Sensing </a:t>
            </a:r>
          </a:p>
          <a:p>
            <a:pPr algn="ctr"/>
            <a:r>
              <a:rPr lang="en-US" sz="6400" b="1" dirty="0">
                <a:solidFill>
                  <a:schemeClr val="accent5">
                    <a:lumMod val="50000"/>
                  </a:schemeClr>
                </a:solidFill>
              </a:rPr>
              <a:t>and data </a:t>
            </a:r>
            <a:r>
              <a:rPr lang="en-US" sz="6400" b="1" dirty="0" err="1">
                <a:solidFill>
                  <a:schemeClr val="accent5">
                    <a:lumMod val="50000"/>
                  </a:schemeClr>
                </a:solidFill>
              </a:rPr>
              <a:t>SToragE</a:t>
            </a:r>
            <a:endParaRPr lang="en-US" sz="6400" b="1" dirty="0">
              <a:solidFill>
                <a:schemeClr val="accent5">
                  <a:lumMod val="50000"/>
                </a:schemeClr>
              </a:solidFill>
            </a:endParaRPr>
          </a:p>
          <a:p>
            <a:pPr algn="ctr"/>
            <a:r>
              <a:rPr lang="it-IT" altLang="it-IT" sz="6400" b="1" i="1" dirty="0">
                <a:solidFill>
                  <a:srgbClr val="C00000"/>
                </a:solidFill>
              </a:rPr>
              <a:t>NAMASSTE</a:t>
            </a:r>
            <a:endParaRPr lang="en-US" sz="6400" b="1" dirty="0">
              <a:solidFill>
                <a:srgbClr val="0000FF"/>
              </a:solidFill>
            </a:endParaRPr>
          </a:p>
          <a:p>
            <a:pPr algn="ctr"/>
            <a:endParaRPr lang="en-US" sz="2800" b="1" dirty="0">
              <a:solidFill>
                <a:srgbClr val="0000FF"/>
              </a:solidFill>
            </a:endParaRPr>
          </a:p>
          <a:p>
            <a:pPr algn="ctr"/>
            <a:r>
              <a:rPr lang="en-US" sz="3700" b="1" i="1" dirty="0"/>
              <a:t>Samuele Sanna</a:t>
            </a:r>
          </a:p>
          <a:p>
            <a:pPr algn="ctr"/>
            <a:r>
              <a:rPr lang="en-US" sz="3200" b="1" i="1" dirty="0">
                <a:hlinkClick r:id="rId2"/>
              </a:rPr>
              <a:t>Bologna Quantum Materials Lab</a:t>
            </a:r>
            <a:endParaRPr lang="en-US" sz="3200" b="1" i="1" dirty="0"/>
          </a:p>
          <a:p>
            <a:pPr algn="ctr"/>
            <a:r>
              <a:rPr lang="en-US" sz="3200" b="1" dirty="0"/>
              <a:t>(DIFA-UNIBO, Bologna INFN Unit)</a:t>
            </a:r>
            <a:endParaRPr lang="it-IT" sz="3200" dirty="0"/>
          </a:p>
        </p:txBody>
      </p:sp>
      <p:grpSp>
        <p:nvGrpSpPr>
          <p:cNvPr id="3" name="Gruppo 13">
            <a:extLst>
              <a:ext uri="{FF2B5EF4-FFF2-40B4-BE49-F238E27FC236}">
                <a16:creationId xmlns:a16="http://schemas.microsoft.com/office/drawing/2014/main" id="{B3243727-12D4-41CB-BC52-9EDB586FC8E4}"/>
              </a:ext>
            </a:extLst>
          </p:cNvPr>
          <p:cNvGrpSpPr/>
          <p:nvPr/>
        </p:nvGrpSpPr>
        <p:grpSpPr>
          <a:xfrm>
            <a:off x="11258596" y="128328"/>
            <a:ext cx="660019" cy="662880"/>
            <a:chOff x="8232461" y="908720"/>
            <a:chExt cx="660019" cy="662880"/>
          </a:xfrm>
        </p:grpSpPr>
        <p:sp>
          <p:nvSpPr>
            <p:cNvPr id="5" name="CasellaDiTesto 4">
              <a:extLst>
                <a:ext uri="{FF2B5EF4-FFF2-40B4-BE49-F238E27FC236}">
                  <a16:creationId xmlns:a16="http://schemas.microsoft.com/office/drawing/2014/main" id="{610789CD-8207-46F0-844B-68AAE49290EE}"/>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6" name="Immagine 5" descr="logo_INFN.png">
              <a:extLst>
                <a:ext uri="{FF2B5EF4-FFF2-40B4-BE49-F238E27FC236}">
                  <a16:creationId xmlns:a16="http://schemas.microsoft.com/office/drawing/2014/main" id="{5BDBAEEB-7598-4596-9A33-272A3E9EAB75}"/>
                </a:ext>
              </a:extLst>
            </p:cNvPr>
            <p:cNvPicPr>
              <a:picLocks noChangeAspect="1"/>
            </p:cNvPicPr>
            <p:nvPr/>
          </p:nvPicPr>
          <p:blipFill>
            <a:blip r:embed="rId3" cstate="print"/>
            <a:stretch>
              <a:fillRect/>
            </a:stretch>
          </p:blipFill>
          <p:spPr>
            <a:xfrm>
              <a:off x="8232461" y="908720"/>
              <a:ext cx="660019" cy="420439"/>
            </a:xfrm>
            <a:prstGeom prst="rect">
              <a:avLst/>
            </a:prstGeom>
          </p:spPr>
        </p:pic>
      </p:grpSp>
      <p:sp>
        <p:nvSpPr>
          <p:cNvPr id="2" name="Segnaposto numero diapositiva 1">
            <a:extLst>
              <a:ext uri="{FF2B5EF4-FFF2-40B4-BE49-F238E27FC236}">
                <a16:creationId xmlns:a16="http://schemas.microsoft.com/office/drawing/2014/main" id="{8DBB4B03-C355-48BD-AFA7-E42753A68344}"/>
              </a:ext>
            </a:extLst>
          </p:cNvPr>
          <p:cNvSpPr>
            <a:spLocks noGrp="1"/>
          </p:cNvSpPr>
          <p:nvPr>
            <p:ph type="sldNum" sz="quarter" idx="12"/>
          </p:nvPr>
        </p:nvSpPr>
        <p:spPr>
          <a:xfrm>
            <a:off x="10026420" y="6492875"/>
            <a:ext cx="2133600" cy="365125"/>
          </a:xfrm>
        </p:spPr>
        <p:txBody>
          <a:bodyPr/>
          <a:lstStyle/>
          <a:p>
            <a:fld id="{0CFD21F0-C72F-40F9-9FED-F04D6868B59F}" type="slidenum">
              <a:rPr lang="it-IT" smtClean="0"/>
              <a:pPr/>
              <a:t>1</a:t>
            </a:fld>
            <a:r>
              <a:rPr lang="it-IT" dirty="0"/>
              <a:t>/19</a:t>
            </a:r>
          </a:p>
        </p:txBody>
      </p:sp>
      <p:sp>
        <p:nvSpPr>
          <p:cNvPr id="7" name="CasellaDiTesto 6">
            <a:extLst>
              <a:ext uri="{FF2B5EF4-FFF2-40B4-BE49-F238E27FC236}">
                <a16:creationId xmlns:a16="http://schemas.microsoft.com/office/drawing/2014/main" id="{233D6CD0-32A3-959C-CF0B-337A4EEB520D}"/>
              </a:ext>
            </a:extLst>
          </p:cNvPr>
          <p:cNvSpPr txBox="1"/>
          <p:nvPr/>
        </p:nvSpPr>
        <p:spPr>
          <a:xfrm>
            <a:off x="9240" y="6503520"/>
            <a:ext cx="4221019" cy="369332"/>
          </a:xfrm>
          <a:prstGeom prst="rect">
            <a:avLst/>
          </a:prstGeom>
          <a:noFill/>
        </p:spPr>
        <p:txBody>
          <a:bodyPr wrap="square" rtlCol="0">
            <a:spAutoFit/>
          </a:bodyPr>
          <a:lstStyle/>
          <a:p>
            <a:r>
              <a:rPr lang="it-IT" i="1" dirty="0"/>
              <a:t>Assemblea INFN-Bologna 20 marzo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B46C606-6301-4B07-918B-6ED7C78F9FDC}"/>
              </a:ext>
            </a:extLst>
          </p:cNvPr>
          <p:cNvSpPr>
            <a:spLocks noGrp="1"/>
          </p:cNvSpPr>
          <p:nvPr>
            <p:ph type="sldNum" sz="quarter" idx="12"/>
          </p:nvPr>
        </p:nvSpPr>
        <p:spPr>
          <a:xfrm>
            <a:off x="9979360" y="6520260"/>
            <a:ext cx="2133600" cy="365125"/>
          </a:xfrm>
        </p:spPr>
        <p:txBody>
          <a:bodyPr/>
          <a:lstStyle/>
          <a:p>
            <a:fld id="{0CFD21F0-C72F-40F9-9FED-F04D6868B59F}" type="slidenum">
              <a:rPr lang="it-IT" smtClean="0"/>
              <a:pPr/>
              <a:t>10</a:t>
            </a:fld>
            <a:r>
              <a:rPr lang="it-IT" dirty="0"/>
              <a:t>/19</a:t>
            </a:r>
          </a:p>
        </p:txBody>
      </p:sp>
      <p:sp>
        <p:nvSpPr>
          <p:cNvPr id="7" name="Text Box 24">
            <a:extLst>
              <a:ext uri="{FF2B5EF4-FFF2-40B4-BE49-F238E27FC236}">
                <a16:creationId xmlns:a16="http://schemas.microsoft.com/office/drawing/2014/main" id="{FFA5FFC9-CFDF-4EDB-8CD7-43549882CE77}"/>
              </a:ext>
            </a:extLst>
          </p:cNvPr>
          <p:cNvSpPr txBox="1">
            <a:spLocks noChangeArrowheads="1"/>
          </p:cNvSpPr>
          <p:nvPr/>
        </p:nvSpPr>
        <p:spPr bwMode="auto">
          <a:xfrm>
            <a:off x="2570922" y="153426"/>
            <a:ext cx="7156174" cy="569387"/>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100" b="1" dirty="0" err="1">
                <a:solidFill>
                  <a:srgbClr val="0000FF"/>
                </a:solidFill>
              </a:rPr>
              <a:t>Experiments</a:t>
            </a:r>
            <a:r>
              <a:rPr lang="it-IT" altLang="it-IT" sz="3100" b="1" dirty="0">
                <a:solidFill>
                  <a:srgbClr val="0000FF"/>
                </a:solidFill>
              </a:rPr>
              <a:t> on </a:t>
            </a:r>
            <a:r>
              <a:rPr lang="it-IT" altLang="it-IT" sz="3100" b="1" dirty="0" err="1">
                <a:solidFill>
                  <a:srgbClr val="0000FF"/>
                </a:solidFill>
              </a:rPr>
              <a:t>MNMs</a:t>
            </a:r>
            <a:r>
              <a:rPr lang="it-IT" altLang="it-IT" sz="3100" b="1" dirty="0">
                <a:solidFill>
                  <a:srgbClr val="0000FF"/>
                </a:solidFill>
              </a:rPr>
              <a:t> </a:t>
            </a:r>
            <a:r>
              <a:rPr lang="it-IT" altLang="it-IT" sz="3100" b="1" dirty="0" err="1">
                <a:solidFill>
                  <a:srgbClr val="0000FF"/>
                </a:solidFill>
              </a:rPr>
              <a:t>as</a:t>
            </a:r>
            <a:r>
              <a:rPr lang="it-IT" altLang="it-IT" sz="3100" b="1" dirty="0">
                <a:solidFill>
                  <a:srgbClr val="0000FF"/>
                </a:solidFill>
              </a:rPr>
              <a:t> </a:t>
            </a:r>
            <a:r>
              <a:rPr lang="it-IT" altLang="it-IT" sz="3100" b="1" dirty="0" err="1">
                <a:solidFill>
                  <a:srgbClr val="0000FF"/>
                </a:solidFill>
              </a:rPr>
              <a:t>Sensors</a:t>
            </a:r>
            <a:endParaRPr lang="en-US" altLang="it-IT" sz="3100" b="1" dirty="0">
              <a:solidFill>
                <a:srgbClr val="0000FF"/>
              </a:solidFill>
            </a:endParaRPr>
          </a:p>
        </p:txBody>
      </p:sp>
      <p:sp>
        <p:nvSpPr>
          <p:cNvPr id="8" name="Rettangolo 7">
            <a:extLst>
              <a:ext uri="{FF2B5EF4-FFF2-40B4-BE49-F238E27FC236}">
                <a16:creationId xmlns:a16="http://schemas.microsoft.com/office/drawing/2014/main" id="{B69308E8-F8F7-4C15-82A0-EBC9ED254FC7}"/>
              </a:ext>
            </a:extLst>
          </p:cNvPr>
          <p:cNvSpPr/>
          <p:nvPr/>
        </p:nvSpPr>
        <p:spPr>
          <a:xfrm>
            <a:off x="214792" y="833168"/>
            <a:ext cx="8829375" cy="415498"/>
          </a:xfrm>
          <a:prstGeom prst="rect">
            <a:avLst/>
          </a:prstGeom>
        </p:spPr>
        <p:txBody>
          <a:bodyPr wrap="square">
            <a:spAutoFit/>
          </a:bodyPr>
          <a:lstStyle/>
          <a:p>
            <a:pPr marL="285750" indent="-285750" algn="just">
              <a:buFont typeface="Arial" panose="020B0604020202020204" pitchFamily="34" charset="0"/>
              <a:buChar char="•"/>
            </a:pPr>
            <a:r>
              <a:rPr lang="en-GB" sz="2100" dirty="0">
                <a:latin typeface="Arial" panose="020B0604020202020204" pitchFamily="34" charset="0"/>
                <a:ea typeface="Calibri" panose="020F0502020204030204" pitchFamily="34" charset="0"/>
                <a:cs typeface="Arial" panose="020B0604020202020204" pitchFamily="34" charset="0"/>
              </a:rPr>
              <a:t>Starting from: </a:t>
            </a:r>
          </a:p>
        </p:txBody>
      </p:sp>
      <p:sp>
        <p:nvSpPr>
          <p:cNvPr id="11" name="Rettangolo 10">
            <a:extLst>
              <a:ext uri="{FF2B5EF4-FFF2-40B4-BE49-F238E27FC236}">
                <a16:creationId xmlns:a16="http://schemas.microsoft.com/office/drawing/2014/main" id="{08382494-4C45-4211-82FF-7CF14FE86A65}"/>
              </a:ext>
            </a:extLst>
          </p:cNvPr>
          <p:cNvSpPr/>
          <p:nvPr/>
        </p:nvSpPr>
        <p:spPr>
          <a:xfrm>
            <a:off x="92292" y="6409226"/>
            <a:ext cx="11859500" cy="461665"/>
          </a:xfrm>
          <a:prstGeom prst="rect">
            <a:avLst/>
          </a:prstGeom>
        </p:spPr>
        <p:txBody>
          <a:bodyPr wrap="square">
            <a:spAutoFit/>
          </a:bodyPr>
          <a:lstStyle/>
          <a:p>
            <a:pPr algn="ctr"/>
            <a:r>
              <a:rPr lang="en-US" sz="1200" baseline="30000" dirty="0">
                <a:latin typeface="Arial" panose="020B0604020202020204" pitchFamily="34" charset="0"/>
                <a:ea typeface="Calibri" panose="020F0502020204030204" pitchFamily="34" charset="0"/>
                <a:cs typeface="Arial" panose="020B0604020202020204" pitchFamily="34" charset="0"/>
              </a:rPr>
              <a:t>#</a:t>
            </a:r>
            <a:r>
              <a:rPr lang="en-US" sz="1200" dirty="0">
                <a:latin typeface="Arial" panose="020B0604020202020204" pitchFamily="34" charset="0"/>
                <a:ea typeface="Calibri" panose="020F0502020204030204" pitchFamily="34" charset="0"/>
                <a:cs typeface="Arial" panose="020B0604020202020204" pitchFamily="34" charset="0"/>
              </a:rPr>
              <a:t> P. C. Bunting, G. </a:t>
            </a:r>
            <a:r>
              <a:rPr lang="en-US" sz="1200" dirty="0" err="1">
                <a:latin typeface="Arial" panose="020B0604020202020204" pitchFamily="34" charset="0"/>
                <a:ea typeface="Calibri" panose="020F0502020204030204" pitchFamily="34" charset="0"/>
                <a:cs typeface="Arial" panose="020B0604020202020204" pitchFamily="34" charset="0"/>
              </a:rPr>
              <a:t>Gratta</a:t>
            </a:r>
            <a:r>
              <a:rPr lang="en-US" sz="1200" dirty="0">
                <a:latin typeface="Arial" panose="020B0604020202020204" pitchFamily="34" charset="0"/>
                <a:ea typeface="Calibri" panose="020F0502020204030204" pitchFamily="34" charset="0"/>
                <a:cs typeface="Arial" panose="020B0604020202020204" pitchFamily="34" charset="0"/>
              </a:rPr>
              <a:t>, T. Melia, S. Rajendran, </a:t>
            </a:r>
            <a:r>
              <a:rPr lang="en-US" sz="1200" i="1" dirty="0">
                <a:latin typeface="Arial" panose="020B0604020202020204" pitchFamily="34" charset="0"/>
                <a:ea typeface="Calibri" panose="020F0502020204030204" pitchFamily="34" charset="0"/>
                <a:cs typeface="Arial" panose="020B0604020202020204" pitchFamily="34" charset="0"/>
              </a:rPr>
              <a:t>Phys. Rev. D </a:t>
            </a:r>
            <a:r>
              <a:rPr lang="en-US" sz="1200" dirty="0">
                <a:latin typeface="Arial" panose="020B0604020202020204" pitchFamily="34" charset="0"/>
                <a:ea typeface="Calibri" panose="020F0502020204030204" pitchFamily="34" charset="0"/>
                <a:cs typeface="Arial" panose="020B0604020202020204" pitchFamily="34" charset="0"/>
              </a:rPr>
              <a:t>95, 095001 (2017); </a:t>
            </a:r>
          </a:p>
          <a:p>
            <a:pPr algn="ctr"/>
            <a:r>
              <a:rPr lang="en-US" sz="1200" dirty="0">
                <a:latin typeface="Arial" panose="020B0604020202020204" pitchFamily="34" charset="0"/>
                <a:ea typeface="Calibri" panose="020F0502020204030204" pitchFamily="34" charset="0"/>
                <a:cs typeface="Arial" panose="020B0604020202020204" pitchFamily="34" charset="0"/>
              </a:rPr>
              <a:t>* H. Chen, R. Mahapatra, G. </a:t>
            </a:r>
            <a:r>
              <a:rPr lang="en-US" sz="1200" dirty="0" err="1">
                <a:latin typeface="Arial" panose="020B0604020202020204" pitchFamily="34" charset="0"/>
                <a:ea typeface="Calibri" panose="020F0502020204030204" pitchFamily="34" charset="0"/>
                <a:cs typeface="Arial" panose="020B0604020202020204" pitchFamily="34" charset="0"/>
              </a:rPr>
              <a:t>Agnolet</a:t>
            </a:r>
            <a:r>
              <a:rPr lang="en-US" sz="1200" dirty="0">
                <a:latin typeface="Arial" panose="020B0604020202020204" pitchFamily="34" charset="0"/>
                <a:ea typeface="Calibri" panose="020F0502020204030204" pitchFamily="34" charset="0"/>
                <a:cs typeface="Arial" panose="020B0604020202020204" pitchFamily="34" charset="0"/>
              </a:rPr>
              <a:t>, M. </a:t>
            </a:r>
            <a:r>
              <a:rPr lang="en-US" sz="1200" dirty="0" err="1">
                <a:latin typeface="Arial" panose="020B0604020202020204" pitchFamily="34" charset="0"/>
                <a:ea typeface="Calibri" panose="020F0502020204030204" pitchFamily="34" charset="0"/>
                <a:cs typeface="Arial" panose="020B0604020202020204" pitchFamily="34" charset="0"/>
              </a:rPr>
              <a:t>Nippe</a:t>
            </a:r>
            <a:r>
              <a:rPr lang="en-US" sz="1200" dirty="0">
                <a:latin typeface="Arial" panose="020B0604020202020204" pitchFamily="34" charset="0"/>
                <a:ea typeface="Calibri" panose="020F0502020204030204" pitchFamily="34" charset="0"/>
                <a:cs typeface="Arial" panose="020B0604020202020204" pitchFamily="34" charset="0"/>
              </a:rPr>
              <a:t>, M. Lu, P. C. Bunting, T. Melia, S. Rajendran, G. </a:t>
            </a:r>
            <a:r>
              <a:rPr lang="en-US" sz="1200" dirty="0" err="1">
                <a:latin typeface="Arial" panose="020B0604020202020204" pitchFamily="34" charset="0"/>
                <a:ea typeface="Calibri" panose="020F0502020204030204" pitchFamily="34" charset="0"/>
                <a:cs typeface="Arial" panose="020B0604020202020204" pitchFamily="34" charset="0"/>
              </a:rPr>
              <a:t>Gratta</a:t>
            </a:r>
            <a:r>
              <a:rPr lang="en-US" sz="1200" dirty="0">
                <a:latin typeface="Arial" panose="020B0604020202020204" pitchFamily="34" charset="0"/>
                <a:ea typeface="Calibri" panose="020F0502020204030204" pitchFamily="34" charset="0"/>
                <a:cs typeface="Arial" panose="020B0604020202020204" pitchFamily="34" charset="0"/>
              </a:rPr>
              <a:t> and J. R. Long, arXiv:2002.09409v2 (2020)</a:t>
            </a:r>
            <a:endParaRPr lang="it-IT" sz="1200" dirty="0">
              <a:latin typeface="Arial" panose="020B06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id="{EAE8A6C0-267A-4A1E-8D04-FB1ADA1A5ADE}"/>
              </a:ext>
            </a:extLst>
          </p:cNvPr>
          <p:cNvSpPr/>
          <p:nvPr/>
        </p:nvSpPr>
        <p:spPr>
          <a:xfrm>
            <a:off x="518594" y="1255508"/>
            <a:ext cx="5246102" cy="2056973"/>
          </a:xfrm>
          <a:prstGeom prst="rect">
            <a:avLst/>
          </a:prstGeom>
        </p:spPr>
        <p:txBody>
          <a:bodyPr wrap="square">
            <a:spAutoFit/>
          </a:bodyPr>
          <a:lstStyle/>
          <a:p>
            <a:pPr marL="342900" indent="-342900" algn="just">
              <a:buFont typeface="+mj-lt"/>
              <a:buAutoNum type="alphaLcParenR"/>
            </a:pPr>
            <a:r>
              <a:rPr lang="en-GB" sz="1950" dirty="0">
                <a:latin typeface="Arial" panose="020B0604020202020204" pitchFamily="34" charset="0"/>
                <a:ea typeface="Calibri" panose="020F0502020204030204" pitchFamily="34" charset="0"/>
                <a:cs typeface="Arial" panose="020B0604020202020204" pitchFamily="34" charset="0"/>
              </a:rPr>
              <a:t>the detection of a </a:t>
            </a:r>
            <a:r>
              <a:rPr lang="en-GB" sz="1950" b="1" dirty="0">
                <a:latin typeface="Arial" panose="020B0604020202020204" pitchFamily="34" charset="0"/>
                <a:ea typeface="Calibri" panose="020F0502020204030204" pitchFamily="34" charset="0"/>
                <a:cs typeface="Arial" panose="020B0604020202020204" pitchFamily="34" charset="0"/>
              </a:rPr>
              <a:t>spin - flip avalanche </a:t>
            </a:r>
            <a:r>
              <a:rPr lang="en-GB" sz="1950" dirty="0">
                <a:latin typeface="Arial" panose="020B0604020202020204" pitchFamily="34" charset="0"/>
                <a:ea typeface="Calibri" panose="020F0502020204030204" pitchFamily="34" charset="0"/>
                <a:cs typeface="Arial" panose="020B0604020202020204" pitchFamily="34" charset="0"/>
              </a:rPr>
              <a:t>in a crystal of MNMs after energy deposition (</a:t>
            </a:r>
            <a:r>
              <a:rPr lang="en-GB" sz="195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 </a:t>
            </a:r>
            <a:r>
              <a:rPr lang="en-GB" sz="1950" dirty="0" err="1">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meV</a:t>
            </a:r>
            <a:r>
              <a:rPr lang="en-GB" sz="195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 </a:t>
            </a:r>
            <a:r>
              <a:rPr lang="en-GB" sz="1950" dirty="0">
                <a:latin typeface="Arial" panose="020B0604020202020204" pitchFamily="34" charset="0"/>
                <a:ea typeface="Calibri" panose="020F0502020204030204" pitchFamily="34" charset="0"/>
                <a:cs typeface="Arial" panose="020B0604020202020204" pitchFamily="34" charset="0"/>
              </a:rPr>
              <a:t>due to impinging particle</a:t>
            </a:r>
            <a:r>
              <a:rPr lang="en-GB" sz="1950" baseline="30000" dirty="0">
                <a:latin typeface="Arial" panose="020B0604020202020204" pitchFamily="34" charset="0"/>
                <a:ea typeface="Calibri" panose="020F0502020204030204" pitchFamily="34" charset="0"/>
                <a:cs typeface="Arial" panose="020B0604020202020204" pitchFamily="34" charset="0"/>
              </a:rPr>
              <a:t>#</a:t>
            </a:r>
          </a:p>
          <a:p>
            <a:pPr marL="342900" indent="-342900" algn="just">
              <a:buFont typeface="+mj-lt"/>
              <a:buAutoNum type="alphaLcParenR"/>
            </a:pPr>
            <a:endParaRPr lang="en-GB" sz="1600" baseline="300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mj-lt"/>
              <a:buAutoNum type="alphaLcParenR"/>
            </a:pPr>
            <a:r>
              <a:rPr lang="en-GB" sz="1950" dirty="0">
                <a:latin typeface="Arial" panose="020B0604020202020204" pitchFamily="34" charset="0"/>
                <a:ea typeface="Calibri" panose="020F0502020204030204" pitchFamily="34" charset="0"/>
                <a:cs typeface="Arial" panose="020B0604020202020204" pitchFamily="34" charset="0"/>
              </a:rPr>
              <a:t>recent experiments* validating </a:t>
            </a:r>
            <a:r>
              <a:rPr lang="en-GB" sz="1950" b="1" dirty="0">
                <a:latin typeface="Arial" panose="020B0604020202020204" pitchFamily="34" charset="0"/>
                <a:ea typeface="Calibri" panose="020F0502020204030204" pitchFamily="34" charset="0"/>
                <a:cs typeface="Arial" panose="020B0604020202020204" pitchFamily="34" charset="0"/>
              </a:rPr>
              <a:t>MNMs as sensors </a:t>
            </a:r>
            <a:r>
              <a:rPr lang="en-GB" sz="1950" dirty="0">
                <a:latin typeface="Arial" panose="020B0604020202020204" pitchFamily="34" charset="0"/>
                <a:ea typeface="Calibri" panose="020F0502020204030204" pitchFamily="34" charset="0"/>
                <a:cs typeface="Arial" panose="020B0604020202020204" pitchFamily="34" charset="0"/>
              </a:rPr>
              <a:t>for </a:t>
            </a:r>
            <a:r>
              <a:rPr lang="en-GB" sz="195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 particles (low activity sources,  0.1kBq)</a:t>
            </a:r>
            <a:endParaRPr lang="it-IT" sz="1950" dirty="0">
              <a:latin typeface="Arial" panose="020B0604020202020204" pitchFamily="34" charset="0"/>
              <a:cs typeface="Arial" panose="020B0604020202020204" pitchFamily="34" charset="0"/>
            </a:endParaRPr>
          </a:p>
        </p:txBody>
      </p:sp>
      <p:pic>
        <p:nvPicPr>
          <p:cNvPr id="22" name="Immagine 21">
            <a:extLst>
              <a:ext uri="{FF2B5EF4-FFF2-40B4-BE49-F238E27FC236}">
                <a16:creationId xmlns:a16="http://schemas.microsoft.com/office/drawing/2014/main" id="{842C5DEE-42F1-4A19-ADA4-C1B376763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283" y="2283994"/>
            <a:ext cx="4463123" cy="3315466"/>
          </a:xfrm>
          <a:prstGeom prst="rect">
            <a:avLst/>
          </a:prstGeom>
        </p:spPr>
      </p:pic>
      <p:grpSp>
        <p:nvGrpSpPr>
          <p:cNvPr id="21" name="Gruppo 13">
            <a:extLst>
              <a:ext uri="{FF2B5EF4-FFF2-40B4-BE49-F238E27FC236}">
                <a16:creationId xmlns:a16="http://schemas.microsoft.com/office/drawing/2014/main" id="{089701EB-5CDB-4013-B536-4819CA40615A}"/>
              </a:ext>
            </a:extLst>
          </p:cNvPr>
          <p:cNvGrpSpPr/>
          <p:nvPr/>
        </p:nvGrpSpPr>
        <p:grpSpPr>
          <a:xfrm>
            <a:off x="11258596" y="128328"/>
            <a:ext cx="660019" cy="662880"/>
            <a:chOff x="8232461" y="908720"/>
            <a:chExt cx="660019" cy="662880"/>
          </a:xfrm>
        </p:grpSpPr>
        <p:sp>
          <p:nvSpPr>
            <p:cNvPr id="23" name="CasellaDiTesto 22">
              <a:extLst>
                <a:ext uri="{FF2B5EF4-FFF2-40B4-BE49-F238E27FC236}">
                  <a16:creationId xmlns:a16="http://schemas.microsoft.com/office/drawing/2014/main" id="{972D7AFA-5693-4962-9266-F883FC47F1D1}"/>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24" name="Immagine 23" descr="logo_INFN.png">
              <a:extLst>
                <a:ext uri="{FF2B5EF4-FFF2-40B4-BE49-F238E27FC236}">
                  <a16:creationId xmlns:a16="http://schemas.microsoft.com/office/drawing/2014/main" id="{B15BD59A-88D8-4537-962A-DA1E584CC131}"/>
                </a:ext>
              </a:extLst>
            </p:cNvPr>
            <p:cNvPicPr>
              <a:picLocks noChangeAspect="1"/>
            </p:cNvPicPr>
            <p:nvPr/>
          </p:nvPicPr>
          <p:blipFill>
            <a:blip r:embed="rId4" cstate="print"/>
            <a:stretch>
              <a:fillRect/>
            </a:stretch>
          </p:blipFill>
          <p:spPr>
            <a:xfrm>
              <a:off x="8232461" y="908720"/>
              <a:ext cx="660019" cy="420439"/>
            </a:xfrm>
            <a:prstGeom prst="rect">
              <a:avLst/>
            </a:prstGeom>
          </p:spPr>
        </p:pic>
      </p:grpSp>
      <p:pic>
        <p:nvPicPr>
          <p:cNvPr id="5" name="Immagine 4">
            <a:extLst>
              <a:ext uri="{FF2B5EF4-FFF2-40B4-BE49-F238E27FC236}">
                <a16:creationId xmlns:a16="http://schemas.microsoft.com/office/drawing/2014/main" id="{8D275642-E4BC-4FF7-A59C-83929D3A97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006" y="3429000"/>
            <a:ext cx="4372334" cy="2771197"/>
          </a:xfrm>
          <a:prstGeom prst="rect">
            <a:avLst/>
          </a:prstGeom>
        </p:spPr>
      </p:pic>
      <p:sp>
        <p:nvSpPr>
          <p:cNvPr id="25" name="CasellaDiTesto 24">
            <a:extLst>
              <a:ext uri="{FF2B5EF4-FFF2-40B4-BE49-F238E27FC236}">
                <a16:creationId xmlns:a16="http://schemas.microsoft.com/office/drawing/2014/main" id="{73DB4F65-4A45-4B2C-AFFE-DBD74F1AF9D2}"/>
              </a:ext>
            </a:extLst>
          </p:cNvPr>
          <p:cNvSpPr txBox="1"/>
          <p:nvPr/>
        </p:nvSpPr>
        <p:spPr>
          <a:xfrm>
            <a:off x="7513787" y="5999016"/>
            <a:ext cx="4288421" cy="276999"/>
          </a:xfrm>
          <a:prstGeom prst="rect">
            <a:avLst/>
          </a:prstGeom>
          <a:noFill/>
        </p:spPr>
        <p:txBody>
          <a:bodyPr wrap="square">
            <a:spAutoFit/>
          </a:bodyPr>
          <a:lstStyle/>
          <a:p>
            <a:pPr algn="ctr"/>
            <a:r>
              <a:rPr lang="en-US" sz="1200" b="1" i="1" dirty="0">
                <a:latin typeface="Arial" panose="020B0604020202020204" pitchFamily="34" charset="0"/>
                <a:ea typeface="Calibri" panose="020F0502020204030204" pitchFamily="34" charset="0"/>
                <a:cs typeface="Arial" panose="020B0604020202020204" pitchFamily="34" charset="0"/>
              </a:rPr>
              <a:t>Sketch of the spin-flip avalanche mechanism</a:t>
            </a:r>
            <a:r>
              <a:rPr lang="en-US" sz="1200" b="1" i="1" baseline="30000" dirty="0">
                <a:latin typeface="Arial" panose="020B0604020202020204" pitchFamily="34" charset="0"/>
                <a:ea typeface="Calibri" panose="020F0502020204030204" pitchFamily="34" charset="0"/>
                <a:cs typeface="Arial" panose="020B0604020202020204" pitchFamily="34" charset="0"/>
              </a:rPr>
              <a:t>#</a:t>
            </a:r>
            <a:r>
              <a:rPr lang="en-GB" sz="1200" b="1" dirty="0">
                <a:latin typeface="Arial" panose="020B0604020202020204" pitchFamily="34" charset="0"/>
                <a:ea typeface="Calibri" panose="020F0502020204030204" pitchFamily="34" charset="0"/>
                <a:cs typeface="Arial" panose="020B0604020202020204" pitchFamily="34" charset="0"/>
              </a:rPr>
              <a:t>*</a:t>
            </a:r>
            <a:r>
              <a:rPr lang="en-US" sz="1200" b="1" i="1" baseline="30000" dirty="0">
                <a:latin typeface="Arial" panose="020B0604020202020204" pitchFamily="34" charset="0"/>
                <a:ea typeface="Calibri" panose="020F0502020204030204" pitchFamily="34" charset="0"/>
                <a:cs typeface="Arial" panose="020B0604020202020204" pitchFamily="34" charset="0"/>
              </a:rPr>
              <a:t> </a:t>
            </a:r>
            <a:endParaRPr lang="it-IT" sz="1200" b="1" dirty="0"/>
          </a:p>
        </p:txBody>
      </p:sp>
    </p:spTree>
    <p:extLst>
      <p:ext uri="{BB962C8B-B14F-4D97-AF65-F5344CB8AC3E}">
        <p14:creationId xmlns:p14="http://schemas.microsoft.com/office/powerpoint/2010/main" val="2967260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B46C606-6301-4B07-918B-6ED7C78F9FDC}"/>
              </a:ext>
            </a:extLst>
          </p:cNvPr>
          <p:cNvSpPr>
            <a:spLocks noGrp="1"/>
          </p:cNvSpPr>
          <p:nvPr>
            <p:ph type="sldNum" sz="quarter" idx="12"/>
          </p:nvPr>
        </p:nvSpPr>
        <p:spPr>
          <a:xfrm>
            <a:off x="9979360" y="6520260"/>
            <a:ext cx="2133600" cy="365125"/>
          </a:xfrm>
        </p:spPr>
        <p:txBody>
          <a:bodyPr/>
          <a:lstStyle/>
          <a:p>
            <a:fld id="{0CFD21F0-C72F-40F9-9FED-F04D6868B59F}" type="slidenum">
              <a:rPr lang="it-IT" smtClean="0"/>
              <a:pPr/>
              <a:t>11</a:t>
            </a:fld>
            <a:r>
              <a:rPr lang="it-IT" dirty="0"/>
              <a:t>/19</a:t>
            </a:r>
          </a:p>
        </p:txBody>
      </p:sp>
      <p:sp>
        <p:nvSpPr>
          <p:cNvPr id="7" name="Text Box 24">
            <a:extLst>
              <a:ext uri="{FF2B5EF4-FFF2-40B4-BE49-F238E27FC236}">
                <a16:creationId xmlns:a16="http://schemas.microsoft.com/office/drawing/2014/main" id="{FFA5FFC9-CFDF-4EDB-8CD7-43549882CE77}"/>
              </a:ext>
            </a:extLst>
          </p:cNvPr>
          <p:cNvSpPr txBox="1">
            <a:spLocks noChangeArrowheads="1"/>
          </p:cNvSpPr>
          <p:nvPr/>
        </p:nvSpPr>
        <p:spPr bwMode="auto">
          <a:xfrm>
            <a:off x="2130245" y="206434"/>
            <a:ext cx="7840825" cy="646331"/>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err="1">
                <a:solidFill>
                  <a:srgbClr val="0000FF"/>
                </a:solidFill>
              </a:rPr>
              <a:t>Experiments</a:t>
            </a:r>
            <a:r>
              <a:rPr lang="it-IT" altLang="it-IT" sz="3600" b="1" dirty="0">
                <a:solidFill>
                  <a:srgbClr val="0000FF"/>
                </a:solidFill>
              </a:rPr>
              <a:t> of </a:t>
            </a:r>
            <a:r>
              <a:rPr lang="it-IT" altLang="it-IT" sz="3600" b="1" dirty="0" err="1">
                <a:solidFill>
                  <a:srgbClr val="0000FF"/>
                </a:solidFill>
              </a:rPr>
              <a:t>MNMs</a:t>
            </a:r>
            <a:r>
              <a:rPr lang="it-IT" altLang="it-IT" sz="3600" b="1" dirty="0">
                <a:solidFill>
                  <a:srgbClr val="0000FF"/>
                </a:solidFill>
              </a:rPr>
              <a:t> </a:t>
            </a:r>
            <a:r>
              <a:rPr lang="it-IT" altLang="it-IT" sz="3600" b="1" dirty="0" err="1">
                <a:solidFill>
                  <a:srgbClr val="0000FF"/>
                </a:solidFill>
              </a:rPr>
              <a:t>as</a:t>
            </a:r>
            <a:r>
              <a:rPr lang="it-IT" altLang="it-IT" sz="3600" b="1" dirty="0">
                <a:solidFill>
                  <a:srgbClr val="0000FF"/>
                </a:solidFill>
              </a:rPr>
              <a:t> </a:t>
            </a:r>
            <a:r>
              <a:rPr lang="it-IT" altLang="it-IT" sz="3600" b="1" dirty="0" err="1">
                <a:solidFill>
                  <a:srgbClr val="0000FF"/>
                </a:solidFill>
              </a:rPr>
              <a:t>Sensors</a:t>
            </a:r>
            <a:endParaRPr lang="en-US" altLang="it-IT" sz="3600" b="1" dirty="0">
              <a:solidFill>
                <a:srgbClr val="0000FF"/>
              </a:solidFill>
            </a:endParaRPr>
          </a:p>
        </p:txBody>
      </p:sp>
      <p:sp>
        <p:nvSpPr>
          <p:cNvPr id="13" name="Rettangolo 12">
            <a:extLst>
              <a:ext uri="{FF2B5EF4-FFF2-40B4-BE49-F238E27FC236}">
                <a16:creationId xmlns:a16="http://schemas.microsoft.com/office/drawing/2014/main" id="{C9C72C18-885C-481B-A156-1BAAE42D8F09}"/>
              </a:ext>
            </a:extLst>
          </p:cNvPr>
          <p:cNvSpPr/>
          <p:nvPr/>
        </p:nvSpPr>
        <p:spPr>
          <a:xfrm>
            <a:off x="823712" y="1722616"/>
            <a:ext cx="10545363" cy="2769989"/>
          </a:xfrm>
          <a:prstGeom prst="rect">
            <a:avLst/>
          </a:prstGeom>
        </p:spPr>
        <p:txBody>
          <a:bodyPr wrap="square">
            <a:spAutoFit/>
          </a:bodyPr>
          <a:lstStyle/>
          <a:p>
            <a:pPr marL="285750" indent="-285750" algn="just">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Comparison of:</a:t>
            </a:r>
          </a:p>
          <a:p>
            <a:pPr marL="285750" indent="-285750" algn="just">
              <a:buFont typeface="Arial" panose="020B0604020202020204" pitchFamily="34" charset="0"/>
              <a:buChar char="•"/>
            </a:pPr>
            <a:endParaRPr lang="en-GB" sz="30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en-GB" sz="24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en-GB" sz="24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en-GB" sz="24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en-GB" sz="2400" dirty="0">
              <a:latin typeface="Arial" panose="020B0604020202020204" pitchFamily="34" charset="0"/>
              <a:ea typeface="Calibri" panose="020F0502020204030204" pitchFamily="34" charset="0"/>
              <a:cs typeface="Arial" panose="020B0604020202020204" pitchFamily="34" charset="0"/>
            </a:endParaRPr>
          </a:p>
          <a:p>
            <a:pPr algn="just"/>
            <a:r>
              <a:rPr lang="en-GB" sz="2400" dirty="0">
                <a:latin typeface="Arial" panose="020B0604020202020204" pitchFamily="34" charset="0"/>
                <a:ea typeface="Calibri" panose="020F0502020204030204" pitchFamily="34" charset="0"/>
                <a:cs typeface="Arial" panose="020B0604020202020204" pitchFamily="34" charset="0"/>
              </a:rPr>
              <a:t>Results on MNMs in normal conditions vs exposure to </a:t>
            </a:r>
            <a:r>
              <a:rPr lang="en-GB" sz="24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 and  particles </a:t>
            </a:r>
            <a:r>
              <a:rPr lang="en-GB" sz="2400" dirty="0">
                <a:latin typeface="Arial" panose="020B0604020202020204" pitchFamily="34" charset="0"/>
                <a:ea typeface="Calibri" panose="020F0502020204030204" pitchFamily="34" charset="0"/>
                <a:cs typeface="Arial" panose="020B0604020202020204" pitchFamily="34" charset="0"/>
              </a:rPr>
              <a:t>to:</a:t>
            </a:r>
            <a:endParaRPr lang="it-IT" sz="2400" dirty="0"/>
          </a:p>
        </p:txBody>
      </p:sp>
      <p:sp>
        <p:nvSpPr>
          <p:cNvPr id="19" name="Rettangolo 18">
            <a:extLst>
              <a:ext uri="{FF2B5EF4-FFF2-40B4-BE49-F238E27FC236}">
                <a16:creationId xmlns:a16="http://schemas.microsoft.com/office/drawing/2014/main" id="{3387F2F4-C884-433F-84CE-EB49A02572CF}"/>
              </a:ext>
            </a:extLst>
          </p:cNvPr>
          <p:cNvSpPr/>
          <p:nvPr/>
        </p:nvSpPr>
        <p:spPr>
          <a:xfrm>
            <a:off x="1160897" y="5064776"/>
            <a:ext cx="9779520" cy="1200329"/>
          </a:xfrm>
          <a:prstGeom prst="rect">
            <a:avLst/>
          </a:prstGeom>
        </p:spPr>
        <p:txBody>
          <a:bodyPr wrap="square">
            <a:spAutoFit/>
          </a:bodyPr>
          <a:lstStyle/>
          <a:p>
            <a:pPr marL="342900" indent="-342900" algn="just">
              <a:buFont typeface="+mj-lt"/>
              <a:buAutoNum type="alphaLcParenR"/>
            </a:pPr>
            <a:r>
              <a:rPr lang="en-GB" sz="2100" b="1" dirty="0">
                <a:latin typeface="Arial" panose="020B0604020202020204" pitchFamily="34" charset="0"/>
                <a:ea typeface="Calibri" panose="020F0502020204030204" pitchFamily="34" charset="0"/>
                <a:cs typeface="Arial" panose="020B0604020202020204" pitchFamily="34" charset="0"/>
              </a:rPr>
              <a:t>increase</a:t>
            </a:r>
            <a:r>
              <a:rPr lang="en-GB" sz="2100" dirty="0">
                <a:latin typeface="Arial" panose="020B0604020202020204" pitchFamily="34" charset="0"/>
                <a:ea typeface="Calibri" panose="020F0502020204030204" pitchFamily="34" charset="0"/>
                <a:cs typeface="Arial" panose="020B0604020202020204" pitchFamily="34" charset="0"/>
              </a:rPr>
              <a:t> the overall </a:t>
            </a:r>
            <a:r>
              <a:rPr lang="en-GB" sz="2100" b="1" dirty="0">
                <a:latin typeface="Arial" panose="020B0604020202020204" pitchFamily="34" charset="0"/>
                <a:ea typeface="Calibri" panose="020F0502020204030204" pitchFamily="34" charset="0"/>
                <a:cs typeface="Arial" panose="020B0604020202020204" pitchFamily="34" charset="0"/>
              </a:rPr>
              <a:t>detection sensitivity </a:t>
            </a:r>
            <a:r>
              <a:rPr lang="en-GB" sz="2100" dirty="0">
                <a:latin typeface="Arial" panose="020B0604020202020204" pitchFamily="34" charset="0"/>
                <a:ea typeface="Calibri" panose="020F0502020204030204" pitchFamily="34" charset="0"/>
                <a:cs typeface="Arial" panose="020B0604020202020204" pitchFamily="34" charset="0"/>
              </a:rPr>
              <a:t>(more sensitive techniques)</a:t>
            </a:r>
          </a:p>
          <a:p>
            <a:pPr marL="342900" indent="-342900" algn="just">
              <a:buFont typeface="+mj-lt"/>
              <a:buAutoNum type="alphaLcParenR"/>
            </a:pPr>
            <a:endParaRPr lang="en-GB" sz="900" b="1" dirty="0">
              <a:latin typeface="Arial" panose="020B0604020202020204" pitchFamily="34" charset="0"/>
              <a:cs typeface="Arial" panose="020B0604020202020204" pitchFamily="34" charset="0"/>
            </a:endParaRPr>
          </a:p>
          <a:p>
            <a:pPr marL="342900" indent="-342900" algn="just">
              <a:buFont typeface="+mj-lt"/>
              <a:buAutoNum type="alphaLcParenR"/>
            </a:pPr>
            <a:r>
              <a:rPr lang="en-GB" sz="2100" b="1" dirty="0">
                <a:latin typeface="Arial" panose="020B0604020202020204" pitchFamily="34" charset="0"/>
                <a:cs typeface="Arial" panose="020B0604020202020204" pitchFamily="34" charset="0"/>
              </a:rPr>
              <a:t>increase the temperature of use of MNMs as sensors </a:t>
            </a:r>
            <a:r>
              <a:rPr lang="en-GB" sz="2100" dirty="0">
                <a:latin typeface="Arial" panose="020B0604020202020204" pitchFamily="34" charset="0"/>
                <a:cs typeface="Arial" panose="020B0604020202020204" pitchFamily="34" charset="0"/>
              </a:rPr>
              <a:t>(higher energy barriers)</a:t>
            </a:r>
          </a:p>
        </p:txBody>
      </p:sp>
      <p:grpSp>
        <p:nvGrpSpPr>
          <p:cNvPr id="21" name="Gruppo 13">
            <a:extLst>
              <a:ext uri="{FF2B5EF4-FFF2-40B4-BE49-F238E27FC236}">
                <a16:creationId xmlns:a16="http://schemas.microsoft.com/office/drawing/2014/main" id="{089701EB-5CDB-4013-B536-4819CA40615A}"/>
              </a:ext>
            </a:extLst>
          </p:cNvPr>
          <p:cNvGrpSpPr/>
          <p:nvPr/>
        </p:nvGrpSpPr>
        <p:grpSpPr>
          <a:xfrm>
            <a:off x="11258596" y="128328"/>
            <a:ext cx="660019" cy="662880"/>
            <a:chOff x="8232461" y="908720"/>
            <a:chExt cx="660019" cy="662880"/>
          </a:xfrm>
        </p:grpSpPr>
        <p:sp>
          <p:nvSpPr>
            <p:cNvPr id="23" name="CasellaDiTesto 22">
              <a:extLst>
                <a:ext uri="{FF2B5EF4-FFF2-40B4-BE49-F238E27FC236}">
                  <a16:creationId xmlns:a16="http://schemas.microsoft.com/office/drawing/2014/main" id="{972D7AFA-5693-4962-9266-F883FC47F1D1}"/>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24" name="Immagine 23" descr="logo_INFN.png">
              <a:extLst>
                <a:ext uri="{FF2B5EF4-FFF2-40B4-BE49-F238E27FC236}">
                  <a16:creationId xmlns:a16="http://schemas.microsoft.com/office/drawing/2014/main" id="{B15BD59A-88D8-4537-962A-DA1E584CC131}"/>
                </a:ext>
              </a:extLst>
            </p:cNvPr>
            <p:cNvPicPr>
              <a:picLocks noChangeAspect="1"/>
            </p:cNvPicPr>
            <p:nvPr/>
          </p:nvPicPr>
          <p:blipFill>
            <a:blip r:embed="rId3" cstate="print"/>
            <a:stretch>
              <a:fillRect/>
            </a:stretch>
          </p:blipFill>
          <p:spPr>
            <a:xfrm>
              <a:off x="8232461" y="908720"/>
              <a:ext cx="660019" cy="420439"/>
            </a:xfrm>
            <a:prstGeom prst="rect">
              <a:avLst/>
            </a:prstGeom>
          </p:spPr>
        </p:pic>
      </p:grpSp>
      <p:sp>
        <p:nvSpPr>
          <p:cNvPr id="3" name="Rettangolo 2">
            <a:extLst>
              <a:ext uri="{FF2B5EF4-FFF2-40B4-BE49-F238E27FC236}">
                <a16:creationId xmlns:a16="http://schemas.microsoft.com/office/drawing/2014/main" id="{F451F720-20A9-4024-8C91-B5980EBCFF5F}"/>
              </a:ext>
            </a:extLst>
          </p:cNvPr>
          <p:cNvSpPr/>
          <p:nvPr/>
        </p:nvSpPr>
        <p:spPr>
          <a:xfrm>
            <a:off x="0" y="1030291"/>
            <a:ext cx="12191999" cy="538609"/>
          </a:xfrm>
          <a:prstGeom prst="rect">
            <a:avLst/>
          </a:prstGeom>
        </p:spPr>
        <p:txBody>
          <a:bodyPr wrap="square">
            <a:spAutoFit/>
          </a:bodyPr>
          <a:lstStyle/>
          <a:p>
            <a:pPr algn="ctr"/>
            <a:r>
              <a:rPr lang="en-GB" sz="2900" b="1" dirty="0">
                <a:solidFill>
                  <a:srgbClr val="FF0000"/>
                </a:solidFill>
                <a:latin typeface="Arial" panose="020B0604020202020204" pitchFamily="34" charset="0"/>
                <a:ea typeface="Calibri" panose="020F0502020204030204" pitchFamily="34" charset="0"/>
                <a:cs typeface="Arial" panose="020B0604020202020204" pitchFamily="34" charset="0"/>
              </a:rPr>
              <a:t>WHAT’S NEW IN NAMASSTE?</a:t>
            </a:r>
          </a:p>
        </p:txBody>
      </p:sp>
      <p:sp>
        <p:nvSpPr>
          <p:cNvPr id="25" name="CasellaDiTesto 24">
            <a:extLst>
              <a:ext uri="{FF2B5EF4-FFF2-40B4-BE49-F238E27FC236}">
                <a16:creationId xmlns:a16="http://schemas.microsoft.com/office/drawing/2014/main" id="{94A1EA4C-069F-42FB-9AC5-472DA406E9A6}"/>
              </a:ext>
            </a:extLst>
          </p:cNvPr>
          <p:cNvSpPr txBox="1"/>
          <p:nvPr/>
        </p:nvSpPr>
        <p:spPr>
          <a:xfrm>
            <a:off x="1166194" y="2294787"/>
            <a:ext cx="10092402" cy="1215717"/>
          </a:xfrm>
          <a:prstGeom prst="rect">
            <a:avLst/>
          </a:prstGeom>
          <a:noFill/>
        </p:spPr>
        <p:txBody>
          <a:bodyPr wrap="square">
            <a:spAutoFit/>
          </a:bodyPr>
          <a:lstStyle/>
          <a:p>
            <a:pPr marL="342900" indent="-342900">
              <a:buAutoNum type="arabicPeriod"/>
            </a:pPr>
            <a:r>
              <a:rPr lang="en-GB" sz="2100" dirty="0">
                <a:latin typeface="Arial" panose="020B0604020202020204" pitchFamily="34" charset="0"/>
                <a:ea typeface="Calibri" panose="020F0502020204030204" pitchFamily="34" charset="0"/>
                <a:cs typeface="Arial" panose="020B0604020202020204" pitchFamily="34" charset="0"/>
              </a:rPr>
              <a:t>NMR and </a:t>
            </a:r>
            <a:r>
              <a:rPr lang="en-GB" sz="2100" dirty="0" err="1">
                <a:latin typeface="Symbol" panose="05050102010706020507" pitchFamily="18" charset="2"/>
                <a:ea typeface="Calibri" panose="020F0502020204030204" pitchFamily="34" charset="0"/>
                <a:cs typeface="Arial" panose="020B0604020202020204" pitchFamily="34" charset="0"/>
              </a:rPr>
              <a:t>m</a:t>
            </a:r>
            <a:r>
              <a:rPr lang="en-GB" sz="2100" dirty="0" err="1">
                <a:latin typeface="Arial" panose="020B0604020202020204" pitchFamily="34" charset="0"/>
                <a:ea typeface="Calibri" panose="020F0502020204030204" pitchFamily="34" charset="0"/>
                <a:cs typeface="Arial" panose="020B0604020202020204" pitchFamily="34" charset="0"/>
              </a:rPr>
              <a:t>SR</a:t>
            </a:r>
            <a:r>
              <a:rPr lang="en-GB" sz="2100" dirty="0">
                <a:latin typeface="Arial" panose="020B0604020202020204" pitchFamily="34" charset="0"/>
                <a:ea typeface="Calibri" panose="020F0502020204030204" pitchFamily="34" charset="0"/>
                <a:cs typeface="Arial" panose="020B0604020202020204" pitchFamily="34" charset="0"/>
              </a:rPr>
              <a:t> (Relaxation times T</a:t>
            </a:r>
            <a:r>
              <a:rPr lang="en-GB" sz="2100" baseline="-25000" dirty="0">
                <a:latin typeface="Arial" panose="020B0604020202020204" pitchFamily="34" charset="0"/>
                <a:ea typeface="Calibri" panose="020F0502020204030204" pitchFamily="34" charset="0"/>
                <a:cs typeface="Arial" panose="020B0604020202020204" pitchFamily="34" charset="0"/>
              </a:rPr>
              <a:t>1</a:t>
            </a:r>
            <a:r>
              <a:rPr lang="en-GB" sz="2100" dirty="0">
                <a:latin typeface="Arial" panose="020B0604020202020204" pitchFamily="34" charset="0"/>
                <a:ea typeface="Calibri" panose="020F0502020204030204" pitchFamily="34" charset="0"/>
                <a:cs typeface="Arial" panose="020B0604020202020204" pitchFamily="34" charset="0"/>
              </a:rPr>
              <a:t> and T</a:t>
            </a:r>
            <a:r>
              <a:rPr lang="en-GB" sz="2100" baseline="-25000" dirty="0">
                <a:latin typeface="Arial" panose="020B0604020202020204" pitchFamily="34" charset="0"/>
                <a:ea typeface="Calibri" panose="020F0502020204030204" pitchFamily="34" charset="0"/>
                <a:cs typeface="Arial" panose="020B0604020202020204" pitchFamily="34" charset="0"/>
              </a:rPr>
              <a:t>2</a:t>
            </a:r>
            <a:r>
              <a:rPr lang="en-GB" sz="2100" dirty="0">
                <a:latin typeface="Arial" panose="020B0604020202020204" pitchFamily="34" charset="0"/>
                <a:ea typeface="Calibri" panose="020F0502020204030204" pitchFamily="34" charset="0"/>
                <a:cs typeface="Arial" panose="020B0604020202020204" pitchFamily="34" charset="0"/>
              </a:rPr>
              <a:t>, spectra)</a:t>
            </a:r>
          </a:p>
          <a:p>
            <a:pPr marL="342900" indent="-342900">
              <a:buAutoNum type="arabicPeriod"/>
            </a:pPr>
            <a:endParaRPr lang="en-GB" sz="500" dirty="0">
              <a:latin typeface="Arial" panose="020B0604020202020204" pitchFamily="34" charset="0"/>
              <a:ea typeface="Calibri" panose="020F0502020204030204" pitchFamily="34" charset="0"/>
              <a:cs typeface="Arial" panose="020B0604020202020204" pitchFamily="34" charset="0"/>
            </a:endParaRPr>
          </a:p>
          <a:p>
            <a:pPr marL="342900" indent="-342900">
              <a:buAutoNum type="arabicPeriod"/>
            </a:pPr>
            <a:r>
              <a:rPr lang="en-GB" sz="2100" dirty="0">
                <a:latin typeface="Arial" panose="020B0604020202020204" pitchFamily="34" charset="0"/>
                <a:ea typeface="Calibri" panose="020F0502020204030204" pitchFamily="34" charset="0"/>
                <a:cs typeface="Arial" panose="020B0604020202020204" pitchFamily="34" charset="0"/>
              </a:rPr>
              <a:t>EPR (spectra)</a:t>
            </a:r>
          </a:p>
          <a:p>
            <a:pPr marL="342900" indent="-342900">
              <a:buAutoNum type="arabicPeriod"/>
            </a:pPr>
            <a:endParaRPr lang="en-GB" sz="500" dirty="0">
              <a:latin typeface="Arial" panose="020B0604020202020204" pitchFamily="34" charset="0"/>
              <a:ea typeface="Calibri" panose="020F0502020204030204" pitchFamily="34" charset="0"/>
              <a:cs typeface="Arial" panose="020B0604020202020204" pitchFamily="34" charset="0"/>
            </a:endParaRPr>
          </a:p>
          <a:p>
            <a:pPr marL="342900" indent="-342900">
              <a:buAutoNum type="arabicPeriod"/>
            </a:pPr>
            <a:r>
              <a:rPr lang="en-GB" sz="2100" dirty="0">
                <a:latin typeface="Arial" panose="020B0604020202020204" pitchFamily="34" charset="0"/>
                <a:ea typeface="Calibri" panose="020F0502020204030204" pitchFamily="34" charset="0"/>
                <a:cs typeface="Arial" panose="020B0604020202020204" pitchFamily="34" charset="0"/>
              </a:rPr>
              <a:t>SQUID Magnetometry (susceptibility measurements and hysteresis loop)</a:t>
            </a:r>
          </a:p>
        </p:txBody>
      </p:sp>
    </p:spTree>
    <p:extLst>
      <p:ext uri="{BB962C8B-B14F-4D97-AF65-F5344CB8AC3E}">
        <p14:creationId xmlns:p14="http://schemas.microsoft.com/office/powerpoint/2010/main" val="26710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FC6B303-3F7B-D65E-02AF-05DAB3B149D5}"/>
              </a:ext>
            </a:extLst>
          </p:cNvPr>
          <p:cNvSpPr>
            <a:spLocks noGrp="1"/>
          </p:cNvSpPr>
          <p:nvPr>
            <p:ph type="sldNum" sz="quarter" idx="12"/>
          </p:nvPr>
        </p:nvSpPr>
        <p:spPr/>
        <p:txBody>
          <a:bodyPr/>
          <a:lstStyle/>
          <a:p>
            <a:fld id="{7B7CF359-E386-4849-AD70-B79340810013}" type="slidenum">
              <a:rPr lang="it-IT" smtClean="0"/>
              <a:pPr/>
              <a:t>12</a:t>
            </a:fld>
            <a:endParaRPr lang="it-IT"/>
          </a:p>
        </p:txBody>
      </p:sp>
      <p:grpSp>
        <p:nvGrpSpPr>
          <p:cNvPr id="3" name="Gruppo 2">
            <a:extLst>
              <a:ext uri="{FF2B5EF4-FFF2-40B4-BE49-F238E27FC236}">
                <a16:creationId xmlns:a16="http://schemas.microsoft.com/office/drawing/2014/main" id="{FD5411BF-AF07-035F-17FD-1A462EAEAD21}"/>
              </a:ext>
            </a:extLst>
          </p:cNvPr>
          <p:cNvGrpSpPr/>
          <p:nvPr/>
        </p:nvGrpSpPr>
        <p:grpSpPr>
          <a:xfrm>
            <a:off x="11258596" y="128328"/>
            <a:ext cx="660019" cy="662880"/>
            <a:chOff x="8232461" y="908720"/>
            <a:chExt cx="660019" cy="662880"/>
          </a:xfrm>
        </p:grpSpPr>
        <p:sp>
          <p:nvSpPr>
            <p:cNvPr id="4" name="CasellaDiTesto 3">
              <a:extLst>
                <a:ext uri="{FF2B5EF4-FFF2-40B4-BE49-F238E27FC236}">
                  <a16:creationId xmlns:a16="http://schemas.microsoft.com/office/drawing/2014/main" id="{24351E53-A74E-8869-651A-B8B0C4DBD406}"/>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5" name="Immagine 4" descr="logo_INFN.png">
              <a:extLst>
                <a:ext uri="{FF2B5EF4-FFF2-40B4-BE49-F238E27FC236}">
                  <a16:creationId xmlns:a16="http://schemas.microsoft.com/office/drawing/2014/main" id="{A4AE255B-7914-6F4D-AED2-890E6F9A48EE}"/>
                </a:ext>
              </a:extLst>
            </p:cNvPr>
            <p:cNvPicPr>
              <a:picLocks noChangeAspect="1"/>
            </p:cNvPicPr>
            <p:nvPr/>
          </p:nvPicPr>
          <p:blipFill>
            <a:blip r:embed="rId2" cstate="print"/>
            <a:stretch>
              <a:fillRect/>
            </a:stretch>
          </p:blipFill>
          <p:spPr>
            <a:xfrm>
              <a:off x="8232461" y="908720"/>
              <a:ext cx="660019" cy="420439"/>
            </a:xfrm>
            <a:prstGeom prst="rect">
              <a:avLst/>
            </a:prstGeom>
          </p:spPr>
        </p:pic>
      </p:grpSp>
      <p:sp>
        <p:nvSpPr>
          <p:cNvPr id="6" name="Text Box 24">
            <a:extLst>
              <a:ext uri="{FF2B5EF4-FFF2-40B4-BE49-F238E27FC236}">
                <a16:creationId xmlns:a16="http://schemas.microsoft.com/office/drawing/2014/main" id="{CDF2A154-A157-E685-1D43-041CD9A79CAA}"/>
              </a:ext>
            </a:extLst>
          </p:cNvPr>
          <p:cNvSpPr txBox="1">
            <a:spLocks noChangeArrowheads="1"/>
          </p:cNvSpPr>
          <p:nvPr/>
        </p:nvSpPr>
        <p:spPr bwMode="auto">
          <a:xfrm>
            <a:off x="1096819" y="191043"/>
            <a:ext cx="8885381" cy="1200329"/>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a:solidFill>
                  <a:srgbClr val="0000FF"/>
                </a:solidFill>
              </a:rPr>
              <a:t>The </a:t>
            </a:r>
            <a:r>
              <a:rPr lang="it-IT" altLang="it-IT" sz="3600" b="1" dirty="0" err="1">
                <a:solidFill>
                  <a:srgbClr val="0000FF"/>
                </a:solidFill>
              </a:rPr>
              <a:t>role</a:t>
            </a:r>
            <a:r>
              <a:rPr lang="it-IT" altLang="it-IT" sz="3600" b="1" dirty="0">
                <a:solidFill>
                  <a:srgbClr val="0000FF"/>
                </a:solidFill>
              </a:rPr>
              <a:t> of Bologna Unit: </a:t>
            </a:r>
            <a:r>
              <a:rPr lang="it-IT" altLang="it-IT" sz="3600" b="1" dirty="0" err="1">
                <a:solidFill>
                  <a:srgbClr val="0000FF"/>
                </a:solidFill>
              </a:rPr>
              <a:t>muon</a:t>
            </a:r>
            <a:r>
              <a:rPr lang="it-IT" altLang="it-IT" sz="3600" b="1" dirty="0">
                <a:solidFill>
                  <a:srgbClr val="0000FF"/>
                </a:solidFill>
              </a:rPr>
              <a:t> spin </a:t>
            </a:r>
            <a:r>
              <a:rPr lang="it-IT" altLang="it-IT" sz="3600" b="1" dirty="0" err="1">
                <a:solidFill>
                  <a:srgbClr val="0000FF"/>
                </a:solidFill>
              </a:rPr>
              <a:t>spectroscopy</a:t>
            </a:r>
            <a:r>
              <a:rPr lang="it-IT" altLang="it-IT" sz="3600" b="1" dirty="0">
                <a:solidFill>
                  <a:srgbClr val="0000FF"/>
                </a:solidFill>
              </a:rPr>
              <a:t> (</a:t>
            </a:r>
            <a:r>
              <a:rPr lang="it-IT" altLang="it-IT" sz="3600" b="1" dirty="0" err="1">
                <a:solidFill>
                  <a:srgbClr val="0000FF"/>
                </a:solidFill>
                <a:latin typeface="Symbol" panose="05050102010706020507" pitchFamily="18" charset="2"/>
              </a:rPr>
              <a:t>m</a:t>
            </a:r>
            <a:r>
              <a:rPr lang="it-IT" altLang="it-IT" sz="3600" b="1" baseline="30000" dirty="0" err="1">
                <a:solidFill>
                  <a:srgbClr val="0000FF"/>
                </a:solidFill>
                <a:latin typeface="Symbol" panose="05050102010706020507" pitchFamily="18" charset="2"/>
              </a:rPr>
              <a:t>+</a:t>
            </a:r>
            <a:r>
              <a:rPr lang="it-IT" altLang="it-IT" sz="3600" b="1" dirty="0" err="1">
                <a:solidFill>
                  <a:srgbClr val="0000FF"/>
                </a:solidFill>
              </a:rPr>
              <a:t>SR</a:t>
            </a:r>
            <a:r>
              <a:rPr lang="it-IT" altLang="it-IT" sz="3600" b="1" dirty="0">
                <a:solidFill>
                  <a:srgbClr val="0000FF"/>
                </a:solidFill>
              </a:rPr>
              <a:t>) </a:t>
            </a:r>
            <a:r>
              <a:rPr lang="it-IT" altLang="it-IT" sz="3600" b="1" dirty="0" err="1">
                <a:solidFill>
                  <a:srgbClr val="0000FF"/>
                </a:solidFill>
              </a:rPr>
              <a:t>experiments</a:t>
            </a:r>
            <a:endParaRPr lang="en-US" altLang="it-IT" sz="3600" b="1" dirty="0">
              <a:solidFill>
                <a:srgbClr val="0000FF"/>
              </a:solidFill>
            </a:endParaRPr>
          </a:p>
        </p:txBody>
      </p:sp>
      <p:sp>
        <p:nvSpPr>
          <p:cNvPr id="7" name="Text Box 6">
            <a:extLst>
              <a:ext uri="{FF2B5EF4-FFF2-40B4-BE49-F238E27FC236}">
                <a16:creationId xmlns:a16="http://schemas.microsoft.com/office/drawing/2014/main" id="{807DA0DF-2316-DABA-B6E8-F2776D095933}"/>
              </a:ext>
            </a:extLst>
          </p:cNvPr>
          <p:cNvSpPr txBox="1">
            <a:spLocks noChangeArrowheads="1"/>
          </p:cNvSpPr>
          <p:nvPr/>
        </p:nvSpPr>
        <p:spPr bwMode="auto">
          <a:xfrm>
            <a:off x="310971" y="2110510"/>
            <a:ext cx="11696301" cy="430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lvl1pPr defTabSz="503238">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pitchFamily="34" charset="0"/>
              </a:defRPr>
            </a:lvl1pPr>
            <a:lvl2pPr marL="819150" indent="-315913" defTabSz="503238">
              <a:lnSpc>
                <a:spcPct val="93000"/>
              </a:lnSpc>
              <a:spcAft>
                <a:spcPts val="1138"/>
              </a:spcAft>
              <a:buClr>
                <a:srgbClr val="000000"/>
              </a:buClr>
              <a:buSzPct val="100000"/>
              <a:buFont typeface="Times New Roman" panose="02020603050405020304" pitchFamily="18" charset="0"/>
              <a:defRPr sz="2600">
                <a:solidFill>
                  <a:srgbClr val="000000"/>
                </a:solidFill>
                <a:latin typeface="Arial" panose="020B0604020202020204" pitchFamily="34" charset="0"/>
                <a:cs typeface="DejaVu Sans" pitchFamily="34" charset="0"/>
              </a:defRPr>
            </a:lvl2pPr>
            <a:lvl3pPr marL="1260475" indent="-252413" defTabSz="503238">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pitchFamily="34" charset="0"/>
              </a:defRPr>
            </a:lvl3pPr>
            <a:lvl4pPr marL="1763713" indent="-252413" defTabSz="503238">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4pPr>
            <a:lvl5pPr marL="2268538" indent="-252413" defTabSz="503238">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5pPr>
            <a:lvl6pPr marL="2725738" indent="-252413" defTabSz="503238"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6pPr>
            <a:lvl7pPr marL="3182938" indent="-252413" defTabSz="503238"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7pPr>
            <a:lvl8pPr marL="3640138" indent="-252413" defTabSz="503238"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8pPr>
            <a:lvl9pPr marL="4097338" indent="-252413" defTabSz="503238"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9pPr>
          </a:lstStyle>
          <a:p>
            <a:pPr marL="342900" indent="-342900">
              <a:lnSpc>
                <a:spcPct val="200000"/>
              </a:lnSpc>
              <a:spcAft>
                <a:spcPts val="0"/>
              </a:spcAft>
              <a:buClrTx/>
              <a:buSzTx/>
              <a:buFont typeface="Arial" panose="020B0604020202020204" pitchFamily="34" charset="0"/>
              <a:buChar char="•"/>
            </a:pPr>
            <a:r>
              <a:rPr lang="en-US" altLang="it-IT" sz="1996" dirty="0">
                <a:solidFill>
                  <a:schemeClr val="tx1"/>
                </a:solidFill>
              </a:rPr>
              <a:t>M</a:t>
            </a:r>
            <a:r>
              <a:rPr lang="en-US" altLang="it-IT" sz="1996" baseline="-25000" dirty="0">
                <a:solidFill>
                  <a:schemeClr val="tx1"/>
                </a:solidFill>
                <a:latin typeface="Symbol" panose="05050102010706020507" pitchFamily="18" charset="2"/>
              </a:rPr>
              <a:t>m </a:t>
            </a:r>
            <a:r>
              <a:rPr lang="en-US" altLang="it-IT" sz="1996" dirty="0">
                <a:solidFill>
                  <a:schemeClr val="tx1"/>
                </a:solidFill>
                <a:sym typeface="Symbol" panose="05050102010706020507" pitchFamily="18" charset="2"/>
              </a:rPr>
              <a:t> </a:t>
            </a:r>
            <a:r>
              <a:rPr lang="en-US" altLang="it-IT" sz="1996" dirty="0">
                <a:solidFill>
                  <a:schemeClr val="tx1"/>
                </a:solidFill>
              </a:rPr>
              <a:t>200 M</a:t>
            </a:r>
            <a:r>
              <a:rPr lang="en-US" altLang="it-IT" sz="1996" baseline="-25000" dirty="0">
                <a:solidFill>
                  <a:schemeClr val="tx1"/>
                </a:solidFill>
              </a:rPr>
              <a:t>e</a:t>
            </a:r>
            <a:r>
              <a:rPr lang="en-US" altLang="it-IT" sz="1996" dirty="0">
                <a:solidFill>
                  <a:schemeClr val="tx1"/>
                </a:solidFill>
                <a:sym typeface="Symbol" panose="05050102010706020507" pitchFamily="18" charset="2"/>
              </a:rPr>
              <a:t>  1/9 </a:t>
            </a:r>
            <a:r>
              <a:rPr lang="en-US" altLang="it-IT" sz="1996" dirty="0" err="1">
                <a:solidFill>
                  <a:schemeClr val="tx1"/>
                </a:solidFill>
              </a:rPr>
              <a:t>M</a:t>
            </a:r>
            <a:r>
              <a:rPr lang="en-US" altLang="it-IT" sz="1996" baseline="-25000" dirty="0" err="1">
                <a:solidFill>
                  <a:schemeClr val="tx1"/>
                </a:solidFill>
              </a:rPr>
              <a:t>p</a:t>
            </a:r>
            <a:r>
              <a:rPr lang="en-US" altLang="it-IT" sz="1996" baseline="-25000" dirty="0">
                <a:solidFill>
                  <a:schemeClr val="tx1"/>
                </a:solidFill>
              </a:rPr>
              <a:t> </a:t>
            </a:r>
            <a:r>
              <a:rPr lang="en-US" altLang="it-IT" sz="1996" dirty="0">
                <a:solidFill>
                  <a:schemeClr val="tx1"/>
                </a:solidFill>
              </a:rPr>
              <a:t>&amp; Positively charged particle </a:t>
            </a:r>
            <a:r>
              <a:rPr lang="en-US" altLang="it-IT" sz="1996" dirty="0">
                <a:solidFill>
                  <a:schemeClr val="tx1"/>
                </a:solidFill>
                <a:sym typeface="Wingdings" panose="05000000000000000000" pitchFamily="2" charset="2"/>
              </a:rPr>
              <a:t> </a:t>
            </a:r>
            <a:r>
              <a:rPr lang="en-US" altLang="it-IT" sz="1996" dirty="0">
                <a:solidFill>
                  <a:srgbClr val="002060"/>
                </a:solidFill>
                <a:sym typeface="Wingdings" panose="05000000000000000000" pitchFamily="2" charset="2"/>
              </a:rPr>
              <a:t>interstitial positi</a:t>
            </a:r>
            <a:r>
              <a:rPr lang="en-US" altLang="it-IT" sz="1996" dirty="0">
                <a:solidFill>
                  <a:schemeClr val="tx1"/>
                </a:solidFill>
                <a:sym typeface="Wingdings" panose="05000000000000000000" pitchFamily="2" charset="2"/>
              </a:rPr>
              <a:t>on </a:t>
            </a:r>
            <a:r>
              <a:rPr lang="en-US" altLang="it-IT" sz="1996" dirty="0">
                <a:solidFill>
                  <a:srgbClr val="002060"/>
                </a:solidFill>
                <a:sym typeface="Wingdings" panose="05000000000000000000" pitchFamily="2" charset="2"/>
              </a:rPr>
              <a:t> local magnetic probe</a:t>
            </a:r>
          </a:p>
          <a:p>
            <a:pPr marL="342900" indent="-342900" fontAlgn="base">
              <a:lnSpc>
                <a:spcPct val="200000"/>
              </a:lnSpc>
              <a:spcAft>
                <a:spcPts val="0"/>
              </a:spcAft>
              <a:buFont typeface="Arial" panose="020B0604020202020204" pitchFamily="34" charset="0"/>
              <a:buChar char="•"/>
              <a:tabLst>
                <a:tab pos="6188075" algn="l"/>
              </a:tabLst>
            </a:pPr>
            <a:r>
              <a:rPr lang="en-US" altLang="it-IT" sz="2000" i="1" dirty="0">
                <a:solidFill>
                  <a:schemeClr val="tx1"/>
                </a:solidFill>
              </a:rPr>
              <a:t>s </a:t>
            </a:r>
            <a:r>
              <a:rPr lang="en-US" altLang="it-IT" sz="2000" dirty="0">
                <a:solidFill>
                  <a:schemeClr val="tx1"/>
                </a:solidFill>
                <a:latin typeface="Symbol" panose="05050102010706020507" pitchFamily="18" charset="2"/>
              </a:rPr>
              <a:t>= </a:t>
            </a:r>
            <a:r>
              <a:rPr lang="en-US" altLang="it-IT" sz="2000" dirty="0">
                <a:solidFill>
                  <a:schemeClr val="tx1"/>
                </a:solidFill>
              </a:rPr>
              <a:t>½  m</a:t>
            </a:r>
            <a:r>
              <a:rPr lang="en-US" altLang="it-IT" sz="2000" baseline="-25000" dirty="0">
                <a:solidFill>
                  <a:schemeClr val="tx1"/>
                </a:solidFill>
                <a:latin typeface="Symbol" panose="05050102010706020507" pitchFamily="18" charset="2"/>
              </a:rPr>
              <a:t>m</a:t>
            </a:r>
            <a:r>
              <a:rPr lang="en-US" altLang="it-IT" sz="2000" baseline="-25000" dirty="0">
                <a:solidFill>
                  <a:schemeClr val="tx1"/>
                </a:solidFill>
                <a:latin typeface="Symbol" panose="05050102010706020507" pitchFamily="18" charset="2"/>
                <a:sym typeface="Symbol" panose="05050102010706020507" pitchFamily="18" charset="2"/>
              </a:rPr>
              <a:t> </a:t>
            </a:r>
            <a:r>
              <a:rPr lang="en-US" altLang="it-IT" sz="2000" dirty="0">
                <a:solidFill>
                  <a:schemeClr val="tx1"/>
                </a:solidFill>
                <a:sym typeface="Symbol" panose="05050102010706020507" pitchFamily="18" charset="2"/>
              </a:rPr>
              <a:t></a:t>
            </a:r>
            <a:r>
              <a:rPr lang="en-US" altLang="it-IT" sz="2000" dirty="0">
                <a:solidFill>
                  <a:schemeClr val="tx1"/>
                </a:solidFill>
              </a:rPr>
              <a:t> 3 </a:t>
            </a:r>
            <a:r>
              <a:rPr lang="en-US" altLang="it-IT" sz="2000" dirty="0" err="1">
                <a:solidFill>
                  <a:schemeClr val="tx1"/>
                </a:solidFill>
                <a:latin typeface="Symbol" panose="05050102010706020507" pitchFamily="18" charset="2"/>
              </a:rPr>
              <a:t>m</a:t>
            </a:r>
            <a:r>
              <a:rPr lang="en-US" altLang="it-IT" sz="2000" baseline="-25000" dirty="0" err="1">
                <a:solidFill>
                  <a:schemeClr val="tx1"/>
                </a:solidFill>
              </a:rPr>
              <a:t>p</a:t>
            </a:r>
            <a:r>
              <a:rPr lang="en-US" altLang="it-IT" sz="2000" baseline="-25000" dirty="0">
                <a:solidFill>
                  <a:schemeClr val="tx1"/>
                </a:solidFill>
              </a:rPr>
              <a:t> </a:t>
            </a:r>
            <a:r>
              <a:rPr lang="en-US" altLang="it-IT" sz="2000" dirty="0">
                <a:solidFill>
                  <a:schemeClr val="tx1"/>
                </a:solidFill>
                <a:sym typeface="Symbol" panose="05050102010706020507" pitchFamily="18" charset="2"/>
              </a:rPr>
              <a:t> </a:t>
            </a:r>
            <a:r>
              <a:rPr lang="en-US" altLang="it-IT" sz="2000" dirty="0">
                <a:solidFill>
                  <a:schemeClr val="tx1"/>
                </a:solidFill>
              </a:rPr>
              <a:t>10 </a:t>
            </a:r>
            <a:r>
              <a:rPr lang="en-US" altLang="it-IT" sz="2000" dirty="0" err="1">
                <a:solidFill>
                  <a:schemeClr val="tx1"/>
                </a:solidFill>
                <a:latin typeface="Symbol" panose="05050102010706020507" pitchFamily="18" charset="2"/>
              </a:rPr>
              <a:t>m</a:t>
            </a:r>
            <a:r>
              <a:rPr lang="en-US" altLang="it-IT" sz="2000" baseline="-25000" dirty="0" err="1">
                <a:solidFill>
                  <a:schemeClr val="tx1"/>
                </a:solidFill>
              </a:rPr>
              <a:t>N</a:t>
            </a:r>
            <a:r>
              <a:rPr lang="en-US" altLang="it-IT" sz="2000" baseline="-25000" dirty="0">
                <a:solidFill>
                  <a:schemeClr val="tx1"/>
                </a:solidFill>
              </a:rPr>
              <a:t> </a:t>
            </a:r>
            <a:r>
              <a:rPr lang="en-US" altLang="it-IT" sz="2000" dirty="0">
                <a:solidFill>
                  <a:schemeClr val="tx1"/>
                </a:solidFill>
                <a:sym typeface="Wingdings" panose="05000000000000000000" pitchFamily="2" charset="2"/>
              </a:rPr>
              <a:t> </a:t>
            </a:r>
            <a:r>
              <a:rPr lang="en-US" altLang="it-IT" sz="2000" dirty="0">
                <a:solidFill>
                  <a:srgbClr val="002060"/>
                </a:solidFill>
              </a:rPr>
              <a:t>big magnetic moment </a:t>
            </a:r>
            <a:r>
              <a:rPr lang="en-US" altLang="it-IT" sz="2000" dirty="0">
                <a:solidFill>
                  <a:srgbClr val="002060"/>
                </a:solidFill>
                <a:sym typeface="Wingdings" panose="05000000000000000000" pitchFamily="2" charset="2"/>
              </a:rPr>
              <a:t></a:t>
            </a:r>
            <a:r>
              <a:rPr lang="en-US" altLang="it-IT" sz="2000" dirty="0">
                <a:solidFill>
                  <a:srgbClr val="002060"/>
                </a:solidFill>
              </a:rPr>
              <a:t> very sensitive magnetic probe 10</a:t>
            </a:r>
            <a:r>
              <a:rPr lang="en-US" altLang="it-IT" sz="2000" baseline="30000" dirty="0">
                <a:solidFill>
                  <a:srgbClr val="002060"/>
                </a:solidFill>
              </a:rPr>
              <a:t>-3</a:t>
            </a:r>
            <a:r>
              <a:rPr lang="en-US" altLang="it-IT" sz="2000" dirty="0">
                <a:solidFill>
                  <a:srgbClr val="002060"/>
                </a:solidFill>
              </a:rPr>
              <a:t>-10</a:t>
            </a:r>
            <a:r>
              <a:rPr lang="en-US" altLang="it-IT" sz="2000" baseline="30000" dirty="0">
                <a:solidFill>
                  <a:srgbClr val="002060"/>
                </a:solidFill>
              </a:rPr>
              <a:t>-4</a:t>
            </a:r>
            <a:r>
              <a:rPr lang="en-US" altLang="it-IT" sz="2000" dirty="0">
                <a:solidFill>
                  <a:srgbClr val="002060"/>
                </a:solidFill>
              </a:rPr>
              <a:t> </a:t>
            </a:r>
            <a:r>
              <a:rPr lang="en-US" altLang="it-IT" sz="2000" dirty="0" err="1">
                <a:solidFill>
                  <a:srgbClr val="002060"/>
                </a:solidFill>
                <a:latin typeface="Symbol" panose="05050102010706020507" pitchFamily="18" charset="2"/>
              </a:rPr>
              <a:t>m</a:t>
            </a:r>
            <a:r>
              <a:rPr lang="en-US" altLang="it-IT" sz="2000" baseline="-25000" dirty="0" err="1">
                <a:solidFill>
                  <a:srgbClr val="002060"/>
                </a:solidFill>
              </a:rPr>
              <a:t>B</a:t>
            </a:r>
            <a:r>
              <a:rPr lang="en-US" altLang="it-IT" sz="2000" dirty="0">
                <a:solidFill>
                  <a:srgbClr val="002060"/>
                </a:solidFill>
              </a:rPr>
              <a:t> 	 	(no quadrupolar effects)</a:t>
            </a:r>
          </a:p>
          <a:p>
            <a:pPr marL="342900" indent="-342900" fontAlgn="base">
              <a:lnSpc>
                <a:spcPct val="200000"/>
              </a:lnSpc>
              <a:spcAft>
                <a:spcPts val="0"/>
              </a:spcAft>
              <a:buFont typeface="Arial" panose="020B0604020202020204" pitchFamily="34" charset="0"/>
              <a:buChar char="•"/>
            </a:pPr>
            <a:r>
              <a:rPr lang="en-US" altLang="it-IT" sz="2000" dirty="0">
                <a:solidFill>
                  <a:schemeClr val="tx1"/>
                </a:solidFill>
                <a:sym typeface="Wingdings" panose="05000000000000000000" pitchFamily="2" charset="2"/>
              </a:rPr>
              <a:t>Produced by </a:t>
            </a:r>
            <a:r>
              <a:rPr lang="en-US" altLang="it-IT" sz="2000" dirty="0">
                <a:solidFill>
                  <a:schemeClr val="tx1"/>
                </a:solidFill>
                <a:latin typeface="Symbol" panose="05050102010706020507" pitchFamily="18" charset="2"/>
                <a:sym typeface="Wingdings" panose="05000000000000000000" pitchFamily="2" charset="2"/>
              </a:rPr>
              <a:t>p</a:t>
            </a:r>
            <a:r>
              <a:rPr lang="en-US" altLang="it-IT" sz="2000" baseline="30000" dirty="0">
                <a:solidFill>
                  <a:schemeClr val="tx1"/>
                </a:solidFill>
                <a:sym typeface="Wingdings" panose="05000000000000000000" pitchFamily="2" charset="2"/>
              </a:rPr>
              <a:t>+</a:t>
            </a:r>
            <a:r>
              <a:rPr lang="en-US" altLang="it-IT" sz="2000" dirty="0">
                <a:solidFill>
                  <a:schemeClr val="tx1"/>
                </a:solidFill>
                <a:sym typeface="Wingdings" panose="05000000000000000000" pitchFamily="2" charset="2"/>
              </a:rPr>
              <a:t> decay at rest </a:t>
            </a:r>
            <a:r>
              <a:rPr lang="en-US" altLang="it-IT" sz="2000" dirty="0">
                <a:solidFill>
                  <a:srgbClr val="002060"/>
                </a:solidFill>
                <a:sym typeface="Wingdings" panose="05000000000000000000" pitchFamily="2" charset="2"/>
              </a:rPr>
              <a:t> 100% spin-polarized beam &amp; Stop range </a:t>
            </a:r>
            <a:r>
              <a:rPr lang="en-US" altLang="it-IT" sz="2000" dirty="0">
                <a:solidFill>
                  <a:srgbClr val="002060"/>
                </a:solidFill>
                <a:sym typeface="Symbol" panose="05050102010706020507" pitchFamily="18" charset="2"/>
              </a:rPr>
              <a:t></a:t>
            </a:r>
            <a:r>
              <a:rPr lang="en-US" altLang="it-IT" sz="2000" dirty="0">
                <a:solidFill>
                  <a:srgbClr val="002060"/>
                </a:solidFill>
                <a:sym typeface="Wingdings" panose="05000000000000000000" pitchFamily="2" charset="2"/>
              </a:rPr>
              <a:t> 140 mg/cm</a:t>
            </a:r>
            <a:r>
              <a:rPr lang="en-US" altLang="it-IT" sz="2000" baseline="30000" dirty="0">
                <a:solidFill>
                  <a:srgbClr val="002060"/>
                </a:solidFill>
                <a:sym typeface="Wingdings" panose="05000000000000000000" pitchFamily="2" charset="2"/>
              </a:rPr>
              <a:t>2</a:t>
            </a:r>
          </a:p>
          <a:p>
            <a:pPr marL="342900" indent="-342900" fontAlgn="base">
              <a:lnSpc>
                <a:spcPct val="200000"/>
              </a:lnSpc>
              <a:spcAft>
                <a:spcPts val="0"/>
              </a:spcAft>
              <a:buFont typeface="Arial" panose="020B0604020202020204" pitchFamily="34" charset="0"/>
              <a:buChar char="•"/>
            </a:pPr>
            <a:r>
              <a:rPr lang="en-US" sz="2000" i="1" dirty="0" err="1">
                <a:latin typeface="Symbol" panose="05050102010706020507" pitchFamily="18" charset="2"/>
              </a:rPr>
              <a:t>t</a:t>
            </a:r>
            <a:r>
              <a:rPr lang="en-US" sz="2000" i="1" baseline="-25000" dirty="0" err="1"/>
              <a:t>μ</a:t>
            </a:r>
            <a:r>
              <a:rPr lang="en-US" altLang="it-IT" sz="2000" dirty="0">
                <a:solidFill>
                  <a:schemeClr val="tx1"/>
                </a:solidFill>
                <a:sym typeface="Symbol" panose="05050102010706020507" pitchFamily="18" charset="2"/>
              </a:rPr>
              <a:t>  </a:t>
            </a:r>
            <a:r>
              <a:rPr lang="en-US" sz="2000" dirty="0"/>
              <a:t>2.2 </a:t>
            </a:r>
            <a:r>
              <a:rPr lang="en-US" sz="2000" dirty="0" err="1"/>
              <a:t>μs</a:t>
            </a:r>
            <a:r>
              <a:rPr lang="en-US" sz="2000" dirty="0"/>
              <a:t> </a:t>
            </a:r>
            <a:r>
              <a:rPr lang="en-US" sz="2000" dirty="0">
                <a:sym typeface="Wingdings" panose="05000000000000000000" pitchFamily="2" charset="2"/>
              </a:rPr>
              <a:t> “</a:t>
            </a:r>
            <a:r>
              <a:rPr lang="en-US" sz="2000" dirty="0">
                <a:solidFill>
                  <a:srgbClr val="002060"/>
                </a:solidFill>
                <a:sym typeface="Wingdings" panose="05000000000000000000" pitchFamily="2" charset="2"/>
              </a:rPr>
              <a:t>long” decay time</a:t>
            </a:r>
          </a:p>
          <a:p>
            <a:pPr marL="342900" indent="-342900" fontAlgn="base">
              <a:lnSpc>
                <a:spcPct val="200000"/>
              </a:lnSpc>
              <a:spcAft>
                <a:spcPts val="0"/>
              </a:spcAft>
              <a:buFont typeface="Arial" panose="020B0604020202020204" pitchFamily="34" charset="0"/>
              <a:buChar char="•"/>
            </a:pPr>
            <a:r>
              <a:rPr lang="en-US" sz="2000" i="1" dirty="0" err="1"/>
              <a:t>γ</a:t>
            </a:r>
            <a:r>
              <a:rPr lang="en-US" sz="2000" i="1" baseline="-25000" dirty="0" err="1"/>
              <a:t>μ</a:t>
            </a:r>
            <a:r>
              <a:rPr lang="en-US" sz="2000" i="1" baseline="-25000" dirty="0"/>
              <a:t> </a:t>
            </a:r>
            <a:r>
              <a:rPr lang="en-US" sz="2000" i="1" dirty="0"/>
              <a:t>/2π</a:t>
            </a:r>
            <a:r>
              <a:rPr lang="en-US" altLang="it-IT" sz="2000" dirty="0">
                <a:solidFill>
                  <a:schemeClr val="tx1"/>
                </a:solidFill>
                <a:sym typeface="Symbol" panose="05050102010706020507" pitchFamily="18" charset="2"/>
              </a:rPr>
              <a:t> </a:t>
            </a:r>
            <a:r>
              <a:rPr lang="en-US" altLang="it-IT" sz="2000" dirty="0">
                <a:solidFill>
                  <a:schemeClr val="tx1"/>
                </a:solidFill>
              </a:rPr>
              <a:t> </a:t>
            </a:r>
            <a:r>
              <a:rPr lang="en-US" sz="2000" dirty="0"/>
              <a:t>135 MHz/T </a:t>
            </a:r>
            <a:r>
              <a:rPr lang="en-US" sz="2000" dirty="0">
                <a:sym typeface="Wingdings" panose="05000000000000000000" pitchFamily="2" charset="2"/>
              </a:rPr>
              <a:t> </a:t>
            </a:r>
            <a:r>
              <a:rPr lang="en-US" sz="2000" dirty="0">
                <a:solidFill>
                  <a:srgbClr val="002060"/>
                </a:solidFill>
                <a:sym typeface="Wingdings" panose="05000000000000000000" pitchFamily="2" charset="2"/>
              </a:rPr>
              <a:t>asymmetry oscillations</a:t>
            </a:r>
            <a:r>
              <a:rPr lang="en-US" sz="2000" dirty="0">
                <a:solidFill>
                  <a:srgbClr val="002060"/>
                </a:solidFill>
                <a:cs typeface="Arial" panose="020B0604020202020204" pitchFamily="34" charset="0"/>
                <a:sym typeface="Wingdings" panose="05000000000000000000" pitchFamily="2" charset="2"/>
              </a:rPr>
              <a:t> easy to detect – 100 kHz-100 GHz fluctuation range</a:t>
            </a:r>
          </a:p>
          <a:p>
            <a:pPr marL="342900" indent="-342900" fontAlgn="base">
              <a:lnSpc>
                <a:spcPct val="200000"/>
              </a:lnSpc>
              <a:spcAft>
                <a:spcPts val="0"/>
              </a:spcAft>
              <a:buFont typeface="Arial" panose="020B0604020202020204" pitchFamily="34" charset="0"/>
              <a:buChar char="•"/>
            </a:pPr>
            <a:r>
              <a:rPr lang="en-US" altLang="it-IT" sz="2000" dirty="0">
                <a:solidFill>
                  <a:schemeClr val="tx1"/>
                </a:solidFill>
              </a:rPr>
              <a:t>Belonging to the </a:t>
            </a:r>
            <a:r>
              <a:rPr lang="en-US" altLang="it-IT" sz="2000" i="1" dirty="0">
                <a:solidFill>
                  <a:schemeClr val="tx1"/>
                </a:solidFill>
              </a:rPr>
              <a:t>lepton </a:t>
            </a:r>
            <a:r>
              <a:rPr lang="en-US" altLang="it-IT" sz="2000" dirty="0">
                <a:solidFill>
                  <a:schemeClr val="tx1"/>
                </a:solidFill>
              </a:rPr>
              <a:t>family </a:t>
            </a:r>
            <a:r>
              <a:rPr lang="en-US" altLang="it-IT" sz="2000" dirty="0">
                <a:solidFill>
                  <a:schemeClr val="tx1"/>
                </a:solidFill>
                <a:sym typeface="Wingdings" panose="05000000000000000000" pitchFamily="2" charset="2"/>
              </a:rPr>
              <a:t> </a:t>
            </a:r>
            <a:r>
              <a:rPr lang="en-US" altLang="it-IT" sz="2000" dirty="0">
                <a:solidFill>
                  <a:srgbClr val="002060"/>
                </a:solidFill>
                <a:sym typeface="Wingdings" panose="05000000000000000000" pitchFamily="2" charset="2"/>
              </a:rPr>
              <a:t>asymmetric decay  </a:t>
            </a:r>
            <a:r>
              <a:rPr lang="en-US" altLang="it-IT" sz="2000" i="1" dirty="0">
                <a:solidFill>
                  <a:srgbClr val="002060"/>
                </a:solidFill>
                <a:sym typeface="Wingdings" panose="05000000000000000000" pitchFamily="2" charset="2"/>
              </a:rPr>
              <a:t>e</a:t>
            </a:r>
            <a:r>
              <a:rPr lang="en-US" altLang="it-IT" sz="2000" baseline="30000" dirty="0">
                <a:solidFill>
                  <a:srgbClr val="002060"/>
                </a:solidFill>
                <a:sym typeface="Wingdings" panose="05000000000000000000" pitchFamily="2" charset="2"/>
              </a:rPr>
              <a:t>+</a:t>
            </a:r>
            <a:r>
              <a:rPr lang="en-US" altLang="it-IT" sz="2000" dirty="0">
                <a:solidFill>
                  <a:srgbClr val="002060"/>
                </a:solidFill>
                <a:sym typeface="Wingdings" panose="05000000000000000000" pitchFamily="2" charset="2"/>
              </a:rPr>
              <a:t> preferentially along the </a:t>
            </a:r>
            <a:r>
              <a:rPr lang="en-US" altLang="it-IT" sz="2000" dirty="0">
                <a:solidFill>
                  <a:srgbClr val="002060"/>
                </a:solidFill>
                <a:latin typeface="Symbol" panose="05050102010706020507" pitchFamily="18" charset="2"/>
                <a:sym typeface="Wingdings" panose="05000000000000000000" pitchFamily="2" charset="2"/>
              </a:rPr>
              <a:t>m</a:t>
            </a:r>
            <a:r>
              <a:rPr lang="en-US" altLang="it-IT" sz="2000" dirty="0">
                <a:solidFill>
                  <a:srgbClr val="002060"/>
                </a:solidFill>
                <a:sym typeface="Wingdings" panose="05000000000000000000" pitchFamily="2" charset="2"/>
              </a:rPr>
              <a:t>-spin direction</a:t>
            </a:r>
          </a:p>
        </p:txBody>
      </p:sp>
      <p:sp>
        <p:nvSpPr>
          <p:cNvPr id="8" name="CasellaDiTesto 7">
            <a:extLst>
              <a:ext uri="{FF2B5EF4-FFF2-40B4-BE49-F238E27FC236}">
                <a16:creationId xmlns:a16="http://schemas.microsoft.com/office/drawing/2014/main" id="{46C3EBC9-09A4-5774-1CE5-14E61B8E5241}"/>
              </a:ext>
            </a:extLst>
          </p:cNvPr>
          <p:cNvSpPr txBox="1"/>
          <p:nvPr/>
        </p:nvSpPr>
        <p:spPr>
          <a:xfrm>
            <a:off x="1229308" y="1726796"/>
            <a:ext cx="10563665" cy="400110"/>
          </a:xfrm>
          <a:prstGeom prst="rect">
            <a:avLst/>
          </a:prstGeom>
          <a:noFill/>
        </p:spPr>
        <p:txBody>
          <a:bodyPr wrap="square" rtlCol="0">
            <a:spAutoFit/>
          </a:bodyPr>
          <a:lstStyle/>
          <a:p>
            <a:r>
              <a:rPr lang="en-GB" sz="2000" dirty="0">
                <a:latin typeface="Verdana" panose="020B0604030504040204" pitchFamily="34" charset="0"/>
                <a:ea typeface="Verdana" panose="020B0604030504040204" pitchFamily="34" charset="0"/>
                <a:cs typeface="Arial" panose="020B0604020202020204" pitchFamily="34" charset="0"/>
              </a:rPr>
              <a:t>Most relevant properties which make </a:t>
            </a:r>
            <a:r>
              <a:rPr lang="en-US" altLang="it-IT" sz="2000" dirty="0">
                <a:solidFill>
                  <a:schemeClr val="tx1"/>
                </a:solidFill>
                <a:latin typeface="Symbol" panose="05050102010706020507" pitchFamily="18" charset="2"/>
              </a:rPr>
              <a:t>m</a:t>
            </a:r>
            <a:r>
              <a:rPr lang="en-US" altLang="it-IT" sz="2000" baseline="30000" dirty="0">
                <a:solidFill>
                  <a:schemeClr val="tx1"/>
                </a:solidFill>
              </a:rPr>
              <a:t>+</a:t>
            </a:r>
            <a:r>
              <a:rPr lang="en-GB" sz="2000" dirty="0">
                <a:latin typeface="Verdana" panose="020B0604030504040204" pitchFamily="34" charset="0"/>
                <a:ea typeface="Verdana" panose="020B0604030504040204" pitchFamily="34" charset="0"/>
                <a:cs typeface="Arial" panose="020B0604020202020204" pitchFamily="34" charset="0"/>
              </a:rPr>
              <a:t> powerful to study magnetism in matter:</a:t>
            </a:r>
          </a:p>
        </p:txBody>
      </p:sp>
      <p:sp>
        <p:nvSpPr>
          <p:cNvPr id="9" name="Text Box 28">
            <a:extLst>
              <a:ext uri="{FF2B5EF4-FFF2-40B4-BE49-F238E27FC236}">
                <a16:creationId xmlns:a16="http://schemas.microsoft.com/office/drawing/2014/main" id="{89AABAAA-09A4-9A58-F66E-F333F5726A8F}"/>
              </a:ext>
            </a:extLst>
          </p:cNvPr>
          <p:cNvSpPr txBox="1">
            <a:spLocks noChangeArrowheads="1"/>
          </p:cNvSpPr>
          <p:nvPr/>
        </p:nvSpPr>
        <p:spPr bwMode="auto">
          <a:xfrm>
            <a:off x="7735214" y="4629643"/>
            <a:ext cx="3293005"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it-IT" sz="1600" dirty="0">
                <a:latin typeface="Verdana" panose="020B0604030504040204" pitchFamily="34" charset="0"/>
                <a:ea typeface="Verdana" panose="020B0604030504040204" pitchFamily="34" charset="0"/>
              </a:rPr>
              <a:t>Momentum:   P</a:t>
            </a:r>
            <a:r>
              <a:rPr lang="de-DE" altLang="it-IT" sz="1600" baseline="-25000" dirty="0">
                <a:latin typeface="Verdana" panose="020B0604030504040204" pitchFamily="34" charset="0"/>
                <a:ea typeface="Verdana" panose="020B0604030504040204" pitchFamily="34" charset="0"/>
                <a:cs typeface="Arial" panose="020B0604020202020204" pitchFamily="34" charset="0"/>
              </a:rPr>
              <a:t>µ</a:t>
            </a:r>
            <a:r>
              <a:rPr lang="de-DE" altLang="it-IT" sz="1600" dirty="0">
                <a:latin typeface="Verdana" panose="020B0604030504040204" pitchFamily="34" charset="0"/>
                <a:ea typeface="Verdana" panose="020B0604030504040204" pitchFamily="34" charset="0"/>
                <a:cs typeface="Arial" panose="020B0604020202020204" pitchFamily="34" charset="0"/>
              </a:rPr>
              <a:t>=29.8 </a:t>
            </a:r>
            <a:r>
              <a:rPr lang="de-DE" altLang="it-IT" sz="1600" dirty="0" err="1">
                <a:latin typeface="Verdana" panose="020B0604030504040204" pitchFamily="34" charset="0"/>
                <a:ea typeface="Verdana" panose="020B0604030504040204" pitchFamily="34" charset="0"/>
                <a:cs typeface="Arial" panose="020B0604020202020204" pitchFamily="34" charset="0"/>
              </a:rPr>
              <a:t>MeV</a:t>
            </a:r>
            <a:r>
              <a:rPr lang="de-DE" altLang="it-IT" sz="1600" dirty="0">
                <a:latin typeface="Verdana" panose="020B0604030504040204" pitchFamily="34" charset="0"/>
                <a:ea typeface="Verdana" panose="020B0604030504040204" pitchFamily="34" charset="0"/>
                <a:cs typeface="Arial" panose="020B0604020202020204" pitchFamily="34" charset="0"/>
              </a:rPr>
              <a:t>/c.         </a:t>
            </a:r>
          </a:p>
          <a:p>
            <a:pPr>
              <a:spcBef>
                <a:spcPct val="50000"/>
              </a:spcBef>
            </a:pPr>
            <a:r>
              <a:rPr lang="de-DE" altLang="it-IT" sz="1600" dirty="0" err="1">
                <a:latin typeface="Verdana" panose="020B0604030504040204" pitchFamily="34" charset="0"/>
                <a:ea typeface="Verdana" panose="020B0604030504040204" pitchFamily="34" charset="0"/>
                <a:cs typeface="Arial" panose="020B0604020202020204" pitchFamily="34" charset="0"/>
              </a:rPr>
              <a:t>Kinetic</a:t>
            </a:r>
            <a:r>
              <a:rPr lang="de-DE" altLang="it-IT" sz="1600" dirty="0">
                <a:latin typeface="Verdana" panose="020B0604030504040204" pitchFamily="34" charset="0"/>
                <a:ea typeface="Verdana" panose="020B0604030504040204" pitchFamily="34" charset="0"/>
                <a:cs typeface="Arial" panose="020B0604020202020204" pitchFamily="34" charset="0"/>
              </a:rPr>
              <a:t> </a:t>
            </a:r>
            <a:r>
              <a:rPr lang="de-DE" altLang="it-IT" sz="1600" dirty="0" err="1">
                <a:latin typeface="Verdana" panose="020B0604030504040204" pitchFamily="34" charset="0"/>
                <a:ea typeface="Verdana" panose="020B0604030504040204" pitchFamily="34" charset="0"/>
                <a:cs typeface="Arial" panose="020B0604020202020204" pitchFamily="34" charset="0"/>
              </a:rPr>
              <a:t>energy</a:t>
            </a:r>
            <a:r>
              <a:rPr lang="de-DE" altLang="it-IT" sz="1600" dirty="0">
                <a:latin typeface="Verdana" panose="020B0604030504040204" pitchFamily="34" charset="0"/>
                <a:ea typeface="Verdana" panose="020B0604030504040204" pitchFamily="34" charset="0"/>
                <a:cs typeface="Arial" panose="020B0604020202020204" pitchFamily="34" charset="0"/>
              </a:rPr>
              <a:t>:  E</a:t>
            </a:r>
            <a:r>
              <a:rPr lang="de-DE" altLang="it-IT" sz="1600" baseline="-25000" dirty="0">
                <a:latin typeface="Verdana" panose="020B0604030504040204" pitchFamily="34" charset="0"/>
                <a:ea typeface="Verdana" panose="020B0604030504040204" pitchFamily="34" charset="0"/>
                <a:cs typeface="Arial" panose="020B0604020202020204" pitchFamily="34" charset="0"/>
              </a:rPr>
              <a:t>µ</a:t>
            </a:r>
            <a:r>
              <a:rPr lang="de-DE" altLang="it-IT" sz="1600" dirty="0">
                <a:latin typeface="Verdana" panose="020B0604030504040204" pitchFamily="34" charset="0"/>
                <a:ea typeface="Verdana" panose="020B0604030504040204" pitchFamily="34" charset="0"/>
                <a:cs typeface="Arial" panose="020B0604020202020204" pitchFamily="34" charset="0"/>
              </a:rPr>
              <a:t>=4.1 </a:t>
            </a:r>
            <a:r>
              <a:rPr lang="de-DE" altLang="it-IT" sz="1600" dirty="0" err="1">
                <a:latin typeface="Verdana" panose="020B0604030504040204" pitchFamily="34" charset="0"/>
                <a:ea typeface="Verdana" panose="020B0604030504040204" pitchFamily="34" charset="0"/>
                <a:cs typeface="Arial" panose="020B0604020202020204" pitchFamily="34" charset="0"/>
              </a:rPr>
              <a:t>MeV</a:t>
            </a:r>
            <a:r>
              <a:rPr lang="de-DE" altLang="it-IT" sz="1600" dirty="0">
                <a:latin typeface="Verdana" panose="020B0604030504040204" pitchFamily="34" charset="0"/>
                <a:ea typeface="Verdana" panose="020B0604030504040204" pitchFamily="34" charset="0"/>
                <a:cs typeface="Arial" panose="020B0604020202020204" pitchFamily="34" charset="0"/>
              </a:rPr>
              <a:t>.      </a:t>
            </a:r>
          </a:p>
        </p:txBody>
      </p:sp>
      <p:pic>
        <p:nvPicPr>
          <p:cNvPr id="10" name="Picture 24" descr="Muon_precession_fast">
            <a:extLst>
              <a:ext uri="{FF2B5EF4-FFF2-40B4-BE49-F238E27FC236}">
                <a16:creationId xmlns:a16="http://schemas.microsoft.com/office/drawing/2014/main" id="{76FB5A11-72CC-08C9-D9A9-81B695315CC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287" y="1688225"/>
            <a:ext cx="344722" cy="422285"/>
          </a:xfrm>
          <a:prstGeom prst="rect">
            <a:avLst/>
          </a:prstGeom>
          <a:solidFill>
            <a:schemeClr val="bg1"/>
          </a:solidFill>
          <a:ln>
            <a:noFill/>
          </a:ln>
        </p:spPr>
      </p:pic>
    </p:spTree>
    <p:extLst>
      <p:ext uri="{BB962C8B-B14F-4D97-AF65-F5344CB8AC3E}">
        <p14:creationId xmlns:p14="http://schemas.microsoft.com/office/powerpoint/2010/main" val="3658652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EBE2C96-E6B6-D31A-1CC0-896983F99E3F}"/>
              </a:ext>
            </a:extLst>
          </p:cNvPr>
          <p:cNvSpPr>
            <a:spLocks noGrp="1"/>
          </p:cNvSpPr>
          <p:nvPr>
            <p:ph type="sldNum" sz="quarter" idx="12"/>
          </p:nvPr>
        </p:nvSpPr>
        <p:spPr/>
        <p:txBody>
          <a:bodyPr/>
          <a:lstStyle/>
          <a:p>
            <a:fld id="{7B7CF359-E386-4849-AD70-B79340810013}" type="slidenum">
              <a:rPr lang="it-IT" smtClean="0"/>
              <a:pPr/>
              <a:t>13</a:t>
            </a:fld>
            <a:endParaRPr lang="it-IT"/>
          </a:p>
        </p:txBody>
      </p:sp>
      <p:pic>
        <p:nvPicPr>
          <p:cNvPr id="29" name="Picture 3" descr="Kazan030">
            <a:extLst>
              <a:ext uri="{FF2B5EF4-FFF2-40B4-BE49-F238E27FC236}">
                <a16:creationId xmlns:a16="http://schemas.microsoft.com/office/drawing/2014/main" id="{1068253B-6573-0BE5-01FE-F7B604EDEF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1324" y="1565814"/>
            <a:ext cx="2986212" cy="233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ttangolo 29">
            <a:extLst>
              <a:ext uri="{FF2B5EF4-FFF2-40B4-BE49-F238E27FC236}">
                <a16:creationId xmlns:a16="http://schemas.microsoft.com/office/drawing/2014/main" id="{DABB4577-EA11-75AF-853C-8B19A55D2431}"/>
              </a:ext>
            </a:extLst>
          </p:cNvPr>
          <p:cNvSpPr/>
          <p:nvPr/>
        </p:nvSpPr>
        <p:spPr>
          <a:xfrm>
            <a:off x="10056440" y="3148866"/>
            <a:ext cx="288032" cy="35571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Segnaposto testo 1">
            <a:extLst>
              <a:ext uri="{FF2B5EF4-FFF2-40B4-BE49-F238E27FC236}">
                <a16:creationId xmlns:a16="http://schemas.microsoft.com/office/drawing/2014/main" id="{14A5DA87-32A2-F5D3-14E1-6A8A3F8C096E}"/>
              </a:ext>
            </a:extLst>
          </p:cNvPr>
          <p:cNvSpPr txBox="1">
            <a:spLocks/>
          </p:cNvSpPr>
          <p:nvPr/>
        </p:nvSpPr>
        <p:spPr>
          <a:xfrm>
            <a:off x="527051" y="476674"/>
            <a:ext cx="11233149" cy="648071"/>
          </a:xfrm>
          <a:prstGeom prst="rect">
            <a:avLst/>
          </a:prstGeom>
        </p:spPr>
        <p:txBody>
          <a:bodyPr vert="horz" lIns="91440" tIns="45720" rIns="91440" bIns="45720" rtlCol="0">
            <a:normAutofit/>
          </a:bodyPr>
          <a:lstStyle>
            <a:lvl1pPr marL="0" indent="0" algn="l" defTabSz="914400" rtl="0" eaLnBrk="1" latinLnBrk="0" hangingPunct="1">
              <a:lnSpc>
                <a:spcPts val="2200"/>
              </a:lnSpc>
              <a:spcBef>
                <a:spcPts val="1000"/>
              </a:spcBef>
              <a:buFont typeface="Arial" panose="020B0604020202020204" pitchFamily="34" charset="0"/>
              <a:buNone/>
              <a:defRPr sz="2400" b="1" kern="1200">
                <a:solidFill>
                  <a:srgbClr val="BD2B0B"/>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BD2B0B"/>
                </a:solidFill>
                <a:effectLst/>
                <a:uLnTx/>
                <a:uFillTx/>
                <a:latin typeface="Century Gothic" panose="020B0502020202020204" pitchFamily="34" charset="0"/>
                <a:ea typeface="+mn-ea"/>
                <a:cs typeface="+mn-cs"/>
              </a:rPr>
              <a:t>The </a:t>
            </a:r>
            <a:r>
              <a:rPr kumimoji="0" lang="en-GB" sz="2400" b="1" i="0" u="none" strike="noStrike" kern="1200" cap="none" spc="0" normalizeH="0" baseline="0" noProof="0">
                <a:ln>
                  <a:noFill/>
                </a:ln>
                <a:solidFill>
                  <a:srgbClr val="BD2B0B"/>
                </a:solidFill>
                <a:effectLst/>
                <a:uLnTx/>
                <a:uFillTx/>
                <a:latin typeface="Symbol" panose="05050102010706020507" pitchFamily="18" charset="2"/>
                <a:ea typeface="+mn-ea"/>
                <a:cs typeface="+mn-cs"/>
              </a:rPr>
              <a:t>m</a:t>
            </a:r>
            <a:r>
              <a:rPr kumimoji="0" lang="en-GB" sz="2400" b="1" i="0" u="none" strike="noStrike" kern="1200" cap="none" spc="0" normalizeH="0" baseline="0" noProof="0">
                <a:ln>
                  <a:noFill/>
                </a:ln>
                <a:solidFill>
                  <a:srgbClr val="BD2B0B"/>
                </a:solidFill>
                <a:effectLst/>
                <a:uLnTx/>
                <a:uFillTx/>
                <a:latin typeface="Century Gothic" panose="020B0502020202020204" pitchFamily="34" charset="0"/>
                <a:ea typeface="+mn-ea"/>
                <a:cs typeface="+mn-cs"/>
              </a:rPr>
              <a:t>SR signal: the muon asymmetry vs time in Transverse Field (TF)</a:t>
            </a:r>
            <a:endParaRPr kumimoji="0" lang="en-GB" sz="2400" b="1" i="0" u="none" strike="noStrike" kern="1200" cap="none" spc="0" normalizeH="0" baseline="0" noProof="0" dirty="0">
              <a:ln>
                <a:noFill/>
              </a:ln>
              <a:solidFill>
                <a:srgbClr val="BD2B0B"/>
              </a:solidFill>
              <a:effectLst/>
              <a:uLnTx/>
              <a:uFillTx/>
              <a:latin typeface="Century Gothic" panose="020B0502020202020204" pitchFamily="34" charset="0"/>
              <a:ea typeface="+mn-ea"/>
              <a:cs typeface="+mn-cs"/>
            </a:endParaRPr>
          </a:p>
        </p:txBody>
      </p:sp>
      <p:sp>
        <p:nvSpPr>
          <p:cNvPr id="32" name="Rectangle 8">
            <a:extLst>
              <a:ext uri="{FF2B5EF4-FFF2-40B4-BE49-F238E27FC236}">
                <a16:creationId xmlns:a16="http://schemas.microsoft.com/office/drawing/2014/main" id="{1D243DFB-DB80-4BF8-DDC5-7ACF007815F9}"/>
              </a:ext>
            </a:extLst>
          </p:cNvPr>
          <p:cNvSpPr>
            <a:spLocks noChangeArrowheads="1"/>
          </p:cNvSpPr>
          <p:nvPr/>
        </p:nvSpPr>
        <p:spPr bwMode="auto">
          <a:xfrm>
            <a:off x="9190901" y="4417939"/>
            <a:ext cx="2016212" cy="1080000"/>
          </a:xfrm>
          <a:prstGeom prst="rect">
            <a:avLst/>
          </a:prstGeom>
          <a:solidFill>
            <a:sysClr val="window" lastClr="FFFF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20000"/>
              </a:lnSpc>
              <a:spcBef>
                <a:spcPct val="50000"/>
              </a:spcBef>
              <a:spcAft>
                <a:spcPts val="0"/>
              </a:spcAft>
              <a:buClr>
                <a:srgbClr val="000000"/>
              </a:buClr>
              <a:buSzPct val="100000"/>
              <a:buFont typeface="Times New Roman" panose="02020603050405020304" pitchFamily="18" charset="0"/>
              <a:buNone/>
              <a:tabLst/>
              <a:defRPr/>
            </a:pPr>
            <a:endParaRPr kumimoji="0" lang="it-IT" altLang="it-IT" sz="1633" b="0" i="0" u="none" strike="noStrike" kern="0" cap="none" spc="0" normalizeH="0" baseline="0" noProof="0">
              <a:ln>
                <a:noFill/>
              </a:ln>
              <a:solidFill>
                <a:prstClr val="black"/>
              </a:solidFill>
              <a:effectLst/>
              <a:uLnTx/>
              <a:uFillTx/>
            </a:endParaRPr>
          </a:p>
        </p:txBody>
      </p:sp>
      <p:pic>
        <p:nvPicPr>
          <p:cNvPr id="33" name="Picture 7">
            <a:extLst>
              <a:ext uri="{FF2B5EF4-FFF2-40B4-BE49-F238E27FC236}">
                <a16:creationId xmlns:a16="http://schemas.microsoft.com/office/drawing/2014/main" id="{A5EDB9CC-22DC-F2AD-E9EB-648A3890E2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7289" b="18534"/>
          <a:stretch/>
        </p:blipFill>
        <p:spPr bwMode="auto">
          <a:xfrm>
            <a:off x="8616743" y="825581"/>
            <a:ext cx="3048206" cy="64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lobe">
            <a:extLst>
              <a:ext uri="{FF2B5EF4-FFF2-40B4-BE49-F238E27FC236}">
                <a16:creationId xmlns:a16="http://schemas.microsoft.com/office/drawing/2014/main" id="{DD09C8D4-FE46-AE4B-500D-60D3A6E8DAE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695400" y="3714613"/>
            <a:ext cx="2652759" cy="266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5">
            <a:extLst>
              <a:ext uri="{FF2B5EF4-FFF2-40B4-BE49-F238E27FC236}">
                <a16:creationId xmlns:a16="http://schemas.microsoft.com/office/drawing/2014/main" id="{D172F6A3-CC6D-406F-B5E9-339956579CE5}"/>
              </a:ext>
            </a:extLst>
          </p:cNvPr>
          <p:cNvSpPr txBox="1">
            <a:spLocks noChangeArrowheads="1"/>
          </p:cNvSpPr>
          <p:nvPr/>
        </p:nvSpPr>
        <p:spPr bwMode="auto">
          <a:xfrm>
            <a:off x="1199453" y="4074651"/>
            <a:ext cx="1078673" cy="39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defTabSz="503238">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pitchFamily="34" charset="0"/>
              </a:defRPr>
            </a:lvl1pPr>
            <a:lvl2pPr marL="819150" indent="-315913" defTabSz="503238">
              <a:lnSpc>
                <a:spcPct val="93000"/>
              </a:lnSpc>
              <a:spcAft>
                <a:spcPts val="1138"/>
              </a:spcAft>
              <a:buClr>
                <a:srgbClr val="000000"/>
              </a:buClr>
              <a:buSzPct val="100000"/>
              <a:buFont typeface="Times New Roman" panose="02020603050405020304" pitchFamily="18" charset="0"/>
              <a:defRPr sz="2600">
                <a:solidFill>
                  <a:srgbClr val="000000"/>
                </a:solidFill>
                <a:latin typeface="Arial" panose="020B0604020202020204" pitchFamily="34" charset="0"/>
                <a:cs typeface="DejaVu Sans" pitchFamily="34" charset="0"/>
              </a:defRPr>
            </a:lvl2pPr>
            <a:lvl3pPr marL="1260475" indent="-252413" defTabSz="503238">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pitchFamily="34" charset="0"/>
              </a:defRPr>
            </a:lvl3pPr>
            <a:lvl4pPr marL="1763713" indent="-252413" defTabSz="503238">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4pPr>
            <a:lvl5pPr marL="2268538" indent="-252413" defTabSz="503238">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5pPr>
            <a:lvl6pPr marL="2725738" indent="-252413" defTabSz="503238"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6pPr>
            <a:lvl7pPr marL="3182938" indent="-252413" defTabSz="503238"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7pPr>
            <a:lvl8pPr marL="3640138" indent="-252413" defTabSz="503238"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8pPr>
            <a:lvl9pPr marL="4097338" indent="-252413" defTabSz="503238"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9pPr>
          </a:lstStyle>
          <a:p>
            <a:pPr marL="0" marR="0" lvl="0" indent="0" algn="ctr" defTabSz="503238" eaLnBrk="1" fontAlgn="auto" latinLnBrk="0" hangingPunct="1">
              <a:lnSpc>
                <a:spcPct val="100000"/>
              </a:lnSpc>
              <a:spcBef>
                <a:spcPct val="50000"/>
              </a:spcBef>
              <a:spcAft>
                <a:spcPct val="0"/>
              </a:spcAft>
              <a:buClrTx/>
              <a:buSzTx/>
              <a:buFontTx/>
              <a:buNone/>
              <a:tabLst/>
              <a:defRPr/>
            </a:pPr>
            <a:r>
              <a:rPr kumimoji="0" lang="en-US" altLang="it-IT" sz="1996" b="0" i="0" u="none" strike="noStrike" kern="0" cap="none" spc="0" normalizeH="0" baseline="0" noProof="0">
                <a:ln>
                  <a:noFill/>
                </a:ln>
                <a:solidFill>
                  <a:srgbClr val="ED7D31"/>
                </a:solidFill>
                <a:effectLst/>
                <a:uLnTx/>
                <a:uFillTx/>
                <a:latin typeface="Arial" panose="020B0604020202020204" pitchFamily="34" charset="0"/>
              </a:rPr>
              <a:t>B</a:t>
            </a:r>
          </a:p>
        </p:txBody>
      </p:sp>
      <p:sp>
        <p:nvSpPr>
          <p:cNvPr id="36" name="Text Box 6">
            <a:extLst>
              <a:ext uri="{FF2B5EF4-FFF2-40B4-BE49-F238E27FC236}">
                <a16:creationId xmlns:a16="http://schemas.microsoft.com/office/drawing/2014/main" id="{5C8C971F-B252-290D-74B8-23C7A956A1EB}"/>
              </a:ext>
            </a:extLst>
          </p:cNvPr>
          <p:cNvSpPr txBox="1">
            <a:spLocks noChangeArrowheads="1"/>
          </p:cNvSpPr>
          <p:nvPr/>
        </p:nvSpPr>
        <p:spPr bwMode="auto">
          <a:xfrm>
            <a:off x="1486043" y="5012189"/>
            <a:ext cx="1080113" cy="39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defTabSz="503238">
              <a:lnSpc>
                <a:spcPct val="93000"/>
              </a:lnSpc>
              <a:spcAft>
                <a:spcPts val="1425"/>
              </a:spcAft>
              <a:buClr>
                <a:srgbClr val="000000"/>
              </a:buClr>
              <a:buSzPct val="100000"/>
              <a:buFont typeface="Times New Roman" panose="02020603050405020304" pitchFamily="18" charset="0"/>
              <a:defRPr sz="2800">
                <a:solidFill>
                  <a:srgbClr val="000000"/>
                </a:solidFill>
                <a:latin typeface="Arial" panose="020B0604020202020204" pitchFamily="34" charset="0"/>
                <a:cs typeface="DejaVu Sans" pitchFamily="34" charset="0"/>
              </a:defRPr>
            </a:lvl1pPr>
            <a:lvl2pPr marL="819150" indent="-315913" defTabSz="503238">
              <a:lnSpc>
                <a:spcPct val="93000"/>
              </a:lnSpc>
              <a:spcAft>
                <a:spcPts val="1138"/>
              </a:spcAft>
              <a:buClr>
                <a:srgbClr val="000000"/>
              </a:buClr>
              <a:buSzPct val="100000"/>
              <a:buFont typeface="Times New Roman" panose="02020603050405020304" pitchFamily="18" charset="0"/>
              <a:defRPr sz="2600">
                <a:solidFill>
                  <a:srgbClr val="000000"/>
                </a:solidFill>
                <a:latin typeface="Arial" panose="020B0604020202020204" pitchFamily="34" charset="0"/>
                <a:cs typeface="DejaVu Sans" pitchFamily="34" charset="0"/>
              </a:defRPr>
            </a:lvl2pPr>
            <a:lvl3pPr marL="1260475" indent="-252413" defTabSz="503238">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cs typeface="DejaVu Sans" pitchFamily="34" charset="0"/>
              </a:defRPr>
            </a:lvl3pPr>
            <a:lvl4pPr marL="1763713" indent="-252413" defTabSz="503238">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4pPr>
            <a:lvl5pPr marL="2268538" indent="-252413" defTabSz="503238">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5pPr>
            <a:lvl6pPr marL="2725738" indent="-252413" defTabSz="503238"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6pPr>
            <a:lvl7pPr marL="3182938" indent="-252413" defTabSz="503238"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7pPr>
            <a:lvl8pPr marL="3640138" indent="-252413" defTabSz="503238"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8pPr>
            <a:lvl9pPr marL="4097338" indent="-252413" defTabSz="503238"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DejaVu Sans" pitchFamily="34" charset="0"/>
              </a:defRPr>
            </a:lvl9pPr>
          </a:lstStyle>
          <a:p>
            <a:pPr marL="0" marR="0" lvl="0" indent="0" algn="ctr" defTabSz="503238" eaLnBrk="1" fontAlgn="auto" latinLnBrk="0" hangingPunct="1">
              <a:lnSpc>
                <a:spcPct val="100000"/>
              </a:lnSpc>
              <a:spcBef>
                <a:spcPct val="50000"/>
              </a:spcBef>
              <a:spcAft>
                <a:spcPct val="0"/>
              </a:spcAft>
              <a:buClrTx/>
              <a:buSzTx/>
              <a:buFontTx/>
              <a:buNone/>
              <a:tabLst/>
              <a:defRPr/>
            </a:pPr>
            <a:r>
              <a:rPr kumimoji="0" lang="en-US" altLang="it-IT" sz="1996" b="0" i="0" u="none" strike="noStrike" kern="0" cap="none" spc="0" normalizeH="0" baseline="0" noProof="0" dirty="0" err="1">
                <a:ln>
                  <a:noFill/>
                </a:ln>
                <a:solidFill>
                  <a:srgbClr val="FF0000"/>
                </a:solidFill>
                <a:effectLst/>
                <a:uLnTx/>
                <a:uFillTx/>
                <a:latin typeface="Arial" panose="020B0604020202020204" pitchFamily="34" charset="0"/>
              </a:rPr>
              <a:t>S</a:t>
            </a:r>
            <a:r>
              <a:rPr kumimoji="0" lang="en-US" altLang="it-IT" sz="1996" b="0" i="0" u="none" strike="noStrike" kern="0" cap="none" spc="0" normalizeH="0" baseline="-25000" noProof="0" dirty="0" err="1">
                <a:ln>
                  <a:noFill/>
                </a:ln>
                <a:solidFill>
                  <a:srgbClr val="FF0000"/>
                </a:solidFill>
                <a:effectLst/>
                <a:uLnTx/>
                <a:uFillTx/>
                <a:latin typeface="Symbol" panose="05050102010706020507" pitchFamily="18" charset="2"/>
              </a:rPr>
              <a:t>m</a:t>
            </a:r>
            <a:endParaRPr kumimoji="0" lang="en-US" altLang="it-IT" sz="1996" b="0" i="0" u="none" strike="noStrike" kern="0" cap="none" spc="0" normalizeH="0" baseline="-25000" noProof="0" dirty="0">
              <a:ln>
                <a:noFill/>
              </a:ln>
              <a:solidFill>
                <a:srgbClr val="FF0000"/>
              </a:solidFill>
              <a:effectLst/>
              <a:uLnTx/>
              <a:uFillTx/>
              <a:latin typeface="Symbol" panose="05050102010706020507" pitchFamily="18" charset="2"/>
            </a:endParaRPr>
          </a:p>
        </p:txBody>
      </p:sp>
      <p:sp>
        <p:nvSpPr>
          <p:cNvPr id="37" name="Rettangolo 36">
            <a:extLst>
              <a:ext uri="{FF2B5EF4-FFF2-40B4-BE49-F238E27FC236}">
                <a16:creationId xmlns:a16="http://schemas.microsoft.com/office/drawing/2014/main" id="{1B7CD2E5-DE69-5CCE-74F0-BF6E948535CE}"/>
              </a:ext>
            </a:extLst>
          </p:cNvPr>
          <p:cNvSpPr/>
          <p:nvPr/>
        </p:nvSpPr>
        <p:spPr>
          <a:xfrm>
            <a:off x="4102577" y="1295053"/>
            <a:ext cx="3048206"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BD2B0B"/>
                </a:solidFill>
                <a:effectLst/>
                <a:uLnTx/>
                <a:uFillTx/>
                <a:latin typeface="Century Gothic" panose="020B0502020202020204" pitchFamily="34" charset="0"/>
              </a:rPr>
              <a:t>in Transverse Field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BD2B0B"/>
                </a:solidFill>
                <a:effectLst/>
                <a:uLnTx/>
                <a:uFillTx/>
                <a:latin typeface="Century Gothic" panose="020B0502020202020204" pitchFamily="34" charset="0"/>
              </a:rPr>
              <a:t>(TF </a:t>
            </a:r>
            <a:r>
              <a:rPr kumimoji="0" lang="en-GB" sz="2400" b="1" i="0" u="none" strike="noStrike" kern="0" cap="none" spc="0" normalizeH="0" baseline="0" noProof="0" dirty="0">
                <a:ln>
                  <a:noFill/>
                </a:ln>
                <a:solidFill>
                  <a:srgbClr val="BD2B0B"/>
                </a:solidFill>
                <a:effectLst/>
                <a:uLnTx/>
                <a:uFillTx/>
                <a:latin typeface="Century Gothic" panose="020B0502020202020204" pitchFamily="34" charset="0"/>
                <a:sym typeface="Symbol" panose="05050102010706020507" pitchFamily="18" charset="2"/>
              </a:rPr>
              <a:t> </a:t>
            </a:r>
            <a:r>
              <a:rPr kumimoji="0" lang="en-GB" sz="2400" b="1" i="0" u="none" strike="noStrike" kern="0" cap="none" spc="0" normalizeH="0" baseline="0" noProof="0" dirty="0" err="1">
                <a:ln>
                  <a:noFill/>
                </a:ln>
                <a:solidFill>
                  <a:srgbClr val="BD2B0B"/>
                </a:solidFill>
                <a:effectLst/>
                <a:uLnTx/>
                <a:uFillTx/>
                <a:latin typeface="Century Gothic" panose="020B0502020202020204" pitchFamily="34" charset="0"/>
                <a:sym typeface="Symbol" panose="05050102010706020507" pitchFamily="18" charset="2"/>
              </a:rPr>
              <a:t>B</a:t>
            </a:r>
            <a:r>
              <a:rPr kumimoji="0" lang="en-GB" sz="2400" b="1" i="0" u="none" strike="noStrike" kern="0" cap="none" spc="0" normalizeH="0" baseline="-25000" noProof="0" dirty="0" err="1">
                <a:ln>
                  <a:noFill/>
                </a:ln>
                <a:solidFill>
                  <a:srgbClr val="BD2B0B"/>
                </a:solidFill>
                <a:effectLst/>
                <a:uLnTx/>
                <a:uFillTx/>
                <a:latin typeface="Century Gothic" panose="020B0502020202020204" pitchFamily="34" charset="0"/>
                <a:sym typeface="Symbol" panose="05050102010706020507" pitchFamily="18" charset="2"/>
              </a:rPr>
              <a:t>ext</a:t>
            </a:r>
            <a:r>
              <a:rPr kumimoji="0" lang="en-GB" sz="2400" b="1" i="0" u="none" strike="noStrike" kern="0" cap="none" spc="0" normalizeH="0" baseline="0" noProof="0" dirty="0">
                <a:ln>
                  <a:noFill/>
                </a:ln>
                <a:solidFill>
                  <a:srgbClr val="BD2B0B"/>
                </a:solidFill>
                <a:effectLst/>
                <a:uLnTx/>
                <a:uFillTx/>
                <a:latin typeface="Century Gothic" panose="020B0502020202020204" pitchFamily="34" charset="0"/>
                <a:sym typeface="Symbol" panose="05050102010706020507" pitchFamily="18" charset="2"/>
              </a:rPr>
              <a:t>  </a:t>
            </a:r>
            <a:r>
              <a:rPr kumimoji="0" lang="en-GB" sz="2400" b="1" i="0" u="none" strike="noStrike" kern="0" cap="none" spc="0" normalizeH="0" baseline="0" noProof="0" dirty="0" err="1">
                <a:ln>
                  <a:noFill/>
                </a:ln>
                <a:solidFill>
                  <a:srgbClr val="BD2B0B"/>
                </a:solidFill>
                <a:effectLst/>
                <a:uLnTx/>
                <a:uFillTx/>
                <a:latin typeface="Century Gothic" panose="020B0502020202020204" pitchFamily="34" charset="0"/>
                <a:sym typeface="Symbol" panose="05050102010706020507" pitchFamily="18" charset="2"/>
              </a:rPr>
              <a:t>S</a:t>
            </a:r>
            <a:r>
              <a:rPr kumimoji="0" lang="en-GB" sz="2400" b="1" i="0" u="none" strike="noStrike" kern="0" cap="none" spc="0" normalizeH="0" baseline="-25000" noProof="0" dirty="0" err="1">
                <a:ln>
                  <a:noFill/>
                </a:ln>
                <a:solidFill>
                  <a:srgbClr val="BD2B0B"/>
                </a:solidFill>
                <a:effectLst/>
                <a:uLnTx/>
                <a:uFillTx/>
                <a:latin typeface="Symbol" panose="05050102010706020507" pitchFamily="18" charset="2"/>
                <a:sym typeface="Symbol" panose="05050102010706020507" pitchFamily="18" charset="2"/>
              </a:rPr>
              <a:t>m</a:t>
            </a:r>
            <a:r>
              <a:rPr kumimoji="0" lang="en-GB" sz="2400" b="1" i="0" u="none" strike="noStrike" kern="0" cap="none" spc="0" normalizeH="0" baseline="0" noProof="0" dirty="0">
                <a:ln>
                  <a:noFill/>
                </a:ln>
                <a:solidFill>
                  <a:srgbClr val="BD2B0B"/>
                </a:solidFill>
                <a:effectLst/>
                <a:uLnTx/>
                <a:uFillTx/>
                <a:latin typeface="Symbol" panose="05050102010706020507" pitchFamily="18" charset="2"/>
                <a:sym typeface="Symbol" panose="05050102010706020507" pitchFamily="18" charset="2"/>
              </a:rPr>
              <a:t>(0)</a:t>
            </a:r>
            <a:r>
              <a:rPr kumimoji="0" lang="en-GB" sz="2400" b="1" i="0" u="none" strike="noStrike" kern="0" cap="none" spc="0" normalizeH="0" baseline="0" noProof="0" dirty="0">
                <a:ln>
                  <a:noFill/>
                </a:ln>
                <a:solidFill>
                  <a:srgbClr val="BD2B0B"/>
                </a:solidFill>
                <a:effectLst/>
                <a:uLnTx/>
                <a:uFillTx/>
                <a:latin typeface="Century Gothic" panose="020B0502020202020204" pitchFamily="34" charset="0"/>
              </a:rPr>
              <a:t>)</a:t>
            </a:r>
            <a:endParaRPr kumimoji="0" lang="en-GB" sz="1800" b="0" i="0" u="none" strike="noStrike" kern="0" cap="none" spc="0" normalizeH="0" baseline="0" noProof="0" dirty="0">
              <a:ln>
                <a:noFill/>
              </a:ln>
              <a:solidFill>
                <a:prstClr val="black"/>
              </a:solidFill>
              <a:effectLst/>
              <a:uLnTx/>
              <a:uFillTx/>
            </a:endParaRPr>
          </a:p>
        </p:txBody>
      </p:sp>
      <p:sp>
        <p:nvSpPr>
          <p:cNvPr id="38" name="Rettangolo 37">
            <a:extLst>
              <a:ext uri="{FF2B5EF4-FFF2-40B4-BE49-F238E27FC236}">
                <a16:creationId xmlns:a16="http://schemas.microsoft.com/office/drawing/2014/main" id="{420C9711-FED9-27AE-BEAA-AA797FE268DB}"/>
              </a:ext>
            </a:extLst>
          </p:cNvPr>
          <p:cNvSpPr/>
          <p:nvPr/>
        </p:nvSpPr>
        <p:spPr>
          <a:xfrm>
            <a:off x="9320646" y="1503190"/>
            <a:ext cx="122089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Single detector </a:t>
            </a:r>
            <a:endParaRPr kumimoji="0" lang="en-GB" sz="1800" b="0" i="0" u="none" strike="noStrike" kern="0" cap="none" spc="0" normalizeH="0" baseline="0" noProof="0" dirty="0">
              <a:ln>
                <a:noFill/>
              </a:ln>
              <a:solidFill>
                <a:prstClr val="black"/>
              </a:solidFill>
              <a:effectLst/>
              <a:uLnTx/>
              <a:uFillTx/>
            </a:endParaRPr>
          </a:p>
        </p:txBody>
      </p:sp>
      <mc:AlternateContent xmlns:mc="http://schemas.openxmlformats.org/markup-compatibility/2006">
        <mc:Choice xmlns:a14="http://schemas.microsoft.com/office/drawing/2010/main" Requires="a14">
          <p:sp>
            <p:nvSpPr>
              <p:cNvPr id="39" name="Rettangolo 38">
                <a:extLst>
                  <a:ext uri="{FF2B5EF4-FFF2-40B4-BE49-F238E27FC236}">
                    <a16:creationId xmlns:a16="http://schemas.microsoft.com/office/drawing/2014/main" id="{C76CD86B-0973-2715-91E8-040ED438E27D}"/>
                  </a:ext>
                </a:extLst>
              </p:cNvPr>
              <p:cNvSpPr/>
              <p:nvPr/>
            </p:nvSpPr>
            <p:spPr>
              <a:xfrm>
                <a:off x="8930816" y="3200177"/>
                <a:ext cx="2543702" cy="3918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rPr>
                        <m:t>𝑷</m:t>
                      </m:r>
                      <m:d>
                        <m:dPr>
                          <m:ctrlP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rPr>
                          </m:ctrlPr>
                        </m:dPr>
                        <m:e>
                          <m: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rPr>
                            <m:t>𝒕</m:t>
                          </m:r>
                        </m:e>
                      </m:d>
                      <m: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rPr>
                        <m:t>=</m:t>
                      </m:r>
                      <m: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rPr>
                        <m:t>𝑹𝑿</m:t>
                      </m:r>
                      <m:d>
                        <m:dPr>
                          <m:ctrlP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rPr>
                          </m:ctrlPr>
                        </m:dPr>
                        <m:e>
                          <m: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rPr>
                            <m:t>𝒕</m:t>
                          </m:r>
                        </m:e>
                      </m:d>
                      <m: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rPr>
                        <m:t>𝒄𝒐𝒔</m:t>
                      </m:r>
                      <m:sSub>
                        <m:sSubPr>
                          <m:ctrlP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𝝎</m:t>
                          </m:r>
                        </m:e>
                        <m:sub>
                          <m: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𝝁</m:t>
                          </m:r>
                        </m:sub>
                      </m:sSub>
                      <m:r>
                        <a:rPr kumimoji="0" lang="it-IT" sz="1800" b="1" i="1" u="none" strike="noStrike" kern="0" cap="none" spc="0" normalizeH="0" baseline="0" noProof="0" smtClean="0">
                          <a:ln>
                            <a:noFill/>
                          </a:ln>
                          <a:solidFill>
                            <a:srgbClr val="000000"/>
                          </a:solidFill>
                          <a:effectLst/>
                          <a:uLnTx/>
                          <a:uFillTx/>
                          <a:latin typeface="Cambria Math" panose="02040503050406030204" pitchFamily="18" charset="0"/>
                        </a:rPr>
                        <m:t>𝒕</m:t>
                      </m:r>
                    </m:oMath>
                  </m:oMathPara>
                </a14:m>
                <a:endParaRPr kumimoji="0" lang="en-GB" sz="1800" b="0" i="0" u="none" strike="noStrike" kern="0" cap="none" spc="0" normalizeH="0" baseline="0" noProof="0" dirty="0">
                  <a:ln>
                    <a:noFill/>
                  </a:ln>
                  <a:solidFill>
                    <a:prstClr val="black"/>
                  </a:solidFill>
                  <a:effectLst/>
                  <a:uLnTx/>
                  <a:uFillTx/>
                </a:endParaRPr>
              </a:p>
            </p:txBody>
          </p:sp>
        </mc:Choice>
        <mc:Fallback>
          <p:sp>
            <p:nvSpPr>
              <p:cNvPr id="39" name="Rettangolo 38">
                <a:extLst>
                  <a:ext uri="{FF2B5EF4-FFF2-40B4-BE49-F238E27FC236}">
                    <a16:creationId xmlns:a16="http://schemas.microsoft.com/office/drawing/2014/main" id="{C76CD86B-0973-2715-91E8-040ED438E27D}"/>
                  </a:ext>
                </a:extLst>
              </p:cNvPr>
              <p:cNvSpPr>
                <a:spLocks noRot="1" noChangeAspect="1" noMove="1" noResize="1" noEditPoints="1" noAdjustHandles="1" noChangeArrowheads="1" noChangeShapeType="1" noTextEdit="1"/>
              </p:cNvSpPr>
              <p:nvPr/>
            </p:nvSpPr>
            <p:spPr>
              <a:xfrm>
                <a:off x="8930816" y="3200177"/>
                <a:ext cx="2543702" cy="391839"/>
              </a:xfrm>
              <a:prstGeom prst="rect">
                <a:avLst/>
              </a:prstGeom>
              <a:blipFill>
                <a:blip r:embed="rId7"/>
                <a:stretch>
                  <a:fillRect b="-3125"/>
                </a:stretch>
              </a:blipFill>
            </p:spPr>
            <p:txBody>
              <a:bodyPr/>
              <a:lstStyle/>
              <a:p>
                <a:r>
                  <a:rPr lang="it-IT">
                    <a:noFill/>
                  </a:rPr>
                  <a:t> </a:t>
                </a:r>
              </a:p>
            </p:txBody>
          </p:sp>
        </mc:Fallback>
      </mc:AlternateContent>
      <p:pic>
        <p:nvPicPr>
          <p:cNvPr id="40" name="Picture 9" descr="teoretical_muon_asym">
            <a:extLst>
              <a:ext uri="{FF2B5EF4-FFF2-40B4-BE49-F238E27FC236}">
                <a16:creationId xmlns:a16="http://schemas.microsoft.com/office/drawing/2014/main" id="{0DB5F611-DEC8-6E93-5FF4-68A4477337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89869" y="4182549"/>
            <a:ext cx="2667160" cy="222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0" descr="teoretical_muon_asym_expdecay">
            <a:extLst>
              <a:ext uri="{FF2B5EF4-FFF2-40B4-BE49-F238E27FC236}">
                <a16:creationId xmlns:a16="http://schemas.microsoft.com/office/drawing/2014/main" id="{9E87337A-70C0-758E-6DCC-FB4AA24DBC9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91309" y="4191190"/>
            <a:ext cx="2664280" cy="220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1" descr="teoretical_muon_asym_expdecay_shape">
            <a:extLst>
              <a:ext uri="{FF2B5EF4-FFF2-40B4-BE49-F238E27FC236}">
                <a16:creationId xmlns:a16="http://schemas.microsoft.com/office/drawing/2014/main" id="{B5463BF2-4DCA-0438-F372-3D173DFA528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91309" y="4191190"/>
            <a:ext cx="2664280" cy="220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ttangolo 42">
            <a:extLst>
              <a:ext uri="{FF2B5EF4-FFF2-40B4-BE49-F238E27FC236}">
                <a16:creationId xmlns:a16="http://schemas.microsoft.com/office/drawing/2014/main" id="{ADB56212-0A35-9AB2-8C2A-85305D0469D4}"/>
              </a:ext>
            </a:extLst>
          </p:cNvPr>
          <p:cNvSpPr/>
          <p:nvPr/>
        </p:nvSpPr>
        <p:spPr>
          <a:xfrm>
            <a:off x="6827655" y="4926314"/>
            <a:ext cx="1602362" cy="4770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it-IT" sz="2500" b="1" i="0" u="none" strike="noStrike" kern="0" cap="none" spc="0" normalizeH="0" baseline="0" noProof="0" dirty="0" err="1">
                <a:ln>
                  <a:noFill/>
                </a:ln>
                <a:solidFill>
                  <a:prstClr val="black"/>
                </a:solidFill>
                <a:effectLst/>
                <a:uLnTx/>
                <a:uFillTx/>
                <a:latin typeface="Symbol" panose="05050102010706020507" pitchFamily="18" charset="2"/>
              </a:rPr>
              <a:t>w</a:t>
            </a:r>
            <a:r>
              <a:rPr kumimoji="0" lang="en-US" altLang="it-IT" sz="2500" b="1" i="0" u="none" strike="noStrike" kern="0" cap="none" spc="0" normalizeH="0" baseline="-25000" noProof="0" dirty="0" err="1">
                <a:ln>
                  <a:noFill/>
                </a:ln>
                <a:solidFill>
                  <a:prstClr val="black"/>
                </a:solidFill>
                <a:effectLst/>
                <a:uLnTx/>
                <a:uFillTx/>
                <a:latin typeface="Symbol" panose="05050102010706020507" pitchFamily="18" charset="2"/>
              </a:rPr>
              <a:t>m</a:t>
            </a:r>
            <a:r>
              <a:rPr kumimoji="0" lang="en-US" altLang="it-IT" sz="2500" b="1" i="0" u="none" strike="noStrike" kern="0" cap="none" spc="0" normalizeH="0" baseline="0" noProof="0" dirty="0">
                <a:ln>
                  <a:noFill/>
                </a:ln>
                <a:solidFill>
                  <a:prstClr val="black"/>
                </a:solidFill>
                <a:effectLst/>
                <a:uLnTx/>
                <a:uFillTx/>
              </a:rPr>
              <a:t>= </a:t>
            </a:r>
            <a:r>
              <a:rPr kumimoji="0" lang="en-US" altLang="it-IT" sz="2500" b="1" i="0" u="none" strike="noStrike" kern="0" cap="none" spc="0" normalizeH="0" baseline="0" noProof="0" dirty="0">
                <a:ln>
                  <a:noFill/>
                </a:ln>
                <a:solidFill>
                  <a:prstClr val="black"/>
                </a:solidFill>
                <a:effectLst/>
                <a:uLnTx/>
                <a:uFillTx/>
                <a:latin typeface="Symbol" panose="05050102010706020507" pitchFamily="18" charset="2"/>
              </a:rPr>
              <a:t>g</a:t>
            </a:r>
            <a:r>
              <a:rPr kumimoji="0" lang="en-US" altLang="it-IT" sz="2500" b="1" i="0" u="none" strike="noStrike" kern="0" cap="none" spc="0" normalizeH="0" baseline="-25000" noProof="0" dirty="0">
                <a:ln>
                  <a:noFill/>
                </a:ln>
                <a:solidFill>
                  <a:prstClr val="black"/>
                </a:solidFill>
                <a:effectLst/>
                <a:uLnTx/>
                <a:uFillTx/>
                <a:latin typeface="Symbol" panose="05050102010706020507" pitchFamily="18" charset="2"/>
              </a:rPr>
              <a:t>m</a:t>
            </a:r>
            <a:r>
              <a:rPr kumimoji="0" lang="en-US" altLang="it-IT" sz="2500" b="1" i="0" u="none" strike="noStrike" kern="0" cap="none" spc="0" normalizeH="0" baseline="0" noProof="0" dirty="0">
                <a:ln>
                  <a:noFill/>
                </a:ln>
                <a:solidFill>
                  <a:prstClr val="black"/>
                </a:solidFill>
                <a:effectLst/>
                <a:uLnTx/>
                <a:uFillTx/>
              </a:rPr>
              <a:t> </a:t>
            </a:r>
            <a:r>
              <a:rPr kumimoji="0" lang="en-US" altLang="it-IT" sz="2500" b="1" i="0" u="none" strike="noStrike" kern="0" cap="none" spc="0" normalizeH="0" baseline="0" noProof="0" dirty="0" err="1">
                <a:ln>
                  <a:noFill/>
                </a:ln>
                <a:solidFill>
                  <a:prstClr val="black"/>
                </a:solidFill>
                <a:effectLst/>
                <a:uLnTx/>
                <a:uFillTx/>
              </a:rPr>
              <a:t>B</a:t>
            </a:r>
            <a:r>
              <a:rPr kumimoji="0" lang="en-US" altLang="it-IT" sz="2500" b="1" i="0" u="none" strike="noStrike" kern="0" cap="none" spc="0" normalizeH="0" baseline="-25000" noProof="0" dirty="0" err="1">
                <a:ln>
                  <a:noFill/>
                </a:ln>
                <a:solidFill>
                  <a:prstClr val="black"/>
                </a:solidFill>
                <a:effectLst/>
                <a:uLnTx/>
                <a:uFillTx/>
              </a:rPr>
              <a:t>ext</a:t>
            </a:r>
            <a:r>
              <a:rPr kumimoji="0" lang="en-US" altLang="it-IT" sz="2500" b="1" i="0" u="none" strike="noStrike" kern="0" cap="none" spc="0" normalizeH="0" baseline="0" noProof="0" dirty="0">
                <a:ln>
                  <a:noFill/>
                </a:ln>
                <a:solidFill>
                  <a:prstClr val="black"/>
                </a:solidFill>
                <a:effectLst/>
                <a:uLnTx/>
                <a:uFillTx/>
              </a:rPr>
              <a:t> </a:t>
            </a:r>
            <a:endParaRPr kumimoji="0" lang="en-GB" sz="1800" b="1" i="0" u="none" strike="noStrike" kern="0" cap="none" spc="0" normalizeH="0" baseline="0" noProof="0" dirty="0">
              <a:ln>
                <a:noFill/>
              </a:ln>
              <a:solidFill>
                <a:prstClr val="black"/>
              </a:solidFill>
              <a:effectLst/>
              <a:uLnTx/>
              <a:uFillTx/>
            </a:endParaRPr>
          </a:p>
        </p:txBody>
      </p:sp>
      <mc:AlternateContent xmlns:mc="http://schemas.openxmlformats.org/markup-compatibility/2006">
        <mc:Choice xmlns:a14="http://schemas.microsoft.com/office/drawing/2010/main" Requires="a14">
          <p:sp>
            <p:nvSpPr>
              <p:cNvPr id="44" name="Object 12">
                <a:extLst>
                  <a:ext uri="{FF2B5EF4-FFF2-40B4-BE49-F238E27FC236}">
                    <a16:creationId xmlns:a16="http://schemas.microsoft.com/office/drawing/2014/main" id="{C17719FD-F8BA-0354-0FF2-B2197C13A5CB}"/>
                  </a:ext>
                </a:extLst>
              </p:cNvPr>
              <p:cNvSpPr txBox="1"/>
              <p:nvPr/>
            </p:nvSpPr>
            <p:spPr bwMode="auto">
              <a:xfrm>
                <a:off x="2999435" y="4132940"/>
                <a:ext cx="2664280" cy="815102"/>
              </a:xfrm>
              <a:prstGeom prst="rect">
                <a:avLst/>
              </a:prstGeom>
              <a:noFill/>
              <a:ln>
                <a:noFill/>
              </a:ln>
              <a:effec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𝑨</m:t>
                    </m:r>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m:t>
                    </m:r>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𝒕</m:t>
                    </m:r>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m:t>
                    </m:r>
                    <m:f>
                      <m:fPr>
                        <m:ctrlP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ctrlPr>
                      </m:fPr>
                      <m:num>
                        <m:sSub>
                          <m:sSubPr>
                            <m:ctrlP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𝑵</m:t>
                            </m:r>
                          </m:e>
                          <m:sub>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𝑩</m:t>
                            </m:r>
                          </m:sub>
                        </m:sSub>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m:t>
                        </m:r>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𝒕</m:t>
                        </m:r>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𝑵</m:t>
                            </m:r>
                          </m:e>
                          <m:sub>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𝑭</m:t>
                            </m:r>
                          </m:sub>
                        </m:sSub>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m:t>
                        </m:r>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𝒕</m:t>
                        </m:r>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m:t>
                        </m:r>
                      </m:num>
                      <m:den>
                        <m:sSub>
                          <m:sSubPr>
                            <m:ctrlP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𝑵</m:t>
                            </m:r>
                          </m:e>
                          <m:sub>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𝑩</m:t>
                            </m:r>
                          </m:sub>
                        </m:sSub>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m:t>
                        </m:r>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𝒕</m:t>
                        </m:r>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𝑵</m:t>
                            </m:r>
                          </m:e>
                          <m:sub>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𝑭</m:t>
                            </m:r>
                          </m:sub>
                        </m:sSub>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m:t>
                        </m:r>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𝒕</m:t>
                        </m:r>
                        <m:r>
                          <a:rPr kumimoji="0" lang="en-GB" sz="2500" b="1" i="1" u="none" strike="noStrike" kern="0" cap="none" spc="0" normalizeH="0" baseline="0" noProof="0" smtClean="0">
                            <a:ln>
                              <a:noFill/>
                            </a:ln>
                            <a:solidFill>
                              <a:srgbClr val="000000"/>
                            </a:solidFill>
                            <a:effectLst/>
                            <a:uLnTx/>
                            <a:uFillTx/>
                            <a:latin typeface="Cambria Math" panose="02040503050406030204" pitchFamily="18" charset="0"/>
                          </a:rPr>
                          <m:t>)</m:t>
                        </m:r>
                      </m:den>
                    </m:f>
                  </m:oMath>
                </a14:m>
                <a:r>
                  <a:rPr kumimoji="0" lang="en-GB" sz="2500" b="1" i="0" u="none" strike="noStrike" kern="0" cap="none" spc="0" normalizeH="0" baseline="0" noProof="0" dirty="0">
                    <a:ln>
                      <a:noFill/>
                    </a:ln>
                    <a:solidFill>
                      <a:prstClr val="black"/>
                    </a:solidFill>
                    <a:effectLst/>
                    <a:uLnTx/>
                    <a:uFillTx/>
                  </a:rPr>
                  <a:t> </a:t>
                </a:r>
              </a:p>
            </p:txBody>
          </p:sp>
        </mc:Choice>
        <mc:Fallback>
          <p:sp>
            <p:nvSpPr>
              <p:cNvPr id="44" name="Object 12">
                <a:extLst>
                  <a:ext uri="{FF2B5EF4-FFF2-40B4-BE49-F238E27FC236}">
                    <a16:creationId xmlns:a16="http://schemas.microsoft.com/office/drawing/2014/main" id="{C17719FD-F8BA-0354-0FF2-B2197C13A5CB}"/>
                  </a:ext>
                </a:extLst>
              </p:cNvPr>
              <p:cNvSpPr txBox="1">
                <a:spLocks noRot="1" noChangeAspect="1" noMove="1" noResize="1" noEditPoints="1" noAdjustHandles="1" noChangeArrowheads="1" noChangeShapeType="1" noTextEdit="1"/>
              </p:cNvSpPr>
              <p:nvPr/>
            </p:nvSpPr>
            <p:spPr bwMode="auto">
              <a:xfrm>
                <a:off x="2999435" y="4132940"/>
                <a:ext cx="2664280" cy="815102"/>
              </a:xfrm>
              <a:prstGeom prst="rect">
                <a:avLst/>
              </a:prstGeom>
              <a:blipFill>
                <a:blip r:embed="rId11"/>
                <a:stretch>
                  <a:fillRect/>
                </a:stretch>
              </a:blipFill>
              <a:ln>
                <a:noFill/>
              </a:ln>
              <a:effectLst/>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5" name="Rettangolo 44">
                <a:extLst>
                  <a:ext uri="{FF2B5EF4-FFF2-40B4-BE49-F238E27FC236}">
                    <a16:creationId xmlns:a16="http://schemas.microsoft.com/office/drawing/2014/main" id="{A235AE3B-9CDC-70F1-29BF-62FD9F504FDE}"/>
                  </a:ext>
                </a:extLst>
              </p:cNvPr>
              <p:cNvSpPr/>
              <p:nvPr/>
            </p:nvSpPr>
            <p:spPr>
              <a:xfrm>
                <a:off x="5587678" y="4241937"/>
                <a:ext cx="2676758" cy="50828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rPr>
                  <a:t>=</a:t>
                </a:r>
                <a:r>
                  <a:rPr kumimoji="0" lang="it-IT" sz="2500" b="1" i="0" u="none" strike="noStrike" kern="0" cap="none" spc="0" normalizeH="0" baseline="0" noProof="0" dirty="0">
                    <a:ln>
                      <a:noFill/>
                    </a:ln>
                    <a:solidFill>
                      <a:srgbClr val="000000"/>
                    </a:solidFill>
                    <a:effectLst/>
                    <a:uLnTx/>
                    <a:uFillTx/>
                  </a:rPr>
                  <a:t> </a:t>
                </a:r>
                <a14:m>
                  <m:oMath xmlns:m="http://schemas.openxmlformats.org/officeDocument/2006/math">
                    <m:sSub>
                      <m:sSubPr>
                        <m:ctrlPr>
                          <a:rPr kumimoji="0" lang="it-IT" sz="25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it-IT" sz="2500" b="1" i="1" u="none" strike="noStrike" kern="0" cap="none" spc="0" normalizeH="0" baseline="0" noProof="0" smtClean="0">
                            <a:ln>
                              <a:noFill/>
                            </a:ln>
                            <a:solidFill>
                              <a:srgbClr val="000000"/>
                            </a:solidFill>
                            <a:effectLst/>
                            <a:uLnTx/>
                            <a:uFillTx/>
                            <a:latin typeface="Cambria Math" panose="02040503050406030204" pitchFamily="18" charset="0"/>
                          </a:rPr>
                          <m:t>𝑨</m:t>
                        </m:r>
                      </m:e>
                      <m:sub>
                        <m:r>
                          <a:rPr kumimoji="0" lang="it-IT" sz="2500" b="1" i="1" u="none" strike="noStrike" kern="0" cap="none" spc="0" normalizeH="0" baseline="0" noProof="0" smtClean="0">
                            <a:ln>
                              <a:noFill/>
                            </a:ln>
                            <a:solidFill>
                              <a:srgbClr val="000000"/>
                            </a:solidFill>
                            <a:effectLst/>
                            <a:uLnTx/>
                            <a:uFillTx/>
                            <a:latin typeface="Cambria Math" panose="02040503050406030204" pitchFamily="18" charset="0"/>
                          </a:rPr>
                          <m:t>𝟎</m:t>
                        </m:r>
                      </m:sub>
                    </m:sSub>
                    <m:r>
                      <a:rPr kumimoji="0" lang="it-IT" sz="2500" b="1" i="1" u="none" strike="noStrike" kern="0" cap="none" spc="0" normalizeH="0" baseline="0" noProof="0" smtClean="0">
                        <a:ln>
                          <a:noFill/>
                        </a:ln>
                        <a:solidFill>
                          <a:srgbClr val="000000"/>
                        </a:solidFill>
                        <a:effectLst/>
                        <a:uLnTx/>
                        <a:uFillTx/>
                        <a:latin typeface="Cambria Math" panose="02040503050406030204" pitchFamily="18" charset="0"/>
                      </a:rPr>
                      <m:t>𝑹</m:t>
                    </m:r>
                    <m:r>
                      <a:rPr kumimoji="0" lang="it-IT" sz="2500" b="1" i="1" u="none" strike="noStrike" kern="0" cap="none" spc="0" normalizeH="0" baseline="-25000" noProof="0" smtClean="0">
                        <a:ln>
                          <a:noFill/>
                        </a:ln>
                        <a:solidFill>
                          <a:srgbClr val="000000"/>
                        </a:solidFill>
                        <a:effectLst/>
                        <a:uLnTx/>
                        <a:uFillTx/>
                        <a:latin typeface="Cambria Math" panose="02040503050406030204" pitchFamily="18" charset="0"/>
                      </a:rPr>
                      <m:t>𝑿</m:t>
                    </m:r>
                    <m:d>
                      <m:dPr>
                        <m:ctrlPr>
                          <a:rPr kumimoji="0" lang="it-IT" sz="2500" b="1" i="1" u="none" strike="noStrike" kern="0" cap="none" spc="0" normalizeH="0" baseline="0" noProof="0" smtClean="0">
                            <a:ln>
                              <a:noFill/>
                            </a:ln>
                            <a:solidFill>
                              <a:srgbClr val="000000"/>
                            </a:solidFill>
                            <a:effectLst/>
                            <a:uLnTx/>
                            <a:uFillTx/>
                            <a:latin typeface="Cambria Math" panose="02040503050406030204" pitchFamily="18" charset="0"/>
                          </a:rPr>
                        </m:ctrlPr>
                      </m:dPr>
                      <m:e>
                        <m:r>
                          <a:rPr kumimoji="0" lang="it-IT" sz="2500" b="1" i="1" u="none" strike="noStrike" kern="0" cap="none" spc="0" normalizeH="0" baseline="0" noProof="0" smtClean="0">
                            <a:ln>
                              <a:noFill/>
                            </a:ln>
                            <a:solidFill>
                              <a:srgbClr val="000000"/>
                            </a:solidFill>
                            <a:effectLst/>
                            <a:uLnTx/>
                            <a:uFillTx/>
                            <a:latin typeface="Cambria Math" panose="02040503050406030204" pitchFamily="18" charset="0"/>
                          </a:rPr>
                          <m:t>𝒕</m:t>
                        </m:r>
                      </m:e>
                    </m:d>
                  </m:oMath>
                </a14:m>
                <a:r>
                  <a:rPr kumimoji="0" lang="it-IT" sz="2500" b="1" i="0" u="none" strike="noStrike" kern="0" cap="none" spc="0" normalizeH="0" baseline="0" noProof="0" dirty="0">
                    <a:ln>
                      <a:noFill/>
                    </a:ln>
                    <a:solidFill>
                      <a:srgbClr val="000000"/>
                    </a:solidFill>
                    <a:effectLst/>
                    <a:uLnTx/>
                    <a:uFillTx/>
                  </a:rPr>
                  <a:t> </a:t>
                </a:r>
                <a14:m>
                  <m:oMath xmlns:m="http://schemas.openxmlformats.org/officeDocument/2006/math">
                    <m:r>
                      <a:rPr kumimoji="0" lang="it-IT" sz="2500" b="1" i="1" u="none" strike="noStrike" kern="0" cap="none" spc="0" normalizeH="0" baseline="0" noProof="0" smtClean="0">
                        <a:ln>
                          <a:noFill/>
                        </a:ln>
                        <a:solidFill>
                          <a:srgbClr val="000000"/>
                        </a:solidFill>
                        <a:effectLst/>
                        <a:uLnTx/>
                        <a:uFillTx/>
                        <a:latin typeface="Cambria Math" panose="02040503050406030204" pitchFamily="18" charset="0"/>
                      </a:rPr>
                      <m:t>𝒄𝒐𝒔</m:t>
                    </m:r>
                    <m:sSub>
                      <m:sSubPr>
                        <m:ctrlPr>
                          <a:rPr kumimoji="0" lang="it-IT" sz="25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it-IT" sz="25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𝝎</m:t>
                        </m:r>
                      </m:e>
                      <m:sub>
                        <m:r>
                          <a:rPr kumimoji="0" lang="it-IT" sz="25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𝝁</m:t>
                        </m:r>
                      </m:sub>
                    </m:sSub>
                    <m:r>
                      <a:rPr kumimoji="0" lang="it-IT" sz="2500" b="1" i="1" u="none" strike="noStrike" kern="0" cap="none" spc="0" normalizeH="0" baseline="0" noProof="0" smtClean="0">
                        <a:ln>
                          <a:noFill/>
                        </a:ln>
                        <a:solidFill>
                          <a:srgbClr val="000000"/>
                        </a:solidFill>
                        <a:effectLst/>
                        <a:uLnTx/>
                        <a:uFillTx/>
                        <a:latin typeface="Cambria Math" panose="02040503050406030204" pitchFamily="18" charset="0"/>
                      </a:rPr>
                      <m:t>𝒕</m:t>
                    </m:r>
                  </m:oMath>
                </a14:m>
                <a:endParaRPr kumimoji="0" lang="en-GB" sz="2500" b="0" i="0" u="none" strike="noStrike" kern="0" cap="none" spc="0" normalizeH="0" baseline="0" noProof="0" dirty="0">
                  <a:ln>
                    <a:noFill/>
                  </a:ln>
                  <a:solidFill>
                    <a:prstClr val="black"/>
                  </a:solidFill>
                  <a:effectLst/>
                  <a:uLnTx/>
                  <a:uFillTx/>
                </a:endParaRPr>
              </a:p>
            </p:txBody>
          </p:sp>
        </mc:Choice>
        <mc:Fallback>
          <p:sp>
            <p:nvSpPr>
              <p:cNvPr id="45" name="Rettangolo 44">
                <a:extLst>
                  <a:ext uri="{FF2B5EF4-FFF2-40B4-BE49-F238E27FC236}">
                    <a16:creationId xmlns:a16="http://schemas.microsoft.com/office/drawing/2014/main" id="{A235AE3B-9CDC-70F1-29BF-62FD9F504FDE}"/>
                  </a:ext>
                </a:extLst>
              </p:cNvPr>
              <p:cNvSpPr>
                <a:spLocks noRot="1" noChangeAspect="1" noMove="1" noResize="1" noEditPoints="1" noAdjustHandles="1" noChangeArrowheads="1" noChangeShapeType="1" noTextEdit="1"/>
              </p:cNvSpPr>
              <p:nvPr/>
            </p:nvSpPr>
            <p:spPr>
              <a:xfrm>
                <a:off x="5587678" y="4241937"/>
                <a:ext cx="2676758" cy="508281"/>
              </a:xfrm>
              <a:prstGeom prst="rect">
                <a:avLst/>
              </a:prstGeom>
              <a:blipFill>
                <a:blip r:embed="rId12"/>
                <a:stretch>
                  <a:fillRect l="-3872" t="-9639" b="-22892"/>
                </a:stretch>
              </a:blipFill>
            </p:spPr>
            <p:txBody>
              <a:bodyPr/>
              <a:lstStyle/>
              <a:p>
                <a:r>
                  <a:rPr lang="it-IT">
                    <a:noFill/>
                  </a:rPr>
                  <a:t> </a:t>
                </a:r>
              </a:p>
            </p:txBody>
          </p:sp>
        </mc:Fallback>
      </mc:AlternateContent>
      <p:cxnSp>
        <p:nvCxnSpPr>
          <p:cNvPr id="46" name="Connettore 2 45">
            <a:extLst>
              <a:ext uri="{FF2B5EF4-FFF2-40B4-BE49-F238E27FC236}">
                <a16:creationId xmlns:a16="http://schemas.microsoft.com/office/drawing/2014/main" id="{A5253479-D929-511E-69A1-43FCA7D87B69}"/>
              </a:ext>
            </a:extLst>
          </p:cNvPr>
          <p:cNvCxnSpPr/>
          <p:nvPr/>
        </p:nvCxnSpPr>
        <p:spPr>
          <a:xfrm>
            <a:off x="6521295" y="3967946"/>
            <a:ext cx="0" cy="273991"/>
          </a:xfrm>
          <a:prstGeom prst="straightConnector1">
            <a:avLst/>
          </a:prstGeom>
          <a:noFill/>
          <a:ln w="25400" cap="flat" cmpd="sng" algn="ctr">
            <a:solidFill>
              <a:sysClr val="windowText" lastClr="000000"/>
            </a:solidFill>
            <a:prstDash val="solid"/>
            <a:miter lim="800000"/>
            <a:tailEnd type="triangle"/>
          </a:ln>
          <a:effectLst/>
        </p:spPr>
      </p:cxnSp>
      <p:sp>
        <p:nvSpPr>
          <p:cNvPr id="47" name="CasellaDiTesto 46">
            <a:extLst>
              <a:ext uri="{FF2B5EF4-FFF2-40B4-BE49-F238E27FC236}">
                <a16:creationId xmlns:a16="http://schemas.microsoft.com/office/drawing/2014/main" id="{4E1AD5E8-C2BF-037C-15FA-7DFA77487164}"/>
              </a:ext>
            </a:extLst>
          </p:cNvPr>
          <p:cNvSpPr txBox="1"/>
          <p:nvPr/>
        </p:nvSpPr>
        <p:spPr>
          <a:xfrm>
            <a:off x="5477224" y="3335678"/>
            <a:ext cx="2426010" cy="646331"/>
          </a:xfrm>
          <a:prstGeom prst="rect">
            <a:avLst/>
          </a:prstGeom>
          <a:noFill/>
        </p:spPr>
        <p:txBody>
          <a:bodyPr wrap="square" rtlCol="0">
            <a:spAutoFit/>
          </a:bodyPr>
          <a:lstStyle/>
          <a:p>
            <a:r>
              <a:rPr lang="en-GB" i="1" dirty="0">
                <a:solidFill>
                  <a:prstClr val="black"/>
                </a:solidFill>
                <a:latin typeface="Verdana" panose="020B0604030504040204" pitchFamily="34" charset="0"/>
                <a:ea typeface="Verdana" panose="020B0604030504040204" pitchFamily="34" charset="0"/>
              </a:rPr>
              <a:t>Transverse relaxation function</a:t>
            </a:r>
          </a:p>
        </p:txBody>
      </p:sp>
      <mc:AlternateContent xmlns:mc="http://schemas.openxmlformats.org/markup-compatibility/2006">
        <mc:Choice xmlns:a14="http://schemas.microsoft.com/office/drawing/2010/main" Requires="a14">
          <p:sp>
            <p:nvSpPr>
              <p:cNvPr id="48" name="Rettangolo 47">
                <a:extLst>
                  <a:ext uri="{FF2B5EF4-FFF2-40B4-BE49-F238E27FC236}">
                    <a16:creationId xmlns:a16="http://schemas.microsoft.com/office/drawing/2014/main" id="{997D25A8-A8FB-571F-1028-C31A4C5B22E6}"/>
                  </a:ext>
                </a:extLst>
              </p:cNvPr>
              <p:cNvSpPr/>
              <p:nvPr/>
            </p:nvSpPr>
            <p:spPr>
              <a:xfrm>
                <a:off x="10486642" y="4384085"/>
                <a:ext cx="721191"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it-IT" sz="1800" b="1" i="1" u="none" strike="noStrike" kern="0" cap="none" spc="0" normalizeH="0" baseline="0" noProof="0" smtClean="0">
                        <a:ln>
                          <a:noFill/>
                        </a:ln>
                        <a:solidFill>
                          <a:srgbClr val="860000"/>
                        </a:solidFill>
                        <a:effectLst/>
                        <a:uLnTx/>
                        <a:uFillTx/>
                        <a:latin typeface="Cambria Math" panose="02040503050406030204" pitchFamily="18" charset="0"/>
                      </a:rPr>
                      <m:t>𝑹</m:t>
                    </m:r>
                    <m:r>
                      <a:rPr kumimoji="0" lang="it-IT" sz="1800" b="1" i="1" u="none" strike="noStrike" kern="0" cap="none" spc="0" normalizeH="0" baseline="-25000" noProof="0" smtClean="0">
                        <a:ln>
                          <a:noFill/>
                        </a:ln>
                        <a:solidFill>
                          <a:srgbClr val="860000"/>
                        </a:solidFill>
                        <a:effectLst/>
                        <a:uLnTx/>
                        <a:uFillTx/>
                        <a:latin typeface="Cambria Math" panose="02040503050406030204" pitchFamily="18" charset="0"/>
                      </a:rPr>
                      <m:t>𝑿</m:t>
                    </m:r>
                    <m:d>
                      <m:dPr>
                        <m:ctrlPr>
                          <a:rPr kumimoji="0" lang="it-IT" sz="1800" b="1" i="1" u="none" strike="noStrike" kern="0" cap="none" spc="0" normalizeH="0" baseline="0" noProof="0" smtClean="0">
                            <a:ln>
                              <a:noFill/>
                            </a:ln>
                            <a:solidFill>
                              <a:srgbClr val="860000"/>
                            </a:solidFill>
                            <a:effectLst/>
                            <a:uLnTx/>
                            <a:uFillTx/>
                            <a:latin typeface="Cambria Math" panose="02040503050406030204" pitchFamily="18" charset="0"/>
                          </a:rPr>
                        </m:ctrlPr>
                      </m:dPr>
                      <m:e>
                        <m:r>
                          <a:rPr kumimoji="0" lang="it-IT" sz="1800" b="1" i="1" u="none" strike="noStrike" kern="0" cap="none" spc="0" normalizeH="0" baseline="0" noProof="0" smtClean="0">
                            <a:ln>
                              <a:noFill/>
                            </a:ln>
                            <a:solidFill>
                              <a:srgbClr val="860000"/>
                            </a:solidFill>
                            <a:effectLst/>
                            <a:uLnTx/>
                            <a:uFillTx/>
                            <a:latin typeface="Cambria Math" panose="02040503050406030204" pitchFamily="18" charset="0"/>
                          </a:rPr>
                          <m:t>𝒕</m:t>
                        </m:r>
                      </m:e>
                    </m:d>
                  </m:oMath>
                </a14:m>
                <a:r>
                  <a:rPr kumimoji="0" lang="it-IT" sz="1800" b="1" i="0" u="none" strike="noStrike" kern="0" cap="none" spc="0" normalizeH="0" baseline="0" noProof="0" dirty="0">
                    <a:ln>
                      <a:noFill/>
                    </a:ln>
                    <a:solidFill>
                      <a:srgbClr val="860000"/>
                    </a:solidFill>
                    <a:effectLst/>
                    <a:uLnTx/>
                    <a:uFillTx/>
                  </a:rPr>
                  <a:t> </a:t>
                </a:r>
                <a:endParaRPr kumimoji="0" lang="en-GB" sz="1800" b="1" i="0" u="none" strike="noStrike" kern="0" cap="none" spc="0" normalizeH="0" baseline="0" noProof="0" dirty="0">
                  <a:ln>
                    <a:noFill/>
                  </a:ln>
                  <a:solidFill>
                    <a:srgbClr val="860000"/>
                  </a:solidFill>
                  <a:effectLst/>
                  <a:uLnTx/>
                  <a:uFillTx/>
                </a:endParaRPr>
              </a:p>
            </p:txBody>
          </p:sp>
        </mc:Choice>
        <mc:Fallback>
          <p:sp>
            <p:nvSpPr>
              <p:cNvPr id="48" name="Rettangolo 47">
                <a:extLst>
                  <a:ext uri="{FF2B5EF4-FFF2-40B4-BE49-F238E27FC236}">
                    <a16:creationId xmlns:a16="http://schemas.microsoft.com/office/drawing/2014/main" id="{997D25A8-A8FB-571F-1028-C31A4C5B22E6}"/>
                  </a:ext>
                </a:extLst>
              </p:cNvPr>
              <p:cNvSpPr>
                <a:spLocks noRot="1" noChangeAspect="1" noMove="1" noResize="1" noEditPoints="1" noAdjustHandles="1" noChangeArrowheads="1" noChangeShapeType="1" noTextEdit="1"/>
              </p:cNvSpPr>
              <p:nvPr/>
            </p:nvSpPr>
            <p:spPr>
              <a:xfrm>
                <a:off x="10486642" y="4384085"/>
                <a:ext cx="721191" cy="369332"/>
              </a:xfrm>
              <a:prstGeom prst="rect">
                <a:avLst/>
              </a:prstGeom>
              <a:blipFill>
                <a:blip r:embed="rId13"/>
                <a:stretch>
                  <a:fillRect/>
                </a:stretch>
              </a:blipFill>
            </p:spPr>
            <p:txBody>
              <a:bodyPr/>
              <a:lstStyle/>
              <a:p>
                <a:r>
                  <a:rPr lang="it-IT">
                    <a:noFill/>
                  </a:rPr>
                  <a:t> </a:t>
                </a:r>
              </a:p>
            </p:txBody>
          </p:sp>
        </mc:Fallback>
      </mc:AlternateContent>
      <p:cxnSp>
        <p:nvCxnSpPr>
          <p:cNvPr id="49" name="Connettore 2 48">
            <a:extLst>
              <a:ext uri="{FF2B5EF4-FFF2-40B4-BE49-F238E27FC236}">
                <a16:creationId xmlns:a16="http://schemas.microsoft.com/office/drawing/2014/main" id="{2D0B6545-0BDA-F973-018B-5BE9667FC63D}"/>
              </a:ext>
            </a:extLst>
          </p:cNvPr>
          <p:cNvCxnSpPr/>
          <p:nvPr/>
        </p:nvCxnSpPr>
        <p:spPr>
          <a:xfrm flipV="1">
            <a:off x="10223449" y="4573054"/>
            <a:ext cx="318090" cy="152090"/>
          </a:xfrm>
          <a:prstGeom prst="straightConnector1">
            <a:avLst/>
          </a:prstGeom>
          <a:noFill/>
          <a:ln w="6350" cap="flat" cmpd="sng" algn="ctr">
            <a:solidFill>
              <a:srgbClr val="C00000"/>
            </a:solidFill>
            <a:prstDash val="solid"/>
            <a:miter lim="800000"/>
            <a:tailEnd type="triangle"/>
          </a:ln>
          <a:effectLst/>
        </p:spPr>
      </p:cxnSp>
      <p:sp>
        <p:nvSpPr>
          <p:cNvPr id="50" name="Rettangolo 49">
            <a:extLst>
              <a:ext uri="{FF2B5EF4-FFF2-40B4-BE49-F238E27FC236}">
                <a16:creationId xmlns:a16="http://schemas.microsoft.com/office/drawing/2014/main" id="{44C7BD8B-B8D4-BF32-E05E-06F57706C4B2}"/>
              </a:ext>
            </a:extLst>
          </p:cNvPr>
          <p:cNvSpPr/>
          <p:nvPr/>
        </p:nvSpPr>
        <p:spPr>
          <a:xfrm>
            <a:off x="1050359" y="6192942"/>
            <a:ext cx="8075096" cy="400110"/>
          </a:xfrm>
          <a:prstGeom prst="rect">
            <a:avLst/>
          </a:prstGeom>
        </p:spPr>
        <p:txBody>
          <a:bodyPr wrap="none">
            <a:spAutoFit/>
          </a:bodyPr>
          <a:lstStyle/>
          <a:p>
            <a:pPr>
              <a:spcBef>
                <a:spcPct val="50000"/>
              </a:spcBef>
              <a:spcAft>
                <a:spcPct val="0"/>
              </a:spcAft>
            </a:pPr>
            <a:r>
              <a:rPr lang="en-US" altLang="it-IT" sz="2000" dirty="0">
                <a:solidFill>
                  <a:prstClr val="black"/>
                </a:solidFill>
                <a:latin typeface="Verdana" panose="020B0604030504040204" pitchFamily="34" charset="0"/>
                <a:ea typeface="Verdana" panose="020B0604030504040204" pitchFamily="34" charset="0"/>
                <a:cs typeface="Arial" panose="020B0604020202020204" pitchFamily="34" charset="0"/>
              </a:rPr>
              <a:t>Relaxation rates depend upon static and dynamic conditions</a:t>
            </a:r>
          </a:p>
        </p:txBody>
      </p:sp>
      <p:sp>
        <p:nvSpPr>
          <p:cNvPr id="51" name="Rettangolo 50">
            <a:extLst>
              <a:ext uri="{FF2B5EF4-FFF2-40B4-BE49-F238E27FC236}">
                <a16:creationId xmlns:a16="http://schemas.microsoft.com/office/drawing/2014/main" id="{A637FB0A-546A-9A36-EF57-BCC42A67861C}"/>
              </a:ext>
            </a:extLst>
          </p:cNvPr>
          <p:cNvSpPr/>
          <p:nvPr/>
        </p:nvSpPr>
        <p:spPr>
          <a:xfrm>
            <a:off x="3730096" y="4997861"/>
            <a:ext cx="3130985" cy="369332"/>
          </a:xfrm>
          <a:prstGeom prst="rect">
            <a:avLst/>
          </a:prstGeom>
        </p:spPr>
        <p:txBody>
          <a:bodyPr wrap="none">
            <a:spAutoFit/>
          </a:bodyPr>
          <a:lstStyle/>
          <a:p>
            <a:r>
              <a:rPr lang="en-US" altLang="it-IT" dirty="0">
                <a:solidFill>
                  <a:prstClr val="black"/>
                </a:solidFill>
                <a:latin typeface="Verdana" panose="020B0604030504040204" pitchFamily="34" charset="0"/>
                <a:ea typeface="Verdana" panose="020B0604030504040204" pitchFamily="34" charset="0"/>
              </a:rPr>
              <a:t>Muon Larmor precession:</a:t>
            </a:r>
            <a:endParaRPr lang="en-GB" dirty="0">
              <a:solidFill>
                <a:prstClr val="black"/>
              </a:solidFill>
              <a:latin typeface="Verdana" panose="020B0604030504040204" pitchFamily="34" charset="0"/>
              <a:ea typeface="Verdana" panose="020B0604030504040204" pitchFamily="34" charset="0"/>
            </a:endParaRPr>
          </a:p>
        </p:txBody>
      </p:sp>
      <p:sp>
        <p:nvSpPr>
          <p:cNvPr id="52" name="Rettangolo 51">
            <a:extLst>
              <a:ext uri="{FF2B5EF4-FFF2-40B4-BE49-F238E27FC236}">
                <a16:creationId xmlns:a16="http://schemas.microsoft.com/office/drawing/2014/main" id="{D435D7BC-809B-05DF-8249-E9E04BF34F65}"/>
              </a:ext>
            </a:extLst>
          </p:cNvPr>
          <p:cNvSpPr/>
          <p:nvPr/>
        </p:nvSpPr>
        <p:spPr>
          <a:xfrm>
            <a:off x="6111249" y="5500779"/>
            <a:ext cx="233108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it-IT" sz="2000" b="0" i="0" u="none" strike="noStrike" kern="0" cap="none" spc="0" normalizeH="0" baseline="0" noProof="0" dirty="0">
                <a:ln>
                  <a:noFill/>
                </a:ln>
                <a:solidFill>
                  <a:prstClr val="black"/>
                </a:solidFill>
                <a:effectLst/>
                <a:uLnTx/>
                <a:uFillTx/>
              </a:rPr>
              <a:t>(</a:t>
            </a:r>
            <a:r>
              <a:rPr kumimoji="0" lang="en-US" altLang="it-IT" sz="2000" b="0" i="0" u="none" strike="noStrike" kern="0" cap="none" spc="0" normalizeH="0" baseline="0" noProof="0" dirty="0">
                <a:ln>
                  <a:noFill/>
                </a:ln>
                <a:solidFill>
                  <a:prstClr val="black"/>
                </a:solidFill>
                <a:effectLst/>
                <a:uLnTx/>
                <a:uFillTx/>
                <a:latin typeface="Symbol" panose="05050102010706020507" pitchFamily="18" charset="2"/>
              </a:rPr>
              <a:t>g</a:t>
            </a:r>
            <a:r>
              <a:rPr kumimoji="0" lang="en-US" altLang="it-IT" sz="2000" b="0" i="0" u="none" strike="noStrike" kern="0" cap="none" spc="0" normalizeH="0" baseline="-25000" noProof="0" dirty="0">
                <a:ln>
                  <a:noFill/>
                </a:ln>
                <a:solidFill>
                  <a:prstClr val="black"/>
                </a:solidFill>
                <a:effectLst/>
                <a:uLnTx/>
                <a:uFillTx/>
                <a:latin typeface="Symbol" panose="05050102010706020507" pitchFamily="18" charset="2"/>
              </a:rPr>
              <a:t>m </a:t>
            </a:r>
            <a:r>
              <a:rPr kumimoji="0" lang="en-US" altLang="it-IT" sz="2000" b="0" i="0" u="none" strike="noStrike" kern="0" cap="none" spc="0" normalizeH="0" baseline="0" noProof="0" dirty="0">
                <a:ln>
                  <a:noFill/>
                </a:ln>
                <a:solidFill>
                  <a:prstClr val="black"/>
                </a:solidFill>
                <a:effectLst/>
                <a:uLnTx/>
                <a:uFillTx/>
                <a:latin typeface="Symbol" panose="05050102010706020507" pitchFamily="18" charset="2"/>
              </a:rPr>
              <a:t>/2p </a:t>
            </a:r>
            <a:r>
              <a:rPr kumimoji="0" lang="en-US" altLang="it-IT" sz="2000" b="0" i="0" u="none" strike="noStrike" kern="0" cap="none" spc="0" normalizeH="0" baseline="0" noProof="0" dirty="0">
                <a:ln>
                  <a:noFill/>
                </a:ln>
                <a:solidFill>
                  <a:prstClr val="black"/>
                </a:solidFill>
                <a:effectLst/>
                <a:uLnTx/>
                <a:uFillTx/>
              </a:rPr>
              <a:t>= 136 MHz/T)</a:t>
            </a:r>
            <a:endParaRPr kumimoji="0" lang="en-GB" sz="2000" b="0" i="0" u="none" strike="noStrike" kern="0" cap="none" spc="0" normalizeH="0" baseline="0" noProof="0" dirty="0">
              <a:ln>
                <a:noFill/>
              </a:ln>
              <a:solidFill>
                <a:prstClr val="black"/>
              </a:solidFill>
              <a:effectLst/>
              <a:uLnTx/>
              <a:uFillTx/>
            </a:endParaRPr>
          </a:p>
        </p:txBody>
      </p:sp>
      <p:pic>
        <p:nvPicPr>
          <p:cNvPr id="53" name="Immagine 52">
            <a:extLst>
              <a:ext uri="{FF2B5EF4-FFF2-40B4-BE49-F238E27FC236}">
                <a16:creationId xmlns:a16="http://schemas.microsoft.com/office/drawing/2014/main" id="{77675A9D-42EA-96E7-BA63-579D0B3B08AB}"/>
              </a:ext>
            </a:extLst>
          </p:cNvPr>
          <p:cNvPicPr>
            <a:picLocks noChangeAspect="1"/>
          </p:cNvPicPr>
          <p:nvPr/>
        </p:nvPicPr>
        <p:blipFill>
          <a:blip r:embed="rId14"/>
          <a:stretch>
            <a:fillRect/>
          </a:stretch>
        </p:blipFill>
        <p:spPr>
          <a:xfrm>
            <a:off x="7018968" y="1492779"/>
            <a:ext cx="1276299" cy="1350791"/>
          </a:xfrm>
          <a:prstGeom prst="rect">
            <a:avLst/>
          </a:prstGeom>
        </p:spPr>
      </p:pic>
      <p:pic>
        <p:nvPicPr>
          <p:cNvPr id="54" name="Animation_muons2bis">
            <a:hlinkClick r:id="" action="ppaction://media"/>
            <a:extLst>
              <a:ext uri="{FF2B5EF4-FFF2-40B4-BE49-F238E27FC236}">
                <a16:creationId xmlns:a16="http://schemas.microsoft.com/office/drawing/2014/main" id="{52457886-479E-3F7E-297F-9E54C203E8A1}"/>
              </a:ext>
            </a:extLst>
          </p:cNvPr>
          <p:cNvPicPr>
            <a:picLocks noChangeAspect="1"/>
          </p:cNvPicPr>
          <p:nvPr>
            <a:videoFile r:link="rId2"/>
            <p:extLst>
              <p:ext uri="{DAA4B4D4-6D71-4841-9C94-3DE7FCFB9230}">
                <p14:media xmlns:p14="http://schemas.microsoft.com/office/powerpoint/2010/main" r:embed="rId1"/>
              </p:ext>
            </p:extLst>
          </p:nvPr>
        </p:nvPicPr>
        <p:blipFill>
          <a:blip r:embed="rId15"/>
          <a:stretch>
            <a:fillRect/>
          </a:stretch>
        </p:blipFill>
        <p:spPr>
          <a:xfrm>
            <a:off x="837292" y="965760"/>
            <a:ext cx="2751495" cy="2751495"/>
          </a:xfrm>
          <a:prstGeom prst="rect">
            <a:avLst/>
          </a:prstGeom>
        </p:spPr>
      </p:pic>
    </p:spTree>
    <p:extLst>
      <p:ext uri="{BB962C8B-B14F-4D97-AF65-F5344CB8AC3E}">
        <p14:creationId xmlns:p14="http://schemas.microsoft.com/office/powerpoint/2010/main" val="2264796714"/>
      </p:ext>
    </p:extLst>
  </p:cSld>
  <p:clrMapOvr>
    <a:masterClrMapping/>
  </p:clrMapOvr>
  <p:timing>
    <p:tnLst>
      <p:par>
        <p:cTn id="1" dur="indefinite" restart="never" nodeType="tmRoot">
          <p:childTnLst>
            <p:video>
              <p:cMediaNode vol="80000">
                <p:cTn id="2" fill="hold" display="0">
                  <p:stCondLst>
                    <p:cond delay="indefinite"/>
                  </p:stCondLst>
                </p:cTn>
                <p:tgtEl>
                  <p:spTgt spid="5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05ECCEE-D968-7301-9F09-6DE99C9D0EA9}"/>
              </a:ext>
            </a:extLst>
          </p:cNvPr>
          <p:cNvSpPr>
            <a:spLocks noGrp="1"/>
          </p:cNvSpPr>
          <p:nvPr>
            <p:ph type="sldNum" sz="quarter" idx="12"/>
          </p:nvPr>
        </p:nvSpPr>
        <p:spPr/>
        <p:txBody>
          <a:bodyPr/>
          <a:lstStyle/>
          <a:p>
            <a:fld id="{7B7CF359-E386-4849-AD70-B79340810013}" type="slidenum">
              <a:rPr lang="it-IT" smtClean="0"/>
              <a:pPr/>
              <a:t>14</a:t>
            </a:fld>
            <a:endParaRPr lang="it-IT"/>
          </a:p>
        </p:txBody>
      </p:sp>
      <p:pic>
        <p:nvPicPr>
          <p:cNvPr id="3" name="Immagine 2">
            <a:extLst>
              <a:ext uri="{FF2B5EF4-FFF2-40B4-BE49-F238E27FC236}">
                <a16:creationId xmlns:a16="http://schemas.microsoft.com/office/drawing/2014/main" id="{50512F99-1392-D928-C6B5-7470A6479AC8}"/>
              </a:ext>
            </a:extLst>
          </p:cNvPr>
          <p:cNvPicPr>
            <a:picLocks noChangeAspect="1"/>
          </p:cNvPicPr>
          <p:nvPr/>
        </p:nvPicPr>
        <p:blipFill>
          <a:blip r:embed="rId2">
            <a:grayscl/>
          </a:blip>
          <a:stretch>
            <a:fillRect/>
          </a:stretch>
        </p:blipFill>
        <p:spPr>
          <a:xfrm rot="5400000">
            <a:off x="292264" y="317358"/>
            <a:ext cx="3639804" cy="3576390"/>
          </a:xfrm>
          <a:prstGeom prst="rect">
            <a:avLst/>
          </a:prstGeom>
        </p:spPr>
      </p:pic>
      <p:pic>
        <p:nvPicPr>
          <p:cNvPr id="4" name="Picture 24" descr="Muon_precession_fast">
            <a:extLst>
              <a:ext uri="{FF2B5EF4-FFF2-40B4-BE49-F238E27FC236}">
                <a16:creationId xmlns:a16="http://schemas.microsoft.com/office/drawing/2014/main" id="{C202FC88-E229-0531-CEEC-3A0F2C5099F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99014">
            <a:off x="310440" y="717506"/>
            <a:ext cx="648072" cy="793889"/>
          </a:xfrm>
          <a:prstGeom prst="rect">
            <a:avLst/>
          </a:prstGeom>
          <a:noFill/>
          <a:ln>
            <a:noFill/>
          </a:ln>
        </p:spPr>
      </p:pic>
      <p:sp>
        <p:nvSpPr>
          <p:cNvPr id="31" name="CasellaDiTesto 30">
            <a:extLst>
              <a:ext uri="{FF2B5EF4-FFF2-40B4-BE49-F238E27FC236}">
                <a16:creationId xmlns:a16="http://schemas.microsoft.com/office/drawing/2014/main" id="{3E8EFDED-9908-9EDF-18DA-F55F7967A158}"/>
              </a:ext>
            </a:extLst>
          </p:cNvPr>
          <p:cNvSpPr txBox="1"/>
          <p:nvPr/>
        </p:nvSpPr>
        <p:spPr>
          <a:xfrm>
            <a:off x="4771202" y="106313"/>
            <a:ext cx="4849148" cy="461665"/>
          </a:xfrm>
          <a:prstGeom prst="rect">
            <a:avLst/>
          </a:prstGeom>
          <a:noFill/>
        </p:spPr>
        <p:txBody>
          <a:bodyPr wrap="none" rtlCol="0">
            <a:spAutoFit/>
          </a:bodyPr>
          <a:lstStyle/>
          <a:p>
            <a:r>
              <a:rPr lang="it-IT" sz="2400" dirty="0" err="1"/>
              <a:t>Muons</a:t>
            </a:r>
            <a:r>
              <a:rPr lang="it-IT" sz="2400" dirty="0"/>
              <a:t> </a:t>
            </a:r>
            <a:r>
              <a:rPr lang="it-IT" sz="2400" dirty="0" err="1"/>
              <a:t>as</a:t>
            </a:r>
            <a:r>
              <a:rPr lang="it-IT" sz="2400" dirty="0"/>
              <a:t> probe for </a:t>
            </a:r>
            <a:r>
              <a:rPr lang="it-IT" sz="2400" dirty="0" err="1"/>
              <a:t>magnetic</a:t>
            </a:r>
            <a:r>
              <a:rPr lang="it-IT" sz="2400" dirty="0"/>
              <a:t> sensing</a:t>
            </a:r>
          </a:p>
        </p:txBody>
      </p:sp>
      <p:pic>
        <p:nvPicPr>
          <p:cNvPr id="37" name="Immagine 36">
            <a:extLst>
              <a:ext uri="{FF2B5EF4-FFF2-40B4-BE49-F238E27FC236}">
                <a16:creationId xmlns:a16="http://schemas.microsoft.com/office/drawing/2014/main" id="{2F54DC9E-816C-EDC0-FD45-17E6D5720269}"/>
              </a:ext>
            </a:extLst>
          </p:cNvPr>
          <p:cNvPicPr>
            <a:picLocks noChangeAspect="1"/>
          </p:cNvPicPr>
          <p:nvPr/>
        </p:nvPicPr>
        <p:blipFill>
          <a:blip r:embed="rId4"/>
          <a:stretch>
            <a:fillRect/>
          </a:stretch>
        </p:blipFill>
        <p:spPr>
          <a:xfrm>
            <a:off x="4278729" y="1035416"/>
            <a:ext cx="3293155" cy="4757641"/>
          </a:xfrm>
          <a:prstGeom prst="rect">
            <a:avLst/>
          </a:prstGeom>
        </p:spPr>
      </p:pic>
      <p:sp>
        <p:nvSpPr>
          <p:cNvPr id="39" name="CasellaDiTesto 38">
            <a:extLst>
              <a:ext uri="{FF2B5EF4-FFF2-40B4-BE49-F238E27FC236}">
                <a16:creationId xmlns:a16="http://schemas.microsoft.com/office/drawing/2014/main" id="{4D298E07-4609-42EC-7EFD-DE5B971737C0}"/>
              </a:ext>
            </a:extLst>
          </p:cNvPr>
          <p:cNvSpPr txBox="1"/>
          <p:nvPr/>
        </p:nvSpPr>
        <p:spPr>
          <a:xfrm>
            <a:off x="4812559" y="860585"/>
            <a:ext cx="2225494" cy="369332"/>
          </a:xfrm>
          <a:prstGeom prst="rect">
            <a:avLst/>
          </a:prstGeom>
          <a:noFill/>
        </p:spPr>
        <p:txBody>
          <a:bodyPr wrap="square" rtlCol="0">
            <a:spAutoFit/>
          </a:bodyPr>
          <a:lstStyle/>
          <a:p>
            <a:r>
              <a:rPr lang="it-IT" dirty="0"/>
              <a:t>Tb-</a:t>
            </a:r>
            <a:r>
              <a:rPr lang="it-IT" dirty="0" err="1"/>
              <a:t>tropolonate</a:t>
            </a:r>
            <a:r>
              <a:rPr lang="it-IT" dirty="0"/>
              <a:t> MNM</a:t>
            </a:r>
          </a:p>
        </p:txBody>
      </p:sp>
      <p:sp>
        <p:nvSpPr>
          <p:cNvPr id="40" name="CasellaDiTesto 39">
            <a:extLst>
              <a:ext uri="{FF2B5EF4-FFF2-40B4-BE49-F238E27FC236}">
                <a16:creationId xmlns:a16="http://schemas.microsoft.com/office/drawing/2014/main" id="{23D5E52B-4A5F-A9D4-472F-CEE8AE3E4B12}"/>
              </a:ext>
            </a:extLst>
          </p:cNvPr>
          <p:cNvSpPr txBox="1"/>
          <p:nvPr/>
        </p:nvSpPr>
        <p:spPr>
          <a:xfrm>
            <a:off x="5426544" y="2032000"/>
            <a:ext cx="1652839" cy="923330"/>
          </a:xfrm>
          <a:prstGeom prst="rect">
            <a:avLst/>
          </a:prstGeom>
          <a:noFill/>
        </p:spPr>
        <p:txBody>
          <a:bodyPr wrap="square" rtlCol="0">
            <a:spAutoFit/>
          </a:bodyPr>
          <a:lstStyle/>
          <a:p>
            <a:r>
              <a:rPr lang="it-IT" dirty="0" err="1"/>
              <a:t>Relaxation</a:t>
            </a:r>
            <a:r>
              <a:rPr lang="it-IT" dirty="0"/>
              <a:t> rate </a:t>
            </a:r>
            <a:r>
              <a:rPr lang="it-IT" dirty="0" err="1"/>
              <a:t>related</a:t>
            </a:r>
            <a:r>
              <a:rPr lang="it-IT" dirty="0"/>
              <a:t> to spin dynamics</a:t>
            </a:r>
          </a:p>
        </p:txBody>
      </p:sp>
      <p:pic>
        <p:nvPicPr>
          <p:cNvPr id="42" name="Immagine 41">
            <a:extLst>
              <a:ext uri="{FF2B5EF4-FFF2-40B4-BE49-F238E27FC236}">
                <a16:creationId xmlns:a16="http://schemas.microsoft.com/office/drawing/2014/main" id="{7DD40ED6-C897-ADF2-0B16-AF4E69261A8C}"/>
              </a:ext>
            </a:extLst>
          </p:cNvPr>
          <p:cNvPicPr>
            <a:picLocks noChangeAspect="1"/>
          </p:cNvPicPr>
          <p:nvPr/>
        </p:nvPicPr>
        <p:blipFill>
          <a:blip r:embed="rId5"/>
          <a:stretch>
            <a:fillRect/>
          </a:stretch>
        </p:blipFill>
        <p:spPr>
          <a:xfrm>
            <a:off x="8388497" y="873566"/>
            <a:ext cx="3407929" cy="3352639"/>
          </a:xfrm>
          <a:prstGeom prst="rect">
            <a:avLst/>
          </a:prstGeom>
        </p:spPr>
      </p:pic>
      <p:pic>
        <p:nvPicPr>
          <p:cNvPr id="50" name="Immagine 49">
            <a:extLst>
              <a:ext uri="{FF2B5EF4-FFF2-40B4-BE49-F238E27FC236}">
                <a16:creationId xmlns:a16="http://schemas.microsoft.com/office/drawing/2014/main" id="{476CC2F5-6D46-A6B1-5462-C7CC4BD05B4D}"/>
              </a:ext>
            </a:extLst>
          </p:cNvPr>
          <p:cNvPicPr>
            <a:picLocks noChangeAspect="1"/>
          </p:cNvPicPr>
          <p:nvPr/>
        </p:nvPicPr>
        <p:blipFill>
          <a:blip r:embed="rId6"/>
          <a:stretch>
            <a:fillRect/>
          </a:stretch>
        </p:blipFill>
        <p:spPr>
          <a:xfrm>
            <a:off x="633940" y="3992856"/>
            <a:ext cx="3066554" cy="2786113"/>
          </a:xfrm>
          <a:prstGeom prst="rect">
            <a:avLst/>
          </a:prstGeom>
        </p:spPr>
      </p:pic>
      <p:sp>
        <p:nvSpPr>
          <p:cNvPr id="51" name="CasellaDiTesto 50">
            <a:extLst>
              <a:ext uri="{FF2B5EF4-FFF2-40B4-BE49-F238E27FC236}">
                <a16:creationId xmlns:a16="http://schemas.microsoft.com/office/drawing/2014/main" id="{F66D66B9-BB08-C906-2597-48139B90D1DA}"/>
              </a:ext>
            </a:extLst>
          </p:cNvPr>
          <p:cNvSpPr txBox="1"/>
          <p:nvPr/>
        </p:nvSpPr>
        <p:spPr>
          <a:xfrm>
            <a:off x="8610600" y="655370"/>
            <a:ext cx="3407928" cy="369332"/>
          </a:xfrm>
          <a:prstGeom prst="rect">
            <a:avLst/>
          </a:prstGeom>
          <a:noFill/>
        </p:spPr>
        <p:txBody>
          <a:bodyPr wrap="square" rtlCol="0">
            <a:spAutoFit/>
          </a:bodyPr>
          <a:lstStyle/>
          <a:p>
            <a:r>
              <a:rPr lang="it-IT" dirty="0"/>
              <a:t>Tb-</a:t>
            </a:r>
            <a:r>
              <a:rPr lang="it-IT" dirty="0" err="1"/>
              <a:t>tropolonate</a:t>
            </a:r>
            <a:r>
              <a:rPr lang="it-IT" dirty="0"/>
              <a:t> (</a:t>
            </a:r>
            <a:r>
              <a:rPr lang="it-IT" dirty="0">
                <a:highlight>
                  <a:srgbClr val="FFFF00"/>
                </a:highlight>
              </a:rPr>
              <a:t>DIAMAG</a:t>
            </a:r>
            <a:r>
              <a:rPr lang="it-IT" dirty="0"/>
              <a:t> </a:t>
            </a:r>
            <a:r>
              <a:rPr lang="it-IT" dirty="0" err="1"/>
              <a:t>ligand</a:t>
            </a:r>
            <a:r>
              <a:rPr lang="it-IT" dirty="0"/>
              <a:t>)</a:t>
            </a:r>
          </a:p>
        </p:txBody>
      </p:sp>
      <p:pic>
        <p:nvPicPr>
          <p:cNvPr id="56" name="Immagine 55">
            <a:extLst>
              <a:ext uri="{FF2B5EF4-FFF2-40B4-BE49-F238E27FC236}">
                <a16:creationId xmlns:a16="http://schemas.microsoft.com/office/drawing/2014/main" id="{7262E59D-6CD8-9587-97C2-218E939C9BEB}"/>
              </a:ext>
            </a:extLst>
          </p:cNvPr>
          <p:cNvPicPr>
            <a:picLocks noChangeAspect="1"/>
          </p:cNvPicPr>
          <p:nvPr/>
        </p:nvPicPr>
        <p:blipFill>
          <a:blip r:embed="rId7"/>
          <a:stretch>
            <a:fillRect/>
          </a:stretch>
        </p:blipFill>
        <p:spPr>
          <a:xfrm>
            <a:off x="8288921" y="4442502"/>
            <a:ext cx="3444769" cy="2414100"/>
          </a:xfrm>
          <a:prstGeom prst="rect">
            <a:avLst/>
          </a:prstGeom>
        </p:spPr>
      </p:pic>
      <p:sp>
        <p:nvSpPr>
          <p:cNvPr id="57" name="CasellaDiTesto 56">
            <a:extLst>
              <a:ext uri="{FF2B5EF4-FFF2-40B4-BE49-F238E27FC236}">
                <a16:creationId xmlns:a16="http://schemas.microsoft.com/office/drawing/2014/main" id="{3E16C4A2-575E-8988-6B58-036F5D3D3746}"/>
              </a:ext>
            </a:extLst>
          </p:cNvPr>
          <p:cNvSpPr txBox="1"/>
          <p:nvPr/>
        </p:nvSpPr>
        <p:spPr>
          <a:xfrm>
            <a:off x="8512543" y="4230128"/>
            <a:ext cx="3444769" cy="369332"/>
          </a:xfrm>
          <a:prstGeom prst="rect">
            <a:avLst/>
          </a:prstGeom>
          <a:noFill/>
        </p:spPr>
        <p:txBody>
          <a:bodyPr wrap="square" rtlCol="0">
            <a:spAutoFit/>
          </a:bodyPr>
          <a:lstStyle/>
          <a:p>
            <a:r>
              <a:rPr lang="it-IT" dirty="0"/>
              <a:t>Tb-</a:t>
            </a:r>
            <a:r>
              <a:rPr lang="it-IT" dirty="0" err="1"/>
              <a:t>semiquinonato</a:t>
            </a:r>
            <a:r>
              <a:rPr lang="it-IT" dirty="0"/>
              <a:t> (</a:t>
            </a:r>
            <a:r>
              <a:rPr lang="it-IT" dirty="0">
                <a:highlight>
                  <a:srgbClr val="FFFF00"/>
                </a:highlight>
              </a:rPr>
              <a:t>PARAM</a:t>
            </a:r>
            <a:r>
              <a:rPr lang="it-IT" dirty="0"/>
              <a:t> </a:t>
            </a:r>
            <a:r>
              <a:rPr lang="it-IT" dirty="0" err="1"/>
              <a:t>ligand</a:t>
            </a:r>
            <a:r>
              <a:rPr lang="it-IT" dirty="0"/>
              <a:t>)</a:t>
            </a:r>
          </a:p>
        </p:txBody>
      </p:sp>
      <p:sp>
        <p:nvSpPr>
          <p:cNvPr id="59" name="CasellaDiTesto 58">
            <a:extLst>
              <a:ext uri="{FF2B5EF4-FFF2-40B4-BE49-F238E27FC236}">
                <a16:creationId xmlns:a16="http://schemas.microsoft.com/office/drawing/2014/main" id="{30688A2F-BECB-C069-087D-3D55EEDF16C0}"/>
              </a:ext>
            </a:extLst>
          </p:cNvPr>
          <p:cNvSpPr txBox="1"/>
          <p:nvPr/>
        </p:nvSpPr>
        <p:spPr>
          <a:xfrm>
            <a:off x="4355641" y="5822584"/>
            <a:ext cx="3574761" cy="923330"/>
          </a:xfrm>
          <a:prstGeom prst="rect">
            <a:avLst/>
          </a:prstGeom>
          <a:noFill/>
        </p:spPr>
        <p:txBody>
          <a:bodyPr wrap="square">
            <a:spAutoFit/>
          </a:bodyPr>
          <a:lstStyle/>
          <a:p>
            <a:r>
              <a:rPr lang="it-IT" dirty="0" err="1"/>
              <a:t>Main</a:t>
            </a:r>
            <a:r>
              <a:rPr lang="it-IT" dirty="0"/>
              <a:t> </a:t>
            </a:r>
            <a:r>
              <a:rPr lang="it-IT" dirty="0" err="1"/>
              <a:t>ingredients</a:t>
            </a:r>
            <a:r>
              <a:rPr lang="it-IT" dirty="0"/>
              <a:t> </a:t>
            </a:r>
            <a:r>
              <a:rPr lang="it-IT" dirty="0" err="1"/>
              <a:t>at</a:t>
            </a:r>
            <a:r>
              <a:rPr lang="it-IT" dirty="0"/>
              <a:t> play: spin-</a:t>
            </a:r>
            <a:r>
              <a:rPr lang="it-IT" dirty="0" err="1"/>
              <a:t>orbit</a:t>
            </a:r>
            <a:r>
              <a:rPr lang="it-IT" dirty="0"/>
              <a:t>,  </a:t>
            </a:r>
            <a:r>
              <a:rPr lang="it-IT" dirty="0" err="1"/>
              <a:t>crystal</a:t>
            </a:r>
            <a:r>
              <a:rPr lang="it-IT" dirty="0"/>
              <a:t>-field,  </a:t>
            </a:r>
            <a:r>
              <a:rPr lang="it-IT" dirty="0" err="1"/>
              <a:t>hyperfine</a:t>
            </a:r>
            <a:r>
              <a:rPr lang="it-IT" dirty="0"/>
              <a:t>, </a:t>
            </a:r>
            <a:r>
              <a:rPr lang="it-IT" dirty="0" err="1"/>
              <a:t>coupling</a:t>
            </a:r>
            <a:r>
              <a:rPr lang="it-IT" dirty="0"/>
              <a:t> of the spins with optical </a:t>
            </a:r>
            <a:r>
              <a:rPr lang="it-IT" dirty="0" err="1"/>
              <a:t>phonons</a:t>
            </a:r>
            <a:endParaRPr lang="it-IT" dirty="0"/>
          </a:p>
        </p:txBody>
      </p:sp>
      <p:sp>
        <p:nvSpPr>
          <p:cNvPr id="60" name="CasellaDiTesto 59">
            <a:extLst>
              <a:ext uri="{FF2B5EF4-FFF2-40B4-BE49-F238E27FC236}">
                <a16:creationId xmlns:a16="http://schemas.microsoft.com/office/drawing/2014/main" id="{27525F3B-1672-D038-2A08-E1850EB49731}"/>
              </a:ext>
            </a:extLst>
          </p:cNvPr>
          <p:cNvSpPr txBox="1"/>
          <p:nvPr/>
        </p:nvSpPr>
        <p:spPr>
          <a:xfrm>
            <a:off x="4674304" y="5127416"/>
            <a:ext cx="2890791" cy="338554"/>
          </a:xfrm>
          <a:prstGeom prst="rect">
            <a:avLst/>
          </a:prstGeom>
          <a:noFill/>
        </p:spPr>
        <p:txBody>
          <a:bodyPr wrap="none" rtlCol="0">
            <a:spAutoFit/>
          </a:bodyPr>
          <a:lstStyle/>
          <a:p>
            <a:r>
              <a:rPr lang="it-IT" sz="1600" dirty="0"/>
              <a:t>(</a:t>
            </a:r>
            <a:r>
              <a:rPr lang="it-IT" sz="1600" dirty="0" err="1"/>
              <a:t>incoherent</a:t>
            </a:r>
            <a:r>
              <a:rPr lang="it-IT" sz="1600" dirty="0"/>
              <a:t> </a:t>
            </a:r>
            <a:r>
              <a:rPr lang="it-IT" sz="1600" dirty="0" err="1"/>
              <a:t>oscillations</a:t>
            </a:r>
            <a:r>
              <a:rPr lang="it-IT" sz="1600" dirty="0"/>
              <a:t> for T&lt;T</a:t>
            </a:r>
            <a:r>
              <a:rPr lang="it-IT" sz="1600" baseline="-25000" dirty="0"/>
              <a:t>B</a:t>
            </a:r>
            <a:r>
              <a:rPr lang="it-IT" sz="1600" dirty="0"/>
              <a:t>)</a:t>
            </a:r>
          </a:p>
        </p:txBody>
      </p:sp>
      <p:sp>
        <p:nvSpPr>
          <p:cNvPr id="61" name="CasellaDiTesto 60">
            <a:extLst>
              <a:ext uri="{FF2B5EF4-FFF2-40B4-BE49-F238E27FC236}">
                <a16:creationId xmlns:a16="http://schemas.microsoft.com/office/drawing/2014/main" id="{8DC6BF93-C1FB-ECA2-5EC8-52C5B28D7726}"/>
              </a:ext>
            </a:extLst>
          </p:cNvPr>
          <p:cNvSpPr txBox="1"/>
          <p:nvPr/>
        </p:nvSpPr>
        <p:spPr>
          <a:xfrm>
            <a:off x="1226226" y="4479446"/>
            <a:ext cx="2029466" cy="338554"/>
          </a:xfrm>
          <a:prstGeom prst="rect">
            <a:avLst/>
          </a:prstGeom>
          <a:noFill/>
        </p:spPr>
        <p:txBody>
          <a:bodyPr wrap="none" rtlCol="0">
            <a:spAutoFit/>
          </a:bodyPr>
          <a:lstStyle/>
          <a:p>
            <a:r>
              <a:rPr lang="it-IT" sz="1600" dirty="0"/>
              <a:t>(</a:t>
            </a:r>
            <a:r>
              <a:rPr lang="it-IT" sz="1600" dirty="0" err="1"/>
              <a:t>coherent</a:t>
            </a:r>
            <a:r>
              <a:rPr lang="it-IT" sz="1600" dirty="0"/>
              <a:t> </a:t>
            </a:r>
            <a:r>
              <a:rPr lang="it-IT" sz="1600" dirty="0" err="1"/>
              <a:t>oscillations</a:t>
            </a:r>
            <a:r>
              <a:rPr lang="it-IT" sz="1600" dirty="0"/>
              <a:t>)</a:t>
            </a:r>
          </a:p>
        </p:txBody>
      </p:sp>
    </p:spTree>
    <p:extLst>
      <p:ext uri="{BB962C8B-B14F-4D97-AF65-F5344CB8AC3E}">
        <p14:creationId xmlns:p14="http://schemas.microsoft.com/office/powerpoint/2010/main" val="29960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p:bldP spid="40" grpId="0"/>
      <p:bldP spid="51" grpId="0"/>
      <p:bldP spid="57"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D379745-90E2-347F-F8E5-94B5B3211268}"/>
              </a:ext>
            </a:extLst>
          </p:cNvPr>
          <p:cNvSpPr>
            <a:spLocks noGrp="1"/>
          </p:cNvSpPr>
          <p:nvPr>
            <p:ph type="sldNum" sz="quarter" idx="12"/>
          </p:nvPr>
        </p:nvSpPr>
        <p:spPr/>
        <p:txBody>
          <a:bodyPr/>
          <a:lstStyle/>
          <a:p>
            <a:fld id="{7B7CF359-E386-4849-AD70-B79340810013}" type="slidenum">
              <a:rPr lang="it-IT" smtClean="0"/>
              <a:pPr/>
              <a:t>15</a:t>
            </a:fld>
            <a:endParaRPr lang="it-IT"/>
          </a:p>
        </p:txBody>
      </p:sp>
      <p:pic>
        <p:nvPicPr>
          <p:cNvPr id="4" name="Immagine 3">
            <a:extLst>
              <a:ext uri="{FF2B5EF4-FFF2-40B4-BE49-F238E27FC236}">
                <a16:creationId xmlns:a16="http://schemas.microsoft.com/office/drawing/2014/main" id="{FA717F54-69AC-232F-1416-101A5DABE3FE}"/>
              </a:ext>
            </a:extLst>
          </p:cNvPr>
          <p:cNvPicPr>
            <a:picLocks noChangeAspect="1"/>
          </p:cNvPicPr>
          <p:nvPr/>
        </p:nvPicPr>
        <p:blipFill>
          <a:blip r:embed="rId2"/>
          <a:stretch>
            <a:fillRect/>
          </a:stretch>
        </p:blipFill>
        <p:spPr>
          <a:xfrm>
            <a:off x="882513" y="452388"/>
            <a:ext cx="9850142" cy="2308627"/>
          </a:xfrm>
          <a:prstGeom prst="rect">
            <a:avLst/>
          </a:prstGeom>
        </p:spPr>
      </p:pic>
      <p:pic>
        <p:nvPicPr>
          <p:cNvPr id="6" name="Immagine 5">
            <a:extLst>
              <a:ext uri="{FF2B5EF4-FFF2-40B4-BE49-F238E27FC236}">
                <a16:creationId xmlns:a16="http://schemas.microsoft.com/office/drawing/2014/main" id="{51CEC2F9-39CA-E7E1-F163-9FE012C04D8B}"/>
              </a:ext>
            </a:extLst>
          </p:cNvPr>
          <p:cNvPicPr>
            <a:picLocks noChangeAspect="1"/>
          </p:cNvPicPr>
          <p:nvPr/>
        </p:nvPicPr>
        <p:blipFill>
          <a:blip r:embed="rId3"/>
          <a:stretch>
            <a:fillRect/>
          </a:stretch>
        </p:blipFill>
        <p:spPr>
          <a:xfrm>
            <a:off x="7970091" y="2809688"/>
            <a:ext cx="2829527" cy="3911787"/>
          </a:xfrm>
          <a:prstGeom prst="rect">
            <a:avLst/>
          </a:prstGeom>
        </p:spPr>
      </p:pic>
      <p:pic>
        <p:nvPicPr>
          <p:cNvPr id="8" name="Immagine 7">
            <a:extLst>
              <a:ext uri="{FF2B5EF4-FFF2-40B4-BE49-F238E27FC236}">
                <a16:creationId xmlns:a16="http://schemas.microsoft.com/office/drawing/2014/main" id="{3FB29DF2-E573-3E82-7B62-ECC3928BD075}"/>
              </a:ext>
            </a:extLst>
          </p:cNvPr>
          <p:cNvPicPr>
            <a:picLocks noChangeAspect="1"/>
          </p:cNvPicPr>
          <p:nvPr/>
        </p:nvPicPr>
        <p:blipFill>
          <a:blip r:embed="rId4"/>
          <a:stretch>
            <a:fillRect/>
          </a:stretch>
        </p:blipFill>
        <p:spPr>
          <a:xfrm>
            <a:off x="602468" y="3727655"/>
            <a:ext cx="3619442" cy="369331"/>
          </a:xfrm>
          <a:prstGeom prst="rect">
            <a:avLst/>
          </a:prstGeom>
        </p:spPr>
      </p:pic>
      <p:sp>
        <p:nvSpPr>
          <p:cNvPr id="10" name="CasellaDiTesto 9">
            <a:extLst>
              <a:ext uri="{FF2B5EF4-FFF2-40B4-BE49-F238E27FC236}">
                <a16:creationId xmlns:a16="http://schemas.microsoft.com/office/drawing/2014/main" id="{D229CB57-8EE5-F5A3-9B62-82ED37F7ACE1}"/>
              </a:ext>
            </a:extLst>
          </p:cNvPr>
          <p:cNvSpPr txBox="1"/>
          <p:nvPr/>
        </p:nvSpPr>
        <p:spPr>
          <a:xfrm>
            <a:off x="415637" y="4307397"/>
            <a:ext cx="7000272" cy="430887"/>
          </a:xfrm>
          <a:prstGeom prst="rect">
            <a:avLst/>
          </a:prstGeom>
          <a:noFill/>
        </p:spPr>
        <p:txBody>
          <a:bodyPr wrap="square">
            <a:spAutoFit/>
          </a:bodyPr>
          <a:lstStyle/>
          <a:p>
            <a:r>
              <a:rPr lang="it-IT" sz="2200" b="1" dirty="0" err="1">
                <a:latin typeface="Symbol" panose="05050102010706020507" pitchFamily="18" charset="2"/>
              </a:rPr>
              <a:t>m</a:t>
            </a:r>
            <a:r>
              <a:rPr lang="it-IT" sz="2200" b="1" baseline="30000" dirty="0" err="1"/>
              <a:t>+</a:t>
            </a:r>
            <a:r>
              <a:rPr lang="it-IT" sz="2200" b="1" dirty="0" err="1"/>
              <a:t>SR</a:t>
            </a:r>
            <a:r>
              <a:rPr lang="it-IT" sz="2200" b="1" dirty="0"/>
              <a:t>: quantum sensing for </a:t>
            </a:r>
            <a:r>
              <a:rPr lang="it-IT" sz="2200" b="1" dirty="0" err="1">
                <a:highlight>
                  <a:srgbClr val="FFFF00"/>
                </a:highlight>
              </a:rPr>
              <a:t>charge</a:t>
            </a:r>
            <a:r>
              <a:rPr lang="it-IT" sz="2200" b="1" dirty="0" err="1"/>
              <a:t>-related</a:t>
            </a:r>
            <a:r>
              <a:rPr lang="it-IT" sz="2200" b="1" dirty="0"/>
              <a:t> </a:t>
            </a:r>
            <a:r>
              <a:rPr lang="it-IT" sz="2200" b="1" dirty="0" err="1"/>
              <a:t>phenomena</a:t>
            </a:r>
            <a:endParaRPr lang="it-IT" sz="2200" b="1" dirty="0"/>
          </a:p>
        </p:txBody>
      </p:sp>
      <p:sp>
        <p:nvSpPr>
          <p:cNvPr id="13" name="CasellaDiTesto 12">
            <a:extLst>
              <a:ext uri="{FF2B5EF4-FFF2-40B4-BE49-F238E27FC236}">
                <a16:creationId xmlns:a16="http://schemas.microsoft.com/office/drawing/2014/main" id="{66BBD26F-0BDA-A1AA-D7B4-253005DD7A19}"/>
              </a:ext>
            </a:extLst>
          </p:cNvPr>
          <p:cNvSpPr txBox="1"/>
          <p:nvPr/>
        </p:nvSpPr>
        <p:spPr>
          <a:xfrm>
            <a:off x="3966118" y="5698898"/>
            <a:ext cx="3682931" cy="369332"/>
          </a:xfrm>
          <a:prstGeom prst="rect">
            <a:avLst/>
          </a:prstGeom>
          <a:noFill/>
        </p:spPr>
        <p:txBody>
          <a:bodyPr wrap="none" rtlCol="0">
            <a:spAutoFit/>
          </a:bodyPr>
          <a:lstStyle/>
          <a:p>
            <a:r>
              <a:rPr lang="it-IT" dirty="0"/>
              <a:t>QUANTUM COHERENT OSCILLATIONS</a:t>
            </a:r>
          </a:p>
        </p:txBody>
      </p:sp>
      <p:cxnSp>
        <p:nvCxnSpPr>
          <p:cNvPr id="15" name="Connettore 2 14">
            <a:extLst>
              <a:ext uri="{FF2B5EF4-FFF2-40B4-BE49-F238E27FC236}">
                <a16:creationId xmlns:a16="http://schemas.microsoft.com/office/drawing/2014/main" id="{190044C9-5BCC-F0EB-6295-267BEEDC43AD}"/>
              </a:ext>
            </a:extLst>
          </p:cNvPr>
          <p:cNvCxnSpPr>
            <a:cxnSpLocks/>
          </p:cNvCxnSpPr>
          <p:nvPr/>
        </p:nvCxnSpPr>
        <p:spPr>
          <a:xfrm>
            <a:off x="7573815" y="5883564"/>
            <a:ext cx="112914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CasellaDiTesto 19">
            <a:extLst>
              <a:ext uri="{FF2B5EF4-FFF2-40B4-BE49-F238E27FC236}">
                <a16:creationId xmlns:a16="http://schemas.microsoft.com/office/drawing/2014/main" id="{ABCEB9C7-2053-5125-547E-9099FF11078F}"/>
              </a:ext>
            </a:extLst>
          </p:cNvPr>
          <p:cNvSpPr txBox="1"/>
          <p:nvPr/>
        </p:nvSpPr>
        <p:spPr>
          <a:xfrm>
            <a:off x="51293" y="52855"/>
            <a:ext cx="3794757" cy="369332"/>
          </a:xfrm>
          <a:prstGeom prst="rect">
            <a:avLst/>
          </a:prstGeom>
          <a:noFill/>
        </p:spPr>
        <p:txBody>
          <a:bodyPr wrap="none" rtlCol="0">
            <a:spAutoFit/>
          </a:bodyPr>
          <a:lstStyle/>
          <a:p>
            <a:r>
              <a:rPr lang="it-IT" dirty="0"/>
              <a:t>Not </a:t>
            </a:r>
            <a:r>
              <a:rPr lang="it-IT" dirty="0" err="1"/>
              <a:t>directly</a:t>
            </a:r>
            <a:r>
              <a:rPr lang="it-IT" dirty="0"/>
              <a:t> </a:t>
            </a:r>
            <a:r>
              <a:rPr lang="it-IT" dirty="0" err="1"/>
              <a:t>linked</a:t>
            </a:r>
            <a:r>
              <a:rPr lang="it-IT" dirty="0"/>
              <a:t> to NAMASSTE </a:t>
            </a:r>
            <a:r>
              <a:rPr lang="it-IT" dirty="0" err="1"/>
              <a:t>but</a:t>
            </a:r>
            <a:r>
              <a:rPr lang="it-IT" dirty="0"/>
              <a:t>…</a:t>
            </a:r>
          </a:p>
        </p:txBody>
      </p:sp>
    </p:spTree>
    <p:extLst>
      <p:ext uri="{BB962C8B-B14F-4D97-AF65-F5344CB8AC3E}">
        <p14:creationId xmlns:p14="http://schemas.microsoft.com/office/powerpoint/2010/main" val="131623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1">
            <a:extLst>
              <a:ext uri="{FF2B5EF4-FFF2-40B4-BE49-F238E27FC236}">
                <a16:creationId xmlns:a16="http://schemas.microsoft.com/office/drawing/2014/main" id="{375D4536-715B-4338-90F5-CF53F496171A}"/>
              </a:ext>
            </a:extLst>
          </p:cNvPr>
          <p:cNvSpPr>
            <a:spLocks noChangeArrowheads="1"/>
          </p:cNvSpPr>
          <p:nvPr/>
        </p:nvSpPr>
        <p:spPr bwMode="auto">
          <a:xfrm>
            <a:off x="8258175" y="3681414"/>
            <a:ext cx="396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a:solidFill>
                  <a:schemeClr val="tx1"/>
                </a:solidFill>
                <a:latin typeface="Arial" panose="020B0604020202020204" pitchFamily="34" charset="0"/>
              </a:defRPr>
            </a:lvl1pPr>
            <a:lvl2pPr marL="742950" indent="-285750" defTabSz="449263">
              <a:spcBef>
                <a:spcPct val="20000"/>
              </a:spcBef>
              <a:buChar char="–"/>
              <a:defRPr sz="2800">
                <a:solidFill>
                  <a:schemeClr val="tx1"/>
                </a:solidFill>
                <a:latin typeface="Arial" panose="020B0604020202020204" pitchFamily="34" charset="0"/>
              </a:defRPr>
            </a:lvl2pPr>
            <a:lvl3pPr marL="1143000" indent="-228600" defTabSz="449263">
              <a:spcBef>
                <a:spcPct val="20000"/>
              </a:spcBef>
              <a:buChar char="•"/>
              <a:defRPr sz="2400">
                <a:solidFill>
                  <a:schemeClr val="tx1"/>
                </a:solidFill>
                <a:latin typeface="Arial" panose="020B0604020202020204" pitchFamily="34" charset="0"/>
              </a:defRPr>
            </a:lvl3pPr>
            <a:lvl4pPr marL="1600200" indent="-228600" defTabSz="449263">
              <a:spcBef>
                <a:spcPct val="20000"/>
              </a:spcBef>
              <a:buChar char="–"/>
              <a:defRPr sz="2000">
                <a:solidFill>
                  <a:schemeClr val="tx1"/>
                </a:solidFill>
                <a:latin typeface="Arial" panose="020B0604020202020204" pitchFamily="34" charset="0"/>
              </a:defRPr>
            </a:lvl4pPr>
            <a:lvl5pPr marL="2057400" indent="-228600" defTabSz="449263">
              <a:spcBef>
                <a:spcPct val="20000"/>
              </a:spcBef>
              <a:buChar char="»"/>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000">
                <a:solidFill>
                  <a:srgbClr val="000000"/>
                </a:solidFill>
                <a:latin typeface="MS PGothic" panose="020B0600070205080204" pitchFamily="34" charset="-128"/>
              </a:rPr>
              <a:t> </a:t>
            </a:r>
            <a:endParaRPr lang="en-US" altLang="it-IT" sz="2400"/>
          </a:p>
        </p:txBody>
      </p:sp>
      <p:sp>
        <p:nvSpPr>
          <p:cNvPr id="235554" name="Text Box 34">
            <a:extLst>
              <a:ext uri="{FF2B5EF4-FFF2-40B4-BE49-F238E27FC236}">
                <a16:creationId xmlns:a16="http://schemas.microsoft.com/office/drawing/2014/main" id="{86FF9EF5-B0FD-4E1F-B2EC-2B89309BC6EE}"/>
              </a:ext>
            </a:extLst>
          </p:cNvPr>
          <p:cNvSpPr txBox="1">
            <a:spLocks noChangeArrowheads="1"/>
          </p:cNvSpPr>
          <p:nvPr/>
        </p:nvSpPr>
        <p:spPr bwMode="auto">
          <a:xfrm>
            <a:off x="7315200" y="3886200"/>
            <a:ext cx="242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49263">
              <a:spcBef>
                <a:spcPct val="20000"/>
              </a:spcBef>
              <a:buChar char="•"/>
              <a:defRPr sz="3200">
                <a:solidFill>
                  <a:schemeClr val="tx1"/>
                </a:solidFill>
                <a:latin typeface="Arial" panose="020B0604020202020204" pitchFamily="34" charset="0"/>
              </a:defRPr>
            </a:lvl1pPr>
            <a:lvl2pPr marL="742950" indent="-285750" defTabSz="449263">
              <a:spcBef>
                <a:spcPct val="20000"/>
              </a:spcBef>
              <a:buChar char="–"/>
              <a:defRPr sz="2800">
                <a:solidFill>
                  <a:schemeClr val="tx1"/>
                </a:solidFill>
                <a:latin typeface="Arial" panose="020B0604020202020204" pitchFamily="34" charset="0"/>
              </a:defRPr>
            </a:lvl2pPr>
            <a:lvl3pPr marL="1143000" indent="-228600" defTabSz="449263">
              <a:spcBef>
                <a:spcPct val="20000"/>
              </a:spcBef>
              <a:buChar char="•"/>
              <a:defRPr sz="2400">
                <a:solidFill>
                  <a:schemeClr val="tx1"/>
                </a:solidFill>
                <a:latin typeface="Arial" panose="020B0604020202020204" pitchFamily="34" charset="0"/>
              </a:defRPr>
            </a:lvl3pPr>
            <a:lvl4pPr marL="1600200" indent="-228600" defTabSz="449263">
              <a:spcBef>
                <a:spcPct val="20000"/>
              </a:spcBef>
              <a:buChar char="–"/>
              <a:defRPr sz="2000">
                <a:solidFill>
                  <a:schemeClr val="tx1"/>
                </a:solidFill>
                <a:latin typeface="Arial" panose="020B0604020202020204" pitchFamily="34" charset="0"/>
              </a:defRPr>
            </a:lvl4pPr>
            <a:lvl5pPr marL="2057400" indent="-228600" defTabSz="449263">
              <a:spcBef>
                <a:spcPct val="20000"/>
              </a:spcBef>
              <a:buChar char="»"/>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kumimoji="1" lang="en-US" altLang="ja-JP" sz="2400">
                <a:solidFill>
                  <a:srgbClr val="FF0000"/>
                </a:solidFill>
                <a:ea typeface="MS PGothic" panose="020B0600070205080204" pitchFamily="34" charset="-128"/>
              </a:rPr>
              <a:t>    </a:t>
            </a:r>
          </a:p>
        </p:txBody>
      </p:sp>
      <p:sp>
        <p:nvSpPr>
          <p:cNvPr id="18" name="Text Box 24">
            <a:extLst>
              <a:ext uri="{FF2B5EF4-FFF2-40B4-BE49-F238E27FC236}">
                <a16:creationId xmlns:a16="http://schemas.microsoft.com/office/drawing/2014/main" id="{61CF501A-A73A-4966-92D5-6CEC8E510C7E}"/>
              </a:ext>
            </a:extLst>
          </p:cNvPr>
          <p:cNvSpPr txBox="1">
            <a:spLocks noChangeArrowheads="1"/>
          </p:cNvSpPr>
          <p:nvPr/>
        </p:nvSpPr>
        <p:spPr bwMode="auto">
          <a:xfrm>
            <a:off x="2855640" y="217112"/>
            <a:ext cx="6624736" cy="646331"/>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a:solidFill>
                  <a:srgbClr val="0000FF"/>
                </a:solidFill>
              </a:rPr>
              <a:t>NAMASSTE – in brief</a:t>
            </a:r>
            <a:endParaRPr lang="en-US" altLang="it-IT" sz="3600" b="1" dirty="0">
              <a:solidFill>
                <a:srgbClr val="0000FF"/>
              </a:solidFill>
            </a:endParaRPr>
          </a:p>
        </p:txBody>
      </p:sp>
      <p:sp>
        <p:nvSpPr>
          <p:cNvPr id="11" name="Segnaposto numero diapositiva 1">
            <a:extLst>
              <a:ext uri="{FF2B5EF4-FFF2-40B4-BE49-F238E27FC236}">
                <a16:creationId xmlns:a16="http://schemas.microsoft.com/office/drawing/2014/main" id="{266221E9-1EA0-4390-887C-701CD3CC7887}"/>
              </a:ext>
            </a:extLst>
          </p:cNvPr>
          <p:cNvSpPr>
            <a:spLocks noGrp="1"/>
          </p:cNvSpPr>
          <p:nvPr>
            <p:ph type="sldNum" sz="quarter" idx="12"/>
          </p:nvPr>
        </p:nvSpPr>
        <p:spPr>
          <a:xfrm>
            <a:off x="9979360" y="6520260"/>
            <a:ext cx="2133600" cy="365125"/>
          </a:xfrm>
        </p:spPr>
        <p:txBody>
          <a:bodyPr/>
          <a:lstStyle/>
          <a:p>
            <a:fld id="{0CFD21F0-C72F-40F9-9FED-F04D6868B59F}" type="slidenum">
              <a:rPr lang="it-IT" smtClean="0"/>
              <a:pPr/>
              <a:t>16</a:t>
            </a:fld>
            <a:r>
              <a:rPr lang="it-IT" dirty="0"/>
              <a:t>/19</a:t>
            </a:r>
          </a:p>
        </p:txBody>
      </p:sp>
      <p:grpSp>
        <p:nvGrpSpPr>
          <p:cNvPr id="14" name="Gruppo 13">
            <a:extLst>
              <a:ext uri="{FF2B5EF4-FFF2-40B4-BE49-F238E27FC236}">
                <a16:creationId xmlns:a16="http://schemas.microsoft.com/office/drawing/2014/main" id="{164645E4-A1BE-4DEA-9B8F-6479A03EEA8A}"/>
              </a:ext>
            </a:extLst>
          </p:cNvPr>
          <p:cNvGrpSpPr/>
          <p:nvPr/>
        </p:nvGrpSpPr>
        <p:grpSpPr>
          <a:xfrm>
            <a:off x="11258596" y="128328"/>
            <a:ext cx="660019" cy="662880"/>
            <a:chOff x="8232461" y="908720"/>
            <a:chExt cx="660019" cy="662880"/>
          </a:xfrm>
        </p:grpSpPr>
        <p:sp>
          <p:nvSpPr>
            <p:cNvPr id="19" name="CasellaDiTesto 18">
              <a:extLst>
                <a:ext uri="{FF2B5EF4-FFF2-40B4-BE49-F238E27FC236}">
                  <a16:creationId xmlns:a16="http://schemas.microsoft.com/office/drawing/2014/main" id="{D3F2E73D-832A-4C79-B461-D6CBC8A27344}"/>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20" name="Immagine 19" descr="logo_INFN.png">
              <a:extLst>
                <a:ext uri="{FF2B5EF4-FFF2-40B4-BE49-F238E27FC236}">
                  <a16:creationId xmlns:a16="http://schemas.microsoft.com/office/drawing/2014/main" id="{5C227FE6-61ED-4AAC-AC81-5A1CAF88EA2A}"/>
                </a:ext>
              </a:extLst>
            </p:cNvPr>
            <p:cNvPicPr>
              <a:picLocks noChangeAspect="1"/>
            </p:cNvPicPr>
            <p:nvPr/>
          </p:nvPicPr>
          <p:blipFill>
            <a:blip r:embed="rId3" cstate="print"/>
            <a:stretch>
              <a:fillRect/>
            </a:stretch>
          </p:blipFill>
          <p:spPr>
            <a:xfrm>
              <a:off x="8232461" y="908720"/>
              <a:ext cx="660019" cy="420439"/>
            </a:xfrm>
            <a:prstGeom prst="rect">
              <a:avLst/>
            </a:prstGeom>
          </p:spPr>
        </p:pic>
      </p:grpSp>
      <p:sp>
        <p:nvSpPr>
          <p:cNvPr id="3" name="CasellaDiTesto 2">
            <a:extLst>
              <a:ext uri="{FF2B5EF4-FFF2-40B4-BE49-F238E27FC236}">
                <a16:creationId xmlns:a16="http://schemas.microsoft.com/office/drawing/2014/main" id="{E19AC9D7-DAB1-4D93-AF58-17A7BD576F02}"/>
              </a:ext>
            </a:extLst>
          </p:cNvPr>
          <p:cNvSpPr txBox="1"/>
          <p:nvPr/>
        </p:nvSpPr>
        <p:spPr>
          <a:xfrm>
            <a:off x="869138" y="1191005"/>
            <a:ext cx="10389458" cy="5401479"/>
          </a:xfrm>
          <a:prstGeom prst="rect">
            <a:avLst/>
          </a:prstGeom>
          <a:noFill/>
        </p:spPr>
        <p:txBody>
          <a:bodyPr wrap="square" rtlCol="0">
            <a:spAutoFit/>
          </a:bodyPr>
          <a:lstStyle/>
          <a:p>
            <a:pPr algn="just"/>
            <a:r>
              <a:rPr lang="it-IT" sz="2300" u="sng" dirty="0">
                <a:latin typeface="Arial" panose="020B0604020202020204" pitchFamily="34" charset="0"/>
                <a:cs typeface="Arial" panose="020B0604020202020204" pitchFamily="34" charset="0"/>
              </a:rPr>
              <a:t>Use of </a:t>
            </a:r>
            <a:r>
              <a:rPr lang="it-IT" sz="2300" b="1" u="sng" dirty="0" err="1">
                <a:solidFill>
                  <a:srgbClr val="FF0000"/>
                </a:solidFill>
                <a:latin typeface="Arial" panose="020B0604020202020204" pitchFamily="34" charset="0"/>
                <a:cs typeface="Arial" panose="020B0604020202020204" pitchFamily="34" charset="0"/>
              </a:rPr>
              <a:t>Molecular</a:t>
            </a:r>
            <a:r>
              <a:rPr lang="it-IT" sz="2300" b="1" u="sng" dirty="0">
                <a:solidFill>
                  <a:srgbClr val="FF0000"/>
                </a:solidFill>
                <a:latin typeface="Arial" panose="020B0604020202020204" pitchFamily="34" charset="0"/>
                <a:cs typeface="Arial" panose="020B0604020202020204" pitchFamily="34" charset="0"/>
              </a:rPr>
              <a:t> </a:t>
            </a:r>
            <a:r>
              <a:rPr lang="it-IT" sz="2300" b="1" u="sng" dirty="0" err="1">
                <a:solidFill>
                  <a:srgbClr val="FF0000"/>
                </a:solidFill>
                <a:latin typeface="Arial" panose="020B0604020202020204" pitchFamily="34" charset="0"/>
                <a:cs typeface="Arial" panose="020B0604020202020204" pitchFamily="34" charset="0"/>
              </a:rPr>
              <a:t>Nanomagnets</a:t>
            </a:r>
            <a:r>
              <a:rPr lang="it-IT" sz="2300" b="1" u="sng" dirty="0">
                <a:solidFill>
                  <a:srgbClr val="FF0000"/>
                </a:solidFill>
                <a:latin typeface="Arial" panose="020B0604020202020204" pitchFamily="34" charset="0"/>
                <a:cs typeface="Arial" panose="020B0604020202020204" pitchFamily="34" charset="0"/>
              </a:rPr>
              <a:t> </a:t>
            </a:r>
            <a:r>
              <a:rPr lang="it-IT" sz="2300" u="sng" dirty="0">
                <a:latin typeface="Arial" panose="020B0604020202020204" pitchFamily="34" charset="0"/>
                <a:cs typeface="Arial" panose="020B0604020202020204" pitchFamily="34" charset="0"/>
              </a:rPr>
              <a:t>for </a:t>
            </a:r>
            <a:r>
              <a:rPr lang="it-IT" sz="2300" u="sng" dirty="0" err="1">
                <a:latin typeface="Arial" panose="020B0604020202020204" pitchFamily="34" charset="0"/>
                <a:cs typeface="Arial" panose="020B0604020202020204" pitchFamily="34" charset="0"/>
              </a:rPr>
              <a:t>two</a:t>
            </a:r>
            <a:r>
              <a:rPr lang="it-IT" sz="2300" u="sng" dirty="0">
                <a:latin typeface="Arial" panose="020B0604020202020204" pitchFamily="34" charset="0"/>
                <a:cs typeface="Arial" panose="020B0604020202020204" pitchFamily="34" charset="0"/>
              </a:rPr>
              <a:t> </a:t>
            </a:r>
            <a:r>
              <a:rPr lang="it-IT" sz="2300" u="sng" dirty="0" err="1">
                <a:latin typeface="Arial" panose="020B0604020202020204" pitchFamily="34" charset="0"/>
                <a:cs typeface="Arial" panose="020B0604020202020204" pitchFamily="34" charset="0"/>
              </a:rPr>
              <a:t>purposes</a:t>
            </a:r>
            <a:r>
              <a:rPr lang="it-IT" sz="2300" dirty="0">
                <a:latin typeface="Arial" panose="020B0604020202020204" pitchFamily="34" charset="0"/>
                <a:cs typeface="Arial" panose="020B0604020202020204" pitchFamily="34" charset="0"/>
              </a:rPr>
              <a:t>:</a:t>
            </a:r>
          </a:p>
          <a:p>
            <a:pPr marL="457200" indent="-457200" algn="just">
              <a:buFont typeface="+mj-lt"/>
              <a:buAutoNum type="alphaUcPeriod"/>
            </a:pPr>
            <a:endParaRPr lang="it-IT" sz="2300" dirty="0">
              <a:latin typeface="Arial" panose="020B0604020202020204" pitchFamily="34" charset="0"/>
              <a:cs typeface="Arial" panose="020B0604020202020204" pitchFamily="34" charset="0"/>
            </a:endParaRPr>
          </a:p>
          <a:p>
            <a:pPr marL="457200" indent="-457200" algn="just">
              <a:buFont typeface="+mj-lt"/>
              <a:buAutoNum type="arabicPeriod"/>
            </a:pPr>
            <a:r>
              <a:rPr lang="it-IT" sz="2300" dirty="0">
                <a:latin typeface="Arial" panose="020B0604020202020204" pitchFamily="34" charset="0"/>
                <a:cs typeface="Arial" panose="020B0604020202020204" pitchFamily="34" charset="0"/>
              </a:rPr>
              <a:t>Use </a:t>
            </a:r>
            <a:r>
              <a:rPr lang="it-IT" sz="2300" dirty="0" err="1">
                <a:latin typeface="Arial" panose="020B0604020202020204" pitchFamily="34" charset="0"/>
                <a:cs typeface="Arial" panose="020B0604020202020204" pitchFamily="34" charset="0"/>
              </a:rPr>
              <a:t>as</a:t>
            </a:r>
            <a:r>
              <a:rPr lang="it-IT" sz="2300" dirty="0">
                <a:latin typeface="Arial" panose="020B0604020202020204" pitchFamily="34" charset="0"/>
                <a:cs typeface="Arial" panose="020B0604020202020204" pitchFamily="34" charset="0"/>
              </a:rPr>
              <a:t> </a:t>
            </a:r>
            <a:r>
              <a:rPr lang="it-IT" sz="2300" dirty="0" err="1">
                <a:latin typeface="Arial" panose="020B0604020202020204" pitchFamily="34" charset="0"/>
                <a:cs typeface="Arial" panose="020B0604020202020204" pitchFamily="34" charset="0"/>
              </a:rPr>
              <a:t>molecular</a:t>
            </a:r>
            <a:r>
              <a:rPr lang="it-IT" sz="2300" dirty="0">
                <a:latin typeface="Arial" panose="020B0604020202020204" pitchFamily="34" charset="0"/>
                <a:cs typeface="Arial" panose="020B0604020202020204" pitchFamily="34" charset="0"/>
              </a:rPr>
              <a:t> bits for </a:t>
            </a:r>
            <a:r>
              <a:rPr lang="it-IT" sz="2300" b="1" dirty="0">
                <a:solidFill>
                  <a:srgbClr val="FF0000"/>
                </a:solidFill>
                <a:latin typeface="Arial" panose="020B0604020202020204" pitchFamily="34" charset="0"/>
                <a:cs typeface="Arial" panose="020B0604020202020204" pitchFamily="34" charset="0"/>
              </a:rPr>
              <a:t>memory storage </a:t>
            </a:r>
          </a:p>
          <a:p>
            <a:pPr marL="457200" indent="-457200" algn="just">
              <a:buFont typeface="+mj-lt"/>
              <a:buAutoNum type="arabicPeriod"/>
            </a:pPr>
            <a:endParaRPr lang="it-IT" sz="2300" b="1" dirty="0">
              <a:solidFill>
                <a:srgbClr val="FF0000"/>
              </a:solidFill>
              <a:latin typeface="Arial" panose="020B0604020202020204" pitchFamily="34" charset="0"/>
              <a:cs typeface="Arial" panose="020B0604020202020204" pitchFamily="34" charset="0"/>
            </a:endParaRPr>
          </a:p>
          <a:p>
            <a:pPr marL="457200" indent="-457200" algn="just">
              <a:buFont typeface="+mj-lt"/>
              <a:buAutoNum type="arabicPeriod"/>
            </a:pPr>
            <a:r>
              <a:rPr lang="it-IT" sz="2300" dirty="0">
                <a:latin typeface="Arial" panose="020B0604020202020204" pitchFamily="34" charset="0"/>
                <a:cs typeface="Arial" panose="020B0604020202020204" pitchFamily="34" charset="0"/>
              </a:rPr>
              <a:t>Use </a:t>
            </a:r>
            <a:r>
              <a:rPr lang="it-IT" sz="2300" dirty="0" err="1">
                <a:latin typeface="Arial" panose="020B0604020202020204" pitchFamily="34" charset="0"/>
                <a:cs typeface="Arial" panose="020B0604020202020204" pitchFamily="34" charset="0"/>
              </a:rPr>
              <a:t>as</a:t>
            </a:r>
            <a:r>
              <a:rPr lang="it-IT" sz="2300" dirty="0">
                <a:latin typeface="Arial" panose="020B0604020202020204" pitchFamily="34" charset="0"/>
                <a:cs typeface="Arial" panose="020B0604020202020204" pitchFamily="34" charset="0"/>
              </a:rPr>
              <a:t> </a:t>
            </a:r>
            <a:r>
              <a:rPr lang="it-IT" sz="2300" b="1" dirty="0">
                <a:solidFill>
                  <a:srgbClr val="FF0000"/>
                </a:solidFill>
                <a:latin typeface="Arial" panose="020B0604020202020204" pitchFamily="34" charset="0"/>
                <a:cs typeface="Arial" panose="020B0604020202020204" pitchFamily="34" charset="0"/>
              </a:rPr>
              <a:t>high – </a:t>
            </a:r>
            <a:r>
              <a:rPr lang="it-IT" sz="2300" b="1" dirty="0" err="1">
                <a:solidFill>
                  <a:srgbClr val="FF0000"/>
                </a:solidFill>
                <a:latin typeface="Arial" panose="020B0604020202020204" pitchFamily="34" charset="0"/>
                <a:cs typeface="Arial" panose="020B0604020202020204" pitchFamily="34" charset="0"/>
              </a:rPr>
              <a:t>sensitivity</a:t>
            </a:r>
            <a:r>
              <a:rPr lang="it-IT" sz="2300" b="1" dirty="0">
                <a:solidFill>
                  <a:srgbClr val="FF0000"/>
                </a:solidFill>
                <a:latin typeface="Arial" panose="020B0604020202020204" pitchFamily="34" charset="0"/>
                <a:cs typeface="Arial" panose="020B0604020202020204" pitchFamily="34" charset="0"/>
              </a:rPr>
              <a:t> </a:t>
            </a:r>
            <a:r>
              <a:rPr lang="it-IT" sz="2300" b="1" dirty="0" err="1">
                <a:solidFill>
                  <a:srgbClr val="FF0000"/>
                </a:solidFill>
                <a:latin typeface="Arial" panose="020B0604020202020204" pitchFamily="34" charset="0"/>
                <a:cs typeface="Arial" panose="020B0604020202020204" pitchFamily="34" charset="0"/>
              </a:rPr>
              <a:t>particles</a:t>
            </a:r>
            <a:r>
              <a:rPr lang="it-IT" sz="2300" b="1" dirty="0">
                <a:solidFill>
                  <a:srgbClr val="FF0000"/>
                </a:solidFill>
                <a:latin typeface="Arial" panose="020B0604020202020204" pitchFamily="34" charset="0"/>
                <a:cs typeface="Arial" panose="020B0604020202020204" pitchFamily="34" charset="0"/>
              </a:rPr>
              <a:t> detectors</a:t>
            </a:r>
          </a:p>
          <a:p>
            <a:pPr marL="457200" indent="-457200" algn="just">
              <a:buFont typeface="+mj-lt"/>
              <a:buAutoNum type="arabicPeriod"/>
            </a:pPr>
            <a:endParaRPr lang="it-IT" sz="2300" b="1" dirty="0">
              <a:solidFill>
                <a:srgbClr val="FF0000"/>
              </a:solidFill>
              <a:latin typeface="Arial" panose="020B0604020202020204" pitchFamily="34" charset="0"/>
              <a:cs typeface="Arial" panose="020B0604020202020204" pitchFamily="34" charset="0"/>
            </a:endParaRPr>
          </a:p>
          <a:p>
            <a:pPr algn="just"/>
            <a:r>
              <a:rPr lang="it-IT" sz="2300" dirty="0" err="1">
                <a:latin typeface="Arial" panose="020B0604020202020204" pitchFamily="34" charset="0"/>
                <a:cs typeface="Arial" panose="020B0604020202020204" pitchFamily="34" charset="0"/>
              </a:rPr>
              <a:t>Improving</a:t>
            </a:r>
            <a:r>
              <a:rPr lang="it-IT" sz="2300" dirty="0">
                <a:latin typeface="Arial" panose="020B0604020202020204" pitchFamily="34" charset="0"/>
                <a:cs typeface="Arial" panose="020B0604020202020204" pitchFamily="34" charset="0"/>
              </a:rPr>
              <a:t> </a:t>
            </a:r>
            <a:r>
              <a:rPr lang="it-IT" sz="2300" dirty="0" err="1">
                <a:latin typeface="Arial" panose="020B0604020202020204" pitchFamily="34" charset="0"/>
                <a:cs typeface="Arial" panose="020B0604020202020204" pitchFamily="34" charset="0"/>
              </a:rPr>
              <a:t>their</a:t>
            </a:r>
            <a:r>
              <a:rPr lang="it-IT" sz="2300" dirty="0">
                <a:latin typeface="Arial" panose="020B0604020202020204" pitchFamily="34" charset="0"/>
                <a:cs typeface="Arial" panose="020B0604020202020204" pitchFamily="34" charset="0"/>
              </a:rPr>
              <a:t> performance </a:t>
            </a:r>
            <a:r>
              <a:rPr lang="it-IT" sz="2300" dirty="0" err="1">
                <a:latin typeface="Arial" panose="020B0604020202020204" pitchFamily="34" charset="0"/>
                <a:cs typeface="Arial" panose="020B0604020202020204" pitchFamily="34" charset="0"/>
              </a:rPr>
              <a:t>through</a:t>
            </a:r>
            <a:r>
              <a:rPr lang="it-IT" sz="2300" dirty="0">
                <a:latin typeface="Arial" panose="020B0604020202020204" pitchFamily="34" charset="0"/>
                <a:cs typeface="Arial" panose="020B0604020202020204" pitchFamily="34" charset="0"/>
              </a:rPr>
              <a:t>:</a:t>
            </a:r>
          </a:p>
          <a:p>
            <a:pPr algn="just"/>
            <a:endParaRPr lang="it-IT" sz="2300" dirty="0">
              <a:latin typeface="Arial" panose="020B0604020202020204" pitchFamily="34" charset="0"/>
              <a:cs typeface="Arial" panose="020B0604020202020204" pitchFamily="34" charset="0"/>
            </a:endParaRPr>
          </a:p>
          <a:p>
            <a:pPr marL="457200" indent="-457200" algn="just">
              <a:buFont typeface="+mj-lt"/>
              <a:buAutoNum type="arabicPeriod"/>
            </a:pPr>
            <a:r>
              <a:rPr lang="it-IT" sz="2300" b="1" dirty="0" err="1">
                <a:solidFill>
                  <a:srgbClr val="FF0000"/>
                </a:solidFill>
                <a:latin typeface="Arial" panose="020B0604020202020204" pitchFamily="34" charset="0"/>
                <a:cs typeface="Arial" panose="020B0604020202020204" pitchFamily="34" charset="0"/>
              </a:rPr>
              <a:t>Increasing</a:t>
            </a:r>
            <a:r>
              <a:rPr lang="it-IT" sz="2300" b="1" dirty="0">
                <a:solidFill>
                  <a:srgbClr val="FF0000"/>
                </a:solidFill>
                <a:latin typeface="Arial" panose="020B0604020202020204" pitchFamily="34" charset="0"/>
                <a:cs typeface="Arial" panose="020B0604020202020204" pitchFamily="34" charset="0"/>
              </a:rPr>
              <a:t> T</a:t>
            </a:r>
            <a:r>
              <a:rPr lang="it-IT" sz="2300" b="1" baseline="-25000" dirty="0">
                <a:solidFill>
                  <a:srgbClr val="FF0000"/>
                </a:solidFill>
                <a:latin typeface="Arial" panose="020B0604020202020204" pitchFamily="34" charset="0"/>
                <a:cs typeface="Arial" panose="020B0604020202020204" pitchFamily="34" charset="0"/>
              </a:rPr>
              <a:t>B</a:t>
            </a:r>
            <a:r>
              <a:rPr lang="it-IT" sz="2300" b="1" dirty="0">
                <a:solidFill>
                  <a:srgbClr val="FF0000"/>
                </a:solidFill>
                <a:latin typeface="Arial" panose="020B0604020202020204" pitchFamily="34" charset="0"/>
                <a:cs typeface="Arial" panose="020B0604020202020204" pitchFamily="34" charset="0"/>
              </a:rPr>
              <a:t> </a:t>
            </a:r>
            <a:r>
              <a:rPr lang="it-IT" sz="2300" dirty="0">
                <a:latin typeface="Arial" panose="020B0604020202020204" pitchFamily="34" charset="0"/>
                <a:cs typeface="Arial" panose="020B0604020202020204" pitchFamily="34" charset="0"/>
              </a:rPr>
              <a:t>for </a:t>
            </a:r>
            <a:r>
              <a:rPr lang="it-IT" sz="2300" dirty="0" err="1">
                <a:latin typeface="Arial" panose="020B0604020202020204" pitchFamily="34" charset="0"/>
                <a:cs typeface="Arial" panose="020B0604020202020204" pitchFamily="34" charset="0"/>
              </a:rPr>
              <a:t>increasing</a:t>
            </a:r>
            <a:r>
              <a:rPr lang="it-IT" sz="2300" dirty="0">
                <a:latin typeface="Arial" panose="020B0604020202020204" pitchFamily="34" charset="0"/>
                <a:cs typeface="Arial" panose="020B0604020202020204" pitchFamily="34" charset="0"/>
              </a:rPr>
              <a:t> the </a:t>
            </a:r>
            <a:r>
              <a:rPr lang="it-IT" sz="2300" dirty="0" err="1">
                <a:latin typeface="Arial" panose="020B0604020202020204" pitchFamily="34" charset="0"/>
                <a:cs typeface="Arial" panose="020B0604020202020204" pitchFamily="34" charset="0"/>
              </a:rPr>
              <a:t>operation</a:t>
            </a:r>
            <a:r>
              <a:rPr lang="it-IT" sz="2300" dirty="0">
                <a:latin typeface="Arial" panose="020B0604020202020204" pitchFamily="34" charset="0"/>
                <a:cs typeface="Arial" panose="020B0604020202020204" pitchFamily="34" charset="0"/>
              </a:rPr>
              <a:t> temperature (</a:t>
            </a:r>
            <a:r>
              <a:rPr lang="it-IT" sz="2300" b="1" dirty="0">
                <a:latin typeface="Arial" panose="020B0604020202020204" pitchFamily="34" charset="0"/>
                <a:cs typeface="Arial" panose="020B0604020202020204" pitchFamily="34" charset="0"/>
              </a:rPr>
              <a:t>memory storage </a:t>
            </a:r>
            <a:r>
              <a:rPr lang="it-IT" sz="2300" dirty="0">
                <a:latin typeface="Arial" panose="020B0604020202020204" pitchFamily="34" charset="0"/>
                <a:cs typeface="Arial" panose="020B0604020202020204" pitchFamily="34" charset="0"/>
              </a:rPr>
              <a:t>and </a:t>
            </a:r>
            <a:r>
              <a:rPr lang="it-IT" sz="2300" b="1" dirty="0" err="1">
                <a:latin typeface="Arial" panose="020B0604020202020204" pitchFamily="34" charset="0"/>
                <a:cs typeface="Arial" panose="020B0604020202020204" pitchFamily="34" charset="0"/>
              </a:rPr>
              <a:t>particles</a:t>
            </a:r>
            <a:r>
              <a:rPr lang="it-IT" sz="2300" b="1" dirty="0">
                <a:latin typeface="Arial" panose="020B0604020202020204" pitchFamily="34" charset="0"/>
                <a:cs typeface="Arial" panose="020B0604020202020204" pitchFamily="34" charset="0"/>
              </a:rPr>
              <a:t> detectors</a:t>
            </a:r>
            <a:r>
              <a:rPr lang="it-IT" sz="2300" dirty="0">
                <a:latin typeface="Arial" panose="020B0604020202020204" pitchFamily="34" charset="0"/>
                <a:cs typeface="Arial" panose="020B0604020202020204" pitchFamily="34" charset="0"/>
              </a:rPr>
              <a:t>)</a:t>
            </a:r>
          </a:p>
          <a:p>
            <a:pPr marL="457200" indent="-457200" algn="just">
              <a:buFont typeface="+mj-lt"/>
              <a:buAutoNum type="arabicPeriod"/>
            </a:pPr>
            <a:endParaRPr lang="it-IT" sz="2300" dirty="0">
              <a:latin typeface="Arial" panose="020B0604020202020204" pitchFamily="34" charset="0"/>
              <a:cs typeface="Arial" panose="020B0604020202020204" pitchFamily="34" charset="0"/>
            </a:endParaRPr>
          </a:p>
          <a:p>
            <a:pPr marL="457200" indent="-457200" algn="just">
              <a:buFont typeface="+mj-lt"/>
              <a:buAutoNum type="arabicPeriod"/>
            </a:pPr>
            <a:r>
              <a:rPr lang="it-IT" sz="2300" b="1" dirty="0" err="1">
                <a:solidFill>
                  <a:srgbClr val="FF0000"/>
                </a:solidFill>
                <a:latin typeface="Arial" panose="020B0604020202020204" pitchFamily="34" charset="0"/>
                <a:cs typeface="Arial" panose="020B0604020202020204" pitchFamily="34" charset="0"/>
              </a:rPr>
              <a:t>Increase</a:t>
            </a:r>
            <a:r>
              <a:rPr lang="it-IT" sz="2300" b="1" dirty="0">
                <a:solidFill>
                  <a:srgbClr val="FF0000"/>
                </a:solidFill>
                <a:latin typeface="Arial" panose="020B0604020202020204" pitchFamily="34" charset="0"/>
                <a:cs typeface="Arial" panose="020B0604020202020204" pitchFamily="34" charset="0"/>
              </a:rPr>
              <a:t> the </a:t>
            </a:r>
            <a:r>
              <a:rPr lang="it-IT" sz="2300" b="1" dirty="0" err="1">
                <a:solidFill>
                  <a:srgbClr val="FF0000"/>
                </a:solidFill>
                <a:latin typeface="Arial" panose="020B0604020202020204" pitchFamily="34" charset="0"/>
                <a:cs typeface="Arial" panose="020B0604020202020204" pitchFamily="34" charset="0"/>
              </a:rPr>
              <a:t>sensitivity</a:t>
            </a:r>
            <a:r>
              <a:rPr lang="it-IT" sz="2300" b="1" dirty="0">
                <a:solidFill>
                  <a:srgbClr val="FF0000"/>
                </a:solidFill>
                <a:latin typeface="Arial" panose="020B0604020202020204" pitchFamily="34" charset="0"/>
                <a:cs typeface="Arial" panose="020B0604020202020204" pitchFamily="34" charset="0"/>
              </a:rPr>
              <a:t> </a:t>
            </a:r>
            <a:r>
              <a:rPr lang="it-IT" sz="2300" dirty="0">
                <a:latin typeface="Arial" panose="020B0604020202020204" pitchFamily="34" charset="0"/>
                <a:cs typeface="Arial" panose="020B0604020202020204" pitchFamily="34" charset="0"/>
              </a:rPr>
              <a:t>of the </a:t>
            </a:r>
            <a:r>
              <a:rPr lang="it-IT" sz="2300" dirty="0" err="1">
                <a:latin typeface="Arial" panose="020B0604020202020204" pitchFamily="34" charset="0"/>
                <a:cs typeface="Arial" panose="020B0604020202020204" pitchFamily="34" charset="0"/>
              </a:rPr>
              <a:t>particles</a:t>
            </a:r>
            <a:r>
              <a:rPr lang="it-IT" sz="2300" dirty="0">
                <a:latin typeface="Arial" panose="020B0604020202020204" pitchFamily="34" charset="0"/>
                <a:cs typeface="Arial" panose="020B0604020202020204" pitchFamily="34" charset="0"/>
              </a:rPr>
              <a:t> </a:t>
            </a:r>
            <a:r>
              <a:rPr lang="it-IT" sz="2300" dirty="0" err="1">
                <a:latin typeface="Arial" panose="020B0604020202020204" pitchFamily="34" charset="0"/>
                <a:cs typeface="Arial" panose="020B0604020202020204" pitchFamily="34" charset="0"/>
              </a:rPr>
              <a:t>detection</a:t>
            </a:r>
            <a:r>
              <a:rPr lang="it-IT" sz="2300" dirty="0">
                <a:latin typeface="Arial" panose="020B0604020202020204" pitchFamily="34" charset="0"/>
                <a:cs typeface="Arial" panose="020B0604020202020204" pitchFamily="34" charset="0"/>
              </a:rPr>
              <a:t> with more sensitive techniques (</a:t>
            </a:r>
            <a:r>
              <a:rPr lang="it-IT" sz="2300" b="1" dirty="0" err="1">
                <a:latin typeface="Arial" panose="020B0604020202020204" pitchFamily="34" charset="0"/>
                <a:cs typeface="Arial" panose="020B0604020202020204" pitchFamily="34" charset="0"/>
              </a:rPr>
              <a:t>particles</a:t>
            </a:r>
            <a:r>
              <a:rPr lang="it-IT" sz="2300" b="1" dirty="0">
                <a:latin typeface="Arial" panose="020B0604020202020204" pitchFamily="34" charset="0"/>
                <a:cs typeface="Arial" panose="020B0604020202020204" pitchFamily="34" charset="0"/>
              </a:rPr>
              <a:t> detectors</a:t>
            </a:r>
            <a:r>
              <a:rPr lang="it-IT" sz="2300" dirty="0">
                <a:latin typeface="Arial" panose="020B0604020202020204" pitchFamily="34" charset="0"/>
                <a:cs typeface="Arial" panose="020B0604020202020204" pitchFamily="34" charset="0"/>
              </a:rPr>
              <a:t>)</a:t>
            </a:r>
          </a:p>
          <a:p>
            <a:pPr marL="457200" indent="-457200" algn="just">
              <a:buFont typeface="+mj-lt"/>
              <a:buAutoNum type="arabicPeriod"/>
            </a:pPr>
            <a:endParaRPr lang="it-IT" sz="2300" dirty="0">
              <a:latin typeface="Arial" panose="020B0604020202020204" pitchFamily="34" charset="0"/>
              <a:cs typeface="Arial" panose="020B0604020202020204" pitchFamily="34" charset="0"/>
            </a:endParaRPr>
          </a:p>
          <a:p>
            <a:pPr algn="just"/>
            <a:r>
              <a:rPr lang="it-IT" sz="2300" dirty="0" err="1">
                <a:latin typeface="Arial" panose="020B0604020202020204" pitchFamily="34" charset="0"/>
                <a:cs typeface="Arial" panose="020B0604020202020204" pitchFamily="34" charset="0"/>
              </a:rPr>
              <a:t>Role</a:t>
            </a:r>
            <a:r>
              <a:rPr lang="it-IT" sz="2300" dirty="0">
                <a:latin typeface="Arial" panose="020B0604020202020204" pitchFamily="34" charset="0"/>
                <a:cs typeface="Arial" panose="020B0604020202020204" pitchFamily="34" charset="0"/>
              </a:rPr>
              <a:t> of </a:t>
            </a:r>
            <a:r>
              <a:rPr lang="it-IT" sz="2300" b="1" dirty="0">
                <a:solidFill>
                  <a:srgbClr val="FF0000"/>
                </a:solidFill>
                <a:latin typeface="Arial" panose="020B0604020202020204" pitchFamily="34" charset="0"/>
                <a:cs typeface="Arial" panose="020B0604020202020204" pitchFamily="34" charset="0"/>
              </a:rPr>
              <a:t>BOLOGNA UNIT</a:t>
            </a:r>
            <a:r>
              <a:rPr lang="it-IT" sz="2300" dirty="0">
                <a:latin typeface="Arial" panose="020B0604020202020204" pitchFamily="34" charset="0"/>
                <a:cs typeface="Arial" panose="020B0604020202020204" pitchFamily="34" charset="0"/>
              </a:rPr>
              <a:t>: </a:t>
            </a:r>
            <a:r>
              <a:rPr lang="it-IT" sz="2300" dirty="0" err="1">
                <a:latin typeface="Arial" panose="020B0604020202020204" pitchFamily="34" charset="0"/>
                <a:cs typeface="Arial" panose="020B0604020202020204" pitchFamily="34" charset="0"/>
              </a:rPr>
              <a:t>mainly</a:t>
            </a:r>
            <a:r>
              <a:rPr lang="it-IT" sz="2300" dirty="0">
                <a:latin typeface="Arial" panose="020B0604020202020204" pitchFamily="34" charset="0"/>
                <a:cs typeface="Arial" panose="020B0604020202020204" pitchFamily="34" charset="0"/>
              </a:rPr>
              <a:t> </a:t>
            </a:r>
            <a:r>
              <a:rPr lang="it-IT" sz="2300" dirty="0" err="1">
                <a:latin typeface="Symbol" panose="05050102010706020507" pitchFamily="18" charset="2"/>
                <a:cs typeface="Arial" panose="020B0604020202020204" pitchFamily="34" charset="0"/>
              </a:rPr>
              <a:t>m</a:t>
            </a:r>
            <a:r>
              <a:rPr lang="it-IT" sz="2300" dirty="0" err="1">
                <a:latin typeface="Arial" panose="020B0604020202020204" pitchFamily="34" charset="0"/>
                <a:cs typeface="Arial" panose="020B0604020202020204" pitchFamily="34" charset="0"/>
              </a:rPr>
              <a:t>SR</a:t>
            </a:r>
            <a:r>
              <a:rPr lang="it-IT" sz="2300" dirty="0">
                <a:latin typeface="Arial" panose="020B0604020202020204" pitchFamily="34" charset="0"/>
                <a:cs typeface="Arial" panose="020B0604020202020204" pitchFamily="34" charset="0"/>
              </a:rPr>
              <a:t> </a:t>
            </a:r>
            <a:r>
              <a:rPr lang="it-IT" sz="2300" dirty="0" err="1">
                <a:latin typeface="Arial" panose="020B0604020202020204" pitchFamily="34" charset="0"/>
                <a:cs typeface="Arial" panose="020B0604020202020204" pitchFamily="34" charset="0"/>
              </a:rPr>
              <a:t>experiments</a:t>
            </a:r>
            <a:r>
              <a:rPr lang="it-IT" sz="2300" dirty="0">
                <a:latin typeface="Arial" panose="020B0604020202020204" pitchFamily="34" charset="0"/>
                <a:cs typeface="Arial" panose="020B0604020202020204" pitchFamily="34" charset="0"/>
              </a:rPr>
              <a:t> and data </a:t>
            </a:r>
            <a:r>
              <a:rPr lang="it-IT" sz="2300" dirty="0" err="1">
                <a:latin typeface="Arial" panose="020B0604020202020204" pitchFamily="34" charset="0"/>
                <a:cs typeface="Arial" panose="020B0604020202020204" pitchFamily="34" charset="0"/>
              </a:rPr>
              <a:t>analisys</a:t>
            </a:r>
            <a:endParaRPr lang="it-IT"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53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92F2067-F27A-E50C-F17F-DA4BB05583CA}"/>
              </a:ext>
            </a:extLst>
          </p:cNvPr>
          <p:cNvSpPr>
            <a:spLocks noGrp="1"/>
          </p:cNvSpPr>
          <p:nvPr>
            <p:ph type="sldNum" sz="quarter" idx="12"/>
          </p:nvPr>
        </p:nvSpPr>
        <p:spPr/>
        <p:txBody>
          <a:bodyPr/>
          <a:lstStyle/>
          <a:p>
            <a:fld id="{7B7CF359-E386-4849-AD70-B79340810013}" type="slidenum">
              <a:rPr lang="it-IT" smtClean="0"/>
              <a:pPr/>
              <a:t>17</a:t>
            </a:fld>
            <a:endParaRPr lang="it-IT"/>
          </a:p>
        </p:txBody>
      </p:sp>
    </p:spTree>
    <p:extLst>
      <p:ext uri="{BB962C8B-B14F-4D97-AF65-F5344CB8AC3E}">
        <p14:creationId xmlns:p14="http://schemas.microsoft.com/office/powerpoint/2010/main" val="1584324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EB86C6F-1471-43D9-B196-ED9663E32F2C}"/>
              </a:ext>
            </a:extLst>
          </p:cNvPr>
          <p:cNvSpPr>
            <a:spLocks noGrp="1"/>
          </p:cNvSpPr>
          <p:nvPr>
            <p:ph type="sldNum" sz="quarter" idx="12"/>
          </p:nvPr>
        </p:nvSpPr>
        <p:spPr>
          <a:xfrm>
            <a:off x="10040816" y="6547109"/>
            <a:ext cx="2133600" cy="365125"/>
          </a:xfrm>
        </p:spPr>
        <p:txBody>
          <a:bodyPr/>
          <a:lstStyle/>
          <a:p>
            <a:fld id="{8754F676-AD51-41A4-A737-DB68B8442DAE}" type="slidenum">
              <a:rPr lang="it-IT" smtClean="0"/>
              <a:pPr/>
              <a:t>18</a:t>
            </a:fld>
            <a:r>
              <a:rPr lang="it-IT" dirty="0"/>
              <a:t>/19</a:t>
            </a:r>
          </a:p>
        </p:txBody>
      </p:sp>
      <p:sp>
        <p:nvSpPr>
          <p:cNvPr id="6" name="Text Box 24">
            <a:extLst>
              <a:ext uri="{FF2B5EF4-FFF2-40B4-BE49-F238E27FC236}">
                <a16:creationId xmlns:a16="http://schemas.microsoft.com/office/drawing/2014/main" id="{B0118134-1E03-4D06-A639-2A305605D462}"/>
              </a:ext>
            </a:extLst>
          </p:cNvPr>
          <p:cNvSpPr txBox="1">
            <a:spLocks noChangeArrowheads="1"/>
          </p:cNvSpPr>
          <p:nvPr/>
        </p:nvSpPr>
        <p:spPr bwMode="auto">
          <a:xfrm>
            <a:off x="2855640" y="179930"/>
            <a:ext cx="6408564" cy="646331"/>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a:solidFill>
                  <a:srgbClr val="0000FF"/>
                </a:solidFill>
              </a:rPr>
              <a:t>NAMASSTE - Samples</a:t>
            </a:r>
            <a:endParaRPr lang="en-US" altLang="it-IT" sz="3600" b="1" dirty="0">
              <a:solidFill>
                <a:srgbClr val="0000FF"/>
              </a:solidFill>
            </a:endParaRPr>
          </a:p>
        </p:txBody>
      </p:sp>
      <p:sp>
        <p:nvSpPr>
          <p:cNvPr id="3" name="Rettangolo 2">
            <a:extLst>
              <a:ext uri="{FF2B5EF4-FFF2-40B4-BE49-F238E27FC236}">
                <a16:creationId xmlns:a16="http://schemas.microsoft.com/office/drawing/2014/main" id="{68B1D3E0-D3D5-4557-B1E9-66A5E1BE4067}"/>
              </a:ext>
            </a:extLst>
          </p:cNvPr>
          <p:cNvSpPr/>
          <p:nvPr/>
        </p:nvSpPr>
        <p:spPr>
          <a:xfrm>
            <a:off x="528615" y="887229"/>
            <a:ext cx="11230051" cy="2308324"/>
          </a:xfrm>
          <a:prstGeom prst="rect">
            <a:avLst/>
          </a:prstGeom>
        </p:spPr>
        <p:txBody>
          <a:bodyPr wrap="square">
            <a:spAutoFit/>
          </a:bodyPr>
          <a:lstStyle/>
          <a:p>
            <a:pPr algn="ctr"/>
            <a:r>
              <a:rPr lang="it-IT" sz="2400" b="1" u="sng" dirty="0">
                <a:latin typeface="Arial" panose="020B0604020202020204" pitchFamily="34" charset="0"/>
                <a:cs typeface="Arial" panose="020B0604020202020204" pitchFamily="34" charset="0"/>
              </a:rPr>
              <a:t>Two families of </a:t>
            </a:r>
            <a:r>
              <a:rPr lang="it-IT" sz="2400" b="1" u="sng" dirty="0" err="1">
                <a:latin typeface="Arial" panose="020B0604020202020204" pitchFamily="34" charset="0"/>
                <a:cs typeface="Arial" panose="020B0604020202020204" pitchFamily="34" charset="0"/>
              </a:rPr>
              <a:t>Molecular</a:t>
            </a:r>
            <a:r>
              <a:rPr lang="it-IT" sz="2400" b="1" u="sng" dirty="0">
                <a:latin typeface="Arial" panose="020B0604020202020204" pitchFamily="34" charset="0"/>
                <a:cs typeface="Arial" panose="020B0604020202020204" pitchFamily="34" charset="0"/>
              </a:rPr>
              <a:t> </a:t>
            </a:r>
            <a:r>
              <a:rPr lang="it-IT" sz="2400" b="1" u="sng" dirty="0" err="1">
                <a:latin typeface="Arial" panose="020B0604020202020204" pitchFamily="34" charset="0"/>
                <a:cs typeface="Arial" panose="020B0604020202020204" pitchFamily="34" charset="0"/>
              </a:rPr>
              <a:t>Nanomagnets</a:t>
            </a:r>
            <a:r>
              <a:rPr lang="it-IT" sz="2400" b="1" u="sng" dirty="0">
                <a:latin typeface="Arial" panose="020B0604020202020204" pitchFamily="34" charset="0"/>
                <a:cs typeface="Arial" panose="020B0604020202020204" pitchFamily="34" charset="0"/>
              </a:rPr>
              <a:t> (</a:t>
            </a:r>
            <a:r>
              <a:rPr lang="it-IT" sz="2400" b="1" u="sng" dirty="0" err="1">
                <a:latin typeface="Arial" panose="020B0604020202020204" pitchFamily="34" charset="0"/>
                <a:cs typeface="Arial" panose="020B0604020202020204" pitchFamily="34" charset="0"/>
              </a:rPr>
              <a:t>MNMs</a:t>
            </a:r>
            <a:r>
              <a:rPr lang="it-IT" sz="2400" b="1" u="sng" dirty="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a:p>
            <a:pPr algn="just"/>
            <a:endParaRPr lang="it-IT" sz="2400" dirty="0">
              <a:latin typeface="Arial" panose="020B0604020202020204" pitchFamily="34" charset="0"/>
              <a:cs typeface="Arial" panose="020B0604020202020204" pitchFamily="34" charset="0"/>
            </a:endParaRPr>
          </a:p>
          <a:p>
            <a:pPr marL="457200" indent="-457200" algn="just">
              <a:buFont typeface="+mj-lt"/>
              <a:buAutoNum type="alphaLcParenR"/>
            </a:pPr>
            <a:r>
              <a:rPr lang="it-IT" sz="2400" i="1" dirty="0">
                <a:latin typeface="Arial" panose="020B0604020202020204" pitchFamily="34" charset="0"/>
                <a:cs typeface="Arial" panose="020B0604020202020204" pitchFamily="34" charset="0"/>
              </a:rPr>
              <a:t>3d Single - </a:t>
            </a:r>
            <a:r>
              <a:rPr lang="it-IT" sz="2400" i="1" dirty="0" err="1">
                <a:latin typeface="Arial" panose="020B0604020202020204" pitchFamily="34" charset="0"/>
                <a:cs typeface="Arial" panose="020B0604020202020204" pitchFamily="34" charset="0"/>
              </a:rPr>
              <a:t>Molecule</a:t>
            </a:r>
            <a:r>
              <a:rPr lang="it-IT" sz="2400" i="1" dirty="0">
                <a:latin typeface="Arial" panose="020B0604020202020204" pitchFamily="34" charset="0"/>
                <a:cs typeface="Arial" panose="020B0604020202020204" pitchFamily="34" charset="0"/>
              </a:rPr>
              <a:t> </a:t>
            </a:r>
            <a:r>
              <a:rPr lang="it-IT" sz="2400" i="1" dirty="0" err="1">
                <a:latin typeface="Arial" panose="020B0604020202020204" pitchFamily="34" charset="0"/>
                <a:cs typeface="Arial" panose="020B0604020202020204" pitchFamily="34" charset="0"/>
              </a:rPr>
              <a:t>Magnets</a:t>
            </a:r>
            <a:r>
              <a:rPr lang="it-IT" sz="2400" i="1" dirty="0">
                <a:latin typeface="Arial" panose="020B0604020202020204" pitchFamily="34" charset="0"/>
                <a:cs typeface="Arial" panose="020B0604020202020204" pitchFamily="34" charset="0"/>
              </a:rPr>
              <a:t> (</a:t>
            </a:r>
            <a:r>
              <a:rPr lang="it-IT" sz="2400" i="1" dirty="0" err="1">
                <a:latin typeface="Arial" panose="020B0604020202020204" pitchFamily="34" charset="0"/>
                <a:cs typeface="Arial" panose="020B0604020202020204" pitchFamily="34" charset="0"/>
              </a:rPr>
              <a:t>SMMs</a:t>
            </a:r>
            <a:r>
              <a:rPr lang="it-IT" sz="2400" i="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(Mn</a:t>
            </a:r>
            <a:r>
              <a:rPr lang="it-IT" sz="2400" baseline="-25000" dirty="0">
                <a:latin typeface="Arial" panose="020B0604020202020204" pitchFamily="34" charset="0"/>
                <a:cs typeface="Arial" panose="020B0604020202020204" pitchFamily="34" charset="0"/>
              </a:rPr>
              <a:t>12</a:t>
            </a:r>
            <a:r>
              <a:rPr lang="it-IT" sz="2400" dirty="0">
                <a:latin typeface="Arial" panose="020B0604020202020204" pitchFamily="34" charset="0"/>
                <a:cs typeface="Arial" panose="020B0604020202020204" pitchFamily="34" charset="0"/>
              </a:rPr>
              <a:t>, Fe</a:t>
            </a:r>
            <a:r>
              <a:rPr lang="it-IT" sz="2400" baseline="-25000" dirty="0">
                <a:latin typeface="Arial" panose="020B0604020202020204" pitchFamily="34" charset="0"/>
                <a:cs typeface="Arial" panose="020B0604020202020204" pitchFamily="34" charset="0"/>
              </a:rPr>
              <a:t>4</a:t>
            </a:r>
            <a:r>
              <a:rPr lang="it-IT" sz="2400" dirty="0">
                <a:latin typeface="Arial" panose="020B0604020202020204" pitchFamily="34" charset="0"/>
                <a:cs typeface="Arial" panose="020B0604020202020204" pitchFamily="34" charset="0"/>
              </a:rPr>
              <a:t>)</a:t>
            </a:r>
          </a:p>
          <a:p>
            <a:pPr marL="457200" indent="-457200" algn="just">
              <a:buFont typeface="+mj-lt"/>
              <a:buAutoNum type="alphaLcParenR"/>
            </a:pPr>
            <a:endParaRPr lang="it-IT" sz="2400" dirty="0">
              <a:latin typeface="Arial" panose="020B0604020202020204" pitchFamily="34" charset="0"/>
              <a:cs typeface="Arial" panose="020B0604020202020204" pitchFamily="34" charset="0"/>
            </a:endParaRPr>
          </a:p>
          <a:p>
            <a:pPr marL="457200" indent="-457200" algn="just">
              <a:buFont typeface="+mj-lt"/>
              <a:buAutoNum type="alphaLcParenR"/>
            </a:pPr>
            <a:r>
              <a:rPr lang="it-IT" sz="2400" i="1" dirty="0">
                <a:latin typeface="Arial" panose="020B0604020202020204" pitchFamily="34" charset="0"/>
                <a:cs typeface="Arial" panose="020B0604020202020204" pitchFamily="34" charset="0"/>
              </a:rPr>
              <a:t>4f Single - Ion </a:t>
            </a:r>
            <a:r>
              <a:rPr lang="it-IT" sz="2400" i="1" dirty="0" err="1">
                <a:latin typeface="Arial" panose="020B0604020202020204" pitchFamily="34" charset="0"/>
                <a:cs typeface="Arial" panose="020B0604020202020204" pitchFamily="34" charset="0"/>
              </a:rPr>
              <a:t>Magnets</a:t>
            </a:r>
            <a:r>
              <a:rPr lang="it-IT" sz="2400" i="1" dirty="0">
                <a:latin typeface="Arial" panose="020B0604020202020204" pitchFamily="34" charset="0"/>
                <a:cs typeface="Arial" panose="020B0604020202020204" pitchFamily="34" charset="0"/>
              </a:rPr>
              <a:t> (</a:t>
            </a:r>
            <a:r>
              <a:rPr lang="it-IT" sz="2400" i="1" dirty="0" err="1">
                <a:latin typeface="Arial" panose="020B0604020202020204" pitchFamily="34" charset="0"/>
                <a:cs typeface="Arial" panose="020B0604020202020204" pitchFamily="34" charset="0"/>
              </a:rPr>
              <a:t>SIMs</a:t>
            </a:r>
            <a:r>
              <a:rPr lang="it-IT" sz="2400" dirty="0">
                <a:latin typeface="Arial" panose="020B0604020202020204" pitchFamily="34" charset="0"/>
                <a:cs typeface="Arial" panose="020B0604020202020204" pitchFamily="34" charset="0"/>
              </a:rPr>
              <a:t>) </a:t>
            </a:r>
          </a:p>
          <a:p>
            <a:pPr algn="just"/>
            <a:r>
              <a:rPr lang="it-IT" sz="2400" dirty="0">
                <a:latin typeface="Arial" panose="020B0604020202020204" pitchFamily="34" charset="0"/>
                <a:cs typeface="Arial" panose="020B0604020202020204" pitchFamily="34" charset="0"/>
              </a:rPr>
              <a:t>     (pentagonal </a:t>
            </a:r>
            <a:r>
              <a:rPr lang="it-IT" sz="2400" dirty="0" err="1">
                <a:latin typeface="Arial" panose="020B0604020202020204" pitchFamily="34" charset="0"/>
                <a:cs typeface="Arial" panose="020B0604020202020204" pitchFamily="34" charset="0"/>
              </a:rPr>
              <a:t>bipyramidal</a:t>
            </a:r>
            <a:r>
              <a:rPr lang="it-IT" sz="2400" dirty="0">
                <a:latin typeface="Arial" panose="020B0604020202020204" pitchFamily="34" charset="0"/>
                <a:cs typeface="Arial" panose="020B0604020202020204" pitchFamily="34" charset="0"/>
              </a:rPr>
              <a:t> Ln </a:t>
            </a:r>
            <a:r>
              <a:rPr lang="it-IT" sz="2400" dirty="0" err="1">
                <a:latin typeface="Arial" panose="020B0604020202020204" pitchFamily="34" charset="0"/>
                <a:cs typeface="Arial" panose="020B0604020202020204" pitchFamily="34" charset="0"/>
              </a:rPr>
              <a:t>complexes</a:t>
            </a:r>
            <a:r>
              <a:rPr lang="it-IT" sz="2400" dirty="0">
                <a:latin typeface="Arial" panose="020B0604020202020204" pitchFamily="34" charset="0"/>
                <a:cs typeface="Arial" panose="020B0604020202020204" pitchFamily="34" charset="0"/>
              </a:rPr>
              <a:t>; Ln – Zn and Ln – </a:t>
            </a:r>
            <a:r>
              <a:rPr lang="it-IT" sz="2400" dirty="0" err="1">
                <a:latin typeface="Arial" panose="020B0604020202020204" pitchFamily="34" charset="0"/>
                <a:cs typeface="Arial" panose="020B0604020202020204" pitchFamily="34" charset="0"/>
              </a:rPr>
              <a:t>trop</a:t>
            </a:r>
            <a:r>
              <a:rPr lang="it-IT" sz="2400" dirty="0">
                <a:latin typeface="Arial" panose="020B0604020202020204" pitchFamily="34" charset="0"/>
                <a:cs typeface="Arial" panose="020B0604020202020204" pitchFamily="34" charset="0"/>
              </a:rPr>
              <a:t> systems)</a:t>
            </a:r>
          </a:p>
        </p:txBody>
      </p:sp>
      <p:pic>
        <p:nvPicPr>
          <p:cNvPr id="33" name="Immagine 32" descr="Immagine che contiene interni&#10;&#10;Descrizione generata automaticamente">
            <a:extLst>
              <a:ext uri="{FF2B5EF4-FFF2-40B4-BE49-F238E27FC236}">
                <a16:creationId xmlns:a16="http://schemas.microsoft.com/office/drawing/2014/main" id="{08AA7CB3-F003-407C-AB7D-FB939B558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90" y="4077073"/>
            <a:ext cx="3016318" cy="2300671"/>
          </a:xfrm>
          <a:prstGeom prst="rect">
            <a:avLst/>
          </a:prstGeom>
        </p:spPr>
      </p:pic>
      <p:pic>
        <p:nvPicPr>
          <p:cNvPr id="35" name="Immagine 34" descr="Immagine che contiene interni, sedendo, torta, tavolo&#10;&#10;Descrizione generata automaticamente">
            <a:extLst>
              <a:ext uri="{FF2B5EF4-FFF2-40B4-BE49-F238E27FC236}">
                <a16:creationId xmlns:a16="http://schemas.microsoft.com/office/drawing/2014/main" id="{FDF9D755-D717-4449-B3EB-619D3EE97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335" y="4293096"/>
            <a:ext cx="2840866" cy="1981504"/>
          </a:xfrm>
          <a:prstGeom prst="rect">
            <a:avLst/>
          </a:prstGeom>
        </p:spPr>
      </p:pic>
      <p:grpSp>
        <p:nvGrpSpPr>
          <p:cNvPr id="17" name="Gruppo 13">
            <a:extLst>
              <a:ext uri="{FF2B5EF4-FFF2-40B4-BE49-F238E27FC236}">
                <a16:creationId xmlns:a16="http://schemas.microsoft.com/office/drawing/2014/main" id="{7936EB37-888E-4883-8A3C-ED215796C79A}"/>
              </a:ext>
            </a:extLst>
          </p:cNvPr>
          <p:cNvGrpSpPr/>
          <p:nvPr/>
        </p:nvGrpSpPr>
        <p:grpSpPr>
          <a:xfrm>
            <a:off x="11258596" y="128328"/>
            <a:ext cx="660019" cy="662880"/>
            <a:chOff x="8232461" y="908720"/>
            <a:chExt cx="660019" cy="662880"/>
          </a:xfrm>
        </p:grpSpPr>
        <p:sp>
          <p:nvSpPr>
            <p:cNvPr id="18" name="CasellaDiTesto 17">
              <a:extLst>
                <a:ext uri="{FF2B5EF4-FFF2-40B4-BE49-F238E27FC236}">
                  <a16:creationId xmlns:a16="http://schemas.microsoft.com/office/drawing/2014/main" id="{CCF792D5-3E90-44BB-97E7-C210877566BD}"/>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19" name="Immagine 18" descr="logo_INFN.png">
              <a:extLst>
                <a:ext uri="{FF2B5EF4-FFF2-40B4-BE49-F238E27FC236}">
                  <a16:creationId xmlns:a16="http://schemas.microsoft.com/office/drawing/2014/main" id="{0B1627E7-4841-4393-84CC-3BB82F943EEA}"/>
                </a:ext>
              </a:extLst>
            </p:cNvPr>
            <p:cNvPicPr>
              <a:picLocks noChangeAspect="1"/>
            </p:cNvPicPr>
            <p:nvPr/>
          </p:nvPicPr>
          <p:blipFill>
            <a:blip r:embed="rId5" cstate="print"/>
            <a:stretch>
              <a:fillRect/>
            </a:stretch>
          </p:blipFill>
          <p:spPr>
            <a:xfrm>
              <a:off x="8232461" y="908720"/>
              <a:ext cx="660019" cy="420439"/>
            </a:xfrm>
            <a:prstGeom prst="rect">
              <a:avLst/>
            </a:prstGeom>
          </p:spPr>
        </p:pic>
      </p:grpSp>
      <p:pic>
        <p:nvPicPr>
          <p:cNvPr id="5" name="Immagine 4" descr="Immagine che contiene fiore, disegnando&#10;&#10;Descrizione generata automaticamente">
            <a:extLst>
              <a:ext uri="{FF2B5EF4-FFF2-40B4-BE49-F238E27FC236}">
                <a16:creationId xmlns:a16="http://schemas.microsoft.com/office/drawing/2014/main" id="{DA681215-DC9E-4411-81B9-7DF7062327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65646" y="4054400"/>
            <a:ext cx="2350340" cy="2273405"/>
          </a:xfrm>
          <a:prstGeom prst="rect">
            <a:avLst/>
          </a:prstGeom>
        </p:spPr>
      </p:pic>
      <p:sp>
        <p:nvSpPr>
          <p:cNvPr id="9" name="Rettangolo 8">
            <a:extLst>
              <a:ext uri="{FF2B5EF4-FFF2-40B4-BE49-F238E27FC236}">
                <a16:creationId xmlns:a16="http://schemas.microsoft.com/office/drawing/2014/main" id="{B67F811C-A643-4DF1-9264-64E410EDE7E2}"/>
              </a:ext>
            </a:extLst>
          </p:cNvPr>
          <p:cNvSpPr/>
          <p:nvPr/>
        </p:nvSpPr>
        <p:spPr>
          <a:xfrm>
            <a:off x="351658" y="6484653"/>
            <a:ext cx="10524520" cy="315471"/>
          </a:xfrm>
          <a:prstGeom prst="rect">
            <a:avLst/>
          </a:prstGeom>
        </p:spPr>
        <p:txBody>
          <a:bodyPr wrap="square">
            <a:spAutoFit/>
          </a:bodyPr>
          <a:lstStyle/>
          <a:p>
            <a:pPr algn="just"/>
            <a:r>
              <a:rPr lang="it-IT" sz="1450" b="1" dirty="0">
                <a:latin typeface="Times New Roman" panose="02020603050405020304" pitchFamily="18" charset="0"/>
                <a:cs typeface="Times New Roman" panose="02020603050405020304" pitchFamily="18" charset="0"/>
              </a:rPr>
              <a:t>                    Mn</a:t>
            </a:r>
            <a:r>
              <a:rPr lang="it-IT" sz="1450" b="1" baseline="-25000" dirty="0">
                <a:latin typeface="Times New Roman" panose="02020603050405020304" pitchFamily="18" charset="0"/>
                <a:cs typeface="Times New Roman" panose="02020603050405020304" pitchFamily="18" charset="0"/>
              </a:rPr>
              <a:t>12</a:t>
            </a:r>
            <a:r>
              <a:rPr lang="it-IT" sz="1450" b="1" dirty="0">
                <a:latin typeface="Times New Roman" panose="02020603050405020304" pitchFamily="18" charset="0"/>
                <a:cs typeface="Times New Roman" panose="02020603050405020304" pitchFamily="18" charset="0"/>
              </a:rPr>
              <a:t> SMM                                                              Ln-</a:t>
            </a:r>
            <a:r>
              <a:rPr lang="it-IT" sz="1450" b="1" dirty="0" err="1">
                <a:latin typeface="Times New Roman" panose="02020603050405020304" pitchFamily="18" charset="0"/>
                <a:cs typeface="Times New Roman" panose="02020603050405020304" pitchFamily="18" charset="0"/>
              </a:rPr>
              <a:t>based</a:t>
            </a:r>
            <a:r>
              <a:rPr lang="it-IT" sz="1450" b="1" dirty="0">
                <a:latin typeface="Times New Roman" panose="02020603050405020304" pitchFamily="18" charset="0"/>
                <a:cs typeface="Times New Roman" panose="02020603050405020304" pitchFamily="18" charset="0"/>
              </a:rPr>
              <a:t> SIM                                                                      Crystal of Mn</a:t>
            </a:r>
            <a:r>
              <a:rPr lang="it-IT" sz="1450" b="1" baseline="-25000" dirty="0">
                <a:latin typeface="Times New Roman" panose="02020603050405020304" pitchFamily="18" charset="0"/>
                <a:cs typeface="Times New Roman" panose="02020603050405020304" pitchFamily="18" charset="0"/>
              </a:rPr>
              <a:t>12</a:t>
            </a:r>
          </a:p>
        </p:txBody>
      </p:sp>
      <p:pic>
        <p:nvPicPr>
          <p:cNvPr id="4" name="Immagine 3">
            <a:extLst>
              <a:ext uri="{FF2B5EF4-FFF2-40B4-BE49-F238E27FC236}">
                <a16:creationId xmlns:a16="http://schemas.microsoft.com/office/drawing/2014/main" id="{B4E2A06E-5B8C-F4AF-741D-38D8A7DFD3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695" y="3707633"/>
            <a:ext cx="4176464" cy="2777020"/>
          </a:xfrm>
          <a:prstGeom prst="rect">
            <a:avLst/>
          </a:prstGeom>
        </p:spPr>
      </p:pic>
    </p:spTree>
    <p:extLst>
      <p:ext uri="{BB962C8B-B14F-4D97-AF65-F5344CB8AC3E}">
        <p14:creationId xmlns:p14="http://schemas.microsoft.com/office/powerpoint/2010/main" val="3688334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asellaDiTesto 5"/>
          <p:cNvSpPr txBox="1"/>
          <p:nvPr/>
        </p:nvSpPr>
        <p:spPr>
          <a:xfrm>
            <a:off x="869138" y="1204257"/>
            <a:ext cx="10389458" cy="5416868"/>
          </a:xfrm>
          <a:prstGeom prst="rect">
            <a:avLst/>
          </a:prstGeom>
          <a:noFill/>
        </p:spPr>
        <p:txBody>
          <a:bodyPr wrap="square" rtlCol="0">
            <a:spAutoFit/>
          </a:bodyPr>
          <a:lstStyle/>
          <a:p>
            <a:pPr marL="457200" indent="-457200" algn="just">
              <a:buFont typeface="+mj-lt"/>
              <a:buAutoNum type="alphaUcPeriod"/>
            </a:pPr>
            <a:r>
              <a:rPr lang="it-IT" sz="2300" dirty="0">
                <a:latin typeface="Arial" panose="020B0604020202020204" pitchFamily="34" charset="0"/>
                <a:cs typeface="Arial" panose="020B0604020202020204" pitchFamily="34" charset="0"/>
              </a:rPr>
              <a:t>Goals for the project:</a:t>
            </a:r>
          </a:p>
          <a:p>
            <a:pPr marL="457200" indent="-457200" algn="just">
              <a:buFont typeface="+mj-lt"/>
              <a:buAutoNum type="alphaUcPeriod"/>
            </a:pPr>
            <a:endParaRPr lang="it-IT" sz="2300" dirty="0">
              <a:latin typeface="Arial" panose="020B0604020202020204" pitchFamily="34" charset="0"/>
              <a:cs typeface="Arial" panose="020B0604020202020204" pitchFamily="34" charset="0"/>
            </a:endParaRPr>
          </a:p>
          <a:p>
            <a:pPr marL="457200" indent="-457200" algn="just">
              <a:buFont typeface="+mj-lt"/>
              <a:buAutoNum type="alphaUcPeriod"/>
            </a:pPr>
            <a:endParaRPr lang="it-IT" sz="2300" dirty="0">
              <a:latin typeface="Arial" panose="020B0604020202020204" pitchFamily="34" charset="0"/>
              <a:cs typeface="Arial" panose="020B0604020202020204" pitchFamily="34" charset="0"/>
            </a:endParaRPr>
          </a:p>
          <a:p>
            <a:pPr marL="457200" indent="-457200" algn="just">
              <a:buFont typeface="+mj-lt"/>
              <a:buAutoNum type="alphaUcPeriod"/>
            </a:pPr>
            <a:endParaRPr lang="it-IT" sz="2300" dirty="0">
              <a:latin typeface="Arial" panose="020B0604020202020204" pitchFamily="34" charset="0"/>
              <a:cs typeface="Arial" panose="020B0604020202020204" pitchFamily="34" charset="0"/>
            </a:endParaRPr>
          </a:p>
          <a:p>
            <a:pPr marL="457200" indent="-457200" algn="just">
              <a:buFont typeface="+mj-lt"/>
              <a:buAutoNum type="alphaUcPeriod"/>
            </a:pPr>
            <a:endParaRPr lang="it-IT" sz="2300" dirty="0">
              <a:latin typeface="Arial" panose="020B0604020202020204" pitchFamily="34" charset="0"/>
              <a:cs typeface="Arial" panose="020B0604020202020204" pitchFamily="34" charset="0"/>
            </a:endParaRPr>
          </a:p>
          <a:p>
            <a:pPr marL="457200" indent="-457200" algn="just">
              <a:buFont typeface="+mj-lt"/>
              <a:buAutoNum type="alphaUcPeriod"/>
            </a:pPr>
            <a:endParaRPr lang="it-IT" sz="2300" dirty="0">
              <a:latin typeface="Arial" panose="020B0604020202020204" pitchFamily="34" charset="0"/>
              <a:cs typeface="Arial" panose="020B0604020202020204" pitchFamily="34" charset="0"/>
            </a:endParaRPr>
          </a:p>
          <a:p>
            <a:pPr marL="457200" indent="-457200" algn="just">
              <a:buFont typeface="+mj-lt"/>
              <a:buAutoNum type="alphaUcPeriod"/>
            </a:pPr>
            <a:endParaRPr lang="it-IT" sz="2300" dirty="0">
              <a:latin typeface="Arial" panose="020B0604020202020204" pitchFamily="34" charset="0"/>
              <a:cs typeface="Arial" panose="020B0604020202020204" pitchFamily="34" charset="0"/>
            </a:endParaRPr>
          </a:p>
          <a:p>
            <a:pPr marL="457200" indent="-457200" algn="just">
              <a:buFont typeface="+mj-lt"/>
              <a:buAutoNum type="alphaUcPeriod"/>
            </a:pPr>
            <a:endParaRPr lang="it-IT" sz="2300" dirty="0">
              <a:latin typeface="Arial" panose="020B0604020202020204" pitchFamily="34" charset="0"/>
              <a:cs typeface="Arial" panose="020B0604020202020204" pitchFamily="34" charset="0"/>
            </a:endParaRPr>
          </a:p>
          <a:p>
            <a:pPr marL="457200" indent="-457200" algn="just">
              <a:buFont typeface="+mj-lt"/>
              <a:buAutoNum type="alphaUcPeriod"/>
            </a:pPr>
            <a:endParaRPr lang="it-IT" sz="2300" dirty="0">
              <a:latin typeface="Arial" panose="020B0604020202020204" pitchFamily="34" charset="0"/>
              <a:cs typeface="Arial" panose="020B0604020202020204" pitchFamily="34" charset="0"/>
            </a:endParaRPr>
          </a:p>
          <a:p>
            <a:pPr marL="457200" indent="-457200" algn="just">
              <a:buFont typeface="+mj-lt"/>
              <a:buAutoNum type="alphaUcPeriod"/>
            </a:pPr>
            <a:endParaRPr lang="it-IT" sz="2300" dirty="0">
              <a:latin typeface="Arial" panose="020B0604020202020204" pitchFamily="34" charset="0"/>
              <a:cs typeface="Arial" panose="020B0604020202020204" pitchFamily="34" charset="0"/>
            </a:endParaRPr>
          </a:p>
          <a:p>
            <a:pPr marL="457200" indent="-457200" algn="just">
              <a:buFont typeface="+mj-lt"/>
              <a:buAutoNum type="alphaUcPeriod"/>
            </a:pPr>
            <a:endParaRPr lang="it-IT" sz="2300" dirty="0">
              <a:latin typeface="Arial" panose="020B0604020202020204" pitchFamily="34" charset="0"/>
              <a:cs typeface="Arial" panose="020B0604020202020204" pitchFamily="34" charset="0"/>
            </a:endParaRPr>
          </a:p>
          <a:p>
            <a:pPr marL="457200" indent="-457200" algn="just">
              <a:buFont typeface="+mj-lt"/>
              <a:buAutoNum type="alphaUcPeriod"/>
            </a:pPr>
            <a:endParaRPr lang="it-IT" sz="2300" dirty="0">
              <a:latin typeface="Arial" panose="020B0604020202020204" pitchFamily="34" charset="0"/>
              <a:cs typeface="Arial" panose="020B0604020202020204" pitchFamily="34" charset="0"/>
            </a:endParaRPr>
          </a:p>
          <a:p>
            <a:pPr marL="457200" indent="-457200" algn="just">
              <a:buFont typeface="+mj-lt"/>
              <a:buAutoNum type="alphaUcPeriod"/>
            </a:pPr>
            <a:r>
              <a:rPr lang="it-IT" sz="2300" dirty="0" err="1">
                <a:solidFill>
                  <a:srgbClr val="000000"/>
                </a:solidFill>
                <a:latin typeface="Arial" panose="020B0604020202020204" pitchFamily="34" charset="0"/>
                <a:cs typeface="Arial" panose="020B0604020202020204" pitchFamily="34" charset="0"/>
              </a:rPr>
              <a:t>Synergical</a:t>
            </a:r>
            <a:r>
              <a:rPr lang="it-IT" sz="2300" dirty="0">
                <a:solidFill>
                  <a:srgbClr val="000000"/>
                </a:solidFill>
                <a:latin typeface="Arial" panose="020B0604020202020204" pitchFamily="34" charset="0"/>
                <a:cs typeface="Arial" panose="020B0604020202020204" pitchFamily="34" charset="0"/>
              </a:rPr>
              <a:t> </a:t>
            </a:r>
            <a:r>
              <a:rPr lang="it-IT" sz="2300" dirty="0" err="1">
                <a:solidFill>
                  <a:srgbClr val="000000"/>
                </a:solidFill>
                <a:latin typeface="Arial" panose="020B0604020202020204" pitchFamily="34" charset="0"/>
                <a:cs typeface="Arial" panose="020B0604020202020204" pitchFamily="34" charset="0"/>
              </a:rPr>
              <a:t>collaboration</a:t>
            </a:r>
            <a:r>
              <a:rPr lang="it-IT" sz="2300" dirty="0">
                <a:solidFill>
                  <a:srgbClr val="000000"/>
                </a:solidFill>
                <a:latin typeface="Arial" panose="020B0604020202020204" pitchFamily="34" charset="0"/>
                <a:cs typeface="Arial" panose="020B0604020202020204" pitchFamily="34" charset="0"/>
              </a:rPr>
              <a:t> </a:t>
            </a:r>
            <a:r>
              <a:rPr lang="it-IT" sz="2300" dirty="0" err="1">
                <a:solidFill>
                  <a:srgbClr val="000000"/>
                </a:solidFill>
                <a:latin typeface="Arial" panose="020B0604020202020204" pitchFamily="34" charset="0"/>
                <a:cs typeface="Arial" panose="020B0604020202020204" pitchFamily="34" charset="0"/>
              </a:rPr>
              <a:t>among</a:t>
            </a:r>
            <a:r>
              <a:rPr lang="it-IT" sz="2300" dirty="0">
                <a:solidFill>
                  <a:srgbClr val="000000"/>
                </a:solidFill>
                <a:latin typeface="Arial" panose="020B0604020202020204" pitchFamily="34" charset="0"/>
                <a:cs typeface="Arial" panose="020B0604020202020204" pitchFamily="34" charset="0"/>
              </a:rPr>
              <a:t> </a:t>
            </a:r>
            <a:r>
              <a:rPr lang="it-IT" sz="2300" dirty="0" err="1">
                <a:solidFill>
                  <a:srgbClr val="000000"/>
                </a:solidFill>
                <a:latin typeface="Arial" panose="020B0604020202020204" pitchFamily="34" charset="0"/>
                <a:cs typeface="Arial" panose="020B0604020202020204" pitchFamily="34" charset="0"/>
              </a:rPr>
              <a:t>Chemists</a:t>
            </a:r>
            <a:r>
              <a:rPr lang="it-IT" sz="2300" dirty="0">
                <a:solidFill>
                  <a:srgbClr val="000000"/>
                </a:solidFill>
                <a:latin typeface="Arial" panose="020B0604020202020204" pitchFamily="34" charset="0"/>
                <a:cs typeface="Arial" panose="020B0604020202020204" pitchFamily="34" charset="0"/>
              </a:rPr>
              <a:t> and </a:t>
            </a:r>
            <a:r>
              <a:rPr lang="it-IT" sz="2300" dirty="0" err="1">
                <a:solidFill>
                  <a:srgbClr val="000000"/>
                </a:solidFill>
                <a:latin typeface="Arial" panose="020B0604020202020204" pitchFamily="34" charset="0"/>
                <a:cs typeface="Arial" panose="020B0604020202020204" pitchFamily="34" charset="0"/>
              </a:rPr>
              <a:t>Experimental</a:t>
            </a:r>
            <a:r>
              <a:rPr lang="it-IT" sz="2300" dirty="0">
                <a:solidFill>
                  <a:srgbClr val="000000"/>
                </a:solidFill>
                <a:latin typeface="Arial" panose="020B0604020202020204" pitchFamily="34" charset="0"/>
                <a:cs typeface="Arial" panose="020B0604020202020204" pitchFamily="34" charset="0"/>
              </a:rPr>
              <a:t> and </a:t>
            </a:r>
            <a:r>
              <a:rPr lang="it-IT" sz="2300" dirty="0" err="1">
                <a:solidFill>
                  <a:srgbClr val="000000"/>
                </a:solidFill>
                <a:latin typeface="Arial" panose="020B0604020202020204" pitchFamily="34" charset="0"/>
                <a:cs typeface="Arial" panose="020B0604020202020204" pitchFamily="34" charset="0"/>
              </a:rPr>
              <a:t>Theoretical</a:t>
            </a:r>
            <a:r>
              <a:rPr lang="it-IT" sz="2300" dirty="0">
                <a:solidFill>
                  <a:srgbClr val="000000"/>
                </a:solidFill>
                <a:latin typeface="Arial" panose="020B0604020202020204" pitchFamily="34" charset="0"/>
                <a:cs typeface="Arial" panose="020B0604020202020204" pitchFamily="34" charset="0"/>
              </a:rPr>
              <a:t> </a:t>
            </a:r>
            <a:r>
              <a:rPr lang="it-IT" sz="2300" dirty="0" err="1">
                <a:solidFill>
                  <a:srgbClr val="000000"/>
                </a:solidFill>
                <a:latin typeface="Arial" panose="020B0604020202020204" pitchFamily="34" charset="0"/>
                <a:cs typeface="Arial" panose="020B0604020202020204" pitchFamily="34" charset="0"/>
              </a:rPr>
              <a:t>Physicists</a:t>
            </a:r>
            <a:r>
              <a:rPr lang="it-IT" sz="2300" dirty="0">
                <a:solidFill>
                  <a:srgbClr val="000000"/>
                </a:solidFill>
                <a:latin typeface="Arial" panose="020B0604020202020204" pitchFamily="34" charset="0"/>
                <a:cs typeface="Arial" panose="020B0604020202020204" pitchFamily="34" charset="0"/>
              </a:rPr>
              <a:t> (Solid State </a:t>
            </a:r>
            <a:r>
              <a:rPr lang="it-IT" sz="2300" dirty="0" err="1">
                <a:solidFill>
                  <a:srgbClr val="000000"/>
                </a:solidFill>
                <a:latin typeface="Arial" panose="020B0604020202020204" pitchFamily="34" charset="0"/>
                <a:cs typeface="Arial" panose="020B0604020202020204" pitchFamily="34" charset="0"/>
              </a:rPr>
              <a:t>Physics</a:t>
            </a:r>
            <a:r>
              <a:rPr lang="it-IT" sz="2300" dirty="0">
                <a:solidFill>
                  <a:srgbClr val="000000"/>
                </a:solidFill>
                <a:latin typeface="Arial" panose="020B0604020202020204" pitchFamily="34" charset="0"/>
                <a:cs typeface="Arial" panose="020B0604020202020204" pitchFamily="34" charset="0"/>
              </a:rPr>
              <a:t>, </a:t>
            </a:r>
            <a:r>
              <a:rPr lang="it-IT" sz="2300" dirty="0" err="1">
                <a:solidFill>
                  <a:srgbClr val="000000"/>
                </a:solidFill>
                <a:latin typeface="Arial" panose="020B0604020202020204" pitchFamily="34" charset="0"/>
                <a:cs typeface="Arial" panose="020B0604020202020204" pitchFamily="34" charset="0"/>
              </a:rPr>
              <a:t>Particle</a:t>
            </a:r>
            <a:r>
              <a:rPr lang="it-IT" sz="2300" dirty="0">
                <a:solidFill>
                  <a:srgbClr val="000000"/>
                </a:solidFill>
                <a:latin typeface="Arial" panose="020B0604020202020204" pitchFamily="34" charset="0"/>
                <a:cs typeface="Arial" panose="020B0604020202020204" pitchFamily="34" charset="0"/>
              </a:rPr>
              <a:t> </a:t>
            </a:r>
            <a:r>
              <a:rPr lang="it-IT" sz="2300" dirty="0" err="1">
                <a:solidFill>
                  <a:srgbClr val="000000"/>
                </a:solidFill>
                <a:latin typeface="Arial" panose="020B0604020202020204" pitchFamily="34" charset="0"/>
                <a:cs typeface="Arial" panose="020B0604020202020204" pitchFamily="34" charset="0"/>
              </a:rPr>
              <a:t>Physics</a:t>
            </a:r>
            <a:r>
              <a:rPr lang="it-IT" sz="2300" dirty="0">
                <a:solidFill>
                  <a:srgbClr val="000000"/>
                </a:solidFill>
                <a:latin typeface="Arial" panose="020B0604020202020204" pitchFamily="34" charset="0"/>
                <a:cs typeface="Arial" panose="020B0604020202020204" pitchFamily="34" charset="0"/>
              </a:rPr>
              <a:t>)</a:t>
            </a:r>
            <a:endParaRPr lang="en-GB" sz="2300" dirty="0">
              <a:solidFill>
                <a:srgbClr val="0000FF"/>
              </a:solidFill>
              <a:latin typeface="Calibri" panose="020F0502020204030204" pitchFamily="34" charset="0"/>
              <a:cs typeface="Calibri" panose="020F0502020204030204" pitchFamily="34" charset="0"/>
            </a:endParaRPr>
          </a:p>
          <a:p>
            <a:pPr algn="just"/>
            <a:endParaRPr lang="en-GB" sz="2400" dirty="0">
              <a:solidFill>
                <a:srgbClr val="0000FF"/>
              </a:solidFill>
              <a:latin typeface="Calibri" panose="020F0502020204030204" pitchFamily="34" charset="0"/>
              <a:cs typeface="Calibri" panose="020F0502020204030204" pitchFamily="34" charset="0"/>
            </a:endParaRPr>
          </a:p>
        </p:txBody>
      </p:sp>
      <p:sp>
        <p:nvSpPr>
          <p:cNvPr id="11" name="Text Box 24">
            <a:extLst>
              <a:ext uri="{FF2B5EF4-FFF2-40B4-BE49-F238E27FC236}">
                <a16:creationId xmlns:a16="http://schemas.microsoft.com/office/drawing/2014/main" id="{A49610D0-D930-4560-8807-C4D949687187}"/>
              </a:ext>
            </a:extLst>
          </p:cNvPr>
          <p:cNvSpPr txBox="1">
            <a:spLocks noChangeArrowheads="1"/>
          </p:cNvSpPr>
          <p:nvPr/>
        </p:nvSpPr>
        <p:spPr bwMode="auto">
          <a:xfrm>
            <a:off x="3287688" y="260649"/>
            <a:ext cx="5832648" cy="646331"/>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a:solidFill>
                  <a:srgbClr val="0000FF"/>
                </a:solidFill>
              </a:rPr>
              <a:t>Goals of NAMASSTE</a:t>
            </a:r>
            <a:endParaRPr lang="en-US" altLang="it-IT" sz="3600" b="1" dirty="0">
              <a:solidFill>
                <a:srgbClr val="0000FF"/>
              </a:solidFill>
            </a:endParaRPr>
          </a:p>
        </p:txBody>
      </p:sp>
      <p:sp>
        <p:nvSpPr>
          <p:cNvPr id="2" name="Segnaposto numero diapositiva 1">
            <a:extLst>
              <a:ext uri="{FF2B5EF4-FFF2-40B4-BE49-F238E27FC236}">
                <a16:creationId xmlns:a16="http://schemas.microsoft.com/office/drawing/2014/main" id="{B2BB787F-C64D-4643-9AA7-9CDDD2ED5821}"/>
              </a:ext>
            </a:extLst>
          </p:cNvPr>
          <p:cNvSpPr>
            <a:spLocks noGrp="1"/>
          </p:cNvSpPr>
          <p:nvPr>
            <p:ph type="sldNum" sz="quarter" idx="12"/>
          </p:nvPr>
        </p:nvSpPr>
        <p:spPr>
          <a:xfrm>
            <a:off x="9943389" y="6512566"/>
            <a:ext cx="2133600" cy="365125"/>
          </a:xfrm>
        </p:spPr>
        <p:txBody>
          <a:bodyPr/>
          <a:lstStyle/>
          <a:p>
            <a:fld id="{0CFD21F0-C72F-40F9-9FED-F04D6868B59F}" type="slidenum">
              <a:rPr lang="it-IT" smtClean="0"/>
              <a:pPr/>
              <a:t>19</a:t>
            </a:fld>
            <a:r>
              <a:rPr lang="it-IT" dirty="0"/>
              <a:t>/19</a:t>
            </a:r>
          </a:p>
        </p:txBody>
      </p:sp>
      <p:sp>
        <p:nvSpPr>
          <p:cNvPr id="10" name="CasellaDiTesto 9">
            <a:extLst>
              <a:ext uri="{FF2B5EF4-FFF2-40B4-BE49-F238E27FC236}">
                <a16:creationId xmlns:a16="http://schemas.microsoft.com/office/drawing/2014/main" id="{2F61ADA1-6D50-4985-AD79-C1E9331C1290}"/>
              </a:ext>
            </a:extLst>
          </p:cNvPr>
          <p:cNvSpPr txBox="1"/>
          <p:nvPr/>
        </p:nvSpPr>
        <p:spPr>
          <a:xfrm>
            <a:off x="1325218" y="1692191"/>
            <a:ext cx="9621078" cy="3470181"/>
          </a:xfrm>
          <a:prstGeom prst="rect">
            <a:avLst/>
          </a:prstGeom>
          <a:noFill/>
        </p:spPr>
        <p:txBody>
          <a:bodyPr wrap="square" rtlCol="0">
            <a:spAutoFit/>
          </a:bodyPr>
          <a:lstStyle/>
          <a:p>
            <a:pPr marL="342900" indent="-342900" algn="just">
              <a:buFont typeface="+mj-lt"/>
              <a:buAutoNum type="arabicParenR"/>
            </a:pPr>
            <a:r>
              <a:rPr lang="en-GB" sz="2150" b="1" dirty="0">
                <a:latin typeface="Arial" panose="020B0604020202020204" pitchFamily="34" charset="0"/>
                <a:cs typeface="Arial" panose="020B0604020202020204" pitchFamily="34" charset="0"/>
              </a:rPr>
              <a:t>experimental and theoretical investigation</a:t>
            </a:r>
            <a:r>
              <a:rPr lang="en-GB" sz="2150" dirty="0">
                <a:latin typeface="Arial" panose="020B0604020202020204" pitchFamily="34" charset="0"/>
                <a:cs typeface="Arial" panose="020B0604020202020204" pitchFamily="34" charset="0"/>
              </a:rPr>
              <a:t>, of the spin dynamics and the </a:t>
            </a:r>
            <a:r>
              <a:rPr lang="en-GB" sz="2150" b="1" dirty="0">
                <a:solidFill>
                  <a:srgbClr val="FF0000"/>
                </a:solidFill>
                <a:latin typeface="Arial" panose="020B0604020202020204" pitchFamily="34" charset="0"/>
                <a:cs typeface="Arial" panose="020B0604020202020204" pitchFamily="34" charset="0"/>
              </a:rPr>
              <a:t>magnetic relaxation mechanisms </a:t>
            </a:r>
            <a:r>
              <a:rPr lang="en-GB" sz="2150" b="1" dirty="0">
                <a:latin typeface="Arial" panose="020B0604020202020204" pitchFamily="34" charset="0"/>
                <a:cs typeface="Arial" panose="020B0604020202020204" pitchFamily="34" charset="0"/>
              </a:rPr>
              <a:t>of metal ions-based Molecular Nanomagnets (MNMs)</a:t>
            </a:r>
          </a:p>
          <a:p>
            <a:pPr marL="342900" indent="-342900" algn="just">
              <a:buFont typeface="+mj-lt"/>
              <a:buAutoNum type="arabicParenR"/>
            </a:pPr>
            <a:endParaRPr lang="it-IT" sz="1300" dirty="0">
              <a:latin typeface="Arial" panose="020B0604020202020204" pitchFamily="34" charset="0"/>
              <a:cs typeface="Arial" panose="020B0604020202020204" pitchFamily="34" charset="0"/>
            </a:endParaRPr>
          </a:p>
          <a:p>
            <a:pPr marL="342900" indent="-342900" algn="just">
              <a:buFont typeface="+mj-lt"/>
              <a:buAutoNum type="arabicParenR"/>
            </a:pPr>
            <a:r>
              <a:rPr lang="en-GB" sz="2150" b="1" dirty="0">
                <a:latin typeface="Arial" panose="020B0604020202020204" pitchFamily="34" charset="0"/>
                <a:cs typeface="Arial" panose="020B0604020202020204" pitchFamily="34" charset="0"/>
              </a:rPr>
              <a:t>conceiving of new </a:t>
            </a:r>
            <a:r>
              <a:rPr lang="en-GB" sz="2150" dirty="0">
                <a:latin typeface="Arial" panose="020B0604020202020204" pitchFamily="34" charset="0"/>
                <a:cs typeface="Arial" panose="020B0604020202020204" pitchFamily="34" charset="0"/>
              </a:rPr>
              <a:t>design principles for </a:t>
            </a:r>
            <a:r>
              <a:rPr lang="en-GB" sz="2150" b="1" dirty="0">
                <a:solidFill>
                  <a:srgbClr val="FF0000"/>
                </a:solidFill>
                <a:latin typeface="Arial" panose="020B0604020202020204" pitchFamily="34" charset="0"/>
                <a:cs typeface="Arial" panose="020B0604020202020204" pitchFamily="34" charset="0"/>
              </a:rPr>
              <a:t>breaking record </a:t>
            </a:r>
            <a:r>
              <a:rPr lang="en-GB" sz="2150" dirty="0">
                <a:latin typeface="Arial" panose="020B0604020202020204" pitchFamily="34" charset="0"/>
                <a:cs typeface="Arial" panose="020B0604020202020204" pitchFamily="34" charset="0"/>
              </a:rPr>
              <a:t>performances of </a:t>
            </a:r>
            <a:r>
              <a:rPr lang="en-GB" sz="2150" b="1" dirty="0">
                <a:latin typeface="Arial" panose="020B0604020202020204" pitchFamily="34" charset="0"/>
                <a:cs typeface="Arial" panose="020B0604020202020204" pitchFamily="34" charset="0"/>
              </a:rPr>
              <a:t>MNMs</a:t>
            </a:r>
            <a:r>
              <a:rPr lang="en-GB" sz="2150" dirty="0">
                <a:latin typeface="Arial" panose="020B0604020202020204" pitchFamily="34" charset="0"/>
                <a:cs typeface="Arial" panose="020B0604020202020204" pitchFamily="34" charset="0"/>
              </a:rPr>
              <a:t> to be used </a:t>
            </a:r>
            <a:r>
              <a:rPr lang="en-GB" sz="2150" b="1" dirty="0">
                <a:latin typeface="Arial" panose="020B0604020202020204" pitchFamily="34" charset="0"/>
                <a:cs typeface="Arial" panose="020B0604020202020204" pitchFamily="34" charset="0"/>
              </a:rPr>
              <a:t>as magnetic memories for data storage</a:t>
            </a:r>
          </a:p>
          <a:p>
            <a:pPr marL="342900" indent="-342900" algn="just">
              <a:buFont typeface="+mj-lt"/>
              <a:buAutoNum type="arabicParenR"/>
            </a:pPr>
            <a:endParaRPr lang="en-GB" sz="1300" dirty="0"/>
          </a:p>
          <a:p>
            <a:pPr marL="342900" indent="-342900" algn="just">
              <a:buFont typeface="+mj-lt"/>
              <a:buAutoNum type="arabicParenR"/>
            </a:pPr>
            <a:r>
              <a:rPr lang="en-GB" sz="2150" dirty="0">
                <a:latin typeface="Arial" panose="020B0604020202020204" pitchFamily="34" charset="0"/>
                <a:cs typeface="Arial" panose="020B0604020202020204" pitchFamily="34" charset="0"/>
              </a:rPr>
              <a:t>selection of the </a:t>
            </a:r>
            <a:r>
              <a:rPr lang="en-GB" sz="2150" b="1" dirty="0">
                <a:latin typeface="Arial" panose="020B0604020202020204" pitchFamily="34" charset="0"/>
                <a:cs typeface="Arial" panose="020B0604020202020204" pitchFamily="34" charset="0"/>
              </a:rPr>
              <a:t>best MNM</a:t>
            </a:r>
            <a:r>
              <a:rPr lang="en-GB" sz="2150" dirty="0">
                <a:latin typeface="Arial" panose="020B0604020202020204" pitchFamily="34" charset="0"/>
                <a:cs typeface="Arial" panose="020B0604020202020204" pitchFamily="34" charset="0"/>
              </a:rPr>
              <a:t>  and the best read-out techniques to develop </a:t>
            </a:r>
            <a:r>
              <a:rPr lang="en-GB" sz="2150" b="1" dirty="0">
                <a:latin typeface="Arial" panose="020B0604020202020204" pitchFamily="34" charset="0"/>
                <a:cs typeface="Arial" panose="020B0604020202020204" pitchFamily="34" charset="0"/>
              </a:rPr>
              <a:t>highly-sensitive quantum sensor</a:t>
            </a:r>
            <a:r>
              <a:rPr lang="en-GB" sz="2150" dirty="0">
                <a:latin typeface="Arial" panose="020B0604020202020204" pitchFamily="34" charset="0"/>
                <a:cs typeface="Arial" panose="020B0604020202020204" pitchFamily="34" charset="0"/>
              </a:rPr>
              <a:t> for the </a:t>
            </a:r>
            <a:r>
              <a:rPr lang="en-GB" sz="2150" b="1" dirty="0">
                <a:solidFill>
                  <a:srgbClr val="FF0000"/>
                </a:solidFill>
                <a:latin typeface="Arial" panose="020B0604020202020204" pitchFamily="34" charset="0"/>
                <a:cs typeface="Arial" panose="020B0604020202020204" pitchFamily="34" charset="0"/>
              </a:rPr>
              <a:t>detection of tiny perturbations due to small interactions</a:t>
            </a:r>
            <a:r>
              <a:rPr lang="en-GB" sz="2150" dirty="0">
                <a:latin typeface="Arial" panose="020B0604020202020204" pitchFamily="34" charset="0"/>
                <a:cs typeface="Arial" panose="020B0604020202020204" pitchFamily="34" charset="0"/>
              </a:rPr>
              <a:t>, with impinging particles (e.g. </a:t>
            </a:r>
            <a:r>
              <a:rPr lang="en-GB" sz="2150" dirty="0">
                <a:latin typeface="Arial" panose="020B0604020202020204" pitchFamily="34" charset="0"/>
                <a:cs typeface="Arial" panose="020B0604020202020204" pitchFamily="34" charset="0"/>
                <a:sym typeface="Symbol" panose="05050102010706020507" pitchFamily="18" charset="2"/>
              </a:rPr>
              <a:t></a:t>
            </a:r>
            <a:r>
              <a:rPr lang="en-GB" sz="2150" dirty="0">
                <a:latin typeface="Arial" panose="020B0604020202020204" pitchFamily="34" charset="0"/>
                <a:cs typeface="Arial" panose="020B0604020202020204" pitchFamily="34" charset="0"/>
              </a:rPr>
              <a:t>, </a:t>
            </a:r>
            <a:r>
              <a:rPr lang="en-GB" sz="2150" dirty="0">
                <a:latin typeface="Arial" panose="020B0604020202020204" pitchFamily="34" charset="0"/>
                <a:cs typeface="Arial" panose="020B0604020202020204" pitchFamily="34" charset="0"/>
                <a:sym typeface="Symbol" panose="05050102010706020507" pitchFamily="18" charset="2"/>
              </a:rPr>
              <a:t></a:t>
            </a:r>
            <a:r>
              <a:rPr lang="en-GB" sz="2150" dirty="0">
                <a:latin typeface="Arial" panose="020B0604020202020204" pitchFamily="34" charset="0"/>
                <a:cs typeface="Arial" panose="020B0604020202020204" pitchFamily="34" charset="0"/>
              </a:rPr>
              <a:t>, Dark Matter (?), etc)</a:t>
            </a:r>
            <a:endParaRPr lang="it-IT" sz="2150" dirty="0">
              <a:latin typeface="Arial" panose="020B0604020202020204" pitchFamily="34" charset="0"/>
              <a:cs typeface="Arial" panose="020B0604020202020204" pitchFamily="34" charset="0"/>
            </a:endParaRPr>
          </a:p>
        </p:txBody>
      </p:sp>
      <p:grpSp>
        <p:nvGrpSpPr>
          <p:cNvPr id="14" name="Gruppo 13">
            <a:extLst>
              <a:ext uri="{FF2B5EF4-FFF2-40B4-BE49-F238E27FC236}">
                <a16:creationId xmlns:a16="http://schemas.microsoft.com/office/drawing/2014/main" id="{DE250DAF-643F-4D94-AC8B-2B324AEF6C98}"/>
              </a:ext>
            </a:extLst>
          </p:cNvPr>
          <p:cNvGrpSpPr/>
          <p:nvPr/>
        </p:nvGrpSpPr>
        <p:grpSpPr>
          <a:xfrm>
            <a:off x="11258596" y="128328"/>
            <a:ext cx="660019" cy="662880"/>
            <a:chOff x="8232461" y="908720"/>
            <a:chExt cx="660019" cy="662880"/>
          </a:xfrm>
        </p:grpSpPr>
        <p:sp>
          <p:nvSpPr>
            <p:cNvPr id="15" name="CasellaDiTesto 14">
              <a:extLst>
                <a:ext uri="{FF2B5EF4-FFF2-40B4-BE49-F238E27FC236}">
                  <a16:creationId xmlns:a16="http://schemas.microsoft.com/office/drawing/2014/main" id="{2580953C-C231-4B07-8283-B016B5763A89}"/>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16" name="Immagine 15" descr="logo_INFN.png">
              <a:extLst>
                <a:ext uri="{FF2B5EF4-FFF2-40B4-BE49-F238E27FC236}">
                  <a16:creationId xmlns:a16="http://schemas.microsoft.com/office/drawing/2014/main" id="{B0BA061A-1CC9-417F-9550-24BCAE5C7F4E}"/>
                </a:ext>
              </a:extLst>
            </p:cNvPr>
            <p:cNvPicPr>
              <a:picLocks noChangeAspect="1"/>
            </p:cNvPicPr>
            <p:nvPr/>
          </p:nvPicPr>
          <p:blipFill>
            <a:blip r:embed="rId2" cstate="print"/>
            <a:stretch>
              <a:fillRect/>
            </a:stretch>
          </p:blipFill>
          <p:spPr>
            <a:xfrm>
              <a:off x="8232461" y="908720"/>
              <a:ext cx="660019" cy="420439"/>
            </a:xfrm>
            <a:prstGeom prst="rect">
              <a:avLst/>
            </a:prstGeom>
          </p:spPr>
        </p:pic>
      </p:grpSp>
    </p:spTree>
    <p:extLst>
      <p:ext uri="{BB962C8B-B14F-4D97-AF65-F5344CB8AC3E}">
        <p14:creationId xmlns:p14="http://schemas.microsoft.com/office/powerpoint/2010/main" val="2535493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4"/>
          <p:cNvSpPr txBox="1">
            <a:spLocks noChangeArrowheads="1"/>
          </p:cNvSpPr>
          <p:nvPr/>
        </p:nvSpPr>
        <p:spPr bwMode="auto">
          <a:xfrm>
            <a:off x="8852422" y="3733643"/>
            <a:ext cx="2769634" cy="1677382"/>
          </a:xfrm>
          <a:prstGeom prst="rect">
            <a:avLst/>
          </a:prstGeom>
          <a:solidFill>
            <a:schemeClr val="bg1"/>
          </a:solidFill>
          <a:ln w="9525">
            <a:noFill/>
            <a:miter lim="800000"/>
            <a:headEnd/>
            <a:tailEnd/>
          </a:ln>
        </p:spPr>
        <p:txBody>
          <a:bodyPr wrap="square">
            <a:spAutoFit/>
          </a:bodyPr>
          <a:lstStyle/>
          <a:p>
            <a:r>
              <a:rPr lang="it-IT" altLang="it-IT" sz="1900" b="1" dirty="0" err="1">
                <a:solidFill>
                  <a:srgbClr val="0000FF"/>
                </a:solidFill>
                <a:latin typeface="Arial" panose="020B0604020202020204" pitchFamily="34" charset="0"/>
                <a:cs typeface="Arial" panose="020B0604020202020204" pitchFamily="34" charset="0"/>
              </a:rPr>
              <a:t>External</a:t>
            </a:r>
            <a:r>
              <a:rPr lang="it-IT" altLang="it-IT" sz="1900" b="1" dirty="0">
                <a:solidFill>
                  <a:srgbClr val="0000FF"/>
                </a:solidFill>
                <a:latin typeface="Arial" panose="020B0604020202020204" pitchFamily="34" charset="0"/>
                <a:cs typeface="Arial" panose="020B0604020202020204" pitchFamily="34" charset="0"/>
              </a:rPr>
              <a:t> </a:t>
            </a:r>
            <a:r>
              <a:rPr lang="it-IT" altLang="it-IT" sz="1900" b="1" dirty="0" err="1">
                <a:solidFill>
                  <a:srgbClr val="0000FF"/>
                </a:solidFill>
                <a:latin typeface="Arial" panose="020B0604020202020204" pitchFamily="34" charset="0"/>
                <a:cs typeface="Arial" panose="020B0604020202020204" pitchFamily="34" charset="0"/>
              </a:rPr>
              <a:t>Participant</a:t>
            </a:r>
            <a:r>
              <a:rPr lang="it-IT" altLang="it-IT" sz="1900" b="1" dirty="0">
                <a:solidFill>
                  <a:srgbClr val="0000FF"/>
                </a:solidFill>
                <a:latin typeface="Arial" panose="020B0604020202020204" pitchFamily="34" charset="0"/>
                <a:cs typeface="Arial" panose="020B0604020202020204" pitchFamily="34" charset="0"/>
              </a:rPr>
              <a:t>: PARMA</a:t>
            </a:r>
            <a:endParaRPr lang="it-IT" altLang="it-IT" sz="1900" dirty="0">
              <a:latin typeface="Arial" panose="020B0604020202020204" pitchFamily="34" charset="0"/>
              <a:cs typeface="Arial" panose="020B0604020202020204" pitchFamily="34" charset="0"/>
            </a:endParaRPr>
          </a:p>
          <a:p>
            <a:pPr algn="just"/>
            <a:endParaRPr lang="it-IT" altLang="it-IT" sz="300" dirty="0">
              <a:latin typeface="Arial" panose="020B0604020202020204" pitchFamily="34" charset="0"/>
              <a:cs typeface="Arial" panose="020B0604020202020204" pitchFamily="34" charset="0"/>
            </a:endParaRPr>
          </a:p>
          <a:p>
            <a:r>
              <a:rPr lang="it-IT" altLang="it-IT" sz="1700" dirty="0">
                <a:latin typeface="Arial" panose="020B0604020202020204" pitchFamily="34" charset="0"/>
                <a:cs typeface="Arial" panose="020B0604020202020204" pitchFamily="34" charset="0"/>
              </a:rPr>
              <a:t>P. Santini –</a:t>
            </a:r>
            <a:r>
              <a:rPr lang="it-IT" altLang="it-IT" sz="1400" dirty="0">
                <a:latin typeface="Arial" panose="020B0604020202020204" pitchFamily="34" charset="0"/>
                <a:cs typeface="Arial" panose="020B0604020202020204" pitchFamily="34" charset="0"/>
              </a:rPr>
              <a:t>Department of Mathematical, </a:t>
            </a:r>
            <a:r>
              <a:rPr lang="it-IT" altLang="it-IT" sz="1400" dirty="0" err="1">
                <a:latin typeface="Arial" panose="020B0604020202020204" pitchFamily="34" charset="0"/>
                <a:cs typeface="Arial" panose="020B0604020202020204" pitchFamily="34" charset="0"/>
              </a:rPr>
              <a:t>Physical</a:t>
            </a:r>
            <a:r>
              <a:rPr lang="it-IT" altLang="it-IT" sz="1400" dirty="0">
                <a:latin typeface="Arial" panose="020B0604020202020204" pitchFamily="34" charset="0"/>
                <a:cs typeface="Arial" panose="020B0604020202020204" pitchFamily="34" charset="0"/>
              </a:rPr>
              <a:t> and Computer Sciences, University of Parma</a:t>
            </a:r>
            <a:r>
              <a:rPr lang="it-IT" altLang="it-IT" sz="1700" dirty="0">
                <a:latin typeface="Arial" panose="020B0604020202020204" pitchFamily="34" charset="0"/>
                <a:cs typeface="Arial" panose="020B0604020202020204" pitchFamily="34" charset="0"/>
              </a:rPr>
              <a:t> </a:t>
            </a:r>
          </a:p>
        </p:txBody>
      </p:sp>
      <p:sp>
        <p:nvSpPr>
          <p:cNvPr id="2" name="Segnaposto numero diapositiva 1">
            <a:extLst>
              <a:ext uri="{FF2B5EF4-FFF2-40B4-BE49-F238E27FC236}">
                <a16:creationId xmlns:a16="http://schemas.microsoft.com/office/drawing/2014/main" id="{2F4E8BBC-D3F3-43A4-8209-B2E308463BF3}"/>
              </a:ext>
            </a:extLst>
          </p:cNvPr>
          <p:cNvSpPr>
            <a:spLocks noGrp="1"/>
          </p:cNvSpPr>
          <p:nvPr>
            <p:ph type="sldNum" sz="quarter" idx="12"/>
          </p:nvPr>
        </p:nvSpPr>
        <p:spPr>
          <a:xfrm>
            <a:off x="9980039" y="6520260"/>
            <a:ext cx="2133600" cy="365125"/>
          </a:xfrm>
        </p:spPr>
        <p:txBody>
          <a:bodyPr/>
          <a:lstStyle/>
          <a:p>
            <a:fld id="{0CFD21F0-C72F-40F9-9FED-F04D6868B59F}" type="slidenum">
              <a:rPr lang="it-IT" smtClean="0"/>
              <a:pPr/>
              <a:t>2</a:t>
            </a:fld>
            <a:r>
              <a:rPr lang="it-IT" dirty="0"/>
              <a:t>/19</a:t>
            </a:r>
          </a:p>
        </p:txBody>
      </p:sp>
      <p:sp>
        <p:nvSpPr>
          <p:cNvPr id="15" name="Text Box 24">
            <a:extLst>
              <a:ext uri="{FF2B5EF4-FFF2-40B4-BE49-F238E27FC236}">
                <a16:creationId xmlns:a16="http://schemas.microsoft.com/office/drawing/2014/main" id="{D29E64E0-738D-40E4-8B42-A0F6D254BEC9}"/>
              </a:ext>
            </a:extLst>
          </p:cNvPr>
          <p:cNvSpPr txBox="1">
            <a:spLocks noChangeArrowheads="1"/>
          </p:cNvSpPr>
          <p:nvPr/>
        </p:nvSpPr>
        <p:spPr bwMode="auto">
          <a:xfrm>
            <a:off x="2927648" y="188640"/>
            <a:ext cx="6408564" cy="646112"/>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a:solidFill>
                  <a:srgbClr val="0000FF"/>
                </a:solidFill>
              </a:rPr>
              <a:t>NAMASSTE - </a:t>
            </a:r>
            <a:r>
              <a:rPr lang="it-IT" altLang="it-IT" sz="3600" b="1" dirty="0" err="1">
                <a:solidFill>
                  <a:srgbClr val="0000FF"/>
                </a:solidFill>
              </a:rPr>
              <a:t>Participants</a:t>
            </a:r>
            <a:endParaRPr lang="en-US" altLang="it-IT" sz="3600" b="1" dirty="0">
              <a:solidFill>
                <a:srgbClr val="0000FF"/>
              </a:solidFill>
            </a:endParaRPr>
          </a:p>
        </p:txBody>
      </p:sp>
      <p:grpSp>
        <p:nvGrpSpPr>
          <p:cNvPr id="19" name="Gruppo 13">
            <a:extLst>
              <a:ext uri="{FF2B5EF4-FFF2-40B4-BE49-F238E27FC236}">
                <a16:creationId xmlns:a16="http://schemas.microsoft.com/office/drawing/2014/main" id="{5870E1E7-E46F-49D2-841F-6A32C40EF62E}"/>
              </a:ext>
            </a:extLst>
          </p:cNvPr>
          <p:cNvGrpSpPr/>
          <p:nvPr/>
        </p:nvGrpSpPr>
        <p:grpSpPr>
          <a:xfrm>
            <a:off x="11258596" y="128328"/>
            <a:ext cx="660019" cy="662880"/>
            <a:chOff x="8232461" y="908720"/>
            <a:chExt cx="660019" cy="662880"/>
          </a:xfrm>
        </p:grpSpPr>
        <p:sp>
          <p:nvSpPr>
            <p:cNvPr id="20" name="CasellaDiTesto 19">
              <a:extLst>
                <a:ext uri="{FF2B5EF4-FFF2-40B4-BE49-F238E27FC236}">
                  <a16:creationId xmlns:a16="http://schemas.microsoft.com/office/drawing/2014/main" id="{620775D8-DD81-4142-87F9-61B4385B05CB}"/>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21" name="Immagine 20" descr="logo_INFN.png">
              <a:extLst>
                <a:ext uri="{FF2B5EF4-FFF2-40B4-BE49-F238E27FC236}">
                  <a16:creationId xmlns:a16="http://schemas.microsoft.com/office/drawing/2014/main" id="{30C3C584-E2CA-4829-A07E-C87DF7301662}"/>
                </a:ext>
              </a:extLst>
            </p:cNvPr>
            <p:cNvPicPr>
              <a:picLocks noChangeAspect="1"/>
            </p:cNvPicPr>
            <p:nvPr/>
          </p:nvPicPr>
          <p:blipFill>
            <a:blip r:embed="rId3" cstate="print"/>
            <a:stretch>
              <a:fillRect/>
            </a:stretch>
          </p:blipFill>
          <p:spPr>
            <a:xfrm>
              <a:off x="8232461" y="908720"/>
              <a:ext cx="660019" cy="420439"/>
            </a:xfrm>
            <a:prstGeom prst="rect">
              <a:avLst/>
            </a:prstGeom>
          </p:spPr>
        </p:pic>
      </p:grpSp>
      <p:pic>
        <p:nvPicPr>
          <p:cNvPr id="16" name="Immagine 15" descr="Immagine che contiene tavolo&#10;&#10;Descrizione generata automaticamente">
            <a:extLst>
              <a:ext uri="{FF2B5EF4-FFF2-40B4-BE49-F238E27FC236}">
                <a16:creationId xmlns:a16="http://schemas.microsoft.com/office/drawing/2014/main" id="{EC9B62EF-2C55-4714-AD20-60882EF4A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48" y="961703"/>
            <a:ext cx="7925561" cy="5849642"/>
          </a:xfrm>
          <a:prstGeom prst="rect">
            <a:avLst/>
          </a:prstGeom>
        </p:spPr>
      </p:pic>
      <p:sp>
        <p:nvSpPr>
          <p:cNvPr id="25" name="CasellaDiTesto 24">
            <a:extLst>
              <a:ext uri="{FF2B5EF4-FFF2-40B4-BE49-F238E27FC236}">
                <a16:creationId xmlns:a16="http://schemas.microsoft.com/office/drawing/2014/main" id="{0A86CA3C-11AE-45C5-8E08-D507E4E78B7C}"/>
              </a:ext>
            </a:extLst>
          </p:cNvPr>
          <p:cNvSpPr txBox="1"/>
          <p:nvPr/>
        </p:nvSpPr>
        <p:spPr>
          <a:xfrm>
            <a:off x="8865830" y="1608055"/>
            <a:ext cx="2769635" cy="1969770"/>
          </a:xfrm>
          <a:prstGeom prst="rect">
            <a:avLst/>
          </a:prstGeom>
          <a:solidFill>
            <a:schemeClr val="bg1"/>
          </a:solidFill>
          <a:ln>
            <a:solidFill>
              <a:srgbClr val="FF0000"/>
            </a:solidFill>
          </a:ln>
        </p:spPr>
        <p:txBody>
          <a:bodyPr wrap="square">
            <a:spAutoFit/>
          </a:bodyPr>
          <a:lstStyle/>
          <a:p>
            <a:pPr algn="ctr" eaLnBrk="1" hangingPunct="1"/>
            <a:r>
              <a:rPr lang="it-IT" altLang="it-IT" sz="2200" b="1" dirty="0" err="1">
                <a:latin typeface="Arial" panose="020B0604020202020204" pitchFamily="34" charset="0"/>
                <a:cs typeface="Arial" panose="020B0604020202020204" pitchFamily="34" charset="0"/>
              </a:rPr>
              <a:t>Units</a:t>
            </a:r>
            <a:r>
              <a:rPr lang="it-IT" altLang="it-IT" sz="2200" b="1" dirty="0">
                <a:latin typeface="Arial" panose="020B0604020202020204" pitchFamily="34" charset="0"/>
                <a:cs typeface="Arial" panose="020B0604020202020204" pitchFamily="34" charset="0"/>
              </a:rPr>
              <a:t>:</a:t>
            </a:r>
          </a:p>
          <a:p>
            <a:pPr algn="ctr" eaLnBrk="1" hangingPunct="1"/>
            <a:endParaRPr lang="it-IT" altLang="it-IT" sz="1200" dirty="0">
              <a:latin typeface="Arial" panose="020B0604020202020204" pitchFamily="34" charset="0"/>
              <a:cs typeface="Arial" panose="020B0604020202020204" pitchFamily="34" charset="0"/>
            </a:endParaRPr>
          </a:p>
          <a:p>
            <a:pPr eaLnBrk="1" hangingPunct="1"/>
            <a:r>
              <a:rPr lang="it-IT" altLang="it-IT" sz="2200" b="1" dirty="0">
                <a:solidFill>
                  <a:srgbClr val="0000FF"/>
                </a:solidFill>
                <a:latin typeface="Arial" panose="020B0604020202020204" pitchFamily="34" charset="0"/>
                <a:cs typeface="Arial" panose="020B0604020202020204" pitchFamily="34" charset="0"/>
              </a:rPr>
              <a:t>PAVIA (Unit 1)</a:t>
            </a:r>
          </a:p>
          <a:p>
            <a:pPr eaLnBrk="1" hangingPunct="1"/>
            <a:r>
              <a:rPr lang="it-IT" altLang="it-IT" sz="2200" b="1" dirty="0">
                <a:solidFill>
                  <a:srgbClr val="006600"/>
                </a:solidFill>
                <a:latin typeface="Arial" panose="020B0604020202020204" pitchFamily="34" charset="0"/>
                <a:cs typeface="Arial" panose="020B0604020202020204" pitchFamily="34" charset="0"/>
              </a:rPr>
              <a:t>FIRENZE (Unit 2)</a:t>
            </a:r>
          </a:p>
          <a:p>
            <a:pPr eaLnBrk="1" hangingPunct="1"/>
            <a:r>
              <a:rPr lang="it-IT" altLang="it-IT" sz="2200" b="1" dirty="0">
                <a:solidFill>
                  <a:srgbClr val="FF0000"/>
                </a:solidFill>
                <a:latin typeface="Arial" panose="020B0604020202020204" pitchFamily="34" charset="0"/>
                <a:cs typeface="Arial" panose="020B0604020202020204" pitchFamily="34" charset="0"/>
              </a:rPr>
              <a:t>MILANO (Unit 3)</a:t>
            </a:r>
          </a:p>
          <a:p>
            <a:pPr eaLnBrk="1" hangingPunct="1"/>
            <a:r>
              <a:rPr lang="it-IT" altLang="it-IT" sz="2200" b="1" dirty="0">
                <a:solidFill>
                  <a:srgbClr val="00CC00"/>
                </a:solidFill>
                <a:latin typeface="Arial" panose="020B0604020202020204" pitchFamily="34" charset="0"/>
                <a:cs typeface="Arial" panose="020B0604020202020204" pitchFamily="34" charset="0"/>
              </a:rPr>
              <a:t>BOLOGNA (Unit 4)</a:t>
            </a:r>
            <a:endParaRPr lang="it-IT" sz="2200" b="1" dirty="0">
              <a:solidFill>
                <a:srgbClr val="00CC00"/>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EB86C6F-1471-43D9-B196-ED9663E32F2C}"/>
              </a:ext>
            </a:extLst>
          </p:cNvPr>
          <p:cNvSpPr>
            <a:spLocks noGrp="1"/>
          </p:cNvSpPr>
          <p:nvPr>
            <p:ph type="sldNum" sz="quarter" idx="12"/>
          </p:nvPr>
        </p:nvSpPr>
        <p:spPr>
          <a:xfrm>
            <a:off x="9978886" y="6495363"/>
            <a:ext cx="2133600" cy="365125"/>
          </a:xfrm>
        </p:spPr>
        <p:txBody>
          <a:bodyPr/>
          <a:lstStyle/>
          <a:p>
            <a:fld id="{8754F676-AD51-41A4-A737-DB68B8442DAE}" type="slidenum">
              <a:rPr lang="it-IT" smtClean="0"/>
              <a:pPr/>
              <a:t>20</a:t>
            </a:fld>
            <a:r>
              <a:rPr lang="it-IT" dirty="0"/>
              <a:t>/19</a:t>
            </a:r>
          </a:p>
        </p:txBody>
      </p:sp>
      <p:sp>
        <p:nvSpPr>
          <p:cNvPr id="6" name="Text Box 24">
            <a:extLst>
              <a:ext uri="{FF2B5EF4-FFF2-40B4-BE49-F238E27FC236}">
                <a16:creationId xmlns:a16="http://schemas.microsoft.com/office/drawing/2014/main" id="{B0118134-1E03-4D06-A639-2A305605D462}"/>
              </a:ext>
            </a:extLst>
          </p:cNvPr>
          <p:cNvSpPr txBox="1">
            <a:spLocks noChangeArrowheads="1"/>
          </p:cNvSpPr>
          <p:nvPr/>
        </p:nvSpPr>
        <p:spPr bwMode="auto">
          <a:xfrm>
            <a:off x="2855640" y="190601"/>
            <a:ext cx="6408564" cy="646331"/>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a:solidFill>
                  <a:srgbClr val="0000FF"/>
                </a:solidFill>
              </a:rPr>
              <a:t>NAMASSTE - Samples</a:t>
            </a:r>
            <a:endParaRPr lang="en-US" altLang="it-IT" sz="3600" b="1" dirty="0">
              <a:solidFill>
                <a:srgbClr val="0000FF"/>
              </a:solidFill>
            </a:endParaRPr>
          </a:p>
        </p:txBody>
      </p:sp>
      <p:sp>
        <p:nvSpPr>
          <p:cNvPr id="5" name="Rettangolo 4">
            <a:extLst>
              <a:ext uri="{FF2B5EF4-FFF2-40B4-BE49-F238E27FC236}">
                <a16:creationId xmlns:a16="http://schemas.microsoft.com/office/drawing/2014/main" id="{4C29036C-B7EC-49AB-A911-393225BC9A84}"/>
              </a:ext>
            </a:extLst>
          </p:cNvPr>
          <p:cNvSpPr/>
          <p:nvPr/>
        </p:nvSpPr>
        <p:spPr>
          <a:xfrm>
            <a:off x="1524000" y="6575839"/>
            <a:ext cx="9144000" cy="292388"/>
          </a:xfrm>
          <a:prstGeom prst="rect">
            <a:avLst/>
          </a:prstGeom>
        </p:spPr>
        <p:txBody>
          <a:bodyPr wrap="square">
            <a:spAutoFit/>
          </a:bodyPr>
          <a:lstStyle/>
          <a:p>
            <a:pPr algn="ctr"/>
            <a:r>
              <a:rPr lang="it-IT" sz="1300" dirty="0">
                <a:latin typeface="Arial" panose="020B0604020202020204" pitchFamily="34" charset="0"/>
                <a:cs typeface="Arial" panose="020B0604020202020204" pitchFamily="34" charset="0"/>
              </a:rPr>
              <a:t>*</a:t>
            </a:r>
            <a:r>
              <a:rPr lang="it-IT" sz="1300" dirty="0">
                <a:effectLst/>
                <a:latin typeface="Arial" panose="020B0604020202020204" pitchFamily="34" charset="0"/>
                <a:ea typeface="Calibri" panose="020F0502020204030204" pitchFamily="34" charset="0"/>
                <a:cs typeface="Arial" panose="020B0604020202020204" pitchFamily="34" charset="0"/>
              </a:rPr>
              <a:t>S. </a:t>
            </a:r>
            <a:r>
              <a:rPr lang="it-IT" sz="1300" dirty="0" err="1">
                <a:effectLst/>
                <a:latin typeface="Arial" panose="020B0604020202020204" pitchFamily="34" charset="0"/>
                <a:ea typeface="Calibri" panose="020F0502020204030204" pitchFamily="34" charset="0"/>
                <a:cs typeface="Arial" panose="020B0604020202020204" pitchFamily="34" charset="0"/>
              </a:rPr>
              <a:t>Goswami</a:t>
            </a:r>
            <a:r>
              <a:rPr lang="it-IT" sz="1300" dirty="0">
                <a:effectLst/>
                <a:latin typeface="Arial" panose="020B0604020202020204" pitchFamily="34" charset="0"/>
                <a:ea typeface="Calibri" panose="020F0502020204030204" pitchFamily="34" charset="0"/>
                <a:cs typeface="Arial" panose="020B0604020202020204" pitchFamily="34" charset="0"/>
              </a:rPr>
              <a:t>, et al., </a:t>
            </a:r>
            <a:r>
              <a:rPr lang="it-IT" sz="1300" i="1" dirty="0" err="1">
                <a:effectLst/>
                <a:latin typeface="Arial" panose="020B0604020202020204" pitchFamily="34" charset="0"/>
                <a:ea typeface="Calibri" panose="020F0502020204030204" pitchFamily="34" charset="0"/>
                <a:cs typeface="Arial" panose="020B0604020202020204" pitchFamily="34" charset="0"/>
              </a:rPr>
              <a:t>Inorg</a:t>
            </a:r>
            <a:r>
              <a:rPr lang="it-IT" sz="1300" i="1" dirty="0">
                <a:effectLst/>
                <a:latin typeface="Arial" panose="020B0604020202020204" pitchFamily="34" charset="0"/>
                <a:ea typeface="Calibri" panose="020F0502020204030204" pitchFamily="34" charset="0"/>
                <a:cs typeface="Arial" panose="020B0604020202020204" pitchFamily="34" charset="0"/>
              </a:rPr>
              <a:t>. </a:t>
            </a:r>
            <a:r>
              <a:rPr lang="it-IT" sz="1300" i="1" dirty="0" err="1">
                <a:effectLst/>
                <a:latin typeface="Arial" panose="020B0604020202020204" pitchFamily="34" charset="0"/>
                <a:ea typeface="Calibri" panose="020F0502020204030204" pitchFamily="34" charset="0"/>
                <a:cs typeface="Arial" panose="020B0604020202020204" pitchFamily="34" charset="0"/>
              </a:rPr>
              <a:t>Chem</a:t>
            </a:r>
            <a:r>
              <a:rPr lang="it-IT" sz="1300" i="1" dirty="0">
                <a:effectLst/>
                <a:latin typeface="Arial" panose="020B0604020202020204" pitchFamily="34" charset="0"/>
                <a:ea typeface="Calibri" panose="020F0502020204030204" pitchFamily="34" charset="0"/>
                <a:cs typeface="Arial" panose="020B0604020202020204" pitchFamily="34" charset="0"/>
              </a:rPr>
              <a:t>. Front.</a:t>
            </a:r>
            <a:r>
              <a:rPr lang="it-IT" sz="1300" dirty="0">
                <a:effectLst/>
                <a:latin typeface="Arial" panose="020B0604020202020204" pitchFamily="34" charset="0"/>
                <a:ea typeface="Calibri" panose="020F0502020204030204" pitchFamily="34" charset="0"/>
                <a:cs typeface="Arial" panose="020B0604020202020204" pitchFamily="34" charset="0"/>
              </a:rPr>
              <a:t> 2, 687 (2015)</a:t>
            </a:r>
            <a:endParaRPr lang="it-IT" sz="1300" dirty="0">
              <a:latin typeface="Arial" panose="020B0604020202020204" pitchFamily="34" charset="0"/>
              <a:cs typeface="Arial" panose="020B0604020202020204" pitchFamily="34" charset="0"/>
            </a:endParaRPr>
          </a:p>
        </p:txBody>
      </p:sp>
      <p:sp>
        <p:nvSpPr>
          <p:cNvPr id="17" name="Rettangolo 16">
            <a:extLst>
              <a:ext uri="{FF2B5EF4-FFF2-40B4-BE49-F238E27FC236}">
                <a16:creationId xmlns:a16="http://schemas.microsoft.com/office/drawing/2014/main" id="{8A7FADED-E106-486A-A72A-0A969CE93315}"/>
              </a:ext>
            </a:extLst>
          </p:cNvPr>
          <p:cNvSpPr/>
          <p:nvPr/>
        </p:nvSpPr>
        <p:spPr>
          <a:xfrm>
            <a:off x="431304" y="3212977"/>
            <a:ext cx="657488" cy="646331"/>
          </a:xfrm>
          <a:prstGeom prst="rect">
            <a:avLst/>
          </a:prstGeom>
        </p:spPr>
        <p:txBody>
          <a:bodyPr wrap="none">
            <a:spAutoFit/>
          </a:bodyPr>
          <a:lstStyle/>
          <a:p>
            <a:pPr algn="ctr"/>
            <a:r>
              <a:rPr lang="it-IT" b="1" dirty="0">
                <a:solidFill>
                  <a:srgbClr val="FF0000"/>
                </a:solidFill>
              </a:rPr>
              <a:t>Easy </a:t>
            </a:r>
          </a:p>
          <a:p>
            <a:pPr algn="ctr"/>
            <a:r>
              <a:rPr lang="it-IT" b="1" dirty="0" err="1">
                <a:solidFill>
                  <a:srgbClr val="FF0000"/>
                </a:solidFill>
              </a:rPr>
              <a:t>Axis</a:t>
            </a:r>
            <a:endParaRPr lang="it-IT" b="1" dirty="0">
              <a:solidFill>
                <a:srgbClr val="FF0000"/>
              </a:solidFill>
            </a:endParaRPr>
          </a:p>
        </p:txBody>
      </p:sp>
      <p:sp>
        <p:nvSpPr>
          <p:cNvPr id="23" name="Text Box 10">
            <a:extLst>
              <a:ext uri="{FF2B5EF4-FFF2-40B4-BE49-F238E27FC236}">
                <a16:creationId xmlns:a16="http://schemas.microsoft.com/office/drawing/2014/main" id="{3D4F6E23-DCFE-4F36-8E8E-AC75F5994938}"/>
              </a:ext>
            </a:extLst>
          </p:cNvPr>
          <p:cNvSpPr txBox="1">
            <a:spLocks noChangeArrowheads="1"/>
          </p:cNvSpPr>
          <p:nvPr/>
        </p:nvSpPr>
        <p:spPr bwMode="auto">
          <a:xfrm>
            <a:off x="240029" y="908720"/>
            <a:ext cx="5604180" cy="3623186"/>
          </a:xfrm>
          <a:prstGeom prst="rect">
            <a:avLst/>
          </a:prstGeom>
          <a:noFill/>
          <a:ln w="9525">
            <a:noFill/>
            <a:miter lim="800000"/>
            <a:headEnd/>
            <a:tailEnd/>
          </a:ln>
          <a:effectLst/>
        </p:spPr>
        <p:txBody>
          <a:bodyPr wrap="square" lIns="82945" tIns="41473" rIns="82945" bIns="41473">
            <a:spAutoFit/>
          </a:bodyPr>
          <a:lstStyle/>
          <a:p>
            <a:pPr algn="ctr">
              <a:defRPr/>
            </a:pPr>
            <a:r>
              <a:rPr lang="it-IT" sz="2000"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rPr>
              <a:t>Ground State Spin </a:t>
            </a:r>
            <a:r>
              <a:rPr lang="it-IT" sz="2000" b="1" dirty="0" err="1">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rPr>
              <a:t>Configuration</a:t>
            </a:r>
            <a:endParaRPr lang="it-IT" sz="2000"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defRPr/>
            </a:pPr>
            <a:endParaRPr lang="it-IT" sz="2000"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defRPr/>
            </a:pPr>
            <a:endParaRPr lang="it-IT"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defRPr/>
            </a:pPr>
            <a:endParaRPr lang="it-IT"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defRPr/>
            </a:pPr>
            <a:endParaRPr lang="it-IT"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defRPr/>
            </a:pPr>
            <a:endParaRPr lang="it-IT"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defRPr/>
            </a:pPr>
            <a:endParaRPr lang="it-IT"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defRPr/>
            </a:pPr>
            <a:endParaRPr lang="it-IT"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defRPr/>
            </a:pPr>
            <a:endParaRPr lang="it-IT"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defRPr/>
            </a:pPr>
            <a:endParaRPr lang="it-IT"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defRPr/>
            </a:pPr>
            <a:endParaRPr lang="it-IT"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defRPr/>
            </a:pPr>
            <a:endParaRPr lang="it-IT" sz="700"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defRPr/>
            </a:pPr>
            <a:r>
              <a:rPr lang="it-IT" sz="2000"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rPr>
              <a:t>Mn</a:t>
            </a:r>
            <a:r>
              <a:rPr lang="it-IT" sz="2000" b="1" baseline="-25000"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rPr>
              <a:t>12</a:t>
            </a:r>
            <a:r>
              <a:rPr lang="it-IT" sz="2000"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it-IT" sz="2000" b="1" dirty="0">
                <a:solidFill>
                  <a:srgbClr val="000000"/>
                </a:solidFill>
                <a:effectLst>
                  <a:outerShdw blurRad="38100" dist="38100" dir="2700000" algn="tl">
                    <a:srgbClr val="000000"/>
                  </a:outerShdw>
                </a:effectLst>
                <a:latin typeface="Arial" panose="020B0604020202020204" pitchFamily="34" charset="0"/>
                <a:cs typeface="Arial" panose="020B0604020202020204" pitchFamily="34" charset="0"/>
                <a:sym typeface="Symbol" panose="05050102010706020507" pitchFamily="18" charset="2"/>
              </a:rPr>
              <a:t></a:t>
            </a:r>
            <a:r>
              <a:rPr lang="it-IT" sz="2000" b="1" dirty="0">
                <a:solidFill>
                  <a:srgbClr val="0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S</a:t>
            </a:r>
            <a:r>
              <a:rPr lang="en-US" sz="2000" b="1" baseline="-25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(8 </a:t>
            </a:r>
            <a:r>
              <a:rPr lang="en-US" sz="2000" b="1" dirty="0">
                <a:latin typeface="Arial" panose="020B0604020202020204" pitchFamily="34" charset="0"/>
                <a:cs typeface="Arial" panose="020B0604020202020204" pitchFamily="34" charset="0"/>
                <a:sym typeface="Symbol" panose="05050102010706020507" pitchFamily="18" charset="2"/>
              </a:rPr>
              <a:t> 2) – (4  3/2) =</a:t>
            </a:r>
            <a:r>
              <a:rPr lang="en-US" sz="2000" b="1" dirty="0">
                <a:latin typeface="Arial" panose="020B0604020202020204" pitchFamily="34" charset="0"/>
                <a:cs typeface="Arial" panose="020B0604020202020204" pitchFamily="34" charset="0"/>
              </a:rPr>
              <a:t> 10 (giant spin)</a:t>
            </a:r>
          </a:p>
        </p:txBody>
      </p:sp>
      <p:sp>
        <p:nvSpPr>
          <p:cNvPr id="7" name="Rettangolo 6">
            <a:extLst>
              <a:ext uri="{FF2B5EF4-FFF2-40B4-BE49-F238E27FC236}">
                <a16:creationId xmlns:a16="http://schemas.microsoft.com/office/drawing/2014/main" id="{CD6B5D73-6475-46D1-87A7-D6CE0F5BF85C}"/>
              </a:ext>
            </a:extLst>
          </p:cNvPr>
          <p:cNvSpPr/>
          <p:nvPr/>
        </p:nvSpPr>
        <p:spPr>
          <a:xfrm>
            <a:off x="431304" y="4566121"/>
            <a:ext cx="11151095" cy="1877437"/>
          </a:xfrm>
          <a:prstGeom prst="rect">
            <a:avLst/>
          </a:prstGeom>
        </p:spPr>
        <p:txBody>
          <a:bodyPr wrap="square">
            <a:spAutoFit/>
          </a:bodyPr>
          <a:lstStyle/>
          <a:p>
            <a:pPr marL="342900" indent="-342900" algn="just">
              <a:lnSpc>
                <a:spcPct val="150000"/>
              </a:lnSpc>
              <a:buFont typeface="+mj-lt"/>
              <a:buAutoNum type="alphaLcPeriod"/>
              <a:defRPr/>
            </a:pPr>
            <a:r>
              <a:rPr lang="it-IT" sz="2000" dirty="0">
                <a:latin typeface="Arial" panose="020B0604020202020204" pitchFamily="34" charset="0"/>
                <a:cs typeface="Arial" panose="020B0604020202020204" pitchFamily="34" charset="0"/>
              </a:rPr>
              <a:t>Progressive </a:t>
            </a:r>
            <a:r>
              <a:rPr lang="it-IT" sz="2000" dirty="0" err="1">
                <a:latin typeface="Arial" panose="020B0604020202020204" pitchFamily="34" charset="0"/>
                <a:cs typeface="Arial" panose="020B0604020202020204" pitchFamily="34" charset="0"/>
              </a:rPr>
              <a:t>slowing</a:t>
            </a:r>
            <a:r>
              <a:rPr lang="it-IT" sz="2000" dirty="0">
                <a:latin typeface="Arial" panose="020B0604020202020204" pitchFamily="34" charset="0"/>
                <a:cs typeface="Arial" panose="020B0604020202020204" pitchFamily="34" charset="0"/>
              </a:rPr>
              <a:t> down of </a:t>
            </a:r>
            <a:r>
              <a:rPr lang="it-IT" sz="2000" b="1" dirty="0" err="1">
                <a:latin typeface="Arial" panose="020B0604020202020204" pitchFamily="34" charset="0"/>
                <a:cs typeface="Arial" panose="020B0604020202020204" pitchFamily="34" charset="0"/>
              </a:rPr>
              <a:t>Magnetization</a:t>
            </a:r>
            <a:r>
              <a:rPr lang="it-IT" sz="2000" dirty="0">
                <a:latin typeface="Arial" panose="020B0604020202020204" pitchFamily="34" charset="0"/>
                <a:cs typeface="Arial" panose="020B0604020202020204" pitchFamily="34" charset="0"/>
              </a:rPr>
              <a:t> on </a:t>
            </a:r>
            <a:r>
              <a:rPr lang="it-IT" sz="2000" dirty="0" err="1">
                <a:latin typeface="Arial" panose="020B0604020202020204" pitchFamily="34" charset="0"/>
                <a:cs typeface="Arial" panose="020B0604020202020204" pitchFamily="34" charset="0"/>
              </a:rPr>
              <a:t>decreasing</a:t>
            </a:r>
            <a:r>
              <a:rPr lang="it-IT" sz="2000" dirty="0">
                <a:latin typeface="Arial" panose="020B0604020202020204" pitchFamily="34" charset="0"/>
                <a:cs typeface="Arial" panose="020B0604020202020204" pitchFamily="34" charset="0"/>
              </a:rPr>
              <a:t> T </a:t>
            </a:r>
            <a:r>
              <a:rPr lang="it-IT" sz="2000" dirty="0" err="1">
                <a:latin typeface="Arial" panose="020B0604020202020204" pitchFamily="34" charset="0"/>
                <a:cs typeface="Arial" panose="020B0604020202020204" pitchFamily="34" charset="0"/>
              </a:rPr>
              <a:t>starting</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at</a:t>
            </a:r>
            <a:r>
              <a:rPr lang="it-IT" sz="2000" dirty="0">
                <a:latin typeface="Arial" panose="020B0604020202020204" pitchFamily="34" charset="0"/>
                <a:cs typeface="Arial" panose="020B0604020202020204" pitchFamily="34" charset="0"/>
              </a:rPr>
              <a:t> intermediate T: </a:t>
            </a:r>
            <a:endParaRPr lang="it-IT" sz="2000" dirty="0"/>
          </a:p>
          <a:p>
            <a:pPr marL="342900" indent="-342900" algn="just">
              <a:buFont typeface="+mj-lt"/>
              <a:buAutoNum type="alphaLcPeriod"/>
              <a:defRPr/>
            </a:pPr>
            <a:endParaRPr lang="it-IT" sz="900" dirty="0"/>
          </a:p>
          <a:p>
            <a:pPr marL="342900" indent="-342900" algn="just">
              <a:buFont typeface="+mj-lt"/>
              <a:buAutoNum type="alphaLcPeriod"/>
              <a:defRPr/>
            </a:pPr>
            <a:endParaRPr lang="it-IT" sz="1900" dirty="0"/>
          </a:p>
          <a:p>
            <a:pPr marL="342900" indent="-342900" algn="just">
              <a:buFont typeface="+mj-lt"/>
              <a:buAutoNum type="alphaLcPeriod"/>
              <a:defRPr/>
            </a:pPr>
            <a:endParaRPr lang="it-IT" sz="900" dirty="0"/>
          </a:p>
          <a:p>
            <a:pPr marL="342900" indent="-342900" algn="just">
              <a:buFont typeface="+mj-lt"/>
              <a:buAutoNum type="alphaLcPeriod"/>
              <a:defRPr/>
            </a:pPr>
            <a:endParaRPr lang="it-IT" sz="900" dirty="0"/>
          </a:p>
          <a:p>
            <a:pPr marL="342900" indent="-342900" algn="just">
              <a:buFont typeface="+mj-lt"/>
              <a:buAutoNum type="alphaLcPeriod"/>
              <a:defRPr/>
            </a:pPr>
            <a:r>
              <a:rPr lang="it-IT" sz="2000" dirty="0">
                <a:latin typeface="Arial" panose="020B0604020202020204" pitchFamily="34" charset="0"/>
                <a:cs typeface="Arial" panose="020B0604020202020204" pitchFamily="34" charset="0"/>
              </a:rPr>
              <a:t>Quantum Tunneling of </a:t>
            </a:r>
            <a:r>
              <a:rPr lang="it-IT" sz="2000" b="1" dirty="0" err="1">
                <a:latin typeface="Arial" panose="020B0604020202020204" pitchFamily="34" charset="0"/>
                <a:cs typeface="Arial" panose="020B0604020202020204" pitchFamily="34" charset="0"/>
              </a:rPr>
              <a:t>Magnetization</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very</a:t>
            </a:r>
            <a:r>
              <a:rPr lang="it-IT" sz="2000" dirty="0">
                <a:latin typeface="Arial" panose="020B0604020202020204" pitchFamily="34" charset="0"/>
                <a:cs typeface="Arial" panose="020B0604020202020204" pitchFamily="34" charset="0"/>
              </a:rPr>
              <a:t> low temperature: the energy of </a:t>
            </a:r>
            <a:r>
              <a:rPr lang="it-IT" sz="2000" dirty="0" err="1">
                <a:latin typeface="Arial" panose="020B0604020202020204" pitchFamily="34" charset="0"/>
                <a:cs typeface="Arial" panose="020B0604020202020204" pitchFamily="34" charset="0"/>
              </a:rPr>
              <a:t>these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transitions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lower</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than</a:t>
            </a:r>
            <a:r>
              <a:rPr lang="it-IT" sz="2000" dirty="0">
                <a:latin typeface="Arial" panose="020B0604020202020204" pitchFamily="34" charset="0"/>
                <a:cs typeface="Arial" panose="020B0604020202020204" pitchFamily="34" charset="0"/>
              </a:rPr>
              <a:t> </a:t>
            </a:r>
            <a:r>
              <a:rPr lang="it-IT" sz="2000" i="1" dirty="0">
                <a:latin typeface="Arial" panose="020B0604020202020204" pitchFamily="34" charset="0"/>
                <a:cs typeface="Arial" panose="020B0604020202020204" pitchFamily="34" charset="0"/>
              </a:rPr>
              <a:t>U = |D| S</a:t>
            </a:r>
            <a:r>
              <a:rPr lang="it-IT" sz="2000" i="1" baseline="30000" dirty="0">
                <a:latin typeface="Arial" panose="020B0604020202020204" pitchFamily="34" charset="0"/>
                <a:cs typeface="Arial" panose="020B0604020202020204" pitchFamily="34" charset="0"/>
              </a:rPr>
              <a:t>2</a:t>
            </a:r>
            <a:r>
              <a:rPr lang="it-IT" sz="2000" dirty="0">
                <a:latin typeface="Arial" panose="020B0604020202020204" pitchFamily="34" charset="0"/>
                <a:cs typeface="Arial" panose="020B0604020202020204" pitchFamily="34" charset="0"/>
                <a:sym typeface="Symbol" panose="05050102010706020507" pitchFamily="18" charset="2"/>
              </a:rPr>
              <a:t>.</a:t>
            </a:r>
            <a:endParaRPr lang="it-IT" sz="2000" dirty="0">
              <a:latin typeface="Arial" panose="020B0604020202020204" pitchFamily="34" charset="0"/>
              <a:cs typeface="Arial" panose="020B0604020202020204" pitchFamily="34" charset="0"/>
            </a:endParaRPr>
          </a:p>
        </p:txBody>
      </p:sp>
      <p:sp>
        <p:nvSpPr>
          <p:cNvPr id="20" name="Rettangolo 19">
            <a:extLst>
              <a:ext uri="{FF2B5EF4-FFF2-40B4-BE49-F238E27FC236}">
                <a16:creationId xmlns:a16="http://schemas.microsoft.com/office/drawing/2014/main" id="{8F50E2D4-8656-4689-AB8D-B7F6C742DA24}"/>
              </a:ext>
            </a:extLst>
          </p:cNvPr>
          <p:cNvSpPr/>
          <p:nvPr/>
        </p:nvSpPr>
        <p:spPr>
          <a:xfrm>
            <a:off x="7212243" y="4091091"/>
            <a:ext cx="3812262" cy="400110"/>
          </a:xfrm>
          <a:prstGeom prst="rect">
            <a:avLst/>
          </a:prstGeom>
        </p:spPr>
        <p:txBody>
          <a:bodyPr wrap="none">
            <a:spAutoFit/>
          </a:bodyPr>
          <a:lstStyle/>
          <a:p>
            <a:pPr algn="ctr">
              <a:defRPr/>
            </a:pPr>
            <a:r>
              <a:rPr lang="it-IT" sz="2000"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it-IT" sz="2000" b="1" dirty="0" err="1">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rPr>
              <a:t>Magnetic</a:t>
            </a:r>
            <a:r>
              <a:rPr lang="it-IT" sz="2000"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it-IT" sz="2000" b="1" dirty="0" err="1">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rPr>
              <a:t>Bistability</a:t>
            </a:r>
            <a:r>
              <a:rPr lang="it-IT" sz="2000" b="1" dirty="0">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rPr>
              <a:t> in </a:t>
            </a:r>
            <a:r>
              <a:rPr lang="it-IT" sz="2000" b="1" dirty="0" err="1">
                <a:solidFill>
                  <a:srgbClr val="000099"/>
                </a:solidFill>
                <a:effectLst>
                  <a:outerShdw blurRad="38100" dist="38100" dir="2700000" algn="tl">
                    <a:srgbClr val="000000"/>
                  </a:outerShdw>
                </a:effectLst>
                <a:latin typeface="Arial" panose="020B0604020202020204" pitchFamily="34" charset="0"/>
                <a:cs typeface="Arial" panose="020B0604020202020204" pitchFamily="34" charset="0"/>
              </a:rPr>
              <a:t>MNMs</a:t>
            </a:r>
            <a:endParaRPr lang="en-US" sz="2000" b="1" dirty="0">
              <a:latin typeface="Arial" panose="020B0604020202020204" pitchFamily="34" charset="0"/>
              <a:cs typeface="Arial" panose="020B0604020202020204" pitchFamily="34" charset="0"/>
            </a:endParaRPr>
          </a:p>
        </p:txBody>
      </p:sp>
      <p:pic>
        <p:nvPicPr>
          <p:cNvPr id="9" name="Immagine 8" descr="Immagine che contiene tavolo&#10;&#10;Descrizione generata automaticamente">
            <a:extLst>
              <a:ext uri="{FF2B5EF4-FFF2-40B4-BE49-F238E27FC236}">
                <a16:creationId xmlns:a16="http://schemas.microsoft.com/office/drawing/2014/main" id="{496DDAD3-B18B-4D07-8323-D6A7049EBA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9036" y="5123181"/>
            <a:ext cx="4015131" cy="529370"/>
          </a:xfrm>
          <a:prstGeom prst="rect">
            <a:avLst/>
          </a:prstGeom>
        </p:spPr>
      </p:pic>
      <p:pic>
        <p:nvPicPr>
          <p:cNvPr id="10" name="Immagine 9">
            <a:extLst>
              <a:ext uri="{FF2B5EF4-FFF2-40B4-BE49-F238E27FC236}">
                <a16:creationId xmlns:a16="http://schemas.microsoft.com/office/drawing/2014/main" id="{A6543D98-4C35-4823-AA2C-5DB5BFDD71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438" y="1321232"/>
            <a:ext cx="4176464" cy="2777020"/>
          </a:xfrm>
          <a:prstGeom prst="rect">
            <a:avLst/>
          </a:prstGeom>
        </p:spPr>
      </p:pic>
      <p:cxnSp>
        <p:nvCxnSpPr>
          <p:cNvPr id="24" name="Connettore 2 23">
            <a:extLst>
              <a:ext uri="{FF2B5EF4-FFF2-40B4-BE49-F238E27FC236}">
                <a16:creationId xmlns:a16="http://schemas.microsoft.com/office/drawing/2014/main" id="{E2B100EB-028A-496D-B918-286A0A5F90F0}"/>
              </a:ext>
            </a:extLst>
          </p:cNvPr>
          <p:cNvCxnSpPr>
            <a:cxnSpLocks noChangeAspect="1"/>
          </p:cNvCxnSpPr>
          <p:nvPr/>
        </p:nvCxnSpPr>
        <p:spPr>
          <a:xfrm rot="13500000">
            <a:off x="107982" y="1673731"/>
            <a:ext cx="1260000" cy="126000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uppo 13">
            <a:extLst>
              <a:ext uri="{FF2B5EF4-FFF2-40B4-BE49-F238E27FC236}">
                <a16:creationId xmlns:a16="http://schemas.microsoft.com/office/drawing/2014/main" id="{2051479E-5A45-4143-A2C8-B850385C59B2}"/>
              </a:ext>
            </a:extLst>
          </p:cNvPr>
          <p:cNvGrpSpPr/>
          <p:nvPr/>
        </p:nvGrpSpPr>
        <p:grpSpPr>
          <a:xfrm>
            <a:off x="11258596" y="128328"/>
            <a:ext cx="660019" cy="662880"/>
            <a:chOff x="8232461" y="908720"/>
            <a:chExt cx="660019" cy="662880"/>
          </a:xfrm>
        </p:grpSpPr>
        <p:sp>
          <p:nvSpPr>
            <p:cNvPr id="26" name="CasellaDiTesto 25">
              <a:extLst>
                <a:ext uri="{FF2B5EF4-FFF2-40B4-BE49-F238E27FC236}">
                  <a16:creationId xmlns:a16="http://schemas.microsoft.com/office/drawing/2014/main" id="{C95E6848-8F42-46FB-B137-4885E1CD5A78}"/>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27" name="Immagine 26" descr="logo_INFN.png">
              <a:extLst>
                <a:ext uri="{FF2B5EF4-FFF2-40B4-BE49-F238E27FC236}">
                  <a16:creationId xmlns:a16="http://schemas.microsoft.com/office/drawing/2014/main" id="{212F6B41-BC8A-465F-8025-55F81CA3984A}"/>
                </a:ext>
              </a:extLst>
            </p:cNvPr>
            <p:cNvPicPr>
              <a:picLocks noChangeAspect="1"/>
            </p:cNvPicPr>
            <p:nvPr/>
          </p:nvPicPr>
          <p:blipFill>
            <a:blip r:embed="rId5" cstate="print"/>
            <a:stretch>
              <a:fillRect/>
            </a:stretch>
          </p:blipFill>
          <p:spPr>
            <a:xfrm>
              <a:off x="8232461" y="908720"/>
              <a:ext cx="660019" cy="420439"/>
            </a:xfrm>
            <a:prstGeom prst="rect">
              <a:avLst/>
            </a:prstGeom>
          </p:spPr>
        </p:pic>
      </p:grpSp>
      <p:pic>
        <p:nvPicPr>
          <p:cNvPr id="8" name="Immagine 7">
            <a:extLst>
              <a:ext uri="{FF2B5EF4-FFF2-40B4-BE49-F238E27FC236}">
                <a16:creationId xmlns:a16="http://schemas.microsoft.com/office/drawing/2014/main" id="{4DACC441-7E84-43E2-8856-90C30C4B898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069816" y="1192197"/>
            <a:ext cx="5851660" cy="2740726"/>
          </a:xfrm>
          <a:prstGeom prst="rect">
            <a:avLst/>
          </a:prstGeom>
          <a:noFill/>
          <a:ln>
            <a:noFill/>
          </a:ln>
        </p:spPr>
      </p:pic>
      <p:cxnSp>
        <p:nvCxnSpPr>
          <p:cNvPr id="34" name="Connettore 2 33">
            <a:extLst>
              <a:ext uri="{FF2B5EF4-FFF2-40B4-BE49-F238E27FC236}">
                <a16:creationId xmlns:a16="http://schemas.microsoft.com/office/drawing/2014/main" id="{4B15445F-8D42-4CD9-B4DB-8B4C53C1DAD4}"/>
              </a:ext>
            </a:extLst>
          </p:cNvPr>
          <p:cNvCxnSpPr>
            <a:cxnSpLocks noChangeAspect="1"/>
          </p:cNvCxnSpPr>
          <p:nvPr/>
        </p:nvCxnSpPr>
        <p:spPr>
          <a:xfrm rot="2700000">
            <a:off x="6872391" y="3248686"/>
            <a:ext cx="252000" cy="25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D5A4AAA3-CCA7-4DA8-A7B9-B07A142D1957}"/>
              </a:ext>
            </a:extLst>
          </p:cNvPr>
          <p:cNvCxnSpPr>
            <a:cxnSpLocks noChangeAspect="1"/>
          </p:cNvCxnSpPr>
          <p:nvPr/>
        </p:nvCxnSpPr>
        <p:spPr>
          <a:xfrm rot="13440000">
            <a:off x="7648289" y="3242008"/>
            <a:ext cx="252000" cy="25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80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6AB64EF-BCA4-4485-8D8B-5BEE0EAC1FF6}"/>
              </a:ext>
            </a:extLst>
          </p:cNvPr>
          <p:cNvSpPr>
            <a:spLocks noGrp="1"/>
          </p:cNvSpPr>
          <p:nvPr>
            <p:ph type="sldNum" sz="quarter" idx="12"/>
          </p:nvPr>
        </p:nvSpPr>
        <p:spPr>
          <a:xfrm>
            <a:off x="9448800" y="6547109"/>
            <a:ext cx="2743200" cy="365125"/>
          </a:xfrm>
        </p:spPr>
        <p:txBody>
          <a:bodyPr/>
          <a:lstStyle/>
          <a:p>
            <a:fld id="{7B7CF359-E386-4849-AD70-B79340810013}" type="slidenum">
              <a:rPr lang="it-IT" smtClean="0"/>
              <a:pPr/>
              <a:t>21</a:t>
            </a:fld>
            <a:r>
              <a:rPr lang="it-IT" dirty="0"/>
              <a:t>/19</a:t>
            </a:r>
          </a:p>
        </p:txBody>
      </p:sp>
      <p:grpSp>
        <p:nvGrpSpPr>
          <p:cNvPr id="5" name="Gruppo 13">
            <a:extLst>
              <a:ext uri="{FF2B5EF4-FFF2-40B4-BE49-F238E27FC236}">
                <a16:creationId xmlns:a16="http://schemas.microsoft.com/office/drawing/2014/main" id="{21BE0BD4-4428-4444-A311-243B5C2DB3C3}"/>
              </a:ext>
            </a:extLst>
          </p:cNvPr>
          <p:cNvGrpSpPr/>
          <p:nvPr/>
        </p:nvGrpSpPr>
        <p:grpSpPr>
          <a:xfrm>
            <a:off x="11258596" y="128328"/>
            <a:ext cx="660019" cy="662880"/>
            <a:chOff x="8232461" y="908720"/>
            <a:chExt cx="660019" cy="662880"/>
          </a:xfrm>
        </p:grpSpPr>
        <p:sp>
          <p:nvSpPr>
            <p:cNvPr id="6" name="CasellaDiTesto 5">
              <a:extLst>
                <a:ext uri="{FF2B5EF4-FFF2-40B4-BE49-F238E27FC236}">
                  <a16:creationId xmlns:a16="http://schemas.microsoft.com/office/drawing/2014/main" id="{52C22D79-3159-49F0-873C-631B8497839A}"/>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7" name="Immagine 6" descr="logo_INFN.png">
              <a:extLst>
                <a:ext uri="{FF2B5EF4-FFF2-40B4-BE49-F238E27FC236}">
                  <a16:creationId xmlns:a16="http://schemas.microsoft.com/office/drawing/2014/main" id="{1252427C-5E4F-48B6-B42E-6E42A4EAB5B6}"/>
                </a:ext>
              </a:extLst>
            </p:cNvPr>
            <p:cNvPicPr>
              <a:picLocks noChangeAspect="1"/>
            </p:cNvPicPr>
            <p:nvPr/>
          </p:nvPicPr>
          <p:blipFill>
            <a:blip r:embed="rId2" cstate="print"/>
            <a:stretch>
              <a:fillRect/>
            </a:stretch>
          </p:blipFill>
          <p:spPr>
            <a:xfrm>
              <a:off x="8232461" y="908720"/>
              <a:ext cx="660019" cy="420439"/>
            </a:xfrm>
            <a:prstGeom prst="rect">
              <a:avLst/>
            </a:prstGeom>
          </p:spPr>
        </p:pic>
      </p:grpSp>
      <p:sp>
        <p:nvSpPr>
          <p:cNvPr id="9" name="Text Box 24">
            <a:extLst>
              <a:ext uri="{FF2B5EF4-FFF2-40B4-BE49-F238E27FC236}">
                <a16:creationId xmlns:a16="http://schemas.microsoft.com/office/drawing/2014/main" id="{F9104C1B-9C9C-47EE-A238-01C2E20941E8}"/>
              </a:ext>
            </a:extLst>
          </p:cNvPr>
          <p:cNvSpPr txBox="1">
            <a:spLocks noChangeArrowheads="1"/>
          </p:cNvSpPr>
          <p:nvPr/>
        </p:nvSpPr>
        <p:spPr bwMode="auto">
          <a:xfrm>
            <a:off x="2544413" y="190601"/>
            <a:ext cx="7090847" cy="646331"/>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a:solidFill>
                  <a:srgbClr val="0000FF"/>
                </a:solidFill>
              </a:rPr>
              <a:t>NAMASSTE -  3d SMM Samples</a:t>
            </a:r>
            <a:endParaRPr lang="en-US" altLang="it-IT" sz="3600" b="1" dirty="0">
              <a:solidFill>
                <a:srgbClr val="0000FF"/>
              </a:solidFill>
            </a:endParaRPr>
          </a:p>
        </p:txBody>
      </p:sp>
      <p:pic>
        <p:nvPicPr>
          <p:cNvPr id="34" name="Immagine 33" descr="Immagine che contiene gioco&#10;&#10;Descrizione generata automaticamente">
            <a:extLst>
              <a:ext uri="{FF2B5EF4-FFF2-40B4-BE49-F238E27FC236}">
                <a16:creationId xmlns:a16="http://schemas.microsoft.com/office/drawing/2014/main" id="{6EF3DD89-93AF-442D-938A-21FDFC27E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12" y="1025307"/>
            <a:ext cx="11463208" cy="4488089"/>
          </a:xfrm>
          <a:prstGeom prst="rect">
            <a:avLst/>
          </a:prstGeom>
        </p:spPr>
      </p:pic>
      <p:sp>
        <p:nvSpPr>
          <p:cNvPr id="36" name="CasellaDiTesto 35">
            <a:extLst>
              <a:ext uri="{FF2B5EF4-FFF2-40B4-BE49-F238E27FC236}">
                <a16:creationId xmlns:a16="http://schemas.microsoft.com/office/drawing/2014/main" id="{5AD81C2E-3368-4376-A2FF-6761B1F0C136}"/>
              </a:ext>
            </a:extLst>
          </p:cNvPr>
          <p:cNvSpPr txBox="1"/>
          <p:nvPr/>
        </p:nvSpPr>
        <p:spPr>
          <a:xfrm>
            <a:off x="0" y="5446854"/>
            <a:ext cx="12090401" cy="338554"/>
          </a:xfrm>
          <a:prstGeom prst="rect">
            <a:avLst/>
          </a:prstGeom>
          <a:solidFill>
            <a:schemeClr val="bg1"/>
          </a:solidFill>
        </p:spPr>
        <p:txBody>
          <a:bodyPr wrap="square">
            <a:spAutoFit/>
          </a:bodyPr>
          <a:lstStyle/>
          <a:p>
            <a:pPr algn="just"/>
            <a:r>
              <a:rPr lang="en-US" sz="1200" b="1" i="1" dirty="0">
                <a:latin typeface="Arial" panose="020B0604020202020204" pitchFamily="34" charset="0"/>
                <a:ea typeface="Calibri" panose="020F0502020204030204" pitchFamily="34" charset="0"/>
                <a:cs typeface="Arial" panose="020B0604020202020204" pitchFamily="34" charset="0"/>
              </a:rPr>
              <a:t>                                            </a:t>
            </a:r>
            <a:r>
              <a:rPr lang="en-US" sz="1600" b="1" i="1" dirty="0">
                <a:latin typeface="Arial" panose="020B0604020202020204" pitchFamily="34" charset="0"/>
                <a:ea typeface="Calibri" panose="020F0502020204030204" pitchFamily="34" charset="0"/>
                <a:cs typeface="Arial" panose="020B0604020202020204" pitchFamily="34" charset="0"/>
              </a:rPr>
              <a:t>Mn</a:t>
            </a:r>
            <a:r>
              <a:rPr lang="en-US" sz="1600" b="1" i="1" baseline="-25000" dirty="0">
                <a:latin typeface="Arial" panose="020B0604020202020204" pitchFamily="34" charset="0"/>
                <a:ea typeface="Calibri" panose="020F0502020204030204" pitchFamily="34" charset="0"/>
                <a:cs typeface="Arial" panose="020B0604020202020204" pitchFamily="34" charset="0"/>
              </a:rPr>
              <a:t>12</a:t>
            </a:r>
            <a:r>
              <a:rPr lang="en-US" sz="1600" b="1" i="1" dirty="0">
                <a:latin typeface="Arial" panose="020B0604020202020204" pitchFamily="34" charset="0"/>
                <a:ea typeface="Calibri" panose="020F0502020204030204" pitchFamily="34" charset="0"/>
                <a:cs typeface="Arial" panose="020B0604020202020204" pitchFamily="34" charset="0"/>
              </a:rPr>
              <a:t>  SMM                                                                                                    Fe</a:t>
            </a:r>
            <a:r>
              <a:rPr lang="en-US" sz="1600" b="1" i="1" baseline="-25000" dirty="0">
                <a:latin typeface="Arial" panose="020B0604020202020204" pitchFamily="34" charset="0"/>
                <a:ea typeface="Calibri" panose="020F0502020204030204" pitchFamily="34" charset="0"/>
                <a:cs typeface="Arial" panose="020B0604020202020204" pitchFamily="34" charset="0"/>
              </a:rPr>
              <a:t>4</a:t>
            </a:r>
            <a:r>
              <a:rPr lang="en-US" sz="1600" b="1" i="1" dirty="0">
                <a:latin typeface="Arial" panose="020B0604020202020204" pitchFamily="34" charset="0"/>
                <a:ea typeface="Calibri" panose="020F0502020204030204" pitchFamily="34" charset="0"/>
                <a:cs typeface="Arial" panose="020B0604020202020204" pitchFamily="34" charset="0"/>
              </a:rPr>
              <a:t> SMM</a:t>
            </a:r>
            <a:endParaRPr lang="it-IT" sz="1600" b="1" dirty="0"/>
          </a:p>
        </p:txBody>
      </p:sp>
      <p:sp>
        <p:nvSpPr>
          <p:cNvPr id="11" name="CasellaDiTesto 10">
            <a:extLst>
              <a:ext uri="{FF2B5EF4-FFF2-40B4-BE49-F238E27FC236}">
                <a16:creationId xmlns:a16="http://schemas.microsoft.com/office/drawing/2014/main" id="{CC634D0E-D6B9-4459-973A-755A43B84020}"/>
              </a:ext>
            </a:extLst>
          </p:cNvPr>
          <p:cNvSpPr txBox="1"/>
          <p:nvPr/>
        </p:nvSpPr>
        <p:spPr>
          <a:xfrm>
            <a:off x="283677" y="6029947"/>
            <a:ext cx="5065060" cy="762966"/>
          </a:xfrm>
          <a:prstGeom prst="rect">
            <a:avLst/>
          </a:prstGeom>
          <a:noFill/>
        </p:spPr>
        <p:txBody>
          <a:bodyPr wrap="square">
            <a:spAutoFit/>
          </a:bodyPr>
          <a:lstStyle/>
          <a:p>
            <a:pPr algn="just">
              <a:lnSpc>
                <a:spcPct val="115000"/>
              </a:lnSpc>
              <a:spcAft>
                <a:spcPts val="1000"/>
              </a:spcAft>
            </a:pPr>
            <a:r>
              <a:rPr lang="it-IT" sz="1300" dirty="0">
                <a:effectLst/>
                <a:latin typeface="Arial" panose="020B0604020202020204" pitchFamily="34" charset="0"/>
                <a:ea typeface="Calibri" panose="020F0502020204030204" pitchFamily="34" charset="0"/>
                <a:cs typeface="Arial" panose="020B0604020202020204" pitchFamily="34" charset="0"/>
              </a:rPr>
              <a:t>A.  L. Barra, A. </a:t>
            </a:r>
            <a:r>
              <a:rPr lang="it-IT" sz="1300" dirty="0" err="1">
                <a:effectLst/>
                <a:latin typeface="Arial" panose="020B0604020202020204" pitchFamily="34" charset="0"/>
                <a:ea typeface="Calibri" panose="020F0502020204030204" pitchFamily="34" charset="0"/>
                <a:cs typeface="Arial" panose="020B0604020202020204" pitchFamily="34" charset="0"/>
              </a:rPr>
              <a:t>Caneschi</a:t>
            </a:r>
            <a:r>
              <a:rPr lang="it-IT" sz="1300" dirty="0">
                <a:effectLst/>
                <a:latin typeface="Arial" panose="020B0604020202020204" pitchFamily="34" charset="0"/>
                <a:ea typeface="Calibri" panose="020F0502020204030204" pitchFamily="34" charset="0"/>
                <a:cs typeface="Arial" panose="020B0604020202020204" pitchFamily="34" charset="0"/>
              </a:rPr>
              <a:t>, A. Cornia, D. Gatteschi, L. </a:t>
            </a:r>
            <a:r>
              <a:rPr lang="it-IT" sz="1300" dirty="0" err="1">
                <a:effectLst/>
                <a:latin typeface="Arial" panose="020B0604020202020204" pitchFamily="34" charset="0"/>
                <a:ea typeface="Calibri" panose="020F0502020204030204" pitchFamily="34" charset="0"/>
                <a:cs typeface="Arial" panose="020B0604020202020204" pitchFamily="34" charset="0"/>
              </a:rPr>
              <a:t>Gorin</a:t>
            </a:r>
            <a:r>
              <a:rPr lang="it-IT" sz="1300" dirty="0">
                <a:effectLst/>
                <a:latin typeface="Arial" panose="020B0604020202020204" pitchFamily="34" charset="0"/>
                <a:ea typeface="Calibri" panose="020F0502020204030204" pitchFamily="34" charset="0"/>
                <a:cs typeface="Arial" panose="020B0604020202020204" pitchFamily="34" charset="0"/>
              </a:rPr>
              <a:t>, L.-H. </a:t>
            </a:r>
            <a:r>
              <a:rPr lang="it-IT" sz="1300" dirty="0" err="1">
                <a:effectLst/>
                <a:latin typeface="Arial" panose="020B0604020202020204" pitchFamily="34" charset="0"/>
                <a:ea typeface="Calibri" panose="020F0502020204030204" pitchFamily="34" charset="0"/>
                <a:cs typeface="Arial" panose="020B0604020202020204" pitchFamily="34" charset="0"/>
              </a:rPr>
              <a:t>Heiniger</a:t>
            </a:r>
            <a:r>
              <a:rPr lang="it-IT" sz="1300" dirty="0">
                <a:effectLst/>
                <a:latin typeface="Arial" panose="020B0604020202020204" pitchFamily="34" charset="0"/>
                <a:ea typeface="Calibri" panose="020F0502020204030204" pitchFamily="34" charset="0"/>
                <a:cs typeface="Arial" panose="020B0604020202020204" pitchFamily="34" charset="0"/>
              </a:rPr>
              <a:t>, R. </a:t>
            </a:r>
            <a:r>
              <a:rPr lang="it-IT" sz="1300" dirty="0" err="1">
                <a:effectLst/>
                <a:latin typeface="Arial" panose="020B0604020202020204" pitchFamily="34" charset="0"/>
                <a:ea typeface="Calibri" panose="020F0502020204030204" pitchFamily="34" charset="0"/>
                <a:cs typeface="Arial" panose="020B0604020202020204" pitchFamily="34" charset="0"/>
              </a:rPr>
              <a:t>Sessoli</a:t>
            </a:r>
            <a:r>
              <a:rPr lang="it-IT" sz="1300" dirty="0">
                <a:effectLst/>
                <a:latin typeface="Arial" panose="020B0604020202020204" pitchFamily="34" charset="0"/>
                <a:ea typeface="Calibri" panose="020F0502020204030204" pitchFamily="34" charset="0"/>
                <a:cs typeface="Arial" panose="020B0604020202020204" pitchFamily="34" charset="0"/>
              </a:rPr>
              <a:t>, L. Sorace,</a:t>
            </a:r>
            <a:r>
              <a:rPr lang="it-IT" sz="13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J. </a:t>
            </a:r>
            <a:r>
              <a:rPr lang="it-IT" sz="13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Am</a:t>
            </a:r>
            <a:r>
              <a:rPr lang="it-IT" sz="13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it-IT" sz="13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Chem</a:t>
            </a:r>
            <a:r>
              <a:rPr lang="it-IT" sz="13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it-IT" sz="13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Soc</a:t>
            </a:r>
            <a:r>
              <a:rPr lang="it-IT" sz="13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it-IT" sz="1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129, 35, 10754–10762 (2007)</a:t>
            </a:r>
            <a:endParaRPr lang="it-IT" sz="13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A2172129-DB90-42D4-9E08-9FFC49B5646A}"/>
              </a:ext>
            </a:extLst>
          </p:cNvPr>
          <p:cNvSpPr txBox="1"/>
          <p:nvPr/>
        </p:nvSpPr>
        <p:spPr>
          <a:xfrm>
            <a:off x="6604793" y="5966705"/>
            <a:ext cx="5197415" cy="762966"/>
          </a:xfrm>
          <a:prstGeom prst="rect">
            <a:avLst/>
          </a:prstGeom>
          <a:noFill/>
        </p:spPr>
        <p:txBody>
          <a:bodyPr wrap="square">
            <a:spAutoFit/>
          </a:bodyPr>
          <a:lstStyle/>
          <a:p>
            <a:pPr algn="just">
              <a:lnSpc>
                <a:spcPct val="115000"/>
              </a:lnSpc>
              <a:spcAft>
                <a:spcPts val="1000"/>
              </a:spcAft>
            </a:pPr>
            <a:r>
              <a:rPr lang="it-IT" sz="1300" dirty="0">
                <a:effectLst/>
                <a:latin typeface="Arial" panose="020B0604020202020204" pitchFamily="34" charset="0"/>
                <a:ea typeface="Calibri" panose="020F0502020204030204" pitchFamily="34" charset="0"/>
                <a:cs typeface="Arial" panose="020B0604020202020204" pitchFamily="34" charset="0"/>
              </a:rPr>
              <a:t>A. L. Barra, A. </a:t>
            </a:r>
            <a:r>
              <a:rPr lang="it-IT" sz="1300" dirty="0" err="1">
                <a:effectLst/>
                <a:latin typeface="Arial" panose="020B0604020202020204" pitchFamily="34" charset="0"/>
                <a:ea typeface="Calibri" panose="020F0502020204030204" pitchFamily="34" charset="0"/>
                <a:cs typeface="Arial" panose="020B0604020202020204" pitchFamily="34" charset="0"/>
              </a:rPr>
              <a:t>Caneschi</a:t>
            </a:r>
            <a:r>
              <a:rPr lang="it-IT" sz="1300" dirty="0">
                <a:effectLst/>
                <a:latin typeface="Arial" panose="020B0604020202020204" pitchFamily="34" charset="0"/>
                <a:ea typeface="Calibri" panose="020F0502020204030204" pitchFamily="34" charset="0"/>
                <a:cs typeface="Arial" panose="020B0604020202020204" pitchFamily="34" charset="0"/>
              </a:rPr>
              <a:t>, A. Cornia, F. Fabrizi de </a:t>
            </a:r>
            <a:r>
              <a:rPr lang="it-IT" sz="1300" dirty="0" err="1">
                <a:effectLst/>
                <a:latin typeface="Arial" panose="020B0604020202020204" pitchFamily="34" charset="0"/>
                <a:ea typeface="Calibri" panose="020F0502020204030204" pitchFamily="34" charset="0"/>
                <a:cs typeface="Arial" panose="020B0604020202020204" pitchFamily="34" charset="0"/>
              </a:rPr>
              <a:t>Biani</a:t>
            </a:r>
            <a:r>
              <a:rPr lang="it-IT" sz="1300" dirty="0">
                <a:effectLst/>
                <a:latin typeface="Arial" panose="020B0604020202020204" pitchFamily="34" charset="0"/>
                <a:ea typeface="Calibri" panose="020F0502020204030204" pitchFamily="34" charset="0"/>
                <a:cs typeface="Arial" panose="020B0604020202020204" pitchFamily="34" charset="0"/>
              </a:rPr>
              <a:t>, D. Gatteschi, C. </a:t>
            </a:r>
            <a:r>
              <a:rPr lang="it-IT" sz="1300" dirty="0" err="1">
                <a:effectLst/>
                <a:latin typeface="Arial" panose="020B0604020202020204" pitchFamily="34" charset="0"/>
                <a:ea typeface="Calibri" panose="020F0502020204030204" pitchFamily="34" charset="0"/>
                <a:cs typeface="Arial" panose="020B0604020202020204" pitchFamily="34" charset="0"/>
              </a:rPr>
              <a:t>Sangregorio</a:t>
            </a:r>
            <a:r>
              <a:rPr lang="it-IT" sz="1300" dirty="0">
                <a:effectLst/>
                <a:latin typeface="Arial" panose="020B0604020202020204" pitchFamily="34" charset="0"/>
                <a:ea typeface="Calibri" panose="020F0502020204030204" pitchFamily="34" charset="0"/>
                <a:cs typeface="Arial" panose="020B0604020202020204" pitchFamily="34" charset="0"/>
              </a:rPr>
              <a:t>, L. Sorace,</a:t>
            </a:r>
            <a:r>
              <a:rPr lang="it-IT" sz="13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J. </a:t>
            </a:r>
            <a:r>
              <a:rPr lang="it-IT" sz="13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Am</a:t>
            </a:r>
            <a:r>
              <a:rPr lang="it-IT" sz="13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it-IT" sz="13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Chem</a:t>
            </a:r>
            <a:r>
              <a:rPr lang="it-IT" sz="13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it-IT" sz="13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Soc</a:t>
            </a:r>
            <a:r>
              <a:rPr lang="it-IT" sz="13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300" b="0" i="0" dirty="0">
                <a:solidFill>
                  <a:srgbClr val="000000"/>
                </a:solidFill>
                <a:effectLst/>
                <a:latin typeface="Arial" panose="020B0604020202020204" pitchFamily="34" charset="0"/>
                <a:cs typeface="Arial" panose="020B0604020202020204" pitchFamily="34" charset="0"/>
              </a:rPr>
              <a:t> 121, 22, 5302–5310 </a:t>
            </a:r>
            <a:r>
              <a:rPr lang="it-IT" sz="1300" dirty="0">
                <a:solidFill>
                  <a:srgbClr val="000000"/>
                </a:solidFill>
                <a:effectLst/>
                <a:latin typeface="Arial" panose="020B0604020202020204" pitchFamily="34" charset="0"/>
                <a:ea typeface="Calibri" panose="020F0502020204030204" pitchFamily="34" charset="0"/>
                <a:cs typeface="Arial" panose="020B0604020202020204" pitchFamily="34" charset="0"/>
              </a:rPr>
              <a:t>(1999)</a:t>
            </a:r>
            <a:endParaRPr lang="it-IT" sz="13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9415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9A07011-1C56-47BD-9005-BF92B4AF8F43}"/>
              </a:ext>
            </a:extLst>
          </p:cNvPr>
          <p:cNvSpPr>
            <a:spLocks noGrp="1"/>
          </p:cNvSpPr>
          <p:nvPr>
            <p:ph type="sldNum" sz="quarter" idx="12"/>
          </p:nvPr>
        </p:nvSpPr>
        <p:spPr>
          <a:xfrm>
            <a:off x="9347201" y="6492875"/>
            <a:ext cx="2743200" cy="365125"/>
          </a:xfrm>
        </p:spPr>
        <p:txBody>
          <a:bodyPr/>
          <a:lstStyle/>
          <a:p>
            <a:fld id="{7B7CF359-E386-4849-AD70-B79340810013}" type="slidenum">
              <a:rPr lang="it-IT" smtClean="0"/>
              <a:pPr/>
              <a:t>22</a:t>
            </a:fld>
            <a:r>
              <a:rPr lang="it-IT" dirty="0"/>
              <a:t>/19</a:t>
            </a:r>
          </a:p>
        </p:txBody>
      </p:sp>
      <p:sp>
        <p:nvSpPr>
          <p:cNvPr id="6" name="Text Box 24">
            <a:extLst>
              <a:ext uri="{FF2B5EF4-FFF2-40B4-BE49-F238E27FC236}">
                <a16:creationId xmlns:a16="http://schemas.microsoft.com/office/drawing/2014/main" id="{8ACF6663-9EF4-499B-AD2C-F1B5823E4F72}"/>
              </a:ext>
            </a:extLst>
          </p:cNvPr>
          <p:cNvSpPr txBox="1">
            <a:spLocks noChangeArrowheads="1"/>
          </p:cNvSpPr>
          <p:nvPr/>
        </p:nvSpPr>
        <p:spPr bwMode="auto">
          <a:xfrm>
            <a:off x="2749623" y="230357"/>
            <a:ext cx="6818447" cy="646331"/>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a:solidFill>
                  <a:srgbClr val="0000FF"/>
                </a:solidFill>
              </a:rPr>
              <a:t>NAMASSTE -  4f SIM Samples</a:t>
            </a:r>
            <a:endParaRPr lang="en-US" altLang="it-IT" sz="3600" b="1" dirty="0">
              <a:solidFill>
                <a:srgbClr val="0000FF"/>
              </a:solidFill>
            </a:endParaRPr>
          </a:p>
        </p:txBody>
      </p:sp>
      <p:grpSp>
        <p:nvGrpSpPr>
          <p:cNvPr id="9" name="Gruppo 13">
            <a:extLst>
              <a:ext uri="{FF2B5EF4-FFF2-40B4-BE49-F238E27FC236}">
                <a16:creationId xmlns:a16="http://schemas.microsoft.com/office/drawing/2014/main" id="{0C8B918B-9C22-45FD-B68E-8C4AEE6FED48}"/>
              </a:ext>
            </a:extLst>
          </p:cNvPr>
          <p:cNvGrpSpPr/>
          <p:nvPr/>
        </p:nvGrpSpPr>
        <p:grpSpPr>
          <a:xfrm>
            <a:off x="11258596" y="128328"/>
            <a:ext cx="660019" cy="662880"/>
            <a:chOff x="8232461" y="908720"/>
            <a:chExt cx="660019" cy="662880"/>
          </a:xfrm>
        </p:grpSpPr>
        <p:sp>
          <p:nvSpPr>
            <p:cNvPr id="10" name="CasellaDiTesto 9">
              <a:extLst>
                <a:ext uri="{FF2B5EF4-FFF2-40B4-BE49-F238E27FC236}">
                  <a16:creationId xmlns:a16="http://schemas.microsoft.com/office/drawing/2014/main" id="{585DEB1C-B5D1-4913-93B9-9ED3D50C506F}"/>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11" name="Immagine 10" descr="logo_INFN.png">
              <a:extLst>
                <a:ext uri="{FF2B5EF4-FFF2-40B4-BE49-F238E27FC236}">
                  <a16:creationId xmlns:a16="http://schemas.microsoft.com/office/drawing/2014/main" id="{E9AD3DCA-F162-44CB-86FF-FF941EF0DC4C}"/>
                </a:ext>
              </a:extLst>
            </p:cNvPr>
            <p:cNvPicPr>
              <a:picLocks noChangeAspect="1"/>
            </p:cNvPicPr>
            <p:nvPr/>
          </p:nvPicPr>
          <p:blipFill>
            <a:blip r:embed="rId2" cstate="print"/>
            <a:stretch>
              <a:fillRect/>
            </a:stretch>
          </p:blipFill>
          <p:spPr>
            <a:xfrm>
              <a:off x="8232461" y="908720"/>
              <a:ext cx="660019" cy="420439"/>
            </a:xfrm>
            <a:prstGeom prst="rect">
              <a:avLst/>
            </a:prstGeom>
          </p:spPr>
        </p:pic>
      </p:grpSp>
      <p:sp>
        <p:nvSpPr>
          <p:cNvPr id="13" name="CasellaDiTesto 12">
            <a:extLst>
              <a:ext uri="{FF2B5EF4-FFF2-40B4-BE49-F238E27FC236}">
                <a16:creationId xmlns:a16="http://schemas.microsoft.com/office/drawing/2014/main" id="{88F4CE0A-3BAE-4FA4-B568-8CD9CD2B4BA3}"/>
              </a:ext>
            </a:extLst>
          </p:cNvPr>
          <p:cNvSpPr txBox="1"/>
          <p:nvPr/>
        </p:nvSpPr>
        <p:spPr>
          <a:xfrm>
            <a:off x="50799" y="4732502"/>
            <a:ext cx="12090401" cy="307777"/>
          </a:xfrm>
          <a:prstGeom prst="rect">
            <a:avLst/>
          </a:prstGeom>
          <a:solidFill>
            <a:schemeClr val="bg1"/>
          </a:solidFill>
        </p:spPr>
        <p:txBody>
          <a:bodyPr wrap="square">
            <a:spAutoFit/>
          </a:bodyPr>
          <a:lstStyle/>
          <a:p>
            <a:pPr algn="just"/>
            <a:r>
              <a:rPr lang="en-US" sz="1400" b="1" i="1" dirty="0">
                <a:latin typeface="Arial" panose="020B0604020202020204" pitchFamily="34" charset="0"/>
                <a:ea typeface="Calibri" panose="020F0502020204030204" pitchFamily="34" charset="0"/>
                <a:cs typeface="Arial" panose="020B0604020202020204" pitchFamily="34" charset="0"/>
              </a:rPr>
              <a:t>  Pentagonal Bipyramidal Ln – based SIM                                    Zn – Ln(III) SIM                                                       Ln – </a:t>
            </a:r>
            <a:r>
              <a:rPr lang="en-US" sz="1400" b="1" i="1" dirty="0" err="1">
                <a:latin typeface="Arial" panose="020B0604020202020204" pitchFamily="34" charset="0"/>
                <a:ea typeface="Calibri" panose="020F0502020204030204" pitchFamily="34" charset="0"/>
                <a:cs typeface="Arial" panose="020B0604020202020204" pitchFamily="34" charset="0"/>
              </a:rPr>
              <a:t>tropolonate</a:t>
            </a:r>
            <a:r>
              <a:rPr lang="en-US" sz="1400" b="1" i="1" dirty="0">
                <a:latin typeface="Arial" panose="020B0604020202020204" pitchFamily="34" charset="0"/>
                <a:ea typeface="Calibri" panose="020F0502020204030204" pitchFamily="34" charset="0"/>
                <a:cs typeface="Arial" panose="020B0604020202020204" pitchFamily="34" charset="0"/>
              </a:rPr>
              <a:t> SIM</a:t>
            </a:r>
            <a:endParaRPr lang="it-IT" sz="1400" b="1" dirty="0"/>
          </a:p>
        </p:txBody>
      </p:sp>
      <p:pic>
        <p:nvPicPr>
          <p:cNvPr id="5" name="Immagine 4" descr="Immagine che contiene mappa, testo&#10;&#10;Descrizione generata automaticamente">
            <a:extLst>
              <a:ext uri="{FF2B5EF4-FFF2-40B4-BE49-F238E27FC236}">
                <a16:creationId xmlns:a16="http://schemas.microsoft.com/office/drawing/2014/main" id="{54DF2069-C97F-462F-97E5-84C6DB474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51" y="1718462"/>
            <a:ext cx="11684242" cy="2921061"/>
          </a:xfrm>
          <a:prstGeom prst="rect">
            <a:avLst/>
          </a:prstGeom>
        </p:spPr>
      </p:pic>
      <p:sp>
        <p:nvSpPr>
          <p:cNvPr id="4" name="CasellaDiTesto 3">
            <a:extLst>
              <a:ext uri="{FF2B5EF4-FFF2-40B4-BE49-F238E27FC236}">
                <a16:creationId xmlns:a16="http://schemas.microsoft.com/office/drawing/2014/main" id="{BE29AC88-F17A-4F48-9928-78DF1779DC62}"/>
              </a:ext>
            </a:extLst>
          </p:cNvPr>
          <p:cNvSpPr txBox="1"/>
          <p:nvPr/>
        </p:nvSpPr>
        <p:spPr>
          <a:xfrm>
            <a:off x="194363" y="5984873"/>
            <a:ext cx="3524740" cy="692497"/>
          </a:xfrm>
          <a:prstGeom prst="rect">
            <a:avLst/>
          </a:prstGeom>
          <a:noFill/>
        </p:spPr>
        <p:txBody>
          <a:bodyPr wrap="square">
            <a:spAutoFit/>
          </a:bodyPr>
          <a:lstStyle/>
          <a:p>
            <a:pPr algn="ctr"/>
            <a:r>
              <a:rPr lang="pt-BR" sz="1300" dirty="0">
                <a:latin typeface="Arial" panose="020B0604020202020204" pitchFamily="34" charset="0"/>
                <a:cs typeface="Arial" panose="020B0604020202020204" pitchFamily="34" charset="0"/>
              </a:rPr>
              <a:t>Z. Jiang, L. Sun, Q. Yang, B. Yin H. Ke, J. Han, Q. Wei, G. Xie, S. Chen,  </a:t>
            </a:r>
            <a:r>
              <a:rPr lang="pt-BR" sz="1300" i="1" dirty="0">
                <a:latin typeface="Arial" panose="020B0604020202020204" pitchFamily="34" charset="0"/>
                <a:cs typeface="Arial" panose="020B0604020202020204" pitchFamily="34" charset="0"/>
              </a:rPr>
              <a:t>J. Mater. Chem. C</a:t>
            </a:r>
            <a:r>
              <a:rPr lang="pt-BR" sz="1300" dirty="0">
                <a:latin typeface="Arial" panose="020B0604020202020204" pitchFamily="34" charset="0"/>
                <a:cs typeface="Arial" panose="020B0604020202020204" pitchFamily="34" charset="0"/>
              </a:rPr>
              <a:t> 6, 4273</a:t>
            </a:r>
            <a:r>
              <a:rPr lang="de-DE" sz="1300" dirty="0">
                <a:latin typeface="Arial" panose="020B0604020202020204" pitchFamily="34" charset="0"/>
                <a:cs typeface="Arial" panose="020B0604020202020204" pitchFamily="34" charset="0"/>
              </a:rPr>
              <a:t>−</a:t>
            </a:r>
            <a:r>
              <a:rPr lang="pt-BR" sz="1300" dirty="0">
                <a:latin typeface="Arial" panose="020B0604020202020204" pitchFamily="34" charset="0"/>
                <a:cs typeface="Arial" panose="020B0604020202020204" pitchFamily="34" charset="0"/>
              </a:rPr>
              <a:t>4280 (2018)</a:t>
            </a:r>
            <a:endParaRPr lang="it-IT" sz="1300" dirty="0">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BA3B14BF-76A8-4B65-89C9-F1D7CF2FAA20}"/>
              </a:ext>
            </a:extLst>
          </p:cNvPr>
          <p:cNvSpPr txBox="1"/>
          <p:nvPr/>
        </p:nvSpPr>
        <p:spPr>
          <a:xfrm>
            <a:off x="4551897" y="5931311"/>
            <a:ext cx="2922135" cy="762966"/>
          </a:xfrm>
          <a:prstGeom prst="rect">
            <a:avLst/>
          </a:prstGeom>
          <a:noFill/>
        </p:spPr>
        <p:txBody>
          <a:bodyPr wrap="square">
            <a:spAutoFit/>
          </a:bodyPr>
          <a:lstStyle/>
          <a:p>
            <a:pPr algn="ctr">
              <a:lnSpc>
                <a:spcPct val="115000"/>
              </a:lnSpc>
              <a:spcAft>
                <a:spcPts val="1000"/>
              </a:spcAft>
            </a:pPr>
            <a:r>
              <a:rPr lang="en-GB" sz="1300" dirty="0">
                <a:effectLst/>
                <a:latin typeface="Arial" panose="020B0604020202020204" pitchFamily="34" charset="0"/>
                <a:ea typeface="Calibri" panose="020F0502020204030204" pitchFamily="34" charset="0"/>
                <a:cs typeface="Arial" panose="020B0604020202020204" pitchFamily="34" charset="0"/>
              </a:rPr>
              <a:t>A. Amjad, A. M. </a:t>
            </a:r>
            <a:r>
              <a:rPr lang="en-GB" sz="1300" dirty="0" err="1">
                <a:effectLst/>
                <a:latin typeface="Arial" panose="020B0604020202020204" pitchFamily="34" charset="0"/>
                <a:ea typeface="Calibri" panose="020F0502020204030204" pitchFamily="34" charset="0"/>
                <a:cs typeface="Arial" panose="020B0604020202020204" pitchFamily="34" charset="0"/>
              </a:rPr>
              <a:t>Madalan</a:t>
            </a:r>
            <a:r>
              <a:rPr lang="en-GB" sz="1300" dirty="0">
                <a:effectLst/>
                <a:latin typeface="Arial" panose="020B0604020202020204" pitchFamily="34" charset="0"/>
                <a:ea typeface="Calibri" panose="020F0502020204030204" pitchFamily="34" charset="0"/>
                <a:cs typeface="Arial" panose="020B0604020202020204" pitchFamily="34" charset="0"/>
              </a:rPr>
              <a:t>, M. </a:t>
            </a:r>
            <a:r>
              <a:rPr lang="en-GB" sz="1300" dirty="0" err="1">
                <a:effectLst/>
                <a:latin typeface="Arial" panose="020B0604020202020204" pitchFamily="34" charset="0"/>
                <a:ea typeface="Calibri" panose="020F0502020204030204" pitchFamily="34" charset="0"/>
                <a:cs typeface="Arial" panose="020B0604020202020204" pitchFamily="34" charset="0"/>
              </a:rPr>
              <a:t>Andruh</a:t>
            </a:r>
            <a:r>
              <a:rPr lang="en-GB" sz="1300" dirty="0">
                <a:effectLst/>
                <a:latin typeface="Arial" panose="020B0604020202020204" pitchFamily="34" charset="0"/>
                <a:ea typeface="Calibri" panose="020F0502020204030204" pitchFamily="34" charset="0"/>
                <a:cs typeface="Arial" panose="020B0604020202020204" pitchFamily="34" charset="0"/>
              </a:rPr>
              <a:t>, A. </a:t>
            </a:r>
            <a:r>
              <a:rPr lang="en-GB" sz="1300" dirty="0" err="1">
                <a:effectLst/>
                <a:latin typeface="Arial" panose="020B0604020202020204" pitchFamily="34" charset="0"/>
                <a:ea typeface="Calibri" panose="020F0502020204030204" pitchFamily="34" charset="0"/>
                <a:cs typeface="Arial" panose="020B0604020202020204" pitchFamily="34" charset="0"/>
              </a:rPr>
              <a:t>Caneschi</a:t>
            </a:r>
            <a:r>
              <a:rPr lang="en-GB" sz="1300" dirty="0">
                <a:effectLst/>
                <a:latin typeface="Arial" panose="020B0604020202020204" pitchFamily="34" charset="0"/>
                <a:ea typeface="Calibri" panose="020F0502020204030204" pitchFamily="34" charset="0"/>
                <a:cs typeface="Arial" panose="020B0604020202020204" pitchFamily="34" charset="0"/>
              </a:rPr>
              <a:t> and L. </a:t>
            </a:r>
            <a:r>
              <a:rPr lang="en-GB" sz="1300" dirty="0" err="1">
                <a:effectLst/>
                <a:latin typeface="Arial" panose="020B0604020202020204" pitchFamily="34" charset="0"/>
                <a:ea typeface="Calibri" panose="020F0502020204030204" pitchFamily="34" charset="0"/>
                <a:cs typeface="Arial" panose="020B0604020202020204" pitchFamily="34" charset="0"/>
              </a:rPr>
              <a:t>Sorace</a:t>
            </a:r>
            <a:r>
              <a:rPr lang="en-GB" sz="1300" dirty="0">
                <a:effectLst/>
                <a:latin typeface="Arial" panose="020B0604020202020204" pitchFamily="34" charset="0"/>
                <a:ea typeface="Calibri" panose="020F0502020204030204" pitchFamily="34" charset="0"/>
                <a:cs typeface="Arial" panose="020B0604020202020204" pitchFamily="34" charset="0"/>
              </a:rPr>
              <a:t>, </a:t>
            </a:r>
            <a:r>
              <a:rPr lang="en-GB" sz="1300" i="1" dirty="0">
                <a:effectLst/>
                <a:latin typeface="Arial" panose="020B0604020202020204" pitchFamily="34" charset="0"/>
                <a:ea typeface="Calibri" panose="020F0502020204030204" pitchFamily="34" charset="0"/>
                <a:cs typeface="Arial" panose="020B0604020202020204" pitchFamily="34" charset="0"/>
              </a:rPr>
              <a:t>Chem. Eur. J.</a:t>
            </a:r>
            <a:r>
              <a:rPr lang="en-GB" sz="1300" dirty="0">
                <a:effectLst/>
                <a:latin typeface="Arial" panose="020B0604020202020204" pitchFamily="34" charset="0"/>
                <a:ea typeface="Calibri" panose="020F0502020204030204" pitchFamily="34" charset="0"/>
                <a:cs typeface="Arial" panose="020B0604020202020204" pitchFamily="34" charset="0"/>
              </a:rPr>
              <a:t> 22, 12849 (2016)</a:t>
            </a:r>
            <a:endParaRPr lang="it-IT" sz="13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46E7A507-8FB2-4660-9F41-B7AC6D9B76C6}"/>
              </a:ext>
            </a:extLst>
          </p:cNvPr>
          <p:cNvSpPr txBox="1"/>
          <p:nvPr/>
        </p:nvSpPr>
        <p:spPr>
          <a:xfrm>
            <a:off x="8585118" y="5982146"/>
            <a:ext cx="3046862" cy="692497"/>
          </a:xfrm>
          <a:prstGeom prst="rect">
            <a:avLst/>
          </a:prstGeom>
          <a:noFill/>
        </p:spPr>
        <p:txBody>
          <a:bodyPr wrap="square">
            <a:spAutoFit/>
          </a:bodyPr>
          <a:lstStyle/>
          <a:p>
            <a:pPr algn="ctr"/>
            <a:r>
              <a:rPr lang="it-IT" sz="1300" i="0" dirty="0">
                <a:effectLst/>
                <a:latin typeface="Arial" panose="020B0604020202020204" pitchFamily="34" charset="0"/>
                <a:cs typeface="Arial" panose="020B0604020202020204" pitchFamily="34" charset="0"/>
              </a:rPr>
              <a:t>A. </a:t>
            </a:r>
            <a:r>
              <a:rPr lang="it-IT" sz="1300" i="0" dirty="0" err="1">
                <a:effectLst/>
                <a:latin typeface="Arial" panose="020B0604020202020204" pitchFamily="34" charset="0"/>
                <a:cs typeface="Arial" panose="020B0604020202020204" pitchFamily="34" charset="0"/>
              </a:rPr>
              <a:t>Caneschi</a:t>
            </a:r>
            <a:r>
              <a:rPr lang="it-IT" sz="1300" i="0" dirty="0">
                <a:effectLst/>
                <a:latin typeface="Arial" panose="020B0604020202020204" pitchFamily="34" charset="0"/>
                <a:cs typeface="Arial" panose="020B0604020202020204" pitchFamily="34" charset="0"/>
              </a:rPr>
              <a:t> , A. Dei , D. Gatteschi *, S. </a:t>
            </a:r>
            <a:r>
              <a:rPr lang="it-IT" sz="1300" i="0" dirty="0" err="1">
                <a:effectLst/>
                <a:latin typeface="Arial" panose="020B0604020202020204" pitchFamily="34" charset="0"/>
                <a:cs typeface="Arial" panose="020B0604020202020204" pitchFamily="34" charset="0"/>
              </a:rPr>
              <a:t>Poussereau</a:t>
            </a:r>
            <a:r>
              <a:rPr lang="it-IT" sz="1300" i="0" dirty="0">
                <a:effectLst/>
                <a:latin typeface="Arial" panose="020B0604020202020204" pitchFamily="34" charset="0"/>
                <a:cs typeface="Arial" panose="020B0604020202020204" pitchFamily="34" charset="0"/>
              </a:rPr>
              <a:t>, L. Sorace, Dalton Trans. 1048 -1055 (2004)</a:t>
            </a:r>
            <a:endParaRPr lang="it-IT"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98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9222999-4A0A-4D59-BCF3-0A2D8312B21A}"/>
              </a:ext>
            </a:extLst>
          </p:cNvPr>
          <p:cNvSpPr>
            <a:spLocks noGrp="1"/>
          </p:cNvSpPr>
          <p:nvPr>
            <p:ph type="sldNum" sz="quarter" idx="12"/>
          </p:nvPr>
        </p:nvSpPr>
        <p:spPr>
          <a:xfrm>
            <a:off x="9448800" y="6514766"/>
            <a:ext cx="2743200" cy="365125"/>
          </a:xfrm>
        </p:spPr>
        <p:txBody>
          <a:bodyPr/>
          <a:lstStyle/>
          <a:p>
            <a:fld id="{7B7CF359-E386-4849-AD70-B79340810013}" type="slidenum">
              <a:rPr lang="it-IT" smtClean="0"/>
              <a:pPr/>
              <a:t>23</a:t>
            </a:fld>
            <a:r>
              <a:rPr lang="it-IT" dirty="0"/>
              <a:t>/19</a:t>
            </a:r>
          </a:p>
        </p:txBody>
      </p:sp>
      <p:sp>
        <p:nvSpPr>
          <p:cNvPr id="4" name="Text Box 24">
            <a:extLst>
              <a:ext uri="{FF2B5EF4-FFF2-40B4-BE49-F238E27FC236}">
                <a16:creationId xmlns:a16="http://schemas.microsoft.com/office/drawing/2014/main" id="{FB58A1B0-92B7-46A9-99E8-E4C9598CAFC0}"/>
              </a:ext>
            </a:extLst>
          </p:cNvPr>
          <p:cNvSpPr txBox="1">
            <a:spLocks noChangeArrowheads="1"/>
          </p:cNvSpPr>
          <p:nvPr/>
        </p:nvSpPr>
        <p:spPr bwMode="auto">
          <a:xfrm>
            <a:off x="2570922" y="166678"/>
            <a:ext cx="7156174" cy="569387"/>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100" b="1" dirty="0" err="1">
                <a:solidFill>
                  <a:srgbClr val="0000FF"/>
                </a:solidFill>
              </a:rPr>
              <a:t>MNMs</a:t>
            </a:r>
            <a:r>
              <a:rPr lang="it-IT" altLang="it-IT" sz="3100" b="1" dirty="0">
                <a:solidFill>
                  <a:srgbClr val="0000FF"/>
                </a:solidFill>
              </a:rPr>
              <a:t> </a:t>
            </a:r>
            <a:r>
              <a:rPr lang="it-IT" altLang="it-IT" sz="3100" b="1" dirty="0" err="1">
                <a:solidFill>
                  <a:srgbClr val="0000FF"/>
                </a:solidFill>
              </a:rPr>
              <a:t>as</a:t>
            </a:r>
            <a:r>
              <a:rPr lang="it-IT" altLang="it-IT" sz="3100" b="1" dirty="0">
                <a:solidFill>
                  <a:srgbClr val="0000FF"/>
                </a:solidFill>
              </a:rPr>
              <a:t> Memory Storage Systems</a:t>
            </a:r>
            <a:endParaRPr lang="en-US" altLang="it-IT" sz="3100" b="1" dirty="0">
              <a:solidFill>
                <a:srgbClr val="0000FF"/>
              </a:solidFill>
            </a:endParaRPr>
          </a:p>
        </p:txBody>
      </p:sp>
      <p:grpSp>
        <p:nvGrpSpPr>
          <p:cNvPr id="7" name="Gruppo 13">
            <a:extLst>
              <a:ext uri="{FF2B5EF4-FFF2-40B4-BE49-F238E27FC236}">
                <a16:creationId xmlns:a16="http://schemas.microsoft.com/office/drawing/2014/main" id="{C9D0DA6E-FD61-4181-AFD8-CBDE015912E2}"/>
              </a:ext>
            </a:extLst>
          </p:cNvPr>
          <p:cNvGrpSpPr/>
          <p:nvPr/>
        </p:nvGrpSpPr>
        <p:grpSpPr>
          <a:xfrm>
            <a:off x="11258596" y="128328"/>
            <a:ext cx="660019" cy="662880"/>
            <a:chOff x="8232461" y="908720"/>
            <a:chExt cx="660019" cy="662880"/>
          </a:xfrm>
        </p:grpSpPr>
        <p:sp>
          <p:nvSpPr>
            <p:cNvPr id="8" name="CasellaDiTesto 7">
              <a:extLst>
                <a:ext uri="{FF2B5EF4-FFF2-40B4-BE49-F238E27FC236}">
                  <a16:creationId xmlns:a16="http://schemas.microsoft.com/office/drawing/2014/main" id="{E1B7628F-EE7E-4582-B6B6-517AF1767429}"/>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9" name="Immagine 8" descr="logo_INFN.png">
              <a:extLst>
                <a:ext uri="{FF2B5EF4-FFF2-40B4-BE49-F238E27FC236}">
                  <a16:creationId xmlns:a16="http://schemas.microsoft.com/office/drawing/2014/main" id="{811C86FE-0B24-47D2-8195-1FF6A71F95C4}"/>
                </a:ext>
              </a:extLst>
            </p:cNvPr>
            <p:cNvPicPr>
              <a:picLocks noChangeAspect="1"/>
            </p:cNvPicPr>
            <p:nvPr/>
          </p:nvPicPr>
          <p:blipFill>
            <a:blip r:embed="rId2" cstate="print"/>
            <a:stretch>
              <a:fillRect/>
            </a:stretch>
          </p:blipFill>
          <p:spPr>
            <a:xfrm>
              <a:off x="8232461" y="908720"/>
              <a:ext cx="660019" cy="420439"/>
            </a:xfrm>
            <a:prstGeom prst="rect">
              <a:avLst/>
            </a:prstGeom>
          </p:spPr>
        </p:pic>
      </p:grpSp>
      <p:sp>
        <p:nvSpPr>
          <p:cNvPr id="11" name="Rettangolo 10">
            <a:extLst>
              <a:ext uri="{FF2B5EF4-FFF2-40B4-BE49-F238E27FC236}">
                <a16:creationId xmlns:a16="http://schemas.microsoft.com/office/drawing/2014/main" id="{8DCB905E-7071-445B-AB6C-6878AC3F1DC7}"/>
              </a:ext>
            </a:extLst>
          </p:cNvPr>
          <p:cNvSpPr/>
          <p:nvPr/>
        </p:nvSpPr>
        <p:spPr>
          <a:xfrm>
            <a:off x="424070" y="948832"/>
            <a:ext cx="7296732" cy="5816977"/>
          </a:xfrm>
          <a:prstGeom prst="rect">
            <a:avLst/>
          </a:prstGeom>
        </p:spPr>
        <p:txBody>
          <a:bodyPr wrap="square">
            <a:spAutoFit/>
          </a:bodyPr>
          <a:lstStyle/>
          <a:p>
            <a:pPr marL="342900" indent="-342900" algn="just">
              <a:buFont typeface="Arial" panose="020B0604020202020204" pitchFamily="34" charset="0"/>
              <a:buChar char="•"/>
            </a:pPr>
            <a:r>
              <a:rPr lang="it-IT" sz="2100" b="1" dirty="0" err="1">
                <a:latin typeface="Arial" panose="020B0604020202020204" pitchFamily="34" charset="0"/>
                <a:ea typeface="Calibri" panose="020F0502020204030204" pitchFamily="34" charset="0"/>
                <a:cs typeface="Arial" panose="020B0604020202020204" pitchFamily="34" charset="0"/>
              </a:rPr>
              <a:t>MNMs</a:t>
            </a:r>
            <a:r>
              <a:rPr lang="it-IT" sz="2100" b="1" dirty="0">
                <a:latin typeface="Arial" panose="020B0604020202020204" pitchFamily="34" charset="0"/>
                <a:ea typeface="Calibri" panose="020F0502020204030204" pitchFamily="34" charset="0"/>
                <a:cs typeface="Arial" panose="020B0604020202020204" pitchFamily="34" charset="0"/>
              </a:rPr>
              <a:t> </a:t>
            </a:r>
            <a:r>
              <a:rPr lang="it-IT" sz="2100" dirty="0">
                <a:latin typeface="Arial" panose="020B0604020202020204" pitchFamily="34" charset="0"/>
                <a:ea typeface="Calibri" panose="020F0502020204030204" pitchFamily="34" charset="0"/>
                <a:cs typeface="Arial" panose="020B0604020202020204" pitchFamily="34" charset="0"/>
              </a:rPr>
              <a:t>are</a:t>
            </a:r>
            <a:r>
              <a:rPr lang="it-IT" sz="2100" b="1" dirty="0">
                <a:latin typeface="Arial" panose="020B0604020202020204" pitchFamily="34" charset="0"/>
                <a:ea typeface="Calibri" panose="020F0502020204030204" pitchFamily="34" charset="0"/>
                <a:cs typeface="Arial" panose="020B0604020202020204" pitchFamily="34" charset="0"/>
              </a:rPr>
              <a:t> </a:t>
            </a:r>
            <a:r>
              <a:rPr lang="it-IT" sz="2100" b="1" dirty="0" err="1">
                <a:latin typeface="Arial" panose="020B0604020202020204" pitchFamily="34" charset="0"/>
                <a:ea typeface="Calibri" panose="020F0502020204030204" pitchFamily="34" charset="0"/>
                <a:cs typeface="Arial" panose="020B0604020202020204" pitchFamily="34" charset="0"/>
              </a:rPr>
              <a:t>characterized</a:t>
            </a:r>
            <a:r>
              <a:rPr lang="it-IT" sz="2100" b="1" dirty="0">
                <a:latin typeface="Arial" panose="020B0604020202020204" pitchFamily="34" charset="0"/>
                <a:ea typeface="Calibri" panose="020F0502020204030204" pitchFamily="34" charset="0"/>
                <a:cs typeface="Arial" panose="020B0604020202020204" pitchFamily="34" charset="0"/>
              </a:rPr>
              <a:t> </a:t>
            </a:r>
            <a:r>
              <a:rPr lang="it-IT" sz="2100" dirty="0">
                <a:latin typeface="Arial" panose="020B0604020202020204" pitchFamily="34" charset="0"/>
                <a:ea typeface="Calibri" panose="020F0502020204030204" pitchFamily="34" charset="0"/>
                <a:cs typeface="Arial" panose="020B0604020202020204" pitchFamily="34" charset="0"/>
              </a:rPr>
              <a:t>by:</a:t>
            </a:r>
          </a:p>
          <a:p>
            <a:pPr algn="just"/>
            <a:endParaRPr lang="it-IT" sz="800" dirty="0">
              <a:latin typeface="Arial" panose="020B0604020202020204" pitchFamily="34" charset="0"/>
              <a:cs typeface="Arial" panose="020B0604020202020204" pitchFamily="34" charset="0"/>
            </a:endParaRPr>
          </a:p>
          <a:p>
            <a:pPr marL="457200" indent="-457200" algn="just">
              <a:buFont typeface="+mj-lt"/>
              <a:buAutoNum type="alphaLcParenR"/>
            </a:pPr>
            <a:r>
              <a:rPr lang="it-IT" sz="2100" dirty="0" err="1">
                <a:latin typeface="Arial" panose="020B0604020202020204" pitchFamily="34" charset="0"/>
                <a:cs typeface="Arial" panose="020B0604020202020204" pitchFamily="34" charset="0"/>
              </a:rPr>
              <a:t>Weak</a:t>
            </a:r>
            <a:r>
              <a:rPr lang="it-IT" sz="2100" dirty="0">
                <a:latin typeface="Arial" panose="020B0604020202020204" pitchFamily="34" charset="0"/>
                <a:cs typeface="Arial" panose="020B0604020202020204" pitchFamily="34" charset="0"/>
              </a:rPr>
              <a:t> </a:t>
            </a:r>
            <a:r>
              <a:rPr lang="it-IT" sz="2100" dirty="0" err="1">
                <a:latin typeface="Arial" panose="020B0604020202020204" pitchFamily="34" charset="0"/>
                <a:cs typeface="Arial" panose="020B0604020202020204" pitchFamily="34" charset="0"/>
              </a:rPr>
              <a:t>intermolecular</a:t>
            </a:r>
            <a:r>
              <a:rPr lang="it-IT" sz="2100" dirty="0">
                <a:latin typeface="Arial" panose="020B0604020202020204" pitchFamily="34" charset="0"/>
                <a:cs typeface="Arial" panose="020B0604020202020204" pitchFamily="34" charset="0"/>
              </a:rPr>
              <a:t> interactions (no long - range </a:t>
            </a:r>
            <a:r>
              <a:rPr lang="it-IT" sz="2100" dirty="0" err="1">
                <a:latin typeface="Arial" panose="020B0604020202020204" pitchFamily="34" charset="0"/>
                <a:cs typeface="Arial" panose="020B0604020202020204" pitchFamily="34" charset="0"/>
              </a:rPr>
              <a:t>order</a:t>
            </a:r>
            <a:r>
              <a:rPr lang="it-IT" sz="2100" dirty="0">
                <a:latin typeface="Arial" panose="020B0604020202020204" pitchFamily="34" charset="0"/>
                <a:cs typeface="Arial" panose="020B0604020202020204" pitchFamily="34" charset="0"/>
              </a:rPr>
              <a:t>)</a:t>
            </a:r>
          </a:p>
          <a:p>
            <a:pPr marL="457200" indent="-457200" algn="just">
              <a:buFont typeface="+mj-lt"/>
              <a:buAutoNum type="alphaLcParenR"/>
            </a:pPr>
            <a:endParaRPr lang="it-IT" sz="1000" dirty="0">
              <a:latin typeface="Arial" panose="020B0604020202020204" pitchFamily="34" charset="0"/>
              <a:cs typeface="Arial" panose="020B0604020202020204" pitchFamily="34" charset="0"/>
            </a:endParaRPr>
          </a:p>
          <a:p>
            <a:pPr marL="457200" indent="-457200" algn="just">
              <a:buFont typeface="+mj-lt"/>
              <a:buAutoNum type="alphaLcParenR"/>
            </a:pPr>
            <a:r>
              <a:rPr lang="it-IT" sz="2100" dirty="0">
                <a:latin typeface="Arial" panose="020B0604020202020204" pitchFamily="34" charset="0"/>
                <a:cs typeface="Arial" panose="020B0604020202020204" pitchFamily="34" charset="0"/>
              </a:rPr>
              <a:t>Strong </a:t>
            </a:r>
            <a:r>
              <a:rPr lang="it-IT" sz="2100" dirty="0" err="1">
                <a:latin typeface="Arial" panose="020B0604020202020204" pitchFamily="34" charset="0"/>
                <a:cs typeface="Arial" panose="020B0604020202020204" pitchFamily="34" charset="0"/>
              </a:rPr>
              <a:t>uniaxial</a:t>
            </a:r>
            <a:r>
              <a:rPr lang="it-IT" sz="2100" dirty="0">
                <a:latin typeface="Arial" panose="020B0604020202020204" pitchFamily="34" charset="0"/>
                <a:cs typeface="Arial" panose="020B0604020202020204" pitchFamily="34" charset="0"/>
              </a:rPr>
              <a:t> </a:t>
            </a:r>
            <a:r>
              <a:rPr lang="it-IT" sz="2100" dirty="0" err="1">
                <a:latin typeface="Arial" panose="020B0604020202020204" pitchFamily="34" charset="0"/>
                <a:cs typeface="Arial" panose="020B0604020202020204" pitchFamily="34" charset="0"/>
              </a:rPr>
              <a:t>anisotropy</a:t>
            </a:r>
            <a:r>
              <a:rPr lang="it-IT" sz="2100" dirty="0">
                <a:latin typeface="Arial" panose="020B0604020202020204" pitchFamily="34" charset="0"/>
                <a:cs typeface="Arial" panose="020B0604020202020204" pitchFamily="34" charset="0"/>
              </a:rPr>
              <a:t> (double – </a:t>
            </a:r>
            <a:r>
              <a:rPr lang="it-IT" sz="2100" dirty="0" err="1">
                <a:latin typeface="Arial" panose="020B0604020202020204" pitchFamily="34" charset="0"/>
                <a:cs typeface="Arial" panose="020B0604020202020204" pitchFamily="34" charset="0"/>
              </a:rPr>
              <a:t>well</a:t>
            </a:r>
            <a:r>
              <a:rPr lang="it-IT" sz="2100" dirty="0">
                <a:latin typeface="Arial" panose="020B0604020202020204" pitchFamily="34" charset="0"/>
                <a:cs typeface="Arial" panose="020B0604020202020204" pitchFamily="34" charset="0"/>
              </a:rPr>
              <a:t> energy </a:t>
            </a:r>
            <a:r>
              <a:rPr lang="it-IT" sz="2100" dirty="0" err="1">
                <a:latin typeface="Arial" panose="020B0604020202020204" pitchFamily="34" charset="0"/>
                <a:cs typeface="Arial" panose="020B0604020202020204" pitchFamily="34" charset="0"/>
              </a:rPr>
              <a:t>levels</a:t>
            </a:r>
            <a:r>
              <a:rPr lang="it-IT" sz="2100" dirty="0">
                <a:latin typeface="Arial" panose="020B0604020202020204" pitchFamily="34" charset="0"/>
                <a:cs typeface="Arial" panose="020B0604020202020204" pitchFamily="34" charset="0"/>
              </a:rPr>
              <a:t>)</a:t>
            </a:r>
          </a:p>
          <a:p>
            <a:pPr marL="457200" indent="-457200" algn="just">
              <a:buFont typeface="+mj-lt"/>
              <a:buAutoNum type="alphaLcParenR"/>
            </a:pPr>
            <a:endParaRPr lang="it-IT" sz="2100" b="1"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100" b="1"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100" b="1"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100" b="1"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100" b="1"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100" b="1"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100" b="1"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100" b="1"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0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100" b="1" dirty="0">
                <a:latin typeface="Arial" panose="020B0604020202020204" pitchFamily="34" charset="0"/>
                <a:cs typeface="Arial" panose="020B0604020202020204" pitchFamily="34" charset="0"/>
              </a:rPr>
              <a:t>Our aims to improve the MNMs performance</a:t>
            </a:r>
            <a:r>
              <a:rPr lang="en-US" sz="2100" dirty="0">
                <a:latin typeface="Arial" panose="020B0604020202020204" pitchFamily="34" charset="0"/>
                <a:cs typeface="Arial" panose="020B0604020202020204" pitchFamily="34" charset="0"/>
              </a:rPr>
              <a:t>:</a:t>
            </a:r>
          </a:p>
          <a:p>
            <a:pPr algn="just"/>
            <a:endParaRPr lang="en-US" sz="800" dirty="0">
              <a:latin typeface="Arial" panose="020B0604020202020204" pitchFamily="34" charset="0"/>
              <a:cs typeface="Arial" panose="020B0604020202020204" pitchFamily="34" charset="0"/>
            </a:endParaRPr>
          </a:p>
          <a:p>
            <a:pPr marL="342900" indent="-342900" algn="just">
              <a:buFont typeface="+mj-lt"/>
              <a:buAutoNum type="alphaLcParenR"/>
            </a:pPr>
            <a:r>
              <a:rPr lang="en-US" sz="2100" dirty="0">
                <a:solidFill>
                  <a:srgbClr val="FF0000"/>
                </a:solidFill>
                <a:effectLst/>
                <a:latin typeface="Arial" panose="020B0604020202020204" pitchFamily="34" charset="0"/>
                <a:ea typeface="Calibri" panose="020F0502020204030204" pitchFamily="34" charset="0"/>
                <a:cs typeface="Arial" panose="020B0604020202020204" pitchFamily="34" charset="0"/>
              </a:rPr>
              <a:t>increase the height of U and the T</a:t>
            </a:r>
            <a:r>
              <a:rPr lang="en-US" sz="2100" baseline="-25000" dirty="0">
                <a:solidFill>
                  <a:srgbClr val="FF0000"/>
                </a:solidFill>
                <a:effectLst/>
                <a:latin typeface="Arial" panose="020B0604020202020204" pitchFamily="34" charset="0"/>
                <a:ea typeface="Calibri" panose="020F0502020204030204" pitchFamily="34" charset="0"/>
                <a:cs typeface="Arial" panose="020B0604020202020204" pitchFamily="34" charset="0"/>
              </a:rPr>
              <a:t>B</a:t>
            </a:r>
          </a:p>
          <a:p>
            <a:pPr marL="342900" indent="-342900" algn="just">
              <a:buFont typeface="+mj-lt"/>
              <a:buAutoNum type="alphaLcParenR"/>
            </a:pPr>
            <a:endParaRPr lang="en-US" sz="1000" dirty="0">
              <a:effectLst/>
              <a:latin typeface="Calibri" panose="020F0502020204030204" pitchFamily="34" charset="0"/>
              <a:ea typeface="Calibri" panose="020F0502020204030204" pitchFamily="34" charset="0"/>
            </a:endParaRPr>
          </a:p>
          <a:p>
            <a:pPr marL="342900" indent="-342900" algn="just">
              <a:buFont typeface="+mj-lt"/>
              <a:buAutoNum type="alphaLcParenR"/>
            </a:pPr>
            <a:r>
              <a:rPr lang="en-US" sz="2100" dirty="0">
                <a:solidFill>
                  <a:srgbClr val="FF0000"/>
                </a:solidFill>
                <a:effectLst/>
                <a:latin typeface="Arial" panose="020B0604020202020204" pitchFamily="34" charset="0"/>
                <a:ea typeface="Calibri" panose="020F0502020204030204" pitchFamily="34" charset="0"/>
                <a:cs typeface="Arial" panose="020B0604020202020204" pitchFamily="34" charset="0"/>
              </a:rPr>
              <a:t>minimize the relaxation mechanisms at low T (QTM and Raman relaxation) </a:t>
            </a:r>
            <a:r>
              <a:rPr lang="en-US" sz="2200" dirty="0">
                <a:solidFill>
                  <a:srgbClr val="FF0000"/>
                </a:solidFill>
                <a:latin typeface="Arial" panose="020B0604020202020204" pitchFamily="34" charset="0"/>
                <a:cs typeface="Arial" panose="020B0604020202020204" pitchFamily="34" charset="0"/>
              </a:rPr>
              <a:t> </a:t>
            </a:r>
            <a:endParaRPr lang="en-US" sz="2100" b="1" dirty="0">
              <a:solidFill>
                <a:srgbClr val="FF0000"/>
              </a:solidFill>
              <a:latin typeface="Arial" panose="020B0604020202020204" pitchFamily="34" charset="0"/>
              <a:cs typeface="Arial" panose="020B0604020202020204" pitchFamily="34" charset="0"/>
            </a:endParaRPr>
          </a:p>
        </p:txBody>
      </p:sp>
      <p:pic>
        <p:nvPicPr>
          <p:cNvPr id="3" name="Immagine 2" descr="Immagine che contiene testo, mappa&#10;&#10;Descrizione generata automaticamente">
            <a:extLst>
              <a:ext uri="{FF2B5EF4-FFF2-40B4-BE49-F238E27FC236}">
                <a16:creationId xmlns:a16="http://schemas.microsoft.com/office/drawing/2014/main" id="{E911A7EF-08AA-4729-921B-2B7CEB2D7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5705" y="3856868"/>
            <a:ext cx="2855842" cy="2478742"/>
          </a:xfrm>
          <a:prstGeom prst="rect">
            <a:avLst/>
          </a:prstGeom>
        </p:spPr>
      </p:pic>
      <p:sp>
        <p:nvSpPr>
          <p:cNvPr id="14" name="CasellaDiTesto 13">
            <a:extLst>
              <a:ext uri="{FF2B5EF4-FFF2-40B4-BE49-F238E27FC236}">
                <a16:creationId xmlns:a16="http://schemas.microsoft.com/office/drawing/2014/main" id="{B4924213-537E-4366-8486-75AB900090F4}"/>
              </a:ext>
            </a:extLst>
          </p:cNvPr>
          <p:cNvSpPr txBox="1"/>
          <p:nvPr/>
        </p:nvSpPr>
        <p:spPr>
          <a:xfrm>
            <a:off x="735497" y="2673722"/>
            <a:ext cx="2643808" cy="584775"/>
          </a:xfrm>
          <a:prstGeom prst="rect">
            <a:avLst/>
          </a:prstGeom>
          <a:noFill/>
        </p:spPr>
        <p:txBody>
          <a:bodyPr wrap="square">
            <a:spAutoFit/>
          </a:bodyPr>
          <a:lstStyle/>
          <a:p>
            <a:pPr algn="ctr"/>
            <a:r>
              <a:rPr lang="en-US" sz="1600" dirty="0">
                <a:effectLst/>
                <a:latin typeface="Arial" panose="020B0604020202020204" pitchFamily="34" charset="0"/>
                <a:ea typeface="CMR10"/>
                <a:cs typeface="Arial" panose="020B0604020202020204" pitchFamily="34" charset="0"/>
              </a:rPr>
              <a:t>energy barriers U for magnetization (</a:t>
            </a:r>
            <a:r>
              <a:rPr lang="en-US" sz="1600" b="1" dirty="0">
                <a:effectLst/>
                <a:latin typeface="Arial" panose="020B0604020202020204" pitchFamily="34" charset="0"/>
                <a:ea typeface="CMR10"/>
                <a:cs typeface="Arial" panose="020B0604020202020204" pitchFamily="34" charset="0"/>
              </a:rPr>
              <a:t>M</a:t>
            </a:r>
            <a:r>
              <a:rPr lang="en-US" sz="1600" dirty="0">
                <a:effectLst/>
                <a:latin typeface="Arial" panose="020B0604020202020204" pitchFamily="34" charset="0"/>
                <a:ea typeface="CMR10"/>
                <a:cs typeface="Arial" panose="020B0604020202020204" pitchFamily="34" charset="0"/>
              </a:rPr>
              <a:t>) reversal </a:t>
            </a:r>
          </a:p>
        </p:txBody>
      </p:sp>
      <p:sp>
        <p:nvSpPr>
          <p:cNvPr id="16" name="CasellaDiTesto 15">
            <a:extLst>
              <a:ext uri="{FF2B5EF4-FFF2-40B4-BE49-F238E27FC236}">
                <a16:creationId xmlns:a16="http://schemas.microsoft.com/office/drawing/2014/main" id="{8B9D39DE-BA08-43C3-B78F-53C96762D2D0}"/>
              </a:ext>
            </a:extLst>
          </p:cNvPr>
          <p:cNvSpPr txBox="1"/>
          <p:nvPr/>
        </p:nvSpPr>
        <p:spPr>
          <a:xfrm>
            <a:off x="4460766" y="2673721"/>
            <a:ext cx="3260035" cy="584775"/>
          </a:xfrm>
          <a:prstGeom prst="rect">
            <a:avLst/>
          </a:prstGeom>
          <a:noFill/>
        </p:spPr>
        <p:txBody>
          <a:bodyPr wrap="square">
            <a:spAutoFit/>
          </a:bodyPr>
          <a:lstStyle/>
          <a:p>
            <a:pPr algn="ctr"/>
            <a:r>
              <a:rPr lang="en-US" sz="1600" dirty="0">
                <a:effectLst/>
                <a:latin typeface="Arial" panose="020B0604020202020204" pitchFamily="34" charset="0"/>
                <a:ea typeface="CMR10"/>
                <a:cs typeface="Arial" panose="020B0604020202020204" pitchFamily="34" charset="0"/>
              </a:rPr>
              <a:t>slowing down of </a:t>
            </a:r>
            <a:r>
              <a:rPr lang="en-US" sz="1600" b="1" dirty="0">
                <a:latin typeface="Arial" panose="020B0604020202020204" pitchFamily="34" charset="0"/>
                <a:ea typeface="CMR10"/>
                <a:cs typeface="Arial" panose="020B0604020202020204" pitchFamily="34" charset="0"/>
              </a:rPr>
              <a:t>M</a:t>
            </a:r>
            <a:r>
              <a:rPr lang="en-US" sz="1600" dirty="0">
                <a:effectLst/>
                <a:latin typeface="Arial" panose="020B0604020202020204" pitchFamily="34" charset="0"/>
                <a:ea typeface="CMR1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on macroscopic timescales</a:t>
            </a:r>
            <a:endParaRPr lang="en-US" sz="1600" baseline="-250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20" name="Connettore 2 19">
            <a:extLst>
              <a:ext uri="{FF2B5EF4-FFF2-40B4-BE49-F238E27FC236}">
                <a16:creationId xmlns:a16="http://schemas.microsoft.com/office/drawing/2014/main" id="{1EC55ADC-4973-4E7E-AFD9-709835A50C28}"/>
              </a:ext>
            </a:extLst>
          </p:cNvPr>
          <p:cNvCxnSpPr>
            <a:cxnSpLocks noChangeAspect="1"/>
          </p:cNvCxnSpPr>
          <p:nvPr/>
        </p:nvCxnSpPr>
        <p:spPr>
          <a:xfrm>
            <a:off x="5131747" y="2244954"/>
            <a:ext cx="432000" cy="4320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F7660960-B0F1-4EF9-9F87-B98691CBCA00}"/>
              </a:ext>
            </a:extLst>
          </p:cNvPr>
          <p:cNvCxnSpPr>
            <a:cxnSpLocks noChangeAspect="1"/>
          </p:cNvCxnSpPr>
          <p:nvPr/>
        </p:nvCxnSpPr>
        <p:spPr>
          <a:xfrm rot="5520000">
            <a:off x="2207119" y="2295756"/>
            <a:ext cx="432000" cy="4320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82EB5B56-2AC0-4E57-9EE3-E5B6547EC1E4}"/>
              </a:ext>
            </a:extLst>
          </p:cNvPr>
          <p:cNvSpPr txBox="1"/>
          <p:nvPr/>
        </p:nvSpPr>
        <p:spPr>
          <a:xfrm>
            <a:off x="2348398" y="3705348"/>
            <a:ext cx="4437742"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b</a:t>
            </a:r>
            <a:r>
              <a:rPr lang="en-US" sz="1800" b="1" dirty="0">
                <a:latin typeface="Arial" panose="020B0604020202020204" pitchFamily="34" charset="0"/>
                <a:cs typeface="Arial" panose="020B0604020202020204" pitchFamily="34" charset="0"/>
              </a:rPr>
              <a:t>elow T</a:t>
            </a:r>
            <a:r>
              <a:rPr lang="en-US" sz="1800" b="1" baseline="-25000" dirty="0">
                <a:latin typeface="Arial" panose="020B0604020202020204" pitchFamily="34" charset="0"/>
                <a:cs typeface="Arial" panose="020B0604020202020204" pitchFamily="34" charset="0"/>
              </a:rPr>
              <a:t>B</a:t>
            </a:r>
            <a:r>
              <a:rPr lang="en-US" sz="1800" b="1" dirty="0">
                <a:latin typeface="Arial" panose="020B0604020202020204" pitchFamily="34" charset="0"/>
                <a:cs typeface="Arial" panose="020B0604020202020204" pitchFamily="34" charset="0"/>
              </a:rPr>
              <a:t> MNMs </a:t>
            </a:r>
            <a:r>
              <a:rPr lang="en-US" sz="1800" dirty="0">
                <a:latin typeface="Arial" panose="020B0604020202020204" pitchFamily="34" charset="0"/>
                <a:cs typeface="Arial" panose="020B0604020202020204" pitchFamily="34" charset="0"/>
              </a:rPr>
              <a:t>are “blocked” </a:t>
            </a:r>
            <a:endParaRPr lang="it-IT" dirty="0"/>
          </a:p>
        </p:txBody>
      </p:sp>
      <p:cxnSp>
        <p:nvCxnSpPr>
          <p:cNvPr id="24" name="Connettore 2 23">
            <a:extLst>
              <a:ext uri="{FF2B5EF4-FFF2-40B4-BE49-F238E27FC236}">
                <a16:creationId xmlns:a16="http://schemas.microsoft.com/office/drawing/2014/main" id="{6AE38384-C807-4A1A-89A7-4C7B632FA9B3}"/>
              </a:ext>
            </a:extLst>
          </p:cNvPr>
          <p:cNvCxnSpPr>
            <a:cxnSpLocks noChangeAspect="1"/>
          </p:cNvCxnSpPr>
          <p:nvPr/>
        </p:nvCxnSpPr>
        <p:spPr>
          <a:xfrm>
            <a:off x="2628031" y="3268210"/>
            <a:ext cx="432000" cy="4320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531286AA-DBB9-4DBB-AE06-B5A98F4D31B0}"/>
              </a:ext>
            </a:extLst>
          </p:cNvPr>
          <p:cNvCxnSpPr>
            <a:cxnSpLocks noChangeAspect="1"/>
          </p:cNvCxnSpPr>
          <p:nvPr/>
        </p:nvCxnSpPr>
        <p:spPr>
          <a:xfrm rot="5520000">
            <a:off x="4914034" y="3260956"/>
            <a:ext cx="432000" cy="4320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BCC41EB7-1E1C-48DE-8B82-D5321A554A47}"/>
              </a:ext>
            </a:extLst>
          </p:cNvPr>
          <p:cNvSpPr txBox="1"/>
          <p:nvPr/>
        </p:nvSpPr>
        <p:spPr>
          <a:xfrm>
            <a:off x="872112" y="4392713"/>
            <a:ext cx="6103256" cy="369332"/>
          </a:xfrm>
          <a:prstGeom prst="rect">
            <a:avLst/>
          </a:prstGeom>
          <a:noFill/>
        </p:spPr>
        <p:txBody>
          <a:bodyPr wrap="square">
            <a:spAutoFit/>
          </a:bodyPr>
          <a:lstStyle/>
          <a:p>
            <a:pPr algn="ctr"/>
            <a:r>
              <a:rPr lang="en-US" sz="1800" b="1" dirty="0">
                <a:solidFill>
                  <a:srgbClr val="FF0000"/>
                </a:solidFill>
                <a:latin typeface="Arial" panose="020B0604020202020204" pitchFamily="34" charset="0"/>
                <a:cs typeface="Arial" panose="020B0604020202020204" pitchFamily="34" charset="0"/>
              </a:rPr>
              <a:t>candidates for molecular bits for memory storage</a:t>
            </a:r>
            <a:endParaRPr lang="en-US" sz="1800" dirty="0">
              <a:solidFill>
                <a:srgbClr val="FF0000"/>
              </a:solidFill>
              <a:latin typeface="Arial" panose="020B0604020202020204" pitchFamily="34" charset="0"/>
              <a:cs typeface="Arial" panose="020B0604020202020204" pitchFamily="34" charset="0"/>
            </a:endParaRPr>
          </a:p>
        </p:txBody>
      </p:sp>
      <p:cxnSp>
        <p:nvCxnSpPr>
          <p:cNvPr id="28" name="Connettore 2 27">
            <a:extLst>
              <a:ext uri="{FF2B5EF4-FFF2-40B4-BE49-F238E27FC236}">
                <a16:creationId xmlns:a16="http://schemas.microsoft.com/office/drawing/2014/main" id="{4BA0DD39-F6F6-4AD2-B08F-773216D63672}"/>
              </a:ext>
            </a:extLst>
          </p:cNvPr>
          <p:cNvCxnSpPr>
            <a:cxnSpLocks noChangeAspect="1"/>
          </p:cNvCxnSpPr>
          <p:nvPr/>
        </p:nvCxnSpPr>
        <p:spPr>
          <a:xfrm rot="2700000">
            <a:off x="3803194" y="4066704"/>
            <a:ext cx="252000" cy="2520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Immagine 31" descr="Immagine che contiene fiore, disegnando&#10;&#10;Descrizione generata automaticamente">
            <a:extLst>
              <a:ext uri="{FF2B5EF4-FFF2-40B4-BE49-F238E27FC236}">
                <a16:creationId xmlns:a16="http://schemas.microsoft.com/office/drawing/2014/main" id="{EBDC3F59-C82D-42A1-A11F-A624BEE9E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2262" y="930160"/>
            <a:ext cx="2643660" cy="2557124"/>
          </a:xfrm>
          <a:prstGeom prst="rect">
            <a:avLst/>
          </a:prstGeom>
        </p:spPr>
      </p:pic>
      <p:cxnSp>
        <p:nvCxnSpPr>
          <p:cNvPr id="22" name="Connettore 2 21">
            <a:extLst>
              <a:ext uri="{FF2B5EF4-FFF2-40B4-BE49-F238E27FC236}">
                <a16:creationId xmlns:a16="http://schemas.microsoft.com/office/drawing/2014/main" id="{29A2114E-165A-4891-B6BB-4A3C5DF4A3B4}"/>
              </a:ext>
            </a:extLst>
          </p:cNvPr>
          <p:cNvCxnSpPr>
            <a:cxnSpLocks noChangeAspect="1"/>
          </p:cNvCxnSpPr>
          <p:nvPr/>
        </p:nvCxnSpPr>
        <p:spPr>
          <a:xfrm rot="2700000">
            <a:off x="9608106" y="6147501"/>
            <a:ext cx="252000" cy="25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65ABE550-1087-4E67-A952-88F7C1E6EBB3}"/>
              </a:ext>
            </a:extLst>
          </p:cNvPr>
          <p:cNvCxnSpPr>
            <a:cxnSpLocks noChangeAspect="1"/>
          </p:cNvCxnSpPr>
          <p:nvPr/>
        </p:nvCxnSpPr>
        <p:spPr>
          <a:xfrm rot="13500000">
            <a:off x="10676170" y="6154129"/>
            <a:ext cx="252000" cy="25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736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B46C606-6301-4B07-918B-6ED7C78F9FDC}"/>
              </a:ext>
            </a:extLst>
          </p:cNvPr>
          <p:cNvSpPr>
            <a:spLocks noGrp="1"/>
          </p:cNvSpPr>
          <p:nvPr>
            <p:ph type="sldNum" sz="quarter" idx="12"/>
          </p:nvPr>
        </p:nvSpPr>
        <p:spPr>
          <a:xfrm>
            <a:off x="9940998" y="6469213"/>
            <a:ext cx="2133600" cy="365125"/>
          </a:xfrm>
        </p:spPr>
        <p:txBody>
          <a:bodyPr/>
          <a:lstStyle/>
          <a:p>
            <a:fld id="{0CFD21F0-C72F-40F9-9FED-F04D6868B59F}" type="slidenum">
              <a:rPr lang="it-IT" smtClean="0"/>
              <a:pPr/>
              <a:t>24</a:t>
            </a:fld>
            <a:r>
              <a:rPr lang="it-IT" dirty="0"/>
              <a:t>/19</a:t>
            </a:r>
          </a:p>
        </p:txBody>
      </p:sp>
      <p:sp>
        <p:nvSpPr>
          <p:cNvPr id="7" name="Text Box 24">
            <a:extLst>
              <a:ext uri="{FF2B5EF4-FFF2-40B4-BE49-F238E27FC236}">
                <a16:creationId xmlns:a16="http://schemas.microsoft.com/office/drawing/2014/main" id="{FFA5FFC9-CFDF-4EDB-8CD7-43549882CE77}"/>
              </a:ext>
            </a:extLst>
          </p:cNvPr>
          <p:cNvSpPr txBox="1">
            <a:spLocks noChangeArrowheads="1"/>
          </p:cNvSpPr>
          <p:nvPr/>
        </p:nvSpPr>
        <p:spPr bwMode="auto">
          <a:xfrm>
            <a:off x="2855640" y="179930"/>
            <a:ext cx="6408564" cy="646331"/>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a:solidFill>
                  <a:srgbClr val="0000FF"/>
                </a:solidFill>
              </a:rPr>
              <a:t>NAMASSTE – Techniques</a:t>
            </a:r>
            <a:endParaRPr lang="en-US" altLang="it-IT" sz="3600" b="1" dirty="0">
              <a:solidFill>
                <a:srgbClr val="0000FF"/>
              </a:solidFill>
            </a:endParaRPr>
          </a:p>
        </p:txBody>
      </p:sp>
      <p:sp>
        <p:nvSpPr>
          <p:cNvPr id="8" name="Rettangolo 7">
            <a:extLst>
              <a:ext uri="{FF2B5EF4-FFF2-40B4-BE49-F238E27FC236}">
                <a16:creationId xmlns:a16="http://schemas.microsoft.com/office/drawing/2014/main" id="{B69308E8-F8F7-4C15-82A0-EBC9ED254FC7}"/>
              </a:ext>
            </a:extLst>
          </p:cNvPr>
          <p:cNvSpPr/>
          <p:nvPr/>
        </p:nvSpPr>
        <p:spPr>
          <a:xfrm>
            <a:off x="516835" y="1121108"/>
            <a:ext cx="11158329" cy="5601533"/>
          </a:xfrm>
          <a:prstGeom prst="rect">
            <a:avLst/>
          </a:prstGeom>
        </p:spPr>
        <p:txBody>
          <a:bodyPr wrap="square">
            <a:spAutoFit/>
          </a:bodyPr>
          <a:lstStyle/>
          <a:p>
            <a:pPr marL="285750" indent="-285750" algn="just">
              <a:buFont typeface="Arial" panose="020B0604020202020204" pitchFamily="34" charset="0"/>
              <a:buChar char="•"/>
            </a:pPr>
            <a:r>
              <a:rPr lang="en-GB" sz="2200" dirty="0">
                <a:solidFill>
                  <a:srgbClr val="0000FF"/>
                </a:solidFill>
                <a:latin typeface="Arial" panose="020B0604020202020204" pitchFamily="34" charset="0"/>
                <a:ea typeface="Calibri" panose="020F0502020204030204" pitchFamily="34" charset="0"/>
                <a:cs typeface="Arial" panose="020B0604020202020204" pitchFamily="34" charset="0"/>
              </a:rPr>
              <a:t>Non - magnetic preliminary characterization measurements</a:t>
            </a: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 IR, </a:t>
            </a:r>
            <a:r>
              <a:rPr lang="en-GB" sz="2200" dirty="0" err="1">
                <a:solidFill>
                  <a:srgbClr val="000000"/>
                </a:solidFill>
                <a:latin typeface="Arial" panose="020B0604020202020204" pitchFamily="34" charset="0"/>
                <a:ea typeface="Calibri" panose="020F0502020204030204" pitchFamily="34" charset="0"/>
                <a:cs typeface="Arial" panose="020B0604020202020204" pitchFamily="34" charset="0"/>
              </a:rPr>
              <a:t>Uv</a:t>
            </a: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-Vis, X-ray, NMR for ligands </a:t>
            </a:r>
            <a:r>
              <a:rPr lang="en-GB" sz="2200" b="1" dirty="0">
                <a:solidFill>
                  <a:srgbClr val="006600"/>
                </a:solidFill>
                <a:cs typeface="Arial" panose="020B0604020202020204" pitchFamily="34" charset="0"/>
              </a:rPr>
              <a:t>Unit 2</a:t>
            </a:r>
            <a:endParaRPr lang="en-GB" sz="2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en-GB" sz="1000"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GB" sz="2200" dirty="0">
                <a:solidFill>
                  <a:srgbClr val="0000FF"/>
                </a:solidFill>
                <a:latin typeface="Arial" panose="020B0604020202020204" pitchFamily="34" charset="0"/>
                <a:ea typeface="Calibri" panose="020F0502020204030204" pitchFamily="34" charset="0"/>
                <a:cs typeface="Arial" panose="020B0604020202020204" pitchFamily="34" charset="0"/>
              </a:rPr>
              <a:t>ac and dc magnetometry </a:t>
            </a:r>
            <a:r>
              <a:rPr lang="en-GB" sz="2200" dirty="0">
                <a:latin typeface="Arial" panose="020B0604020202020204" pitchFamily="34" charset="0"/>
                <a:ea typeface="Calibri" panose="020F0502020204030204" pitchFamily="34" charset="0"/>
                <a:cs typeface="Arial" panose="020B0604020202020204" pitchFamily="34" charset="0"/>
              </a:rPr>
              <a:t>measurements vs temperature (T) and magnetic field (</a:t>
            </a:r>
            <a:r>
              <a:rPr lang="it-IT" sz="2200" dirty="0">
                <a:latin typeface="Arial" panose="020B0604020202020204" pitchFamily="34" charset="0"/>
                <a:cs typeface="Arial" panose="020B0604020202020204" pitchFamily="34" charset="0"/>
                <a:sym typeface="Symbol" panose="05050102010706020507" pitchFamily="18" charset="2"/>
              </a:rPr>
              <a:t></a:t>
            </a:r>
            <a:r>
              <a:rPr lang="en-GB" sz="2200" baseline="-25000" dirty="0">
                <a:latin typeface="Arial" panose="020B0604020202020204" pitchFamily="34" charset="0"/>
                <a:cs typeface="Arial" panose="020B0604020202020204" pitchFamily="34" charset="0"/>
              </a:rPr>
              <a:t>0</a:t>
            </a:r>
            <a:r>
              <a:rPr lang="en-GB" sz="2200" b="1" dirty="0">
                <a:latin typeface="Arial" panose="020B0604020202020204" pitchFamily="34" charset="0"/>
                <a:ea typeface="Calibri" panose="020F0502020204030204" pitchFamily="34" charset="0"/>
                <a:cs typeface="Arial" panose="020B0604020202020204" pitchFamily="34" charset="0"/>
              </a:rPr>
              <a:t>H</a:t>
            </a:r>
            <a:r>
              <a:rPr lang="en-GB" sz="2200" dirty="0">
                <a:latin typeface="Arial" panose="020B0604020202020204" pitchFamily="34" charset="0"/>
                <a:ea typeface="Calibri" panose="020F0502020204030204" pitchFamily="34" charset="0"/>
                <a:cs typeface="Arial" panose="020B0604020202020204" pitchFamily="34" charset="0"/>
              </a:rPr>
              <a:t>) (2K &lt; T &lt; 300K, 0 &lt; </a:t>
            </a:r>
            <a:r>
              <a:rPr lang="it-IT" sz="2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GB" sz="2200" baseline="-25000" dirty="0">
                <a:latin typeface="Arial" panose="020B0604020202020204" pitchFamily="34" charset="0"/>
                <a:ea typeface="Calibri" panose="020F0502020204030204" pitchFamily="34" charset="0"/>
                <a:cs typeface="Arial" panose="020B0604020202020204" pitchFamily="34" charset="0"/>
              </a:rPr>
              <a:t>0</a:t>
            </a:r>
            <a:r>
              <a:rPr lang="en-GB" sz="2200" dirty="0">
                <a:latin typeface="Arial" panose="020B0604020202020204" pitchFamily="34" charset="0"/>
                <a:ea typeface="Calibri" panose="020F0502020204030204" pitchFamily="34" charset="0"/>
                <a:cs typeface="Arial" panose="020B0604020202020204" pitchFamily="34" charset="0"/>
              </a:rPr>
              <a:t>H &lt; 5T) - </a:t>
            </a:r>
            <a:r>
              <a:rPr lang="en-GB" sz="2200" b="1" dirty="0">
                <a:solidFill>
                  <a:srgbClr val="0000FF"/>
                </a:solidFill>
                <a:cs typeface="Arial" panose="020B0604020202020204" pitchFamily="34" charset="0"/>
              </a:rPr>
              <a:t>Unit 1</a:t>
            </a:r>
            <a:r>
              <a:rPr lang="en-GB" sz="2200" b="1" dirty="0">
                <a:solidFill>
                  <a:srgbClr val="339933"/>
                </a:solidFill>
                <a:cs typeface="Arial" panose="020B0604020202020204" pitchFamily="34" charset="0"/>
              </a:rPr>
              <a:t> </a:t>
            </a:r>
            <a:r>
              <a:rPr lang="en-GB" sz="2200" dirty="0">
                <a:cs typeface="Arial" panose="020B0604020202020204" pitchFamily="34" charset="0"/>
              </a:rPr>
              <a:t>and</a:t>
            </a:r>
            <a:r>
              <a:rPr lang="en-GB" sz="2200" b="1" dirty="0">
                <a:solidFill>
                  <a:srgbClr val="00B0F0"/>
                </a:solidFill>
                <a:cs typeface="Arial" panose="020B0604020202020204" pitchFamily="34" charset="0"/>
              </a:rPr>
              <a:t> </a:t>
            </a:r>
            <a:r>
              <a:rPr lang="en-GB" sz="2200" b="1" dirty="0">
                <a:solidFill>
                  <a:srgbClr val="006600"/>
                </a:solidFill>
                <a:cs typeface="Arial" panose="020B0604020202020204" pitchFamily="34" charset="0"/>
              </a:rPr>
              <a:t>Unit 2</a:t>
            </a:r>
            <a:endParaRPr lang="en-GB" sz="2200" dirty="0">
              <a:solidFill>
                <a:srgbClr val="0066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200" dirty="0">
                <a:solidFill>
                  <a:srgbClr val="0000FF"/>
                </a:solidFill>
                <a:latin typeface="Arial" panose="020B0604020202020204" pitchFamily="34" charset="0"/>
                <a:cs typeface="Arial" panose="020B0604020202020204" pitchFamily="34" charset="0"/>
              </a:rPr>
              <a:t>Zero and high magnetic field wide-band NQR/NMR</a:t>
            </a:r>
            <a:r>
              <a:rPr lang="en-GB" sz="2200" dirty="0">
                <a:latin typeface="Arial" panose="020B0604020202020204" pitchFamily="34" charset="0"/>
                <a:cs typeface="Arial" panose="020B0604020202020204" pitchFamily="34" charset="0"/>
              </a:rPr>
              <a:t> on </a:t>
            </a:r>
            <a:r>
              <a:rPr lang="en-GB" sz="2200" baseline="30000" dirty="0">
                <a:latin typeface="Arial" panose="020B0604020202020204" pitchFamily="34" charset="0"/>
                <a:cs typeface="Arial" panose="020B0604020202020204" pitchFamily="34" charset="0"/>
              </a:rPr>
              <a:t>1</a:t>
            </a:r>
            <a:r>
              <a:rPr lang="en-GB" sz="2200" dirty="0">
                <a:latin typeface="Arial" panose="020B0604020202020204" pitchFamily="34" charset="0"/>
                <a:cs typeface="Arial" panose="020B0604020202020204" pitchFamily="34" charset="0"/>
              </a:rPr>
              <a:t>H and transition-metal nuclei as a function of T and </a:t>
            </a:r>
            <a:r>
              <a:rPr lang="it-IT" sz="2200" dirty="0">
                <a:latin typeface="Arial" panose="020B0604020202020204" pitchFamily="34" charset="0"/>
                <a:cs typeface="Arial" panose="020B0604020202020204" pitchFamily="34" charset="0"/>
                <a:sym typeface="Symbol" panose="05050102010706020507" pitchFamily="18" charset="2"/>
              </a:rPr>
              <a:t></a:t>
            </a:r>
            <a:r>
              <a:rPr lang="en-GB" sz="2200" baseline="-25000" dirty="0">
                <a:latin typeface="Arial" panose="020B0604020202020204" pitchFamily="34" charset="0"/>
                <a:cs typeface="Arial" panose="020B0604020202020204" pitchFamily="34" charset="0"/>
              </a:rPr>
              <a:t>0</a:t>
            </a:r>
            <a:r>
              <a:rPr lang="en-GB" sz="2200" b="1" dirty="0">
                <a:latin typeface="Arial" panose="020B0604020202020204" pitchFamily="34" charset="0"/>
                <a:cs typeface="Arial" panose="020B0604020202020204" pitchFamily="34" charset="0"/>
              </a:rPr>
              <a:t>H</a:t>
            </a:r>
            <a:r>
              <a:rPr lang="en-GB" sz="2200" dirty="0">
                <a:latin typeface="Arial" panose="020B0604020202020204" pitchFamily="34" charset="0"/>
                <a:cs typeface="Arial" panose="020B0604020202020204" pitchFamily="34" charset="0"/>
              </a:rPr>
              <a:t> applied (1.5K &lt; T &lt; 300K;  0.1T &lt; </a:t>
            </a:r>
            <a:r>
              <a:rPr lang="it-IT" sz="2200" dirty="0">
                <a:latin typeface="Arial" panose="020B0604020202020204" pitchFamily="34" charset="0"/>
                <a:cs typeface="Arial" panose="020B0604020202020204" pitchFamily="34" charset="0"/>
                <a:sym typeface="Symbol" panose="05050102010706020507" pitchFamily="18" charset="2"/>
              </a:rPr>
              <a:t></a:t>
            </a:r>
            <a:r>
              <a:rPr lang="en-GB" sz="2200" baseline="-25000" dirty="0">
                <a:latin typeface="Arial" panose="020B0604020202020204" pitchFamily="34" charset="0"/>
                <a:cs typeface="Arial" panose="020B0604020202020204" pitchFamily="34" charset="0"/>
              </a:rPr>
              <a:t>0</a:t>
            </a:r>
            <a:r>
              <a:rPr lang="en-GB" sz="2200" dirty="0">
                <a:latin typeface="Arial" panose="020B0604020202020204" pitchFamily="34" charset="0"/>
                <a:cs typeface="Arial" panose="020B0604020202020204" pitchFamily="34" charset="0"/>
              </a:rPr>
              <a:t>H &lt; 9T) respectively - </a:t>
            </a:r>
            <a:r>
              <a:rPr lang="en-GB" sz="2200" b="1" dirty="0">
                <a:solidFill>
                  <a:srgbClr val="0000FF"/>
                </a:solidFill>
                <a:cs typeface="Arial" panose="020B0604020202020204" pitchFamily="34" charset="0"/>
              </a:rPr>
              <a:t>Unit 1</a:t>
            </a:r>
            <a:r>
              <a:rPr lang="en-GB" sz="2200" dirty="0">
                <a:cs typeface="Arial" panose="020B0604020202020204" pitchFamily="34" charset="0"/>
              </a:rPr>
              <a:t> and</a:t>
            </a:r>
            <a:r>
              <a:rPr lang="en-GB" sz="2200" b="1" dirty="0">
                <a:solidFill>
                  <a:srgbClr val="00B0F0"/>
                </a:solidFill>
                <a:cs typeface="Arial" panose="020B0604020202020204" pitchFamily="34" charset="0"/>
              </a:rPr>
              <a:t> </a:t>
            </a:r>
            <a:r>
              <a:rPr lang="en-GB" sz="2200" b="1" dirty="0">
                <a:solidFill>
                  <a:srgbClr val="FF0000"/>
                </a:solidFill>
                <a:cs typeface="Arial" panose="020B0604020202020204" pitchFamily="34" charset="0"/>
              </a:rPr>
              <a:t>Unit 3 </a:t>
            </a:r>
            <a:endParaRPr lang="it-IT" sz="2200" dirty="0">
              <a:latin typeface="Arial" panose="020B0604020202020204" pitchFamily="34" charset="0"/>
              <a:cs typeface="Arial" panose="020B0604020202020204" pitchFamily="34" charset="0"/>
            </a:endParaRPr>
          </a:p>
          <a:p>
            <a:pPr algn="just"/>
            <a:endParaRPr lang="en-GB" sz="1000" i="1" dirty="0">
              <a:solidFill>
                <a:srgbClr val="0000FF"/>
              </a:solidFill>
            </a:endParaRPr>
          </a:p>
          <a:p>
            <a:pPr marL="285750" indent="-285750" algn="just">
              <a:buFont typeface="Arial" panose="020B0604020202020204" pitchFamily="34" charset="0"/>
              <a:buChar char="•"/>
            </a:pPr>
            <a:r>
              <a:rPr lang="en-GB" sz="2200" dirty="0">
                <a:solidFill>
                  <a:srgbClr val="0000FF"/>
                </a:solidFill>
                <a:latin typeface="Arial" panose="020B0604020202020204" pitchFamily="34" charset="0"/>
                <a:cs typeface="Arial" panose="020B0604020202020204" pitchFamily="34" charset="0"/>
              </a:rPr>
              <a:t>Low-field and FFC (Fast Field Cycling) wide-band </a:t>
            </a:r>
            <a:r>
              <a:rPr lang="en-GB" sz="2200" baseline="30000" dirty="0">
                <a:solidFill>
                  <a:srgbClr val="0000FF"/>
                </a:solidFill>
                <a:latin typeface="Arial" panose="020B0604020202020204" pitchFamily="34" charset="0"/>
                <a:cs typeface="Arial" panose="020B0604020202020204" pitchFamily="34" charset="0"/>
              </a:rPr>
              <a:t>1</a:t>
            </a:r>
            <a:r>
              <a:rPr lang="en-GB" sz="2200" dirty="0">
                <a:solidFill>
                  <a:srgbClr val="0000FF"/>
                </a:solidFill>
                <a:latin typeface="Arial" panose="020B0604020202020204" pitchFamily="34" charset="0"/>
                <a:cs typeface="Arial" panose="020B0604020202020204" pitchFamily="34" charset="0"/>
              </a:rPr>
              <a:t>H NMR </a:t>
            </a:r>
            <a:r>
              <a:rPr lang="en-GB" sz="2200" dirty="0">
                <a:latin typeface="Arial" panose="020B0604020202020204" pitchFamily="34" charset="0"/>
                <a:cs typeface="Arial" panose="020B0604020202020204" pitchFamily="34" charset="0"/>
              </a:rPr>
              <a:t>vs T and </a:t>
            </a:r>
            <a:r>
              <a:rPr lang="it-IT" sz="2200" dirty="0">
                <a:latin typeface="Arial" panose="020B0604020202020204" pitchFamily="34" charset="0"/>
                <a:cs typeface="Arial" panose="020B0604020202020204" pitchFamily="34" charset="0"/>
                <a:sym typeface="Symbol" panose="05050102010706020507" pitchFamily="18" charset="2"/>
              </a:rPr>
              <a:t></a:t>
            </a:r>
            <a:r>
              <a:rPr lang="en-GB" sz="2200" baseline="-25000" dirty="0">
                <a:latin typeface="Arial" panose="020B0604020202020204" pitchFamily="34" charset="0"/>
                <a:cs typeface="Arial" panose="020B0604020202020204" pitchFamily="34" charset="0"/>
              </a:rPr>
              <a:t>0</a:t>
            </a:r>
            <a:r>
              <a:rPr lang="en-GB" sz="2200" b="1" dirty="0">
                <a:latin typeface="Arial" panose="020B0604020202020204" pitchFamily="34" charset="0"/>
                <a:cs typeface="Arial" panose="020B0604020202020204" pitchFamily="34" charset="0"/>
              </a:rPr>
              <a:t>H</a:t>
            </a:r>
            <a:r>
              <a:rPr lang="en-GB" sz="2200" dirty="0">
                <a:latin typeface="Arial" panose="020B0604020202020204" pitchFamily="34" charset="0"/>
                <a:cs typeface="Arial" panose="020B0604020202020204" pitchFamily="34" charset="0"/>
              </a:rPr>
              <a:t> (150K &lt; T &lt; 300K; 0.0025T &lt; </a:t>
            </a:r>
            <a:r>
              <a:rPr lang="it-IT" sz="2200" dirty="0">
                <a:latin typeface="Arial" panose="020B0604020202020204" pitchFamily="34" charset="0"/>
                <a:cs typeface="Arial" panose="020B0604020202020204" pitchFamily="34" charset="0"/>
                <a:sym typeface="Symbol" panose="05050102010706020507" pitchFamily="18" charset="2"/>
              </a:rPr>
              <a:t></a:t>
            </a:r>
            <a:r>
              <a:rPr lang="en-GB" sz="2200" baseline="-25000" dirty="0">
                <a:latin typeface="Arial" panose="020B0604020202020204" pitchFamily="34" charset="0"/>
                <a:cs typeface="Arial" panose="020B0604020202020204" pitchFamily="34" charset="0"/>
              </a:rPr>
              <a:t>0</a:t>
            </a:r>
            <a:r>
              <a:rPr lang="en-GB" sz="2200" dirty="0">
                <a:latin typeface="Arial" panose="020B0604020202020204" pitchFamily="34" charset="0"/>
                <a:cs typeface="Arial" panose="020B0604020202020204" pitchFamily="34" charset="0"/>
              </a:rPr>
              <a:t>H &lt; 0.25T) - </a:t>
            </a:r>
            <a:r>
              <a:rPr lang="en-GB" sz="2200" b="1" dirty="0">
                <a:solidFill>
                  <a:srgbClr val="FF0000"/>
                </a:solidFill>
                <a:cs typeface="Arial" panose="020B0604020202020204" pitchFamily="34" charset="0"/>
              </a:rPr>
              <a:t>Unit 3</a:t>
            </a:r>
            <a:endParaRPr lang="en-GB" sz="2200"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200" dirty="0">
                <a:solidFill>
                  <a:srgbClr val="0000FF"/>
                </a:solidFill>
                <a:latin typeface="Arial" panose="020B0604020202020204" pitchFamily="34" charset="0"/>
                <a:cs typeface="Arial" panose="020B0604020202020204" pitchFamily="34" charset="0"/>
              </a:rPr>
              <a:t>EPR measurements </a:t>
            </a:r>
            <a:r>
              <a:rPr lang="en-GB" sz="2200" dirty="0">
                <a:latin typeface="Arial" panose="020B0604020202020204" pitchFamily="34" charset="0"/>
                <a:cs typeface="Arial" panose="020B0604020202020204" pitchFamily="34" charset="0"/>
              </a:rPr>
              <a:t>at variable frequency, as a function of temperature and magnetic field (range: 4.2K - 300K and 0.1T - 4T) - </a:t>
            </a:r>
            <a:r>
              <a:rPr lang="en-GB" sz="2200" b="1" dirty="0">
                <a:solidFill>
                  <a:srgbClr val="006600"/>
                </a:solidFill>
                <a:cs typeface="Arial" panose="020B0604020202020204" pitchFamily="34" charset="0"/>
              </a:rPr>
              <a:t>Unit 2</a:t>
            </a:r>
            <a:endParaRPr lang="en-GB" sz="2200" dirty="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200" dirty="0" err="1">
                <a:solidFill>
                  <a:srgbClr val="0000FF"/>
                </a:solidFill>
                <a:latin typeface="Arial" panose="020B0604020202020204" pitchFamily="34" charset="0"/>
                <a:cs typeface="Arial" panose="020B0604020202020204" pitchFamily="34" charset="0"/>
              </a:rPr>
              <a:t>MuSR</a:t>
            </a:r>
            <a:r>
              <a:rPr lang="en-GB" sz="2200" dirty="0">
                <a:solidFill>
                  <a:srgbClr val="0000FF"/>
                </a:solidFill>
                <a:latin typeface="Arial" panose="020B0604020202020204" pitchFamily="34" charset="0"/>
                <a:cs typeface="Arial" panose="020B0604020202020204" pitchFamily="34" charset="0"/>
              </a:rPr>
              <a:t> measurements </a:t>
            </a:r>
            <a:r>
              <a:rPr lang="en-GB" sz="2200" dirty="0">
                <a:latin typeface="Arial" panose="020B0604020202020204" pitchFamily="34" charset="0"/>
                <a:cs typeface="Arial" panose="020B0604020202020204" pitchFamily="34" charset="0"/>
              </a:rPr>
              <a:t>in longitudinal and transverse configurations vs temperature and magnetic field applied (1.8K - 300K, 0 – 0.6T) </a:t>
            </a:r>
            <a:r>
              <a:rPr lang="en-GB" sz="2200" b="1" dirty="0">
                <a:latin typeface="Arial" panose="020B0604020202020204" pitchFamily="34" charset="0"/>
                <a:cs typeface="Arial" panose="020B0604020202020204" pitchFamily="34" charset="0"/>
              </a:rPr>
              <a:t>at PSI facility</a:t>
            </a:r>
            <a:r>
              <a:rPr lang="x-none" sz="2200" dirty="0">
                <a:latin typeface="Arial" panose="020B0604020202020204" pitchFamily="34" charset="0"/>
                <a:cs typeface="Arial" panose="020B0604020202020204" pitchFamily="34" charset="0"/>
              </a:rPr>
              <a:t> </a:t>
            </a:r>
            <a:r>
              <a:rPr lang="it-IT" sz="2200" dirty="0">
                <a:latin typeface="Arial" panose="020B0604020202020204" pitchFamily="34" charset="0"/>
                <a:cs typeface="Arial" panose="020B0604020202020204" pitchFamily="34" charset="0"/>
              </a:rPr>
              <a:t>-</a:t>
            </a:r>
            <a:r>
              <a:rPr lang="en-GB" sz="2200" b="1" dirty="0">
                <a:solidFill>
                  <a:srgbClr val="0000FF"/>
                </a:solidFill>
                <a:cs typeface="Arial" panose="020B0604020202020204" pitchFamily="34" charset="0"/>
              </a:rPr>
              <a:t> Unit 1</a:t>
            </a:r>
            <a:r>
              <a:rPr lang="en-GB" sz="2200" b="1" dirty="0">
                <a:solidFill>
                  <a:srgbClr val="339933"/>
                </a:solidFill>
                <a:cs typeface="Arial" panose="020B0604020202020204" pitchFamily="34" charset="0"/>
              </a:rPr>
              <a:t> </a:t>
            </a:r>
            <a:r>
              <a:rPr lang="en-GB" sz="2200" dirty="0">
                <a:cs typeface="Arial" panose="020B0604020202020204" pitchFamily="34" charset="0"/>
              </a:rPr>
              <a:t>and</a:t>
            </a:r>
            <a:r>
              <a:rPr lang="en-GB" sz="2200" b="1" dirty="0">
                <a:solidFill>
                  <a:srgbClr val="00B0F0"/>
                </a:solidFill>
                <a:cs typeface="Arial" panose="020B0604020202020204" pitchFamily="34" charset="0"/>
              </a:rPr>
              <a:t> </a:t>
            </a:r>
            <a:r>
              <a:rPr lang="en-GB" sz="2200" b="1" dirty="0">
                <a:solidFill>
                  <a:srgbClr val="FF0000"/>
                </a:solidFill>
                <a:cs typeface="Arial" panose="020B0604020202020204" pitchFamily="34" charset="0"/>
              </a:rPr>
              <a:t>Unit 3 </a:t>
            </a:r>
            <a:r>
              <a:rPr lang="en-GB" sz="2200" b="1" dirty="0">
                <a:solidFill>
                  <a:srgbClr val="00CC00"/>
                </a:solidFill>
                <a:cs typeface="Arial" panose="020B0604020202020204" pitchFamily="34" charset="0"/>
              </a:rPr>
              <a:t>Unit 4</a:t>
            </a:r>
            <a:endParaRPr lang="it-IT" sz="2200" dirty="0">
              <a:solidFill>
                <a:srgbClr val="00CC00"/>
              </a:solidFill>
              <a:latin typeface="Arial" panose="020B0604020202020204" pitchFamily="34" charset="0"/>
              <a:cs typeface="Arial" panose="020B0604020202020204" pitchFamily="34" charset="0"/>
            </a:endParaRPr>
          </a:p>
        </p:txBody>
      </p:sp>
      <p:grpSp>
        <p:nvGrpSpPr>
          <p:cNvPr id="11" name="Gruppo 13">
            <a:extLst>
              <a:ext uri="{FF2B5EF4-FFF2-40B4-BE49-F238E27FC236}">
                <a16:creationId xmlns:a16="http://schemas.microsoft.com/office/drawing/2014/main" id="{E84B9320-2622-44BE-80CA-400ADAC936A2}"/>
              </a:ext>
            </a:extLst>
          </p:cNvPr>
          <p:cNvGrpSpPr/>
          <p:nvPr/>
        </p:nvGrpSpPr>
        <p:grpSpPr>
          <a:xfrm>
            <a:off x="11258596" y="128328"/>
            <a:ext cx="660019" cy="662880"/>
            <a:chOff x="8232461" y="908720"/>
            <a:chExt cx="660019" cy="662880"/>
          </a:xfrm>
        </p:grpSpPr>
        <p:sp>
          <p:nvSpPr>
            <p:cNvPr id="12" name="CasellaDiTesto 11">
              <a:extLst>
                <a:ext uri="{FF2B5EF4-FFF2-40B4-BE49-F238E27FC236}">
                  <a16:creationId xmlns:a16="http://schemas.microsoft.com/office/drawing/2014/main" id="{8DF442CA-F96D-4D22-BE6D-B1C47A28D5E0}"/>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13" name="Immagine 12" descr="logo_INFN.png">
              <a:extLst>
                <a:ext uri="{FF2B5EF4-FFF2-40B4-BE49-F238E27FC236}">
                  <a16:creationId xmlns:a16="http://schemas.microsoft.com/office/drawing/2014/main" id="{A4F78AA6-9694-41C9-A9EF-554C49D2029A}"/>
                </a:ext>
              </a:extLst>
            </p:cNvPr>
            <p:cNvPicPr>
              <a:picLocks noChangeAspect="1"/>
            </p:cNvPicPr>
            <p:nvPr/>
          </p:nvPicPr>
          <p:blipFill>
            <a:blip r:embed="rId3" cstate="print"/>
            <a:stretch>
              <a:fillRect/>
            </a:stretch>
          </p:blipFill>
          <p:spPr>
            <a:xfrm>
              <a:off x="8232461" y="908720"/>
              <a:ext cx="660019" cy="420439"/>
            </a:xfrm>
            <a:prstGeom prst="rect">
              <a:avLst/>
            </a:prstGeom>
          </p:spPr>
        </p:pic>
      </p:grpSp>
      <p:sp>
        <p:nvSpPr>
          <p:cNvPr id="3" name="Rettangolo 2">
            <a:extLst>
              <a:ext uri="{FF2B5EF4-FFF2-40B4-BE49-F238E27FC236}">
                <a16:creationId xmlns:a16="http://schemas.microsoft.com/office/drawing/2014/main" id="{82604972-7B71-8EB5-F904-657BA326A9C5}"/>
              </a:ext>
            </a:extLst>
          </p:cNvPr>
          <p:cNvSpPr/>
          <p:nvPr/>
        </p:nvSpPr>
        <p:spPr>
          <a:xfrm>
            <a:off x="516835" y="5569526"/>
            <a:ext cx="11158329" cy="105294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62850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B46C606-6301-4B07-918B-6ED7C78F9FDC}"/>
              </a:ext>
            </a:extLst>
          </p:cNvPr>
          <p:cNvSpPr>
            <a:spLocks noGrp="1"/>
          </p:cNvSpPr>
          <p:nvPr>
            <p:ph type="sldNum" sz="quarter" idx="12"/>
          </p:nvPr>
        </p:nvSpPr>
        <p:spPr>
          <a:xfrm>
            <a:off x="9940998" y="6469213"/>
            <a:ext cx="2133600" cy="365125"/>
          </a:xfrm>
        </p:spPr>
        <p:txBody>
          <a:bodyPr/>
          <a:lstStyle/>
          <a:p>
            <a:fld id="{0CFD21F0-C72F-40F9-9FED-F04D6868B59F}" type="slidenum">
              <a:rPr lang="it-IT" smtClean="0"/>
              <a:pPr/>
              <a:t>25</a:t>
            </a:fld>
            <a:r>
              <a:rPr lang="it-IT" dirty="0"/>
              <a:t>/19</a:t>
            </a:r>
          </a:p>
        </p:txBody>
      </p:sp>
      <p:sp>
        <p:nvSpPr>
          <p:cNvPr id="7" name="Text Box 24">
            <a:extLst>
              <a:ext uri="{FF2B5EF4-FFF2-40B4-BE49-F238E27FC236}">
                <a16:creationId xmlns:a16="http://schemas.microsoft.com/office/drawing/2014/main" id="{FFA5FFC9-CFDF-4EDB-8CD7-43549882CE77}"/>
              </a:ext>
            </a:extLst>
          </p:cNvPr>
          <p:cNvSpPr txBox="1">
            <a:spLocks noChangeArrowheads="1"/>
          </p:cNvSpPr>
          <p:nvPr/>
        </p:nvSpPr>
        <p:spPr bwMode="auto">
          <a:xfrm>
            <a:off x="1815545" y="179930"/>
            <a:ext cx="8560905" cy="646331"/>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a:solidFill>
                  <a:srgbClr val="0000FF"/>
                </a:solidFill>
              </a:rPr>
              <a:t>NAMASSTE – </a:t>
            </a:r>
            <a:r>
              <a:rPr lang="it-IT" altLang="it-IT" sz="3600" b="1" dirty="0" err="1">
                <a:solidFill>
                  <a:srgbClr val="0000FF"/>
                </a:solidFill>
              </a:rPr>
              <a:t>Theoretical</a:t>
            </a:r>
            <a:r>
              <a:rPr lang="it-IT" altLang="it-IT" sz="3600" b="1" dirty="0">
                <a:solidFill>
                  <a:srgbClr val="0000FF"/>
                </a:solidFill>
              </a:rPr>
              <a:t> </a:t>
            </a:r>
            <a:r>
              <a:rPr lang="it-IT" altLang="it-IT" sz="3600" b="1" dirty="0" err="1">
                <a:solidFill>
                  <a:srgbClr val="0000FF"/>
                </a:solidFill>
              </a:rPr>
              <a:t>Approaches</a:t>
            </a:r>
            <a:endParaRPr lang="en-US" altLang="it-IT" sz="3600" b="1" dirty="0">
              <a:solidFill>
                <a:srgbClr val="0000FF"/>
              </a:solidFill>
            </a:endParaRPr>
          </a:p>
        </p:txBody>
      </p:sp>
      <p:sp>
        <p:nvSpPr>
          <p:cNvPr id="8" name="Rettangolo 7">
            <a:extLst>
              <a:ext uri="{FF2B5EF4-FFF2-40B4-BE49-F238E27FC236}">
                <a16:creationId xmlns:a16="http://schemas.microsoft.com/office/drawing/2014/main" id="{B69308E8-F8F7-4C15-82A0-EBC9ED254FC7}"/>
              </a:ext>
            </a:extLst>
          </p:cNvPr>
          <p:cNvSpPr/>
          <p:nvPr/>
        </p:nvSpPr>
        <p:spPr>
          <a:xfrm>
            <a:off x="855490" y="1162052"/>
            <a:ext cx="10389458" cy="4955203"/>
          </a:xfrm>
          <a:prstGeom prst="rect">
            <a:avLst/>
          </a:prstGeom>
        </p:spPr>
        <p:txBody>
          <a:bodyPr wrap="square">
            <a:spAutoFit/>
          </a:bodyPr>
          <a:lstStyle/>
          <a:p>
            <a:pPr marL="285750" indent="-285750" algn="just">
              <a:buFont typeface="Arial" panose="020B0604020202020204" pitchFamily="34" charset="0"/>
              <a:buChar char="•"/>
            </a:pPr>
            <a:r>
              <a:rPr lang="en-GB" sz="2200" dirty="0">
                <a:solidFill>
                  <a:srgbClr val="FF0000"/>
                </a:solidFill>
                <a:latin typeface="Arial" panose="020B0604020202020204" pitchFamily="34" charset="0"/>
                <a:ea typeface="Calibri" panose="020F0502020204030204" pitchFamily="34" charset="0"/>
                <a:cs typeface="Arial" panose="020B0604020202020204" pitchFamily="34" charset="0"/>
              </a:rPr>
              <a:t>Model of the MNMs</a:t>
            </a:r>
            <a:r>
              <a:rPr lang="en-GB" sz="2200" dirty="0">
                <a:latin typeface="Arial" panose="020B0604020202020204" pitchFamily="34" charset="0"/>
                <a:ea typeface="Calibri" panose="020F0502020204030204" pitchFamily="34" charset="0"/>
                <a:cs typeface="Arial" panose="020B0604020202020204" pitchFamily="34" charset="0"/>
              </a:rPr>
              <a:t>:</a:t>
            </a:r>
            <a:r>
              <a:rPr lang="en-GB" sz="22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GB" sz="2200" dirty="0">
                <a:latin typeface="Arial" panose="020B0604020202020204" pitchFamily="34" charset="0"/>
                <a:ea typeface="Calibri" panose="020F0502020204030204" pitchFamily="34" charset="0"/>
                <a:cs typeface="Arial" panose="020B0604020202020204" pitchFamily="34" charset="0"/>
              </a:rPr>
              <a:t>Spin Hamiltonian fitted on the experimental data (magnetometry)</a:t>
            </a:r>
          </a:p>
          <a:p>
            <a:pPr marL="285750" indent="-285750" algn="just">
              <a:buFont typeface="Arial" panose="020B0604020202020204" pitchFamily="34" charset="0"/>
              <a:buChar char="•"/>
            </a:pPr>
            <a:endParaRPr lang="en-GB" sz="1500"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GB" sz="2200" dirty="0">
                <a:solidFill>
                  <a:srgbClr val="FF0000"/>
                </a:solidFill>
                <a:latin typeface="Arial" panose="020B0604020202020204" pitchFamily="34" charset="0"/>
                <a:ea typeface="Calibri" panose="020F0502020204030204" pitchFamily="34" charset="0"/>
                <a:cs typeface="Arial" panose="020B0604020202020204" pitchFamily="34" charset="0"/>
              </a:rPr>
              <a:t>First Principle Calculation</a:t>
            </a:r>
            <a:r>
              <a:rPr lang="en-GB" sz="2200" dirty="0">
                <a:latin typeface="Arial" panose="020B0604020202020204" pitchFamily="34" charset="0"/>
                <a:ea typeface="Calibri" panose="020F0502020204030204" pitchFamily="34" charset="0"/>
                <a:cs typeface="Arial" panose="020B0604020202020204" pitchFamily="34" charset="0"/>
              </a:rPr>
              <a:t>:</a:t>
            </a:r>
            <a:r>
              <a:rPr lang="en-GB" sz="22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GB" sz="2200" dirty="0">
                <a:latin typeface="Arial" panose="020B0604020202020204" pitchFamily="34" charset="0"/>
                <a:ea typeface="Calibri" panose="020F0502020204030204" pitchFamily="34" charset="0"/>
                <a:cs typeface="Arial" panose="020B0604020202020204" pitchFamily="34" charset="0"/>
              </a:rPr>
              <a:t>calculation of the parameters of an Hubbard model via Density Functional Theory (DFT) and subsequent extraction of the Spin Hamiltonian through perturbation theory.</a:t>
            </a:r>
            <a:r>
              <a:rPr lang="it-IT" sz="2200" dirty="0">
                <a:latin typeface="Arial" panose="020B0604020202020204" pitchFamily="34" charset="0"/>
                <a:ea typeface="Calibri" panose="020F0502020204030204" pitchFamily="34" charset="0"/>
                <a:cs typeface="Arial" panose="020B0604020202020204" pitchFamily="34" charset="0"/>
              </a:rPr>
              <a:t> </a:t>
            </a:r>
            <a:endParaRPr lang="en-GB" sz="22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en-GB" sz="15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200" dirty="0">
                <a:solidFill>
                  <a:srgbClr val="FF0000"/>
                </a:solidFill>
                <a:latin typeface="Arial" panose="020B0604020202020204" pitchFamily="34" charset="0"/>
                <a:cs typeface="Arial" panose="020B0604020202020204" pitchFamily="34" charset="0"/>
              </a:rPr>
              <a:t>NMR relaxation data</a:t>
            </a:r>
            <a:r>
              <a:rPr lang="en-GB" sz="2200" dirty="0">
                <a:solidFill>
                  <a:srgbClr val="0000FF"/>
                </a:solidFill>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calculation of the relaxation and of the dynamic susceptibility (spin dynamics) through master equations fitted on the experimental data.</a:t>
            </a:r>
          </a:p>
          <a:p>
            <a:pPr marL="285750" indent="-285750" algn="just">
              <a:buFont typeface="Arial" panose="020B0604020202020204" pitchFamily="34" charset="0"/>
              <a:buChar char="•"/>
            </a:pPr>
            <a:endParaRPr lang="en-GB" sz="2200" dirty="0">
              <a:solidFill>
                <a:srgbClr val="0000FF"/>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200" dirty="0">
                <a:solidFill>
                  <a:srgbClr val="FF0000"/>
                </a:solidFill>
                <a:latin typeface="Arial" panose="020B0604020202020204" pitchFamily="34" charset="0"/>
                <a:cs typeface="Arial" panose="020B0604020202020204" pitchFamily="34" charset="0"/>
              </a:rPr>
              <a:t>Avalanche effect (sensors application)</a:t>
            </a:r>
            <a:r>
              <a:rPr lang="en-GB" sz="2200" dirty="0">
                <a:latin typeface="Arial" panose="020B0604020202020204" pitchFamily="34" charset="0"/>
                <a:cs typeface="Arial" panose="020B0604020202020204" pitchFamily="34" charset="0"/>
              </a:rPr>
              <a:t>: use of same theoretical approaches taking into account the effect of the magnetic field and the role of the QTM among excited states for the determination of the best condition for the avalanche.</a:t>
            </a:r>
            <a:endParaRPr lang="it-IT" sz="2200" dirty="0">
              <a:latin typeface="Arial" panose="020B0604020202020204" pitchFamily="34" charset="0"/>
              <a:cs typeface="Arial" panose="020B0604020202020204" pitchFamily="34" charset="0"/>
            </a:endParaRPr>
          </a:p>
        </p:txBody>
      </p:sp>
      <p:grpSp>
        <p:nvGrpSpPr>
          <p:cNvPr id="11" name="Gruppo 13">
            <a:extLst>
              <a:ext uri="{FF2B5EF4-FFF2-40B4-BE49-F238E27FC236}">
                <a16:creationId xmlns:a16="http://schemas.microsoft.com/office/drawing/2014/main" id="{E84B9320-2622-44BE-80CA-400ADAC936A2}"/>
              </a:ext>
            </a:extLst>
          </p:cNvPr>
          <p:cNvGrpSpPr/>
          <p:nvPr/>
        </p:nvGrpSpPr>
        <p:grpSpPr>
          <a:xfrm>
            <a:off x="11258596" y="128328"/>
            <a:ext cx="660019" cy="662880"/>
            <a:chOff x="8232461" y="908720"/>
            <a:chExt cx="660019" cy="662880"/>
          </a:xfrm>
        </p:grpSpPr>
        <p:sp>
          <p:nvSpPr>
            <p:cNvPr id="12" name="CasellaDiTesto 11">
              <a:extLst>
                <a:ext uri="{FF2B5EF4-FFF2-40B4-BE49-F238E27FC236}">
                  <a16:creationId xmlns:a16="http://schemas.microsoft.com/office/drawing/2014/main" id="{8DF442CA-F96D-4D22-BE6D-B1C47A28D5E0}"/>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13" name="Immagine 12" descr="logo_INFN.png">
              <a:extLst>
                <a:ext uri="{FF2B5EF4-FFF2-40B4-BE49-F238E27FC236}">
                  <a16:creationId xmlns:a16="http://schemas.microsoft.com/office/drawing/2014/main" id="{A4F78AA6-9694-41C9-A9EF-554C49D2029A}"/>
                </a:ext>
              </a:extLst>
            </p:cNvPr>
            <p:cNvPicPr>
              <a:picLocks noChangeAspect="1"/>
            </p:cNvPicPr>
            <p:nvPr/>
          </p:nvPicPr>
          <p:blipFill>
            <a:blip r:embed="rId3" cstate="print"/>
            <a:stretch>
              <a:fillRect/>
            </a:stretch>
          </p:blipFill>
          <p:spPr>
            <a:xfrm>
              <a:off x="8232461" y="908720"/>
              <a:ext cx="660019" cy="420439"/>
            </a:xfrm>
            <a:prstGeom prst="rect">
              <a:avLst/>
            </a:prstGeom>
          </p:spPr>
        </p:pic>
      </p:grpSp>
    </p:spTree>
    <p:extLst>
      <p:ext uri="{BB962C8B-B14F-4D97-AF65-F5344CB8AC3E}">
        <p14:creationId xmlns:p14="http://schemas.microsoft.com/office/powerpoint/2010/main" val="102186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31">
            <a:extLst>
              <a:ext uri="{FF2B5EF4-FFF2-40B4-BE49-F238E27FC236}">
                <a16:creationId xmlns:a16="http://schemas.microsoft.com/office/drawing/2014/main" id="{375D4536-715B-4338-90F5-CF53F496171A}"/>
              </a:ext>
            </a:extLst>
          </p:cNvPr>
          <p:cNvSpPr>
            <a:spLocks noChangeArrowheads="1"/>
          </p:cNvSpPr>
          <p:nvPr/>
        </p:nvSpPr>
        <p:spPr bwMode="auto">
          <a:xfrm>
            <a:off x="8258175" y="3681414"/>
            <a:ext cx="396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49263">
              <a:spcBef>
                <a:spcPct val="20000"/>
              </a:spcBef>
              <a:buChar char="•"/>
              <a:defRPr sz="3200">
                <a:solidFill>
                  <a:schemeClr val="tx1"/>
                </a:solidFill>
                <a:latin typeface="Arial" panose="020B0604020202020204" pitchFamily="34" charset="0"/>
              </a:defRPr>
            </a:lvl1pPr>
            <a:lvl2pPr marL="742950" indent="-285750" defTabSz="449263">
              <a:spcBef>
                <a:spcPct val="20000"/>
              </a:spcBef>
              <a:buChar char="–"/>
              <a:defRPr sz="2800">
                <a:solidFill>
                  <a:schemeClr val="tx1"/>
                </a:solidFill>
                <a:latin typeface="Arial" panose="020B0604020202020204" pitchFamily="34" charset="0"/>
              </a:defRPr>
            </a:lvl2pPr>
            <a:lvl3pPr marL="1143000" indent="-228600" defTabSz="449263">
              <a:spcBef>
                <a:spcPct val="20000"/>
              </a:spcBef>
              <a:buChar char="•"/>
              <a:defRPr sz="2400">
                <a:solidFill>
                  <a:schemeClr val="tx1"/>
                </a:solidFill>
                <a:latin typeface="Arial" panose="020B0604020202020204" pitchFamily="34" charset="0"/>
              </a:defRPr>
            </a:lvl3pPr>
            <a:lvl4pPr marL="1600200" indent="-228600" defTabSz="449263">
              <a:spcBef>
                <a:spcPct val="20000"/>
              </a:spcBef>
              <a:buChar char="–"/>
              <a:defRPr sz="2000">
                <a:solidFill>
                  <a:schemeClr val="tx1"/>
                </a:solidFill>
                <a:latin typeface="Arial" panose="020B0604020202020204" pitchFamily="34" charset="0"/>
              </a:defRPr>
            </a:lvl4pPr>
            <a:lvl5pPr marL="2057400" indent="-228600" defTabSz="449263">
              <a:spcBef>
                <a:spcPct val="20000"/>
              </a:spcBef>
              <a:buChar char="»"/>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000">
                <a:solidFill>
                  <a:srgbClr val="000000"/>
                </a:solidFill>
                <a:latin typeface="MS PGothic" panose="020B0600070205080204" pitchFamily="34" charset="-128"/>
              </a:rPr>
              <a:t> </a:t>
            </a:r>
            <a:endParaRPr lang="en-US" altLang="it-IT" sz="2400"/>
          </a:p>
        </p:txBody>
      </p:sp>
      <p:sp>
        <p:nvSpPr>
          <p:cNvPr id="235554" name="Text Box 34">
            <a:extLst>
              <a:ext uri="{FF2B5EF4-FFF2-40B4-BE49-F238E27FC236}">
                <a16:creationId xmlns:a16="http://schemas.microsoft.com/office/drawing/2014/main" id="{86FF9EF5-B0FD-4E1F-B2EC-2B89309BC6EE}"/>
              </a:ext>
            </a:extLst>
          </p:cNvPr>
          <p:cNvSpPr txBox="1">
            <a:spLocks noChangeArrowheads="1"/>
          </p:cNvSpPr>
          <p:nvPr/>
        </p:nvSpPr>
        <p:spPr bwMode="auto">
          <a:xfrm>
            <a:off x="7315200" y="3886200"/>
            <a:ext cx="242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49263">
              <a:spcBef>
                <a:spcPct val="20000"/>
              </a:spcBef>
              <a:buChar char="•"/>
              <a:defRPr sz="3200">
                <a:solidFill>
                  <a:schemeClr val="tx1"/>
                </a:solidFill>
                <a:latin typeface="Arial" panose="020B0604020202020204" pitchFamily="34" charset="0"/>
              </a:defRPr>
            </a:lvl1pPr>
            <a:lvl2pPr marL="742950" indent="-285750" defTabSz="449263">
              <a:spcBef>
                <a:spcPct val="20000"/>
              </a:spcBef>
              <a:buChar char="–"/>
              <a:defRPr sz="2800">
                <a:solidFill>
                  <a:schemeClr val="tx1"/>
                </a:solidFill>
                <a:latin typeface="Arial" panose="020B0604020202020204" pitchFamily="34" charset="0"/>
              </a:defRPr>
            </a:lvl2pPr>
            <a:lvl3pPr marL="1143000" indent="-228600" defTabSz="449263">
              <a:spcBef>
                <a:spcPct val="20000"/>
              </a:spcBef>
              <a:buChar char="•"/>
              <a:defRPr sz="2400">
                <a:solidFill>
                  <a:schemeClr val="tx1"/>
                </a:solidFill>
                <a:latin typeface="Arial" panose="020B0604020202020204" pitchFamily="34" charset="0"/>
              </a:defRPr>
            </a:lvl3pPr>
            <a:lvl4pPr marL="1600200" indent="-228600" defTabSz="449263">
              <a:spcBef>
                <a:spcPct val="20000"/>
              </a:spcBef>
              <a:buChar char="–"/>
              <a:defRPr sz="2000">
                <a:solidFill>
                  <a:schemeClr val="tx1"/>
                </a:solidFill>
                <a:latin typeface="Arial" panose="020B0604020202020204" pitchFamily="34" charset="0"/>
              </a:defRPr>
            </a:lvl4pPr>
            <a:lvl5pPr marL="2057400" indent="-228600" defTabSz="449263">
              <a:spcBef>
                <a:spcPct val="20000"/>
              </a:spcBef>
              <a:buChar char="»"/>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kumimoji="1" lang="en-US" altLang="ja-JP" sz="2400">
                <a:solidFill>
                  <a:srgbClr val="FF0000"/>
                </a:solidFill>
                <a:ea typeface="MS PGothic" panose="020B0600070205080204" pitchFamily="34" charset="-128"/>
              </a:rPr>
              <a:t>    </a:t>
            </a:r>
          </a:p>
        </p:txBody>
      </p:sp>
      <p:sp>
        <p:nvSpPr>
          <p:cNvPr id="18" name="Text Box 24">
            <a:extLst>
              <a:ext uri="{FF2B5EF4-FFF2-40B4-BE49-F238E27FC236}">
                <a16:creationId xmlns:a16="http://schemas.microsoft.com/office/drawing/2014/main" id="{61CF501A-A73A-4966-92D5-6CEC8E510C7E}"/>
              </a:ext>
            </a:extLst>
          </p:cNvPr>
          <p:cNvSpPr txBox="1">
            <a:spLocks noChangeArrowheads="1"/>
          </p:cNvSpPr>
          <p:nvPr/>
        </p:nvSpPr>
        <p:spPr bwMode="auto">
          <a:xfrm>
            <a:off x="2711624" y="262390"/>
            <a:ext cx="6624588" cy="646331"/>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a:solidFill>
                  <a:srgbClr val="0000FF"/>
                </a:solidFill>
              </a:rPr>
              <a:t>NAMASSTE - </a:t>
            </a:r>
            <a:r>
              <a:rPr lang="it-IT" altLang="it-IT" sz="3600" b="1" dirty="0" err="1">
                <a:solidFill>
                  <a:srgbClr val="0000FF"/>
                </a:solidFill>
              </a:rPr>
              <a:t>WorkPackages</a:t>
            </a:r>
            <a:endParaRPr lang="en-US" altLang="it-IT" sz="3600" b="1" dirty="0">
              <a:solidFill>
                <a:srgbClr val="0000FF"/>
              </a:solidFill>
            </a:endParaRPr>
          </a:p>
        </p:txBody>
      </p:sp>
      <p:sp>
        <p:nvSpPr>
          <p:cNvPr id="14" name="Segnaposto contenuto 2">
            <a:extLst>
              <a:ext uri="{FF2B5EF4-FFF2-40B4-BE49-F238E27FC236}">
                <a16:creationId xmlns:a16="http://schemas.microsoft.com/office/drawing/2014/main" id="{DBCE6C79-204C-4A59-82D4-86022B2D07E4}"/>
              </a:ext>
            </a:extLst>
          </p:cNvPr>
          <p:cNvSpPr txBox="1">
            <a:spLocks/>
          </p:cNvSpPr>
          <p:nvPr/>
        </p:nvSpPr>
        <p:spPr>
          <a:xfrm>
            <a:off x="566057" y="1191004"/>
            <a:ext cx="11059886" cy="54806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35000"/>
              </a:lnSpc>
              <a:spcBef>
                <a:spcPts val="0"/>
              </a:spcBef>
            </a:pPr>
            <a:r>
              <a:rPr lang="en-US" sz="2100" b="1" dirty="0">
                <a:latin typeface="Arial" panose="020B0604020202020204" pitchFamily="34" charset="0"/>
                <a:cs typeface="Arial" panose="020B0604020202020204" pitchFamily="34" charset="0"/>
              </a:rPr>
              <a:t>WP1</a:t>
            </a:r>
            <a:r>
              <a:rPr lang="en-US" sz="2100" b="1" i="1" dirty="0">
                <a:latin typeface="Arial" panose="020B0604020202020204" pitchFamily="34" charset="0"/>
                <a:cs typeface="Arial" panose="020B0604020202020204" pitchFamily="34" charset="0"/>
              </a:rPr>
              <a:t> </a:t>
            </a:r>
            <a:r>
              <a:rPr lang="en-US" sz="2100" b="1" dirty="0">
                <a:latin typeface="Arial" panose="020B0604020202020204" pitchFamily="34" charset="0"/>
                <a:cs typeface="Arial" panose="020B0604020202020204" pitchFamily="34" charset="0"/>
              </a:rPr>
              <a:t>–</a:t>
            </a:r>
            <a:r>
              <a:rPr lang="en-US" sz="2100" b="1" i="1" dirty="0">
                <a:latin typeface="Arial" panose="020B0604020202020204" pitchFamily="34" charset="0"/>
                <a:cs typeface="Arial" panose="020B0604020202020204" pitchFamily="34" charset="0"/>
              </a:rPr>
              <a:t> </a:t>
            </a:r>
            <a:r>
              <a:rPr lang="en-US" sz="2100" b="1" i="1" dirty="0">
                <a:solidFill>
                  <a:srgbClr val="0000FF"/>
                </a:solidFill>
                <a:latin typeface="Arial" panose="020B0604020202020204" pitchFamily="34" charset="0"/>
                <a:cs typeface="Arial" panose="020B0604020202020204" pitchFamily="34" charset="0"/>
              </a:rPr>
              <a:t>Synthesis and first characterization of 3d SMM and 4f SIMs </a:t>
            </a:r>
            <a:r>
              <a:rPr lang="en-US" sz="2100" b="1" dirty="0">
                <a:latin typeface="Arial" panose="020B0604020202020204" pitchFamily="34" charset="0"/>
                <a:cs typeface="Arial" panose="020B0604020202020204" pitchFamily="34" charset="0"/>
              </a:rPr>
              <a:t>(participants: Unit 2 with feedbacks from Unit 1, Unit 3 and Paolo Santini) – Responsible: Unit 2</a:t>
            </a:r>
          </a:p>
          <a:p>
            <a:pPr algn="just">
              <a:lnSpc>
                <a:spcPct val="135000"/>
              </a:lnSpc>
              <a:spcBef>
                <a:spcPts val="0"/>
              </a:spcBef>
            </a:pPr>
            <a:endParaRPr lang="it-IT" sz="800" dirty="0">
              <a:solidFill>
                <a:srgbClr val="FF0000"/>
              </a:solidFill>
              <a:latin typeface="Arial" panose="020B0604020202020204" pitchFamily="34" charset="0"/>
              <a:cs typeface="Arial" panose="020B0604020202020204" pitchFamily="34" charset="0"/>
            </a:endParaRPr>
          </a:p>
          <a:p>
            <a:pPr algn="just">
              <a:lnSpc>
                <a:spcPct val="135000"/>
              </a:lnSpc>
              <a:spcBef>
                <a:spcPts val="0"/>
              </a:spcBef>
            </a:pPr>
            <a:r>
              <a:rPr lang="en-US" sz="2100" b="1" dirty="0">
                <a:latin typeface="Arial" panose="020B0604020202020204" pitchFamily="34" charset="0"/>
                <a:cs typeface="Arial" panose="020B0604020202020204" pitchFamily="34" charset="0"/>
              </a:rPr>
              <a:t>WP2</a:t>
            </a:r>
            <a:r>
              <a:rPr lang="en-US" sz="2100" b="1" i="1" dirty="0">
                <a:latin typeface="Arial" panose="020B0604020202020204" pitchFamily="34" charset="0"/>
                <a:cs typeface="Arial" panose="020B0604020202020204" pitchFamily="34" charset="0"/>
              </a:rPr>
              <a:t> </a:t>
            </a:r>
            <a:r>
              <a:rPr lang="en-US" sz="2100" b="1" dirty="0">
                <a:latin typeface="Arial" panose="020B0604020202020204" pitchFamily="34" charset="0"/>
                <a:cs typeface="Arial" panose="020B0604020202020204" pitchFamily="34" charset="0"/>
              </a:rPr>
              <a:t>–</a:t>
            </a:r>
            <a:r>
              <a:rPr lang="en-US" sz="2100" b="1" i="1" dirty="0">
                <a:latin typeface="Arial" panose="020B0604020202020204" pitchFamily="34" charset="0"/>
                <a:cs typeface="Arial" panose="020B0604020202020204" pitchFamily="34" charset="0"/>
              </a:rPr>
              <a:t> </a:t>
            </a:r>
            <a:r>
              <a:rPr lang="en-US" sz="2100" b="1" i="1" dirty="0">
                <a:solidFill>
                  <a:srgbClr val="0000FF"/>
                </a:solidFill>
                <a:latin typeface="Arial" panose="020B0604020202020204" pitchFamily="34" charset="0"/>
                <a:cs typeface="Arial" panose="020B0604020202020204" pitchFamily="34" charset="0"/>
              </a:rPr>
              <a:t>Data storage and quantum sensing: experimental studies of intrinsic spin dynamics and relaxation of 3d SMM and 4f SIMs </a:t>
            </a:r>
            <a:r>
              <a:rPr lang="en-US" sz="2100" b="1" dirty="0">
                <a:latin typeface="Arial" panose="020B0604020202020204" pitchFamily="34" charset="0"/>
                <a:cs typeface="Arial" panose="020B0604020202020204" pitchFamily="34" charset="0"/>
              </a:rPr>
              <a:t>(Participants: Units 1, 2, 3, 4) Responsible Unit 1</a:t>
            </a:r>
            <a:endParaRPr lang="en-US" sz="2100" b="1" dirty="0">
              <a:solidFill>
                <a:srgbClr val="FF0000"/>
              </a:solidFill>
              <a:latin typeface="Arial" panose="020B0604020202020204" pitchFamily="34" charset="0"/>
              <a:cs typeface="Arial" panose="020B0604020202020204" pitchFamily="34" charset="0"/>
            </a:endParaRPr>
          </a:p>
          <a:p>
            <a:pPr algn="just">
              <a:lnSpc>
                <a:spcPct val="135000"/>
              </a:lnSpc>
              <a:spcBef>
                <a:spcPts val="0"/>
              </a:spcBef>
            </a:pPr>
            <a:endParaRPr lang="en-US" sz="800" b="1" i="1" dirty="0">
              <a:solidFill>
                <a:srgbClr val="FF0000"/>
              </a:solidFill>
              <a:latin typeface="Arial" panose="020B0604020202020204" pitchFamily="34" charset="0"/>
              <a:cs typeface="Arial" panose="020B0604020202020204" pitchFamily="34" charset="0"/>
            </a:endParaRPr>
          </a:p>
          <a:p>
            <a:pPr algn="just">
              <a:lnSpc>
                <a:spcPct val="135000"/>
              </a:lnSpc>
              <a:spcBef>
                <a:spcPts val="0"/>
              </a:spcBef>
            </a:pPr>
            <a:r>
              <a:rPr lang="en-US" sz="2100" b="1" dirty="0">
                <a:latin typeface="Arial" panose="020B0604020202020204" pitchFamily="34" charset="0"/>
                <a:cs typeface="Arial" panose="020B0604020202020204" pitchFamily="34" charset="0"/>
              </a:rPr>
              <a:t>WP3 – </a:t>
            </a:r>
            <a:r>
              <a:rPr lang="en-US" sz="2100" b="1" i="1" dirty="0">
                <a:solidFill>
                  <a:srgbClr val="0000FF"/>
                </a:solidFill>
                <a:latin typeface="Arial" panose="020B0604020202020204" pitchFamily="34" charset="0"/>
                <a:cs typeface="Arial" panose="020B0604020202020204" pitchFamily="34" charset="0"/>
              </a:rPr>
              <a:t>Theory of the 3d SMMs and 4f SIMs relaxation </a:t>
            </a:r>
            <a:r>
              <a:rPr lang="en-US" sz="2100" b="1" dirty="0">
                <a:latin typeface="Arial" panose="020B0604020202020204" pitchFamily="34" charset="0"/>
                <a:cs typeface="Arial" panose="020B0604020202020204" pitchFamily="34" charset="0"/>
              </a:rPr>
              <a:t>(participant: Unit 2 and Paolo Santini</a:t>
            </a:r>
            <a:r>
              <a:rPr lang="it-IT" sz="2100" b="1" dirty="0">
                <a:latin typeface="Arial" panose="020B0604020202020204" pitchFamily="34" charset="0"/>
                <a:cs typeface="Arial" panose="020B0604020202020204" pitchFamily="34" charset="0"/>
              </a:rPr>
              <a:t>) </a:t>
            </a:r>
            <a:r>
              <a:rPr lang="en-US" sz="2100" b="1" dirty="0">
                <a:latin typeface="Arial" panose="020B0604020202020204" pitchFamily="34" charset="0"/>
                <a:cs typeface="Arial" panose="020B0604020202020204" pitchFamily="34" charset="0"/>
              </a:rPr>
              <a:t>–</a:t>
            </a:r>
            <a:r>
              <a:rPr lang="it-IT" sz="2100" b="1" dirty="0">
                <a:latin typeface="Arial" panose="020B0604020202020204" pitchFamily="34" charset="0"/>
                <a:cs typeface="Arial" panose="020B0604020202020204" pitchFamily="34" charset="0"/>
              </a:rPr>
              <a:t> </a:t>
            </a:r>
            <a:r>
              <a:rPr lang="en-US" sz="2100" b="1" dirty="0">
                <a:latin typeface="Arial" panose="020B0604020202020204" pitchFamily="34" charset="0"/>
                <a:cs typeface="Arial" panose="020B0604020202020204" pitchFamily="34" charset="0"/>
              </a:rPr>
              <a:t>Responsible Unit 2 </a:t>
            </a:r>
            <a:endParaRPr lang="it-IT" sz="2100" b="1" dirty="0">
              <a:latin typeface="Arial" panose="020B0604020202020204" pitchFamily="34" charset="0"/>
              <a:cs typeface="Arial" panose="020B0604020202020204" pitchFamily="34" charset="0"/>
            </a:endParaRPr>
          </a:p>
          <a:p>
            <a:pPr algn="just">
              <a:lnSpc>
                <a:spcPct val="135000"/>
              </a:lnSpc>
              <a:spcBef>
                <a:spcPts val="0"/>
              </a:spcBef>
            </a:pPr>
            <a:endParaRPr lang="en-US" sz="800" b="1" dirty="0">
              <a:latin typeface="Arial" panose="020B0604020202020204" pitchFamily="34" charset="0"/>
              <a:cs typeface="Arial" panose="020B0604020202020204" pitchFamily="34" charset="0"/>
            </a:endParaRPr>
          </a:p>
          <a:p>
            <a:pPr algn="just">
              <a:lnSpc>
                <a:spcPct val="135000"/>
              </a:lnSpc>
              <a:spcBef>
                <a:spcPts val="0"/>
              </a:spcBef>
            </a:pPr>
            <a:r>
              <a:rPr lang="en-US" sz="2100" b="1" dirty="0">
                <a:latin typeface="Arial" panose="020B0604020202020204" pitchFamily="34" charset="0"/>
                <a:cs typeface="Arial" panose="020B0604020202020204" pitchFamily="34" charset="0"/>
              </a:rPr>
              <a:t>WP4 – </a:t>
            </a:r>
            <a:r>
              <a:rPr lang="en-GB" sz="2100" b="1" i="1" dirty="0">
                <a:solidFill>
                  <a:srgbClr val="0000FF"/>
                </a:solidFill>
                <a:latin typeface="Arial" panose="020B0604020202020204" pitchFamily="34" charset="0"/>
                <a:cs typeface="Arial" panose="020B0604020202020204" pitchFamily="34" charset="0"/>
              </a:rPr>
              <a:t>Experimental and theoretical study for the characterization of MNMs as particle quantum detectors </a:t>
            </a:r>
            <a:r>
              <a:rPr lang="en-US" sz="2100" b="1" dirty="0">
                <a:latin typeface="Arial" panose="020B0604020202020204" pitchFamily="34" charset="0"/>
                <a:cs typeface="Arial" panose="020B0604020202020204" pitchFamily="34" charset="0"/>
              </a:rPr>
              <a:t>(participants: Unit1, Unit 2, Unit 3 and Paolo Santini) –</a:t>
            </a:r>
            <a:r>
              <a:rPr lang="en-US" sz="2100" b="1" i="1" dirty="0">
                <a:latin typeface="Arial" panose="020B0604020202020204" pitchFamily="34" charset="0"/>
                <a:cs typeface="Arial" panose="020B0604020202020204" pitchFamily="34" charset="0"/>
              </a:rPr>
              <a:t> </a:t>
            </a:r>
            <a:r>
              <a:rPr lang="en-US" sz="2100" b="1" dirty="0">
                <a:latin typeface="Arial" panose="020B0604020202020204" pitchFamily="34" charset="0"/>
                <a:cs typeface="Arial" panose="020B0604020202020204" pitchFamily="34" charset="0"/>
              </a:rPr>
              <a:t>Responsible Unit 1</a:t>
            </a:r>
            <a:endParaRPr lang="it-IT" sz="2100" dirty="0">
              <a:latin typeface="Arial" panose="020B0604020202020204" pitchFamily="34" charset="0"/>
              <a:cs typeface="Arial" panose="020B0604020202020204" pitchFamily="34" charset="0"/>
            </a:endParaRPr>
          </a:p>
          <a:p>
            <a:pPr algn="just">
              <a:lnSpc>
                <a:spcPct val="135000"/>
              </a:lnSpc>
              <a:spcBef>
                <a:spcPts val="0"/>
              </a:spcBef>
            </a:pPr>
            <a:endParaRPr lang="en-US" sz="1600" b="1" i="1" dirty="0">
              <a:solidFill>
                <a:srgbClr val="FF0000"/>
              </a:solidFill>
              <a:latin typeface="Arial" panose="020B0604020202020204" pitchFamily="34" charset="0"/>
              <a:cs typeface="Arial" panose="020B0604020202020204" pitchFamily="34" charset="0"/>
            </a:endParaRPr>
          </a:p>
          <a:p>
            <a:pPr>
              <a:buFont typeface="Arial" pitchFamily="34" charset="0"/>
              <a:buNone/>
            </a:pPr>
            <a:endParaRPr lang="it-IT" sz="2000" dirty="0"/>
          </a:p>
        </p:txBody>
      </p:sp>
      <p:sp>
        <p:nvSpPr>
          <p:cNvPr id="11" name="Segnaposto numero diapositiva 1">
            <a:extLst>
              <a:ext uri="{FF2B5EF4-FFF2-40B4-BE49-F238E27FC236}">
                <a16:creationId xmlns:a16="http://schemas.microsoft.com/office/drawing/2014/main" id="{F96166ED-76DB-4CF0-87C9-402C729F42BF}"/>
              </a:ext>
            </a:extLst>
          </p:cNvPr>
          <p:cNvSpPr>
            <a:spLocks noGrp="1"/>
          </p:cNvSpPr>
          <p:nvPr>
            <p:ph type="sldNum" sz="quarter" idx="12"/>
          </p:nvPr>
        </p:nvSpPr>
        <p:spPr>
          <a:xfrm>
            <a:off x="9979362" y="6520260"/>
            <a:ext cx="2133600" cy="365125"/>
          </a:xfrm>
        </p:spPr>
        <p:txBody>
          <a:bodyPr/>
          <a:lstStyle/>
          <a:p>
            <a:fld id="{0CFD21F0-C72F-40F9-9FED-F04D6868B59F}" type="slidenum">
              <a:rPr lang="it-IT" smtClean="0"/>
              <a:pPr/>
              <a:t>26</a:t>
            </a:fld>
            <a:r>
              <a:rPr lang="it-IT" dirty="0"/>
              <a:t>/19</a:t>
            </a:r>
          </a:p>
        </p:txBody>
      </p:sp>
      <p:grpSp>
        <p:nvGrpSpPr>
          <p:cNvPr id="13" name="Gruppo 13">
            <a:extLst>
              <a:ext uri="{FF2B5EF4-FFF2-40B4-BE49-F238E27FC236}">
                <a16:creationId xmlns:a16="http://schemas.microsoft.com/office/drawing/2014/main" id="{1850745B-CE2B-4505-B9EB-53223CCF85C6}"/>
              </a:ext>
            </a:extLst>
          </p:cNvPr>
          <p:cNvGrpSpPr/>
          <p:nvPr/>
        </p:nvGrpSpPr>
        <p:grpSpPr>
          <a:xfrm>
            <a:off x="11258596" y="128328"/>
            <a:ext cx="660019" cy="662880"/>
            <a:chOff x="8232461" y="908720"/>
            <a:chExt cx="660019" cy="662880"/>
          </a:xfrm>
        </p:grpSpPr>
        <p:sp>
          <p:nvSpPr>
            <p:cNvPr id="19" name="CasellaDiTesto 18">
              <a:extLst>
                <a:ext uri="{FF2B5EF4-FFF2-40B4-BE49-F238E27FC236}">
                  <a16:creationId xmlns:a16="http://schemas.microsoft.com/office/drawing/2014/main" id="{72B1164C-30E5-49EB-93B2-62FA4CA2B5B1}"/>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20" name="Immagine 19" descr="logo_INFN.png">
              <a:extLst>
                <a:ext uri="{FF2B5EF4-FFF2-40B4-BE49-F238E27FC236}">
                  <a16:creationId xmlns:a16="http://schemas.microsoft.com/office/drawing/2014/main" id="{C0ECE85B-B88E-47C9-B641-39FC02E757CE}"/>
                </a:ext>
              </a:extLst>
            </p:cNvPr>
            <p:cNvPicPr>
              <a:picLocks noChangeAspect="1"/>
            </p:cNvPicPr>
            <p:nvPr/>
          </p:nvPicPr>
          <p:blipFill>
            <a:blip r:embed="rId3" cstate="print"/>
            <a:stretch>
              <a:fillRect/>
            </a:stretch>
          </p:blipFill>
          <p:spPr>
            <a:xfrm>
              <a:off x="8232461" y="908720"/>
              <a:ext cx="660019" cy="420439"/>
            </a:xfrm>
            <a:prstGeom prst="rect">
              <a:avLst/>
            </a:prstGeom>
          </p:spPr>
        </p:pic>
      </p:grpSp>
    </p:spTree>
    <p:extLst>
      <p:ext uri="{BB962C8B-B14F-4D97-AF65-F5344CB8AC3E}">
        <p14:creationId xmlns:p14="http://schemas.microsoft.com/office/powerpoint/2010/main" val="2058949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5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B46C606-6301-4B07-918B-6ED7C78F9FDC}"/>
              </a:ext>
            </a:extLst>
          </p:cNvPr>
          <p:cNvSpPr>
            <a:spLocks noGrp="1"/>
          </p:cNvSpPr>
          <p:nvPr>
            <p:ph type="sldNum" sz="quarter" idx="12"/>
          </p:nvPr>
        </p:nvSpPr>
        <p:spPr>
          <a:xfrm>
            <a:off x="9979922" y="6520260"/>
            <a:ext cx="2133600" cy="365125"/>
          </a:xfrm>
        </p:spPr>
        <p:txBody>
          <a:bodyPr/>
          <a:lstStyle/>
          <a:p>
            <a:fld id="{0CFD21F0-C72F-40F9-9FED-F04D6868B59F}" type="slidenum">
              <a:rPr lang="it-IT" smtClean="0"/>
              <a:pPr/>
              <a:t>27</a:t>
            </a:fld>
            <a:r>
              <a:rPr lang="it-IT" dirty="0"/>
              <a:t>/19</a:t>
            </a:r>
          </a:p>
        </p:txBody>
      </p:sp>
      <p:sp>
        <p:nvSpPr>
          <p:cNvPr id="7" name="Text Box 24">
            <a:extLst>
              <a:ext uri="{FF2B5EF4-FFF2-40B4-BE49-F238E27FC236}">
                <a16:creationId xmlns:a16="http://schemas.microsoft.com/office/drawing/2014/main" id="{FFA5FFC9-CFDF-4EDB-8CD7-43549882CE77}"/>
              </a:ext>
            </a:extLst>
          </p:cNvPr>
          <p:cNvSpPr txBox="1">
            <a:spLocks noChangeArrowheads="1"/>
          </p:cNvSpPr>
          <p:nvPr/>
        </p:nvSpPr>
        <p:spPr bwMode="auto">
          <a:xfrm>
            <a:off x="2855640" y="179930"/>
            <a:ext cx="6408564" cy="646331"/>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a:solidFill>
                  <a:srgbClr val="0000FF"/>
                </a:solidFill>
              </a:rPr>
              <a:t>NAMASSTE – </a:t>
            </a:r>
            <a:r>
              <a:rPr lang="it-IT" altLang="it-IT" sz="3600" b="1" dirty="0" err="1">
                <a:solidFill>
                  <a:srgbClr val="0000FF"/>
                </a:solidFill>
              </a:rPr>
              <a:t>Methodology</a:t>
            </a:r>
            <a:endParaRPr lang="en-US" altLang="it-IT" sz="3600" b="1" dirty="0">
              <a:solidFill>
                <a:srgbClr val="0000FF"/>
              </a:solidFill>
            </a:endParaRPr>
          </a:p>
        </p:txBody>
      </p:sp>
      <p:grpSp>
        <p:nvGrpSpPr>
          <p:cNvPr id="11" name="Gruppo 13">
            <a:extLst>
              <a:ext uri="{FF2B5EF4-FFF2-40B4-BE49-F238E27FC236}">
                <a16:creationId xmlns:a16="http://schemas.microsoft.com/office/drawing/2014/main" id="{CDC49DC6-94FD-46FA-9E12-85ECCD2D8D71}"/>
              </a:ext>
            </a:extLst>
          </p:cNvPr>
          <p:cNvGrpSpPr/>
          <p:nvPr/>
        </p:nvGrpSpPr>
        <p:grpSpPr>
          <a:xfrm>
            <a:off x="11258596" y="128328"/>
            <a:ext cx="660019" cy="662880"/>
            <a:chOff x="8232461" y="908720"/>
            <a:chExt cx="660019" cy="662880"/>
          </a:xfrm>
        </p:grpSpPr>
        <p:sp>
          <p:nvSpPr>
            <p:cNvPr id="12" name="CasellaDiTesto 11">
              <a:extLst>
                <a:ext uri="{FF2B5EF4-FFF2-40B4-BE49-F238E27FC236}">
                  <a16:creationId xmlns:a16="http://schemas.microsoft.com/office/drawing/2014/main" id="{0238F6EB-A8E1-410A-9199-F952A097B117}"/>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13" name="Immagine 12" descr="logo_INFN.png">
              <a:extLst>
                <a:ext uri="{FF2B5EF4-FFF2-40B4-BE49-F238E27FC236}">
                  <a16:creationId xmlns:a16="http://schemas.microsoft.com/office/drawing/2014/main" id="{52EA7C78-8D9D-4F2C-A0F7-2C0084072550}"/>
                </a:ext>
              </a:extLst>
            </p:cNvPr>
            <p:cNvPicPr>
              <a:picLocks noChangeAspect="1"/>
            </p:cNvPicPr>
            <p:nvPr/>
          </p:nvPicPr>
          <p:blipFill>
            <a:blip r:embed="rId3" cstate="print"/>
            <a:stretch>
              <a:fillRect/>
            </a:stretch>
          </p:blipFill>
          <p:spPr>
            <a:xfrm>
              <a:off x="8232461" y="908720"/>
              <a:ext cx="660019" cy="420439"/>
            </a:xfrm>
            <a:prstGeom prst="rect">
              <a:avLst/>
            </a:prstGeom>
          </p:spPr>
        </p:pic>
      </p:grpSp>
      <p:pic>
        <p:nvPicPr>
          <p:cNvPr id="14" name="Immagine 13" descr="Immagine che contiene screenshot&#10;&#10;Descrizione generata automaticamente">
            <a:extLst>
              <a:ext uri="{FF2B5EF4-FFF2-40B4-BE49-F238E27FC236}">
                <a16:creationId xmlns:a16="http://schemas.microsoft.com/office/drawing/2014/main" id="{F4B5217B-E13B-4FF9-9B7E-F1BC5B686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942" y="921454"/>
            <a:ext cx="7785904" cy="5876300"/>
          </a:xfrm>
          <a:prstGeom prst="rect">
            <a:avLst/>
          </a:prstGeom>
        </p:spPr>
      </p:pic>
    </p:spTree>
    <p:extLst>
      <p:ext uri="{BB962C8B-B14F-4D97-AF65-F5344CB8AC3E}">
        <p14:creationId xmlns:p14="http://schemas.microsoft.com/office/powerpoint/2010/main" val="3000730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B46C606-6301-4B07-918B-6ED7C78F9FDC}"/>
              </a:ext>
            </a:extLst>
          </p:cNvPr>
          <p:cNvSpPr>
            <a:spLocks noGrp="1"/>
          </p:cNvSpPr>
          <p:nvPr>
            <p:ph type="sldNum" sz="quarter" idx="12"/>
          </p:nvPr>
        </p:nvSpPr>
        <p:spPr>
          <a:xfrm>
            <a:off x="9979360" y="6520260"/>
            <a:ext cx="2133600" cy="365125"/>
          </a:xfrm>
        </p:spPr>
        <p:txBody>
          <a:bodyPr/>
          <a:lstStyle/>
          <a:p>
            <a:fld id="{0CFD21F0-C72F-40F9-9FED-F04D6868B59F}" type="slidenum">
              <a:rPr lang="it-IT" smtClean="0"/>
              <a:pPr/>
              <a:t>28</a:t>
            </a:fld>
            <a:r>
              <a:rPr lang="it-IT" dirty="0"/>
              <a:t>/19</a:t>
            </a:r>
          </a:p>
        </p:txBody>
      </p:sp>
      <p:sp>
        <p:nvSpPr>
          <p:cNvPr id="7" name="Text Box 24">
            <a:extLst>
              <a:ext uri="{FF2B5EF4-FFF2-40B4-BE49-F238E27FC236}">
                <a16:creationId xmlns:a16="http://schemas.microsoft.com/office/drawing/2014/main" id="{FFA5FFC9-CFDF-4EDB-8CD7-43549882CE77}"/>
              </a:ext>
            </a:extLst>
          </p:cNvPr>
          <p:cNvSpPr txBox="1">
            <a:spLocks noChangeArrowheads="1"/>
          </p:cNvSpPr>
          <p:nvPr/>
        </p:nvSpPr>
        <p:spPr bwMode="auto">
          <a:xfrm>
            <a:off x="2570922" y="153426"/>
            <a:ext cx="7156174" cy="569387"/>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100" b="1" dirty="0" err="1">
                <a:solidFill>
                  <a:srgbClr val="0000FF"/>
                </a:solidFill>
              </a:rPr>
              <a:t>Experiments</a:t>
            </a:r>
            <a:r>
              <a:rPr lang="it-IT" altLang="it-IT" sz="3100" b="1" dirty="0">
                <a:solidFill>
                  <a:srgbClr val="0000FF"/>
                </a:solidFill>
              </a:rPr>
              <a:t> on </a:t>
            </a:r>
            <a:r>
              <a:rPr lang="it-IT" altLang="it-IT" sz="3100" b="1" dirty="0" err="1">
                <a:solidFill>
                  <a:srgbClr val="0000FF"/>
                </a:solidFill>
              </a:rPr>
              <a:t>MNMs</a:t>
            </a:r>
            <a:r>
              <a:rPr lang="it-IT" altLang="it-IT" sz="3100" b="1" dirty="0">
                <a:solidFill>
                  <a:srgbClr val="0000FF"/>
                </a:solidFill>
              </a:rPr>
              <a:t> </a:t>
            </a:r>
            <a:r>
              <a:rPr lang="it-IT" altLang="it-IT" sz="3100" b="1" dirty="0" err="1">
                <a:solidFill>
                  <a:srgbClr val="0000FF"/>
                </a:solidFill>
              </a:rPr>
              <a:t>as</a:t>
            </a:r>
            <a:r>
              <a:rPr lang="it-IT" altLang="it-IT" sz="3100" b="1" dirty="0">
                <a:solidFill>
                  <a:srgbClr val="0000FF"/>
                </a:solidFill>
              </a:rPr>
              <a:t> </a:t>
            </a:r>
            <a:r>
              <a:rPr lang="it-IT" altLang="it-IT" sz="3100" b="1" dirty="0" err="1">
                <a:solidFill>
                  <a:srgbClr val="0000FF"/>
                </a:solidFill>
              </a:rPr>
              <a:t>Sensors</a:t>
            </a:r>
            <a:endParaRPr lang="en-US" altLang="it-IT" sz="3100" b="1" dirty="0">
              <a:solidFill>
                <a:srgbClr val="0000FF"/>
              </a:solidFill>
            </a:endParaRPr>
          </a:p>
        </p:txBody>
      </p:sp>
      <p:sp>
        <p:nvSpPr>
          <p:cNvPr id="8" name="Rettangolo 7">
            <a:extLst>
              <a:ext uri="{FF2B5EF4-FFF2-40B4-BE49-F238E27FC236}">
                <a16:creationId xmlns:a16="http://schemas.microsoft.com/office/drawing/2014/main" id="{B69308E8-F8F7-4C15-82A0-EBC9ED254FC7}"/>
              </a:ext>
            </a:extLst>
          </p:cNvPr>
          <p:cNvSpPr/>
          <p:nvPr/>
        </p:nvSpPr>
        <p:spPr>
          <a:xfrm>
            <a:off x="214792" y="833168"/>
            <a:ext cx="8829375" cy="415498"/>
          </a:xfrm>
          <a:prstGeom prst="rect">
            <a:avLst/>
          </a:prstGeom>
        </p:spPr>
        <p:txBody>
          <a:bodyPr wrap="square">
            <a:spAutoFit/>
          </a:bodyPr>
          <a:lstStyle/>
          <a:p>
            <a:pPr marL="285750" indent="-285750" algn="just">
              <a:buFont typeface="Arial" panose="020B0604020202020204" pitchFamily="34" charset="0"/>
              <a:buChar char="•"/>
            </a:pPr>
            <a:r>
              <a:rPr lang="en-GB" sz="2100" dirty="0">
                <a:latin typeface="Arial" panose="020B0604020202020204" pitchFamily="34" charset="0"/>
                <a:ea typeface="Calibri" panose="020F0502020204030204" pitchFamily="34" charset="0"/>
                <a:cs typeface="Arial" panose="020B0604020202020204" pitchFamily="34" charset="0"/>
              </a:rPr>
              <a:t>Starting from: </a:t>
            </a:r>
          </a:p>
        </p:txBody>
      </p:sp>
      <p:pic>
        <p:nvPicPr>
          <p:cNvPr id="10" name="Immagine 9" descr="Immagine che contiene disegnando&#10;&#10;Descrizione generata automaticamente">
            <a:extLst>
              <a:ext uri="{FF2B5EF4-FFF2-40B4-BE49-F238E27FC236}">
                <a16:creationId xmlns:a16="http://schemas.microsoft.com/office/drawing/2014/main" id="{658107F7-A711-4AAA-AE85-8D4B5F52EC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15" y="3443169"/>
            <a:ext cx="4880101" cy="2341680"/>
          </a:xfrm>
          <a:prstGeom prst="rect">
            <a:avLst/>
          </a:prstGeom>
        </p:spPr>
      </p:pic>
      <p:sp>
        <p:nvSpPr>
          <p:cNvPr id="11" name="Rettangolo 10">
            <a:extLst>
              <a:ext uri="{FF2B5EF4-FFF2-40B4-BE49-F238E27FC236}">
                <a16:creationId xmlns:a16="http://schemas.microsoft.com/office/drawing/2014/main" id="{08382494-4C45-4211-82FF-7CF14FE86A65}"/>
              </a:ext>
            </a:extLst>
          </p:cNvPr>
          <p:cNvSpPr/>
          <p:nvPr/>
        </p:nvSpPr>
        <p:spPr>
          <a:xfrm>
            <a:off x="92292" y="6409226"/>
            <a:ext cx="11859500" cy="461665"/>
          </a:xfrm>
          <a:prstGeom prst="rect">
            <a:avLst/>
          </a:prstGeom>
        </p:spPr>
        <p:txBody>
          <a:bodyPr wrap="square">
            <a:spAutoFit/>
          </a:bodyPr>
          <a:lstStyle/>
          <a:p>
            <a:pPr algn="ctr"/>
            <a:r>
              <a:rPr lang="en-US" sz="1200" baseline="30000" dirty="0">
                <a:latin typeface="Arial" panose="020B0604020202020204" pitchFamily="34" charset="0"/>
                <a:ea typeface="Calibri" panose="020F0502020204030204" pitchFamily="34" charset="0"/>
                <a:cs typeface="Arial" panose="020B0604020202020204" pitchFamily="34" charset="0"/>
              </a:rPr>
              <a:t>#</a:t>
            </a:r>
            <a:r>
              <a:rPr lang="en-US" sz="1200" dirty="0">
                <a:latin typeface="Arial" panose="020B0604020202020204" pitchFamily="34" charset="0"/>
                <a:ea typeface="Calibri" panose="020F0502020204030204" pitchFamily="34" charset="0"/>
                <a:cs typeface="Arial" panose="020B0604020202020204" pitchFamily="34" charset="0"/>
              </a:rPr>
              <a:t> P. C. Bunting, G. </a:t>
            </a:r>
            <a:r>
              <a:rPr lang="en-US" sz="1200" dirty="0" err="1">
                <a:latin typeface="Arial" panose="020B0604020202020204" pitchFamily="34" charset="0"/>
                <a:ea typeface="Calibri" panose="020F0502020204030204" pitchFamily="34" charset="0"/>
                <a:cs typeface="Arial" panose="020B0604020202020204" pitchFamily="34" charset="0"/>
              </a:rPr>
              <a:t>Gratta</a:t>
            </a:r>
            <a:r>
              <a:rPr lang="en-US" sz="1200" dirty="0">
                <a:latin typeface="Arial" panose="020B0604020202020204" pitchFamily="34" charset="0"/>
                <a:ea typeface="Calibri" panose="020F0502020204030204" pitchFamily="34" charset="0"/>
                <a:cs typeface="Arial" panose="020B0604020202020204" pitchFamily="34" charset="0"/>
              </a:rPr>
              <a:t>, T. Melia, S. Rajendran, </a:t>
            </a:r>
            <a:r>
              <a:rPr lang="en-US" sz="1200" i="1" dirty="0">
                <a:latin typeface="Arial" panose="020B0604020202020204" pitchFamily="34" charset="0"/>
                <a:ea typeface="Calibri" panose="020F0502020204030204" pitchFamily="34" charset="0"/>
                <a:cs typeface="Arial" panose="020B0604020202020204" pitchFamily="34" charset="0"/>
              </a:rPr>
              <a:t>Phys. Rev. D </a:t>
            </a:r>
            <a:r>
              <a:rPr lang="en-US" sz="1200" dirty="0">
                <a:latin typeface="Arial" panose="020B0604020202020204" pitchFamily="34" charset="0"/>
                <a:ea typeface="Calibri" panose="020F0502020204030204" pitchFamily="34" charset="0"/>
                <a:cs typeface="Arial" panose="020B0604020202020204" pitchFamily="34" charset="0"/>
              </a:rPr>
              <a:t>95, 095001 (2017); </a:t>
            </a:r>
          </a:p>
          <a:p>
            <a:pPr algn="ctr"/>
            <a:r>
              <a:rPr lang="en-US" sz="1200" dirty="0">
                <a:latin typeface="Arial" panose="020B0604020202020204" pitchFamily="34" charset="0"/>
                <a:ea typeface="Calibri" panose="020F0502020204030204" pitchFamily="34" charset="0"/>
                <a:cs typeface="Arial" panose="020B0604020202020204" pitchFamily="34" charset="0"/>
              </a:rPr>
              <a:t>* H. Chen, R. Mahapatra, G. </a:t>
            </a:r>
            <a:r>
              <a:rPr lang="en-US" sz="1200" dirty="0" err="1">
                <a:latin typeface="Arial" panose="020B0604020202020204" pitchFamily="34" charset="0"/>
                <a:ea typeface="Calibri" panose="020F0502020204030204" pitchFamily="34" charset="0"/>
                <a:cs typeface="Arial" panose="020B0604020202020204" pitchFamily="34" charset="0"/>
              </a:rPr>
              <a:t>Agnolet</a:t>
            </a:r>
            <a:r>
              <a:rPr lang="en-US" sz="1200" dirty="0">
                <a:latin typeface="Arial" panose="020B0604020202020204" pitchFamily="34" charset="0"/>
                <a:ea typeface="Calibri" panose="020F0502020204030204" pitchFamily="34" charset="0"/>
                <a:cs typeface="Arial" panose="020B0604020202020204" pitchFamily="34" charset="0"/>
              </a:rPr>
              <a:t>, M. </a:t>
            </a:r>
            <a:r>
              <a:rPr lang="en-US" sz="1200" dirty="0" err="1">
                <a:latin typeface="Arial" panose="020B0604020202020204" pitchFamily="34" charset="0"/>
                <a:ea typeface="Calibri" panose="020F0502020204030204" pitchFamily="34" charset="0"/>
                <a:cs typeface="Arial" panose="020B0604020202020204" pitchFamily="34" charset="0"/>
              </a:rPr>
              <a:t>Nippe</a:t>
            </a:r>
            <a:r>
              <a:rPr lang="en-US" sz="1200" dirty="0">
                <a:latin typeface="Arial" panose="020B0604020202020204" pitchFamily="34" charset="0"/>
                <a:ea typeface="Calibri" panose="020F0502020204030204" pitchFamily="34" charset="0"/>
                <a:cs typeface="Arial" panose="020B0604020202020204" pitchFamily="34" charset="0"/>
              </a:rPr>
              <a:t>, M. Lu, P. C. Bunting, T. Melia, S. Rajendran, G. </a:t>
            </a:r>
            <a:r>
              <a:rPr lang="en-US" sz="1200" dirty="0" err="1">
                <a:latin typeface="Arial" panose="020B0604020202020204" pitchFamily="34" charset="0"/>
                <a:ea typeface="Calibri" panose="020F0502020204030204" pitchFamily="34" charset="0"/>
                <a:cs typeface="Arial" panose="020B0604020202020204" pitchFamily="34" charset="0"/>
              </a:rPr>
              <a:t>Gratta</a:t>
            </a:r>
            <a:r>
              <a:rPr lang="en-US" sz="1200" dirty="0">
                <a:latin typeface="Arial" panose="020B0604020202020204" pitchFamily="34" charset="0"/>
                <a:ea typeface="Calibri" panose="020F0502020204030204" pitchFamily="34" charset="0"/>
                <a:cs typeface="Arial" panose="020B0604020202020204" pitchFamily="34" charset="0"/>
              </a:rPr>
              <a:t> and J. R. Long, arXiv:2002.09409v2 (2020)</a:t>
            </a:r>
            <a:endParaRPr lang="it-IT" sz="1200" dirty="0">
              <a:latin typeface="Arial" panose="020B06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id="{EAE8A6C0-267A-4A1E-8D04-FB1ADA1A5ADE}"/>
              </a:ext>
            </a:extLst>
          </p:cNvPr>
          <p:cNvSpPr/>
          <p:nvPr/>
        </p:nvSpPr>
        <p:spPr>
          <a:xfrm>
            <a:off x="518594" y="1255508"/>
            <a:ext cx="5246102" cy="2056973"/>
          </a:xfrm>
          <a:prstGeom prst="rect">
            <a:avLst/>
          </a:prstGeom>
        </p:spPr>
        <p:txBody>
          <a:bodyPr wrap="square">
            <a:spAutoFit/>
          </a:bodyPr>
          <a:lstStyle/>
          <a:p>
            <a:pPr marL="342900" indent="-342900" algn="just">
              <a:buFont typeface="+mj-lt"/>
              <a:buAutoNum type="alphaLcParenR"/>
            </a:pPr>
            <a:r>
              <a:rPr lang="en-GB" sz="1950" dirty="0">
                <a:latin typeface="Arial" panose="020B0604020202020204" pitchFamily="34" charset="0"/>
                <a:ea typeface="Calibri" panose="020F0502020204030204" pitchFamily="34" charset="0"/>
                <a:cs typeface="Arial" panose="020B0604020202020204" pitchFamily="34" charset="0"/>
              </a:rPr>
              <a:t>the detection of a </a:t>
            </a:r>
            <a:r>
              <a:rPr lang="en-GB" sz="1950" b="1" dirty="0">
                <a:latin typeface="Arial" panose="020B0604020202020204" pitchFamily="34" charset="0"/>
                <a:ea typeface="Calibri" panose="020F0502020204030204" pitchFamily="34" charset="0"/>
                <a:cs typeface="Arial" panose="020B0604020202020204" pitchFamily="34" charset="0"/>
              </a:rPr>
              <a:t>spin - flip avalanche </a:t>
            </a:r>
            <a:r>
              <a:rPr lang="en-GB" sz="1950" dirty="0">
                <a:latin typeface="Arial" panose="020B0604020202020204" pitchFamily="34" charset="0"/>
                <a:ea typeface="Calibri" panose="020F0502020204030204" pitchFamily="34" charset="0"/>
                <a:cs typeface="Arial" panose="020B0604020202020204" pitchFamily="34" charset="0"/>
              </a:rPr>
              <a:t>in a crystal of MNMs after energy deposition (</a:t>
            </a:r>
            <a:r>
              <a:rPr lang="en-GB" sz="195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 </a:t>
            </a:r>
            <a:r>
              <a:rPr lang="en-GB" sz="1950" dirty="0" err="1">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meV</a:t>
            </a:r>
            <a:r>
              <a:rPr lang="en-GB" sz="195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 </a:t>
            </a:r>
            <a:r>
              <a:rPr lang="en-GB" sz="1950" dirty="0">
                <a:latin typeface="Arial" panose="020B0604020202020204" pitchFamily="34" charset="0"/>
                <a:ea typeface="Calibri" panose="020F0502020204030204" pitchFamily="34" charset="0"/>
                <a:cs typeface="Arial" panose="020B0604020202020204" pitchFamily="34" charset="0"/>
              </a:rPr>
              <a:t>due to impinging particle</a:t>
            </a:r>
            <a:r>
              <a:rPr lang="en-GB" sz="1950" baseline="30000" dirty="0">
                <a:latin typeface="Arial" panose="020B0604020202020204" pitchFamily="34" charset="0"/>
                <a:ea typeface="Calibri" panose="020F0502020204030204" pitchFamily="34" charset="0"/>
                <a:cs typeface="Arial" panose="020B0604020202020204" pitchFamily="34" charset="0"/>
              </a:rPr>
              <a:t>#</a:t>
            </a:r>
          </a:p>
          <a:p>
            <a:pPr marL="342900" indent="-342900" algn="just">
              <a:buFont typeface="+mj-lt"/>
              <a:buAutoNum type="alphaLcParenR"/>
            </a:pPr>
            <a:endParaRPr lang="en-GB" sz="1600" baseline="300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mj-lt"/>
              <a:buAutoNum type="alphaLcParenR"/>
            </a:pPr>
            <a:r>
              <a:rPr lang="en-GB" sz="1950" dirty="0">
                <a:latin typeface="Arial" panose="020B0604020202020204" pitchFamily="34" charset="0"/>
                <a:ea typeface="Calibri" panose="020F0502020204030204" pitchFamily="34" charset="0"/>
                <a:cs typeface="Arial" panose="020B0604020202020204" pitchFamily="34" charset="0"/>
              </a:rPr>
              <a:t>recent experiments* validating </a:t>
            </a:r>
            <a:r>
              <a:rPr lang="en-GB" sz="1950" b="1" dirty="0">
                <a:latin typeface="Arial" panose="020B0604020202020204" pitchFamily="34" charset="0"/>
                <a:ea typeface="Calibri" panose="020F0502020204030204" pitchFamily="34" charset="0"/>
                <a:cs typeface="Arial" panose="020B0604020202020204" pitchFamily="34" charset="0"/>
              </a:rPr>
              <a:t>MNMs as sensors </a:t>
            </a:r>
            <a:r>
              <a:rPr lang="en-GB" sz="1950" dirty="0">
                <a:latin typeface="Arial" panose="020B0604020202020204" pitchFamily="34" charset="0"/>
                <a:ea typeface="Calibri" panose="020F0502020204030204" pitchFamily="34" charset="0"/>
                <a:cs typeface="Arial" panose="020B0604020202020204" pitchFamily="34" charset="0"/>
              </a:rPr>
              <a:t>for </a:t>
            </a:r>
            <a:r>
              <a:rPr lang="en-GB" sz="195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 particles (low activity sources,  0.1kBq)</a:t>
            </a:r>
            <a:endParaRPr lang="it-IT" sz="1950" dirty="0">
              <a:latin typeface="Arial" panose="020B0604020202020204" pitchFamily="34" charset="0"/>
              <a:cs typeface="Arial" panose="020B0604020202020204" pitchFamily="34" charset="0"/>
            </a:endParaRPr>
          </a:p>
        </p:txBody>
      </p:sp>
      <p:sp>
        <p:nvSpPr>
          <p:cNvPr id="20" name="Rettangolo 19">
            <a:extLst>
              <a:ext uri="{FF2B5EF4-FFF2-40B4-BE49-F238E27FC236}">
                <a16:creationId xmlns:a16="http://schemas.microsoft.com/office/drawing/2014/main" id="{203D085D-43C7-42F1-93A5-B70D0B24D77A}"/>
              </a:ext>
            </a:extLst>
          </p:cNvPr>
          <p:cNvSpPr/>
          <p:nvPr/>
        </p:nvSpPr>
        <p:spPr>
          <a:xfrm>
            <a:off x="598106" y="5875517"/>
            <a:ext cx="10770970" cy="374461"/>
          </a:xfrm>
          <a:prstGeom prst="rect">
            <a:avLst/>
          </a:prstGeom>
        </p:spPr>
        <p:txBody>
          <a:bodyPr wrap="square">
            <a:spAutoFit/>
          </a:bodyPr>
          <a:lstStyle/>
          <a:p>
            <a:pPr algn="just"/>
            <a:r>
              <a:rPr lang="en-US" sz="1200" b="1" i="1" dirty="0">
                <a:latin typeface="Arial" panose="020B0604020202020204" pitchFamily="34" charset="0"/>
                <a:ea typeface="Calibri" panose="020F0502020204030204" pitchFamily="34" charset="0"/>
                <a:cs typeface="Arial" panose="020B0604020202020204" pitchFamily="34" charset="0"/>
              </a:rPr>
              <a:t>                Experimental Set-up as conceived by Chen et al.*                                                                                  Detection of spin-flip avalanche*</a:t>
            </a:r>
            <a:endParaRPr lang="it-IT" sz="1200" b="1" i="1" dirty="0"/>
          </a:p>
          <a:p>
            <a:pPr algn="ctr"/>
            <a:endParaRPr lang="en-US" sz="950" i="1" baseline="30000" dirty="0">
              <a:latin typeface="Arial" panose="020B0604020202020204" pitchFamily="34" charset="0"/>
              <a:ea typeface="Calibri" panose="020F0502020204030204" pitchFamily="34" charset="0"/>
              <a:cs typeface="Arial" panose="020B0604020202020204" pitchFamily="34" charset="0"/>
            </a:endParaRPr>
          </a:p>
        </p:txBody>
      </p:sp>
      <p:pic>
        <p:nvPicPr>
          <p:cNvPr id="22" name="Immagine 21">
            <a:extLst>
              <a:ext uri="{FF2B5EF4-FFF2-40B4-BE49-F238E27FC236}">
                <a16:creationId xmlns:a16="http://schemas.microsoft.com/office/drawing/2014/main" id="{842C5DEE-42F1-4A19-ADA4-C1B376763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7273" y="1086551"/>
            <a:ext cx="2434275" cy="1808320"/>
          </a:xfrm>
          <a:prstGeom prst="rect">
            <a:avLst/>
          </a:prstGeom>
        </p:spPr>
      </p:pic>
      <p:pic>
        <p:nvPicPr>
          <p:cNvPr id="26" name="Immagine 25" descr="Immagine che contiene mappa&#10;&#10;Descrizione generata automaticamente">
            <a:extLst>
              <a:ext uri="{FF2B5EF4-FFF2-40B4-BE49-F238E27FC236}">
                <a16:creationId xmlns:a16="http://schemas.microsoft.com/office/drawing/2014/main" id="{FC734D93-D269-415D-838D-1CF23EFE1C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1934" y="3363656"/>
            <a:ext cx="3872931" cy="2499551"/>
          </a:xfrm>
          <a:prstGeom prst="rect">
            <a:avLst/>
          </a:prstGeom>
        </p:spPr>
      </p:pic>
      <p:grpSp>
        <p:nvGrpSpPr>
          <p:cNvPr id="21" name="Gruppo 13">
            <a:extLst>
              <a:ext uri="{FF2B5EF4-FFF2-40B4-BE49-F238E27FC236}">
                <a16:creationId xmlns:a16="http://schemas.microsoft.com/office/drawing/2014/main" id="{089701EB-5CDB-4013-B536-4819CA40615A}"/>
              </a:ext>
            </a:extLst>
          </p:cNvPr>
          <p:cNvGrpSpPr/>
          <p:nvPr/>
        </p:nvGrpSpPr>
        <p:grpSpPr>
          <a:xfrm>
            <a:off x="11258596" y="128328"/>
            <a:ext cx="660019" cy="662880"/>
            <a:chOff x="8232461" y="908720"/>
            <a:chExt cx="660019" cy="662880"/>
          </a:xfrm>
        </p:grpSpPr>
        <p:sp>
          <p:nvSpPr>
            <p:cNvPr id="23" name="CasellaDiTesto 22">
              <a:extLst>
                <a:ext uri="{FF2B5EF4-FFF2-40B4-BE49-F238E27FC236}">
                  <a16:creationId xmlns:a16="http://schemas.microsoft.com/office/drawing/2014/main" id="{972D7AFA-5693-4962-9266-F883FC47F1D1}"/>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24" name="Immagine 23" descr="logo_INFN.png">
              <a:extLst>
                <a:ext uri="{FF2B5EF4-FFF2-40B4-BE49-F238E27FC236}">
                  <a16:creationId xmlns:a16="http://schemas.microsoft.com/office/drawing/2014/main" id="{B15BD59A-88D8-4537-962A-DA1E584CC131}"/>
                </a:ext>
              </a:extLst>
            </p:cNvPr>
            <p:cNvPicPr>
              <a:picLocks noChangeAspect="1"/>
            </p:cNvPicPr>
            <p:nvPr/>
          </p:nvPicPr>
          <p:blipFill>
            <a:blip r:embed="rId6" cstate="print"/>
            <a:stretch>
              <a:fillRect/>
            </a:stretch>
          </p:blipFill>
          <p:spPr>
            <a:xfrm>
              <a:off x="8232461" y="908720"/>
              <a:ext cx="660019" cy="420439"/>
            </a:xfrm>
            <a:prstGeom prst="rect">
              <a:avLst/>
            </a:prstGeom>
          </p:spPr>
        </p:pic>
      </p:grpSp>
      <p:pic>
        <p:nvPicPr>
          <p:cNvPr id="5" name="Immagine 4">
            <a:extLst>
              <a:ext uri="{FF2B5EF4-FFF2-40B4-BE49-F238E27FC236}">
                <a16:creationId xmlns:a16="http://schemas.microsoft.com/office/drawing/2014/main" id="{8D275642-E4BC-4FF7-A59C-83929D3A97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8492" y="1004474"/>
            <a:ext cx="3024547" cy="1916966"/>
          </a:xfrm>
          <a:prstGeom prst="rect">
            <a:avLst/>
          </a:prstGeom>
        </p:spPr>
      </p:pic>
      <p:sp>
        <p:nvSpPr>
          <p:cNvPr id="25" name="CasellaDiTesto 24">
            <a:extLst>
              <a:ext uri="{FF2B5EF4-FFF2-40B4-BE49-F238E27FC236}">
                <a16:creationId xmlns:a16="http://schemas.microsoft.com/office/drawing/2014/main" id="{73DB4F65-4A45-4B2C-AFFE-DBD74F1AF9D2}"/>
              </a:ext>
            </a:extLst>
          </p:cNvPr>
          <p:cNvSpPr txBox="1"/>
          <p:nvPr/>
        </p:nvSpPr>
        <p:spPr>
          <a:xfrm>
            <a:off x="6096000" y="2957674"/>
            <a:ext cx="5895548" cy="276999"/>
          </a:xfrm>
          <a:prstGeom prst="rect">
            <a:avLst/>
          </a:prstGeom>
          <a:noFill/>
        </p:spPr>
        <p:txBody>
          <a:bodyPr wrap="square">
            <a:spAutoFit/>
          </a:bodyPr>
          <a:lstStyle/>
          <a:p>
            <a:pPr algn="ctr"/>
            <a:r>
              <a:rPr lang="en-US" sz="1200" b="1" i="1" dirty="0">
                <a:latin typeface="Arial" panose="020B0604020202020204" pitchFamily="34" charset="0"/>
                <a:ea typeface="Calibri" panose="020F0502020204030204" pitchFamily="34" charset="0"/>
                <a:cs typeface="Arial" panose="020B0604020202020204" pitchFamily="34" charset="0"/>
              </a:rPr>
              <a:t>Sketch of the spin-flip avalanche mechanism</a:t>
            </a:r>
            <a:r>
              <a:rPr lang="en-US" sz="1200" b="1" i="1" baseline="30000" dirty="0">
                <a:latin typeface="Arial" panose="020B0604020202020204" pitchFamily="34" charset="0"/>
                <a:ea typeface="Calibri" panose="020F0502020204030204" pitchFamily="34" charset="0"/>
                <a:cs typeface="Arial" panose="020B0604020202020204" pitchFamily="34" charset="0"/>
              </a:rPr>
              <a:t>#</a:t>
            </a:r>
            <a:r>
              <a:rPr lang="en-GB" sz="1200" b="1" dirty="0">
                <a:latin typeface="Arial" panose="020B0604020202020204" pitchFamily="34" charset="0"/>
                <a:ea typeface="Calibri" panose="020F0502020204030204" pitchFamily="34" charset="0"/>
                <a:cs typeface="Arial" panose="020B0604020202020204" pitchFamily="34" charset="0"/>
              </a:rPr>
              <a:t>*</a:t>
            </a:r>
            <a:r>
              <a:rPr lang="en-US" sz="1200" b="1" i="1" baseline="30000" dirty="0">
                <a:latin typeface="Arial" panose="020B0604020202020204" pitchFamily="34" charset="0"/>
                <a:ea typeface="Calibri" panose="020F0502020204030204" pitchFamily="34" charset="0"/>
                <a:cs typeface="Arial" panose="020B0604020202020204" pitchFamily="34" charset="0"/>
              </a:rPr>
              <a:t> </a:t>
            </a:r>
            <a:endParaRPr lang="it-IT" sz="1200" b="1" dirty="0"/>
          </a:p>
        </p:txBody>
      </p:sp>
    </p:spTree>
    <p:extLst>
      <p:ext uri="{BB962C8B-B14F-4D97-AF65-F5344CB8AC3E}">
        <p14:creationId xmlns:p14="http://schemas.microsoft.com/office/powerpoint/2010/main" val="2240673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BF13765-E1AC-94B3-E5D0-2B1283E4911A}"/>
              </a:ext>
            </a:extLst>
          </p:cNvPr>
          <p:cNvSpPr>
            <a:spLocks noGrp="1"/>
          </p:cNvSpPr>
          <p:nvPr>
            <p:ph type="sldNum" sz="quarter" idx="12"/>
          </p:nvPr>
        </p:nvSpPr>
        <p:spPr/>
        <p:txBody>
          <a:bodyPr/>
          <a:lstStyle/>
          <a:p>
            <a:fld id="{7B7CF359-E386-4849-AD70-B79340810013}" type="slidenum">
              <a:rPr lang="it-IT" smtClean="0"/>
              <a:pPr/>
              <a:t>29</a:t>
            </a:fld>
            <a:endParaRPr lang="it-IT"/>
          </a:p>
        </p:txBody>
      </p:sp>
      <p:pic>
        <p:nvPicPr>
          <p:cNvPr id="3" name="Picture 2" descr="Provinces of Italy - Wikipedia">
            <a:extLst>
              <a:ext uri="{FF2B5EF4-FFF2-40B4-BE49-F238E27FC236}">
                <a16:creationId xmlns:a16="http://schemas.microsoft.com/office/drawing/2014/main" id="{3EE2B7F2-5FD8-345D-2C16-559DC5C3B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448" y="897380"/>
            <a:ext cx="3669233" cy="4314128"/>
          </a:xfrm>
          <a:prstGeom prst="rect">
            <a:avLst/>
          </a:prstGeom>
          <a:noFill/>
          <a:extLst>
            <a:ext uri="{909E8E84-426E-40DD-AFC4-6F175D3DCCD1}">
              <a14:hiddenFill xmlns:a14="http://schemas.microsoft.com/office/drawing/2010/main">
                <a:solidFill>
                  <a:srgbClr val="FFFFFF"/>
                </a:solidFill>
              </a14:hiddenFill>
            </a:ext>
          </a:extLst>
        </p:spPr>
      </p:pic>
      <p:sp>
        <p:nvSpPr>
          <p:cNvPr id="4" name="Ovale 3">
            <a:extLst>
              <a:ext uri="{FF2B5EF4-FFF2-40B4-BE49-F238E27FC236}">
                <a16:creationId xmlns:a16="http://schemas.microsoft.com/office/drawing/2014/main" id="{20399E0B-FA0D-8341-FDE4-1A0B18378916}"/>
              </a:ext>
            </a:extLst>
          </p:cNvPr>
          <p:cNvSpPr/>
          <p:nvPr/>
        </p:nvSpPr>
        <p:spPr>
          <a:xfrm>
            <a:off x="6086764" y="1960308"/>
            <a:ext cx="392694" cy="12007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2291DC6F-8872-0ABD-5708-6522685F1455}"/>
              </a:ext>
            </a:extLst>
          </p:cNvPr>
          <p:cNvSpPr/>
          <p:nvPr/>
        </p:nvSpPr>
        <p:spPr>
          <a:xfrm>
            <a:off x="6218459" y="2241932"/>
            <a:ext cx="392694" cy="12007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A8B19B05-35D2-803B-D1AB-4DD8CB1844FA}"/>
              </a:ext>
            </a:extLst>
          </p:cNvPr>
          <p:cNvSpPr/>
          <p:nvPr/>
        </p:nvSpPr>
        <p:spPr>
          <a:xfrm>
            <a:off x="5555673" y="1570936"/>
            <a:ext cx="392694" cy="12007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2F343817-85CB-D884-9249-26F8530B8933}"/>
              </a:ext>
            </a:extLst>
          </p:cNvPr>
          <p:cNvSpPr txBox="1"/>
          <p:nvPr/>
        </p:nvSpPr>
        <p:spPr>
          <a:xfrm>
            <a:off x="5649136" y="1617839"/>
            <a:ext cx="378630" cy="200055"/>
          </a:xfrm>
          <a:prstGeom prst="rect">
            <a:avLst/>
          </a:prstGeom>
          <a:noFill/>
        </p:spPr>
        <p:txBody>
          <a:bodyPr wrap="none" rtlCol="0">
            <a:spAutoFit/>
          </a:bodyPr>
          <a:lstStyle/>
          <a:p>
            <a:r>
              <a:rPr lang="it-IT" sz="700" dirty="0"/>
              <a:t>Pavia</a:t>
            </a:r>
          </a:p>
        </p:txBody>
      </p:sp>
      <p:sp>
        <p:nvSpPr>
          <p:cNvPr id="8" name="Ovale 7">
            <a:extLst>
              <a:ext uri="{FF2B5EF4-FFF2-40B4-BE49-F238E27FC236}">
                <a16:creationId xmlns:a16="http://schemas.microsoft.com/office/drawing/2014/main" id="{6BFC811C-E267-6236-C637-A036933677F3}"/>
              </a:ext>
            </a:extLst>
          </p:cNvPr>
          <p:cNvSpPr/>
          <p:nvPr/>
        </p:nvSpPr>
        <p:spPr>
          <a:xfrm>
            <a:off x="5608141" y="1682378"/>
            <a:ext cx="392694" cy="8973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B359C266-234C-8C49-24EF-22746D98C569}"/>
              </a:ext>
            </a:extLst>
          </p:cNvPr>
          <p:cNvSpPr/>
          <p:nvPr/>
        </p:nvSpPr>
        <p:spPr>
          <a:xfrm>
            <a:off x="5825765" y="1787992"/>
            <a:ext cx="392694" cy="120073"/>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3936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4"/>
          <p:cNvSpPr txBox="1">
            <a:spLocks noChangeArrowheads="1"/>
          </p:cNvSpPr>
          <p:nvPr/>
        </p:nvSpPr>
        <p:spPr bwMode="auto">
          <a:xfrm>
            <a:off x="8852422" y="3733643"/>
            <a:ext cx="2769634" cy="1677382"/>
          </a:xfrm>
          <a:prstGeom prst="rect">
            <a:avLst/>
          </a:prstGeom>
          <a:solidFill>
            <a:schemeClr val="bg1"/>
          </a:solidFill>
          <a:ln w="9525">
            <a:noFill/>
            <a:miter lim="800000"/>
            <a:headEnd/>
            <a:tailEnd/>
          </a:ln>
        </p:spPr>
        <p:txBody>
          <a:bodyPr wrap="square">
            <a:spAutoFit/>
          </a:bodyPr>
          <a:lstStyle/>
          <a:p>
            <a:r>
              <a:rPr lang="it-IT" altLang="it-IT" sz="1900" b="1" dirty="0" err="1">
                <a:solidFill>
                  <a:srgbClr val="0000FF"/>
                </a:solidFill>
                <a:latin typeface="Arial" panose="020B0604020202020204" pitchFamily="34" charset="0"/>
                <a:cs typeface="Arial" panose="020B0604020202020204" pitchFamily="34" charset="0"/>
              </a:rPr>
              <a:t>External</a:t>
            </a:r>
            <a:r>
              <a:rPr lang="it-IT" altLang="it-IT" sz="1900" b="1" dirty="0">
                <a:solidFill>
                  <a:srgbClr val="0000FF"/>
                </a:solidFill>
                <a:latin typeface="Arial" panose="020B0604020202020204" pitchFamily="34" charset="0"/>
                <a:cs typeface="Arial" panose="020B0604020202020204" pitchFamily="34" charset="0"/>
              </a:rPr>
              <a:t> </a:t>
            </a:r>
            <a:r>
              <a:rPr lang="it-IT" altLang="it-IT" sz="1900" b="1" dirty="0" err="1">
                <a:solidFill>
                  <a:srgbClr val="0000FF"/>
                </a:solidFill>
                <a:latin typeface="Arial" panose="020B0604020202020204" pitchFamily="34" charset="0"/>
                <a:cs typeface="Arial" panose="020B0604020202020204" pitchFamily="34" charset="0"/>
              </a:rPr>
              <a:t>Participant</a:t>
            </a:r>
            <a:r>
              <a:rPr lang="it-IT" altLang="it-IT" sz="1900" b="1" dirty="0">
                <a:solidFill>
                  <a:srgbClr val="0000FF"/>
                </a:solidFill>
                <a:latin typeface="Arial" panose="020B0604020202020204" pitchFamily="34" charset="0"/>
                <a:cs typeface="Arial" panose="020B0604020202020204" pitchFamily="34" charset="0"/>
              </a:rPr>
              <a:t>: PARMA</a:t>
            </a:r>
            <a:endParaRPr lang="it-IT" altLang="it-IT" sz="1900" dirty="0">
              <a:latin typeface="Arial" panose="020B0604020202020204" pitchFamily="34" charset="0"/>
              <a:cs typeface="Arial" panose="020B0604020202020204" pitchFamily="34" charset="0"/>
            </a:endParaRPr>
          </a:p>
          <a:p>
            <a:pPr algn="just"/>
            <a:endParaRPr lang="it-IT" altLang="it-IT" sz="300" dirty="0">
              <a:latin typeface="Arial" panose="020B0604020202020204" pitchFamily="34" charset="0"/>
              <a:cs typeface="Arial" panose="020B0604020202020204" pitchFamily="34" charset="0"/>
            </a:endParaRPr>
          </a:p>
          <a:p>
            <a:r>
              <a:rPr lang="it-IT" altLang="it-IT" sz="1700" dirty="0">
                <a:latin typeface="Arial" panose="020B0604020202020204" pitchFamily="34" charset="0"/>
                <a:cs typeface="Arial" panose="020B0604020202020204" pitchFamily="34" charset="0"/>
              </a:rPr>
              <a:t>P. Santini –</a:t>
            </a:r>
            <a:r>
              <a:rPr lang="it-IT" altLang="it-IT" sz="1400" dirty="0">
                <a:latin typeface="Arial" panose="020B0604020202020204" pitchFamily="34" charset="0"/>
                <a:cs typeface="Arial" panose="020B0604020202020204" pitchFamily="34" charset="0"/>
              </a:rPr>
              <a:t>Department of Mathematical, </a:t>
            </a:r>
            <a:r>
              <a:rPr lang="it-IT" altLang="it-IT" sz="1400" dirty="0" err="1">
                <a:latin typeface="Arial" panose="020B0604020202020204" pitchFamily="34" charset="0"/>
                <a:cs typeface="Arial" panose="020B0604020202020204" pitchFamily="34" charset="0"/>
              </a:rPr>
              <a:t>Physical</a:t>
            </a:r>
            <a:r>
              <a:rPr lang="it-IT" altLang="it-IT" sz="1400" dirty="0">
                <a:latin typeface="Arial" panose="020B0604020202020204" pitchFamily="34" charset="0"/>
                <a:cs typeface="Arial" panose="020B0604020202020204" pitchFamily="34" charset="0"/>
              </a:rPr>
              <a:t> and Computer Sciences, University of Parma</a:t>
            </a:r>
            <a:r>
              <a:rPr lang="it-IT" altLang="it-IT" sz="1700" dirty="0">
                <a:latin typeface="Arial" panose="020B0604020202020204" pitchFamily="34" charset="0"/>
                <a:cs typeface="Arial" panose="020B0604020202020204" pitchFamily="34" charset="0"/>
              </a:rPr>
              <a:t> </a:t>
            </a:r>
          </a:p>
        </p:txBody>
      </p:sp>
      <p:sp>
        <p:nvSpPr>
          <p:cNvPr id="2" name="Segnaposto numero diapositiva 1">
            <a:extLst>
              <a:ext uri="{FF2B5EF4-FFF2-40B4-BE49-F238E27FC236}">
                <a16:creationId xmlns:a16="http://schemas.microsoft.com/office/drawing/2014/main" id="{2F4E8BBC-D3F3-43A4-8209-B2E308463BF3}"/>
              </a:ext>
            </a:extLst>
          </p:cNvPr>
          <p:cNvSpPr>
            <a:spLocks noGrp="1"/>
          </p:cNvSpPr>
          <p:nvPr>
            <p:ph type="sldNum" sz="quarter" idx="12"/>
          </p:nvPr>
        </p:nvSpPr>
        <p:spPr>
          <a:xfrm>
            <a:off x="9980039" y="6520260"/>
            <a:ext cx="2133600" cy="365125"/>
          </a:xfrm>
        </p:spPr>
        <p:txBody>
          <a:bodyPr/>
          <a:lstStyle/>
          <a:p>
            <a:fld id="{0CFD21F0-C72F-40F9-9FED-F04D6868B59F}" type="slidenum">
              <a:rPr lang="it-IT" smtClean="0"/>
              <a:pPr/>
              <a:t>3</a:t>
            </a:fld>
            <a:r>
              <a:rPr lang="it-IT" dirty="0"/>
              <a:t>/19</a:t>
            </a:r>
          </a:p>
        </p:txBody>
      </p:sp>
      <p:sp>
        <p:nvSpPr>
          <p:cNvPr id="15" name="Text Box 24">
            <a:extLst>
              <a:ext uri="{FF2B5EF4-FFF2-40B4-BE49-F238E27FC236}">
                <a16:creationId xmlns:a16="http://schemas.microsoft.com/office/drawing/2014/main" id="{D29E64E0-738D-40E4-8B42-A0F6D254BEC9}"/>
              </a:ext>
            </a:extLst>
          </p:cNvPr>
          <p:cNvSpPr txBox="1">
            <a:spLocks noChangeArrowheads="1"/>
          </p:cNvSpPr>
          <p:nvPr/>
        </p:nvSpPr>
        <p:spPr bwMode="auto">
          <a:xfrm>
            <a:off x="2927648" y="188640"/>
            <a:ext cx="6408564" cy="646112"/>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a:solidFill>
                  <a:srgbClr val="0000FF"/>
                </a:solidFill>
              </a:rPr>
              <a:t>NAMASSTE - </a:t>
            </a:r>
            <a:r>
              <a:rPr lang="it-IT" altLang="it-IT" sz="3600" b="1" dirty="0" err="1">
                <a:solidFill>
                  <a:srgbClr val="0000FF"/>
                </a:solidFill>
              </a:rPr>
              <a:t>Participants</a:t>
            </a:r>
            <a:endParaRPr lang="en-US" altLang="it-IT" sz="3600" b="1" dirty="0">
              <a:solidFill>
                <a:srgbClr val="0000FF"/>
              </a:solidFill>
            </a:endParaRPr>
          </a:p>
        </p:txBody>
      </p:sp>
      <p:grpSp>
        <p:nvGrpSpPr>
          <p:cNvPr id="19" name="Gruppo 13">
            <a:extLst>
              <a:ext uri="{FF2B5EF4-FFF2-40B4-BE49-F238E27FC236}">
                <a16:creationId xmlns:a16="http://schemas.microsoft.com/office/drawing/2014/main" id="{5870E1E7-E46F-49D2-841F-6A32C40EF62E}"/>
              </a:ext>
            </a:extLst>
          </p:cNvPr>
          <p:cNvGrpSpPr/>
          <p:nvPr/>
        </p:nvGrpSpPr>
        <p:grpSpPr>
          <a:xfrm>
            <a:off x="11258596" y="128328"/>
            <a:ext cx="660019" cy="662880"/>
            <a:chOff x="8232461" y="908720"/>
            <a:chExt cx="660019" cy="662880"/>
          </a:xfrm>
        </p:grpSpPr>
        <p:sp>
          <p:nvSpPr>
            <p:cNvPr id="20" name="CasellaDiTesto 19">
              <a:extLst>
                <a:ext uri="{FF2B5EF4-FFF2-40B4-BE49-F238E27FC236}">
                  <a16:creationId xmlns:a16="http://schemas.microsoft.com/office/drawing/2014/main" id="{620775D8-DD81-4142-87F9-61B4385B05CB}"/>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21" name="Immagine 20" descr="logo_INFN.png">
              <a:extLst>
                <a:ext uri="{FF2B5EF4-FFF2-40B4-BE49-F238E27FC236}">
                  <a16:creationId xmlns:a16="http://schemas.microsoft.com/office/drawing/2014/main" id="{30C3C584-E2CA-4829-A07E-C87DF7301662}"/>
                </a:ext>
              </a:extLst>
            </p:cNvPr>
            <p:cNvPicPr>
              <a:picLocks noChangeAspect="1"/>
            </p:cNvPicPr>
            <p:nvPr/>
          </p:nvPicPr>
          <p:blipFill>
            <a:blip r:embed="rId3" cstate="print"/>
            <a:stretch>
              <a:fillRect/>
            </a:stretch>
          </p:blipFill>
          <p:spPr>
            <a:xfrm>
              <a:off x="8232461" y="908720"/>
              <a:ext cx="660019" cy="420439"/>
            </a:xfrm>
            <a:prstGeom prst="rect">
              <a:avLst/>
            </a:prstGeom>
          </p:spPr>
        </p:pic>
      </p:grpSp>
      <p:pic>
        <p:nvPicPr>
          <p:cNvPr id="16" name="Immagine 15" descr="Immagine che contiene tavolo&#10;&#10;Descrizione generata automaticamente">
            <a:extLst>
              <a:ext uri="{FF2B5EF4-FFF2-40B4-BE49-F238E27FC236}">
                <a16:creationId xmlns:a16="http://schemas.microsoft.com/office/drawing/2014/main" id="{EC9B62EF-2C55-4714-AD20-60882EF4A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48" y="961703"/>
            <a:ext cx="7925561" cy="5849642"/>
          </a:xfrm>
          <a:prstGeom prst="rect">
            <a:avLst/>
          </a:prstGeom>
        </p:spPr>
      </p:pic>
      <p:sp>
        <p:nvSpPr>
          <p:cNvPr id="25" name="CasellaDiTesto 24">
            <a:extLst>
              <a:ext uri="{FF2B5EF4-FFF2-40B4-BE49-F238E27FC236}">
                <a16:creationId xmlns:a16="http://schemas.microsoft.com/office/drawing/2014/main" id="{0A86CA3C-11AE-45C5-8E08-D507E4E78B7C}"/>
              </a:ext>
            </a:extLst>
          </p:cNvPr>
          <p:cNvSpPr txBox="1"/>
          <p:nvPr/>
        </p:nvSpPr>
        <p:spPr>
          <a:xfrm>
            <a:off x="8865830" y="1608055"/>
            <a:ext cx="2769635" cy="1969770"/>
          </a:xfrm>
          <a:prstGeom prst="rect">
            <a:avLst/>
          </a:prstGeom>
          <a:solidFill>
            <a:schemeClr val="bg1"/>
          </a:solidFill>
          <a:ln>
            <a:solidFill>
              <a:srgbClr val="FF0000"/>
            </a:solidFill>
          </a:ln>
        </p:spPr>
        <p:txBody>
          <a:bodyPr wrap="square">
            <a:spAutoFit/>
          </a:bodyPr>
          <a:lstStyle/>
          <a:p>
            <a:pPr algn="ctr" eaLnBrk="1" hangingPunct="1"/>
            <a:r>
              <a:rPr lang="it-IT" altLang="it-IT" sz="2200" b="1" dirty="0" err="1">
                <a:latin typeface="Arial" panose="020B0604020202020204" pitchFamily="34" charset="0"/>
                <a:cs typeface="Arial" panose="020B0604020202020204" pitchFamily="34" charset="0"/>
              </a:rPr>
              <a:t>Units</a:t>
            </a:r>
            <a:r>
              <a:rPr lang="it-IT" altLang="it-IT" sz="2200" b="1" dirty="0">
                <a:latin typeface="Arial" panose="020B0604020202020204" pitchFamily="34" charset="0"/>
                <a:cs typeface="Arial" panose="020B0604020202020204" pitchFamily="34" charset="0"/>
              </a:rPr>
              <a:t>:</a:t>
            </a:r>
          </a:p>
          <a:p>
            <a:pPr algn="ctr" eaLnBrk="1" hangingPunct="1"/>
            <a:endParaRPr lang="it-IT" altLang="it-IT" sz="1200" dirty="0">
              <a:latin typeface="Arial" panose="020B0604020202020204" pitchFamily="34" charset="0"/>
              <a:cs typeface="Arial" panose="020B0604020202020204" pitchFamily="34" charset="0"/>
            </a:endParaRPr>
          </a:p>
          <a:p>
            <a:pPr eaLnBrk="1" hangingPunct="1"/>
            <a:r>
              <a:rPr lang="it-IT" altLang="it-IT" sz="2200" b="1" dirty="0">
                <a:solidFill>
                  <a:srgbClr val="0000FF"/>
                </a:solidFill>
                <a:latin typeface="Arial" panose="020B0604020202020204" pitchFamily="34" charset="0"/>
                <a:cs typeface="Arial" panose="020B0604020202020204" pitchFamily="34" charset="0"/>
              </a:rPr>
              <a:t>PAVIA (Unit 1)</a:t>
            </a:r>
          </a:p>
          <a:p>
            <a:pPr eaLnBrk="1" hangingPunct="1"/>
            <a:r>
              <a:rPr lang="it-IT" altLang="it-IT" sz="2200" b="1" dirty="0">
                <a:solidFill>
                  <a:srgbClr val="006600"/>
                </a:solidFill>
                <a:latin typeface="Arial" panose="020B0604020202020204" pitchFamily="34" charset="0"/>
                <a:cs typeface="Arial" panose="020B0604020202020204" pitchFamily="34" charset="0"/>
              </a:rPr>
              <a:t>FIRENZE (Unit 2)</a:t>
            </a:r>
          </a:p>
          <a:p>
            <a:pPr eaLnBrk="1" hangingPunct="1"/>
            <a:r>
              <a:rPr lang="it-IT" altLang="it-IT" sz="2200" b="1" dirty="0">
                <a:solidFill>
                  <a:srgbClr val="FF0000"/>
                </a:solidFill>
                <a:latin typeface="Arial" panose="020B0604020202020204" pitchFamily="34" charset="0"/>
                <a:cs typeface="Arial" panose="020B0604020202020204" pitchFamily="34" charset="0"/>
              </a:rPr>
              <a:t>MILANO (Unit 3)</a:t>
            </a:r>
          </a:p>
          <a:p>
            <a:pPr eaLnBrk="1" hangingPunct="1"/>
            <a:r>
              <a:rPr lang="it-IT" altLang="it-IT" sz="2200" b="1" dirty="0">
                <a:solidFill>
                  <a:srgbClr val="00CC00"/>
                </a:solidFill>
                <a:latin typeface="Arial" panose="020B0604020202020204" pitchFamily="34" charset="0"/>
                <a:cs typeface="Arial" panose="020B0604020202020204" pitchFamily="34" charset="0"/>
              </a:rPr>
              <a:t>BOLOGNA (Unit 4)</a:t>
            </a:r>
            <a:endParaRPr lang="it-IT" sz="2200" b="1" dirty="0">
              <a:solidFill>
                <a:srgbClr val="00CC00"/>
              </a:solidFill>
              <a:latin typeface="Arial" panose="020B0604020202020204" pitchFamily="34" charset="0"/>
              <a:cs typeface="Arial" panose="020B0604020202020204" pitchFamily="34" charset="0"/>
            </a:endParaRPr>
          </a:p>
        </p:txBody>
      </p:sp>
      <p:pic>
        <p:nvPicPr>
          <p:cNvPr id="39" name="Immagine 38">
            <a:extLst>
              <a:ext uri="{FF2B5EF4-FFF2-40B4-BE49-F238E27FC236}">
                <a16:creationId xmlns:a16="http://schemas.microsoft.com/office/drawing/2014/main" id="{2AE67CC5-2A0D-A548-1454-963EF4050DC1}"/>
              </a:ext>
            </a:extLst>
          </p:cNvPr>
          <p:cNvPicPr>
            <a:picLocks noChangeAspect="1"/>
          </p:cNvPicPr>
          <p:nvPr/>
        </p:nvPicPr>
        <p:blipFill rotWithShape="1">
          <a:blip r:embed="rId5"/>
          <a:srcRect r="41817" b="60325"/>
          <a:stretch/>
        </p:blipFill>
        <p:spPr>
          <a:xfrm>
            <a:off x="3639127" y="1424213"/>
            <a:ext cx="4843012" cy="3883967"/>
          </a:xfrm>
          <a:prstGeom prst="rect">
            <a:avLst/>
          </a:prstGeom>
        </p:spPr>
      </p:pic>
      <p:sp>
        <p:nvSpPr>
          <p:cNvPr id="41" name="CasellaDiTesto 40">
            <a:extLst>
              <a:ext uri="{FF2B5EF4-FFF2-40B4-BE49-F238E27FC236}">
                <a16:creationId xmlns:a16="http://schemas.microsoft.com/office/drawing/2014/main" id="{72FA9944-58A7-B648-D321-A08CF129B7F7}"/>
              </a:ext>
            </a:extLst>
          </p:cNvPr>
          <p:cNvSpPr txBox="1"/>
          <p:nvPr/>
        </p:nvSpPr>
        <p:spPr>
          <a:xfrm>
            <a:off x="3639125" y="5309025"/>
            <a:ext cx="4843013" cy="1200329"/>
          </a:xfrm>
          <a:prstGeom prst="rect">
            <a:avLst/>
          </a:prstGeom>
          <a:solidFill>
            <a:schemeClr val="accent6">
              <a:lumMod val="20000"/>
              <a:lumOff val="80000"/>
            </a:schemeClr>
          </a:solidFill>
        </p:spPr>
        <p:txBody>
          <a:bodyPr wrap="square">
            <a:spAutoFit/>
          </a:bodyPr>
          <a:lstStyle/>
          <a:p>
            <a:pPr algn="just"/>
            <a:r>
              <a:rPr lang="it-IT" sz="1800" b="1" dirty="0" err="1">
                <a:solidFill>
                  <a:srgbClr val="000000"/>
                </a:solidFill>
                <a:latin typeface="Arial" panose="020B0604020202020204" pitchFamily="34" charset="0"/>
                <a:cs typeface="Arial" panose="020B0604020202020204" pitchFamily="34" charset="0"/>
              </a:rPr>
              <a:t>Synergical</a:t>
            </a:r>
            <a:r>
              <a:rPr lang="it-IT" sz="1800" b="1" dirty="0">
                <a:solidFill>
                  <a:srgbClr val="000000"/>
                </a:solidFill>
                <a:latin typeface="Arial" panose="020B0604020202020204" pitchFamily="34" charset="0"/>
                <a:cs typeface="Arial" panose="020B0604020202020204" pitchFamily="34" charset="0"/>
              </a:rPr>
              <a:t> </a:t>
            </a:r>
            <a:r>
              <a:rPr lang="it-IT" sz="1800" b="1" dirty="0" err="1">
                <a:solidFill>
                  <a:srgbClr val="000000"/>
                </a:solidFill>
                <a:latin typeface="Arial" panose="020B0604020202020204" pitchFamily="34" charset="0"/>
                <a:cs typeface="Arial" panose="020B0604020202020204" pitchFamily="34" charset="0"/>
              </a:rPr>
              <a:t>collaboration</a:t>
            </a:r>
            <a:r>
              <a:rPr lang="it-IT" sz="1800" b="1" dirty="0">
                <a:solidFill>
                  <a:srgbClr val="000000"/>
                </a:solidFill>
                <a:latin typeface="Arial" panose="020B0604020202020204" pitchFamily="34" charset="0"/>
                <a:cs typeface="Arial" panose="020B0604020202020204" pitchFamily="34" charset="0"/>
              </a:rPr>
              <a:t> </a:t>
            </a:r>
            <a:r>
              <a:rPr lang="it-IT" sz="1800" b="1" dirty="0" err="1">
                <a:solidFill>
                  <a:srgbClr val="000000"/>
                </a:solidFill>
                <a:latin typeface="Arial" panose="020B0604020202020204" pitchFamily="34" charset="0"/>
                <a:cs typeface="Arial" panose="020B0604020202020204" pitchFamily="34" charset="0"/>
              </a:rPr>
              <a:t>among</a:t>
            </a:r>
            <a:r>
              <a:rPr lang="it-IT" sz="1800" b="1" dirty="0">
                <a:solidFill>
                  <a:srgbClr val="000000"/>
                </a:solidFill>
                <a:latin typeface="Arial" panose="020B0604020202020204" pitchFamily="34" charset="0"/>
                <a:cs typeface="Arial" panose="020B0604020202020204" pitchFamily="34" charset="0"/>
              </a:rPr>
              <a:t> </a:t>
            </a:r>
            <a:r>
              <a:rPr lang="it-IT" sz="1800" b="1" dirty="0" err="1">
                <a:solidFill>
                  <a:srgbClr val="000000"/>
                </a:solidFill>
                <a:latin typeface="Arial" panose="020B0604020202020204" pitchFamily="34" charset="0"/>
                <a:cs typeface="Arial" panose="020B0604020202020204" pitchFamily="34" charset="0"/>
              </a:rPr>
              <a:t>Chemists</a:t>
            </a:r>
            <a:r>
              <a:rPr lang="it-IT" sz="1800" b="1" dirty="0">
                <a:solidFill>
                  <a:srgbClr val="000000"/>
                </a:solidFill>
                <a:latin typeface="Arial" panose="020B0604020202020204" pitchFamily="34" charset="0"/>
                <a:cs typeface="Arial" panose="020B0604020202020204" pitchFamily="34" charset="0"/>
              </a:rPr>
              <a:t> and </a:t>
            </a:r>
            <a:r>
              <a:rPr lang="it-IT" sz="1800" b="1" dirty="0" err="1">
                <a:solidFill>
                  <a:srgbClr val="000000"/>
                </a:solidFill>
                <a:latin typeface="Arial" panose="020B0604020202020204" pitchFamily="34" charset="0"/>
                <a:cs typeface="Arial" panose="020B0604020202020204" pitchFamily="34" charset="0"/>
              </a:rPr>
              <a:t>Experimental</a:t>
            </a:r>
            <a:r>
              <a:rPr lang="it-IT" sz="1800" b="1" dirty="0">
                <a:solidFill>
                  <a:srgbClr val="000000"/>
                </a:solidFill>
                <a:latin typeface="Arial" panose="020B0604020202020204" pitchFamily="34" charset="0"/>
                <a:cs typeface="Arial" panose="020B0604020202020204" pitchFamily="34" charset="0"/>
              </a:rPr>
              <a:t> and </a:t>
            </a:r>
            <a:r>
              <a:rPr lang="it-IT" sz="1800" b="1" dirty="0" err="1">
                <a:solidFill>
                  <a:srgbClr val="000000"/>
                </a:solidFill>
                <a:latin typeface="Arial" panose="020B0604020202020204" pitchFamily="34" charset="0"/>
                <a:cs typeface="Arial" panose="020B0604020202020204" pitchFamily="34" charset="0"/>
              </a:rPr>
              <a:t>Theoretical</a:t>
            </a:r>
            <a:r>
              <a:rPr lang="it-IT" sz="1800" b="1" dirty="0">
                <a:solidFill>
                  <a:srgbClr val="000000"/>
                </a:solidFill>
                <a:latin typeface="Arial" panose="020B0604020202020204" pitchFamily="34" charset="0"/>
                <a:cs typeface="Arial" panose="020B0604020202020204" pitchFamily="34" charset="0"/>
              </a:rPr>
              <a:t> </a:t>
            </a:r>
            <a:r>
              <a:rPr lang="it-IT" sz="1800" b="1" dirty="0" err="1">
                <a:solidFill>
                  <a:srgbClr val="000000"/>
                </a:solidFill>
                <a:latin typeface="Arial" panose="020B0604020202020204" pitchFamily="34" charset="0"/>
                <a:cs typeface="Arial" panose="020B0604020202020204" pitchFamily="34" charset="0"/>
              </a:rPr>
              <a:t>Physicists</a:t>
            </a:r>
            <a:r>
              <a:rPr lang="it-IT" sz="1800" b="1" dirty="0">
                <a:solidFill>
                  <a:srgbClr val="000000"/>
                </a:solidFill>
                <a:latin typeface="Arial" panose="020B0604020202020204" pitchFamily="34" charset="0"/>
                <a:cs typeface="Arial" panose="020B0604020202020204" pitchFamily="34" charset="0"/>
              </a:rPr>
              <a:t> (Solid State </a:t>
            </a:r>
            <a:r>
              <a:rPr lang="it-IT" sz="1800" b="1" dirty="0" err="1">
                <a:solidFill>
                  <a:srgbClr val="000000"/>
                </a:solidFill>
                <a:latin typeface="Arial" panose="020B0604020202020204" pitchFamily="34" charset="0"/>
                <a:cs typeface="Arial" panose="020B0604020202020204" pitchFamily="34" charset="0"/>
              </a:rPr>
              <a:t>Physics</a:t>
            </a:r>
            <a:r>
              <a:rPr lang="it-IT" sz="1800" b="1" dirty="0">
                <a:solidFill>
                  <a:srgbClr val="000000"/>
                </a:solidFill>
                <a:latin typeface="Arial" panose="020B0604020202020204" pitchFamily="34" charset="0"/>
                <a:cs typeface="Arial" panose="020B0604020202020204" pitchFamily="34" charset="0"/>
              </a:rPr>
              <a:t>, </a:t>
            </a:r>
            <a:r>
              <a:rPr lang="it-IT" sz="1800" b="1" dirty="0" err="1">
                <a:solidFill>
                  <a:srgbClr val="000000"/>
                </a:solidFill>
                <a:latin typeface="Arial" panose="020B0604020202020204" pitchFamily="34" charset="0"/>
                <a:cs typeface="Arial" panose="020B0604020202020204" pitchFamily="34" charset="0"/>
              </a:rPr>
              <a:t>Particle</a:t>
            </a:r>
            <a:r>
              <a:rPr lang="it-IT" sz="1800" b="1" dirty="0">
                <a:solidFill>
                  <a:srgbClr val="000000"/>
                </a:solidFill>
                <a:latin typeface="Arial" panose="020B0604020202020204" pitchFamily="34" charset="0"/>
                <a:cs typeface="Arial" panose="020B0604020202020204" pitchFamily="34" charset="0"/>
              </a:rPr>
              <a:t> </a:t>
            </a:r>
            <a:r>
              <a:rPr lang="it-IT" sz="1800" b="1" dirty="0" err="1">
                <a:solidFill>
                  <a:srgbClr val="000000"/>
                </a:solidFill>
                <a:latin typeface="Arial" panose="020B0604020202020204" pitchFamily="34" charset="0"/>
                <a:cs typeface="Arial" panose="020B0604020202020204" pitchFamily="34" charset="0"/>
              </a:rPr>
              <a:t>Physics</a:t>
            </a:r>
            <a:r>
              <a:rPr lang="it-IT" sz="1800" b="1" dirty="0">
                <a:solidFill>
                  <a:srgbClr val="000000"/>
                </a:solidFill>
                <a:latin typeface="Arial" panose="020B0604020202020204" pitchFamily="34" charset="0"/>
                <a:cs typeface="Arial" panose="020B0604020202020204" pitchFamily="34" charset="0"/>
              </a:rPr>
              <a:t>)</a:t>
            </a:r>
            <a:endParaRPr lang="en-GB" sz="1800"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67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9952383" y="6492875"/>
            <a:ext cx="2133600" cy="365125"/>
          </a:xfrm>
        </p:spPr>
        <p:txBody>
          <a:bodyPr/>
          <a:lstStyle/>
          <a:p>
            <a:fld id="{0CFD21F0-C72F-40F9-9FED-F04D6868B59F}" type="slidenum">
              <a:rPr lang="it-IT" smtClean="0"/>
              <a:pPr/>
              <a:t>4</a:t>
            </a:fld>
            <a:r>
              <a:rPr lang="it-IT" dirty="0"/>
              <a:t>/19</a:t>
            </a:r>
          </a:p>
        </p:txBody>
      </p:sp>
      <p:sp>
        <p:nvSpPr>
          <p:cNvPr id="17" name="CasellaDiTesto 16"/>
          <p:cNvSpPr txBox="1"/>
          <p:nvPr/>
        </p:nvSpPr>
        <p:spPr>
          <a:xfrm>
            <a:off x="1552153" y="5675507"/>
            <a:ext cx="9115847" cy="1200329"/>
          </a:xfrm>
          <a:prstGeom prst="rect">
            <a:avLst/>
          </a:prstGeom>
          <a:noFill/>
        </p:spPr>
        <p:txBody>
          <a:bodyPr wrap="square" rtlCol="0">
            <a:spAutoFit/>
          </a:bodyPr>
          <a:lstStyle/>
          <a:p>
            <a:pPr algn="ctr"/>
            <a:r>
              <a:rPr lang="it-IT" sz="2400" b="1" dirty="0">
                <a:latin typeface="Times New Roman" panose="02020603050405020304" pitchFamily="18" charset="0"/>
                <a:cs typeface="Times New Roman" panose="02020603050405020304" pitchFamily="18" charset="0"/>
              </a:rPr>
              <a:t>A </a:t>
            </a:r>
            <a:r>
              <a:rPr lang="it-IT" sz="2400" b="1" dirty="0" err="1">
                <a:latin typeface="Times New Roman" panose="02020603050405020304" pitchFamily="18" charset="0"/>
                <a:cs typeface="Times New Roman" panose="02020603050405020304" pitchFamily="18" charset="0"/>
              </a:rPr>
              <a:t>novel</a:t>
            </a:r>
            <a:r>
              <a:rPr lang="it-IT" sz="2400" b="1"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combination</a:t>
            </a:r>
            <a:r>
              <a:rPr lang="it-IT" sz="2400" b="1" dirty="0">
                <a:latin typeface="Times New Roman" panose="02020603050405020304" pitchFamily="18" charset="0"/>
                <a:cs typeface="Times New Roman" panose="02020603050405020304" pitchFamily="18" charset="0"/>
              </a:rPr>
              <a:t> of </a:t>
            </a:r>
            <a:r>
              <a:rPr lang="it-IT" sz="2400" b="1" dirty="0" err="1">
                <a:latin typeface="Times New Roman" panose="02020603050405020304" pitchFamily="18" charset="0"/>
                <a:cs typeface="Times New Roman" panose="02020603050405020304" pitchFamily="18" charset="0"/>
              </a:rPr>
              <a:t>experimental</a:t>
            </a:r>
            <a:r>
              <a:rPr lang="it-IT" sz="2400" b="1" dirty="0">
                <a:latin typeface="Times New Roman" panose="02020603050405020304" pitchFamily="18" charset="0"/>
                <a:cs typeface="Times New Roman" panose="02020603050405020304" pitchFamily="18" charset="0"/>
              </a:rPr>
              <a:t> techniques:</a:t>
            </a:r>
            <a:r>
              <a:rPr lang="it-IT" sz="2400" dirty="0">
                <a:latin typeface="Times New Roman" panose="02020603050405020304" pitchFamily="18" charset="0"/>
                <a:cs typeface="Times New Roman" panose="02020603050405020304" pitchFamily="18" charset="0"/>
              </a:rPr>
              <a:t>  </a:t>
            </a:r>
          </a:p>
          <a:p>
            <a:pPr algn="ctr"/>
            <a:endParaRPr lang="it-IT" sz="2400" b="1" dirty="0">
              <a:solidFill>
                <a:srgbClr val="FF0000"/>
              </a:solidFill>
              <a:latin typeface="Times New Roman" panose="02020603050405020304" pitchFamily="18" charset="0"/>
              <a:cs typeface="Times New Roman" panose="02020603050405020304" pitchFamily="18" charset="0"/>
            </a:endParaRPr>
          </a:p>
          <a:p>
            <a:pPr algn="ctr"/>
            <a:r>
              <a:rPr lang="it-IT" sz="2400" b="1" dirty="0">
                <a:solidFill>
                  <a:srgbClr val="FF0000"/>
                </a:solidFill>
                <a:latin typeface="Times New Roman" panose="02020603050405020304" pitchFamily="18" charset="0"/>
                <a:cs typeface="Times New Roman" panose="02020603050405020304" pitchFamily="18" charset="0"/>
              </a:rPr>
              <a:t>Broad–Band NMR + EPR + </a:t>
            </a:r>
            <a:r>
              <a:rPr lang="it-IT" sz="2400" b="1" dirty="0" err="1">
                <a:solidFill>
                  <a:srgbClr val="FF0000"/>
                </a:solidFill>
                <a:latin typeface="Symbol" panose="05050102010706020507" pitchFamily="18" charset="2"/>
                <a:cs typeface="Times New Roman" panose="02020603050405020304" pitchFamily="18" charset="0"/>
              </a:rPr>
              <a:t>m</a:t>
            </a:r>
            <a:r>
              <a:rPr lang="it-IT" sz="2400" b="1" dirty="0" err="1">
                <a:solidFill>
                  <a:srgbClr val="FF0000"/>
                </a:solidFill>
                <a:latin typeface="Times New Roman" panose="02020603050405020304" pitchFamily="18" charset="0"/>
                <a:cs typeface="Times New Roman" panose="02020603050405020304" pitchFamily="18" charset="0"/>
              </a:rPr>
              <a:t>SR</a:t>
            </a:r>
            <a:r>
              <a:rPr lang="it-IT" sz="2400" b="1" dirty="0">
                <a:solidFill>
                  <a:srgbClr val="FF0000"/>
                </a:solidFill>
                <a:latin typeface="Times New Roman" panose="02020603050405020304" pitchFamily="18" charset="0"/>
                <a:cs typeface="Times New Roman" panose="02020603050405020304" pitchFamily="18" charset="0"/>
              </a:rPr>
              <a:t> + </a:t>
            </a:r>
            <a:r>
              <a:rPr lang="it-IT" sz="2400" b="1" dirty="0" err="1">
                <a:solidFill>
                  <a:srgbClr val="FF0000"/>
                </a:solidFill>
                <a:latin typeface="Times New Roman" panose="02020603050405020304" pitchFamily="18" charset="0"/>
                <a:cs typeface="Times New Roman" panose="02020603050405020304" pitchFamily="18" charset="0"/>
              </a:rPr>
              <a:t>Magnetometry</a:t>
            </a:r>
            <a:r>
              <a:rPr lang="it-IT" sz="2400" b="1" dirty="0">
                <a:solidFill>
                  <a:srgbClr val="FF0000"/>
                </a:solidFill>
                <a:latin typeface="Times New Roman" panose="02020603050405020304" pitchFamily="18" charset="0"/>
                <a:cs typeface="Times New Roman" panose="02020603050405020304" pitchFamily="18" charset="0"/>
              </a:rPr>
              <a:t> </a:t>
            </a:r>
          </a:p>
        </p:txBody>
      </p:sp>
      <p:sp>
        <p:nvSpPr>
          <p:cNvPr id="13" name="Text Box 24">
            <a:extLst>
              <a:ext uri="{FF2B5EF4-FFF2-40B4-BE49-F238E27FC236}">
                <a16:creationId xmlns:a16="http://schemas.microsoft.com/office/drawing/2014/main" id="{BBD5AF86-DEE5-4C32-BDDD-AD3515B8029A}"/>
              </a:ext>
            </a:extLst>
          </p:cNvPr>
          <p:cNvSpPr txBox="1">
            <a:spLocks noChangeArrowheads="1"/>
          </p:cNvSpPr>
          <p:nvPr/>
        </p:nvSpPr>
        <p:spPr bwMode="auto">
          <a:xfrm>
            <a:off x="3287688" y="154633"/>
            <a:ext cx="5832648" cy="646331"/>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a:solidFill>
                  <a:srgbClr val="0000FF"/>
                </a:solidFill>
              </a:rPr>
              <a:t>Goals of NAMASSTE</a:t>
            </a:r>
            <a:endParaRPr lang="en-US" altLang="it-IT" sz="3600" b="1" dirty="0">
              <a:solidFill>
                <a:srgbClr val="0000FF"/>
              </a:solidFill>
            </a:endParaRPr>
          </a:p>
        </p:txBody>
      </p:sp>
      <p:pic>
        <p:nvPicPr>
          <p:cNvPr id="7" name="Immagine 6">
            <a:extLst>
              <a:ext uri="{FF2B5EF4-FFF2-40B4-BE49-F238E27FC236}">
                <a16:creationId xmlns:a16="http://schemas.microsoft.com/office/drawing/2014/main" id="{92DEB332-F20A-4989-ACBC-0AF59E2FC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404" y="1010610"/>
            <a:ext cx="6518637" cy="4546379"/>
          </a:xfrm>
          <a:prstGeom prst="rect">
            <a:avLst/>
          </a:prstGeom>
        </p:spPr>
      </p:pic>
      <p:grpSp>
        <p:nvGrpSpPr>
          <p:cNvPr id="12" name="Gruppo 13">
            <a:extLst>
              <a:ext uri="{FF2B5EF4-FFF2-40B4-BE49-F238E27FC236}">
                <a16:creationId xmlns:a16="http://schemas.microsoft.com/office/drawing/2014/main" id="{DE26A6CF-82C5-4747-8C7D-955B884A040B}"/>
              </a:ext>
            </a:extLst>
          </p:cNvPr>
          <p:cNvGrpSpPr/>
          <p:nvPr/>
        </p:nvGrpSpPr>
        <p:grpSpPr>
          <a:xfrm>
            <a:off x="11258596" y="128328"/>
            <a:ext cx="660019" cy="662880"/>
            <a:chOff x="8232461" y="908720"/>
            <a:chExt cx="660019" cy="662880"/>
          </a:xfrm>
        </p:grpSpPr>
        <p:sp>
          <p:nvSpPr>
            <p:cNvPr id="14" name="CasellaDiTesto 13">
              <a:extLst>
                <a:ext uri="{FF2B5EF4-FFF2-40B4-BE49-F238E27FC236}">
                  <a16:creationId xmlns:a16="http://schemas.microsoft.com/office/drawing/2014/main" id="{0CFB0ED1-26F8-4E64-97F9-CB52A7247C40}"/>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16" name="Immagine 15" descr="logo_INFN.png">
              <a:extLst>
                <a:ext uri="{FF2B5EF4-FFF2-40B4-BE49-F238E27FC236}">
                  <a16:creationId xmlns:a16="http://schemas.microsoft.com/office/drawing/2014/main" id="{A07922A6-041C-462F-A810-A8E37658D76D}"/>
                </a:ext>
              </a:extLst>
            </p:cNvPr>
            <p:cNvPicPr>
              <a:picLocks noChangeAspect="1"/>
            </p:cNvPicPr>
            <p:nvPr/>
          </p:nvPicPr>
          <p:blipFill>
            <a:blip r:embed="rId4" cstate="print"/>
            <a:stretch>
              <a:fillRect/>
            </a:stretch>
          </p:blipFill>
          <p:spPr>
            <a:xfrm>
              <a:off x="8232461" y="908720"/>
              <a:ext cx="660019" cy="420439"/>
            </a:xfrm>
            <a:prstGeom prst="rect">
              <a:avLst/>
            </a:prstGeom>
          </p:spPr>
        </p:pic>
      </p:grpSp>
      <p:sp>
        <p:nvSpPr>
          <p:cNvPr id="2" name="Rettangolo 1">
            <a:extLst>
              <a:ext uri="{FF2B5EF4-FFF2-40B4-BE49-F238E27FC236}">
                <a16:creationId xmlns:a16="http://schemas.microsoft.com/office/drawing/2014/main" id="{4015FB25-0CD9-5790-A400-A3737CDBD60B}"/>
              </a:ext>
            </a:extLst>
          </p:cNvPr>
          <p:cNvSpPr/>
          <p:nvPr/>
        </p:nvSpPr>
        <p:spPr>
          <a:xfrm>
            <a:off x="6326508" y="6479311"/>
            <a:ext cx="1007165" cy="369453"/>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7546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rsc.org/ej/DT/2010/b925028j/b925028j-f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4" y="912814"/>
            <a:ext cx="5291137"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4">
            <a:extLst>
              <a:ext uri="{FF2B5EF4-FFF2-40B4-BE49-F238E27FC236}">
                <a16:creationId xmlns:a16="http://schemas.microsoft.com/office/drawing/2014/main" id="{D46D3A87-2B69-4DBF-6B6E-CC1DC569310B}"/>
              </a:ext>
            </a:extLst>
          </p:cNvPr>
          <p:cNvSpPr txBox="1">
            <a:spLocks noChangeArrowheads="1"/>
          </p:cNvSpPr>
          <p:nvPr/>
        </p:nvSpPr>
        <p:spPr bwMode="auto">
          <a:xfrm>
            <a:off x="2855640" y="179930"/>
            <a:ext cx="6408564" cy="646331"/>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kumimoji="0" lang="en-US" altLang="it-IT" sz="3600" b="1" i="0" u="none" strike="noStrike" kern="1200" cap="none" spc="0" normalizeH="0" baseline="0" noProof="0" dirty="0">
                <a:ln>
                  <a:noFill/>
                </a:ln>
                <a:solidFill>
                  <a:prstClr val="black"/>
                </a:solidFill>
                <a:effectLst/>
                <a:uLnTx/>
                <a:uFillTx/>
                <a:latin typeface="Calibri Light"/>
                <a:ea typeface="+mj-ea"/>
                <a:cs typeface="+mj-cs"/>
              </a:rPr>
              <a:t>Molecular Nano Magnets (MNM)</a:t>
            </a:r>
            <a:endParaRPr lang="en-US" altLang="it-IT" sz="3600" b="1" dirty="0">
              <a:solidFill>
                <a:srgbClr val="0000FF"/>
              </a:solidFill>
            </a:endParaRPr>
          </a:p>
        </p:txBody>
      </p:sp>
      <p:sp>
        <p:nvSpPr>
          <p:cNvPr id="7" name="CasellaDiTesto 6">
            <a:extLst>
              <a:ext uri="{FF2B5EF4-FFF2-40B4-BE49-F238E27FC236}">
                <a16:creationId xmlns:a16="http://schemas.microsoft.com/office/drawing/2014/main" id="{4EDB1967-10A8-84B9-5BAE-E2090BF0B7CD}"/>
              </a:ext>
            </a:extLst>
          </p:cNvPr>
          <p:cNvSpPr txBox="1"/>
          <p:nvPr/>
        </p:nvSpPr>
        <p:spPr>
          <a:xfrm>
            <a:off x="7148944" y="1791856"/>
            <a:ext cx="4849091" cy="4893647"/>
          </a:xfrm>
          <a:prstGeom prst="rect">
            <a:avLst/>
          </a:prstGeom>
          <a:noFill/>
        </p:spPr>
        <p:txBody>
          <a:bodyPr wrap="square" rtlCol="0">
            <a:spAutoFit/>
          </a:bodyPr>
          <a:lstStyle/>
          <a:p>
            <a:pPr marL="703263" indent="-342900">
              <a:buFont typeface="Arial" panose="020B0604020202020204" pitchFamily="34" charset="0"/>
              <a:buChar char="•"/>
            </a:pPr>
            <a:r>
              <a:rPr lang="en-US" sz="2400" dirty="0">
                <a:cs typeface="Arial" panose="020B0604020202020204" pitchFamily="34" charset="0"/>
              </a:rPr>
              <a:t>magnetic core of a finite number (n </a:t>
            </a:r>
            <a:r>
              <a:rPr lang="en-US" sz="2400" dirty="0">
                <a:cs typeface="Arial" panose="020B0604020202020204" pitchFamily="34" charset="0"/>
                <a:sym typeface="Symbol" panose="05050102010706020507" pitchFamily="18" charset="2"/>
              </a:rPr>
              <a:t> 1) of paramagnetic ions (</a:t>
            </a:r>
            <a:r>
              <a:rPr lang="en-US" sz="2400" b="1" dirty="0">
                <a:cs typeface="Arial" panose="020B0604020202020204" pitchFamily="34" charset="0"/>
                <a:sym typeface="Symbol" panose="05050102010706020507" pitchFamily="18" charset="2"/>
              </a:rPr>
              <a:t>strong </a:t>
            </a:r>
            <a:r>
              <a:rPr lang="en-US" sz="2400" b="1" dirty="0" err="1">
                <a:cs typeface="Arial" panose="020B0604020202020204" pitchFamily="34" charset="0"/>
                <a:sym typeface="Symbol" panose="05050102010706020507" pitchFamily="18" charset="2"/>
              </a:rPr>
              <a:t>J</a:t>
            </a:r>
            <a:r>
              <a:rPr lang="en-US" sz="2400" b="1" baseline="-25000" dirty="0" err="1">
                <a:cs typeface="Arial" panose="020B0604020202020204" pitchFamily="34" charset="0"/>
                <a:sym typeface="Symbol" panose="05050102010706020507" pitchFamily="18" charset="2"/>
              </a:rPr>
              <a:t>intra</a:t>
            </a:r>
            <a:r>
              <a:rPr lang="en-US" sz="2400" dirty="0">
                <a:cs typeface="Arial" panose="020B0604020202020204" pitchFamily="34" charset="0"/>
                <a:sym typeface="Symbol" panose="05050102010706020507" pitchFamily="18" charset="2"/>
              </a:rPr>
              <a:t>)</a:t>
            </a:r>
          </a:p>
          <a:p>
            <a:pPr marL="703263" indent="-342900">
              <a:buFont typeface="Arial" panose="020B0604020202020204" pitchFamily="34" charset="0"/>
              <a:buChar char="•"/>
            </a:pPr>
            <a:r>
              <a:rPr lang="it-IT" sz="2400" dirty="0" err="1"/>
              <a:t>shielded</a:t>
            </a:r>
            <a:r>
              <a:rPr lang="it-IT" sz="2400" dirty="0"/>
              <a:t> by </a:t>
            </a:r>
            <a:r>
              <a:rPr lang="it-IT" sz="2400" dirty="0" err="1"/>
              <a:t>organic</a:t>
            </a:r>
            <a:r>
              <a:rPr lang="it-IT" sz="2400" dirty="0"/>
              <a:t> </a:t>
            </a:r>
            <a:r>
              <a:rPr lang="it-IT" sz="2400" dirty="0" err="1"/>
              <a:t>ligands</a:t>
            </a:r>
            <a:r>
              <a:rPr lang="it-IT" sz="2400" dirty="0"/>
              <a:t> (</a:t>
            </a:r>
            <a:r>
              <a:rPr lang="it-IT" sz="2400" b="1" dirty="0" err="1"/>
              <a:t>weak</a:t>
            </a:r>
            <a:r>
              <a:rPr lang="it-IT" sz="2400" b="1" dirty="0"/>
              <a:t> </a:t>
            </a:r>
            <a:r>
              <a:rPr lang="it-IT" sz="2400" b="1" dirty="0" err="1"/>
              <a:t>J</a:t>
            </a:r>
            <a:r>
              <a:rPr lang="it-IT" sz="2400" b="1" baseline="-25000" dirty="0" err="1"/>
              <a:t>inter</a:t>
            </a:r>
            <a:r>
              <a:rPr lang="it-IT" sz="2400" dirty="0"/>
              <a:t>)</a:t>
            </a:r>
          </a:p>
          <a:p>
            <a:pPr marL="703263" indent="-342900">
              <a:buFont typeface="Arial" panose="020B0604020202020204" pitchFamily="34" charset="0"/>
              <a:buChar char="•"/>
            </a:pPr>
            <a:r>
              <a:rPr lang="en-US" sz="2400" dirty="0"/>
              <a:t>strong uniaxial anisotropy: </a:t>
            </a:r>
            <a:r>
              <a:rPr lang="en-US" sz="2400" b="1" dirty="0"/>
              <a:t>magnetic </a:t>
            </a:r>
            <a:r>
              <a:rPr lang="en-US" sz="2400" b="1" dirty="0" err="1"/>
              <a:t>bistability</a:t>
            </a:r>
            <a:r>
              <a:rPr lang="en-US" sz="2400" b="1" dirty="0"/>
              <a:t> </a:t>
            </a:r>
            <a:r>
              <a:rPr lang="en-US" sz="2400" dirty="0"/>
              <a:t>(double-well energy levels)</a:t>
            </a:r>
          </a:p>
          <a:p>
            <a:pPr marL="703263" indent="-342900">
              <a:buFont typeface="Arial" panose="020B0604020202020204" pitchFamily="34" charset="0"/>
              <a:buChar char="•"/>
            </a:pPr>
            <a:endParaRPr lang="it-IT" sz="2400" dirty="0"/>
          </a:p>
          <a:p>
            <a:endParaRPr lang="it-IT" sz="2400" dirty="0"/>
          </a:p>
          <a:p>
            <a:pPr marL="342900" indent="-342900">
              <a:buFont typeface="Wingdings" panose="05000000000000000000" pitchFamily="2" charset="2"/>
              <a:buChar char="à"/>
            </a:pPr>
            <a:r>
              <a:rPr lang="it-IT" sz="2400" dirty="0" err="1">
                <a:sym typeface="Wingdings" panose="05000000000000000000" pitchFamily="2" charset="2"/>
              </a:rPr>
              <a:t>Scheme</a:t>
            </a:r>
            <a:r>
              <a:rPr lang="it-IT" sz="2400" dirty="0">
                <a:sym typeface="Wingdings" panose="05000000000000000000" pitchFamily="2" charset="2"/>
              </a:rPr>
              <a:t> energy </a:t>
            </a:r>
            <a:r>
              <a:rPr lang="it-IT" sz="2400" dirty="0" err="1">
                <a:sym typeface="Wingdings" panose="05000000000000000000" pitchFamily="2" charset="2"/>
              </a:rPr>
              <a:t>levels</a:t>
            </a:r>
            <a:r>
              <a:rPr lang="it-IT" sz="2400" dirty="0">
                <a:sym typeface="Wingdings" panose="05000000000000000000" pitchFamily="2" charset="2"/>
              </a:rPr>
              <a:t> </a:t>
            </a:r>
            <a:r>
              <a:rPr lang="it-IT" sz="2400" dirty="0" err="1">
                <a:sym typeface="Wingdings" panose="05000000000000000000" pitchFamily="2" charset="2"/>
              </a:rPr>
              <a:t>tractable</a:t>
            </a:r>
            <a:r>
              <a:rPr lang="it-IT" sz="2400" dirty="0">
                <a:sym typeface="Wingdings" panose="05000000000000000000" pitchFamily="2" charset="2"/>
              </a:rPr>
              <a:t> with (</a:t>
            </a:r>
            <a:r>
              <a:rPr lang="it-IT" sz="2400" dirty="0" err="1">
                <a:sym typeface="Wingdings" panose="05000000000000000000" pitchFamily="2" charset="2"/>
              </a:rPr>
              <a:t>almost</a:t>
            </a:r>
            <a:r>
              <a:rPr lang="it-IT" sz="2400" dirty="0">
                <a:sym typeface="Wingdings" panose="05000000000000000000" pitchFamily="2" charset="2"/>
              </a:rPr>
              <a:t>) </a:t>
            </a:r>
            <a:r>
              <a:rPr lang="it-IT" sz="2400" dirty="0" err="1">
                <a:sym typeface="Wingdings" panose="05000000000000000000" pitchFamily="2" charset="2"/>
              </a:rPr>
              <a:t>exact</a:t>
            </a:r>
            <a:r>
              <a:rPr lang="it-IT" sz="2400" dirty="0">
                <a:sym typeface="Wingdings" panose="05000000000000000000" pitchFamily="2" charset="2"/>
              </a:rPr>
              <a:t> </a:t>
            </a:r>
            <a:r>
              <a:rPr lang="it-IT" sz="2400" dirty="0" err="1">
                <a:sym typeface="Wingdings" panose="05000000000000000000" pitchFamily="2" charset="2"/>
              </a:rPr>
              <a:t>Hamiltonian</a:t>
            </a:r>
            <a:endParaRPr lang="it-IT" sz="2400" dirty="0">
              <a:sym typeface="Wingdings" panose="05000000000000000000" pitchFamily="2" charset="2"/>
            </a:endParaRPr>
          </a:p>
          <a:p>
            <a:pPr marL="342900" indent="-342900">
              <a:buFont typeface="Wingdings" panose="05000000000000000000" pitchFamily="2" charset="2"/>
              <a:buChar char="à"/>
            </a:pPr>
            <a:endParaRPr lang="it-IT" sz="2400" dirty="0">
              <a:sym typeface="Wingdings" panose="05000000000000000000" pitchFamily="2" charset="2"/>
            </a:endParaRPr>
          </a:p>
        </p:txBody>
      </p:sp>
    </p:spTree>
    <p:extLst>
      <p:ext uri="{BB962C8B-B14F-4D97-AF65-F5344CB8AC3E}">
        <p14:creationId xmlns:p14="http://schemas.microsoft.com/office/powerpoint/2010/main" val="387273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rsc.org/ej/DT/2010/b925028j/b925028j-f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4" y="912814"/>
            <a:ext cx="5291137"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1"/>
          <p:cNvGrpSpPr>
            <a:grpSpLocks/>
          </p:cNvGrpSpPr>
          <p:nvPr/>
        </p:nvGrpSpPr>
        <p:grpSpPr bwMode="auto">
          <a:xfrm>
            <a:off x="2819401" y="1971675"/>
            <a:ext cx="3167063" cy="3200400"/>
            <a:chOff x="1332148" y="2245824"/>
            <a:chExt cx="3167336" cy="3199400"/>
          </a:xfrm>
        </p:grpSpPr>
        <p:pic>
          <p:nvPicPr>
            <p:cNvPr id="14341" name="Picture 2" descr="http://www.rsc.org/ej/DT/2010/b925028j/b925028j-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644" y="2245824"/>
              <a:ext cx="1043608" cy="104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descr="http://www.rsc.org/ej/DT/2010/b925028j/b925028j-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5876" y="2276872"/>
              <a:ext cx="1043608" cy="104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descr="http://www.rsc.org/ej/DT/2010/b925028j/b925028j-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148" y="4396152"/>
              <a:ext cx="1043608" cy="104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 descr="http://www.rsc.org/ej/DT/2010/b925028j/b925028j-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5876" y="4396152"/>
              <a:ext cx="1043608" cy="104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2"/>
          <p:cNvGrpSpPr>
            <a:grpSpLocks/>
          </p:cNvGrpSpPr>
          <p:nvPr/>
        </p:nvGrpSpPr>
        <p:grpSpPr bwMode="auto">
          <a:xfrm>
            <a:off x="1774826" y="908050"/>
            <a:ext cx="5256213" cy="5327650"/>
            <a:chOff x="287524" y="1196752"/>
            <a:chExt cx="5256584" cy="5328592"/>
          </a:xfrm>
        </p:grpSpPr>
        <p:pic>
          <p:nvPicPr>
            <p:cNvPr id="14346" name="Picture 2" descr="http://www.rsc.org/ej/DT/2010/b925028j/b925028j-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756" y="1196752"/>
              <a:ext cx="1043608" cy="104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2" descr="http://www.rsc.org/ej/DT/2010/b925028j/b925028j-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3331286"/>
              <a:ext cx="1043608" cy="104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2" descr="http://www.rsc.org/ej/DT/2010/b925028j/b925028j-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7824" y="1196752"/>
              <a:ext cx="1043608" cy="104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2" descr="http://www.rsc.org/ej/DT/2010/b925028j/b925028j-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00" y="5476272"/>
              <a:ext cx="1043608" cy="104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 descr="http://www.rsc.org/ej/DT/2010/b925028j/b925028j-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756" y="5476272"/>
              <a:ext cx="1043608" cy="104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 descr="http://www.rsc.org/ej/DT/2010/b925028j/b925028j-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00" y="3356992"/>
              <a:ext cx="1043608" cy="104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 descr="http://www.rsc.org/ej/DT/2010/b925028j/b925028j-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5476272"/>
              <a:ext cx="1043608" cy="104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 descr="http://www.rsc.org/ej/DT/2010/b925028j/b925028j-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196752"/>
              <a:ext cx="1043608" cy="104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5051425" y="2662239"/>
            <a:ext cx="3227388" cy="1341437"/>
            <a:chOff x="5220072" y="2519318"/>
            <a:chExt cx="3227030" cy="1341730"/>
          </a:xfrm>
        </p:grpSpPr>
        <p:grpSp>
          <p:nvGrpSpPr>
            <p:cNvPr id="14355" name="Group 29"/>
            <p:cNvGrpSpPr>
              <a:grpSpLocks/>
            </p:cNvGrpSpPr>
            <p:nvPr/>
          </p:nvGrpSpPr>
          <p:grpSpPr bwMode="auto">
            <a:xfrm>
              <a:off x="5220072" y="2996952"/>
              <a:ext cx="864096" cy="864096"/>
              <a:chOff x="6300192" y="4077072"/>
              <a:chExt cx="864096" cy="864096"/>
            </a:xfrm>
          </p:grpSpPr>
          <p:cxnSp>
            <p:nvCxnSpPr>
              <p:cNvPr id="21" name="Straight Arrow Connector 20"/>
              <p:cNvCxnSpPr/>
              <p:nvPr/>
            </p:nvCxnSpPr>
            <p:spPr>
              <a:xfrm>
                <a:off x="6731944" y="4077379"/>
                <a:ext cx="0" cy="863789"/>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300192" y="4517213"/>
                <a:ext cx="863504"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4358" name="TextBox 24"/>
            <p:cNvSpPr txBox="1">
              <a:spLocks noChangeArrowheads="1"/>
            </p:cNvSpPr>
            <p:nvPr/>
          </p:nvSpPr>
          <p:spPr bwMode="auto">
            <a:xfrm>
              <a:off x="6588346" y="2519318"/>
              <a:ext cx="1858756" cy="51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800">
                  <a:latin typeface="Calibri" panose="020F0502020204030204" pitchFamily="34" charset="0"/>
                </a:rPr>
                <a:t>J</a:t>
              </a:r>
              <a:r>
                <a:rPr lang="it-IT" altLang="it-IT" sz="2800" baseline="-25000">
                  <a:latin typeface="Calibri" panose="020F0502020204030204" pitchFamily="34" charset="0"/>
                </a:rPr>
                <a:t>inter</a:t>
              </a:r>
              <a:r>
                <a:rPr lang="it-IT" altLang="it-IT" sz="2800">
                  <a:latin typeface="Calibri" panose="020F0502020204030204" pitchFamily="34" charset="0"/>
                </a:rPr>
                <a:t> &lt;&lt; J</a:t>
              </a:r>
              <a:r>
                <a:rPr lang="it-IT" altLang="it-IT" sz="2800" baseline="-25000">
                  <a:latin typeface="Calibri" panose="020F0502020204030204" pitchFamily="34" charset="0"/>
                </a:rPr>
                <a:t>intra</a:t>
              </a:r>
              <a:endParaRPr lang="it-IT" altLang="it-IT" sz="2800">
                <a:latin typeface="Calibri" panose="020F0502020204030204" pitchFamily="34" charset="0"/>
              </a:endParaRPr>
            </a:p>
          </p:txBody>
        </p:sp>
        <p:cxnSp>
          <p:nvCxnSpPr>
            <p:cNvPr id="26" name="Straight Connector 25"/>
            <p:cNvCxnSpPr>
              <a:stCxn id="14358" idx="1"/>
            </p:cNvCxnSpPr>
            <p:nvPr/>
          </p:nvCxnSpPr>
          <p:spPr>
            <a:xfrm flipH="1">
              <a:off x="5651824" y="2781312"/>
              <a:ext cx="936521" cy="530341"/>
            </a:xfrm>
            <a:prstGeom prst="line">
              <a:avLst/>
            </a:prstGeom>
            <a:ln w="38100">
              <a:solidFill>
                <a:srgbClr val="FF0D0D"/>
              </a:solidFill>
            </a:ln>
          </p:spPr>
          <p:style>
            <a:lnRef idx="1">
              <a:schemeClr val="accent1"/>
            </a:lnRef>
            <a:fillRef idx="0">
              <a:schemeClr val="accent1"/>
            </a:fillRef>
            <a:effectRef idx="0">
              <a:schemeClr val="accent1"/>
            </a:effectRef>
            <a:fontRef idx="minor">
              <a:schemeClr val="tx1"/>
            </a:fontRef>
          </p:style>
        </p:cxnSp>
      </p:grpSp>
      <p:sp>
        <p:nvSpPr>
          <p:cNvPr id="14360" name="Rectangle 24"/>
          <p:cNvSpPr>
            <a:spLocks noChangeArrowheads="1"/>
          </p:cNvSpPr>
          <p:nvPr/>
        </p:nvSpPr>
        <p:spPr bwMode="auto">
          <a:xfrm>
            <a:off x="8883507" y="3675595"/>
            <a:ext cx="28797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it-IT" sz="2400" b="1" i="1" dirty="0"/>
              <a:t>Quantum macroscopic system</a:t>
            </a:r>
          </a:p>
        </p:txBody>
      </p:sp>
      <p:sp>
        <p:nvSpPr>
          <p:cNvPr id="14361" name="Rectangle 25"/>
          <p:cNvSpPr>
            <a:spLocks noChangeArrowheads="1"/>
          </p:cNvSpPr>
          <p:nvPr/>
        </p:nvSpPr>
        <p:spPr bwMode="auto">
          <a:xfrm>
            <a:off x="1774825" y="5330652"/>
            <a:ext cx="8712200" cy="1482725"/>
          </a:xfrm>
          <a:prstGeom prst="rect">
            <a:avLst/>
          </a:prstGeom>
          <a:solidFill>
            <a:srgbClr val="CCECFF"/>
          </a:solidFill>
          <a:ln w="2857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buFont typeface="Times New Roman" panose="02020603050405020304" pitchFamily="18" charset="0"/>
              <a:buChar char="•"/>
            </a:pPr>
            <a:r>
              <a:rPr lang="it-IT" altLang="it-IT" sz="2400" b="1" i="1">
                <a:solidFill>
                  <a:srgbClr val="3333CC"/>
                </a:solidFill>
              </a:rPr>
              <a:t>Ground state of 0D magnets</a:t>
            </a:r>
          </a:p>
          <a:p>
            <a:pPr lvl="1">
              <a:buFont typeface="Times New Roman" panose="02020603050405020304" pitchFamily="18" charset="0"/>
              <a:buChar char="•"/>
            </a:pPr>
            <a:r>
              <a:rPr lang="it-IT" altLang="it-IT" sz="2400" b="1" i="1">
                <a:solidFill>
                  <a:srgbClr val="3333CC"/>
                </a:solidFill>
              </a:rPr>
              <a:t>Decoherence time – quantum tunnelling process</a:t>
            </a:r>
          </a:p>
          <a:p>
            <a:pPr lvl="1">
              <a:buFont typeface="Times New Roman" panose="02020603050405020304" pitchFamily="18" charset="0"/>
              <a:buChar char="•"/>
            </a:pPr>
            <a:r>
              <a:rPr lang="it-IT" altLang="it-IT" sz="2400" b="1" i="1">
                <a:solidFill>
                  <a:srgbClr val="3333CC"/>
                </a:solidFill>
              </a:rPr>
              <a:t>Quantum coupling of cavity modes and spin</a:t>
            </a:r>
          </a:p>
        </p:txBody>
      </p:sp>
      <p:sp>
        <p:nvSpPr>
          <p:cNvPr id="6" name="Text Box 24">
            <a:extLst>
              <a:ext uri="{FF2B5EF4-FFF2-40B4-BE49-F238E27FC236}">
                <a16:creationId xmlns:a16="http://schemas.microsoft.com/office/drawing/2014/main" id="{D46D3A87-2B69-4DBF-6B6E-CC1DC569310B}"/>
              </a:ext>
            </a:extLst>
          </p:cNvPr>
          <p:cNvSpPr txBox="1">
            <a:spLocks noChangeArrowheads="1"/>
          </p:cNvSpPr>
          <p:nvPr/>
        </p:nvSpPr>
        <p:spPr bwMode="auto">
          <a:xfrm>
            <a:off x="2855640" y="179930"/>
            <a:ext cx="6408564" cy="646331"/>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kumimoji="0" lang="en-US" altLang="it-IT" sz="3600" b="1" i="0" u="none" strike="noStrike" kern="1200" cap="none" spc="0" normalizeH="0" baseline="0" noProof="0" dirty="0">
                <a:ln>
                  <a:noFill/>
                </a:ln>
                <a:solidFill>
                  <a:prstClr val="black"/>
                </a:solidFill>
                <a:effectLst/>
                <a:uLnTx/>
                <a:uFillTx/>
                <a:latin typeface="Calibri Light"/>
                <a:ea typeface="+mj-ea"/>
                <a:cs typeface="+mj-cs"/>
              </a:rPr>
              <a:t>Molecular Nano Magnets (MNM)</a:t>
            </a:r>
            <a:endParaRPr lang="en-US" altLang="it-IT" sz="3600" b="1" dirty="0">
              <a:solidFill>
                <a:srgbClr val="0000FF"/>
              </a:solidFill>
            </a:endParaRPr>
          </a:p>
        </p:txBody>
      </p:sp>
      <p:sp>
        <p:nvSpPr>
          <p:cNvPr id="10" name="CasellaDiTesto 9">
            <a:extLst>
              <a:ext uri="{FF2B5EF4-FFF2-40B4-BE49-F238E27FC236}">
                <a16:creationId xmlns:a16="http://schemas.microsoft.com/office/drawing/2014/main" id="{B2105E69-7A64-CC8D-D25C-302E375D09C4}"/>
              </a:ext>
            </a:extLst>
          </p:cNvPr>
          <p:cNvSpPr txBox="1"/>
          <p:nvPr/>
        </p:nvSpPr>
        <p:spPr>
          <a:xfrm>
            <a:off x="8618654" y="1651206"/>
            <a:ext cx="340943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a:ea typeface="+mn-ea"/>
                <a:cs typeface="+mn-cs"/>
              </a:rPr>
              <a:t>A large </a:t>
            </a:r>
            <a:r>
              <a:rPr kumimoji="0" lang="it-IT" sz="2400" b="0" i="0" u="none" strike="noStrike" kern="1200" cap="none" spc="0" normalizeH="0" baseline="0" noProof="0" dirty="0" err="1">
                <a:ln>
                  <a:noFill/>
                </a:ln>
                <a:solidFill>
                  <a:prstClr val="black"/>
                </a:solidFill>
                <a:effectLst/>
                <a:uLnTx/>
                <a:uFillTx/>
                <a:latin typeface="Calibri"/>
                <a:ea typeface="+mn-ea"/>
                <a:cs typeface="+mn-cs"/>
              </a:rPr>
              <a:t>number</a:t>
            </a:r>
            <a:r>
              <a:rPr kumimoji="0" lang="it-IT" sz="2400" b="0" i="0" u="none" strike="noStrike" kern="1200" cap="none" spc="0" normalizeH="0" baseline="0" noProof="0" dirty="0">
                <a:ln>
                  <a:noFill/>
                </a:ln>
                <a:solidFill>
                  <a:prstClr val="black"/>
                </a:solidFill>
                <a:effectLst/>
                <a:uLnTx/>
                <a:uFillTx/>
                <a:latin typeface="Calibri"/>
                <a:ea typeface="+mn-ea"/>
                <a:cs typeface="+mn-cs"/>
              </a:rPr>
              <a:t> (</a:t>
            </a:r>
            <a:r>
              <a:rPr kumimoji="0" lang="it-IT" sz="2400" b="0" i="0" u="none" strike="noStrike" kern="1200" cap="none" spc="0" normalizeH="0" baseline="0" noProof="0" dirty="0">
                <a:ln>
                  <a:noFill/>
                </a:ln>
                <a:solidFill>
                  <a:prstClr val="black"/>
                </a:solidFill>
                <a:effectLst/>
                <a:uLnTx/>
                <a:uFillTx/>
                <a:latin typeface="Calibri"/>
                <a:ea typeface="+mn-ea"/>
                <a:cs typeface="+mn-cs"/>
                <a:sym typeface="Symbol" panose="05050102010706020507" pitchFamily="18" charset="2"/>
              </a:rPr>
              <a:t> 1 mol) of </a:t>
            </a:r>
            <a:r>
              <a:rPr kumimoji="0" lang="it-IT" sz="2400" b="0" i="0" u="none" strike="noStrike" kern="1200" cap="none" spc="0" normalizeH="0" baseline="0" noProof="0" dirty="0" err="1">
                <a:ln>
                  <a:noFill/>
                </a:ln>
                <a:solidFill>
                  <a:prstClr val="black"/>
                </a:solidFill>
                <a:effectLst/>
                <a:uLnTx/>
                <a:uFillTx/>
                <a:latin typeface="Calibri"/>
                <a:ea typeface="+mn-ea"/>
                <a:cs typeface="+mn-cs"/>
              </a:rPr>
              <a:t>almost</a:t>
            </a:r>
            <a:r>
              <a:rPr kumimoji="0" lang="it-IT" sz="2400" b="0" i="0" u="none" strike="noStrike" kern="1200" cap="none" spc="0" normalizeH="0" baseline="0" noProof="0" dirty="0">
                <a:ln>
                  <a:noFill/>
                </a:ln>
                <a:solidFill>
                  <a:prstClr val="black"/>
                </a:solidFill>
                <a:effectLst/>
                <a:uLnTx/>
                <a:uFillTx/>
                <a:latin typeface="Calibri"/>
                <a:ea typeface="+mn-ea"/>
                <a:cs typeface="+mn-cs"/>
              </a:rPr>
              <a:t> </a:t>
            </a:r>
            <a:r>
              <a:rPr kumimoji="0" lang="it-IT" sz="2400" b="0" i="0" u="none" strike="noStrike" kern="1200" cap="none" spc="0" normalizeH="0" baseline="0" noProof="0" dirty="0" err="1">
                <a:ln>
                  <a:noFill/>
                </a:ln>
                <a:solidFill>
                  <a:prstClr val="black"/>
                </a:solidFill>
                <a:effectLst/>
                <a:uLnTx/>
                <a:uFillTx/>
                <a:latin typeface="Calibri"/>
                <a:ea typeface="+mn-ea"/>
                <a:cs typeface="+mn-cs"/>
              </a:rPr>
              <a:t>independent</a:t>
            </a:r>
            <a:r>
              <a:rPr kumimoji="0" lang="it-IT" sz="2400" b="0" i="0" u="none" strike="noStrike" kern="1200" cap="none" spc="0" normalizeH="0" baseline="0" noProof="0" dirty="0">
                <a:ln>
                  <a:noFill/>
                </a:ln>
                <a:solidFill>
                  <a:prstClr val="black"/>
                </a:solidFill>
                <a:effectLst/>
                <a:uLnTx/>
                <a:uFillTx/>
                <a:latin typeface="Calibri"/>
                <a:ea typeface="+mn-ea"/>
                <a:cs typeface="+mn-cs"/>
              </a:rPr>
              <a:t> </a:t>
            </a:r>
            <a:r>
              <a:rPr lang="it-IT" sz="2400" dirty="0">
                <a:solidFill>
                  <a:prstClr val="black"/>
                </a:solidFill>
                <a:latin typeface="Calibri"/>
              </a:rPr>
              <a:t>quantum </a:t>
            </a:r>
            <a:r>
              <a:rPr lang="it-IT" sz="2400" dirty="0" err="1">
                <a:solidFill>
                  <a:prstClr val="black"/>
                </a:solidFill>
                <a:latin typeface="Calibri"/>
              </a:rPr>
              <a:t>objects</a:t>
            </a:r>
            <a:r>
              <a:rPr kumimoji="0" lang="it-IT" sz="2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42882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500" fill="hold"/>
                                        <p:tgtEl>
                                          <p:spTgt spid="5"/>
                                        </p:tgtEl>
                                      </p:cBhvr>
                                      <p:by x="20000" y="20000"/>
                                    </p:animScale>
                                  </p:childTnLst>
                                </p:cTn>
                              </p:par>
                              <p:par>
                                <p:cTn id="7" presetID="10" presetClass="entr" presetSubtype="0" fill="hold" nodeType="withEffect">
                                  <p:stCondLst>
                                    <p:cond delay="4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nodeType="withEffect">
                                  <p:stCondLst>
                                    <p:cond delay="12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22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2700"/>
                            </p:stCondLst>
                            <p:childTnLst>
                              <p:par>
                                <p:cTn id="18" presetID="1" presetClass="entr" presetSubtype="0" fill="hold" grpId="0" nodeType="afterEffect">
                                  <p:stCondLst>
                                    <p:cond delay="0"/>
                                  </p:stCondLst>
                                  <p:childTnLst>
                                    <p:set>
                                      <p:cBhvr>
                                        <p:cTn id="19" dur="1" fill="hold">
                                          <p:stCondLst>
                                            <p:cond delay="0"/>
                                          </p:stCondLst>
                                        </p:cTn>
                                        <p:tgtEl>
                                          <p:spTgt spid="1436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361"/>
                                        </p:tgtEl>
                                        <p:attrNameLst>
                                          <p:attrName>style.visibility</p:attrName>
                                        </p:attrNameLst>
                                      </p:cBhvr>
                                      <p:to>
                                        <p:strVal val="visible"/>
                                      </p:to>
                                    </p:set>
                                    <p:animEffect transition="in" filter="blinds(horizontal)">
                                      <p:cBhvr>
                                        <p:cTn id="26" dur="1000"/>
                                        <p:tgtEl>
                                          <p:spTgt spid="14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0" grpId="0"/>
      <p:bldP spid="14361"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EB86C6F-1471-43D9-B196-ED9663E32F2C}"/>
              </a:ext>
            </a:extLst>
          </p:cNvPr>
          <p:cNvSpPr>
            <a:spLocks noGrp="1"/>
          </p:cNvSpPr>
          <p:nvPr>
            <p:ph type="sldNum" sz="quarter" idx="12"/>
          </p:nvPr>
        </p:nvSpPr>
        <p:spPr>
          <a:xfrm>
            <a:off x="10040816" y="6547109"/>
            <a:ext cx="2133600" cy="365125"/>
          </a:xfrm>
        </p:spPr>
        <p:txBody>
          <a:bodyPr/>
          <a:lstStyle/>
          <a:p>
            <a:fld id="{8754F676-AD51-41A4-A737-DB68B8442DAE}" type="slidenum">
              <a:rPr lang="it-IT" smtClean="0"/>
              <a:pPr/>
              <a:t>7</a:t>
            </a:fld>
            <a:r>
              <a:rPr lang="it-IT" dirty="0"/>
              <a:t>/19</a:t>
            </a:r>
          </a:p>
        </p:txBody>
      </p:sp>
      <p:sp>
        <p:nvSpPr>
          <p:cNvPr id="6" name="Text Box 24">
            <a:extLst>
              <a:ext uri="{FF2B5EF4-FFF2-40B4-BE49-F238E27FC236}">
                <a16:creationId xmlns:a16="http://schemas.microsoft.com/office/drawing/2014/main" id="{B0118134-1E03-4D06-A639-2A305605D462}"/>
              </a:ext>
            </a:extLst>
          </p:cNvPr>
          <p:cNvSpPr txBox="1">
            <a:spLocks noChangeArrowheads="1"/>
          </p:cNvSpPr>
          <p:nvPr/>
        </p:nvSpPr>
        <p:spPr bwMode="auto">
          <a:xfrm>
            <a:off x="2855640" y="179930"/>
            <a:ext cx="6408564" cy="646331"/>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a:solidFill>
                  <a:srgbClr val="0000FF"/>
                </a:solidFill>
              </a:rPr>
              <a:t>NAMASSTE - Samples</a:t>
            </a:r>
            <a:endParaRPr lang="en-US" altLang="it-IT" sz="3600" b="1" dirty="0">
              <a:solidFill>
                <a:srgbClr val="0000FF"/>
              </a:solidFill>
            </a:endParaRPr>
          </a:p>
        </p:txBody>
      </p:sp>
      <p:sp>
        <p:nvSpPr>
          <p:cNvPr id="3" name="Rettangolo 2">
            <a:extLst>
              <a:ext uri="{FF2B5EF4-FFF2-40B4-BE49-F238E27FC236}">
                <a16:creationId xmlns:a16="http://schemas.microsoft.com/office/drawing/2014/main" id="{68B1D3E0-D3D5-4557-B1E9-66A5E1BE4067}"/>
              </a:ext>
            </a:extLst>
          </p:cNvPr>
          <p:cNvSpPr/>
          <p:nvPr/>
        </p:nvSpPr>
        <p:spPr>
          <a:xfrm>
            <a:off x="528615" y="887229"/>
            <a:ext cx="11230051" cy="2308324"/>
          </a:xfrm>
          <a:prstGeom prst="rect">
            <a:avLst/>
          </a:prstGeom>
        </p:spPr>
        <p:txBody>
          <a:bodyPr wrap="square">
            <a:spAutoFit/>
          </a:bodyPr>
          <a:lstStyle/>
          <a:p>
            <a:pPr algn="ctr"/>
            <a:r>
              <a:rPr lang="it-IT" sz="2400" b="1" u="sng" dirty="0">
                <a:latin typeface="Arial" panose="020B0604020202020204" pitchFamily="34" charset="0"/>
                <a:cs typeface="Arial" panose="020B0604020202020204" pitchFamily="34" charset="0"/>
              </a:rPr>
              <a:t>Two families of </a:t>
            </a:r>
            <a:r>
              <a:rPr lang="it-IT" sz="2400" b="1" u="sng" dirty="0" err="1">
                <a:latin typeface="Arial" panose="020B0604020202020204" pitchFamily="34" charset="0"/>
                <a:cs typeface="Arial" panose="020B0604020202020204" pitchFamily="34" charset="0"/>
              </a:rPr>
              <a:t>Molecular</a:t>
            </a:r>
            <a:r>
              <a:rPr lang="it-IT" sz="2400" b="1" u="sng" dirty="0">
                <a:latin typeface="Arial" panose="020B0604020202020204" pitchFamily="34" charset="0"/>
                <a:cs typeface="Arial" panose="020B0604020202020204" pitchFamily="34" charset="0"/>
              </a:rPr>
              <a:t> </a:t>
            </a:r>
            <a:r>
              <a:rPr lang="it-IT" sz="2400" b="1" u="sng" dirty="0" err="1">
                <a:latin typeface="Arial" panose="020B0604020202020204" pitchFamily="34" charset="0"/>
                <a:cs typeface="Arial" panose="020B0604020202020204" pitchFamily="34" charset="0"/>
              </a:rPr>
              <a:t>Nanomagnets</a:t>
            </a:r>
            <a:r>
              <a:rPr lang="it-IT" sz="2400" b="1" u="sng" dirty="0">
                <a:latin typeface="Arial" panose="020B0604020202020204" pitchFamily="34" charset="0"/>
                <a:cs typeface="Arial" panose="020B0604020202020204" pitchFamily="34" charset="0"/>
              </a:rPr>
              <a:t> (</a:t>
            </a:r>
            <a:r>
              <a:rPr lang="it-IT" sz="2400" b="1" u="sng" dirty="0" err="1">
                <a:latin typeface="Arial" panose="020B0604020202020204" pitchFamily="34" charset="0"/>
                <a:cs typeface="Arial" panose="020B0604020202020204" pitchFamily="34" charset="0"/>
              </a:rPr>
              <a:t>MNMs</a:t>
            </a:r>
            <a:r>
              <a:rPr lang="it-IT" sz="2400" b="1" u="sng" dirty="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a:p>
            <a:pPr algn="just"/>
            <a:endParaRPr lang="it-IT" sz="2400" dirty="0">
              <a:latin typeface="Arial" panose="020B0604020202020204" pitchFamily="34" charset="0"/>
              <a:cs typeface="Arial" panose="020B0604020202020204" pitchFamily="34" charset="0"/>
            </a:endParaRPr>
          </a:p>
          <a:p>
            <a:pPr marL="457200" indent="-457200" algn="just">
              <a:buFont typeface="+mj-lt"/>
              <a:buAutoNum type="alphaLcParenR"/>
            </a:pPr>
            <a:r>
              <a:rPr lang="it-IT" sz="2400" i="1" dirty="0">
                <a:latin typeface="Arial" panose="020B0604020202020204" pitchFamily="34" charset="0"/>
                <a:cs typeface="Arial" panose="020B0604020202020204" pitchFamily="34" charset="0"/>
              </a:rPr>
              <a:t>3d Single - </a:t>
            </a:r>
            <a:r>
              <a:rPr lang="it-IT" sz="2400" i="1" dirty="0" err="1">
                <a:latin typeface="Arial" panose="020B0604020202020204" pitchFamily="34" charset="0"/>
                <a:cs typeface="Arial" panose="020B0604020202020204" pitchFamily="34" charset="0"/>
              </a:rPr>
              <a:t>Molecule</a:t>
            </a:r>
            <a:r>
              <a:rPr lang="it-IT" sz="2400" i="1" dirty="0">
                <a:latin typeface="Arial" panose="020B0604020202020204" pitchFamily="34" charset="0"/>
                <a:cs typeface="Arial" panose="020B0604020202020204" pitchFamily="34" charset="0"/>
              </a:rPr>
              <a:t> </a:t>
            </a:r>
            <a:r>
              <a:rPr lang="it-IT" sz="2400" i="1" dirty="0" err="1">
                <a:latin typeface="Arial" panose="020B0604020202020204" pitchFamily="34" charset="0"/>
                <a:cs typeface="Arial" panose="020B0604020202020204" pitchFamily="34" charset="0"/>
              </a:rPr>
              <a:t>Magnets</a:t>
            </a:r>
            <a:r>
              <a:rPr lang="it-IT" sz="2400" i="1" dirty="0">
                <a:latin typeface="Arial" panose="020B0604020202020204" pitchFamily="34" charset="0"/>
                <a:cs typeface="Arial" panose="020B0604020202020204" pitchFamily="34" charset="0"/>
              </a:rPr>
              <a:t> (</a:t>
            </a:r>
            <a:r>
              <a:rPr lang="it-IT" sz="2400" i="1" dirty="0" err="1">
                <a:latin typeface="Arial" panose="020B0604020202020204" pitchFamily="34" charset="0"/>
                <a:cs typeface="Arial" panose="020B0604020202020204" pitchFamily="34" charset="0"/>
              </a:rPr>
              <a:t>SMMs</a:t>
            </a:r>
            <a:r>
              <a:rPr lang="it-IT" sz="2400" i="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(Mn</a:t>
            </a:r>
            <a:r>
              <a:rPr lang="it-IT" sz="2400" baseline="-25000" dirty="0">
                <a:latin typeface="Arial" panose="020B0604020202020204" pitchFamily="34" charset="0"/>
                <a:cs typeface="Arial" panose="020B0604020202020204" pitchFamily="34" charset="0"/>
              </a:rPr>
              <a:t>12</a:t>
            </a:r>
            <a:r>
              <a:rPr lang="it-IT" sz="2400" dirty="0">
                <a:latin typeface="Arial" panose="020B0604020202020204" pitchFamily="34" charset="0"/>
                <a:cs typeface="Arial" panose="020B0604020202020204" pitchFamily="34" charset="0"/>
              </a:rPr>
              <a:t>, Fe</a:t>
            </a:r>
            <a:r>
              <a:rPr lang="it-IT" sz="2400" baseline="-25000" dirty="0">
                <a:latin typeface="Arial" panose="020B0604020202020204" pitchFamily="34" charset="0"/>
                <a:cs typeface="Arial" panose="020B0604020202020204" pitchFamily="34" charset="0"/>
              </a:rPr>
              <a:t>4</a:t>
            </a:r>
            <a:r>
              <a:rPr lang="it-IT" sz="2400" dirty="0">
                <a:latin typeface="Arial" panose="020B0604020202020204" pitchFamily="34" charset="0"/>
                <a:cs typeface="Arial" panose="020B0604020202020204" pitchFamily="34" charset="0"/>
              </a:rPr>
              <a:t>)</a:t>
            </a:r>
          </a:p>
          <a:p>
            <a:pPr marL="457200" indent="-457200" algn="just">
              <a:buFont typeface="+mj-lt"/>
              <a:buAutoNum type="alphaLcParenR"/>
            </a:pPr>
            <a:endParaRPr lang="it-IT" sz="2400" dirty="0">
              <a:latin typeface="Arial" panose="020B0604020202020204" pitchFamily="34" charset="0"/>
              <a:cs typeface="Arial" panose="020B0604020202020204" pitchFamily="34" charset="0"/>
            </a:endParaRPr>
          </a:p>
          <a:p>
            <a:pPr marL="457200" indent="-457200" algn="just">
              <a:buFont typeface="+mj-lt"/>
              <a:buAutoNum type="alphaLcParenR"/>
            </a:pPr>
            <a:r>
              <a:rPr lang="it-IT" sz="2400" i="1" dirty="0">
                <a:latin typeface="Arial" panose="020B0604020202020204" pitchFamily="34" charset="0"/>
                <a:cs typeface="Arial" panose="020B0604020202020204" pitchFamily="34" charset="0"/>
              </a:rPr>
              <a:t>4f Single - Ion </a:t>
            </a:r>
            <a:r>
              <a:rPr lang="it-IT" sz="2400" i="1" dirty="0" err="1">
                <a:latin typeface="Arial" panose="020B0604020202020204" pitchFamily="34" charset="0"/>
                <a:cs typeface="Arial" panose="020B0604020202020204" pitchFamily="34" charset="0"/>
              </a:rPr>
              <a:t>Magnets</a:t>
            </a:r>
            <a:r>
              <a:rPr lang="it-IT" sz="2400" i="1" dirty="0">
                <a:latin typeface="Arial" panose="020B0604020202020204" pitchFamily="34" charset="0"/>
                <a:cs typeface="Arial" panose="020B0604020202020204" pitchFamily="34" charset="0"/>
              </a:rPr>
              <a:t> (</a:t>
            </a:r>
            <a:r>
              <a:rPr lang="it-IT" sz="2400" i="1" dirty="0" err="1">
                <a:latin typeface="Arial" panose="020B0604020202020204" pitchFamily="34" charset="0"/>
                <a:cs typeface="Arial" panose="020B0604020202020204" pitchFamily="34" charset="0"/>
              </a:rPr>
              <a:t>SIMs</a:t>
            </a:r>
            <a:r>
              <a:rPr lang="it-IT" sz="2400" dirty="0">
                <a:latin typeface="Arial" panose="020B0604020202020204" pitchFamily="34" charset="0"/>
                <a:cs typeface="Arial" panose="020B0604020202020204" pitchFamily="34" charset="0"/>
              </a:rPr>
              <a:t>) </a:t>
            </a:r>
          </a:p>
          <a:p>
            <a:pPr algn="just"/>
            <a:r>
              <a:rPr lang="it-IT" sz="2400" dirty="0">
                <a:latin typeface="Arial" panose="020B0604020202020204" pitchFamily="34" charset="0"/>
                <a:cs typeface="Arial" panose="020B0604020202020204" pitchFamily="34" charset="0"/>
              </a:rPr>
              <a:t>     (pentagonal </a:t>
            </a:r>
            <a:r>
              <a:rPr lang="it-IT" sz="2400" dirty="0" err="1">
                <a:latin typeface="Arial" panose="020B0604020202020204" pitchFamily="34" charset="0"/>
                <a:cs typeface="Arial" panose="020B0604020202020204" pitchFamily="34" charset="0"/>
              </a:rPr>
              <a:t>bipyramidal</a:t>
            </a:r>
            <a:r>
              <a:rPr lang="it-IT" sz="2400" dirty="0">
                <a:latin typeface="Arial" panose="020B0604020202020204" pitchFamily="34" charset="0"/>
                <a:cs typeface="Arial" panose="020B0604020202020204" pitchFamily="34" charset="0"/>
              </a:rPr>
              <a:t> Ln </a:t>
            </a:r>
            <a:r>
              <a:rPr lang="it-IT" sz="2400" dirty="0" err="1">
                <a:latin typeface="Arial" panose="020B0604020202020204" pitchFamily="34" charset="0"/>
                <a:cs typeface="Arial" panose="020B0604020202020204" pitchFamily="34" charset="0"/>
              </a:rPr>
              <a:t>complexes</a:t>
            </a:r>
            <a:r>
              <a:rPr lang="it-IT" sz="2400" dirty="0">
                <a:latin typeface="Arial" panose="020B0604020202020204" pitchFamily="34" charset="0"/>
                <a:cs typeface="Arial" panose="020B0604020202020204" pitchFamily="34" charset="0"/>
              </a:rPr>
              <a:t>; Ln – Zn and Ln – </a:t>
            </a:r>
            <a:r>
              <a:rPr lang="it-IT" sz="2400" dirty="0" err="1">
                <a:latin typeface="Arial" panose="020B0604020202020204" pitchFamily="34" charset="0"/>
                <a:cs typeface="Arial" panose="020B0604020202020204" pitchFamily="34" charset="0"/>
              </a:rPr>
              <a:t>trop</a:t>
            </a:r>
            <a:r>
              <a:rPr lang="it-IT" sz="2400" dirty="0">
                <a:latin typeface="Arial" panose="020B0604020202020204" pitchFamily="34" charset="0"/>
                <a:cs typeface="Arial" panose="020B0604020202020204" pitchFamily="34" charset="0"/>
              </a:rPr>
              <a:t> systems)</a:t>
            </a:r>
          </a:p>
        </p:txBody>
      </p:sp>
      <p:grpSp>
        <p:nvGrpSpPr>
          <p:cNvPr id="17" name="Gruppo 13">
            <a:extLst>
              <a:ext uri="{FF2B5EF4-FFF2-40B4-BE49-F238E27FC236}">
                <a16:creationId xmlns:a16="http://schemas.microsoft.com/office/drawing/2014/main" id="{7936EB37-888E-4883-8A3C-ED215796C79A}"/>
              </a:ext>
            </a:extLst>
          </p:cNvPr>
          <p:cNvGrpSpPr/>
          <p:nvPr/>
        </p:nvGrpSpPr>
        <p:grpSpPr>
          <a:xfrm>
            <a:off x="11258596" y="128328"/>
            <a:ext cx="660019" cy="662880"/>
            <a:chOff x="8232461" y="908720"/>
            <a:chExt cx="660019" cy="662880"/>
          </a:xfrm>
        </p:grpSpPr>
        <p:sp>
          <p:nvSpPr>
            <p:cNvPr id="18" name="CasellaDiTesto 17">
              <a:extLst>
                <a:ext uri="{FF2B5EF4-FFF2-40B4-BE49-F238E27FC236}">
                  <a16:creationId xmlns:a16="http://schemas.microsoft.com/office/drawing/2014/main" id="{CCF792D5-3E90-44BB-97E7-C210877566BD}"/>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19" name="Immagine 18" descr="logo_INFN.png">
              <a:extLst>
                <a:ext uri="{FF2B5EF4-FFF2-40B4-BE49-F238E27FC236}">
                  <a16:creationId xmlns:a16="http://schemas.microsoft.com/office/drawing/2014/main" id="{0B1627E7-4841-4393-84CC-3BB82F943EEA}"/>
                </a:ext>
              </a:extLst>
            </p:cNvPr>
            <p:cNvPicPr>
              <a:picLocks noChangeAspect="1"/>
            </p:cNvPicPr>
            <p:nvPr/>
          </p:nvPicPr>
          <p:blipFill>
            <a:blip r:embed="rId3" cstate="print"/>
            <a:stretch>
              <a:fillRect/>
            </a:stretch>
          </p:blipFill>
          <p:spPr>
            <a:xfrm>
              <a:off x="8232461" y="908720"/>
              <a:ext cx="660019" cy="420439"/>
            </a:xfrm>
            <a:prstGeom prst="rect">
              <a:avLst/>
            </a:prstGeom>
          </p:spPr>
        </p:pic>
      </p:grpSp>
      <p:pic>
        <p:nvPicPr>
          <p:cNvPr id="10" name="Immagine 9">
            <a:extLst>
              <a:ext uri="{FF2B5EF4-FFF2-40B4-BE49-F238E27FC236}">
                <a16:creationId xmlns:a16="http://schemas.microsoft.com/office/drawing/2014/main" id="{1FDDDA61-482A-6E0B-EAD9-851CFB336089}"/>
              </a:ext>
            </a:extLst>
          </p:cNvPr>
          <p:cNvPicPr>
            <a:picLocks noChangeAspect="1"/>
          </p:cNvPicPr>
          <p:nvPr/>
        </p:nvPicPr>
        <p:blipFill>
          <a:blip r:embed="rId4"/>
          <a:stretch>
            <a:fillRect/>
          </a:stretch>
        </p:blipFill>
        <p:spPr>
          <a:xfrm>
            <a:off x="2240306" y="3429000"/>
            <a:ext cx="7855035" cy="3141222"/>
          </a:xfrm>
          <a:prstGeom prst="rect">
            <a:avLst/>
          </a:prstGeom>
        </p:spPr>
      </p:pic>
      <p:sp>
        <p:nvSpPr>
          <p:cNvPr id="11" name="Rettangolo 10">
            <a:extLst>
              <a:ext uri="{FF2B5EF4-FFF2-40B4-BE49-F238E27FC236}">
                <a16:creationId xmlns:a16="http://schemas.microsoft.com/office/drawing/2014/main" id="{E345AA42-4932-5BA4-B4ED-72B9DBC760CB}"/>
              </a:ext>
            </a:extLst>
          </p:cNvPr>
          <p:cNvSpPr/>
          <p:nvPr/>
        </p:nvSpPr>
        <p:spPr>
          <a:xfrm>
            <a:off x="528615" y="1634838"/>
            <a:ext cx="7488549" cy="452736"/>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5FED7884-9802-004A-AB9E-6E70DB1469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653" y="3416290"/>
            <a:ext cx="4376580" cy="2910082"/>
          </a:xfrm>
          <a:prstGeom prst="rect">
            <a:avLst/>
          </a:prstGeom>
        </p:spPr>
      </p:pic>
      <p:sp>
        <p:nvSpPr>
          <p:cNvPr id="13" name="Rettangolo 12">
            <a:extLst>
              <a:ext uri="{FF2B5EF4-FFF2-40B4-BE49-F238E27FC236}">
                <a16:creationId xmlns:a16="http://schemas.microsoft.com/office/drawing/2014/main" id="{EFCA01EB-526F-FDCF-7141-52FCD5B51B66}"/>
              </a:ext>
            </a:extLst>
          </p:cNvPr>
          <p:cNvSpPr/>
          <p:nvPr/>
        </p:nvSpPr>
        <p:spPr>
          <a:xfrm>
            <a:off x="1431419" y="5540540"/>
            <a:ext cx="657488" cy="646331"/>
          </a:xfrm>
          <a:prstGeom prst="rect">
            <a:avLst/>
          </a:prstGeom>
        </p:spPr>
        <p:txBody>
          <a:bodyPr wrap="none">
            <a:spAutoFit/>
          </a:bodyPr>
          <a:lstStyle/>
          <a:p>
            <a:pPr algn="ctr"/>
            <a:r>
              <a:rPr lang="it-IT" b="1" dirty="0">
                <a:solidFill>
                  <a:srgbClr val="FF0000"/>
                </a:solidFill>
              </a:rPr>
              <a:t>Easy </a:t>
            </a:r>
          </a:p>
          <a:p>
            <a:pPr algn="ctr"/>
            <a:r>
              <a:rPr lang="it-IT" b="1" dirty="0" err="1">
                <a:solidFill>
                  <a:srgbClr val="FF0000"/>
                </a:solidFill>
              </a:rPr>
              <a:t>Axis</a:t>
            </a:r>
            <a:endParaRPr lang="it-IT" b="1" dirty="0">
              <a:solidFill>
                <a:srgbClr val="FF0000"/>
              </a:solidFill>
            </a:endParaRPr>
          </a:p>
        </p:txBody>
      </p:sp>
      <p:cxnSp>
        <p:nvCxnSpPr>
          <p:cNvPr id="14" name="Connettore 2 13">
            <a:extLst>
              <a:ext uri="{FF2B5EF4-FFF2-40B4-BE49-F238E27FC236}">
                <a16:creationId xmlns:a16="http://schemas.microsoft.com/office/drawing/2014/main" id="{192088B1-4FB0-3657-A8BC-F3B9B0AB091C}"/>
              </a:ext>
            </a:extLst>
          </p:cNvPr>
          <p:cNvCxnSpPr>
            <a:cxnSpLocks noChangeAspect="1"/>
          </p:cNvCxnSpPr>
          <p:nvPr/>
        </p:nvCxnSpPr>
        <p:spPr>
          <a:xfrm rot="13500000">
            <a:off x="1108097" y="4001294"/>
            <a:ext cx="1260000" cy="126000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58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EB86C6F-1471-43D9-B196-ED9663E32F2C}"/>
              </a:ext>
            </a:extLst>
          </p:cNvPr>
          <p:cNvSpPr>
            <a:spLocks noGrp="1"/>
          </p:cNvSpPr>
          <p:nvPr>
            <p:ph type="sldNum" sz="quarter" idx="12"/>
          </p:nvPr>
        </p:nvSpPr>
        <p:spPr>
          <a:xfrm>
            <a:off x="10040816" y="6547109"/>
            <a:ext cx="2133600" cy="365125"/>
          </a:xfrm>
        </p:spPr>
        <p:txBody>
          <a:bodyPr/>
          <a:lstStyle/>
          <a:p>
            <a:fld id="{8754F676-AD51-41A4-A737-DB68B8442DAE}" type="slidenum">
              <a:rPr lang="it-IT" smtClean="0"/>
              <a:pPr/>
              <a:t>8</a:t>
            </a:fld>
            <a:r>
              <a:rPr lang="it-IT" dirty="0"/>
              <a:t>/19</a:t>
            </a:r>
          </a:p>
        </p:txBody>
      </p:sp>
      <p:sp>
        <p:nvSpPr>
          <p:cNvPr id="6" name="Text Box 24">
            <a:extLst>
              <a:ext uri="{FF2B5EF4-FFF2-40B4-BE49-F238E27FC236}">
                <a16:creationId xmlns:a16="http://schemas.microsoft.com/office/drawing/2014/main" id="{B0118134-1E03-4D06-A639-2A305605D462}"/>
              </a:ext>
            </a:extLst>
          </p:cNvPr>
          <p:cNvSpPr txBox="1">
            <a:spLocks noChangeArrowheads="1"/>
          </p:cNvSpPr>
          <p:nvPr/>
        </p:nvSpPr>
        <p:spPr bwMode="auto">
          <a:xfrm>
            <a:off x="2855640" y="179930"/>
            <a:ext cx="6408564" cy="646331"/>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600" b="1" dirty="0">
                <a:solidFill>
                  <a:srgbClr val="0000FF"/>
                </a:solidFill>
              </a:rPr>
              <a:t>NAMASSTE - Samples</a:t>
            </a:r>
            <a:endParaRPr lang="en-US" altLang="it-IT" sz="3600" b="1" dirty="0">
              <a:solidFill>
                <a:srgbClr val="0000FF"/>
              </a:solidFill>
            </a:endParaRPr>
          </a:p>
        </p:txBody>
      </p:sp>
      <p:sp>
        <p:nvSpPr>
          <p:cNvPr id="3" name="Rettangolo 2">
            <a:extLst>
              <a:ext uri="{FF2B5EF4-FFF2-40B4-BE49-F238E27FC236}">
                <a16:creationId xmlns:a16="http://schemas.microsoft.com/office/drawing/2014/main" id="{68B1D3E0-D3D5-4557-B1E9-66A5E1BE4067}"/>
              </a:ext>
            </a:extLst>
          </p:cNvPr>
          <p:cNvSpPr/>
          <p:nvPr/>
        </p:nvSpPr>
        <p:spPr>
          <a:xfrm>
            <a:off x="528615" y="887229"/>
            <a:ext cx="11230051" cy="2308324"/>
          </a:xfrm>
          <a:prstGeom prst="rect">
            <a:avLst/>
          </a:prstGeom>
        </p:spPr>
        <p:txBody>
          <a:bodyPr wrap="square">
            <a:spAutoFit/>
          </a:bodyPr>
          <a:lstStyle/>
          <a:p>
            <a:pPr algn="ctr"/>
            <a:r>
              <a:rPr lang="it-IT" sz="2400" b="1" u="sng" dirty="0">
                <a:latin typeface="Arial" panose="020B0604020202020204" pitchFamily="34" charset="0"/>
                <a:cs typeface="Arial" panose="020B0604020202020204" pitchFamily="34" charset="0"/>
              </a:rPr>
              <a:t>Two families of </a:t>
            </a:r>
            <a:r>
              <a:rPr lang="it-IT" sz="2400" b="1" u="sng" dirty="0" err="1">
                <a:latin typeface="Arial" panose="020B0604020202020204" pitchFamily="34" charset="0"/>
                <a:cs typeface="Arial" panose="020B0604020202020204" pitchFamily="34" charset="0"/>
              </a:rPr>
              <a:t>Molecular</a:t>
            </a:r>
            <a:r>
              <a:rPr lang="it-IT" sz="2400" b="1" u="sng" dirty="0">
                <a:latin typeface="Arial" panose="020B0604020202020204" pitchFamily="34" charset="0"/>
                <a:cs typeface="Arial" panose="020B0604020202020204" pitchFamily="34" charset="0"/>
              </a:rPr>
              <a:t> </a:t>
            </a:r>
            <a:r>
              <a:rPr lang="it-IT" sz="2400" b="1" u="sng" dirty="0" err="1">
                <a:latin typeface="Arial" panose="020B0604020202020204" pitchFamily="34" charset="0"/>
                <a:cs typeface="Arial" panose="020B0604020202020204" pitchFamily="34" charset="0"/>
              </a:rPr>
              <a:t>Nanomagnets</a:t>
            </a:r>
            <a:r>
              <a:rPr lang="it-IT" sz="2400" b="1" u="sng" dirty="0">
                <a:latin typeface="Arial" panose="020B0604020202020204" pitchFamily="34" charset="0"/>
                <a:cs typeface="Arial" panose="020B0604020202020204" pitchFamily="34" charset="0"/>
              </a:rPr>
              <a:t> (</a:t>
            </a:r>
            <a:r>
              <a:rPr lang="it-IT" sz="2400" b="1" u="sng" dirty="0" err="1">
                <a:latin typeface="Arial" panose="020B0604020202020204" pitchFamily="34" charset="0"/>
                <a:cs typeface="Arial" panose="020B0604020202020204" pitchFamily="34" charset="0"/>
              </a:rPr>
              <a:t>MNMs</a:t>
            </a:r>
            <a:r>
              <a:rPr lang="it-IT" sz="2400" b="1" u="sng" dirty="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a:p>
            <a:pPr algn="just"/>
            <a:endParaRPr lang="it-IT" sz="2400" dirty="0">
              <a:latin typeface="Arial" panose="020B0604020202020204" pitchFamily="34" charset="0"/>
              <a:cs typeface="Arial" panose="020B0604020202020204" pitchFamily="34" charset="0"/>
            </a:endParaRPr>
          </a:p>
          <a:p>
            <a:pPr marL="457200" indent="-457200" algn="just">
              <a:buFont typeface="+mj-lt"/>
              <a:buAutoNum type="alphaLcParenR"/>
            </a:pPr>
            <a:r>
              <a:rPr lang="it-IT" sz="2400" i="1" dirty="0">
                <a:latin typeface="Arial" panose="020B0604020202020204" pitchFamily="34" charset="0"/>
                <a:cs typeface="Arial" panose="020B0604020202020204" pitchFamily="34" charset="0"/>
              </a:rPr>
              <a:t>3d Single - </a:t>
            </a:r>
            <a:r>
              <a:rPr lang="it-IT" sz="2400" i="1" dirty="0" err="1">
                <a:latin typeface="Arial" panose="020B0604020202020204" pitchFamily="34" charset="0"/>
                <a:cs typeface="Arial" panose="020B0604020202020204" pitchFamily="34" charset="0"/>
              </a:rPr>
              <a:t>Molecule</a:t>
            </a:r>
            <a:r>
              <a:rPr lang="it-IT" sz="2400" i="1" dirty="0">
                <a:latin typeface="Arial" panose="020B0604020202020204" pitchFamily="34" charset="0"/>
                <a:cs typeface="Arial" panose="020B0604020202020204" pitchFamily="34" charset="0"/>
              </a:rPr>
              <a:t> </a:t>
            </a:r>
            <a:r>
              <a:rPr lang="it-IT" sz="2400" i="1" dirty="0" err="1">
                <a:latin typeface="Arial" panose="020B0604020202020204" pitchFamily="34" charset="0"/>
                <a:cs typeface="Arial" panose="020B0604020202020204" pitchFamily="34" charset="0"/>
              </a:rPr>
              <a:t>Magnets</a:t>
            </a:r>
            <a:r>
              <a:rPr lang="it-IT" sz="2400" i="1" dirty="0">
                <a:latin typeface="Arial" panose="020B0604020202020204" pitchFamily="34" charset="0"/>
                <a:cs typeface="Arial" panose="020B0604020202020204" pitchFamily="34" charset="0"/>
              </a:rPr>
              <a:t> (</a:t>
            </a:r>
            <a:r>
              <a:rPr lang="it-IT" sz="2400" i="1" dirty="0" err="1">
                <a:latin typeface="Arial" panose="020B0604020202020204" pitchFamily="34" charset="0"/>
                <a:cs typeface="Arial" panose="020B0604020202020204" pitchFamily="34" charset="0"/>
              </a:rPr>
              <a:t>SMMs</a:t>
            </a:r>
            <a:r>
              <a:rPr lang="it-IT" sz="2400" i="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(Mn</a:t>
            </a:r>
            <a:r>
              <a:rPr lang="it-IT" sz="2400" baseline="-25000" dirty="0">
                <a:latin typeface="Arial" panose="020B0604020202020204" pitchFamily="34" charset="0"/>
                <a:cs typeface="Arial" panose="020B0604020202020204" pitchFamily="34" charset="0"/>
              </a:rPr>
              <a:t>12</a:t>
            </a:r>
            <a:r>
              <a:rPr lang="it-IT" sz="2400" dirty="0">
                <a:latin typeface="Arial" panose="020B0604020202020204" pitchFamily="34" charset="0"/>
                <a:cs typeface="Arial" panose="020B0604020202020204" pitchFamily="34" charset="0"/>
              </a:rPr>
              <a:t>, Fe</a:t>
            </a:r>
            <a:r>
              <a:rPr lang="it-IT" sz="2400" baseline="-25000" dirty="0">
                <a:latin typeface="Arial" panose="020B0604020202020204" pitchFamily="34" charset="0"/>
                <a:cs typeface="Arial" panose="020B0604020202020204" pitchFamily="34" charset="0"/>
              </a:rPr>
              <a:t>4</a:t>
            </a:r>
            <a:r>
              <a:rPr lang="it-IT" sz="2400" dirty="0">
                <a:latin typeface="Arial" panose="020B0604020202020204" pitchFamily="34" charset="0"/>
                <a:cs typeface="Arial" panose="020B0604020202020204" pitchFamily="34" charset="0"/>
              </a:rPr>
              <a:t>)</a:t>
            </a:r>
          </a:p>
          <a:p>
            <a:pPr marL="457200" indent="-457200" algn="just">
              <a:buFont typeface="+mj-lt"/>
              <a:buAutoNum type="alphaLcParenR"/>
            </a:pPr>
            <a:endParaRPr lang="it-IT" sz="2400" dirty="0">
              <a:latin typeface="Arial" panose="020B0604020202020204" pitchFamily="34" charset="0"/>
              <a:cs typeface="Arial" panose="020B0604020202020204" pitchFamily="34" charset="0"/>
            </a:endParaRPr>
          </a:p>
          <a:p>
            <a:pPr marL="457200" indent="-457200" algn="just">
              <a:buFont typeface="+mj-lt"/>
              <a:buAutoNum type="alphaLcParenR"/>
            </a:pPr>
            <a:r>
              <a:rPr lang="it-IT" sz="2400" i="1" dirty="0">
                <a:latin typeface="Arial" panose="020B0604020202020204" pitchFamily="34" charset="0"/>
                <a:cs typeface="Arial" panose="020B0604020202020204" pitchFamily="34" charset="0"/>
              </a:rPr>
              <a:t>4f Single - Ion </a:t>
            </a:r>
            <a:r>
              <a:rPr lang="it-IT" sz="2400" i="1" dirty="0" err="1">
                <a:latin typeface="Arial" panose="020B0604020202020204" pitchFamily="34" charset="0"/>
                <a:cs typeface="Arial" panose="020B0604020202020204" pitchFamily="34" charset="0"/>
              </a:rPr>
              <a:t>Magnets</a:t>
            </a:r>
            <a:r>
              <a:rPr lang="it-IT" sz="2400" i="1" dirty="0">
                <a:latin typeface="Arial" panose="020B0604020202020204" pitchFamily="34" charset="0"/>
                <a:cs typeface="Arial" panose="020B0604020202020204" pitchFamily="34" charset="0"/>
              </a:rPr>
              <a:t> (</a:t>
            </a:r>
            <a:r>
              <a:rPr lang="it-IT" sz="2400" i="1" dirty="0" err="1">
                <a:latin typeface="Arial" panose="020B0604020202020204" pitchFamily="34" charset="0"/>
                <a:cs typeface="Arial" panose="020B0604020202020204" pitchFamily="34" charset="0"/>
              </a:rPr>
              <a:t>SIMs</a:t>
            </a:r>
            <a:r>
              <a:rPr lang="it-IT" sz="2400" dirty="0">
                <a:latin typeface="Arial" panose="020B0604020202020204" pitchFamily="34" charset="0"/>
                <a:cs typeface="Arial" panose="020B0604020202020204" pitchFamily="34" charset="0"/>
              </a:rPr>
              <a:t>) </a:t>
            </a:r>
          </a:p>
          <a:p>
            <a:pPr algn="just"/>
            <a:r>
              <a:rPr lang="it-IT" sz="2400" dirty="0">
                <a:latin typeface="Arial" panose="020B0604020202020204" pitchFamily="34" charset="0"/>
                <a:cs typeface="Arial" panose="020B0604020202020204" pitchFamily="34" charset="0"/>
              </a:rPr>
              <a:t>     (pentagonal </a:t>
            </a:r>
            <a:r>
              <a:rPr lang="it-IT" sz="2400" dirty="0" err="1">
                <a:latin typeface="Arial" panose="020B0604020202020204" pitchFamily="34" charset="0"/>
                <a:cs typeface="Arial" panose="020B0604020202020204" pitchFamily="34" charset="0"/>
              </a:rPr>
              <a:t>bipyramidal</a:t>
            </a:r>
            <a:r>
              <a:rPr lang="it-IT" sz="2400" dirty="0">
                <a:latin typeface="Arial" panose="020B0604020202020204" pitchFamily="34" charset="0"/>
                <a:cs typeface="Arial" panose="020B0604020202020204" pitchFamily="34" charset="0"/>
              </a:rPr>
              <a:t> Ln </a:t>
            </a:r>
            <a:r>
              <a:rPr lang="it-IT" sz="2400" dirty="0" err="1">
                <a:latin typeface="Arial" panose="020B0604020202020204" pitchFamily="34" charset="0"/>
                <a:cs typeface="Arial" panose="020B0604020202020204" pitchFamily="34" charset="0"/>
              </a:rPr>
              <a:t>complexes</a:t>
            </a:r>
            <a:r>
              <a:rPr lang="it-IT" sz="2400" dirty="0">
                <a:latin typeface="Arial" panose="020B0604020202020204" pitchFamily="34" charset="0"/>
                <a:cs typeface="Arial" panose="020B0604020202020204" pitchFamily="34" charset="0"/>
              </a:rPr>
              <a:t>; Ln – Zn and Ln – </a:t>
            </a:r>
            <a:r>
              <a:rPr lang="it-IT" sz="2400" dirty="0" err="1">
                <a:latin typeface="Arial" panose="020B0604020202020204" pitchFamily="34" charset="0"/>
                <a:cs typeface="Arial" panose="020B0604020202020204" pitchFamily="34" charset="0"/>
              </a:rPr>
              <a:t>trop</a:t>
            </a:r>
            <a:r>
              <a:rPr lang="it-IT" sz="2400" dirty="0">
                <a:latin typeface="Arial" panose="020B0604020202020204" pitchFamily="34" charset="0"/>
                <a:cs typeface="Arial" panose="020B0604020202020204" pitchFamily="34" charset="0"/>
              </a:rPr>
              <a:t> systems)</a:t>
            </a:r>
          </a:p>
        </p:txBody>
      </p:sp>
      <p:grpSp>
        <p:nvGrpSpPr>
          <p:cNvPr id="17" name="Gruppo 13">
            <a:extLst>
              <a:ext uri="{FF2B5EF4-FFF2-40B4-BE49-F238E27FC236}">
                <a16:creationId xmlns:a16="http://schemas.microsoft.com/office/drawing/2014/main" id="{7936EB37-888E-4883-8A3C-ED215796C79A}"/>
              </a:ext>
            </a:extLst>
          </p:cNvPr>
          <p:cNvGrpSpPr/>
          <p:nvPr/>
        </p:nvGrpSpPr>
        <p:grpSpPr>
          <a:xfrm>
            <a:off x="11258596" y="128328"/>
            <a:ext cx="660019" cy="662880"/>
            <a:chOff x="8232461" y="908720"/>
            <a:chExt cx="660019" cy="662880"/>
          </a:xfrm>
        </p:grpSpPr>
        <p:sp>
          <p:nvSpPr>
            <p:cNvPr id="18" name="CasellaDiTesto 17">
              <a:extLst>
                <a:ext uri="{FF2B5EF4-FFF2-40B4-BE49-F238E27FC236}">
                  <a16:creationId xmlns:a16="http://schemas.microsoft.com/office/drawing/2014/main" id="{CCF792D5-3E90-44BB-97E7-C210877566BD}"/>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19" name="Immagine 18" descr="logo_INFN.png">
              <a:extLst>
                <a:ext uri="{FF2B5EF4-FFF2-40B4-BE49-F238E27FC236}">
                  <a16:creationId xmlns:a16="http://schemas.microsoft.com/office/drawing/2014/main" id="{0B1627E7-4841-4393-84CC-3BB82F943EEA}"/>
                </a:ext>
              </a:extLst>
            </p:cNvPr>
            <p:cNvPicPr>
              <a:picLocks noChangeAspect="1"/>
            </p:cNvPicPr>
            <p:nvPr/>
          </p:nvPicPr>
          <p:blipFill>
            <a:blip r:embed="rId3" cstate="print"/>
            <a:stretch>
              <a:fillRect/>
            </a:stretch>
          </p:blipFill>
          <p:spPr>
            <a:xfrm>
              <a:off x="8232461" y="908720"/>
              <a:ext cx="660019" cy="420439"/>
            </a:xfrm>
            <a:prstGeom prst="rect">
              <a:avLst/>
            </a:prstGeom>
          </p:spPr>
        </p:pic>
      </p:grpSp>
      <p:pic>
        <p:nvPicPr>
          <p:cNvPr id="10" name="Immagine 9">
            <a:extLst>
              <a:ext uri="{FF2B5EF4-FFF2-40B4-BE49-F238E27FC236}">
                <a16:creationId xmlns:a16="http://schemas.microsoft.com/office/drawing/2014/main" id="{3C75AD75-1AC4-0B1B-C5EE-26C9D74731B6}"/>
              </a:ext>
            </a:extLst>
          </p:cNvPr>
          <p:cNvPicPr>
            <a:picLocks noChangeAspect="1"/>
          </p:cNvPicPr>
          <p:nvPr/>
        </p:nvPicPr>
        <p:blipFill>
          <a:blip r:embed="rId4"/>
          <a:stretch>
            <a:fillRect/>
          </a:stretch>
        </p:blipFill>
        <p:spPr>
          <a:xfrm>
            <a:off x="472638" y="3534015"/>
            <a:ext cx="10896438" cy="3048147"/>
          </a:xfrm>
          <a:prstGeom prst="rect">
            <a:avLst/>
          </a:prstGeom>
        </p:spPr>
      </p:pic>
      <p:sp>
        <p:nvSpPr>
          <p:cNvPr id="11" name="Rettangolo 10">
            <a:extLst>
              <a:ext uri="{FF2B5EF4-FFF2-40B4-BE49-F238E27FC236}">
                <a16:creationId xmlns:a16="http://schemas.microsoft.com/office/drawing/2014/main" id="{9A78D539-3E7F-518F-F340-50BEBFE76036}"/>
              </a:ext>
            </a:extLst>
          </p:cNvPr>
          <p:cNvSpPr/>
          <p:nvPr/>
        </p:nvSpPr>
        <p:spPr>
          <a:xfrm>
            <a:off x="528615" y="2364509"/>
            <a:ext cx="10213276" cy="831044"/>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5595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9222999-4A0A-4D59-BCF3-0A2D8312B21A}"/>
              </a:ext>
            </a:extLst>
          </p:cNvPr>
          <p:cNvSpPr>
            <a:spLocks noGrp="1"/>
          </p:cNvSpPr>
          <p:nvPr>
            <p:ph type="sldNum" sz="quarter" idx="12"/>
          </p:nvPr>
        </p:nvSpPr>
        <p:spPr>
          <a:xfrm>
            <a:off x="9448800" y="6514766"/>
            <a:ext cx="2743200" cy="365125"/>
          </a:xfrm>
        </p:spPr>
        <p:txBody>
          <a:bodyPr/>
          <a:lstStyle/>
          <a:p>
            <a:fld id="{7B7CF359-E386-4849-AD70-B79340810013}" type="slidenum">
              <a:rPr lang="it-IT" smtClean="0"/>
              <a:pPr/>
              <a:t>9</a:t>
            </a:fld>
            <a:r>
              <a:rPr lang="it-IT" dirty="0"/>
              <a:t>/19</a:t>
            </a:r>
          </a:p>
        </p:txBody>
      </p:sp>
      <p:sp>
        <p:nvSpPr>
          <p:cNvPr id="4" name="Text Box 24">
            <a:extLst>
              <a:ext uri="{FF2B5EF4-FFF2-40B4-BE49-F238E27FC236}">
                <a16:creationId xmlns:a16="http://schemas.microsoft.com/office/drawing/2014/main" id="{FB58A1B0-92B7-46A9-99E8-E4C9598CAFC0}"/>
              </a:ext>
            </a:extLst>
          </p:cNvPr>
          <p:cNvSpPr txBox="1">
            <a:spLocks noChangeArrowheads="1"/>
          </p:cNvSpPr>
          <p:nvPr/>
        </p:nvSpPr>
        <p:spPr bwMode="auto">
          <a:xfrm>
            <a:off x="2570922" y="166678"/>
            <a:ext cx="7156174" cy="569387"/>
          </a:xfrm>
          <a:prstGeom prst="rect">
            <a:avLst/>
          </a:prstGeom>
          <a:solidFill>
            <a:schemeClr val="bg1"/>
          </a:solidFill>
          <a:ln w="19050">
            <a:solidFill>
              <a:srgbClr val="CC0000"/>
            </a:solidFill>
            <a:miter lim="800000"/>
            <a:headEnd/>
            <a:tailEnd/>
          </a:ln>
          <a:effectLst>
            <a:outerShdw dist="107763" dir="13500000" algn="ctr" rotWithShape="0">
              <a:srgbClr val="0000FF"/>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3100" b="1" dirty="0" err="1">
                <a:solidFill>
                  <a:srgbClr val="0000FF"/>
                </a:solidFill>
              </a:rPr>
              <a:t>MNMs</a:t>
            </a:r>
            <a:r>
              <a:rPr lang="it-IT" altLang="it-IT" sz="3100" b="1" dirty="0">
                <a:solidFill>
                  <a:srgbClr val="0000FF"/>
                </a:solidFill>
              </a:rPr>
              <a:t> </a:t>
            </a:r>
            <a:r>
              <a:rPr lang="it-IT" altLang="it-IT" sz="3100" b="1" dirty="0" err="1">
                <a:solidFill>
                  <a:srgbClr val="0000FF"/>
                </a:solidFill>
              </a:rPr>
              <a:t>as</a:t>
            </a:r>
            <a:r>
              <a:rPr lang="it-IT" altLang="it-IT" sz="3100" b="1" dirty="0">
                <a:solidFill>
                  <a:srgbClr val="0000FF"/>
                </a:solidFill>
              </a:rPr>
              <a:t> Memory Storage Systems</a:t>
            </a:r>
            <a:endParaRPr lang="en-US" altLang="it-IT" sz="3100" b="1" dirty="0">
              <a:solidFill>
                <a:srgbClr val="0000FF"/>
              </a:solidFill>
            </a:endParaRPr>
          </a:p>
        </p:txBody>
      </p:sp>
      <p:grpSp>
        <p:nvGrpSpPr>
          <p:cNvPr id="7" name="Gruppo 13">
            <a:extLst>
              <a:ext uri="{FF2B5EF4-FFF2-40B4-BE49-F238E27FC236}">
                <a16:creationId xmlns:a16="http://schemas.microsoft.com/office/drawing/2014/main" id="{C9D0DA6E-FD61-4181-AFD8-CBDE015912E2}"/>
              </a:ext>
            </a:extLst>
          </p:cNvPr>
          <p:cNvGrpSpPr/>
          <p:nvPr/>
        </p:nvGrpSpPr>
        <p:grpSpPr>
          <a:xfrm>
            <a:off x="11258596" y="128328"/>
            <a:ext cx="660019" cy="662880"/>
            <a:chOff x="8232461" y="908720"/>
            <a:chExt cx="660019" cy="662880"/>
          </a:xfrm>
        </p:grpSpPr>
        <p:sp>
          <p:nvSpPr>
            <p:cNvPr id="8" name="CasellaDiTesto 7">
              <a:extLst>
                <a:ext uri="{FF2B5EF4-FFF2-40B4-BE49-F238E27FC236}">
                  <a16:creationId xmlns:a16="http://schemas.microsoft.com/office/drawing/2014/main" id="{E1B7628F-EE7E-4582-B6B6-517AF1767429}"/>
                </a:ext>
              </a:extLst>
            </p:cNvPr>
            <p:cNvSpPr txBox="1"/>
            <p:nvPr/>
          </p:nvSpPr>
          <p:spPr>
            <a:xfrm>
              <a:off x="8342941" y="1340768"/>
              <a:ext cx="433132" cy="230832"/>
            </a:xfrm>
            <a:prstGeom prst="rect">
              <a:avLst/>
            </a:prstGeom>
            <a:noFill/>
          </p:spPr>
          <p:txBody>
            <a:bodyPr wrap="none" rtlCol="0">
              <a:spAutoFit/>
            </a:bodyPr>
            <a:lstStyle/>
            <a:p>
              <a:pPr lvl="0">
                <a:buNone/>
              </a:pPr>
              <a:r>
                <a:rPr lang="it-IT" sz="900" b="1" dirty="0">
                  <a:solidFill>
                    <a:schemeClr val="tx2">
                      <a:lumMod val="75000"/>
                    </a:schemeClr>
                  </a:solidFill>
                </a:rPr>
                <a:t>CSN5</a:t>
              </a:r>
            </a:p>
          </p:txBody>
        </p:sp>
        <p:pic>
          <p:nvPicPr>
            <p:cNvPr id="9" name="Immagine 8" descr="logo_INFN.png">
              <a:extLst>
                <a:ext uri="{FF2B5EF4-FFF2-40B4-BE49-F238E27FC236}">
                  <a16:creationId xmlns:a16="http://schemas.microsoft.com/office/drawing/2014/main" id="{811C86FE-0B24-47D2-8195-1FF6A71F95C4}"/>
                </a:ext>
              </a:extLst>
            </p:cNvPr>
            <p:cNvPicPr>
              <a:picLocks noChangeAspect="1"/>
            </p:cNvPicPr>
            <p:nvPr/>
          </p:nvPicPr>
          <p:blipFill>
            <a:blip r:embed="rId2" cstate="print"/>
            <a:stretch>
              <a:fillRect/>
            </a:stretch>
          </p:blipFill>
          <p:spPr>
            <a:xfrm>
              <a:off x="8232461" y="908720"/>
              <a:ext cx="660019" cy="420439"/>
            </a:xfrm>
            <a:prstGeom prst="rect">
              <a:avLst/>
            </a:prstGeom>
          </p:spPr>
        </p:pic>
      </p:grpSp>
      <p:sp>
        <p:nvSpPr>
          <p:cNvPr id="11" name="Rettangolo 10">
            <a:extLst>
              <a:ext uri="{FF2B5EF4-FFF2-40B4-BE49-F238E27FC236}">
                <a16:creationId xmlns:a16="http://schemas.microsoft.com/office/drawing/2014/main" id="{8DCB905E-7071-445B-AB6C-6878AC3F1DC7}"/>
              </a:ext>
            </a:extLst>
          </p:cNvPr>
          <p:cNvSpPr/>
          <p:nvPr/>
        </p:nvSpPr>
        <p:spPr>
          <a:xfrm>
            <a:off x="424069" y="930160"/>
            <a:ext cx="7296732" cy="4893647"/>
          </a:xfrm>
          <a:prstGeom prst="rect">
            <a:avLst/>
          </a:prstGeom>
        </p:spPr>
        <p:txBody>
          <a:bodyPr wrap="square">
            <a:spAutoFit/>
          </a:bodyPr>
          <a:lstStyle/>
          <a:p>
            <a:pPr algn="just"/>
            <a:r>
              <a:rPr lang="it-IT" sz="2100" dirty="0">
                <a:latin typeface="Arial" panose="020B0604020202020204" pitchFamily="34" charset="0"/>
                <a:cs typeface="Arial" panose="020B0604020202020204" pitchFamily="34" charset="0"/>
              </a:rPr>
              <a:t>Strong </a:t>
            </a:r>
            <a:r>
              <a:rPr lang="it-IT" sz="2100" dirty="0" err="1">
                <a:latin typeface="Arial" panose="020B0604020202020204" pitchFamily="34" charset="0"/>
                <a:cs typeface="Arial" panose="020B0604020202020204" pitchFamily="34" charset="0"/>
              </a:rPr>
              <a:t>uniaxial</a:t>
            </a:r>
            <a:r>
              <a:rPr lang="it-IT" sz="2100" dirty="0">
                <a:latin typeface="Arial" panose="020B0604020202020204" pitchFamily="34" charset="0"/>
                <a:cs typeface="Arial" panose="020B0604020202020204" pitchFamily="34" charset="0"/>
              </a:rPr>
              <a:t> </a:t>
            </a:r>
            <a:r>
              <a:rPr lang="it-IT" sz="2100" dirty="0" err="1">
                <a:latin typeface="Arial" panose="020B0604020202020204" pitchFamily="34" charset="0"/>
                <a:cs typeface="Arial" panose="020B0604020202020204" pitchFamily="34" charset="0"/>
              </a:rPr>
              <a:t>anisotropy</a:t>
            </a:r>
            <a:r>
              <a:rPr lang="it-IT" sz="2100" dirty="0">
                <a:latin typeface="Arial" panose="020B0604020202020204" pitchFamily="34" charset="0"/>
                <a:cs typeface="Arial" panose="020B0604020202020204" pitchFamily="34" charset="0"/>
              </a:rPr>
              <a:t> </a:t>
            </a:r>
            <a:r>
              <a:rPr lang="it-IT" sz="2100" dirty="0">
                <a:latin typeface="Arial" panose="020B0604020202020204" pitchFamily="34" charset="0"/>
                <a:cs typeface="Arial" panose="020B0604020202020204" pitchFamily="34" charset="0"/>
                <a:sym typeface="Wingdings" panose="05000000000000000000" pitchFamily="2" charset="2"/>
              </a:rPr>
              <a:t> </a:t>
            </a:r>
            <a:r>
              <a:rPr lang="it-IT" sz="2100" dirty="0">
                <a:latin typeface="Arial" panose="020B0604020202020204" pitchFamily="34" charset="0"/>
                <a:cs typeface="Arial" panose="020B0604020202020204" pitchFamily="34" charset="0"/>
              </a:rPr>
              <a:t>double – </a:t>
            </a:r>
            <a:r>
              <a:rPr lang="it-IT" sz="2100" dirty="0" err="1">
                <a:latin typeface="Arial" panose="020B0604020202020204" pitchFamily="34" charset="0"/>
                <a:cs typeface="Arial" panose="020B0604020202020204" pitchFamily="34" charset="0"/>
              </a:rPr>
              <a:t>well</a:t>
            </a:r>
            <a:r>
              <a:rPr lang="it-IT" sz="2100" dirty="0">
                <a:latin typeface="Arial" panose="020B0604020202020204" pitchFamily="34" charset="0"/>
                <a:cs typeface="Arial" panose="020B0604020202020204" pitchFamily="34" charset="0"/>
              </a:rPr>
              <a:t> energy </a:t>
            </a:r>
            <a:r>
              <a:rPr lang="it-IT" sz="2100" dirty="0" err="1">
                <a:latin typeface="Arial" panose="020B0604020202020204" pitchFamily="34" charset="0"/>
                <a:cs typeface="Arial" panose="020B0604020202020204" pitchFamily="34" charset="0"/>
              </a:rPr>
              <a:t>levels</a:t>
            </a:r>
            <a:endParaRPr lang="it-IT" sz="2100"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100" b="1"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100" b="1"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100" b="1"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100" b="1"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100" b="1"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100" b="1"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100" b="1"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100" b="1" dirty="0">
              <a:latin typeface="Arial" panose="020B0604020202020204" pitchFamily="34" charset="0"/>
              <a:cs typeface="Arial" panose="020B0604020202020204" pitchFamily="34" charset="0"/>
            </a:endParaRPr>
          </a:p>
          <a:p>
            <a:pPr marL="457200" indent="-457200" algn="just">
              <a:buFont typeface="+mj-lt"/>
              <a:buAutoNum type="alphaLcParenR"/>
            </a:pPr>
            <a:endParaRPr lang="it-IT" sz="20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100" b="1" dirty="0">
                <a:latin typeface="Arial" panose="020B0604020202020204" pitchFamily="34" charset="0"/>
                <a:cs typeface="Arial" panose="020B0604020202020204" pitchFamily="34" charset="0"/>
              </a:rPr>
              <a:t>Our aims to improve the MNMs performance</a:t>
            </a:r>
            <a:r>
              <a:rPr lang="en-US" sz="2100" dirty="0">
                <a:latin typeface="Arial" panose="020B0604020202020204" pitchFamily="34" charset="0"/>
                <a:cs typeface="Arial" panose="020B0604020202020204" pitchFamily="34" charset="0"/>
              </a:rPr>
              <a:t>:</a:t>
            </a:r>
          </a:p>
          <a:p>
            <a:pPr algn="just"/>
            <a:endParaRPr lang="en-US" sz="800" dirty="0">
              <a:latin typeface="Arial" panose="020B0604020202020204" pitchFamily="34" charset="0"/>
              <a:cs typeface="Arial" panose="020B0604020202020204" pitchFamily="34" charset="0"/>
            </a:endParaRPr>
          </a:p>
          <a:p>
            <a:pPr marL="342900" indent="-342900" algn="just">
              <a:buFont typeface="+mj-lt"/>
              <a:buAutoNum type="alphaLcParenR"/>
            </a:pPr>
            <a:r>
              <a:rPr lang="en-US" sz="2100" dirty="0">
                <a:effectLst/>
                <a:latin typeface="Arial" panose="020B0604020202020204" pitchFamily="34" charset="0"/>
                <a:ea typeface="Calibri" panose="020F0502020204030204" pitchFamily="34" charset="0"/>
                <a:cs typeface="Arial" panose="020B0604020202020204" pitchFamily="34" charset="0"/>
              </a:rPr>
              <a:t>increase U and T</a:t>
            </a:r>
            <a:r>
              <a:rPr lang="en-US" sz="2100" baseline="-25000" dirty="0">
                <a:effectLst/>
                <a:latin typeface="Arial" panose="020B0604020202020204" pitchFamily="34" charset="0"/>
                <a:ea typeface="Calibri" panose="020F0502020204030204" pitchFamily="34" charset="0"/>
                <a:cs typeface="Arial" panose="020B0604020202020204" pitchFamily="34" charset="0"/>
              </a:rPr>
              <a:t>B</a:t>
            </a:r>
          </a:p>
          <a:p>
            <a:pPr marL="342900" indent="-342900" algn="just">
              <a:buFont typeface="+mj-lt"/>
              <a:buAutoNum type="alphaLcParenR"/>
            </a:pPr>
            <a:endParaRPr lang="en-US" sz="1000" dirty="0">
              <a:effectLst/>
              <a:latin typeface="Calibri" panose="020F0502020204030204" pitchFamily="34" charset="0"/>
              <a:ea typeface="Calibri" panose="020F0502020204030204" pitchFamily="34" charset="0"/>
            </a:endParaRPr>
          </a:p>
          <a:p>
            <a:pPr marL="342900" indent="-342900" algn="just">
              <a:buFont typeface="+mj-lt"/>
              <a:buAutoNum type="alphaLcParenR"/>
            </a:pPr>
            <a:r>
              <a:rPr lang="en-US" sz="2100" dirty="0">
                <a:effectLst/>
                <a:latin typeface="Arial" panose="020B0604020202020204" pitchFamily="34" charset="0"/>
                <a:ea typeface="Calibri" panose="020F0502020204030204" pitchFamily="34" charset="0"/>
                <a:cs typeface="Arial" panose="020B0604020202020204" pitchFamily="34" charset="0"/>
              </a:rPr>
              <a:t>minimize the relaxation time at low T (QTM and </a:t>
            </a:r>
            <a:r>
              <a:rPr lang="en-US" sz="2100" dirty="0" err="1">
                <a:effectLst/>
                <a:latin typeface="Arial" panose="020B0604020202020204" pitchFamily="34" charset="0"/>
                <a:ea typeface="Calibri" panose="020F0502020204030204" pitchFamily="34" charset="0"/>
                <a:cs typeface="Arial" panose="020B0604020202020204" pitchFamily="34" charset="0"/>
              </a:rPr>
              <a:t>Ramann</a:t>
            </a:r>
            <a:r>
              <a:rPr lang="en-US" sz="2100" dirty="0">
                <a:effectLst/>
                <a:latin typeface="Arial" panose="020B0604020202020204" pitchFamily="34" charset="0"/>
                <a:ea typeface="Calibri" panose="020F0502020204030204" pitchFamily="34" charset="0"/>
                <a:cs typeface="Arial" panose="020B0604020202020204" pitchFamily="34" charset="0"/>
              </a:rPr>
              <a:t> relaxation) </a:t>
            </a:r>
            <a:r>
              <a:rPr lang="en-US" sz="2200" dirty="0">
                <a:latin typeface="Arial" panose="020B0604020202020204" pitchFamily="34" charset="0"/>
                <a:cs typeface="Arial" panose="020B0604020202020204" pitchFamily="34" charset="0"/>
              </a:rPr>
              <a:t> </a:t>
            </a:r>
            <a:endParaRPr lang="en-US" sz="2100" b="1"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B4924213-537E-4366-8486-75AB900090F4}"/>
              </a:ext>
            </a:extLst>
          </p:cNvPr>
          <p:cNvSpPr txBox="1"/>
          <p:nvPr/>
        </p:nvSpPr>
        <p:spPr>
          <a:xfrm>
            <a:off x="624661" y="1811234"/>
            <a:ext cx="2643808" cy="584775"/>
          </a:xfrm>
          <a:prstGeom prst="rect">
            <a:avLst/>
          </a:prstGeom>
          <a:noFill/>
        </p:spPr>
        <p:txBody>
          <a:bodyPr wrap="square">
            <a:spAutoFit/>
          </a:bodyPr>
          <a:lstStyle/>
          <a:p>
            <a:pPr algn="ctr"/>
            <a:r>
              <a:rPr lang="en-US" sz="1600" dirty="0">
                <a:effectLst/>
                <a:latin typeface="Arial" panose="020B0604020202020204" pitchFamily="34" charset="0"/>
                <a:ea typeface="CMR10"/>
                <a:cs typeface="Arial" panose="020B0604020202020204" pitchFamily="34" charset="0"/>
              </a:rPr>
              <a:t>energy barriers U for magnetization (</a:t>
            </a:r>
            <a:r>
              <a:rPr lang="en-US" sz="1600" b="1" dirty="0">
                <a:effectLst/>
                <a:latin typeface="Arial" panose="020B0604020202020204" pitchFamily="34" charset="0"/>
                <a:ea typeface="CMR10"/>
                <a:cs typeface="Arial" panose="020B0604020202020204" pitchFamily="34" charset="0"/>
              </a:rPr>
              <a:t>M</a:t>
            </a:r>
            <a:r>
              <a:rPr lang="en-US" sz="1600" dirty="0">
                <a:effectLst/>
                <a:latin typeface="Arial" panose="020B0604020202020204" pitchFamily="34" charset="0"/>
                <a:ea typeface="CMR10"/>
                <a:cs typeface="Arial" panose="020B0604020202020204" pitchFamily="34" charset="0"/>
              </a:rPr>
              <a:t>) reversal </a:t>
            </a:r>
          </a:p>
        </p:txBody>
      </p:sp>
      <p:sp>
        <p:nvSpPr>
          <p:cNvPr id="16" name="CasellaDiTesto 15">
            <a:extLst>
              <a:ext uri="{FF2B5EF4-FFF2-40B4-BE49-F238E27FC236}">
                <a16:creationId xmlns:a16="http://schemas.microsoft.com/office/drawing/2014/main" id="{8B9D39DE-BA08-43C3-B78F-53C96762D2D0}"/>
              </a:ext>
            </a:extLst>
          </p:cNvPr>
          <p:cNvSpPr txBox="1"/>
          <p:nvPr/>
        </p:nvSpPr>
        <p:spPr>
          <a:xfrm>
            <a:off x="4349930" y="1811233"/>
            <a:ext cx="3260035" cy="584775"/>
          </a:xfrm>
          <a:prstGeom prst="rect">
            <a:avLst/>
          </a:prstGeom>
          <a:noFill/>
        </p:spPr>
        <p:txBody>
          <a:bodyPr wrap="square">
            <a:spAutoFit/>
          </a:bodyPr>
          <a:lstStyle/>
          <a:p>
            <a:pPr algn="ctr"/>
            <a:r>
              <a:rPr lang="en-US" sz="1600" dirty="0">
                <a:effectLst/>
                <a:latin typeface="Arial" panose="020B0604020202020204" pitchFamily="34" charset="0"/>
                <a:ea typeface="CMR10"/>
                <a:cs typeface="Arial" panose="020B0604020202020204" pitchFamily="34" charset="0"/>
              </a:rPr>
              <a:t>slowing down of </a:t>
            </a:r>
            <a:r>
              <a:rPr lang="en-US" sz="1600" b="1" dirty="0">
                <a:latin typeface="Arial" panose="020B0604020202020204" pitchFamily="34" charset="0"/>
                <a:ea typeface="CMR10"/>
                <a:cs typeface="Arial" panose="020B0604020202020204" pitchFamily="34" charset="0"/>
              </a:rPr>
              <a:t>M</a:t>
            </a:r>
            <a:r>
              <a:rPr lang="en-US" sz="1600" dirty="0">
                <a:effectLst/>
                <a:latin typeface="Arial" panose="020B0604020202020204" pitchFamily="34" charset="0"/>
                <a:ea typeface="CMR1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on macroscopic timescales</a:t>
            </a:r>
            <a:endParaRPr lang="en-US" sz="1600" baseline="-250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20" name="Connettore 2 19">
            <a:extLst>
              <a:ext uri="{FF2B5EF4-FFF2-40B4-BE49-F238E27FC236}">
                <a16:creationId xmlns:a16="http://schemas.microsoft.com/office/drawing/2014/main" id="{1EC55ADC-4973-4E7E-AFD9-709835A50C28}"/>
              </a:ext>
            </a:extLst>
          </p:cNvPr>
          <p:cNvCxnSpPr>
            <a:cxnSpLocks noChangeAspect="1"/>
          </p:cNvCxnSpPr>
          <p:nvPr/>
        </p:nvCxnSpPr>
        <p:spPr>
          <a:xfrm>
            <a:off x="5020911" y="1382466"/>
            <a:ext cx="432000" cy="4320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F7660960-B0F1-4EF9-9F87-B98691CBCA00}"/>
              </a:ext>
            </a:extLst>
          </p:cNvPr>
          <p:cNvCxnSpPr>
            <a:cxnSpLocks noChangeAspect="1"/>
          </p:cNvCxnSpPr>
          <p:nvPr/>
        </p:nvCxnSpPr>
        <p:spPr>
          <a:xfrm rot="5520000">
            <a:off x="2096283" y="1433268"/>
            <a:ext cx="432000" cy="4320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82EB5B56-2AC0-4E57-9EE3-E5B6547EC1E4}"/>
              </a:ext>
            </a:extLst>
          </p:cNvPr>
          <p:cNvSpPr txBox="1"/>
          <p:nvPr/>
        </p:nvSpPr>
        <p:spPr>
          <a:xfrm>
            <a:off x="2237562" y="2842860"/>
            <a:ext cx="4437742"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b</a:t>
            </a:r>
            <a:r>
              <a:rPr lang="en-US" sz="1800" b="1" dirty="0">
                <a:latin typeface="Arial" panose="020B0604020202020204" pitchFamily="34" charset="0"/>
                <a:cs typeface="Arial" panose="020B0604020202020204" pitchFamily="34" charset="0"/>
              </a:rPr>
              <a:t>elow T</a:t>
            </a:r>
            <a:r>
              <a:rPr lang="en-US" sz="1800" b="1" baseline="-25000" dirty="0">
                <a:latin typeface="Arial" panose="020B0604020202020204" pitchFamily="34" charset="0"/>
                <a:cs typeface="Arial" panose="020B0604020202020204" pitchFamily="34" charset="0"/>
              </a:rPr>
              <a:t>B</a:t>
            </a:r>
            <a:r>
              <a:rPr lang="en-US" sz="1800" b="1" dirty="0">
                <a:latin typeface="Arial" panose="020B0604020202020204" pitchFamily="34" charset="0"/>
                <a:cs typeface="Arial" panose="020B0604020202020204" pitchFamily="34" charset="0"/>
              </a:rPr>
              <a:t> MNMs </a:t>
            </a:r>
            <a:r>
              <a:rPr lang="en-US" sz="1800" dirty="0">
                <a:latin typeface="Arial" panose="020B0604020202020204" pitchFamily="34" charset="0"/>
                <a:cs typeface="Arial" panose="020B0604020202020204" pitchFamily="34" charset="0"/>
              </a:rPr>
              <a:t>are “blocked” </a:t>
            </a:r>
            <a:endParaRPr lang="it-IT" dirty="0"/>
          </a:p>
        </p:txBody>
      </p:sp>
      <p:cxnSp>
        <p:nvCxnSpPr>
          <p:cNvPr id="24" name="Connettore 2 23">
            <a:extLst>
              <a:ext uri="{FF2B5EF4-FFF2-40B4-BE49-F238E27FC236}">
                <a16:creationId xmlns:a16="http://schemas.microsoft.com/office/drawing/2014/main" id="{6AE38384-C807-4A1A-89A7-4C7B632FA9B3}"/>
              </a:ext>
            </a:extLst>
          </p:cNvPr>
          <p:cNvCxnSpPr>
            <a:cxnSpLocks noChangeAspect="1"/>
          </p:cNvCxnSpPr>
          <p:nvPr/>
        </p:nvCxnSpPr>
        <p:spPr>
          <a:xfrm>
            <a:off x="2517195" y="2405722"/>
            <a:ext cx="432000" cy="4320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531286AA-DBB9-4DBB-AE06-B5A98F4D31B0}"/>
              </a:ext>
            </a:extLst>
          </p:cNvPr>
          <p:cNvCxnSpPr>
            <a:cxnSpLocks noChangeAspect="1"/>
          </p:cNvCxnSpPr>
          <p:nvPr/>
        </p:nvCxnSpPr>
        <p:spPr>
          <a:xfrm rot="5520000">
            <a:off x="4803198" y="2398468"/>
            <a:ext cx="432000" cy="4320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4BA0DD39-F6F6-4AD2-B08F-773216D63672}"/>
              </a:ext>
            </a:extLst>
          </p:cNvPr>
          <p:cNvCxnSpPr>
            <a:cxnSpLocks noChangeAspect="1"/>
          </p:cNvCxnSpPr>
          <p:nvPr/>
        </p:nvCxnSpPr>
        <p:spPr>
          <a:xfrm rot="2700000">
            <a:off x="3692358" y="3204216"/>
            <a:ext cx="252000" cy="2520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Immagine 14">
            <a:extLst>
              <a:ext uri="{FF2B5EF4-FFF2-40B4-BE49-F238E27FC236}">
                <a16:creationId xmlns:a16="http://schemas.microsoft.com/office/drawing/2014/main" id="{666B0ED2-F91B-EE4B-1C75-E61134D69368}"/>
              </a:ext>
            </a:extLst>
          </p:cNvPr>
          <p:cNvPicPr>
            <a:picLocks noChangeAspect="1"/>
          </p:cNvPicPr>
          <p:nvPr/>
        </p:nvPicPr>
        <p:blipFill>
          <a:blip r:embed="rId3"/>
          <a:stretch>
            <a:fillRect/>
          </a:stretch>
        </p:blipFill>
        <p:spPr>
          <a:xfrm>
            <a:off x="7473216" y="1469203"/>
            <a:ext cx="4501954" cy="4367567"/>
          </a:xfrm>
          <a:prstGeom prst="rect">
            <a:avLst/>
          </a:prstGeom>
        </p:spPr>
      </p:pic>
      <p:sp>
        <p:nvSpPr>
          <p:cNvPr id="27" name="CasellaDiTesto 26">
            <a:extLst>
              <a:ext uri="{FF2B5EF4-FFF2-40B4-BE49-F238E27FC236}">
                <a16:creationId xmlns:a16="http://schemas.microsoft.com/office/drawing/2014/main" id="{BCC41EB7-1E1C-48DE-8B82-D5321A554A47}"/>
              </a:ext>
            </a:extLst>
          </p:cNvPr>
          <p:cNvSpPr txBox="1"/>
          <p:nvPr/>
        </p:nvSpPr>
        <p:spPr>
          <a:xfrm>
            <a:off x="212034" y="3482254"/>
            <a:ext cx="7666583" cy="461665"/>
          </a:xfrm>
          <a:prstGeom prst="rect">
            <a:avLst/>
          </a:prstGeom>
          <a:noFill/>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candidates for molecular bits for memory storage</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1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7788</TotalTime>
  <Words>2368</Words>
  <Application>Microsoft Office PowerPoint</Application>
  <PresentationFormat>Widescreen</PresentationFormat>
  <Paragraphs>352</Paragraphs>
  <Slides>29</Slides>
  <Notes>17</Notes>
  <HiddenSlides>12</HiddenSlides>
  <MMClips>1</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29</vt:i4>
      </vt:variant>
    </vt:vector>
  </HeadingPairs>
  <TitlesOfParts>
    <vt:vector size="40" baseType="lpstr">
      <vt:lpstr>MS PGothic</vt:lpstr>
      <vt:lpstr>Arial</vt:lpstr>
      <vt:lpstr>Calibri</vt:lpstr>
      <vt:lpstr>Calibri Light</vt:lpstr>
      <vt:lpstr>Cambria Math</vt:lpstr>
      <vt:lpstr>Century Gothic</vt:lpstr>
      <vt:lpstr>Symbol</vt:lpstr>
      <vt:lpstr>Times New Roman</vt:lpstr>
      <vt:lpstr>Verdana</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utente</dc:creator>
  <cp:lastModifiedBy>Samuele Sanna</cp:lastModifiedBy>
  <cp:revision>287</cp:revision>
  <dcterms:created xsi:type="dcterms:W3CDTF">2015-03-05T13:17:03Z</dcterms:created>
  <dcterms:modified xsi:type="dcterms:W3CDTF">2023-03-20T12:37:16Z</dcterms:modified>
</cp:coreProperties>
</file>