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17CD4-0E28-4F82-BBF9-B8909CEFA35B}" v="14" dt="2022-12-15T03:39:19.8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9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arge" userId="976b920c474f0f32" providerId="LiveId" clId="{2B817CD4-0E28-4F82-BBF9-B8909CEFA35B}"/>
    <pc:docChg chg="undo custSel modSld">
      <pc:chgData name="Matt Large" userId="976b920c474f0f32" providerId="LiveId" clId="{2B817CD4-0E28-4F82-BBF9-B8909CEFA35B}" dt="2022-12-15T03:39:38.925" v="171" actId="20577"/>
      <pc:docMkLst>
        <pc:docMk/>
      </pc:docMkLst>
      <pc:sldChg chg="addSp modSp mod">
        <pc:chgData name="Matt Large" userId="976b920c474f0f32" providerId="LiveId" clId="{2B817CD4-0E28-4F82-BBF9-B8909CEFA35B}" dt="2022-12-15T03:39:38.925" v="171" actId="20577"/>
        <pc:sldMkLst>
          <pc:docMk/>
          <pc:sldMk cId="4036859949" sldId="257"/>
        </pc:sldMkLst>
        <pc:spChg chg="mod">
          <ac:chgData name="Matt Large" userId="976b920c474f0f32" providerId="LiveId" clId="{2B817CD4-0E28-4F82-BBF9-B8909CEFA35B}" dt="2022-12-15T03:38:27.962" v="90" actId="20577"/>
          <ac:spMkLst>
            <pc:docMk/>
            <pc:sldMk cId="4036859949" sldId="257"/>
            <ac:spMk id="3" creationId="{E9C7EBE5-EED1-36CC-A061-B3FB80AE99AD}"/>
          </ac:spMkLst>
        </pc:spChg>
        <pc:spChg chg="add mod">
          <ac:chgData name="Matt Large" userId="976b920c474f0f32" providerId="LiveId" clId="{2B817CD4-0E28-4F82-BBF9-B8909CEFA35B}" dt="2022-12-15T03:37:45.329" v="68" actId="1076"/>
          <ac:spMkLst>
            <pc:docMk/>
            <pc:sldMk cId="4036859949" sldId="257"/>
            <ac:spMk id="12" creationId="{5ECA808F-F410-0534-7123-9F2EE288697F}"/>
          </ac:spMkLst>
        </pc:spChg>
        <pc:spChg chg="add mod">
          <ac:chgData name="Matt Large" userId="976b920c474f0f32" providerId="LiveId" clId="{2B817CD4-0E28-4F82-BBF9-B8909CEFA35B}" dt="2022-12-15T03:37:47.917" v="69" actId="1076"/>
          <ac:spMkLst>
            <pc:docMk/>
            <pc:sldMk cId="4036859949" sldId="257"/>
            <ac:spMk id="13" creationId="{72C5F84D-4A6F-3E08-2D4E-3129DC4C22F9}"/>
          </ac:spMkLst>
        </pc:spChg>
        <pc:spChg chg="add mod">
          <ac:chgData name="Matt Large" userId="976b920c474f0f32" providerId="LiveId" clId="{2B817CD4-0E28-4F82-BBF9-B8909CEFA35B}" dt="2022-12-15T03:37:51.049" v="70" actId="1076"/>
          <ac:spMkLst>
            <pc:docMk/>
            <pc:sldMk cId="4036859949" sldId="257"/>
            <ac:spMk id="14" creationId="{1CD509C9-A960-2B8E-039F-4CB7925612EC}"/>
          </ac:spMkLst>
        </pc:spChg>
        <pc:spChg chg="add mod">
          <ac:chgData name="Matt Large" userId="976b920c474f0f32" providerId="LiveId" clId="{2B817CD4-0E28-4F82-BBF9-B8909CEFA35B}" dt="2022-12-15T03:38:44.086" v="105" actId="1076"/>
          <ac:spMkLst>
            <pc:docMk/>
            <pc:sldMk cId="4036859949" sldId="257"/>
            <ac:spMk id="15" creationId="{BDA6F462-4165-0C12-65A1-FAB2D9964DE9}"/>
          </ac:spMkLst>
        </pc:spChg>
        <pc:spChg chg="add mod">
          <ac:chgData name="Matt Large" userId="976b920c474f0f32" providerId="LiveId" clId="{2B817CD4-0E28-4F82-BBF9-B8909CEFA35B}" dt="2022-12-15T03:39:08.174" v="141" actId="1076"/>
          <ac:spMkLst>
            <pc:docMk/>
            <pc:sldMk cId="4036859949" sldId="257"/>
            <ac:spMk id="16" creationId="{91AAB261-49F0-ECC6-806A-17E1919B3E91}"/>
          </ac:spMkLst>
        </pc:spChg>
        <pc:spChg chg="add mod">
          <ac:chgData name="Matt Large" userId="976b920c474f0f32" providerId="LiveId" clId="{2B817CD4-0E28-4F82-BBF9-B8909CEFA35B}" dt="2022-12-15T03:39:38.925" v="171" actId="20577"/>
          <ac:spMkLst>
            <pc:docMk/>
            <pc:sldMk cId="4036859949" sldId="257"/>
            <ac:spMk id="17" creationId="{76CBCB7A-B0A4-958C-E744-884081995FDF}"/>
          </ac:spMkLst>
        </pc:spChg>
        <pc:picChg chg="add mod modCrop">
          <ac:chgData name="Matt Large" userId="976b920c474f0f32" providerId="LiveId" clId="{2B817CD4-0E28-4F82-BBF9-B8909CEFA35B}" dt="2022-12-15T03:35:13.070" v="26" actId="1076"/>
          <ac:picMkLst>
            <pc:docMk/>
            <pc:sldMk cId="4036859949" sldId="257"/>
            <ac:picMk id="7" creationId="{9B05A841-A20C-E3DA-A1B3-F7334855466F}"/>
          </ac:picMkLst>
        </pc:picChg>
        <pc:picChg chg="add mod modCrop">
          <ac:chgData name="Matt Large" userId="976b920c474f0f32" providerId="LiveId" clId="{2B817CD4-0E28-4F82-BBF9-B8909CEFA35B}" dt="2022-12-15T03:35:11.610" v="25" actId="1076"/>
          <ac:picMkLst>
            <pc:docMk/>
            <pc:sldMk cId="4036859949" sldId="257"/>
            <ac:picMk id="8" creationId="{F814D234-3AE3-6C6B-657C-E7B96BCEA91B}"/>
          </ac:picMkLst>
        </pc:picChg>
        <pc:picChg chg="add mod modCrop">
          <ac:chgData name="Matt Large" userId="976b920c474f0f32" providerId="LiveId" clId="{2B817CD4-0E28-4F82-BBF9-B8909CEFA35B}" dt="2022-12-15T03:39:13.616" v="142" actId="1076"/>
          <ac:picMkLst>
            <pc:docMk/>
            <pc:sldMk cId="4036859949" sldId="257"/>
            <ac:picMk id="10" creationId="{E809C3B9-CB52-4C1D-65D4-B9CC0BD94DD8}"/>
          </ac:picMkLst>
        </pc:picChg>
        <pc:picChg chg="add mod modCrop">
          <ac:chgData name="Matt Large" userId="976b920c474f0f32" providerId="LiveId" clId="{2B817CD4-0E28-4F82-BBF9-B8909CEFA35B}" dt="2022-12-15T03:37:43.695" v="67" actId="1076"/>
          <ac:picMkLst>
            <pc:docMk/>
            <pc:sldMk cId="4036859949" sldId="257"/>
            <ac:picMk id="11" creationId="{CECE6D25-E0AB-3F8D-4742-3FDB401D940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owmailedu-my.sharepoint.com/personal/marcop_uow_edu_au/Documents/Documents/_3D-SIAM/20230207_NOWRA/PDD_3-5V_2x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owmailedu-my.sharepoint.com/personal/marcop_uow_edu_au/Documents/Documents/_3D-SIAM/20230117_NOWRA_linearity_PDD/PDD_prelimin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dirty="0" smtClean="0"/>
              <a:t>Bias:</a:t>
            </a:r>
            <a:r>
              <a:rPr lang="en-AU" baseline="0" dirty="0" smtClean="0"/>
              <a:t> </a:t>
            </a:r>
            <a:r>
              <a:rPr lang="en-AU" dirty="0" smtClean="0"/>
              <a:t>3.5V – 2x2  mm</a:t>
            </a:r>
            <a:r>
              <a:rPr lang="en-AU" baseline="30000" dirty="0" smtClean="0"/>
              <a:t>2</a:t>
            </a:r>
            <a:endParaRPr lang="en-A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yVal>
            <c:numRef>
              <c:f>'15'!$D$1:$D$279</c:f>
              <c:numCache>
                <c:formatCode>General</c:formatCode>
                <c:ptCount val="279"/>
                <c:pt idx="0">
                  <c:v>19.436900000000001</c:v>
                </c:pt>
                <c:pt idx="1">
                  <c:v>19.538399999999999</c:v>
                </c:pt>
                <c:pt idx="2">
                  <c:v>19.333200000000001</c:v>
                </c:pt>
                <c:pt idx="3">
                  <c:v>19.447600000000001</c:v>
                </c:pt>
                <c:pt idx="4">
                  <c:v>19.351500000000001</c:v>
                </c:pt>
                <c:pt idx="5">
                  <c:v>19.3843</c:v>
                </c:pt>
                <c:pt idx="6">
                  <c:v>19.310300000000002</c:v>
                </c:pt>
                <c:pt idx="7">
                  <c:v>19.375900000000001</c:v>
                </c:pt>
                <c:pt idx="8">
                  <c:v>19.293500000000002</c:v>
                </c:pt>
                <c:pt idx="9">
                  <c:v>19.2927</c:v>
                </c:pt>
                <c:pt idx="10">
                  <c:v>19.250800000000002</c:v>
                </c:pt>
                <c:pt idx="11">
                  <c:v>19.2836</c:v>
                </c:pt>
                <c:pt idx="12">
                  <c:v>19.238600000000002</c:v>
                </c:pt>
                <c:pt idx="13">
                  <c:v>19.3233</c:v>
                </c:pt>
                <c:pt idx="14">
                  <c:v>19.177499999999998</c:v>
                </c:pt>
                <c:pt idx="15">
                  <c:v>19.2882</c:v>
                </c:pt>
                <c:pt idx="16">
                  <c:v>19.1508</c:v>
                </c:pt>
                <c:pt idx="17">
                  <c:v>19.2882</c:v>
                </c:pt>
                <c:pt idx="18">
                  <c:v>19.1798</c:v>
                </c:pt>
                <c:pt idx="19">
                  <c:v>22.388000000000002</c:v>
                </c:pt>
                <c:pt idx="20">
                  <c:v>24.922599999999999</c:v>
                </c:pt>
                <c:pt idx="21">
                  <c:v>24.999600000000001</c:v>
                </c:pt>
                <c:pt idx="22">
                  <c:v>24.889800000000001</c:v>
                </c:pt>
                <c:pt idx="23">
                  <c:v>25.112500000000001</c:v>
                </c:pt>
                <c:pt idx="24">
                  <c:v>25.611499999999999</c:v>
                </c:pt>
                <c:pt idx="25">
                  <c:v>25.809100000000001</c:v>
                </c:pt>
                <c:pt idx="26">
                  <c:v>25.865600000000001</c:v>
                </c:pt>
                <c:pt idx="27">
                  <c:v>25.9709</c:v>
                </c:pt>
                <c:pt idx="28">
                  <c:v>25.909099999999999</c:v>
                </c:pt>
                <c:pt idx="29">
                  <c:v>26.183</c:v>
                </c:pt>
                <c:pt idx="30">
                  <c:v>26.1387</c:v>
                </c:pt>
                <c:pt idx="31">
                  <c:v>26.351600000000001</c:v>
                </c:pt>
                <c:pt idx="32">
                  <c:v>26.284400000000002</c:v>
                </c:pt>
                <c:pt idx="33">
                  <c:v>26.3874</c:v>
                </c:pt>
                <c:pt idx="34">
                  <c:v>26.316500000000001</c:v>
                </c:pt>
                <c:pt idx="35">
                  <c:v>26.302700000000002</c:v>
                </c:pt>
                <c:pt idx="36">
                  <c:v>26.36</c:v>
                </c:pt>
                <c:pt idx="37">
                  <c:v>26.6629</c:v>
                </c:pt>
                <c:pt idx="38">
                  <c:v>26.647600000000001</c:v>
                </c:pt>
                <c:pt idx="39">
                  <c:v>26.7498</c:v>
                </c:pt>
                <c:pt idx="40">
                  <c:v>26.703299999999999</c:v>
                </c:pt>
                <c:pt idx="41">
                  <c:v>26.839099999999998</c:v>
                </c:pt>
                <c:pt idx="42">
                  <c:v>26.8093</c:v>
                </c:pt>
                <c:pt idx="43">
                  <c:v>26.872699999999998</c:v>
                </c:pt>
                <c:pt idx="44">
                  <c:v>26.764299999999999</c:v>
                </c:pt>
                <c:pt idx="45">
                  <c:v>26.945900000000002</c:v>
                </c:pt>
                <c:pt idx="46">
                  <c:v>26.817699999999999</c:v>
                </c:pt>
                <c:pt idx="47">
                  <c:v>26.936</c:v>
                </c:pt>
                <c:pt idx="48">
                  <c:v>26.8002</c:v>
                </c:pt>
                <c:pt idx="49">
                  <c:v>27.034400000000002</c:v>
                </c:pt>
                <c:pt idx="50">
                  <c:v>26.823799999999999</c:v>
                </c:pt>
                <c:pt idx="51">
                  <c:v>26.949000000000002</c:v>
                </c:pt>
                <c:pt idx="52">
                  <c:v>26.893999999999998</c:v>
                </c:pt>
                <c:pt idx="53">
                  <c:v>26.8978</c:v>
                </c:pt>
                <c:pt idx="54">
                  <c:v>26.849</c:v>
                </c:pt>
                <c:pt idx="55">
                  <c:v>26.9635</c:v>
                </c:pt>
                <c:pt idx="56">
                  <c:v>26.8063</c:v>
                </c:pt>
                <c:pt idx="57">
                  <c:v>26.9848</c:v>
                </c:pt>
                <c:pt idx="58">
                  <c:v>26.8841</c:v>
                </c:pt>
                <c:pt idx="59">
                  <c:v>26.968800000000002</c:v>
                </c:pt>
                <c:pt idx="60">
                  <c:v>26.9207</c:v>
                </c:pt>
                <c:pt idx="61">
                  <c:v>26.953499999999998</c:v>
                </c:pt>
                <c:pt idx="62">
                  <c:v>26.9207</c:v>
                </c:pt>
                <c:pt idx="63">
                  <c:v>26.982500000000002</c:v>
                </c:pt>
                <c:pt idx="64">
                  <c:v>26.9207</c:v>
                </c:pt>
                <c:pt idx="65">
                  <c:v>26.9497</c:v>
                </c:pt>
                <c:pt idx="66">
                  <c:v>26.863499999999998</c:v>
                </c:pt>
                <c:pt idx="67">
                  <c:v>27.0367</c:v>
                </c:pt>
                <c:pt idx="68">
                  <c:v>26.936</c:v>
                </c:pt>
                <c:pt idx="69">
                  <c:v>27.013000000000002</c:v>
                </c:pt>
                <c:pt idx="70">
                  <c:v>26.965699999999998</c:v>
                </c:pt>
                <c:pt idx="71">
                  <c:v>27.029800000000002</c:v>
                </c:pt>
                <c:pt idx="72">
                  <c:v>26.881799999999998</c:v>
                </c:pt>
                <c:pt idx="73">
                  <c:v>27.020700000000001</c:v>
                </c:pt>
                <c:pt idx="74">
                  <c:v>26.921500000000002</c:v>
                </c:pt>
                <c:pt idx="75">
                  <c:v>27.016100000000002</c:v>
                </c:pt>
                <c:pt idx="76">
                  <c:v>26.953499999999998</c:v>
                </c:pt>
                <c:pt idx="77">
                  <c:v>27.0321</c:v>
                </c:pt>
                <c:pt idx="78">
                  <c:v>27.0077</c:v>
                </c:pt>
                <c:pt idx="79">
                  <c:v>27.0932</c:v>
                </c:pt>
                <c:pt idx="80">
                  <c:v>26.9512</c:v>
                </c:pt>
                <c:pt idx="81">
                  <c:v>27.035900000000002</c:v>
                </c:pt>
                <c:pt idx="82">
                  <c:v>26.9528</c:v>
                </c:pt>
                <c:pt idx="83">
                  <c:v>27.128299999999999</c:v>
                </c:pt>
                <c:pt idx="84">
                  <c:v>26.976400000000002</c:v>
                </c:pt>
                <c:pt idx="85">
                  <c:v>27.083200000000001</c:v>
                </c:pt>
                <c:pt idx="86">
                  <c:v>27.0535</c:v>
                </c:pt>
                <c:pt idx="87">
                  <c:v>27.081700000000001</c:v>
                </c:pt>
                <c:pt idx="88">
                  <c:v>27.0687</c:v>
                </c:pt>
                <c:pt idx="89">
                  <c:v>27.122900000000001</c:v>
                </c:pt>
                <c:pt idx="90">
                  <c:v>27.060300000000002</c:v>
                </c:pt>
                <c:pt idx="91">
                  <c:v>27.1099</c:v>
                </c:pt>
                <c:pt idx="92">
                  <c:v>26.930599999999998</c:v>
                </c:pt>
                <c:pt idx="93">
                  <c:v>27.179400000000001</c:v>
                </c:pt>
                <c:pt idx="94">
                  <c:v>27.022200000000002</c:v>
                </c:pt>
                <c:pt idx="95">
                  <c:v>27.185500000000001</c:v>
                </c:pt>
                <c:pt idx="96">
                  <c:v>27.0565</c:v>
                </c:pt>
                <c:pt idx="97">
                  <c:v>27.121400000000001</c:v>
                </c:pt>
                <c:pt idx="98">
                  <c:v>27.129000000000001</c:v>
                </c:pt>
                <c:pt idx="99">
                  <c:v>27.1496</c:v>
                </c:pt>
                <c:pt idx="100">
                  <c:v>27.063400000000001</c:v>
                </c:pt>
                <c:pt idx="101">
                  <c:v>27.173300000000001</c:v>
                </c:pt>
                <c:pt idx="102">
                  <c:v>27.1206</c:v>
                </c:pt>
                <c:pt idx="103">
                  <c:v>27.171700000000001</c:v>
                </c:pt>
                <c:pt idx="104">
                  <c:v>27.084</c:v>
                </c:pt>
                <c:pt idx="105">
                  <c:v>27.220600000000001</c:v>
                </c:pt>
                <c:pt idx="106">
                  <c:v>27.136600000000001</c:v>
                </c:pt>
                <c:pt idx="107">
                  <c:v>27.202300000000001</c:v>
                </c:pt>
                <c:pt idx="108">
                  <c:v>27.199200000000001</c:v>
                </c:pt>
                <c:pt idx="109">
                  <c:v>27.155000000000001</c:v>
                </c:pt>
                <c:pt idx="110">
                  <c:v>27.189299999999999</c:v>
                </c:pt>
                <c:pt idx="111">
                  <c:v>27.188500000000001</c:v>
                </c:pt>
                <c:pt idx="112">
                  <c:v>27.148900000000001</c:v>
                </c:pt>
                <c:pt idx="113">
                  <c:v>27.181699999999999</c:v>
                </c:pt>
                <c:pt idx="114">
                  <c:v>27.1572</c:v>
                </c:pt>
                <c:pt idx="115">
                  <c:v>27.273199999999999</c:v>
                </c:pt>
                <c:pt idx="116">
                  <c:v>27.1191</c:v>
                </c:pt>
                <c:pt idx="117">
                  <c:v>27.229700000000001</c:v>
                </c:pt>
                <c:pt idx="118">
                  <c:v>27.153400000000001</c:v>
                </c:pt>
                <c:pt idx="119">
                  <c:v>27.206800000000001</c:v>
                </c:pt>
                <c:pt idx="120">
                  <c:v>27.196899999999999</c:v>
                </c:pt>
                <c:pt idx="121">
                  <c:v>27.1511</c:v>
                </c:pt>
                <c:pt idx="122">
                  <c:v>27.127500000000001</c:v>
                </c:pt>
                <c:pt idx="123">
                  <c:v>27.257999999999999</c:v>
                </c:pt>
                <c:pt idx="124">
                  <c:v>27.196899999999999</c:v>
                </c:pt>
                <c:pt idx="125">
                  <c:v>27.207599999999999</c:v>
                </c:pt>
                <c:pt idx="126">
                  <c:v>27.231300000000001</c:v>
                </c:pt>
                <c:pt idx="127">
                  <c:v>27.221299999999999</c:v>
                </c:pt>
                <c:pt idx="128">
                  <c:v>27.232800000000001</c:v>
                </c:pt>
                <c:pt idx="129">
                  <c:v>27.233499999999999</c:v>
                </c:pt>
                <c:pt idx="130">
                  <c:v>27.259499999999999</c:v>
                </c:pt>
                <c:pt idx="131">
                  <c:v>27.264099999999999</c:v>
                </c:pt>
                <c:pt idx="132">
                  <c:v>27.193100000000001</c:v>
                </c:pt>
                <c:pt idx="133">
                  <c:v>27.333500000000001</c:v>
                </c:pt>
                <c:pt idx="134">
                  <c:v>27.178599999999999</c:v>
                </c:pt>
                <c:pt idx="135">
                  <c:v>27.301400000000001</c:v>
                </c:pt>
                <c:pt idx="136">
                  <c:v>27.247299999999999</c:v>
                </c:pt>
                <c:pt idx="137">
                  <c:v>27.253399999999999</c:v>
                </c:pt>
                <c:pt idx="138">
                  <c:v>27.254899999999999</c:v>
                </c:pt>
                <c:pt idx="139">
                  <c:v>27.245000000000001</c:v>
                </c:pt>
                <c:pt idx="140">
                  <c:v>27.207599999999999</c:v>
                </c:pt>
                <c:pt idx="141">
                  <c:v>27.341100000000001</c:v>
                </c:pt>
                <c:pt idx="142">
                  <c:v>27.210699999999999</c:v>
                </c:pt>
                <c:pt idx="143">
                  <c:v>27.333500000000001</c:v>
                </c:pt>
                <c:pt idx="144">
                  <c:v>27.244199999999999</c:v>
                </c:pt>
                <c:pt idx="145">
                  <c:v>27.287700000000001</c:v>
                </c:pt>
                <c:pt idx="146">
                  <c:v>27.1557</c:v>
                </c:pt>
                <c:pt idx="147">
                  <c:v>27.351800000000001</c:v>
                </c:pt>
                <c:pt idx="148">
                  <c:v>27.306799999999999</c:v>
                </c:pt>
                <c:pt idx="149">
                  <c:v>27.315899999999999</c:v>
                </c:pt>
                <c:pt idx="150">
                  <c:v>27.260200000000001</c:v>
                </c:pt>
                <c:pt idx="151">
                  <c:v>27.388400000000001</c:v>
                </c:pt>
                <c:pt idx="152">
                  <c:v>27.158000000000001</c:v>
                </c:pt>
                <c:pt idx="153">
                  <c:v>27.389199999999999</c:v>
                </c:pt>
                <c:pt idx="154">
                  <c:v>27.220600000000001</c:v>
                </c:pt>
                <c:pt idx="155">
                  <c:v>27.319800000000001</c:v>
                </c:pt>
                <c:pt idx="156">
                  <c:v>27.284700000000001</c:v>
                </c:pt>
                <c:pt idx="157">
                  <c:v>27.326599999999999</c:v>
                </c:pt>
                <c:pt idx="158">
                  <c:v>27.320499999999999</c:v>
                </c:pt>
                <c:pt idx="159">
                  <c:v>27.347999999999999</c:v>
                </c:pt>
                <c:pt idx="160">
                  <c:v>27.284700000000001</c:v>
                </c:pt>
                <c:pt idx="161">
                  <c:v>27.334199999999999</c:v>
                </c:pt>
                <c:pt idx="162">
                  <c:v>27.29</c:v>
                </c:pt>
                <c:pt idx="163">
                  <c:v>27.383099999999999</c:v>
                </c:pt>
                <c:pt idx="164">
                  <c:v>27.303699999999999</c:v>
                </c:pt>
                <c:pt idx="165">
                  <c:v>27.429600000000001</c:v>
                </c:pt>
                <c:pt idx="166">
                  <c:v>27.268599999999999</c:v>
                </c:pt>
                <c:pt idx="167">
                  <c:v>27.470099999999999</c:v>
                </c:pt>
                <c:pt idx="168">
                  <c:v>27.225899999999999</c:v>
                </c:pt>
                <c:pt idx="169">
                  <c:v>27.393000000000001</c:v>
                </c:pt>
                <c:pt idx="170">
                  <c:v>27.285399999999999</c:v>
                </c:pt>
                <c:pt idx="171">
                  <c:v>27.405200000000001</c:v>
                </c:pt>
                <c:pt idx="172">
                  <c:v>27.230499999999999</c:v>
                </c:pt>
                <c:pt idx="173">
                  <c:v>27.412800000000001</c:v>
                </c:pt>
                <c:pt idx="174">
                  <c:v>27.321300000000001</c:v>
                </c:pt>
                <c:pt idx="175">
                  <c:v>27.425799999999999</c:v>
                </c:pt>
                <c:pt idx="176">
                  <c:v>27.281600000000001</c:v>
                </c:pt>
                <c:pt idx="177">
                  <c:v>27.365500000000001</c:v>
                </c:pt>
                <c:pt idx="178">
                  <c:v>27.337299999999999</c:v>
                </c:pt>
                <c:pt idx="179">
                  <c:v>27.433399999999999</c:v>
                </c:pt>
                <c:pt idx="180">
                  <c:v>27.344899999999999</c:v>
                </c:pt>
                <c:pt idx="181">
                  <c:v>27.411300000000001</c:v>
                </c:pt>
                <c:pt idx="182">
                  <c:v>27.347200000000001</c:v>
                </c:pt>
                <c:pt idx="183">
                  <c:v>27.501300000000001</c:v>
                </c:pt>
                <c:pt idx="184">
                  <c:v>27.229700000000001</c:v>
                </c:pt>
                <c:pt idx="185">
                  <c:v>27.500599999999999</c:v>
                </c:pt>
                <c:pt idx="186">
                  <c:v>27.299900000000001</c:v>
                </c:pt>
                <c:pt idx="187">
                  <c:v>27.457100000000001</c:v>
                </c:pt>
                <c:pt idx="188">
                  <c:v>27.306000000000001</c:v>
                </c:pt>
                <c:pt idx="189">
                  <c:v>27.480699999999999</c:v>
                </c:pt>
                <c:pt idx="190">
                  <c:v>27.358699999999999</c:v>
                </c:pt>
                <c:pt idx="191">
                  <c:v>27.457100000000001</c:v>
                </c:pt>
                <c:pt idx="192">
                  <c:v>27.320499999999999</c:v>
                </c:pt>
                <c:pt idx="193">
                  <c:v>27.478400000000001</c:v>
                </c:pt>
                <c:pt idx="194">
                  <c:v>27.367799999999999</c:v>
                </c:pt>
                <c:pt idx="195">
                  <c:v>27.471599999999999</c:v>
                </c:pt>
                <c:pt idx="196">
                  <c:v>27.388400000000001</c:v>
                </c:pt>
                <c:pt idx="197">
                  <c:v>27.462399999999999</c:v>
                </c:pt>
                <c:pt idx="198">
                  <c:v>27.321300000000001</c:v>
                </c:pt>
                <c:pt idx="199">
                  <c:v>27.451000000000001</c:v>
                </c:pt>
                <c:pt idx="200">
                  <c:v>27.375399999999999</c:v>
                </c:pt>
                <c:pt idx="201">
                  <c:v>27.450199999999999</c:v>
                </c:pt>
                <c:pt idx="202">
                  <c:v>27.410499999999999</c:v>
                </c:pt>
                <c:pt idx="203">
                  <c:v>27.514299999999999</c:v>
                </c:pt>
                <c:pt idx="204">
                  <c:v>27.376999999999999</c:v>
                </c:pt>
                <c:pt idx="205">
                  <c:v>27.4937</c:v>
                </c:pt>
                <c:pt idx="206">
                  <c:v>27.350300000000001</c:v>
                </c:pt>
                <c:pt idx="207">
                  <c:v>27.4846</c:v>
                </c:pt>
                <c:pt idx="208">
                  <c:v>27.421199999999999</c:v>
                </c:pt>
                <c:pt idx="209">
                  <c:v>27.5227</c:v>
                </c:pt>
                <c:pt idx="210">
                  <c:v>27.341899999999999</c:v>
                </c:pt>
                <c:pt idx="211">
                  <c:v>27.489100000000001</c:v>
                </c:pt>
                <c:pt idx="212">
                  <c:v>27.411300000000001</c:v>
                </c:pt>
                <c:pt idx="213">
                  <c:v>27.520399999999999</c:v>
                </c:pt>
                <c:pt idx="214">
                  <c:v>27.347200000000001</c:v>
                </c:pt>
                <c:pt idx="215">
                  <c:v>27.5853</c:v>
                </c:pt>
                <c:pt idx="216">
                  <c:v>27.427299999999999</c:v>
                </c:pt>
                <c:pt idx="217">
                  <c:v>27.4846</c:v>
                </c:pt>
                <c:pt idx="218">
                  <c:v>27.437200000000001</c:v>
                </c:pt>
                <c:pt idx="219">
                  <c:v>27.451699999999999</c:v>
                </c:pt>
                <c:pt idx="220">
                  <c:v>22.771000000000001</c:v>
                </c:pt>
                <c:pt idx="221">
                  <c:v>20.9682</c:v>
                </c:pt>
                <c:pt idx="222">
                  <c:v>20.709499999999998</c:v>
                </c:pt>
                <c:pt idx="223">
                  <c:v>20.767499999999998</c:v>
                </c:pt>
                <c:pt idx="224">
                  <c:v>20.5745</c:v>
                </c:pt>
                <c:pt idx="225">
                  <c:v>20.634799999999998</c:v>
                </c:pt>
                <c:pt idx="226">
                  <c:v>20.449400000000001</c:v>
                </c:pt>
                <c:pt idx="227">
                  <c:v>20.5989</c:v>
                </c:pt>
                <c:pt idx="228">
                  <c:v>20.385300000000001</c:v>
                </c:pt>
                <c:pt idx="229">
                  <c:v>20.385300000000001</c:v>
                </c:pt>
                <c:pt idx="230">
                  <c:v>20.385300000000001</c:v>
                </c:pt>
                <c:pt idx="231">
                  <c:v>20.396699999999999</c:v>
                </c:pt>
                <c:pt idx="232">
                  <c:v>20.392900000000001</c:v>
                </c:pt>
                <c:pt idx="233">
                  <c:v>20.278500000000001</c:v>
                </c:pt>
                <c:pt idx="234">
                  <c:v>20.392900000000001</c:v>
                </c:pt>
                <c:pt idx="235">
                  <c:v>20.272400000000001</c:v>
                </c:pt>
                <c:pt idx="236">
                  <c:v>20.331099999999999</c:v>
                </c:pt>
                <c:pt idx="237">
                  <c:v>20.130500000000001</c:v>
                </c:pt>
                <c:pt idx="238">
                  <c:v>20.301400000000001</c:v>
                </c:pt>
                <c:pt idx="239">
                  <c:v>20.1465</c:v>
                </c:pt>
                <c:pt idx="240">
                  <c:v>20.251799999999999</c:v>
                </c:pt>
                <c:pt idx="241">
                  <c:v>20.159500000000001</c:v>
                </c:pt>
                <c:pt idx="242">
                  <c:v>20.1694</c:v>
                </c:pt>
                <c:pt idx="243">
                  <c:v>20.0931</c:v>
                </c:pt>
                <c:pt idx="244">
                  <c:v>20.1633</c:v>
                </c:pt>
                <c:pt idx="245">
                  <c:v>20.0305</c:v>
                </c:pt>
                <c:pt idx="246">
                  <c:v>20.1572</c:v>
                </c:pt>
                <c:pt idx="247">
                  <c:v>20.0549</c:v>
                </c:pt>
                <c:pt idx="248">
                  <c:v>20.0961</c:v>
                </c:pt>
                <c:pt idx="249">
                  <c:v>20.034300000000002</c:v>
                </c:pt>
                <c:pt idx="250">
                  <c:v>20.1053</c:v>
                </c:pt>
                <c:pt idx="251">
                  <c:v>19.9786</c:v>
                </c:pt>
                <c:pt idx="252">
                  <c:v>20.066400000000002</c:v>
                </c:pt>
                <c:pt idx="253">
                  <c:v>19.9496</c:v>
                </c:pt>
                <c:pt idx="254">
                  <c:v>20.061800000000002</c:v>
                </c:pt>
                <c:pt idx="255">
                  <c:v>19.9374</c:v>
                </c:pt>
                <c:pt idx="256">
                  <c:v>19.976299999999998</c:v>
                </c:pt>
                <c:pt idx="257">
                  <c:v>19.9283</c:v>
                </c:pt>
                <c:pt idx="258">
                  <c:v>20.0046</c:v>
                </c:pt>
                <c:pt idx="259">
                  <c:v>19.9237</c:v>
                </c:pt>
                <c:pt idx="260">
                  <c:v>19.9878</c:v>
                </c:pt>
                <c:pt idx="261">
                  <c:v>19.8734</c:v>
                </c:pt>
                <c:pt idx="262">
                  <c:v>19.9771</c:v>
                </c:pt>
                <c:pt idx="263">
                  <c:v>19.849699999999999</c:v>
                </c:pt>
                <c:pt idx="264">
                  <c:v>20.0137</c:v>
                </c:pt>
                <c:pt idx="265">
                  <c:v>19.807700000000001</c:v>
                </c:pt>
                <c:pt idx="266">
                  <c:v>19.9435</c:v>
                </c:pt>
                <c:pt idx="267">
                  <c:v>19.819199999999999</c:v>
                </c:pt>
                <c:pt idx="268">
                  <c:v>19.8978</c:v>
                </c:pt>
                <c:pt idx="269">
                  <c:v>19.828299999999999</c:v>
                </c:pt>
                <c:pt idx="270">
                  <c:v>19.9207</c:v>
                </c:pt>
                <c:pt idx="271">
                  <c:v>19.793199999999999</c:v>
                </c:pt>
                <c:pt idx="272">
                  <c:v>19.941299999999998</c:v>
                </c:pt>
                <c:pt idx="273">
                  <c:v>19.7971</c:v>
                </c:pt>
                <c:pt idx="274">
                  <c:v>19.782599999999999</c:v>
                </c:pt>
                <c:pt idx="275">
                  <c:v>19.799299999999999</c:v>
                </c:pt>
                <c:pt idx="276">
                  <c:v>19.889399999999998</c:v>
                </c:pt>
                <c:pt idx="277">
                  <c:v>19.755099999999999</c:v>
                </c:pt>
                <c:pt idx="278">
                  <c:v>19.755099999999999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C43-422D-ACA3-AFAA0D8664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949199"/>
        <c:axId val="1281950031"/>
      </c:scatterChart>
      <c:valAx>
        <c:axId val="12819491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800" dirty="0" smtClean="0"/>
                  <a:t>Time (s)</a:t>
                </a:r>
                <a:endParaRPr lang="en-AU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950031"/>
        <c:crosses val="autoZero"/>
        <c:crossBetween val="midCat"/>
      </c:valAx>
      <c:valAx>
        <c:axId val="1281950031"/>
        <c:scaling>
          <c:orientation val="minMax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800" dirty="0" smtClean="0"/>
                  <a:t>Response (</a:t>
                </a:r>
                <a:r>
                  <a:rPr lang="en-AU" sz="1800" dirty="0" err="1" smtClean="0"/>
                  <a:t>pC</a:t>
                </a:r>
                <a:r>
                  <a:rPr lang="en-AU" sz="1800" dirty="0" smtClean="0"/>
                  <a:t>)</a:t>
                </a:r>
                <a:endParaRPr lang="en-AU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94919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aSi:H</a:t>
            </a:r>
            <a:r>
              <a:rPr lang="en-US" dirty="0" smtClean="0"/>
              <a:t> – 2.5um – 2x2mm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Bias +3V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Sheet3!$A$706:$A$710</c:f>
              <c:numCache>
                <c:formatCode>General</c:formatCode>
                <c:ptCount val="5"/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300</c:v>
                </c:pt>
              </c:numCache>
            </c:numRef>
          </c:xVal>
          <c:yVal>
            <c:numRef>
              <c:f>Sheet3!$B$706:$B$710</c:f>
              <c:numCache>
                <c:formatCode>General</c:formatCode>
                <c:ptCount val="5"/>
                <c:pt idx="1">
                  <c:v>88.65</c:v>
                </c:pt>
                <c:pt idx="2">
                  <c:v>203.3</c:v>
                </c:pt>
                <c:pt idx="3">
                  <c:v>389.8</c:v>
                </c:pt>
                <c:pt idx="4">
                  <c:v>589.9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16C-4C1F-B295-7DFB7B1AA2EF}"/>
            </c:ext>
          </c:extLst>
        </c:ser>
        <c:ser>
          <c:idx val="1"/>
          <c:order val="1"/>
          <c:tx>
            <c:v>Bias 0V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7419654325124254"/>
                  <c:y val="7.833137041462347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Sheet3!$D$706:$D$710</c:f>
              <c:numCache>
                <c:formatCode>General</c:formatCode>
                <c:ptCount val="5"/>
                <c:pt idx="0">
                  <c:v>20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300</c:v>
                </c:pt>
              </c:numCache>
            </c:numRef>
          </c:xVal>
          <c:yVal>
            <c:numRef>
              <c:f>Sheet3!$E$706:$E$710</c:f>
              <c:numCache>
                <c:formatCode>General</c:formatCode>
                <c:ptCount val="5"/>
                <c:pt idx="0">
                  <c:v>8.16</c:v>
                </c:pt>
                <c:pt idx="1">
                  <c:v>24.5</c:v>
                </c:pt>
                <c:pt idx="2">
                  <c:v>54.4</c:v>
                </c:pt>
                <c:pt idx="3">
                  <c:v>112.6</c:v>
                </c:pt>
                <c:pt idx="4">
                  <c:v>172.5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16C-4C1F-B295-7DFB7B1AA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8928607"/>
        <c:axId val="448931519"/>
      </c:scatterChart>
      <c:valAx>
        <c:axId val="44892860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Dose (cGy)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931519"/>
        <c:crosses val="autoZero"/>
        <c:crossBetween val="midCat"/>
      </c:valAx>
      <c:valAx>
        <c:axId val="448931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Response (pC)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92860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843036242810076"/>
          <c:y val="0.31068811610102665"/>
          <c:w val="0.2827043893449489"/>
          <c:h val="0.334525952758984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BA4C-30D2-4DB7-DA36-996B81604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AD391-5414-47F7-71A4-ADA7D39EB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797DC-703E-9B1C-9AA8-A71A91F13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0B49D-2E71-1A24-3EC9-88913D026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CED1-3CF2-6F0E-9130-5EABE454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89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CFC97-7D7D-E2C0-8FD3-43035D89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43333-C0E2-E983-4D8C-211EFD784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06FF0-CB7E-0CE4-9261-FB9E3C95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E1432-DA58-15B5-3D01-C57E56A1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0C835-42E2-857B-A748-40BC0763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626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DDF8FE-4B77-96AC-2047-C2EF4FDF0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529E7-AADF-6BF6-033B-D729832DD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CDCDF-C62B-ABE3-49EF-4E92E7FB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9CE16-9C22-2BB7-99AA-C1AE42F8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4C7EA-31B7-01AA-D8C4-117E9874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452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DA7BD-98E7-DE4A-08C4-9EF0A144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9730E-0699-0014-34D6-D795A6013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7B48B-8838-76DF-B2D7-B193E892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27B8C-C7F3-F215-4B58-28850275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C8588-CB5E-9218-AF53-0E88D887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38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1D4A-1AC8-C668-FCF4-A9A48ADE4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9331C-FCA7-9A51-BD98-6396CE39E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E0989-0629-0167-2D23-E4F4B4B6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20A8E-E7E6-6B75-F512-04A956BD3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FA271-F2C8-0654-D058-05459626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990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CC2A-33F0-43EB-4890-22D2C35A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66AFB-789A-DCCC-145E-2A9AE4228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78C7E-C050-7145-AF33-4DE2FCFA5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2612F-855F-4165-35B4-FE8DC2B1B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3ACF2-EDEE-CBE8-95B5-07C169DAD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6A96C-108D-D940-A9DE-21FA9315A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25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70740-22C8-47FF-E6D9-8E6E22074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7AB5C-C649-CAE7-D83E-261A1984B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E2461-2E51-AC04-C8B9-87D71B6AC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C30C1-CBA8-016A-05DC-681D536FF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9099EC-6FD8-1D38-BB01-A65122BED3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12711-7062-3374-A149-01E3AEBB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964AA-E0A5-764A-4D75-FB262B34B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15F47-EEBC-29B8-3300-6FDFD65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70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FE54-D1C7-21EC-AC49-F287557C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18F70-2388-F438-4967-3CCBAA14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95C9B9-7B30-669F-079F-BDF01AD91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EA47E2-27BB-ABDD-9D94-167096E62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42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95179E-24C0-23C1-8923-769664E9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E9771D-90E2-4FD0-6018-40BAD1D2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2A842-57C7-7557-B2E4-0CC921AE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81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AB495-8337-EDF6-193C-135CD00DB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43F1-5F1F-ED29-0871-CA55CDB2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98257-A6BA-E31D-18F2-19D859329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0F078-08FD-9E22-846C-463F4558A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9678E-E10A-11B8-F204-F5EC803DF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7D29F-EF37-843F-0DB6-BC018BE2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620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F035-9F6C-CD94-81D0-1FA9882E9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0901B-34BD-B11A-FC22-9792F9FA1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67940-439D-E95E-9F5B-2100C3B90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89545-1242-13F7-CABA-5C8F6700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4F49C-3AE5-745D-C4B6-752E6939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ACE59-96FF-60B0-58E6-54CD3054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723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90BC76-84E2-B4A7-9658-5C8EEEF68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E90BF-6E42-A8D2-E7BA-654797129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5D096-903A-07E4-CA54-5EF7465BB7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9890A-B08D-4A2D-9C88-80A1F6EDAA91}" type="datetimeFigureOut">
              <a:rPr lang="en-AU" smtClean="0"/>
              <a:t>17/02/2023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7EE62-2989-8144-DA1D-F65049781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56290-85EC-9D78-1CB7-D46832E9C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A3F7-85DA-4756-AC71-2E6BEDFAEB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9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CAC8-5DB3-C1FF-324D-528A6D86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73"/>
            <a:ext cx="10515600" cy="1325563"/>
          </a:xfrm>
        </p:spPr>
        <p:txBody>
          <a:bodyPr/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WP2: Evaluation of the response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7EBE5-EED1-36CC-A061-B3FB80AE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96" y="12318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Pixel/Device Designs:</a:t>
            </a:r>
          </a:p>
          <a:p>
            <a:pPr marL="0" indent="0">
              <a:spcBef>
                <a:spcPts val="600"/>
              </a:spcBef>
              <a:buNone/>
            </a:pPr>
            <a:endParaRPr lang="en-AU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2x2 </a:t>
            </a:r>
            <a:r>
              <a:rPr lang="en-A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A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around edges, </a:t>
            </a:r>
            <a:r>
              <a:rPr lang="en-A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5x5 </a:t>
            </a:r>
            <a:r>
              <a:rPr lang="en-A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A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A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pixels in middle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4AAA4-6F04-02D7-C984-8C2832CB97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72" t="27102" r="13074" b="27179"/>
          <a:stretch/>
        </p:blipFill>
        <p:spPr>
          <a:xfrm>
            <a:off x="1417030" y="6408322"/>
            <a:ext cx="1065402" cy="3699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D2E6E1-5AE9-8D5F-9934-777944E8F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44" t="10185" r="9274" b="13668"/>
          <a:stretch/>
        </p:blipFill>
        <p:spPr>
          <a:xfrm>
            <a:off x="-710" y="6199260"/>
            <a:ext cx="1426129" cy="6543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5CEBA2-7444-1C05-8853-AA9A50FB5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368" y="6225166"/>
            <a:ext cx="1504863" cy="5531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09C3B9-CB52-4C1D-65D4-B9CC0BD94DD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3" t="16674" r="30755" b="21349"/>
          <a:stretch/>
        </p:blipFill>
        <p:spPr>
          <a:xfrm rot="5400000">
            <a:off x="7093219" y="1581935"/>
            <a:ext cx="4472460" cy="518031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63608" y="4044462"/>
            <a:ext cx="1318846" cy="8184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85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CAC8-5DB3-C1FF-324D-528A6D86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73"/>
            <a:ext cx="10515600" cy="1325563"/>
          </a:xfrm>
        </p:spPr>
        <p:txBody>
          <a:bodyPr/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WP2: Evaluation of the response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7EBE5-EED1-36CC-A061-B3FB80AE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96" y="12318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A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Tested at MV </a:t>
            </a:r>
            <a:r>
              <a:rPr lang="en-A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A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(6MV – reference conditions):</a:t>
            </a:r>
            <a:endParaRPr lang="en-A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AU" sz="1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size: </a:t>
            </a:r>
            <a:r>
              <a:rPr lang="en-A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10x10 cm</a:t>
            </a:r>
            <a:r>
              <a:rPr lang="en-A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Depth: 15mm in solid water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A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F4AAA4-6F04-02D7-C984-8C2832CB97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72" t="27102" r="13074" b="27179"/>
          <a:stretch/>
        </p:blipFill>
        <p:spPr>
          <a:xfrm>
            <a:off x="1417030" y="6408322"/>
            <a:ext cx="1065402" cy="3699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D2E6E1-5AE9-8D5F-9934-777944E8F2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44" t="10185" r="9274" b="13668"/>
          <a:stretch/>
        </p:blipFill>
        <p:spPr>
          <a:xfrm>
            <a:off x="-710" y="6199260"/>
            <a:ext cx="1426129" cy="6543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5CEBA2-7444-1C05-8853-AA9A50FB5C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368" y="6225166"/>
            <a:ext cx="1504863" cy="553139"/>
          </a:xfrm>
          <a:prstGeom prst="rect">
            <a:avLst/>
          </a:prstGeom>
        </p:spPr>
      </p:pic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040133"/>
              </p:ext>
            </p:extLst>
          </p:nvPr>
        </p:nvGraphicFramePr>
        <p:xfrm>
          <a:off x="2719021" y="2714625"/>
          <a:ext cx="9163050" cy="4072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613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68642-83AB-50AC-668F-23614E00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68275"/>
            <a:ext cx="10515600" cy="1325563"/>
          </a:xfrm>
        </p:spPr>
        <p:txBody>
          <a:bodyPr/>
          <a:lstStyle/>
          <a:p>
            <a:r>
              <a:rPr lang="en-AU" dirty="0"/>
              <a:t>Linearity – 5um</a:t>
            </a:r>
          </a:p>
        </p:txBody>
      </p:sp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C27D2201-1234-D012-812F-E2F0FCF7577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1" r="11002"/>
          <a:stretch/>
        </p:blipFill>
        <p:spPr>
          <a:xfrm>
            <a:off x="520075" y="1578467"/>
            <a:ext cx="5575925" cy="4889241"/>
          </a:xfrm>
          <a:prstGeom prst="rect">
            <a:avLst/>
          </a:prstGeom>
        </p:spPr>
      </p:pic>
      <p:pic>
        <p:nvPicPr>
          <p:cNvPr id="9" name="Picture 8" descr="Chart, scatter chart&#10;&#10;Description automatically generated">
            <a:extLst>
              <a:ext uri="{FF2B5EF4-FFF2-40B4-BE49-F238E27FC236}">
                <a16:creationId xmlns:a16="http://schemas.microsoft.com/office/drawing/2014/main" id="{E7391A6F-68EA-0422-31FC-6F1B00C0633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3" r="9970"/>
          <a:stretch/>
        </p:blipFill>
        <p:spPr>
          <a:xfrm>
            <a:off x="6249755" y="1554626"/>
            <a:ext cx="5662612" cy="4913082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BDEA4967-17C2-75FA-6BE3-8CC36393690D}"/>
              </a:ext>
            </a:extLst>
          </p:cNvPr>
          <p:cNvSpPr/>
          <p:nvPr/>
        </p:nvSpPr>
        <p:spPr>
          <a:xfrm>
            <a:off x="3640822" y="1690688"/>
            <a:ext cx="1015068" cy="3394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4C798BC-3A2F-E4C3-7A90-DEEAD91F5B92}"/>
              </a:ext>
            </a:extLst>
          </p:cNvPr>
          <p:cNvSpPr/>
          <p:nvPr/>
        </p:nvSpPr>
        <p:spPr>
          <a:xfrm>
            <a:off x="9369147" y="1696587"/>
            <a:ext cx="1015068" cy="3394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081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145"/>
            <a:ext cx="10972800" cy="1143000"/>
          </a:xfrm>
        </p:spPr>
        <p:txBody>
          <a:bodyPr/>
          <a:lstStyle/>
          <a:p>
            <a:r>
              <a:rPr lang="en-US" dirty="0" smtClean="0"/>
              <a:t>Linearity </a:t>
            </a:r>
            <a:r>
              <a:rPr lang="en-US" dirty="0" smtClean="0"/>
              <a:t>– Bias 0V - 3V</a:t>
            </a:r>
            <a:endParaRPr lang="en-AU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904396"/>
              </p:ext>
            </p:extLst>
          </p:nvPr>
        </p:nvGraphicFramePr>
        <p:xfrm>
          <a:off x="621792" y="969264"/>
          <a:ext cx="11323320" cy="534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349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 smtClean="0"/>
              <a:t>Sensitivity so far…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780866"/>
              </p:ext>
            </p:extLst>
          </p:nvPr>
        </p:nvGraphicFramePr>
        <p:xfrm>
          <a:off x="2152650" y="1568450"/>
          <a:ext cx="7886700" cy="315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348515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9075296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93529650"/>
                    </a:ext>
                  </a:extLst>
                </a:gridCol>
              </a:tblGrid>
              <a:tr h="78898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Bias:</a:t>
                      </a:r>
                      <a:r>
                        <a:rPr lang="en-US" baseline="0" dirty="0" smtClean="0"/>
                        <a:t> 0V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Bias: 3V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990443"/>
                  </a:ext>
                </a:extLst>
              </a:tr>
              <a:tr h="788988">
                <a:tc>
                  <a:txBody>
                    <a:bodyPr/>
                    <a:lstStyle/>
                    <a:p>
                      <a:r>
                        <a:rPr lang="en-US" dirty="0" smtClean="0"/>
                        <a:t>2.5um – 2x2mm</a:t>
                      </a:r>
                      <a:r>
                        <a:rPr lang="en-US" baseline="30000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cGy</a:t>
                      </a:r>
                      <a:r>
                        <a:rPr lang="en-US" dirty="0" smtClean="0"/>
                        <a:t> – </a:t>
                      </a:r>
                    </a:p>
                    <a:p>
                      <a:r>
                        <a:rPr lang="en-US" dirty="0" smtClean="0"/>
                        <a:t>0.06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/mm/um/</a:t>
                      </a:r>
                      <a:r>
                        <a:rPr lang="en-US" dirty="0" err="1" smtClean="0"/>
                        <a:t>cGy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cGy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151612"/>
                  </a:ext>
                </a:extLst>
              </a:tr>
              <a:tr h="788988">
                <a:tc>
                  <a:txBody>
                    <a:bodyPr/>
                    <a:lstStyle/>
                    <a:p>
                      <a:r>
                        <a:rPr lang="en-US" dirty="0" smtClean="0"/>
                        <a:t>5um – 2x2mm</a:t>
                      </a:r>
                      <a:r>
                        <a:rPr lang="en-US" baseline="30000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cGy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0.15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/mm/um/</a:t>
                      </a:r>
                      <a:r>
                        <a:rPr lang="en-US" dirty="0" err="1" smtClean="0"/>
                        <a:t>cGy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13.5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cGy</a:t>
                      </a:r>
                      <a:endParaRPr lang="en-A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597763"/>
                  </a:ext>
                </a:extLst>
              </a:tr>
              <a:tr h="788988">
                <a:tc>
                  <a:txBody>
                    <a:bodyPr/>
                    <a:lstStyle/>
                    <a:p>
                      <a:r>
                        <a:rPr lang="en-US" dirty="0" smtClean="0"/>
                        <a:t>5um – 5x5mm</a:t>
                      </a:r>
                      <a:r>
                        <a:rPr lang="en-US" baseline="30000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cGy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0.16 </a:t>
                      </a:r>
                      <a:r>
                        <a:rPr lang="en-US" dirty="0" err="1" smtClean="0"/>
                        <a:t>pC</a:t>
                      </a:r>
                      <a:r>
                        <a:rPr lang="en-US" dirty="0" smtClean="0"/>
                        <a:t>/mm/um/</a:t>
                      </a:r>
                      <a:r>
                        <a:rPr lang="en-US" dirty="0" err="1" smtClean="0"/>
                        <a:t>cGy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043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054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c2cae7c-cab4-4761-84f4-5860b5b82c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68526827B4C64C971D050F2D200B92" ma:contentTypeVersion="15" ma:contentTypeDescription="Create a new document." ma:contentTypeScope="" ma:versionID="c39f8cb0231d903fbc0ff04063f9c03e">
  <xsd:schema xmlns:xsd="http://www.w3.org/2001/XMLSchema" xmlns:xs="http://www.w3.org/2001/XMLSchema" xmlns:p="http://schemas.microsoft.com/office/2006/metadata/properties" xmlns:ns3="8c2cae7c-cab4-4761-84f4-5860b5b82ca1" xmlns:ns4="c9f63c70-3351-4a4f-941e-ec22d6e217aa" targetNamespace="http://schemas.microsoft.com/office/2006/metadata/properties" ma:root="true" ma:fieldsID="7201cdfae89def64b4056d4ef9c91573" ns3:_="" ns4:_="">
    <xsd:import namespace="8c2cae7c-cab4-4761-84f4-5860b5b82ca1"/>
    <xsd:import namespace="c9f63c70-3351-4a4f-941e-ec22d6e217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cae7c-cab4-4761-84f4-5860b5b82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63c70-3351-4a4f-941e-ec22d6e217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B343FF-B706-460C-B3DE-C63C0B075F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B88C64-AA79-4055-89A8-2B9949CD272C}">
  <ds:schemaRefs>
    <ds:schemaRef ds:uri="http://purl.org/dc/elements/1.1/"/>
    <ds:schemaRef ds:uri="http://schemas.microsoft.com/office/2006/documentManagement/types"/>
    <ds:schemaRef ds:uri="http://www.w3.org/XML/1998/namespace"/>
    <ds:schemaRef ds:uri="c9f63c70-3351-4a4f-941e-ec22d6e217aa"/>
    <ds:schemaRef ds:uri="8c2cae7c-cab4-4761-84f4-5860b5b82ca1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3079D92-EBD2-4D16-80CE-E3568030B2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2cae7c-cab4-4761-84f4-5860b5b82ca1"/>
    <ds:schemaRef ds:uri="c9f63c70-3351-4a4f-941e-ec22d6e217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122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Times New Roman</vt:lpstr>
      <vt:lpstr>Office Theme</vt:lpstr>
      <vt:lpstr>WP2: Evaluation of the response</vt:lpstr>
      <vt:lpstr>WP2: Evaluation of the response</vt:lpstr>
      <vt:lpstr>Linearity – 5um</vt:lpstr>
      <vt:lpstr>Linearity – Bias 0V - 3V</vt:lpstr>
      <vt:lpstr>Sensitivity so far…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EPFL Fabricated Samples for Dosimetry</dc:title>
  <dc:creator>Matt Large</dc:creator>
  <cp:lastModifiedBy>Marco Petasecca</cp:lastModifiedBy>
  <cp:revision>11</cp:revision>
  <dcterms:created xsi:type="dcterms:W3CDTF">2022-12-15T00:14:25Z</dcterms:created>
  <dcterms:modified xsi:type="dcterms:W3CDTF">2023-02-17T08:59:51Z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0x0101002068526827B4C64C971D050F2D200B92</vt:lpwstr>
  </property>
</Properties>
</file>