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5" r:id="rId4"/>
    <p:sldId id="276" r:id="rId5"/>
    <p:sldId id="270" r:id="rId6"/>
    <p:sldId id="279" r:id="rId7"/>
    <p:sldId id="280" r:id="rId8"/>
    <p:sldId id="281" r:id="rId9"/>
    <p:sldId id="283" r:id="rId10"/>
    <p:sldId id="284" r:id="rId11"/>
    <p:sldId id="285" r:id="rId12"/>
    <p:sldId id="282" r:id="rId13"/>
    <p:sldId id="291" r:id="rId14"/>
    <p:sldId id="292" r:id="rId15"/>
    <p:sldId id="272" r:id="rId16"/>
    <p:sldId id="274" r:id="rId17"/>
    <p:sldId id="278" r:id="rId18"/>
    <p:sldId id="286" r:id="rId19"/>
    <p:sldId id="287" r:id="rId20"/>
    <p:sldId id="288" r:id="rId21"/>
    <p:sldId id="289" r:id="rId22"/>
    <p:sldId id="290" r:id="rId23"/>
    <p:sldId id="293" r:id="rId24"/>
    <p:sldId id="262" r:id="rId25"/>
    <p:sldId id="269" r:id="rId26"/>
    <p:sldId id="294" r:id="rId27"/>
    <p:sldId id="266" r:id="rId28"/>
    <p:sldId id="271" r:id="rId29"/>
    <p:sldId id="263"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2" autoAdjust="0"/>
    <p:restoredTop sz="94660"/>
  </p:normalViewPr>
  <p:slideViewPr>
    <p:cSldViewPr snapToGrid="0">
      <p:cViewPr>
        <p:scale>
          <a:sx n="93" d="100"/>
          <a:sy n="93" d="100"/>
        </p:scale>
        <p:origin x="864" y="62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9735C-FA3F-4F46-A1A2-C9CC3CEBA075}"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it-IT"/>
        </a:p>
      </dgm:t>
    </dgm:pt>
    <dgm:pt modelId="{88F87FA6-A204-47E9-9B27-5DAD4D8DE70A}">
      <dgm:prSet phldrT="[Testo]" phldr="0"/>
      <dgm:spPr>
        <a:solidFill>
          <a:schemeClr val="accent2">
            <a:lumMod val="60000"/>
            <a:lumOff val="40000"/>
          </a:schemeClr>
        </a:solidFill>
      </dgm:spPr>
      <dgm:t>
        <a:bodyPr/>
        <a:lstStyle/>
        <a:p>
          <a:pPr rtl="0"/>
          <a:r>
            <a:rPr lang="it-IT" dirty="0">
              <a:latin typeface="Calibri"/>
              <a:ea typeface="Calibri"/>
              <a:cs typeface="Calibri"/>
            </a:rPr>
            <a:t>Acceleratori – divisione tecnologica</a:t>
          </a:r>
        </a:p>
      </dgm:t>
    </dgm:pt>
    <dgm:pt modelId="{E19B6513-9F89-42A5-95EF-E0F5B23A6E43}" type="parTrans" cxnId="{0085A1F5-A799-45AD-B7FE-C4FA6336C52B}">
      <dgm:prSet/>
      <dgm:spPr/>
      <dgm:t>
        <a:bodyPr/>
        <a:lstStyle/>
        <a:p>
          <a:endParaRPr lang="it-IT"/>
        </a:p>
      </dgm:t>
    </dgm:pt>
    <dgm:pt modelId="{6A3721E9-C886-47DC-9D8B-49436C057B7F}" type="sibTrans" cxnId="{0085A1F5-A799-45AD-B7FE-C4FA6336C52B}">
      <dgm:prSet/>
      <dgm:spPr/>
      <dgm:t>
        <a:bodyPr/>
        <a:lstStyle/>
        <a:p>
          <a:endParaRPr lang="it-IT"/>
        </a:p>
      </dgm:t>
    </dgm:pt>
    <dgm:pt modelId="{180C6A20-FCF4-4474-8B64-C91D1F9391B9}">
      <dgm:prSet phldrT="[Testo]" phldr="0"/>
      <dgm:spPr>
        <a:solidFill>
          <a:schemeClr val="accent2">
            <a:lumMod val="60000"/>
            <a:lumOff val="40000"/>
          </a:schemeClr>
        </a:solidFill>
      </dgm:spPr>
      <dgm:t>
        <a:bodyPr/>
        <a:lstStyle/>
        <a:p>
          <a:pPr rtl="0"/>
          <a:r>
            <a:rPr lang="it-IT" dirty="0">
              <a:latin typeface="Calibri"/>
              <a:ea typeface="Calibri"/>
              <a:cs typeface="Calibri"/>
            </a:rPr>
            <a:t>Acceleratore tandem</a:t>
          </a:r>
        </a:p>
      </dgm:t>
    </dgm:pt>
    <dgm:pt modelId="{F82B6A4D-94E3-4E40-AF14-D6B17FFDFE7E}" type="parTrans" cxnId="{CB6223EC-DCA3-4A4E-B3F5-2651C75A17DE}">
      <dgm:prSet/>
      <dgm:spPr/>
      <dgm:t>
        <a:bodyPr/>
        <a:lstStyle/>
        <a:p>
          <a:endParaRPr lang="it-IT"/>
        </a:p>
      </dgm:t>
    </dgm:pt>
    <dgm:pt modelId="{D08E913A-8C13-4C33-B649-135A4139291D}" type="sibTrans" cxnId="{CB6223EC-DCA3-4A4E-B3F5-2651C75A17DE}">
      <dgm:prSet/>
      <dgm:spPr/>
      <dgm:t>
        <a:bodyPr/>
        <a:lstStyle/>
        <a:p>
          <a:endParaRPr lang="it-IT"/>
        </a:p>
      </dgm:t>
    </dgm:pt>
    <dgm:pt modelId="{A0BCF734-A1D2-46DF-B523-B3C7C0965221}">
      <dgm:prSet phldrT="[Testo]" phldr="0"/>
      <dgm:spPr>
        <a:solidFill>
          <a:schemeClr val="accent2">
            <a:lumMod val="60000"/>
            <a:lumOff val="40000"/>
          </a:schemeClr>
        </a:solidFill>
      </dgm:spPr>
      <dgm:t>
        <a:bodyPr/>
        <a:lstStyle/>
        <a:p>
          <a:pPr rtl="0"/>
          <a:r>
            <a:rPr lang="it-IT" dirty="0">
              <a:latin typeface="Calibri"/>
              <a:ea typeface="Calibri"/>
              <a:cs typeface="Calibri"/>
            </a:rPr>
            <a:t>R&amp;D (MACHINA, etc.)</a:t>
          </a:r>
        </a:p>
      </dgm:t>
    </dgm:pt>
    <dgm:pt modelId="{3B0E864E-5BFE-4884-8782-160D65198213}" type="parTrans" cxnId="{43FBC801-6FC3-4CFB-A99E-D829B1E7015A}">
      <dgm:prSet/>
      <dgm:spPr/>
      <dgm:t>
        <a:bodyPr/>
        <a:lstStyle/>
        <a:p>
          <a:endParaRPr lang="it-IT"/>
        </a:p>
      </dgm:t>
    </dgm:pt>
    <dgm:pt modelId="{4BD61715-16F9-497A-AF2D-457B29991AC7}" type="sibTrans" cxnId="{43FBC801-6FC3-4CFB-A99E-D829B1E7015A}">
      <dgm:prSet/>
      <dgm:spPr/>
      <dgm:t>
        <a:bodyPr/>
        <a:lstStyle/>
        <a:p>
          <a:endParaRPr lang="it-IT"/>
        </a:p>
      </dgm:t>
    </dgm:pt>
    <dgm:pt modelId="{062519F2-F4FC-4FA7-9B01-F64FE539D594}">
      <dgm:prSet phldr="0"/>
      <dgm:spPr>
        <a:solidFill>
          <a:schemeClr val="accent2">
            <a:lumMod val="60000"/>
            <a:lumOff val="40000"/>
          </a:schemeClr>
        </a:solidFill>
      </dgm:spPr>
      <dgm:t>
        <a:bodyPr/>
        <a:lstStyle/>
        <a:p>
          <a:pPr rtl="0"/>
          <a:r>
            <a:rPr lang="it-IT" dirty="0">
              <a:latin typeface="Calibri"/>
              <a:ea typeface="Calibri"/>
              <a:cs typeface="Calibri"/>
            </a:rPr>
            <a:t>Radioprotezione</a:t>
          </a:r>
        </a:p>
      </dgm:t>
    </dgm:pt>
    <dgm:pt modelId="{4D9C29E5-3486-47D3-8D9B-C6B932698A06}" type="parTrans" cxnId="{010BC449-5CE3-4093-A94A-CBF08150B01B}">
      <dgm:prSet/>
      <dgm:spPr/>
      <dgm:t>
        <a:bodyPr/>
        <a:lstStyle/>
        <a:p>
          <a:endParaRPr lang="it-IT"/>
        </a:p>
      </dgm:t>
    </dgm:pt>
    <dgm:pt modelId="{43CE0989-CF59-42C2-8126-2F57599A3829}" type="sibTrans" cxnId="{010BC449-5CE3-4093-A94A-CBF08150B01B}">
      <dgm:prSet/>
      <dgm:spPr/>
      <dgm:t>
        <a:bodyPr/>
        <a:lstStyle/>
        <a:p>
          <a:endParaRPr lang="it-IT"/>
        </a:p>
      </dgm:t>
    </dgm:pt>
    <dgm:pt modelId="{1B887012-EB80-4E76-ABFA-CB8C7172C636}">
      <dgm:prSet phldr="0"/>
      <dgm:spPr/>
      <dgm:t>
        <a:bodyPr/>
        <a:lstStyle/>
        <a:p>
          <a:pPr rtl="0"/>
          <a:r>
            <a:rPr lang="it-IT" dirty="0">
              <a:latin typeface="Calibri"/>
              <a:ea typeface="Calibri"/>
              <a:cs typeface="Calibri"/>
            </a:rPr>
            <a:t>Accelerator Mass </a:t>
          </a:r>
          <a:r>
            <a:rPr lang="it-IT" dirty="0" err="1">
              <a:latin typeface="Calibri"/>
              <a:ea typeface="Calibri"/>
              <a:cs typeface="Calibri"/>
            </a:rPr>
            <a:t>Spectrometry</a:t>
          </a:r>
          <a:endParaRPr lang="it-IT" dirty="0">
            <a:latin typeface="Calibri"/>
            <a:ea typeface="Calibri"/>
            <a:cs typeface="Calibri"/>
          </a:endParaRPr>
        </a:p>
      </dgm:t>
    </dgm:pt>
    <dgm:pt modelId="{88166B95-A978-47FB-A037-F6D86A32945A}" type="parTrans" cxnId="{7D62D7E5-DCF0-4CB0-A0A9-96CC5CCD1CAA}">
      <dgm:prSet/>
      <dgm:spPr/>
      <dgm:t>
        <a:bodyPr/>
        <a:lstStyle/>
        <a:p>
          <a:endParaRPr lang="it-IT"/>
        </a:p>
      </dgm:t>
    </dgm:pt>
    <dgm:pt modelId="{5836D6D4-2FA1-461D-9FCD-ABDEB75B724C}" type="sibTrans" cxnId="{7D62D7E5-DCF0-4CB0-A0A9-96CC5CCD1CAA}">
      <dgm:prSet/>
      <dgm:spPr/>
      <dgm:t>
        <a:bodyPr/>
        <a:lstStyle/>
        <a:p>
          <a:endParaRPr lang="it-IT"/>
        </a:p>
      </dgm:t>
    </dgm:pt>
    <dgm:pt modelId="{2285DBB3-DD8F-4FA2-9B31-2FCB3680A373}">
      <dgm:prSet phldr="0"/>
      <dgm:spPr/>
      <dgm:t>
        <a:bodyPr/>
        <a:lstStyle/>
        <a:p>
          <a:pPr rtl="0"/>
          <a:r>
            <a:rPr lang="it-IT" dirty="0">
              <a:latin typeface="Calibri"/>
              <a:ea typeface="Calibri"/>
              <a:cs typeface="Calibri"/>
            </a:rPr>
            <a:t>Misure IBA</a:t>
          </a:r>
        </a:p>
      </dgm:t>
    </dgm:pt>
    <dgm:pt modelId="{BD314B3F-6E7C-4A5A-873F-130073B570C4}" type="parTrans" cxnId="{937B7056-1B55-4BE7-A03F-F5D69C1971B8}">
      <dgm:prSet/>
      <dgm:spPr/>
      <dgm:t>
        <a:bodyPr/>
        <a:lstStyle/>
        <a:p>
          <a:endParaRPr lang="it-IT"/>
        </a:p>
      </dgm:t>
    </dgm:pt>
    <dgm:pt modelId="{959D25FC-A749-4A1D-A46D-A21780E5A683}" type="sibTrans" cxnId="{937B7056-1B55-4BE7-A03F-F5D69C1971B8}">
      <dgm:prSet/>
      <dgm:spPr/>
      <dgm:t>
        <a:bodyPr/>
        <a:lstStyle/>
        <a:p>
          <a:endParaRPr lang="it-IT"/>
        </a:p>
      </dgm:t>
    </dgm:pt>
    <dgm:pt modelId="{31AD9840-C48A-4D12-B788-21AA1D93EB68}">
      <dgm:prSet phldr="0"/>
      <dgm:spPr/>
      <dgm:t>
        <a:bodyPr/>
        <a:lstStyle/>
        <a:p>
          <a:r>
            <a:rPr lang="it-IT" dirty="0">
              <a:latin typeface="Calibri"/>
              <a:ea typeface="Calibri"/>
              <a:cs typeface="Calibri"/>
            </a:rPr>
            <a:t>XRF</a:t>
          </a:r>
        </a:p>
      </dgm:t>
    </dgm:pt>
    <dgm:pt modelId="{5E8938BC-BE57-45B7-9EF2-260027CF60E6}" type="parTrans" cxnId="{3B5DDB2A-3D4A-4AB9-9898-E3BF53EDB8DB}">
      <dgm:prSet/>
      <dgm:spPr/>
      <dgm:t>
        <a:bodyPr/>
        <a:lstStyle/>
        <a:p>
          <a:endParaRPr lang="it-IT"/>
        </a:p>
      </dgm:t>
    </dgm:pt>
    <dgm:pt modelId="{A510A847-2EA9-4108-83CD-72158F746747}" type="sibTrans" cxnId="{3B5DDB2A-3D4A-4AB9-9898-E3BF53EDB8DB}">
      <dgm:prSet/>
      <dgm:spPr/>
      <dgm:t>
        <a:bodyPr/>
        <a:lstStyle/>
        <a:p>
          <a:endParaRPr lang="it-IT"/>
        </a:p>
      </dgm:t>
    </dgm:pt>
    <dgm:pt modelId="{A42B44BD-61A2-4AF0-AC6B-CDC3FF0300F5}">
      <dgm:prSet phldr="0"/>
      <dgm:spPr/>
      <dgm:t>
        <a:bodyPr/>
        <a:lstStyle/>
        <a:p>
          <a:pPr rtl="0"/>
          <a:r>
            <a:rPr lang="it-IT" dirty="0">
              <a:latin typeface="Calibri"/>
              <a:ea typeface="Calibri"/>
              <a:cs typeface="Calibri"/>
            </a:rPr>
            <a:t>Analisi Materiali – Ambiente</a:t>
          </a:r>
        </a:p>
      </dgm:t>
    </dgm:pt>
    <dgm:pt modelId="{FC1327A4-26F4-4FCB-8CCC-42F6157460E0}" type="parTrans" cxnId="{640D695F-ACE1-4EC1-ADBD-102F3EA2851F}">
      <dgm:prSet/>
      <dgm:spPr/>
      <dgm:t>
        <a:bodyPr/>
        <a:lstStyle/>
        <a:p>
          <a:endParaRPr lang="it-IT"/>
        </a:p>
      </dgm:t>
    </dgm:pt>
    <dgm:pt modelId="{65B780A6-9E07-456D-9E28-479297A4A9F5}" type="sibTrans" cxnId="{640D695F-ACE1-4EC1-ADBD-102F3EA2851F}">
      <dgm:prSet/>
      <dgm:spPr/>
      <dgm:t>
        <a:bodyPr/>
        <a:lstStyle/>
        <a:p>
          <a:endParaRPr lang="it-IT"/>
        </a:p>
      </dgm:t>
    </dgm:pt>
    <dgm:pt modelId="{740D0A6A-BD28-42DD-8D40-664CC8732CBC}">
      <dgm:prSet phldr="0"/>
      <dgm:spPr>
        <a:solidFill>
          <a:schemeClr val="accent6">
            <a:lumMod val="60000"/>
            <a:lumOff val="40000"/>
          </a:schemeClr>
        </a:solidFill>
      </dgm:spPr>
      <dgm:t>
        <a:bodyPr/>
        <a:lstStyle/>
        <a:p>
          <a:pPr rtl="0"/>
          <a:r>
            <a:rPr lang="it-IT" dirty="0">
              <a:latin typeface="Calibri"/>
              <a:ea typeface="Calibri"/>
              <a:cs typeface="Calibri"/>
            </a:rPr>
            <a:t>Terza missione</a:t>
          </a:r>
        </a:p>
      </dgm:t>
    </dgm:pt>
    <dgm:pt modelId="{2CADE72C-2860-487E-A943-A96C229F5446}" type="parTrans" cxnId="{90B2E9FE-338C-4135-9484-809391CF4C7E}">
      <dgm:prSet/>
      <dgm:spPr/>
      <dgm:t>
        <a:bodyPr/>
        <a:lstStyle/>
        <a:p>
          <a:endParaRPr lang="it-IT"/>
        </a:p>
      </dgm:t>
    </dgm:pt>
    <dgm:pt modelId="{A2E14C37-48B4-4964-85E0-AF4DAA1B7991}" type="sibTrans" cxnId="{90B2E9FE-338C-4135-9484-809391CF4C7E}">
      <dgm:prSet/>
      <dgm:spPr/>
      <dgm:t>
        <a:bodyPr/>
        <a:lstStyle/>
        <a:p>
          <a:endParaRPr lang="it-IT"/>
        </a:p>
      </dgm:t>
    </dgm:pt>
    <dgm:pt modelId="{99DB0011-B657-49C7-B095-777C34CBBE49}">
      <dgm:prSet phldr="0"/>
      <dgm:spPr>
        <a:solidFill>
          <a:schemeClr val="accent6">
            <a:lumMod val="60000"/>
            <a:lumOff val="40000"/>
          </a:schemeClr>
        </a:solidFill>
      </dgm:spPr>
      <dgm:t>
        <a:bodyPr/>
        <a:lstStyle/>
        <a:p>
          <a:pPr rtl="0"/>
          <a:r>
            <a:rPr lang="it-IT" dirty="0">
              <a:latin typeface="Calibri"/>
              <a:ea typeface="Calibri"/>
              <a:cs typeface="Calibri"/>
            </a:rPr>
            <a:t>Laboratori Digitali</a:t>
          </a:r>
        </a:p>
      </dgm:t>
    </dgm:pt>
    <dgm:pt modelId="{7E080DE9-4DFB-49EC-96F7-6BD0F7A3F478}" type="parTrans" cxnId="{11DB302B-BF50-4E38-B8B2-4A7E2FBB3CD3}">
      <dgm:prSet/>
      <dgm:spPr/>
      <dgm:t>
        <a:bodyPr/>
        <a:lstStyle/>
        <a:p>
          <a:endParaRPr lang="it-IT"/>
        </a:p>
      </dgm:t>
    </dgm:pt>
    <dgm:pt modelId="{991F032E-3B9A-4545-BBAC-8A6B59BD1C76}" type="sibTrans" cxnId="{11DB302B-BF50-4E38-B8B2-4A7E2FBB3CD3}">
      <dgm:prSet/>
      <dgm:spPr/>
      <dgm:t>
        <a:bodyPr/>
        <a:lstStyle/>
        <a:p>
          <a:endParaRPr lang="it-IT"/>
        </a:p>
      </dgm:t>
    </dgm:pt>
    <dgm:pt modelId="{5A67C186-DAAB-49E5-B30F-8E92F4DBE319}">
      <dgm:prSet phldr="0"/>
      <dgm:spPr>
        <a:solidFill>
          <a:schemeClr val="accent2">
            <a:lumMod val="60000"/>
            <a:lumOff val="40000"/>
          </a:schemeClr>
        </a:solidFill>
      </dgm:spPr>
      <dgm:t>
        <a:bodyPr/>
        <a:lstStyle/>
        <a:p>
          <a:pPr rtl="0"/>
          <a:r>
            <a:rPr lang="it-IT" dirty="0">
              <a:latin typeface="Calibri"/>
              <a:ea typeface="Calibri"/>
              <a:cs typeface="Calibri"/>
            </a:rPr>
            <a:t>Officina meccanica/ vuoto/criogenia</a:t>
          </a:r>
        </a:p>
      </dgm:t>
    </dgm:pt>
    <dgm:pt modelId="{3D934ABC-5BE1-4223-B1E2-85F3597C9F55}" type="parTrans" cxnId="{4FDA2F45-B1A6-446F-8914-C24EE871CF3D}">
      <dgm:prSet/>
      <dgm:spPr/>
      <dgm:t>
        <a:bodyPr/>
        <a:lstStyle/>
        <a:p>
          <a:endParaRPr lang="it-IT"/>
        </a:p>
      </dgm:t>
    </dgm:pt>
    <dgm:pt modelId="{836BC373-298D-44AB-9454-80A683A2117B}" type="sibTrans" cxnId="{4FDA2F45-B1A6-446F-8914-C24EE871CF3D}">
      <dgm:prSet/>
      <dgm:spPr/>
      <dgm:t>
        <a:bodyPr/>
        <a:lstStyle/>
        <a:p>
          <a:endParaRPr lang="it-IT"/>
        </a:p>
      </dgm:t>
    </dgm:pt>
    <dgm:pt modelId="{B1CDF620-4243-274C-9554-6F018C1A662F}">
      <dgm:prSet phldrT="[Testo]" phldr="0"/>
      <dgm:spPr>
        <a:solidFill>
          <a:schemeClr val="accent5">
            <a:lumMod val="40000"/>
            <a:lumOff val="60000"/>
          </a:schemeClr>
        </a:solidFill>
      </dgm:spPr>
      <dgm:t>
        <a:bodyPr/>
        <a:lstStyle/>
        <a:p>
          <a:pPr rtl="0"/>
          <a:r>
            <a:rPr lang="it-IT" dirty="0">
              <a:latin typeface="Calibri"/>
              <a:ea typeface="Calibri"/>
              <a:cs typeface="Calibri"/>
            </a:rPr>
            <a:t>Beni Culturali</a:t>
          </a:r>
        </a:p>
      </dgm:t>
    </dgm:pt>
    <dgm:pt modelId="{C8AECDF9-2644-D547-9AAA-CC005A29C6BC}" type="parTrans" cxnId="{E1EF178B-94E9-9948-A3D3-93DD32D2CCF0}">
      <dgm:prSet/>
      <dgm:spPr/>
      <dgm:t>
        <a:bodyPr/>
        <a:lstStyle/>
        <a:p>
          <a:endParaRPr lang="it-IT"/>
        </a:p>
      </dgm:t>
    </dgm:pt>
    <dgm:pt modelId="{89080CC0-7DF6-4F48-AEF8-DF366FF4E1D4}" type="sibTrans" cxnId="{E1EF178B-94E9-9948-A3D3-93DD32D2CCF0}">
      <dgm:prSet/>
      <dgm:spPr/>
      <dgm:t>
        <a:bodyPr/>
        <a:lstStyle/>
        <a:p>
          <a:endParaRPr lang="it-IT"/>
        </a:p>
      </dgm:t>
    </dgm:pt>
    <dgm:pt modelId="{3E0892FA-8716-FF47-B94B-F1C86F85A653}">
      <dgm:prSet phldrT="[Testo]" phldr="0"/>
      <dgm:spPr>
        <a:solidFill>
          <a:schemeClr val="accent5">
            <a:lumMod val="40000"/>
            <a:lumOff val="60000"/>
          </a:schemeClr>
        </a:solidFill>
      </dgm:spPr>
      <dgm:t>
        <a:bodyPr/>
        <a:lstStyle/>
        <a:p>
          <a:pPr rtl="0"/>
          <a:r>
            <a:rPr lang="it-IT" dirty="0">
              <a:latin typeface="Calibri"/>
              <a:ea typeface="Calibri"/>
              <a:cs typeface="Calibri"/>
            </a:rPr>
            <a:t>Ambiente</a:t>
          </a:r>
        </a:p>
      </dgm:t>
    </dgm:pt>
    <dgm:pt modelId="{24AB253D-9CEB-B643-801B-2AEAA824241E}" type="parTrans" cxnId="{0BB4E8B1-434A-9B44-B4BA-6FBB771CA75D}">
      <dgm:prSet/>
      <dgm:spPr/>
      <dgm:t>
        <a:bodyPr/>
        <a:lstStyle/>
        <a:p>
          <a:endParaRPr lang="it-IT"/>
        </a:p>
      </dgm:t>
    </dgm:pt>
    <dgm:pt modelId="{02EE8869-BAF7-BF47-B749-A6A27024149E}" type="sibTrans" cxnId="{0BB4E8B1-434A-9B44-B4BA-6FBB771CA75D}">
      <dgm:prSet/>
      <dgm:spPr/>
      <dgm:t>
        <a:bodyPr/>
        <a:lstStyle/>
        <a:p>
          <a:endParaRPr lang="it-IT"/>
        </a:p>
      </dgm:t>
    </dgm:pt>
    <dgm:pt modelId="{DD661C53-FA8E-B946-A9C5-0CDB8F467F38}">
      <dgm:prSet/>
      <dgm:spPr>
        <a:solidFill>
          <a:schemeClr val="accent6">
            <a:lumMod val="60000"/>
            <a:lumOff val="40000"/>
          </a:schemeClr>
        </a:solidFill>
      </dgm:spPr>
      <dgm:t>
        <a:bodyPr/>
        <a:lstStyle/>
        <a:p>
          <a:r>
            <a:rPr lang="it-IT" dirty="0" err="1"/>
            <a:t>Outreach</a:t>
          </a:r>
          <a:endParaRPr lang="it-IT" dirty="0"/>
        </a:p>
      </dgm:t>
    </dgm:pt>
    <dgm:pt modelId="{B67DBAB2-D070-4340-AD1B-CAA75B09CE50}" type="parTrans" cxnId="{F594E75A-FFB9-F845-A6F9-F1950007E8E5}">
      <dgm:prSet/>
      <dgm:spPr/>
      <dgm:t>
        <a:bodyPr/>
        <a:lstStyle/>
        <a:p>
          <a:endParaRPr lang="it-IT"/>
        </a:p>
      </dgm:t>
    </dgm:pt>
    <dgm:pt modelId="{D126F0C9-F964-1945-BDB6-CE6DBB72178B}" type="sibTrans" cxnId="{F594E75A-FFB9-F845-A6F9-F1950007E8E5}">
      <dgm:prSet/>
      <dgm:spPr/>
      <dgm:t>
        <a:bodyPr/>
        <a:lstStyle/>
        <a:p>
          <a:endParaRPr lang="it-IT"/>
        </a:p>
      </dgm:t>
    </dgm:pt>
    <dgm:pt modelId="{0764AEB8-8EDD-6545-9854-88A78035B0E5}">
      <dgm:prSet phldr="0"/>
      <dgm:spPr/>
      <dgm:t>
        <a:bodyPr/>
        <a:lstStyle/>
        <a:p>
          <a:pPr rtl="0"/>
          <a:r>
            <a:rPr lang="it-IT" dirty="0">
              <a:latin typeface="Calibri"/>
              <a:ea typeface="Calibri"/>
              <a:cs typeface="Calibri"/>
            </a:rPr>
            <a:t>Linee di fascio </a:t>
          </a:r>
        </a:p>
      </dgm:t>
    </dgm:pt>
    <dgm:pt modelId="{E2804EDB-77C0-7041-A7B6-4B9D0F042794}" type="parTrans" cxnId="{6759D9FD-BBBA-A249-A7AC-3CEAE3D5D33C}">
      <dgm:prSet/>
      <dgm:spPr/>
      <dgm:t>
        <a:bodyPr/>
        <a:lstStyle/>
        <a:p>
          <a:endParaRPr lang="it-IT"/>
        </a:p>
      </dgm:t>
    </dgm:pt>
    <dgm:pt modelId="{A474CDC7-54E2-5A4F-88C7-E31FB2CE7950}" type="sibTrans" cxnId="{6759D9FD-BBBA-A249-A7AC-3CEAE3D5D33C}">
      <dgm:prSet/>
      <dgm:spPr/>
      <dgm:t>
        <a:bodyPr/>
        <a:lstStyle/>
        <a:p>
          <a:endParaRPr lang="it-IT"/>
        </a:p>
      </dgm:t>
    </dgm:pt>
    <dgm:pt modelId="{2D88433B-F513-EB4B-829E-C2FF53EFF331}">
      <dgm:prSet phldr="0"/>
      <dgm:spPr/>
      <dgm:t>
        <a:bodyPr/>
        <a:lstStyle/>
        <a:p>
          <a:pPr rtl="0"/>
          <a:r>
            <a:rPr lang="it-IT" dirty="0" err="1">
              <a:latin typeface="Calibri"/>
              <a:ea typeface="Calibri"/>
              <a:cs typeface="Calibri"/>
            </a:rPr>
            <a:t>Impiantazioni</a:t>
          </a:r>
          <a:endParaRPr lang="it-IT" dirty="0">
            <a:latin typeface="Calibri"/>
            <a:ea typeface="Calibri"/>
            <a:cs typeface="Calibri"/>
          </a:endParaRPr>
        </a:p>
      </dgm:t>
    </dgm:pt>
    <dgm:pt modelId="{BA638E33-C11C-C14D-9E59-151D95BCDC9E}" type="sibTrans" cxnId="{52014695-2E82-8847-84AB-98CD04E8B6D1}">
      <dgm:prSet/>
      <dgm:spPr/>
      <dgm:t>
        <a:bodyPr/>
        <a:lstStyle/>
        <a:p>
          <a:endParaRPr lang="it-IT"/>
        </a:p>
      </dgm:t>
    </dgm:pt>
    <dgm:pt modelId="{802A41D9-A365-024A-9F2E-C96B0502049A}" type="parTrans" cxnId="{52014695-2E82-8847-84AB-98CD04E8B6D1}">
      <dgm:prSet/>
      <dgm:spPr/>
      <dgm:t>
        <a:bodyPr/>
        <a:lstStyle/>
        <a:p>
          <a:endParaRPr lang="it-IT"/>
        </a:p>
      </dgm:t>
    </dgm:pt>
    <dgm:pt modelId="{3BD2E698-F74C-1446-A277-8074F0D35680}">
      <dgm:prSet phldrT="[Testo]" phldr="0"/>
      <dgm:spPr>
        <a:solidFill>
          <a:schemeClr val="accent5">
            <a:lumMod val="40000"/>
            <a:lumOff val="60000"/>
          </a:schemeClr>
        </a:solidFill>
      </dgm:spPr>
      <dgm:t>
        <a:bodyPr/>
        <a:lstStyle/>
        <a:p>
          <a:pPr rtl="0"/>
          <a:r>
            <a:rPr lang="it-IT" dirty="0">
              <a:latin typeface="Calibri"/>
              <a:ea typeface="Calibri"/>
              <a:cs typeface="Calibri"/>
            </a:rPr>
            <a:t>Responsabile LABEC</a:t>
          </a:r>
        </a:p>
      </dgm:t>
    </dgm:pt>
    <dgm:pt modelId="{C0DF5E73-E314-AC4F-89CD-1B364BBE0E6C}" type="parTrans" cxnId="{B1EFFA73-16E7-6742-A905-4A5437A0FE59}">
      <dgm:prSet/>
      <dgm:spPr/>
      <dgm:t>
        <a:bodyPr/>
        <a:lstStyle/>
        <a:p>
          <a:endParaRPr lang="it-IT"/>
        </a:p>
      </dgm:t>
    </dgm:pt>
    <dgm:pt modelId="{D1BF215F-0FD0-6A49-A513-2A2371B112B2}" type="sibTrans" cxnId="{B1EFFA73-16E7-6742-A905-4A5437A0FE59}">
      <dgm:prSet/>
      <dgm:spPr/>
      <dgm:t>
        <a:bodyPr/>
        <a:lstStyle/>
        <a:p>
          <a:endParaRPr lang="it-IT"/>
        </a:p>
      </dgm:t>
    </dgm:pt>
    <dgm:pt modelId="{DD8E194D-F5C1-494E-A4FC-BD517BCCB310}">
      <dgm:prSet phldr="0"/>
      <dgm:spPr/>
      <dgm:t>
        <a:bodyPr/>
        <a:lstStyle/>
        <a:p>
          <a:pPr rtl="0"/>
          <a:r>
            <a:rPr lang="it-IT" dirty="0">
              <a:latin typeface="Calibri"/>
              <a:ea typeface="Calibri"/>
              <a:cs typeface="Calibri"/>
            </a:rPr>
            <a:t>Tecniche IBA e network europei acceleratori</a:t>
          </a:r>
        </a:p>
      </dgm:t>
    </dgm:pt>
    <dgm:pt modelId="{AA0AC83C-F81A-D849-808E-F10D95598AC3}" type="parTrans" cxnId="{06A3F212-CB7F-B543-B70C-63CB66853D82}">
      <dgm:prSet/>
      <dgm:spPr/>
      <dgm:t>
        <a:bodyPr/>
        <a:lstStyle/>
        <a:p>
          <a:endParaRPr lang="it-IT"/>
        </a:p>
      </dgm:t>
    </dgm:pt>
    <dgm:pt modelId="{49DCEE3B-B588-674E-A01D-C62C73681FF2}" type="sibTrans" cxnId="{06A3F212-CB7F-B543-B70C-63CB66853D82}">
      <dgm:prSet/>
      <dgm:spPr/>
      <dgm:t>
        <a:bodyPr/>
        <a:lstStyle/>
        <a:p>
          <a:endParaRPr lang="it-IT"/>
        </a:p>
      </dgm:t>
    </dgm:pt>
    <dgm:pt modelId="{2539C947-7C93-BE47-B11C-576F92B43540}">
      <dgm:prSet/>
      <dgm:spPr>
        <a:solidFill>
          <a:schemeClr val="accent6">
            <a:lumMod val="60000"/>
            <a:lumOff val="40000"/>
          </a:schemeClr>
        </a:solidFill>
      </dgm:spPr>
      <dgm:t>
        <a:bodyPr/>
        <a:lstStyle/>
        <a:p>
          <a:r>
            <a:rPr lang="it-IT" dirty="0"/>
            <a:t>TT e Fondi esterni</a:t>
          </a:r>
        </a:p>
      </dgm:t>
    </dgm:pt>
    <dgm:pt modelId="{9DDB7FAE-B114-8E4A-9F26-7853E900FE9C}" type="parTrans" cxnId="{F2184810-8FB9-1B47-BD5C-20B5C02298CE}">
      <dgm:prSet/>
      <dgm:spPr/>
      <dgm:t>
        <a:bodyPr/>
        <a:lstStyle/>
        <a:p>
          <a:endParaRPr lang="it-IT"/>
        </a:p>
      </dgm:t>
    </dgm:pt>
    <dgm:pt modelId="{F8AD3D5A-74AC-824E-A58F-2CBCDC060E96}" type="sibTrans" cxnId="{F2184810-8FB9-1B47-BD5C-20B5C02298CE}">
      <dgm:prSet/>
      <dgm:spPr/>
      <dgm:t>
        <a:bodyPr/>
        <a:lstStyle/>
        <a:p>
          <a:endParaRPr lang="it-IT"/>
        </a:p>
      </dgm:t>
    </dgm:pt>
    <dgm:pt modelId="{11E31E4E-4681-7D45-952E-70446AD56995}">
      <dgm:prSet phldr="0"/>
      <dgm:spPr/>
      <dgm:t>
        <a:bodyPr/>
        <a:lstStyle/>
        <a:p>
          <a:pPr rtl="0"/>
          <a:r>
            <a:rPr lang="it-IT" dirty="0">
              <a:latin typeface="Calibri"/>
              <a:ea typeface="Calibri"/>
              <a:cs typeface="Calibri"/>
            </a:rPr>
            <a:t>Acceleratore</a:t>
          </a:r>
        </a:p>
      </dgm:t>
    </dgm:pt>
    <dgm:pt modelId="{56F10801-DAE0-E046-B307-FE63B0973C1B}" type="parTrans" cxnId="{485290FA-50A4-A549-B247-5AEBF0262B6B}">
      <dgm:prSet/>
      <dgm:spPr/>
      <dgm:t>
        <a:bodyPr/>
        <a:lstStyle/>
        <a:p>
          <a:endParaRPr lang="it-IT"/>
        </a:p>
      </dgm:t>
    </dgm:pt>
    <dgm:pt modelId="{02C3680B-5DEE-2B45-8751-A94822B7B3B4}" type="sibTrans" cxnId="{485290FA-50A4-A549-B247-5AEBF0262B6B}">
      <dgm:prSet/>
      <dgm:spPr/>
      <dgm:t>
        <a:bodyPr/>
        <a:lstStyle/>
        <a:p>
          <a:endParaRPr lang="it-IT"/>
        </a:p>
      </dgm:t>
    </dgm:pt>
    <dgm:pt modelId="{426052B8-9F60-DD4F-986B-E6712EBB5DE5}">
      <dgm:prSet phldr="0"/>
      <dgm:spPr/>
      <dgm:t>
        <a:bodyPr/>
        <a:lstStyle/>
        <a:p>
          <a:pPr rtl="0"/>
          <a:r>
            <a:rPr lang="it-IT" dirty="0">
              <a:latin typeface="Calibri"/>
              <a:ea typeface="Calibri"/>
              <a:cs typeface="Calibri"/>
            </a:rPr>
            <a:t>Laboratorio preparazione campioni</a:t>
          </a:r>
        </a:p>
      </dgm:t>
    </dgm:pt>
    <dgm:pt modelId="{77CC95C6-3FEB-B94E-B583-EED4EC5EFCA4}" type="parTrans" cxnId="{9ABB6F9A-8B51-AE4E-BB03-BF0C0F210ADF}">
      <dgm:prSet/>
      <dgm:spPr/>
      <dgm:t>
        <a:bodyPr/>
        <a:lstStyle/>
        <a:p>
          <a:endParaRPr lang="it-IT"/>
        </a:p>
      </dgm:t>
    </dgm:pt>
    <dgm:pt modelId="{8800F364-4696-4343-9FE5-CF491BADEE2E}" type="sibTrans" cxnId="{9ABB6F9A-8B51-AE4E-BB03-BF0C0F210ADF}">
      <dgm:prSet/>
      <dgm:spPr/>
      <dgm:t>
        <a:bodyPr/>
        <a:lstStyle/>
        <a:p>
          <a:endParaRPr lang="it-IT"/>
        </a:p>
      </dgm:t>
    </dgm:pt>
    <dgm:pt modelId="{9D561D2B-C952-CA49-BE32-4C667184D65F}">
      <dgm:prSet phldr="0"/>
      <dgm:spPr/>
      <dgm:t>
        <a:bodyPr/>
        <a:lstStyle/>
        <a:p>
          <a:pPr rtl="0"/>
          <a:r>
            <a:rPr lang="it-IT">
              <a:latin typeface="Calibri"/>
              <a:ea typeface="Calibri"/>
              <a:cs typeface="Calibri"/>
            </a:rPr>
            <a:t>Analisi </a:t>
          </a:r>
          <a:r>
            <a:rPr lang="it-IT" dirty="0">
              <a:latin typeface="Calibri"/>
              <a:ea typeface="Calibri"/>
              <a:cs typeface="Calibri"/>
            </a:rPr>
            <a:t>Materiali – Beni Culturali</a:t>
          </a:r>
        </a:p>
      </dgm:t>
    </dgm:pt>
    <dgm:pt modelId="{6557EA93-8203-764D-A08A-101150F6635A}" type="parTrans" cxnId="{757F29D7-8D32-AF41-8B0D-1CB5C7851603}">
      <dgm:prSet/>
      <dgm:spPr/>
      <dgm:t>
        <a:bodyPr/>
        <a:lstStyle/>
        <a:p>
          <a:endParaRPr lang="it-IT"/>
        </a:p>
      </dgm:t>
    </dgm:pt>
    <dgm:pt modelId="{0A246230-F946-8144-AA5A-313B8574FEDA}" type="sibTrans" cxnId="{757F29D7-8D32-AF41-8B0D-1CB5C7851603}">
      <dgm:prSet/>
      <dgm:spPr/>
      <dgm:t>
        <a:bodyPr/>
        <a:lstStyle/>
        <a:p>
          <a:endParaRPr lang="it-IT"/>
        </a:p>
      </dgm:t>
    </dgm:pt>
    <dgm:pt modelId="{1EBD61F1-419A-F146-953F-2D9F2216A25E}">
      <dgm:prSet phldr="0"/>
      <dgm:spPr/>
      <dgm:t>
        <a:bodyPr/>
        <a:lstStyle/>
        <a:p>
          <a:pPr rtl="0"/>
          <a:r>
            <a:rPr lang="it-IT" dirty="0">
              <a:latin typeface="Calibri"/>
              <a:ea typeface="Calibri"/>
              <a:cs typeface="Calibri"/>
            </a:rPr>
            <a:t>Misure IBA</a:t>
          </a:r>
        </a:p>
      </dgm:t>
    </dgm:pt>
    <dgm:pt modelId="{D56AE462-AC9E-A343-9C41-E52F327A6E9E}" type="parTrans" cxnId="{4D11A6C0-1AF7-B948-8C9F-96ED1CBA4DF9}">
      <dgm:prSet/>
      <dgm:spPr/>
      <dgm:t>
        <a:bodyPr/>
        <a:lstStyle/>
        <a:p>
          <a:endParaRPr lang="it-IT"/>
        </a:p>
      </dgm:t>
    </dgm:pt>
    <dgm:pt modelId="{9BFDF79C-D2F9-AF41-A62E-D47E210BE8C6}" type="sibTrans" cxnId="{4D11A6C0-1AF7-B948-8C9F-96ED1CBA4DF9}">
      <dgm:prSet/>
      <dgm:spPr/>
      <dgm:t>
        <a:bodyPr/>
        <a:lstStyle/>
        <a:p>
          <a:endParaRPr lang="it-IT"/>
        </a:p>
      </dgm:t>
    </dgm:pt>
    <dgm:pt modelId="{A6499942-8120-7547-9522-84D6427E9841}">
      <dgm:prSet phldr="0"/>
      <dgm:spPr/>
      <dgm:t>
        <a:bodyPr/>
        <a:lstStyle/>
        <a:p>
          <a:pPr rtl="0"/>
          <a:r>
            <a:rPr lang="it-IT" dirty="0">
              <a:latin typeface="Calibri"/>
              <a:ea typeface="Calibri"/>
              <a:cs typeface="Calibri"/>
            </a:rPr>
            <a:t>Tecniche ancillari (</a:t>
          </a:r>
          <a:r>
            <a:rPr lang="it-IT" dirty="0" err="1">
              <a:latin typeface="Calibri"/>
              <a:ea typeface="Calibri"/>
              <a:cs typeface="Calibri"/>
            </a:rPr>
            <a:t>Sunset</a:t>
          </a:r>
          <a:r>
            <a:rPr lang="it-IT" dirty="0">
              <a:latin typeface="Calibri"/>
              <a:ea typeface="Calibri"/>
              <a:cs typeface="Calibri"/>
            </a:rPr>
            <a:t>, XRF, Campionatori)</a:t>
          </a:r>
        </a:p>
      </dgm:t>
    </dgm:pt>
    <dgm:pt modelId="{E25D3282-BC90-FA45-A997-2239E33E3F9C}" type="parTrans" cxnId="{21D81632-4C53-824C-A687-9DFD23059E6E}">
      <dgm:prSet/>
      <dgm:spPr/>
      <dgm:t>
        <a:bodyPr/>
        <a:lstStyle/>
        <a:p>
          <a:endParaRPr lang="it-IT"/>
        </a:p>
      </dgm:t>
    </dgm:pt>
    <dgm:pt modelId="{824FF3BD-453E-2844-8B95-AE1F2A126373}" type="sibTrans" cxnId="{21D81632-4C53-824C-A687-9DFD23059E6E}">
      <dgm:prSet/>
      <dgm:spPr/>
      <dgm:t>
        <a:bodyPr/>
        <a:lstStyle/>
        <a:p>
          <a:endParaRPr lang="it-IT"/>
        </a:p>
      </dgm:t>
    </dgm:pt>
    <dgm:pt modelId="{32D3FBB4-1DAE-4849-8892-0054C0C8058F}">
      <dgm:prSet phldr="0"/>
      <dgm:spPr/>
      <dgm:t>
        <a:bodyPr/>
        <a:lstStyle/>
        <a:p>
          <a:pPr rtl="0"/>
          <a:r>
            <a:rPr lang="it-IT" dirty="0">
              <a:latin typeface="Calibri"/>
              <a:ea typeface="Calibri"/>
              <a:cs typeface="Calibri"/>
            </a:rPr>
            <a:t>Analisi Materiali – Applicazioni e Sviluppi</a:t>
          </a:r>
        </a:p>
      </dgm:t>
    </dgm:pt>
    <dgm:pt modelId="{A298F427-508E-724C-9B5A-21329CDEE777}" type="parTrans" cxnId="{A02CD7D2-4482-9F4E-B320-BC70FDBFBC6B}">
      <dgm:prSet/>
      <dgm:spPr/>
      <dgm:t>
        <a:bodyPr/>
        <a:lstStyle/>
        <a:p>
          <a:endParaRPr lang="it-IT"/>
        </a:p>
      </dgm:t>
    </dgm:pt>
    <dgm:pt modelId="{133ACCAF-3173-9F4C-9B1F-A105DA4B3809}" type="sibTrans" cxnId="{A02CD7D2-4482-9F4E-B320-BC70FDBFBC6B}">
      <dgm:prSet/>
      <dgm:spPr/>
      <dgm:t>
        <a:bodyPr/>
        <a:lstStyle/>
        <a:p>
          <a:endParaRPr lang="it-IT"/>
        </a:p>
      </dgm:t>
    </dgm:pt>
    <dgm:pt modelId="{4AFBB688-3D96-7448-B992-AA7769FF0D16}">
      <dgm:prSet/>
      <dgm:spPr>
        <a:solidFill>
          <a:schemeClr val="accent6">
            <a:lumMod val="60000"/>
            <a:lumOff val="40000"/>
          </a:schemeClr>
        </a:solidFill>
      </dgm:spPr>
      <dgm:t>
        <a:bodyPr/>
        <a:lstStyle/>
        <a:p>
          <a:r>
            <a:rPr lang="it-IT" dirty="0"/>
            <a:t>Comunicazione</a:t>
          </a:r>
        </a:p>
      </dgm:t>
    </dgm:pt>
    <dgm:pt modelId="{13A6114A-4410-B644-B470-8E3BB1403C3C}" type="parTrans" cxnId="{814FD31C-A59C-5949-9162-2E8E354CE531}">
      <dgm:prSet/>
      <dgm:spPr/>
      <dgm:t>
        <a:bodyPr/>
        <a:lstStyle/>
        <a:p>
          <a:endParaRPr lang="it-IT"/>
        </a:p>
      </dgm:t>
    </dgm:pt>
    <dgm:pt modelId="{8ADDE082-724D-5E48-A394-D72EE61D5FF0}" type="sibTrans" cxnId="{814FD31C-A59C-5949-9162-2E8E354CE531}">
      <dgm:prSet/>
      <dgm:spPr/>
      <dgm:t>
        <a:bodyPr/>
        <a:lstStyle/>
        <a:p>
          <a:endParaRPr lang="it-IT"/>
        </a:p>
      </dgm:t>
    </dgm:pt>
    <dgm:pt modelId="{BC7AD76C-9288-9141-87E2-25E3AF57150E}">
      <dgm:prSet custT="1"/>
      <dgm:spPr>
        <a:noFill/>
      </dgm:spPr>
      <dgm:t>
        <a:bodyPr/>
        <a:lstStyle/>
        <a:p>
          <a:r>
            <a:rPr lang="it-IT" sz="1600" dirty="0" err="1"/>
            <a:t>Mariaelena</a:t>
          </a:r>
          <a:endParaRPr lang="it-IT" sz="1600" dirty="0"/>
        </a:p>
      </dgm:t>
    </dgm:pt>
    <dgm:pt modelId="{CF7482C6-A5E8-AE41-8AFA-E3442FD2081D}" type="parTrans" cxnId="{FF90AA09-B1C5-AF4E-A80C-08BF824BEE22}">
      <dgm:prSet/>
      <dgm:spPr/>
      <dgm:t>
        <a:bodyPr/>
        <a:lstStyle/>
        <a:p>
          <a:endParaRPr lang="it-IT"/>
        </a:p>
      </dgm:t>
    </dgm:pt>
    <dgm:pt modelId="{40B0E9E3-D3C9-244E-A27C-BB4F74D14F69}" type="sibTrans" cxnId="{FF90AA09-B1C5-AF4E-A80C-08BF824BEE22}">
      <dgm:prSet/>
      <dgm:spPr/>
      <dgm:t>
        <a:bodyPr/>
        <a:lstStyle/>
        <a:p>
          <a:endParaRPr lang="it-IT"/>
        </a:p>
      </dgm:t>
    </dgm:pt>
    <dgm:pt modelId="{5E43CF1F-6590-1B4E-88D7-61D8B2E2A937}">
      <dgm:prSet phldr="0"/>
      <dgm:spPr/>
      <dgm:t>
        <a:bodyPr/>
        <a:lstStyle/>
        <a:p>
          <a:pPr rtl="0"/>
          <a:r>
            <a:rPr lang="it-IT">
              <a:latin typeface="Calibri"/>
              <a:ea typeface="Calibri"/>
              <a:cs typeface="Calibri"/>
            </a:rPr>
            <a:t>Imaging con  neutroni</a:t>
          </a:r>
          <a:endParaRPr lang="it-IT" dirty="0">
            <a:latin typeface="Calibri"/>
            <a:ea typeface="Calibri"/>
            <a:cs typeface="Calibri"/>
          </a:endParaRPr>
        </a:p>
      </dgm:t>
    </dgm:pt>
    <dgm:pt modelId="{4727E002-7422-484B-A384-518B70C76CA4}" type="parTrans" cxnId="{104B1548-D48B-CC44-A10F-CD65EBDAF285}">
      <dgm:prSet/>
      <dgm:spPr/>
      <dgm:t>
        <a:bodyPr/>
        <a:lstStyle/>
        <a:p>
          <a:endParaRPr lang="it-IT"/>
        </a:p>
      </dgm:t>
    </dgm:pt>
    <dgm:pt modelId="{E2FF10B6-FCAD-E94E-89A2-B483D68E4736}" type="sibTrans" cxnId="{104B1548-D48B-CC44-A10F-CD65EBDAF285}">
      <dgm:prSet/>
      <dgm:spPr/>
      <dgm:t>
        <a:bodyPr/>
        <a:lstStyle/>
        <a:p>
          <a:endParaRPr lang="it-IT"/>
        </a:p>
      </dgm:t>
    </dgm:pt>
    <dgm:pt modelId="{129D6AF0-EE9C-4434-AEEB-E0F4FCD4E736}" type="pres">
      <dgm:prSet presAssocID="{97B9735C-FA3F-4F46-A1A2-C9CC3CEBA075}" presName="hierChild1" presStyleCnt="0">
        <dgm:presLayoutVars>
          <dgm:orgChart val="1"/>
          <dgm:chPref val="1"/>
          <dgm:dir/>
          <dgm:animOne val="branch"/>
          <dgm:animLvl val="lvl"/>
          <dgm:resizeHandles/>
        </dgm:presLayoutVars>
      </dgm:prSet>
      <dgm:spPr/>
    </dgm:pt>
    <dgm:pt modelId="{6A843FB9-8E8C-744A-9632-9B8745DFB3A4}" type="pres">
      <dgm:prSet presAssocID="{B1CDF620-4243-274C-9554-6F018C1A662F}" presName="hierRoot1" presStyleCnt="0">
        <dgm:presLayoutVars>
          <dgm:hierBranch val="init"/>
        </dgm:presLayoutVars>
      </dgm:prSet>
      <dgm:spPr/>
    </dgm:pt>
    <dgm:pt modelId="{35D06694-9472-BC43-B949-DAE66C23E79E}" type="pres">
      <dgm:prSet presAssocID="{B1CDF620-4243-274C-9554-6F018C1A662F}" presName="rootComposite1" presStyleCnt="0"/>
      <dgm:spPr/>
    </dgm:pt>
    <dgm:pt modelId="{4DA0F9E5-6429-3A41-A828-EAA669613AFD}" type="pres">
      <dgm:prSet presAssocID="{B1CDF620-4243-274C-9554-6F018C1A662F}" presName="rootText1" presStyleLbl="node0" presStyleIdx="0" presStyleCnt="4" custLinFactX="41902" custLinFactNeighborX="100000" custLinFactNeighborY="-3627">
        <dgm:presLayoutVars>
          <dgm:chPref val="3"/>
        </dgm:presLayoutVars>
      </dgm:prSet>
      <dgm:spPr/>
    </dgm:pt>
    <dgm:pt modelId="{78B8C4F1-2585-104D-A127-2BED4ECC9A8F}" type="pres">
      <dgm:prSet presAssocID="{B1CDF620-4243-274C-9554-6F018C1A662F}" presName="rootConnector1" presStyleLbl="node1" presStyleIdx="0" presStyleCnt="0"/>
      <dgm:spPr/>
    </dgm:pt>
    <dgm:pt modelId="{EF85BC6A-22F3-E549-948D-0CF2B856BBE0}" type="pres">
      <dgm:prSet presAssocID="{B1CDF620-4243-274C-9554-6F018C1A662F}" presName="hierChild2" presStyleCnt="0"/>
      <dgm:spPr/>
    </dgm:pt>
    <dgm:pt modelId="{3E0B9991-B2FB-6B42-B908-CBEF8A137D24}" type="pres">
      <dgm:prSet presAssocID="{B1CDF620-4243-274C-9554-6F018C1A662F}" presName="hierChild3" presStyleCnt="0"/>
      <dgm:spPr/>
    </dgm:pt>
    <dgm:pt modelId="{C0B01A73-7496-7F42-AD19-AD0DEA6A8EDB}" type="pres">
      <dgm:prSet presAssocID="{3E0892FA-8716-FF47-B94B-F1C86F85A653}" presName="hierRoot1" presStyleCnt="0">
        <dgm:presLayoutVars>
          <dgm:hierBranch val="init"/>
        </dgm:presLayoutVars>
      </dgm:prSet>
      <dgm:spPr/>
    </dgm:pt>
    <dgm:pt modelId="{63E01ED1-F13F-3E4B-994F-2A134ECD704D}" type="pres">
      <dgm:prSet presAssocID="{3E0892FA-8716-FF47-B94B-F1C86F85A653}" presName="rootComposite1" presStyleCnt="0"/>
      <dgm:spPr/>
    </dgm:pt>
    <dgm:pt modelId="{30A42B9B-5581-3741-895C-8CBB108E5247}" type="pres">
      <dgm:prSet presAssocID="{3E0892FA-8716-FF47-B94B-F1C86F85A653}" presName="rootText1" presStyleLbl="node0" presStyleIdx="1" presStyleCnt="4" custLinFactX="100000" custLinFactNeighborX="188899">
        <dgm:presLayoutVars>
          <dgm:chPref val="3"/>
        </dgm:presLayoutVars>
      </dgm:prSet>
      <dgm:spPr/>
    </dgm:pt>
    <dgm:pt modelId="{1CEAFA3B-AF50-DA4C-BDA8-957F563D6394}" type="pres">
      <dgm:prSet presAssocID="{3E0892FA-8716-FF47-B94B-F1C86F85A653}" presName="rootConnector1" presStyleLbl="node1" presStyleIdx="0" presStyleCnt="0"/>
      <dgm:spPr/>
    </dgm:pt>
    <dgm:pt modelId="{C0BCF124-B693-0F44-BDDD-969ACF1EC2ED}" type="pres">
      <dgm:prSet presAssocID="{3E0892FA-8716-FF47-B94B-F1C86F85A653}" presName="hierChild2" presStyleCnt="0"/>
      <dgm:spPr/>
    </dgm:pt>
    <dgm:pt modelId="{2ABD37FD-78DF-CF4B-A4EE-E89B6B521509}" type="pres">
      <dgm:prSet presAssocID="{3E0892FA-8716-FF47-B94B-F1C86F85A653}" presName="hierChild3" presStyleCnt="0"/>
      <dgm:spPr/>
    </dgm:pt>
    <dgm:pt modelId="{05A6680D-0CBE-6849-A51D-95AC4FF04A60}" type="pres">
      <dgm:prSet presAssocID="{3BD2E698-F74C-1446-A277-8074F0D35680}" presName="hierRoot1" presStyleCnt="0">
        <dgm:presLayoutVars>
          <dgm:hierBranch val="init"/>
        </dgm:presLayoutVars>
      </dgm:prSet>
      <dgm:spPr/>
    </dgm:pt>
    <dgm:pt modelId="{A71E8AF1-908D-E74D-A442-6D7A9C1610A5}" type="pres">
      <dgm:prSet presAssocID="{3BD2E698-F74C-1446-A277-8074F0D35680}" presName="rootComposite1" presStyleCnt="0"/>
      <dgm:spPr/>
    </dgm:pt>
    <dgm:pt modelId="{0217EF57-DA30-114E-BC45-0633F08E982A}" type="pres">
      <dgm:prSet presAssocID="{3BD2E698-F74C-1446-A277-8074F0D35680}" presName="rootText1" presStyleLbl="node0" presStyleIdx="2" presStyleCnt="4" custLinFactNeighborX="33549">
        <dgm:presLayoutVars>
          <dgm:chPref val="3"/>
        </dgm:presLayoutVars>
      </dgm:prSet>
      <dgm:spPr/>
    </dgm:pt>
    <dgm:pt modelId="{A440095F-5D11-764F-9AA2-39D75A216396}" type="pres">
      <dgm:prSet presAssocID="{3BD2E698-F74C-1446-A277-8074F0D35680}" presName="rootConnector1" presStyleLbl="node1" presStyleIdx="0" presStyleCnt="0"/>
      <dgm:spPr/>
    </dgm:pt>
    <dgm:pt modelId="{C21DF78D-54FA-C643-8639-47871359D5E5}" type="pres">
      <dgm:prSet presAssocID="{3BD2E698-F74C-1446-A277-8074F0D35680}" presName="hierChild2" presStyleCnt="0"/>
      <dgm:spPr/>
    </dgm:pt>
    <dgm:pt modelId="{9F3BF23C-E210-454D-8743-3F75CF9E598F}" type="pres">
      <dgm:prSet presAssocID="{E19B6513-9F89-42A5-95EF-E0F5B23A6E43}" presName="Name37" presStyleLbl="parChTrans1D2" presStyleIdx="0" presStyleCnt="7"/>
      <dgm:spPr/>
    </dgm:pt>
    <dgm:pt modelId="{2BAA96BB-6084-491D-B715-9214D2453992}" type="pres">
      <dgm:prSet presAssocID="{88F87FA6-A204-47E9-9B27-5DAD4D8DE70A}" presName="hierRoot2" presStyleCnt="0">
        <dgm:presLayoutVars>
          <dgm:hierBranch val="init"/>
        </dgm:presLayoutVars>
      </dgm:prSet>
      <dgm:spPr/>
    </dgm:pt>
    <dgm:pt modelId="{25420C29-5EC3-490A-9072-690CE7F3EFDA}" type="pres">
      <dgm:prSet presAssocID="{88F87FA6-A204-47E9-9B27-5DAD4D8DE70A}" presName="rootComposite" presStyleCnt="0"/>
      <dgm:spPr/>
    </dgm:pt>
    <dgm:pt modelId="{A9A32107-B1FA-4C07-8D9F-42306FB16525}" type="pres">
      <dgm:prSet presAssocID="{88F87FA6-A204-47E9-9B27-5DAD4D8DE70A}" presName="rootText" presStyleLbl="node2" presStyleIdx="0" presStyleCnt="7">
        <dgm:presLayoutVars>
          <dgm:chPref val="3"/>
        </dgm:presLayoutVars>
      </dgm:prSet>
      <dgm:spPr/>
    </dgm:pt>
    <dgm:pt modelId="{F16E6EC4-230F-497A-9B2D-C07B2B9E89C2}" type="pres">
      <dgm:prSet presAssocID="{88F87FA6-A204-47E9-9B27-5DAD4D8DE70A}" presName="rootConnector" presStyleLbl="node2" presStyleIdx="0" presStyleCnt="7"/>
      <dgm:spPr/>
    </dgm:pt>
    <dgm:pt modelId="{5B06EA31-03E4-421D-932E-DD097140A601}" type="pres">
      <dgm:prSet presAssocID="{88F87FA6-A204-47E9-9B27-5DAD4D8DE70A}" presName="hierChild4" presStyleCnt="0"/>
      <dgm:spPr/>
    </dgm:pt>
    <dgm:pt modelId="{92729E92-A210-4705-9260-C4DEEADEE443}" type="pres">
      <dgm:prSet presAssocID="{4D9C29E5-3486-47D3-8D9B-C6B932698A06}" presName="Name37" presStyleLbl="parChTrans1D3" presStyleIdx="0" presStyleCnt="17"/>
      <dgm:spPr/>
    </dgm:pt>
    <dgm:pt modelId="{F192E8F7-23E9-4FE4-B223-5A1DD499F1F9}" type="pres">
      <dgm:prSet presAssocID="{062519F2-F4FC-4FA7-9B01-F64FE539D594}" presName="hierRoot2" presStyleCnt="0">
        <dgm:presLayoutVars>
          <dgm:hierBranch val="init"/>
        </dgm:presLayoutVars>
      </dgm:prSet>
      <dgm:spPr/>
    </dgm:pt>
    <dgm:pt modelId="{EFE15666-4A91-4BC4-9299-136F081C2921}" type="pres">
      <dgm:prSet presAssocID="{062519F2-F4FC-4FA7-9B01-F64FE539D594}" presName="rootComposite" presStyleCnt="0"/>
      <dgm:spPr/>
    </dgm:pt>
    <dgm:pt modelId="{9B1BDA49-E893-4073-BA48-591AD7649741}" type="pres">
      <dgm:prSet presAssocID="{062519F2-F4FC-4FA7-9B01-F64FE539D594}" presName="rootText" presStyleLbl="node3" presStyleIdx="0" presStyleCnt="17">
        <dgm:presLayoutVars>
          <dgm:chPref val="3"/>
        </dgm:presLayoutVars>
      </dgm:prSet>
      <dgm:spPr/>
    </dgm:pt>
    <dgm:pt modelId="{90CE23DF-598F-4CEF-948D-44BE76B69F88}" type="pres">
      <dgm:prSet presAssocID="{062519F2-F4FC-4FA7-9B01-F64FE539D594}" presName="rootConnector" presStyleLbl="node3" presStyleIdx="0" presStyleCnt="17"/>
      <dgm:spPr/>
    </dgm:pt>
    <dgm:pt modelId="{9A4DBE63-EDBB-4B2B-B814-50E7A7C141CC}" type="pres">
      <dgm:prSet presAssocID="{062519F2-F4FC-4FA7-9B01-F64FE539D594}" presName="hierChild4" presStyleCnt="0"/>
      <dgm:spPr/>
    </dgm:pt>
    <dgm:pt modelId="{E276EF6F-D550-44FB-B028-5F986E264089}" type="pres">
      <dgm:prSet presAssocID="{062519F2-F4FC-4FA7-9B01-F64FE539D594}" presName="hierChild5" presStyleCnt="0"/>
      <dgm:spPr/>
    </dgm:pt>
    <dgm:pt modelId="{06C21553-B654-4619-B714-75CDCC449758}" type="pres">
      <dgm:prSet presAssocID="{F82B6A4D-94E3-4E40-AF14-D6B17FFDFE7E}" presName="Name37" presStyleLbl="parChTrans1D3" presStyleIdx="1" presStyleCnt="17"/>
      <dgm:spPr/>
    </dgm:pt>
    <dgm:pt modelId="{6AA59AB2-7C1B-44FE-A198-A4802A08276E}" type="pres">
      <dgm:prSet presAssocID="{180C6A20-FCF4-4474-8B64-C91D1F9391B9}" presName="hierRoot2" presStyleCnt="0">
        <dgm:presLayoutVars>
          <dgm:hierBranch val="init"/>
        </dgm:presLayoutVars>
      </dgm:prSet>
      <dgm:spPr/>
    </dgm:pt>
    <dgm:pt modelId="{46FFFABF-BDF7-4076-BEF8-A33B1A5247E7}" type="pres">
      <dgm:prSet presAssocID="{180C6A20-FCF4-4474-8B64-C91D1F9391B9}" presName="rootComposite" presStyleCnt="0"/>
      <dgm:spPr/>
    </dgm:pt>
    <dgm:pt modelId="{8BA232DA-DF12-498E-AD25-41D1E538199C}" type="pres">
      <dgm:prSet presAssocID="{180C6A20-FCF4-4474-8B64-C91D1F9391B9}" presName="rootText" presStyleLbl="node3" presStyleIdx="1" presStyleCnt="17">
        <dgm:presLayoutVars>
          <dgm:chPref val="3"/>
        </dgm:presLayoutVars>
      </dgm:prSet>
      <dgm:spPr/>
    </dgm:pt>
    <dgm:pt modelId="{5A2F0B17-D118-41F7-96D0-EF879B859B89}" type="pres">
      <dgm:prSet presAssocID="{180C6A20-FCF4-4474-8B64-C91D1F9391B9}" presName="rootConnector" presStyleLbl="node3" presStyleIdx="1" presStyleCnt="17"/>
      <dgm:spPr/>
    </dgm:pt>
    <dgm:pt modelId="{F0B86064-5E79-4E3B-9A7D-B7E23F92AA6C}" type="pres">
      <dgm:prSet presAssocID="{180C6A20-FCF4-4474-8B64-C91D1F9391B9}" presName="hierChild4" presStyleCnt="0"/>
      <dgm:spPr/>
    </dgm:pt>
    <dgm:pt modelId="{E726AE2C-46C0-4390-94F9-ED3A695066D4}" type="pres">
      <dgm:prSet presAssocID="{180C6A20-FCF4-4474-8B64-C91D1F9391B9}" presName="hierChild5" presStyleCnt="0"/>
      <dgm:spPr/>
    </dgm:pt>
    <dgm:pt modelId="{ABBE120A-3C15-469E-A1F5-513E336BE27D}" type="pres">
      <dgm:prSet presAssocID="{3B0E864E-5BFE-4884-8782-160D65198213}" presName="Name37" presStyleLbl="parChTrans1D3" presStyleIdx="2" presStyleCnt="17"/>
      <dgm:spPr/>
    </dgm:pt>
    <dgm:pt modelId="{630B06A7-2C38-4C1B-AE59-1C06DDF403D2}" type="pres">
      <dgm:prSet presAssocID="{A0BCF734-A1D2-46DF-B523-B3C7C0965221}" presName="hierRoot2" presStyleCnt="0">
        <dgm:presLayoutVars>
          <dgm:hierBranch val="init"/>
        </dgm:presLayoutVars>
      </dgm:prSet>
      <dgm:spPr/>
    </dgm:pt>
    <dgm:pt modelId="{A55EA27E-D621-4A17-B9D1-A3A909D4B1CB}" type="pres">
      <dgm:prSet presAssocID="{A0BCF734-A1D2-46DF-B523-B3C7C0965221}" presName="rootComposite" presStyleCnt="0"/>
      <dgm:spPr/>
    </dgm:pt>
    <dgm:pt modelId="{BDC96D6C-E0CF-4CD0-B256-12760B3472B8}" type="pres">
      <dgm:prSet presAssocID="{A0BCF734-A1D2-46DF-B523-B3C7C0965221}" presName="rootText" presStyleLbl="node3" presStyleIdx="2" presStyleCnt="17">
        <dgm:presLayoutVars>
          <dgm:chPref val="3"/>
        </dgm:presLayoutVars>
      </dgm:prSet>
      <dgm:spPr/>
    </dgm:pt>
    <dgm:pt modelId="{7557DBEE-17F8-448F-A79F-66DFAA69BC38}" type="pres">
      <dgm:prSet presAssocID="{A0BCF734-A1D2-46DF-B523-B3C7C0965221}" presName="rootConnector" presStyleLbl="node3" presStyleIdx="2" presStyleCnt="17"/>
      <dgm:spPr/>
    </dgm:pt>
    <dgm:pt modelId="{A1812A91-1C6E-40CD-B4DC-C803292A7968}" type="pres">
      <dgm:prSet presAssocID="{A0BCF734-A1D2-46DF-B523-B3C7C0965221}" presName="hierChild4" presStyleCnt="0"/>
      <dgm:spPr/>
    </dgm:pt>
    <dgm:pt modelId="{B3F9C56B-D3C8-4184-96EA-B1F3CD6032C1}" type="pres">
      <dgm:prSet presAssocID="{A0BCF734-A1D2-46DF-B523-B3C7C0965221}" presName="hierChild5" presStyleCnt="0"/>
      <dgm:spPr/>
    </dgm:pt>
    <dgm:pt modelId="{19D4390C-60F9-417E-9DE0-EAC0A67E3A19}" type="pres">
      <dgm:prSet presAssocID="{3D934ABC-5BE1-4223-B1E2-85F3597C9F55}" presName="Name37" presStyleLbl="parChTrans1D3" presStyleIdx="3" presStyleCnt="17"/>
      <dgm:spPr/>
    </dgm:pt>
    <dgm:pt modelId="{5760EEFB-F8E9-4BAE-8ADC-8A2DE9883717}" type="pres">
      <dgm:prSet presAssocID="{5A67C186-DAAB-49E5-B30F-8E92F4DBE319}" presName="hierRoot2" presStyleCnt="0">
        <dgm:presLayoutVars>
          <dgm:hierBranch val="init"/>
        </dgm:presLayoutVars>
      </dgm:prSet>
      <dgm:spPr/>
    </dgm:pt>
    <dgm:pt modelId="{93D0113A-4AE1-4069-B357-3F84B00066CC}" type="pres">
      <dgm:prSet presAssocID="{5A67C186-DAAB-49E5-B30F-8E92F4DBE319}" presName="rootComposite" presStyleCnt="0"/>
      <dgm:spPr/>
    </dgm:pt>
    <dgm:pt modelId="{A43BD774-2EE4-4CAA-BB1E-7E00D9BEB730}" type="pres">
      <dgm:prSet presAssocID="{5A67C186-DAAB-49E5-B30F-8E92F4DBE319}" presName="rootText" presStyleLbl="node3" presStyleIdx="3" presStyleCnt="17" custLinFactNeighborY="10879">
        <dgm:presLayoutVars>
          <dgm:chPref val="3"/>
        </dgm:presLayoutVars>
      </dgm:prSet>
      <dgm:spPr/>
    </dgm:pt>
    <dgm:pt modelId="{26D88299-A514-4321-97C4-372C51BCB765}" type="pres">
      <dgm:prSet presAssocID="{5A67C186-DAAB-49E5-B30F-8E92F4DBE319}" presName="rootConnector" presStyleLbl="node3" presStyleIdx="3" presStyleCnt="17"/>
      <dgm:spPr/>
    </dgm:pt>
    <dgm:pt modelId="{50581510-53F5-4D4F-99D6-756233F4399E}" type="pres">
      <dgm:prSet presAssocID="{5A67C186-DAAB-49E5-B30F-8E92F4DBE319}" presName="hierChild4" presStyleCnt="0"/>
      <dgm:spPr/>
    </dgm:pt>
    <dgm:pt modelId="{94642AE0-DE71-4A27-A11B-FD58C91AD5B4}" type="pres">
      <dgm:prSet presAssocID="{5A67C186-DAAB-49E5-B30F-8E92F4DBE319}" presName="hierChild5" presStyleCnt="0"/>
      <dgm:spPr/>
    </dgm:pt>
    <dgm:pt modelId="{42C3CC62-4FA6-4205-9873-13964407B6F8}" type="pres">
      <dgm:prSet presAssocID="{88F87FA6-A204-47E9-9B27-5DAD4D8DE70A}" presName="hierChild5" presStyleCnt="0"/>
      <dgm:spPr/>
    </dgm:pt>
    <dgm:pt modelId="{C08BB4EB-114D-44C8-8AC6-C8984C961A74}" type="pres">
      <dgm:prSet presAssocID="{7E080DE9-4DFB-49EC-96F7-6BD0F7A3F478}" presName="Name37" presStyleLbl="parChTrans1D2" presStyleIdx="1" presStyleCnt="7"/>
      <dgm:spPr/>
    </dgm:pt>
    <dgm:pt modelId="{DE8B2D41-CB6B-4252-B34D-47457C6D158E}" type="pres">
      <dgm:prSet presAssocID="{99DB0011-B657-49C7-B095-777C34CBBE49}" presName="hierRoot2" presStyleCnt="0">
        <dgm:presLayoutVars>
          <dgm:hierBranch val="init"/>
        </dgm:presLayoutVars>
      </dgm:prSet>
      <dgm:spPr/>
    </dgm:pt>
    <dgm:pt modelId="{644917ED-ED01-4AA7-AC09-F8C8558B3D55}" type="pres">
      <dgm:prSet presAssocID="{99DB0011-B657-49C7-B095-777C34CBBE49}" presName="rootComposite" presStyleCnt="0"/>
      <dgm:spPr/>
    </dgm:pt>
    <dgm:pt modelId="{4C0829EA-F58B-4E03-9B2D-F7F942F2338C}" type="pres">
      <dgm:prSet presAssocID="{99DB0011-B657-49C7-B095-777C34CBBE49}" presName="rootText" presStyleLbl="node2" presStyleIdx="1" presStyleCnt="7">
        <dgm:presLayoutVars>
          <dgm:chPref val="3"/>
        </dgm:presLayoutVars>
      </dgm:prSet>
      <dgm:spPr/>
    </dgm:pt>
    <dgm:pt modelId="{FD9E7EBF-22DD-45C3-983D-F3A170938A8D}" type="pres">
      <dgm:prSet presAssocID="{99DB0011-B657-49C7-B095-777C34CBBE49}" presName="rootConnector" presStyleLbl="node2" presStyleIdx="1" presStyleCnt="7"/>
      <dgm:spPr/>
    </dgm:pt>
    <dgm:pt modelId="{9DCD71A5-892D-443C-AF7B-A3FC9F73BA25}" type="pres">
      <dgm:prSet presAssocID="{99DB0011-B657-49C7-B095-777C34CBBE49}" presName="hierChild4" presStyleCnt="0"/>
      <dgm:spPr/>
    </dgm:pt>
    <dgm:pt modelId="{AF23A036-9850-4904-9715-0C0BDC053ECB}" type="pres">
      <dgm:prSet presAssocID="{99DB0011-B657-49C7-B095-777C34CBBE49}" presName="hierChild5" presStyleCnt="0"/>
      <dgm:spPr/>
    </dgm:pt>
    <dgm:pt modelId="{1BEDB40A-7B1D-4F73-B970-EAB2C442A9AE}" type="pres">
      <dgm:prSet presAssocID="{88166B95-A978-47FB-A037-F6D86A32945A}" presName="Name37" presStyleLbl="parChTrans1D2" presStyleIdx="2" presStyleCnt="7"/>
      <dgm:spPr/>
    </dgm:pt>
    <dgm:pt modelId="{B494C40D-1EFB-43C7-A04E-5126F8F521D8}" type="pres">
      <dgm:prSet presAssocID="{1B887012-EB80-4E76-ABFA-CB8C7172C636}" presName="hierRoot2" presStyleCnt="0">
        <dgm:presLayoutVars>
          <dgm:hierBranch val="init"/>
        </dgm:presLayoutVars>
      </dgm:prSet>
      <dgm:spPr/>
    </dgm:pt>
    <dgm:pt modelId="{7166B1C3-8CC1-40A2-8D9A-217DDCB0062B}" type="pres">
      <dgm:prSet presAssocID="{1B887012-EB80-4E76-ABFA-CB8C7172C636}" presName="rootComposite" presStyleCnt="0"/>
      <dgm:spPr/>
    </dgm:pt>
    <dgm:pt modelId="{675C3346-00DE-42ED-8345-134D4273F83A}" type="pres">
      <dgm:prSet presAssocID="{1B887012-EB80-4E76-ABFA-CB8C7172C636}" presName="rootText" presStyleLbl="node2" presStyleIdx="2" presStyleCnt="7">
        <dgm:presLayoutVars>
          <dgm:chPref val="3"/>
        </dgm:presLayoutVars>
      </dgm:prSet>
      <dgm:spPr/>
    </dgm:pt>
    <dgm:pt modelId="{3C9B0876-CD57-48BF-AD29-3A0A2B67065A}" type="pres">
      <dgm:prSet presAssocID="{1B887012-EB80-4E76-ABFA-CB8C7172C636}" presName="rootConnector" presStyleLbl="node2" presStyleIdx="2" presStyleCnt="7"/>
      <dgm:spPr/>
    </dgm:pt>
    <dgm:pt modelId="{63D666C9-1C3F-4934-B37D-D5D07287F48F}" type="pres">
      <dgm:prSet presAssocID="{1B887012-EB80-4E76-ABFA-CB8C7172C636}" presName="hierChild4" presStyleCnt="0"/>
      <dgm:spPr/>
    </dgm:pt>
    <dgm:pt modelId="{52D648B2-9CFE-4443-A07E-42843D1F326B}" type="pres">
      <dgm:prSet presAssocID="{56F10801-DAE0-E046-B307-FE63B0973C1B}" presName="Name37" presStyleLbl="parChTrans1D3" presStyleIdx="4" presStyleCnt="17"/>
      <dgm:spPr/>
    </dgm:pt>
    <dgm:pt modelId="{30300A8B-19ED-2A4B-814F-E5995415111A}" type="pres">
      <dgm:prSet presAssocID="{11E31E4E-4681-7D45-952E-70446AD56995}" presName="hierRoot2" presStyleCnt="0">
        <dgm:presLayoutVars>
          <dgm:hierBranch val="init"/>
        </dgm:presLayoutVars>
      </dgm:prSet>
      <dgm:spPr/>
    </dgm:pt>
    <dgm:pt modelId="{4281B965-81EE-A942-819B-85FD01C7B8F6}" type="pres">
      <dgm:prSet presAssocID="{11E31E4E-4681-7D45-952E-70446AD56995}" presName="rootComposite" presStyleCnt="0"/>
      <dgm:spPr/>
    </dgm:pt>
    <dgm:pt modelId="{DEE14A50-242B-194A-9A63-4B5E977E2C43}" type="pres">
      <dgm:prSet presAssocID="{11E31E4E-4681-7D45-952E-70446AD56995}" presName="rootText" presStyleLbl="node3" presStyleIdx="4" presStyleCnt="17">
        <dgm:presLayoutVars>
          <dgm:chPref val="3"/>
        </dgm:presLayoutVars>
      </dgm:prSet>
      <dgm:spPr/>
    </dgm:pt>
    <dgm:pt modelId="{09FC9190-B2AC-394D-A611-451618FFB297}" type="pres">
      <dgm:prSet presAssocID="{11E31E4E-4681-7D45-952E-70446AD56995}" presName="rootConnector" presStyleLbl="node3" presStyleIdx="4" presStyleCnt="17"/>
      <dgm:spPr/>
    </dgm:pt>
    <dgm:pt modelId="{F293A125-B39D-FB43-8BA6-CDD6DB197A86}" type="pres">
      <dgm:prSet presAssocID="{11E31E4E-4681-7D45-952E-70446AD56995}" presName="hierChild4" presStyleCnt="0"/>
      <dgm:spPr/>
    </dgm:pt>
    <dgm:pt modelId="{F8986510-A1B1-6645-8CC5-BCE0683D3709}" type="pres">
      <dgm:prSet presAssocID="{11E31E4E-4681-7D45-952E-70446AD56995}" presName="hierChild5" presStyleCnt="0"/>
      <dgm:spPr/>
    </dgm:pt>
    <dgm:pt modelId="{F8C7FE24-4DEA-3845-A7D3-11F219B3C488}" type="pres">
      <dgm:prSet presAssocID="{77CC95C6-3FEB-B94E-B583-EED4EC5EFCA4}" presName="Name37" presStyleLbl="parChTrans1D3" presStyleIdx="5" presStyleCnt="17"/>
      <dgm:spPr/>
    </dgm:pt>
    <dgm:pt modelId="{CC362AF2-EDAC-F841-8FAE-666792AD4E6D}" type="pres">
      <dgm:prSet presAssocID="{426052B8-9F60-DD4F-986B-E6712EBB5DE5}" presName="hierRoot2" presStyleCnt="0">
        <dgm:presLayoutVars>
          <dgm:hierBranch val="init"/>
        </dgm:presLayoutVars>
      </dgm:prSet>
      <dgm:spPr/>
    </dgm:pt>
    <dgm:pt modelId="{96AB2106-A4A5-5547-A367-CFD6C5034C20}" type="pres">
      <dgm:prSet presAssocID="{426052B8-9F60-DD4F-986B-E6712EBB5DE5}" presName="rootComposite" presStyleCnt="0"/>
      <dgm:spPr/>
    </dgm:pt>
    <dgm:pt modelId="{54B6E97F-E031-DD49-835F-C1294D95D5BD}" type="pres">
      <dgm:prSet presAssocID="{426052B8-9F60-DD4F-986B-E6712EBB5DE5}" presName="rootText" presStyleLbl="node3" presStyleIdx="5" presStyleCnt="17">
        <dgm:presLayoutVars>
          <dgm:chPref val="3"/>
        </dgm:presLayoutVars>
      </dgm:prSet>
      <dgm:spPr/>
    </dgm:pt>
    <dgm:pt modelId="{7B14F993-E2AC-7D46-A0D9-2DB2A48A7610}" type="pres">
      <dgm:prSet presAssocID="{426052B8-9F60-DD4F-986B-E6712EBB5DE5}" presName="rootConnector" presStyleLbl="node3" presStyleIdx="5" presStyleCnt="17"/>
      <dgm:spPr/>
    </dgm:pt>
    <dgm:pt modelId="{2512E594-8FAD-FB42-9E49-7DD7E24E5883}" type="pres">
      <dgm:prSet presAssocID="{426052B8-9F60-DD4F-986B-E6712EBB5DE5}" presName="hierChild4" presStyleCnt="0"/>
      <dgm:spPr/>
    </dgm:pt>
    <dgm:pt modelId="{FF724C70-4714-6E43-A060-8255EF836D3A}" type="pres">
      <dgm:prSet presAssocID="{426052B8-9F60-DD4F-986B-E6712EBB5DE5}" presName="hierChild5" presStyleCnt="0"/>
      <dgm:spPr/>
    </dgm:pt>
    <dgm:pt modelId="{9B6F2BB8-F312-4A6D-A14E-25FE68BAE3C2}" type="pres">
      <dgm:prSet presAssocID="{1B887012-EB80-4E76-ABFA-CB8C7172C636}" presName="hierChild5" presStyleCnt="0"/>
      <dgm:spPr/>
    </dgm:pt>
    <dgm:pt modelId="{E9637498-5D48-6E44-A5B9-CB39FB969DB0}" type="pres">
      <dgm:prSet presAssocID="{6557EA93-8203-764D-A08A-101150F6635A}" presName="Name37" presStyleLbl="parChTrans1D2" presStyleIdx="3" presStyleCnt="7"/>
      <dgm:spPr/>
    </dgm:pt>
    <dgm:pt modelId="{24AAD35D-26BB-E446-8726-8B3A5FD436A4}" type="pres">
      <dgm:prSet presAssocID="{9D561D2B-C952-CA49-BE32-4C667184D65F}" presName="hierRoot2" presStyleCnt="0">
        <dgm:presLayoutVars>
          <dgm:hierBranch val="init"/>
        </dgm:presLayoutVars>
      </dgm:prSet>
      <dgm:spPr/>
    </dgm:pt>
    <dgm:pt modelId="{3CB5506E-2919-3C40-9779-9405E69EE2C1}" type="pres">
      <dgm:prSet presAssocID="{9D561D2B-C952-CA49-BE32-4C667184D65F}" presName="rootComposite" presStyleCnt="0"/>
      <dgm:spPr/>
    </dgm:pt>
    <dgm:pt modelId="{26D85A0F-73E2-424A-BF52-F4B685CDF6C3}" type="pres">
      <dgm:prSet presAssocID="{9D561D2B-C952-CA49-BE32-4C667184D65F}" presName="rootText" presStyleLbl="node2" presStyleIdx="3" presStyleCnt="7">
        <dgm:presLayoutVars>
          <dgm:chPref val="3"/>
        </dgm:presLayoutVars>
      </dgm:prSet>
      <dgm:spPr/>
    </dgm:pt>
    <dgm:pt modelId="{E9B42BE4-35B3-4A45-B1F4-C4EEECD3790D}" type="pres">
      <dgm:prSet presAssocID="{9D561D2B-C952-CA49-BE32-4C667184D65F}" presName="rootConnector" presStyleLbl="node2" presStyleIdx="3" presStyleCnt="7"/>
      <dgm:spPr/>
    </dgm:pt>
    <dgm:pt modelId="{C7B34AA9-EB96-584B-B6BF-9B654C37EAA7}" type="pres">
      <dgm:prSet presAssocID="{9D561D2B-C952-CA49-BE32-4C667184D65F}" presName="hierChild4" presStyleCnt="0"/>
      <dgm:spPr/>
    </dgm:pt>
    <dgm:pt modelId="{5EA7BE89-3472-4496-9540-2DB23E9135E6}" type="pres">
      <dgm:prSet presAssocID="{BD314B3F-6E7C-4A5A-873F-130073B570C4}" presName="Name37" presStyleLbl="parChTrans1D3" presStyleIdx="6" presStyleCnt="17"/>
      <dgm:spPr/>
    </dgm:pt>
    <dgm:pt modelId="{4BB49BA0-C0C6-405E-9320-6BAC4CFA6648}" type="pres">
      <dgm:prSet presAssocID="{2285DBB3-DD8F-4FA2-9B31-2FCB3680A373}" presName="hierRoot2" presStyleCnt="0">
        <dgm:presLayoutVars>
          <dgm:hierBranch val="init"/>
        </dgm:presLayoutVars>
      </dgm:prSet>
      <dgm:spPr/>
    </dgm:pt>
    <dgm:pt modelId="{BBD3DDAA-6F6B-4055-A6DF-26AD72F3B739}" type="pres">
      <dgm:prSet presAssocID="{2285DBB3-DD8F-4FA2-9B31-2FCB3680A373}" presName="rootComposite" presStyleCnt="0"/>
      <dgm:spPr/>
    </dgm:pt>
    <dgm:pt modelId="{AEB9EBE9-F9A5-4429-A2E8-6C97E6830759}" type="pres">
      <dgm:prSet presAssocID="{2285DBB3-DD8F-4FA2-9B31-2FCB3680A373}" presName="rootText" presStyleLbl="node3" presStyleIdx="6" presStyleCnt="17">
        <dgm:presLayoutVars>
          <dgm:chPref val="3"/>
        </dgm:presLayoutVars>
      </dgm:prSet>
      <dgm:spPr/>
    </dgm:pt>
    <dgm:pt modelId="{B5DC3B94-B8CC-4614-887B-3EB035D12441}" type="pres">
      <dgm:prSet presAssocID="{2285DBB3-DD8F-4FA2-9B31-2FCB3680A373}" presName="rootConnector" presStyleLbl="node3" presStyleIdx="6" presStyleCnt="17"/>
      <dgm:spPr/>
    </dgm:pt>
    <dgm:pt modelId="{7B8E8589-2644-49AE-B732-911888D8E4B9}" type="pres">
      <dgm:prSet presAssocID="{2285DBB3-DD8F-4FA2-9B31-2FCB3680A373}" presName="hierChild4" presStyleCnt="0"/>
      <dgm:spPr/>
    </dgm:pt>
    <dgm:pt modelId="{5E5D5152-1DDA-486B-9623-7BC7F0F91CE8}" type="pres">
      <dgm:prSet presAssocID="{2285DBB3-DD8F-4FA2-9B31-2FCB3680A373}" presName="hierChild5" presStyleCnt="0"/>
      <dgm:spPr/>
    </dgm:pt>
    <dgm:pt modelId="{3082F1C4-8505-4979-B42F-EE663034116A}" type="pres">
      <dgm:prSet presAssocID="{5E8938BC-BE57-45B7-9EF2-260027CF60E6}" presName="Name37" presStyleLbl="parChTrans1D3" presStyleIdx="7" presStyleCnt="17"/>
      <dgm:spPr/>
    </dgm:pt>
    <dgm:pt modelId="{22BACE4B-46B8-421A-B2BC-81802438A041}" type="pres">
      <dgm:prSet presAssocID="{31AD9840-C48A-4D12-B788-21AA1D93EB68}" presName="hierRoot2" presStyleCnt="0">
        <dgm:presLayoutVars>
          <dgm:hierBranch val="init"/>
        </dgm:presLayoutVars>
      </dgm:prSet>
      <dgm:spPr/>
    </dgm:pt>
    <dgm:pt modelId="{CF131BFB-4C09-4579-98A5-FF4BD3EA69D3}" type="pres">
      <dgm:prSet presAssocID="{31AD9840-C48A-4D12-B788-21AA1D93EB68}" presName="rootComposite" presStyleCnt="0"/>
      <dgm:spPr/>
    </dgm:pt>
    <dgm:pt modelId="{D2BB9447-7515-4300-A19C-44A141E3E666}" type="pres">
      <dgm:prSet presAssocID="{31AD9840-C48A-4D12-B788-21AA1D93EB68}" presName="rootText" presStyleLbl="node3" presStyleIdx="7" presStyleCnt="17">
        <dgm:presLayoutVars>
          <dgm:chPref val="3"/>
        </dgm:presLayoutVars>
      </dgm:prSet>
      <dgm:spPr/>
    </dgm:pt>
    <dgm:pt modelId="{71AB6491-C559-49EE-8627-EC9C3F5F5797}" type="pres">
      <dgm:prSet presAssocID="{31AD9840-C48A-4D12-B788-21AA1D93EB68}" presName="rootConnector" presStyleLbl="node3" presStyleIdx="7" presStyleCnt="17"/>
      <dgm:spPr/>
    </dgm:pt>
    <dgm:pt modelId="{4F57EEDE-1B2A-4B2D-A2F4-6A6A0D8A349C}" type="pres">
      <dgm:prSet presAssocID="{31AD9840-C48A-4D12-B788-21AA1D93EB68}" presName="hierChild4" presStyleCnt="0"/>
      <dgm:spPr/>
    </dgm:pt>
    <dgm:pt modelId="{A903B73C-C38F-4251-ABC2-7CE6B4F05362}" type="pres">
      <dgm:prSet presAssocID="{31AD9840-C48A-4D12-B788-21AA1D93EB68}" presName="hierChild5" presStyleCnt="0"/>
      <dgm:spPr/>
    </dgm:pt>
    <dgm:pt modelId="{5F2A80AF-51C2-C947-99F5-E3EA930FE9E0}" type="pres">
      <dgm:prSet presAssocID="{4727E002-7422-484B-A384-518B70C76CA4}" presName="Name37" presStyleLbl="parChTrans1D3" presStyleIdx="8" presStyleCnt="17"/>
      <dgm:spPr/>
    </dgm:pt>
    <dgm:pt modelId="{FD368FC9-A4E4-8F40-A778-CE5B4F233536}" type="pres">
      <dgm:prSet presAssocID="{5E43CF1F-6590-1B4E-88D7-61D8B2E2A937}" presName="hierRoot2" presStyleCnt="0">
        <dgm:presLayoutVars>
          <dgm:hierBranch val="init"/>
        </dgm:presLayoutVars>
      </dgm:prSet>
      <dgm:spPr/>
    </dgm:pt>
    <dgm:pt modelId="{1B301773-B37E-0048-983F-8FAA51A4D028}" type="pres">
      <dgm:prSet presAssocID="{5E43CF1F-6590-1B4E-88D7-61D8B2E2A937}" presName="rootComposite" presStyleCnt="0"/>
      <dgm:spPr/>
    </dgm:pt>
    <dgm:pt modelId="{10E8DC6B-F1CE-5441-9042-67CBB1E5A59C}" type="pres">
      <dgm:prSet presAssocID="{5E43CF1F-6590-1B4E-88D7-61D8B2E2A937}" presName="rootText" presStyleLbl="node3" presStyleIdx="8" presStyleCnt="17">
        <dgm:presLayoutVars>
          <dgm:chPref val="3"/>
        </dgm:presLayoutVars>
      </dgm:prSet>
      <dgm:spPr/>
    </dgm:pt>
    <dgm:pt modelId="{E7CFC154-5A57-A342-AD77-637F176A1CFB}" type="pres">
      <dgm:prSet presAssocID="{5E43CF1F-6590-1B4E-88D7-61D8B2E2A937}" presName="rootConnector" presStyleLbl="node3" presStyleIdx="8" presStyleCnt="17"/>
      <dgm:spPr/>
    </dgm:pt>
    <dgm:pt modelId="{B2B8875F-E0B9-664C-BB99-00F955AEA703}" type="pres">
      <dgm:prSet presAssocID="{5E43CF1F-6590-1B4E-88D7-61D8B2E2A937}" presName="hierChild4" presStyleCnt="0"/>
      <dgm:spPr/>
    </dgm:pt>
    <dgm:pt modelId="{9DBABF1D-A197-AD43-9A70-C627EDCF6369}" type="pres">
      <dgm:prSet presAssocID="{5E43CF1F-6590-1B4E-88D7-61D8B2E2A937}" presName="hierChild5" presStyleCnt="0"/>
      <dgm:spPr/>
    </dgm:pt>
    <dgm:pt modelId="{48498409-0ABA-C645-AF02-13055408DAF0}" type="pres">
      <dgm:prSet presAssocID="{9D561D2B-C952-CA49-BE32-4C667184D65F}" presName="hierChild5" presStyleCnt="0"/>
      <dgm:spPr/>
    </dgm:pt>
    <dgm:pt modelId="{B208889A-9381-4D89-8F70-B92CE2BC5750}" type="pres">
      <dgm:prSet presAssocID="{FC1327A4-26F4-4FCB-8CCC-42F6157460E0}" presName="Name37" presStyleLbl="parChTrans1D2" presStyleIdx="4" presStyleCnt="7"/>
      <dgm:spPr/>
    </dgm:pt>
    <dgm:pt modelId="{E32659DC-A305-4555-9BD3-4692EDBE24D8}" type="pres">
      <dgm:prSet presAssocID="{A42B44BD-61A2-4AF0-AC6B-CDC3FF0300F5}" presName="hierRoot2" presStyleCnt="0">
        <dgm:presLayoutVars>
          <dgm:hierBranch val="init"/>
        </dgm:presLayoutVars>
      </dgm:prSet>
      <dgm:spPr/>
    </dgm:pt>
    <dgm:pt modelId="{82EBA711-2D86-48AB-B110-AA86954825A7}" type="pres">
      <dgm:prSet presAssocID="{A42B44BD-61A2-4AF0-AC6B-CDC3FF0300F5}" presName="rootComposite" presStyleCnt="0"/>
      <dgm:spPr/>
    </dgm:pt>
    <dgm:pt modelId="{AC313BAA-9B28-4D56-B9BE-EBD7C726E431}" type="pres">
      <dgm:prSet presAssocID="{A42B44BD-61A2-4AF0-AC6B-CDC3FF0300F5}" presName="rootText" presStyleLbl="node2" presStyleIdx="4" presStyleCnt="7">
        <dgm:presLayoutVars>
          <dgm:chPref val="3"/>
        </dgm:presLayoutVars>
      </dgm:prSet>
      <dgm:spPr/>
    </dgm:pt>
    <dgm:pt modelId="{84B626BD-2FA9-4295-8FDD-B6BA5EE947DB}" type="pres">
      <dgm:prSet presAssocID="{A42B44BD-61A2-4AF0-AC6B-CDC3FF0300F5}" presName="rootConnector" presStyleLbl="node2" presStyleIdx="4" presStyleCnt="7"/>
      <dgm:spPr/>
    </dgm:pt>
    <dgm:pt modelId="{AD63FF32-A961-4B12-BDE1-6A151104FCC8}" type="pres">
      <dgm:prSet presAssocID="{A42B44BD-61A2-4AF0-AC6B-CDC3FF0300F5}" presName="hierChild4" presStyleCnt="0"/>
      <dgm:spPr/>
    </dgm:pt>
    <dgm:pt modelId="{7A2BCED4-A700-EB4D-A3FA-505DA57E786D}" type="pres">
      <dgm:prSet presAssocID="{D56AE462-AC9E-A343-9C41-E52F327A6E9E}" presName="Name37" presStyleLbl="parChTrans1D3" presStyleIdx="9" presStyleCnt="17"/>
      <dgm:spPr/>
    </dgm:pt>
    <dgm:pt modelId="{67CF2F6E-FE45-4640-B94C-C6A1CDEE140F}" type="pres">
      <dgm:prSet presAssocID="{1EBD61F1-419A-F146-953F-2D9F2216A25E}" presName="hierRoot2" presStyleCnt="0">
        <dgm:presLayoutVars>
          <dgm:hierBranch val="init"/>
        </dgm:presLayoutVars>
      </dgm:prSet>
      <dgm:spPr/>
    </dgm:pt>
    <dgm:pt modelId="{5EDB13A9-6F14-3F4F-B23F-B99EFE4CFD5E}" type="pres">
      <dgm:prSet presAssocID="{1EBD61F1-419A-F146-953F-2D9F2216A25E}" presName="rootComposite" presStyleCnt="0"/>
      <dgm:spPr/>
    </dgm:pt>
    <dgm:pt modelId="{E4201090-FBE6-F84D-8160-7911C693379F}" type="pres">
      <dgm:prSet presAssocID="{1EBD61F1-419A-F146-953F-2D9F2216A25E}" presName="rootText" presStyleLbl="node3" presStyleIdx="9" presStyleCnt="17">
        <dgm:presLayoutVars>
          <dgm:chPref val="3"/>
        </dgm:presLayoutVars>
      </dgm:prSet>
      <dgm:spPr/>
    </dgm:pt>
    <dgm:pt modelId="{C19C4567-5623-1944-BC61-E1AF078B92A9}" type="pres">
      <dgm:prSet presAssocID="{1EBD61F1-419A-F146-953F-2D9F2216A25E}" presName="rootConnector" presStyleLbl="node3" presStyleIdx="9" presStyleCnt="17"/>
      <dgm:spPr/>
    </dgm:pt>
    <dgm:pt modelId="{20D3FAA8-F908-AC47-B103-7C6D4C1B4252}" type="pres">
      <dgm:prSet presAssocID="{1EBD61F1-419A-F146-953F-2D9F2216A25E}" presName="hierChild4" presStyleCnt="0"/>
      <dgm:spPr/>
    </dgm:pt>
    <dgm:pt modelId="{E9C9DAD6-812F-E646-BF9A-29C41FB29313}" type="pres">
      <dgm:prSet presAssocID="{1EBD61F1-419A-F146-953F-2D9F2216A25E}" presName="hierChild5" presStyleCnt="0"/>
      <dgm:spPr/>
    </dgm:pt>
    <dgm:pt modelId="{44AB752D-C1E5-724D-B3CF-4BAFA0CC1F17}" type="pres">
      <dgm:prSet presAssocID="{E25D3282-BC90-FA45-A997-2239E33E3F9C}" presName="Name37" presStyleLbl="parChTrans1D3" presStyleIdx="10" presStyleCnt="17"/>
      <dgm:spPr/>
    </dgm:pt>
    <dgm:pt modelId="{E01CDC66-28D0-4F4B-AC9B-4F36C2CFFA49}" type="pres">
      <dgm:prSet presAssocID="{A6499942-8120-7547-9522-84D6427E9841}" presName="hierRoot2" presStyleCnt="0">
        <dgm:presLayoutVars>
          <dgm:hierBranch val="init"/>
        </dgm:presLayoutVars>
      </dgm:prSet>
      <dgm:spPr/>
    </dgm:pt>
    <dgm:pt modelId="{5592FC2E-765E-8F48-ADEB-C6D81D45C12E}" type="pres">
      <dgm:prSet presAssocID="{A6499942-8120-7547-9522-84D6427E9841}" presName="rootComposite" presStyleCnt="0"/>
      <dgm:spPr/>
    </dgm:pt>
    <dgm:pt modelId="{0929F63B-A363-AF43-A4FE-B14E40069EAC}" type="pres">
      <dgm:prSet presAssocID="{A6499942-8120-7547-9522-84D6427E9841}" presName="rootText" presStyleLbl="node3" presStyleIdx="10" presStyleCnt="17">
        <dgm:presLayoutVars>
          <dgm:chPref val="3"/>
        </dgm:presLayoutVars>
      </dgm:prSet>
      <dgm:spPr/>
    </dgm:pt>
    <dgm:pt modelId="{B2E8C2FC-A245-074A-97E2-2D4552828B75}" type="pres">
      <dgm:prSet presAssocID="{A6499942-8120-7547-9522-84D6427E9841}" presName="rootConnector" presStyleLbl="node3" presStyleIdx="10" presStyleCnt="17"/>
      <dgm:spPr/>
    </dgm:pt>
    <dgm:pt modelId="{831DBE2B-7449-8946-A629-EA26F799EF5C}" type="pres">
      <dgm:prSet presAssocID="{A6499942-8120-7547-9522-84D6427E9841}" presName="hierChild4" presStyleCnt="0"/>
      <dgm:spPr/>
    </dgm:pt>
    <dgm:pt modelId="{CB820155-C351-324B-B6CD-1511FDA72AF8}" type="pres">
      <dgm:prSet presAssocID="{A6499942-8120-7547-9522-84D6427E9841}" presName="hierChild5" presStyleCnt="0"/>
      <dgm:spPr/>
    </dgm:pt>
    <dgm:pt modelId="{1A417333-4B03-42D0-9FF2-D95D1698D53F}" type="pres">
      <dgm:prSet presAssocID="{A42B44BD-61A2-4AF0-AC6B-CDC3FF0300F5}" presName="hierChild5" presStyleCnt="0"/>
      <dgm:spPr/>
    </dgm:pt>
    <dgm:pt modelId="{F0A08AF1-3656-A44C-B3D3-9F496D2614AA}" type="pres">
      <dgm:prSet presAssocID="{A298F427-508E-724C-9B5A-21329CDEE777}" presName="Name37" presStyleLbl="parChTrans1D2" presStyleIdx="5" presStyleCnt="7"/>
      <dgm:spPr/>
    </dgm:pt>
    <dgm:pt modelId="{AF45C099-0686-F046-A124-32F6F85516B1}" type="pres">
      <dgm:prSet presAssocID="{32D3FBB4-1DAE-4849-8892-0054C0C8058F}" presName="hierRoot2" presStyleCnt="0">
        <dgm:presLayoutVars>
          <dgm:hierBranch val="init"/>
        </dgm:presLayoutVars>
      </dgm:prSet>
      <dgm:spPr/>
    </dgm:pt>
    <dgm:pt modelId="{CBABDE45-D4E4-9F45-83E5-84475C7A867F}" type="pres">
      <dgm:prSet presAssocID="{32D3FBB4-1DAE-4849-8892-0054C0C8058F}" presName="rootComposite" presStyleCnt="0"/>
      <dgm:spPr/>
    </dgm:pt>
    <dgm:pt modelId="{CBDC6319-8AF4-A940-9270-0F375F80F9D2}" type="pres">
      <dgm:prSet presAssocID="{32D3FBB4-1DAE-4849-8892-0054C0C8058F}" presName="rootText" presStyleLbl="node2" presStyleIdx="5" presStyleCnt="7">
        <dgm:presLayoutVars>
          <dgm:chPref val="3"/>
        </dgm:presLayoutVars>
      </dgm:prSet>
      <dgm:spPr/>
    </dgm:pt>
    <dgm:pt modelId="{8E4E1597-C90A-6E4A-8BBE-8A7B11C6B854}" type="pres">
      <dgm:prSet presAssocID="{32D3FBB4-1DAE-4849-8892-0054C0C8058F}" presName="rootConnector" presStyleLbl="node2" presStyleIdx="5" presStyleCnt="7"/>
      <dgm:spPr/>
    </dgm:pt>
    <dgm:pt modelId="{C89FD880-EA36-7F45-A24B-B5982FAF5C49}" type="pres">
      <dgm:prSet presAssocID="{32D3FBB4-1DAE-4849-8892-0054C0C8058F}" presName="hierChild4" presStyleCnt="0"/>
      <dgm:spPr/>
    </dgm:pt>
    <dgm:pt modelId="{32419F8F-62B3-464A-B994-568FC4E64444}" type="pres">
      <dgm:prSet presAssocID="{AA0AC83C-F81A-D849-808E-F10D95598AC3}" presName="Name37" presStyleLbl="parChTrans1D3" presStyleIdx="11" presStyleCnt="17"/>
      <dgm:spPr/>
    </dgm:pt>
    <dgm:pt modelId="{25EB3D96-A79E-8E4F-B1B5-90371A255BD3}" type="pres">
      <dgm:prSet presAssocID="{DD8E194D-F5C1-494E-A4FC-BD517BCCB310}" presName="hierRoot2" presStyleCnt="0">
        <dgm:presLayoutVars>
          <dgm:hierBranch val="init"/>
        </dgm:presLayoutVars>
      </dgm:prSet>
      <dgm:spPr/>
    </dgm:pt>
    <dgm:pt modelId="{9124DFA6-6341-2142-8A63-B3E3D1CA22D9}" type="pres">
      <dgm:prSet presAssocID="{DD8E194D-F5C1-494E-A4FC-BD517BCCB310}" presName="rootComposite" presStyleCnt="0"/>
      <dgm:spPr/>
    </dgm:pt>
    <dgm:pt modelId="{2990E63D-5216-6A4B-ADD5-B29242ECBCC8}" type="pres">
      <dgm:prSet presAssocID="{DD8E194D-F5C1-494E-A4FC-BD517BCCB310}" presName="rootText" presStyleLbl="node3" presStyleIdx="11" presStyleCnt="17">
        <dgm:presLayoutVars>
          <dgm:chPref val="3"/>
        </dgm:presLayoutVars>
      </dgm:prSet>
      <dgm:spPr/>
    </dgm:pt>
    <dgm:pt modelId="{32FD647E-24AC-5941-BE65-95F01D55D70B}" type="pres">
      <dgm:prSet presAssocID="{DD8E194D-F5C1-494E-A4FC-BD517BCCB310}" presName="rootConnector" presStyleLbl="node3" presStyleIdx="11" presStyleCnt="17"/>
      <dgm:spPr/>
    </dgm:pt>
    <dgm:pt modelId="{CE1F2542-FDBA-8647-99E2-02931C855FB9}" type="pres">
      <dgm:prSet presAssocID="{DD8E194D-F5C1-494E-A4FC-BD517BCCB310}" presName="hierChild4" presStyleCnt="0"/>
      <dgm:spPr/>
    </dgm:pt>
    <dgm:pt modelId="{11219FBC-5126-1A46-8373-56F4602CBDD2}" type="pres">
      <dgm:prSet presAssocID="{DD8E194D-F5C1-494E-A4FC-BD517BCCB310}" presName="hierChild5" presStyleCnt="0"/>
      <dgm:spPr/>
    </dgm:pt>
    <dgm:pt modelId="{DFDFB4B6-6D46-E540-BE59-CDDC72703392}" type="pres">
      <dgm:prSet presAssocID="{E2804EDB-77C0-7041-A7B6-4B9D0F042794}" presName="Name37" presStyleLbl="parChTrans1D3" presStyleIdx="12" presStyleCnt="17"/>
      <dgm:spPr/>
    </dgm:pt>
    <dgm:pt modelId="{DA47BD86-370A-CB4B-9CE3-CFFDA53217C6}" type="pres">
      <dgm:prSet presAssocID="{0764AEB8-8EDD-6545-9854-88A78035B0E5}" presName="hierRoot2" presStyleCnt="0">
        <dgm:presLayoutVars>
          <dgm:hierBranch val="init"/>
        </dgm:presLayoutVars>
      </dgm:prSet>
      <dgm:spPr/>
    </dgm:pt>
    <dgm:pt modelId="{49CBB93E-557A-0140-B332-593F045DE8CA}" type="pres">
      <dgm:prSet presAssocID="{0764AEB8-8EDD-6545-9854-88A78035B0E5}" presName="rootComposite" presStyleCnt="0"/>
      <dgm:spPr/>
    </dgm:pt>
    <dgm:pt modelId="{3BBEFDD2-ABA3-4D47-A584-A04CA98AC1A1}" type="pres">
      <dgm:prSet presAssocID="{0764AEB8-8EDD-6545-9854-88A78035B0E5}" presName="rootText" presStyleLbl="node3" presStyleIdx="12" presStyleCnt="17">
        <dgm:presLayoutVars>
          <dgm:chPref val="3"/>
        </dgm:presLayoutVars>
      </dgm:prSet>
      <dgm:spPr/>
    </dgm:pt>
    <dgm:pt modelId="{0EC8D7FE-ACF7-3A45-99BD-5F6ACF9D2D8F}" type="pres">
      <dgm:prSet presAssocID="{0764AEB8-8EDD-6545-9854-88A78035B0E5}" presName="rootConnector" presStyleLbl="node3" presStyleIdx="12" presStyleCnt="17"/>
      <dgm:spPr/>
    </dgm:pt>
    <dgm:pt modelId="{B419DEC0-BF54-444E-A0A4-F15408E15800}" type="pres">
      <dgm:prSet presAssocID="{0764AEB8-8EDD-6545-9854-88A78035B0E5}" presName="hierChild4" presStyleCnt="0"/>
      <dgm:spPr/>
    </dgm:pt>
    <dgm:pt modelId="{7B066641-5519-A441-83A9-41F57FF77964}" type="pres">
      <dgm:prSet presAssocID="{0764AEB8-8EDD-6545-9854-88A78035B0E5}" presName="hierChild5" presStyleCnt="0"/>
      <dgm:spPr/>
    </dgm:pt>
    <dgm:pt modelId="{BAB76F6F-4119-9D46-85D7-89A6DBE1DD22}" type="pres">
      <dgm:prSet presAssocID="{802A41D9-A365-024A-9F2E-C96B0502049A}" presName="Name37" presStyleLbl="parChTrans1D3" presStyleIdx="13" presStyleCnt="17"/>
      <dgm:spPr/>
    </dgm:pt>
    <dgm:pt modelId="{55419F53-2A18-6C42-BEB1-AC6DD9937874}" type="pres">
      <dgm:prSet presAssocID="{2D88433B-F513-EB4B-829E-C2FF53EFF331}" presName="hierRoot2" presStyleCnt="0">
        <dgm:presLayoutVars>
          <dgm:hierBranch val="init"/>
        </dgm:presLayoutVars>
      </dgm:prSet>
      <dgm:spPr/>
    </dgm:pt>
    <dgm:pt modelId="{55B4C8CA-AE14-504D-8B4D-4FB74B09BAC9}" type="pres">
      <dgm:prSet presAssocID="{2D88433B-F513-EB4B-829E-C2FF53EFF331}" presName="rootComposite" presStyleCnt="0"/>
      <dgm:spPr/>
    </dgm:pt>
    <dgm:pt modelId="{A2839029-8A7B-494E-8CB9-D9B62AB53E03}" type="pres">
      <dgm:prSet presAssocID="{2D88433B-F513-EB4B-829E-C2FF53EFF331}" presName="rootText" presStyleLbl="node3" presStyleIdx="13" presStyleCnt="17">
        <dgm:presLayoutVars>
          <dgm:chPref val="3"/>
        </dgm:presLayoutVars>
      </dgm:prSet>
      <dgm:spPr/>
    </dgm:pt>
    <dgm:pt modelId="{1E6E5791-7691-E440-97B7-6D6D9AE6A3DA}" type="pres">
      <dgm:prSet presAssocID="{2D88433B-F513-EB4B-829E-C2FF53EFF331}" presName="rootConnector" presStyleLbl="node3" presStyleIdx="13" presStyleCnt="17"/>
      <dgm:spPr/>
    </dgm:pt>
    <dgm:pt modelId="{C4A846CE-1E66-2A4F-8327-D303E32C4554}" type="pres">
      <dgm:prSet presAssocID="{2D88433B-F513-EB4B-829E-C2FF53EFF331}" presName="hierChild4" presStyleCnt="0"/>
      <dgm:spPr/>
    </dgm:pt>
    <dgm:pt modelId="{52EC4E32-00A9-604D-8FEA-B4E0215A378E}" type="pres">
      <dgm:prSet presAssocID="{2D88433B-F513-EB4B-829E-C2FF53EFF331}" presName="hierChild5" presStyleCnt="0"/>
      <dgm:spPr/>
    </dgm:pt>
    <dgm:pt modelId="{2783E107-AA10-2840-934C-48DFCF9844CE}" type="pres">
      <dgm:prSet presAssocID="{32D3FBB4-1DAE-4849-8892-0054C0C8058F}" presName="hierChild5" presStyleCnt="0"/>
      <dgm:spPr/>
    </dgm:pt>
    <dgm:pt modelId="{DE6729AF-C2C4-4F49-81AD-C1DE8F234F75}" type="pres">
      <dgm:prSet presAssocID="{2CADE72C-2860-487E-A943-A96C229F5446}" presName="Name37" presStyleLbl="parChTrans1D2" presStyleIdx="6" presStyleCnt="7"/>
      <dgm:spPr/>
    </dgm:pt>
    <dgm:pt modelId="{63D252C0-F87B-44BA-B16E-02AD75F4D839}" type="pres">
      <dgm:prSet presAssocID="{740D0A6A-BD28-42DD-8D40-664CC8732CBC}" presName="hierRoot2" presStyleCnt="0">
        <dgm:presLayoutVars>
          <dgm:hierBranch val="init"/>
        </dgm:presLayoutVars>
      </dgm:prSet>
      <dgm:spPr/>
    </dgm:pt>
    <dgm:pt modelId="{6DEE810A-5FEC-4719-BEFA-57A4813BA0FC}" type="pres">
      <dgm:prSet presAssocID="{740D0A6A-BD28-42DD-8D40-664CC8732CBC}" presName="rootComposite" presStyleCnt="0"/>
      <dgm:spPr/>
    </dgm:pt>
    <dgm:pt modelId="{F774EEB2-A2A1-429F-A156-D18E7F8B9E67}" type="pres">
      <dgm:prSet presAssocID="{740D0A6A-BD28-42DD-8D40-664CC8732CBC}" presName="rootText" presStyleLbl="node2" presStyleIdx="6" presStyleCnt="7">
        <dgm:presLayoutVars>
          <dgm:chPref val="3"/>
        </dgm:presLayoutVars>
      </dgm:prSet>
      <dgm:spPr/>
    </dgm:pt>
    <dgm:pt modelId="{EA963D4D-8B32-43EF-BC84-FE2A3028C778}" type="pres">
      <dgm:prSet presAssocID="{740D0A6A-BD28-42DD-8D40-664CC8732CBC}" presName="rootConnector" presStyleLbl="node2" presStyleIdx="6" presStyleCnt="7"/>
      <dgm:spPr/>
    </dgm:pt>
    <dgm:pt modelId="{FB9186A8-E64C-4EDC-A860-9C5E43429617}" type="pres">
      <dgm:prSet presAssocID="{740D0A6A-BD28-42DD-8D40-664CC8732CBC}" presName="hierChild4" presStyleCnt="0"/>
      <dgm:spPr/>
    </dgm:pt>
    <dgm:pt modelId="{7FC3E147-B0EF-9D40-89FF-CA97831666FC}" type="pres">
      <dgm:prSet presAssocID="{B67DBAB2-D070-4340-AD1B-CAA75B09CE50}" presName="Name37" presStyleLbl="parChTrans1D3" presStyleIdx="14" presStyleCnt="17"/>
      <dgm:spPr/>
    </dgm:pt>
    <dgm:pt modelId="{148C66F3-B9D1-D14F-A5FE-42911D9E98D7}" type="pres">
      <dgm:prSet presAssocID="{DD661C53-FA8E-B946-A9C5-0CDB8F467F38}" presName="hierRoot2" presStyleCnt="0">
        <dgm:presLayoutVars>
          <dgm:hierBranch val="init"/>
        </dgm:presLayoutVars>
      </dgm:prSet>
      <dgm:spPr/>
    </dgm:pt>
    <dgm:pt modelId="{48DDAF07-6F83-AE49-A6A4-DDDAF441CBDC}" type="pres">
      <dgm:prSet presAssocID="{DD661C53-FA8E-B946-A9C5-0CDB8F467F38}" presName="rootComposite" presStyleCnt="0"/>
      <dgm:spPr/>
    </dgm:pt>
    <dgm:pt modelId="{0A40D917-77E0-E64D-89CD-86D5720CC5E8}" type="pres">
      <dgm:prSet presAssocID="{DD661C53-FA8E-B946-A9C5-0CDB8F467F38}" presName="rootText" presStyleLbl="node3" presStyleIdx="14" presStyleCnt="17">
        <dgm:presLayoutVars>
          <dgm:chPref val="3"/>
        </dgm:presLayoutVars>
      </dgm:prSet>
      <dgm:spPr/>
    </dgm:pt>
    <dgm:pt modelId="{8FEF5ED8-F9B1-B743-8962-683F65300804}" type="pres">
      <dgm:prSet presAssocID="{DD661C53-FA8E-B946-A9C5-0CDB8F467F38}" presName="rootConnector" presStyleLbl="node3" presStyleIdx="14" presStyleCnt="17"/>
      <dgm:spPr/>
    </dgm:pt>
    <dgm:pt modelId="{853CA95D-160C-2048-9658-704EBBEAC83E}" type="pres">
      <dgm:prSet presAssocID="{DD661C53-FA8E-B946-A9C5-0CDB8F467F38}" presName="hierChild4" presStyleCnt="0"/>
      <dgm:spPr/>
    </dgm:pt>
    <dgm:pt modelId="{3BD3A264-F241-834C-B11B-DA990216C016}" type="pres">
      <dgm:prSet presAssocID="{DD661C53-FA8E-B946-A9C5-0CDB8F467F38}" presName="hierChild5" presStyleCnt="0"/>
      <dgm:spPr/>
    </dgm:pt>
    <dgm:pt modelId="{CF15654D-8DAD-BC4B-8BAC-E6981F380952}" type="pres">
      <dgm:prSet presAssocID="{13A6114A-4410-B644-B470-8E3BB1403C3C}" presName="Name37" presStyleLbl="parChTrans1D3" presStyleIdx="15" presStyleCnt="17"/>
      <dgm:spPr/>
    </dgm:pt>
    <dgm:pt modelId="{C76A7C5D-CFB9-B347-8742-4BD9F4192CE2}" type="pres">
      <dgm:prSet presAssocID="{4AFBB688-3D96-7448-B992-AA7769FF0D16}" presName="hierRoot2" presStyleCnt="0">
        <dgm:presLayoutVars>
          <dgm:hierBranch val="init"/>
        </dgm:presLayoutVars>
      </dgm:prSet>
      <dgm:spPr/>
    </dgm:pt>
    <dgm:pt modelId="{88B0CC1A-1924-E740-AC82-D78709BB785C}" type="pres">
      <dgm:prSet presAssocID="{4AFBB688-3D96-7448-B992-AA7769FF0D16}" presName="rootComposite" presStyleCnt="0"/>
      <dgm:spPr/>
    </dgm:pt>
    <dgm:pt modelId="{A9A5E253-DBBC-F041-9CC5-745E576EF424}" type="pres">
      <dgm:prSet presAssocID="{4AFBB688-3D96-7448-B992-AA7769FF0D16}" presName="rootText" presStyleLbl="node3" presStyleIdx="15" presStyleCnt="17">
        <dgm:presLayoutVars>
          <dgm:chPref val="3"/>
        </dgm:presLayoutVars>
      </dgm:prSet>
      <dgm:spPr/>
    </dgm:pt>
    <dgm:pt modelId="{AD12D4B3-0689-3C48-BF98-6419667800DE}" type="pres">
      <dgm:prSet presAssocID="{4AFBB688-3D96-7448-B992-AA7769FF0D16}" presName="rootConnector" presStyleLbl="node3" presStyleIdx="15" presStyleCnt="17"/>
      <dgm:spPr/>
    </dgm:pt>
    <dgm:pt modelId="{6E227A59-B09D-3240-A5E8-A252602FEB6A}" type="pres">
      <dgm:prSet presAssocID="{4AFBB688-3D96-7448-B992-AA7769FF0D16}" presName="hierChild4" presStyleCnt="0"/>
      <dgm:spPr/>
    </dgm:pt>
    <dgm:pt modelId="{9746E704-D695-E34D-AF29-53B17664313A}" type="pres">
      <dgm:prSet presAssocID="{4AFBB688-3D96-7448-B992-AA7769FF0D16}" presName="hierChild5" presStyleCnt="0"/>
      <dgm:spPr/>
    </dgm:pt>
    <dgm:pt modelId="{B134C17D-2DC2-9C4D-A4E1-9BAB4238F549}" type="pres">
      <dgm:prSet presAssocID="{9DDB7FAE-B114-8E4A-9F26-7853E900FE9C}" presName="Name37" presStyleLbl="parChTrans1D3" presStyleIdx="16" presStyleCnt="17"/>
      <dgm:spPr/>
    </dgm:pt>
    <dgm:pt modelId="{E476003F-C161-9A4B-BCB0-44B38ADB34A0}" type="pres">
      <dgm:prSet presAssocID="{2539C947-7C93-BE47-B11C-576F92B43540}" presName="hierRoot2" presStyleCnt="0">
        <dgm:presLayoutVars>
          <dgm:hierBranch val="init"/>
        </dgm:presLayoutVars>
      </dgm:prSet>
      <dgm:spPr/>
    </dgm:pt>
    <dgm:pt modelId="{79B6C9FD-3C28-2444-93DC-1BA3FD1B5358}" type="pres">
      <dgm:prSet presAssocID="{2539C947-7C93-BE47-B11C-576F92B43540}" presName="rootComposite" presStyleCnt="0"/>
      <dgm:spPr/>
    </dgm:pt>
    <dgm:pt modelId="{6DB346A1-34E1-D442-B1A8-9DE1AE9423DB}" type="pres">
      <dgm:prSet presAssocID="{2539C947-7C93-BE47-B11C-576F92B43540}" presName="rootText" presStyleLbl="node3" presStyleIdx="16" presStyleCnt="17">
        <dgm:presLayoutVars>
          <dgm:chPref val="3"/>
        </dgm:presLayoutVars>
      </dgm:prSet>
      <dgm:spPr/>
    </dgm:pt>
    <dgm:pt modelId="{141810BE-9E10-0440-B2C5-73906498641A}" type="pres">
      <dgm:prSet presAssocID="{2539C947-7C93-BE47-B11C-576F92B43540}" presName="rootConnector" presStyleLbl="node3" presStyleIdx="16" presStyleCnt="17"/>
      <dgm:spPr/>
    </dgm:pt>
    <dgm:pt modelId="{682F2334-A71E-AE49-8C70-E4C52D8E4CDE}" type="pres">
      <dgm:prSet presAssocID="{2539C947-7C93-BE47-B11C-576F92B43540}" presName="hierChild4" presStyleCnt="0"/>
      <dgm:spPr/>
    </dgm:pt>
    <dgm:pt modelId="{ECD9DDAE-68B3-6944-9192-E631D82433EC}" type="pres">
      <dgm:prSet presAssocID="{2539C947-7C93-BE47-B11C-576F92B43540}" presName="hierChild5" presStyleCnt="0"/>
      <dgm:spPr/>
    </dgm:pt>
    <dgm:pt modelId="{39C761E6-D089-4817-80D2-C543C5383C20}" type="pres">
      <dgm:prSet presAssocID="{740D0A6A-BD28-42DD-8D40-664CC8732CBC}" presName="hierChild5" presStyleCnt="0"/>
      <dgm:spPr/>
    </dgm:pt>
    <dgm:pt modelId="{D1691422-FFD8-9245-955C-EFFDEB2035B3}" type="pres">
      <dgm:prSet presAssocID="{3BD2E698-F74C-1446-A277-8074F0D35680}" presName="hierChild3" presStyleCnt="0"/>
      <dgm:spPr/>
    </dgm:pt>
    <dgm:pt modelId="{860EB293-3E11-B14D-805A-AB8B3D7F2720}" type="pres">
      <dgm:prSet presAssocID="{BC7AD76C-9288-9141-87E2-25E3AF57150E}" presName="hierRoot1" presStyleCnt="0">
        <dgm:presLayoutVars>
          <dgm:hierBranch val="init"/>
        </dgm:presLayoutVars>
      </dgm:prSet>
      <dgm:spPr/>
    </dgm:pt>
    <dgm:pt modelId="{AC524687-D63C-1B4C-AECC-51C93CAA4A99}" type="pres">
      <dgm:prSet presAssocID="{BC7AD76C-9288-9141-87E2-25E3AF57150E}" presName="rootComposite1" presStyleCnt="0"/>
      <dgm:spPr/>
    </dgm:pt>
    <dgm:pt modelId="{A550B64A-8E0B-9445-AB5E-4D6EA7991B0A}" type="pres">
      <dgm:prSet presAssocID="{BC7AD76C-9288-9141-87E2-25E3AF57150E}" presName="rootText1" presStyleLbl="node0" presStyleIdx="3" presStyleCnt="4" custScaleY="38610" custLinFactX="100000" custLinFactY="184402" custLinFactNeighborX="169262" custLinFactNeighborY="200000">
        <dgm:presLayoutVars>
          <dgm:chPref val="3"/>
        </dgm:presLayoutVars>
      </dgm:prSet>
      <dgm:spPr/>
    </dgm:pt>
    <dgm:pt modelId="{A3B10875-6691-224F-9FDB-A722241F4E59}" type="pres">
      <dgm:prSet presAssocID="{BC7AD76C-9288-9141-87E2-25E3AF57150E}" presName="rootConnector1" presStyleLbl="node1" presStyleIdx="0" presStyleCnt="0"/>
      <dgm:spPr/>
    </dgm:pt>
    <dgm:pt modelId="{7ED1537D-ED7B-0B47-A649-3EBEEAB0E22F}" type="pres">
      <dgm:prSet presAssocID="{BC7AD76C-9288-9141-87E2-25E3AF57150E}" presName="hierChild2" presStyleCnt="0"/>
      <dgm:spPr/>
    </dgm:pt>
    <dgm:pt modelId="{99D99813-1DF6-0C4F-81DE-B43DD405C1D6}" type="pres">
      <dgm:prSet presAssocID="{BC7AD76C-9288-9141-87E2-25E3AF57150E}" presName="hierChild3" presStyleCnt="0"/>
      <dgm:spPr/>
    </dgm:pt>
  </dgm:ptLst>
  <dgm:cxnLst>
    <dgm:cxn modelId="{3C7D7B01-C716-5743-AEA9-A9F6F710F9B1}" type="presOf" srcId="{740D0A6A-BD28-42DD-8D40-664CC8732CBC}" destId="{EA963D4D-8B32-43EF-BC84-FE2A3028C778}" srcOrd="1" destOrd="0" presId="urn:microsoft.com/office/officeart/2005/8/layout/orgChart1"/>
    <dgm:cxn modelId="{43FBC801-6FC3-4CFB-A99E-D829B1E7015A}" srcId="{88F87FA6-A204-47E9-9B27-5DAD4D8DE70A}" destId="{A0BCF734-A1D2-46DF-B523-B3C7C0965221}" srcOrd="2" destOrd="0" parTransId="{3B0E864E-5BFE-4884-8782-160D65198213}" sibTransId="{4BD61715-16F9-497A-AF2D-457B29991AC7}"/>
    <dgm:cxn modelId="{D157AB04-7FF9-C54A-87E5-D54A9E8DC672}" type="presOf" srcId="{0764AEB8-8EDD-6545-9854-88A78035B0E5}" destId="{0EC8D7FE-ACF7-3A45-99BD-5F6ACF9D2D8F}" srcOrd="1" destOrd="0" presId="urn:microsoft.com/office/officeart/2005/8/layout/orgChart1"/>
    <dgm:cxn modelId="{12E5DB05-72ED-8043-AB72-A3CA6D85DE01}" type="presOf" srcId="{1EBD61F1-419A-F146-953F-2D9F2216A25E}" destId="{C19C4567-5623-1944-BC61-E1AF078B92A9}" srcOrd="1" destOrd="0" presId="urn:microsoft.com/office/officeart/2005/8/layout/orgChart1"/>
    <dgm:cxn modelId="{FF90AA09-B1C5-AF4E-A80C-08BF824BEE22}" srcId="{97B9735C-FA3F-4F46-A1A2-C9CC3CEBA075}" destId="{BC7AD76C-9288-9141-87E2-25E3AF57150E}" srcOrd="3" destOrd="0" parTransId="{CF7482C6-A5E8-AE41-8AFA-E3442FD2081D}" sibTransId="{40B0E9E3-D3C9-244E-A27C-BB4F74D14F69}"/>
    <dgm:cxn modelId="{E265BA0C-BB92-1943-939D-42876410A0E1}" type="presOf" srcId="{062519F2-F4FC-4FA7-9B01-F64FE539D594}" destId="{90CE23DF-598F-4CEF-948D-44BE76B69F88}" srcOrd="1" destOrd="0" presId="urn:microsoft.com/office/officeart/2005/8/layout/orgChart1"/>
    <dgm:cxn modelId="{C693D10D-F962-4049-8FF0-F1ED6D123ACA}" type="presOf" srcId="{B1CDF620-4243-274C-9554-6F018C1A662F}" destId="{78B8C4F1-2585-104D-A127-2BED4ECC9A8F}" srcOrd="1" destOrd="0" presId="urn:microsoft.com/office/officeart/2005/8/layout/orgChart1"/>
    <dgm:cxn modelId="{59340410-36C7-8040-96EF-A140F9CEEFFA}" type="presOf" srcId="{E2804EDB-77C0-7041-A7B6-4B9D0F042794}" destId="{DFDFB4B6-6D46-E540-BE59-CDDC72703392}" srcOrd="0" destOrd="0" presId="urn:microsoft.com/office/officeart/2005/8/layout/orgChart1"/>
    <dgm:cxn modelId="{F2184810-8FB9-1B47-BD5C-20B5C02298CE}" srcId="{740D0A6A-BD28-42DD-8D40-664CC8732CBC}" destId="{2539C947-7C93-BE47-B11C-576F92B43540}" srcOrd="2" destOrd="0" parTransId="{9DDB7FAE-B114-8E4A-9F26-7853E900FE9C}" sibTransId="{F8AD3D5A-74AC-824E-A58F-2CBCDC060E96}"/>
    <dgm:cxn modelId="{910EC611-92F1-9146-989A-613B751C6407}" type="presOf" srcId="{3E0892FA-8716-FF47-B94B-F1C86F85A653}" destId="{1CEAFA3B-AF50-DA4C-BDA8-957F563D6394}" srcOrd="1" destOrd="0" presId="urn:microsoft.com/office/officeart/2005/8/layout/orgChart1"/>
    <dgm:cxn modelId="{06A3F212-CB7F-B543-B70C-63CB66853D82}" srcId="{32D3FBB4-1DAE-4849-8892-0054C0C8058F}" destId="{DD8E194D-F5C1-494E-A4FC-BD517BCCB310}" srcOrd="0" destOrd="0" parTransId="{AA0AC83C-F81A-D849-808E-F10D95598AC3}" sibTransId="{49DCEE3B-B588-674E-A01D-C62C73681FF2}"/>
    <dgm:cxn modelId="{5F2AD714-9B86-B84B-83B9-B10764E95C8A}" type="presOf" srcId="{3BD2E698-F74C-1446-A277-8074F0D35680}" destId="{0217EF57-DA30-114E-BC45-0633F08E982A}" srcOrd="0" destOrd="0" presId="urn:microsoft.com/office/officeart/2005/8/layout/orgChart1"/>
    <dgm:cxn modelId="{D6B0BF1A-C4D5-A146-9589-A790F35FB829}" type="presOf" srcId="{2539C947-7C93-BE47-B11C-576F92B43540}" destId="{6DB346A1-34E1-D442-B1A8-9DE1AE9423DB}" srcOrd="0" destOrd="0" presId="urn:microsoft.com/office/officeart/2005/8/layout/orgChart1"/>
    <dgm:cxn modelId="{6DCB2D1C-7D8F-4242-A688-3D5F62426F64}" type="presOf" srcId="{88F87FA6-A204-47E9-9B27-5DAD4D8DE70A}" destId="{A9A32107-B1FA-4C07-8D9F-42306FB16525}" srcOrd="0" destOrd="0" presId="urn:microsoft.com/office/officeart/2005/8/layout/orgChart1"/>
    <dgm:cxn modelId="{CD8D6F1C-A34E-6B42-9B3E-6E8B8672EAEB}" type="presOf" srcId="{13A6114A-4410-B644-B470-8E3BB1403C3C}" destId="{CF15654D-8DAD-BC4B-8BAC-E6981F380952}" srcOrd="0" destOrd="0" presId="urn:microsoft.com/office/officeart/2005/8/layout/orgChart1"/>
    <dgm:cxn modelId="{814FD31C-A59C-5949-9162-2E8E354CE531}" srcId="{740D0A6A-BD28-42DD-8D40-664CC8732CBC}" destId="{4AFBB688-3D96-7448-B992-AA7769FF0D16}" srcOrd="1" destOrd="0" parTransId="{13A6114A-4410-B644-B470-8E3BB1403C3C}" sibTransId="{8ADDE082-724D-5E48-A394-D72EE61D5FF0}"/>
    <dgm:cxn modelId="{2DE6461E-16D3-B94A-8230-C7D261894D54}" type="presOf" srcId="{BC7AD76C-9288-9141-87E2-25E3AF57150E}" destId="{A550B64A-8E0B-9445-AB5E-4D6EA7991B0A}" srcOrd="0" destOrd="0" presId="urn:microsoft.com/office/officeart/2005/8/layout/orgChart1"/>
    <dgm:cxn modelId="{4F6B831E-AE21-D040-8183-AFB782F588EC}" type="presOf" srcId="{9DDB7FAE-B114-8E4A-9F26-7853E900FE9C}" destId="{B134C17D-2DC2-9C4D-A4E1-9BAB4238F549}" srcOrd="0" destOrd="0" presId="urn:microsoft.com/office/officeart/2005/8/layout/orgChart1"/>
    <dgm:cxn modelId="{C998C91E-AFFF-3A47-8874-F256D680D240}" type="presOf" srcId="{426052B8-9F60-DD4F-986B-E6712EBB5DE5}" destId="{7B14F993-E2AC-7D46-A0D9-2DB2A48A7610}" srcOrd="1" destOrd="0" presId="urn:microsoft.com/office/officeart/2005/8/layout/orgChart1"/>
    <dgm:cxn modelId="{3DFB4629-5B9A-FF4B-84F2-D831D75F9552}" type="presOf" srcId="{2285DBB3-DD8F-4FA2-9B31-2FCB3680A373}" destId="{B5DC3B94-B8CC-4614-887B-3EB035D12441}" srcOrd="1" destOrd="0" presId="urn:microsoft.com/office/officeart/2005/8/layout/orgChart1"/>
    <dgm:cxn modelId="{3B5DDB2A-3D4A-4AB9-9898-E3BF53EDB8DB}" srcId="{9D561D2B-C952-CA49-BE32-4C667184D65F}" destId="{31AD9840-C48A-4D12-B788-21AA1D93EB68}" srcOrd="1" destOrd="0" parTransId="{5E8938BC-BE57-45B7-9EF2-260027CF60E6}" sibTransId="{A510A847-2EA9-4108-83CD-72158F746747}"/>
    <dgm:cxn modelId="{11DB302B-BF50-4E38-B8B2-4A7E2FBB3CD3}" srcId="{3BD2E698-F74C-1446-A277-8074F0D35680}" destId="{99DB0011-B657-49C7-B095-777C34CBBE49}" srcOrd="1" destOrd="0" parTransId="{7E080DE9-4DFB-49EC-96F7-6BD0F7A3F478}" sibTransId="{991F032E-3B9A-4545-BBAC-8A6B59BD1C76}"/>
    <dgm:cxn modelId="{C3B7CE2B-44D5-7945-9B54-8A68AF08B962}" type="presOf" srcId="{2285DBB3-DD8F-4FA2-9B31-2FCB3680A373}" destId="{AEB9EBE9-F9A5-4429-A2E8-6C97E6830759}" srcOrd="0" destOrd="0" presId="urn:microsoft.com/office/officeart/2005/8/layout/orgChart1"/>
    <dgm:cxn modelId="{441E332D-AAE2-FA4C-BDA4-87107C56A6B1}" type="presOf" srcId="{BD314B3F-6E7C-4A5A-873F-130073B570C4}" destId="{5EA7BE89-3472-4496-9540-2DB23E9135E6}" srcOrd="0" destOrd="0" presId="urn:microsoft.com/office/officeart/2005/8/layout/orgChart1"/>
    <dgm:cxn modelId="{01871630-FD3F-3146-A23D-610E1D838B99}" type="presOf" srcId="{A42B44BD-61A2-4AF0-AC6B-CDC3FF0300F5}" destId="{84B626BD-2FA9-4295-8FDD-B6BA5EE947DB}" srcOrd="1" destOrd="0" presId="urn:microsoft.com/office/officeart/2005/8/layout/orgChart1"/>
    <dgm:cxn modelId="{6A6E1531-D33E-3A4B-9CE6-6E04E735B619}" type="presOf" srcId="{31AD9840-C48A-4D12-B788-21AA1D93EB68}" destId="{D2BB9447-7515-4300-A19C-44A141E3E666}" srcOrd="0" destOrd="0" presId="urn:microsoft.com/office/officeart/2005/8/layout/orgChart1"/>
    <dgm:cxn modelId="{21D81632-4C53-824C-A687-9DFD23059E6E}" srcId="{A42B44BD-61A2-4AF0-AC6B-CDC3FF0300F5}" destId="{A6499942-8120-7547-9522-84D6427E9841}" srcOrd="1" destOrd="0" parTransId="{E25D3282-BC90-FA45-A997-2239E33E3F9C}" sibTransId="{824FF3BD-453E-2844-8B95-AE1F2A126373}"/>
    <dgm:cxn modelId="{23FBA233-2A30-4645-B316-13D8D9E70DDB}" type="presOf" srcId="{1B887012-EB80-4E76-ABFA-CB8C7172C636}" destId="{3C9B0876-CD57-48BF-AD29-3A0A2B67065A}" srcOrd="1" destOrd="0" presId="urn:microsoft.com/office/officeart/2005/8/layout/orgChart1"/>
    <dgm:cxn modelId="{F4447034-A178-F542-9600-0179A6DB2045}" type="presOf" srcId="{D56AE462-AC9E-A343-9C41-E52F327A6E9E}" destId="{7A2BCED4-A700-EB4D-A3FA-505DA57E786D}" srcOrd="0" destOrd="0" presId="urn:microsoft.com/office/officeart/2005/8/layout/orgChart1"/>
    <dgm:cxn modelId="{A05E1739-70E0-EB44-A1C4-932EC7350B0F}" type="presOf" srcId="{F82B6A4D-94E3-4E40-AF14-D6B17FFDFE7E}" destId="{06C21553-B654-4619-B714-75CDCC449758}" srcOrd="0" destOrd="0" presId="urn:microsoft.com/office/officeart/2005/8/layout/orgChart1"/>
    <dgm:cxn modelId="{E501D53A-FFA9-4E4A-898A-60BD77673465}" type="presOf" srcId="{5E43CF1F-6590-1B4E-88D7-61D8B2E2A937}" destId="{10E8DC6B-F1CE-5441-9042-67CBB1E5A59C}" srcOrd="0" destOrd="0" presId="urn:microsoft.com/office/officeart/2005/8/layout/orgChart1"/>
    <dgm:cxn modelId="{45537843-F014-4453-9F35-75237D045D71}" type="presOf" srcId="{97B9735C-FA3F-4F46-A1A2-C9CC3CEBA075}" destId="{129D6AF0-EE9C-4434-AEEB-E0F4FCD4E736}" srcOrd="0" destOrd="0" presId="urn:microsoft.com/office/officeart/2005/8/layout/orgChart1"/>
    <dgm:cxn modelId="{4FDA2F45-B1A6-446F-8914-C24EE871CF3D}" srcId="{88F87FA6-A204-47E9-9B27-5DAD4D8DE70A}" destId="{5A67C186-DAAB-49E5-B30F-8E92F4DBE319}" srcOrd="3" destOrd="0" parTransId="{3D934ABC-5BE1-4223-B1E2-85F3597C9F55}" sibTransId="{836BC373-298D-44AB-9454-80A683A2117B}"/>
    <dgm:cxn modelId="{1A809646-5EA1-4C47-B71C-920829A6F146}" type="presOf" srcId="{A6499942-8120-7547-9522-84D6427E9841}" destId="{0929F63B-A363-AF43-A4FE-B14E40069EAC}" srcOrd="0" destOrd="0" presId="urn:microsoft.com/office/officeart/2005/8/layout/orgChart1"/>
    <dgm:cxn modelId="{104B1548-D48B-CC44-A10F-CD65EBDAF285}" srcId="{9D561D2B-C952-CA49-BE32-4C667184D65F}" destId="{5E43CF1F-6590-1B4E-88D7-61D8B2E2A937}" srcOrd="2" destOrd="0" parTransId="{4727E002-7422-484B-A384-518B70C76CA4}" sibTransId="{E2FF10B6-FCAD-E94E-89A2-B483D68E4736}"/>
    <dgm:cxn modelId="{010BC449-5CE3-4093-A94A-CBF08150B01B}" srcId="{88F87FA6-A204-47E9-9B27-5DAD4D8DE70A}" destId="{062519F2-F4FC-4FA7-9B01-F64FE539D594}" srcOrd="0" destOrd="0" parTransId="{4D9C29E5-3486-47D3-8D9B-C6B932698A06}" sibTransId="{43CE0989-CF59-42C2-8126-2F57599A3829}"/>
    <dgm:cxn modelId="{824CCF4C-7670-E344-AE59-37615232F5C4}" type="presOf" srcId="{32D3FBB4-1DAE-4849-8892-0054C0C8058F}" destId="{8E4E1597-C90A-6E4A-8BBE-8A7B11C6B854}" srcOrd="1" destOrd="0" presId="urn:microsoft.com/office/officeart/2005/8/layout/orgChart1"/>
    <dgm:cxn modelId="{2E64D64C-8215-6D4A-A41E-136D626BD4B6}" type="presOf" srcId="{11E31E4E-4681-7D45-952E-70446AD56995}" destId="{09FC9190-B2AC-394D-A611-451618FFB297}" srcOrd="1" destOrd="0" presId="urn:microsoft.com/office/officeart/2005/8/layout/orgChart1"/>
    <dgm:cxn modelId="{60FC8753-451C-5C44-9E13-E5B2EA6B661F}" type="presOf" srcId="{4727E002-7422-484B-A384-518B70C76CA4}" destId="{5F2A80AF-51C2-C947-99F5-E3EA930FE9E0}" srcOrd="0" destOrd="0" presId="urn:microsoft.com/office/officeart/2005/8/layout/orgChart1"/>
    <dgm:cxn modelId="{937B7056-1B55-4BE7-A03F-F5D69C1971B8}" srcId="{9D561D2B-C952-CA49-BE32-4C667184D65F}" destId="{2285DBB3-DD8F-4FA2-9B31-2FCB3680A373}" srcOrd="0" destOrd="0" parTransId="{BD314B3F-6E7C-4A5A-873F-130073B570C4}" sibTransId="{959D25FC-A749-4A1D-A46D-A21780E5A683}"/>
    <dgm:cxn modelId="{647A4659-0C92-2F4D-97AF-74937CFC9288}" type="presOf" srcId="{3D934ABC-5BE1-4223-B1E2-85F3597C9F55}" destId="{19D4390C-60F9-417E-9DE0-EAC0A67E3A19}" srcOrd="0" destOrd="0" presId="urn:microsoft.com/office/officeart/2005/8/layout/orgChart1"/>
    <dgm:cxn modelId="{F594E75A-FFB9-F845-A6F9-F1950007E8E5}" srcId="{740D0A6A-BD28-42DD-8D40-664CC8732CBC}" destId="{DD661C53-FA8E-B946-A9C5-0CDB8F467F38}" srcOrd="0" destOrd="0" parTransId="{B67DBAB2-D070-4340-AD1B-CAA75B09CE50}" sibTransId="{D126F0C9-F964-1945-BDB6-CE6DBB72178B}"/>
    <dgm:cxn modelId="{C6820D5E-493A-F84B-9EBD-24AF25556F1E}" type="presOf" srcId="{E25D3282-BC90-FA45-A997-2239E33E3F9C}" destId="{44AB752D-C1E5-724D-B3CF-4BAFA0CC1F17}" srcOrd="0" destOrd="0" presId="urn:microsoft.com/office/officeart/2005/8/layout/orgChart1"/>
    <dgm:cxn modelId="{640D695F-ACE1-4EC1-ADBD-102F3EA2851F}" srcId="{3BD2E698-F74C-1446-A277-8074F0D35680}" destId="{A42B44BD-61A2-4AF0-AC6B-CDC3FF0300F5}" srcOrd="4" destOrd="0" parTransId="{FC1327A4-26F4-4FCB-8CCC-42F6157460E0}" sibTransId="{65B780A6-9E07-456D-9E28-479297A4A9F5}"/>
    <dgm:cxn modelId="{60A0EB61-14B6-C94E-A9B5-5EC387C2AA10}" type="presOf" srcId="{5A67C186-DAAB-49E5-B30F-8E92F4DBE319}" destId="{26D88299-A514-4321-97C4-372C51BCB765}" srcOrd="1" destOrd="0" presId="urn:microsoft.com/office/officeart/2005/8/layout/orgChart1"/>
    <dgm:cxn modelId="{6369AC63-7B25-F54E-9891-A7BE03981208}" type="presOf" srcId="{2539C947-7C93-BE47-B11C-576F92B43540}" destId="{141810BE-9E10-0440-B2C5-73906498641A}" srcOrd="1" destOrd="0" presId="urn:microsoft.com/office/officeart/2005/8/layout/orgChart1"/>
    <dgm:cxn modelId="{F7A3B563-4883-4842-8899-8A916B7AB674}" type="presOf" srcId="{4D9C29E5-3486-47D3-8D9B-C6B932698A06}" destId="{92729E92-A210-4705-9260-C4DEEADEE443}" srcOrd="0" destOrd="0" presId="urn:microsoft.com/office/officeart/2005/8/layout/orgChart1"/>
    <dgm:cxn modelId="{532D506F-1063-FF45-9E07-C19680573A4B}" type="presOf" srcId="{2D88433B-F513-EB4B-829E-C2FF53EFF331}" destId="{A2839029-8A7B-494E-8CB9-D9B62AB53E03}" srcOrd="0" destOrd="0" presId="urn:microsoft.com/office/officeart/2005/8/layout/orgChart1"/>
    <dgm:cxn modelId="{766B7370-A065-4247-8475-9CAE61409A61}" type="presOf" srcId="{32D3FBB4-1DAE-4849-8892-0054C0C8058F}" destId="{CBDC6319-8AF4-A940-9270-0F375F80F9D2}" srcOrd="0" destOrd="0" presId="urn:microsoft.com/office/officeart/2005/8/layout/orgChart1"/>
    <dgm:cxn modelId="{600B4573-0DE5-4F40-B9E1-524D1D3559A4}" type="presOf" srcId="{31AD9840-C48A-4D12-B788-21AA1D93EB68}" destId="{71AB6491-C559-49EE-8627-EC9C3F5F5797}" srcOrd="1" destOrd="0" presId="urn:microsoft.com/office/officeart/2005/8/layout/orgChart1"/>
    <dgm:cxn modelId="{B1EFFA73-16E7-6742-A905-4A5437A0FE59}" srcId="{97B9735C-FA3F-4F46-A1A2-C9CC3CEBA075}" destId="{3BD2E698-F74C-1446-A277-8074F0D35680}" srcOrd="2" destOrd="0" parTransId="{C0DF5E73-E314-AC4F-89CD-1B364BBE0E6C}" sibTransId="{D1BF215F-0FD0-6A49-A513-2A2371B112B2}"/>
    <dgm:cxn modelId="{2E291F76-0429-AB49-8FE5-9B994E03B90E}" type="presOf" srcId="{AA0AC83C-F81A-D849-808E-F10D95598AC3}" destId="{32419F8F-62B3-464A-B994-568FC4E64444}" srcOrd="0" destOrd="0" presId="urn:microsoft.com/office/officeart/2005/8/layout/orgChart1"/>
    <dgm:cxn modelId="{A51A747B-5F30-E54C-A192-36FD1F4E69E6}" type="presOf" srcId="{A6499942-8120-7547-9522-84D6427E9841}" destId="{B2E8C2FC-A245-074A-97E2-2D4552828B75}" srcOrd="1" destOrd="0" presId="urn:microsoft.com/office/officeart/2005/8/layout/orgChart1"/>
    <dgm:cxn modelId="{A706DD7B-A607-B746-AFA6-BEAFC61045CB}" type="presOf" srcId="{180C6A20-FCF4-4474-8B64-C91D1F9391B9}" destId="{8BA232DA-DF12-498E-AD25-41D1E538199C}" srcOrd="0" destOrd="0" presId="urn:microsoft.com/office/officeart/2005/8/layout/orgChart1"/>
    <dgm:cxn modelId="{3116547C-4E8B-1C48-96C9-BD7D4997951E}" type="presOf" srcId="{56F10801-DAE0-E046-B307-FE63B0973C1B}" destId="{52D648B2-9CFE-4443-A07E-42843D1F326B}" srcOrd="0" destOrd="0" presId="urn:microsoft.com/office/officeart/2005/8/layout/orgChart1"/>
    <dgm:cxn modelId="{C7488D7C-2461-1742-AB57-9525EF438B13}" type="presOf" srcId="{88F87FA6-A204-47E9-9B27-5DAD4D8DE70A}" destId="{F16E6EC4-230F-497A-9B2D-C07B2B9E89C2}" srcOrd="1" destOrd="0" presId="urn:microsoft.com/office/officeart/2005/8/layout/orgChart1"/>
    <dgm:cxn modelId="{6EC52685-9032-3F4C-83B6-D94B59794B21}" type="presOf" srcId="{77CC95C6-3FEB-B94E-B583-EED4EC5EFCA4}" destId="{F8C7FE24-4DEA-3845-A7D3-11F219B3C488}" srcOrd="0" destOrd="0" presId="urn:microsoft.com/office/officeart/2005/8/layout/orgChart1"/>
    <dgm:cxn modelId="{9F947E86-B2FB-7243-8C7F-03C1F9C6E1AB}" type="presOf" srcId="{DD8E194D-F5C1-494E-A4FC-BD517BCCB310}" destId="{32FD647E-24AC-5941-BE65-95F01D55D70B}" srcOrd="1" destOrd="0" presId="urn:microsoft.com/office/officeart/2005/8/layout/orgChart1"/>
    <dgm:cxn modelId="{65658D8A-3B8A-1F4E-9616-FCAA2827386D}" type="presOf" srcId="{DD661C53-FA8E-B946-A9C5-0CDB8F467F38}" destId="{0A40D917-77E0-E64D-89CD-86D5720CC5E8}" srcOrd="0" destOrd="0" presId="urn:microsoft.com/office/officeart/2005/8/layout/orgChart1"/>
    <dgm:cxn modelId="{E1EF178B-94E9-9948-A3D3-93DD32D2CCF0}" srcId="{97B9735C-FA3F-4F46-A1A2-C9CC3CEBA075}" destId="{B1CDF620-4243-274C-9554-6F018C1A662F}" srcOrd="0" destOrd="0" parTransId="{C8AECDF9-2644-D547-9AAA-CC005A29C6BC}" sibTransId="{89080CC0-7DF6-4F48-AEF8-DF366FF4E1D4}"/>
    <dgm:cxn modelId="{09F8FE8C-A95D-4F42-8B8A-00E07B482331}" type="presOf" srcId="{1B887012-EB80-4E76-ABFA-CB8C7172C636}" destId="{675C3346-00DE-42ED-8345-134D4273F83A}" srcOrd="0" destOrd="0" presId="urn:microsoft.com/office/officeart/2005/8/layout/orgChart1"/>
    <dgm:cxn modelId="{9446608F-563E-A24F-98C0-F2F3F616E70D}" type="presOf" srcId="{DD661C53-FA8E-B946-A9C5-0CDB8F467F38}" destId="{8FEF5ED8-F9B1-B743-8962-683F65300804}" srcOrd="1" destOrd="0" presId="urn:microsoft.com/office/officeart/2005/8/layout/orgChart1"/>
    <dgm:cxn modelId="{EEFED690-D551-0545-BBDD-3D0ED4D60D27}" type="presOf" srcId="{FC1327A4-26F4-4FCB-8CCC-42F6157460E0}" destId="{B208889A-9381-4D89-8F70-B92CE2BC5750}" srcOrd="0" destOrd="0" presId="urn:microsoft.com/office/officeart/2005/8/layout/orgChart1"/>
    <dgm:cxn modelId="{FD6F0A91-BC19-1E46-8915-271017776233}" type="presOf" srcId="{2D88433B-F513-EB4B-829E-C2FF53EFF331}" destId="{1E6E5791-7691-E440-97B7-6D6D9AE6A3DA}" srcOrd="1" destOrd="0" presId="urn:microsoft.com/office/officeart/2005/8/layout/orgChart1"/>
    <dgm:cxn modelId="{966DCC94-98A8-C247-9981-564F9CF878C4}" type="presOf" srcId="{740D0A6A-BD28-42DD-8D40-664CC8732CBC}" destId="{F774EEB2-A2A1-429F-A156-D18E7F8B9E67}" srcOrd="0" destOrd="0" presId="urn:microsoft.com/office/officeart/2005/8/layout/orgChart1"/>
    <dgm:cxn modelId="{52014695-2E82-8847-84AB-98CD04E8B6D1}" srcId="{32D3FBB4-1DAE-4849-8892-0054C0C8058F}" destId="{2D88433B-F513-EB4B-829E-C2FF53EFF331}" srcOrd="2" destOrd="0" parTransId="{802A41D9-A365-024A-9F2E-C96B0502049A}" sibTransId="{BA638E33-C11C-C14D-9E59-151D95BCDC9E}"/>
    <dgm:cxn modelId="{445CBB95-F6EB-4645-AE9A-F0BD83B45B37}" type="presOf" srcId="{B1CDF620-4243-274C-9554-6F018C1A662F}" destId="{4DA0F9E5-6429-3A41-A828-EAA669613AFD}" srcOrd="0" destOrd="0" presId="urn:microsoft.com/office/officeart/2005/8/layout/orgChart1"/>
    <dgm:cxn modelId="{9ABB6F9A-8B51-AE4E-BB03-BF0C0F210ADF}" srcId="{1B887012-EB80-4E76-ABFA-CB8C7172C636}" destId="{426052B8-9F60-DD4F-986B-E6712EBB5DE5}" srcOrd="1" destOrd="0" parTransId="{77CC95C6-3FEB-B94E-B583-EED4EC5EFCA4}" sibTransId="{8800F364-4696-4343-9FE5-CF491BADEE2E}"/>
    <dgm:cxn modelId="{276B0A9F-AB23-DF4C-BC62-3387B83B6537}" type="presOf" srcId="{11E31E4E-4681-7D45-952E-70446AD56995}" destId="{DEE14A50-242B-194A-9A63-4B5E977E2C43}" srcOrd="0" destOrd="0" presId="urn:microsoft.com/office/officeart/2005/8/layout/orgChart1"/>
    <dgm:cxn modelId="{1E09CFA3-9E11-CB44-866D-EED25356A7AE}" type="presOf" srcId="{180C6A20-FCF4-4474-8B64-C91D1F9391B9}" destId="{5A2F0B17-D118-41F7-96D0-EF879B859B89}" srcOrd="1" destOrd="0" presId="urn:microsoft.com/office/officeart/2005/8/layout/orgChart1"/>
    <dgm:cxn modelId="{004028A4-806E-1B4D-BE9B-7A487F94689F}" type="presOf" srcId="{99DB0011-B657-49C7-B095-777C34CBBE49}" destId="{FD9E7EBF-22DD-45C3-983D-F3A170938A8D}" srcOrd="1" destOrd="0" presId="urn:microsoft.com/office/officeart/2005/8/layout/orgChart1"/>
    <dgm:cxn modelId="{068B84A4-7580-1D4C-8BCF-CBCEA77CCDA7}" type="presOf" srcId="{802A41D9-A365-024A-9F2E-C96B0502049A}" destId="{BAB76F6F-4119-9D46-85D7-89A6DBE1DD22}" srcOrd="0" destOrd="0" presId="urn:microsoft.com/office/officeart/2005/8/layout/orgChart1"/>
    <dgm:cxn modelId="{629B60A6-998F-4C4D-AE9A-4F59DDE06B79}" type="presOf" srcId="{A0BCF734-A1D2-46DF-B523-B3C7C0965221}" destId="{7557DBEE-17F8-448F-A79F-66DFAA69BC38}" srcOrd="1" destOrd="0" presId="urn:microsoft.com/office/officeart/2005/8/layout/orgChart1"/>
    <dgm:cxn modelId="{463C2CAB-3F0C-9444-B10B-484A12B17C7A}" type="presOf" srcId="{7E080DE9-4DFB-49EC-96F7-6BD0F7A3F478}" destId="{C08BB4EB-114D-44C8-8AC6-C8984C961A74}" srcOrd="0" destOrd="0" presId="urn:microsoft.com/office/officeart/2005/8/layout/orgChart1"/>
    <dgm:cxn modelId="{0889A6B0-3ADC-7A42-8413-008679441F1D}" type="presOf" srcId="{5E8938BC-BE57-45B7-9EF2-260027CF60E6}" destId="{3082F1C4-8505-4979-B42F-EE663034116A}" srcOrd="0" destOrd="0" presId="urn:microsoft.com/office/officeart/2005/8/layout/orgChart1"/>
    <dgm:cxn modelId="{95BA34B1-2EAE-2D45-9435-C063709E0A28}" type="presOf" srcId="{3BD2E698-F74C-1446-A277-8074F0D35680}" destId="{A440095F-5D11-764F-9AA2-39D75A216396}" srcOrd="1" destOrd="0" presId="urn:microsoft.com/office/officeart/2005/8/layout/orgChart1"/>
    <dgm:cxn modelId="{0BB4E8B1-434A-9B44-B4BA-6FBB771CA75D}" srcId="{97B9735C-FA3F-4F46-A1A2-C9CC3CEBA075}" destId="{3E0892FA-8716-FF47-B94B-F1C86F85A653}" srcOrd="1" destOrd="0" parTransId="{24AB253D-9CEB-B643-801B-2AEAA824241E}" sibTransId="{02EE8869-BAF7-BF47-B749-A6A27024149E}"/>
    <dgm:cxn modelId="{71B85CB8-8605-C14C-9EED-0CF30B0CD95B}" type="presOf" srcId="{426052B8-9F60-DD4F-986B-E6712EBB5DE5}" destId="{54B6E97F-E031-DD49-835F-C1294D95D5BD}" srcOrd="0" destOrd="0" presId="urn:microsoft.com/office/officeart/2005/8/layout/orgChart1"/>
    <dgm:cxn modelId="{12B376BA-9BE0-474F-8B9F-0343A5037500}" type="presOf" srcId="{0764AEB8-8EDD-6545-9854-88A78035B0E5}" destId="{3BBEFDD2-ABA3-4D47-A584-A04CA98AC1A1}" srcOrd="0" destOrd="0" presId="urn:microsoft.com/office/officeart/2005/8/layout/orgChart1"/>
    <dgm:cxn modelId="{9792D8BE-71A4-8C4A-BC76-D3E7765C7463}" type="presOf" srcId="{A0BCF734-A1D2-46DF-B523-B3C7C0965221}" destId="{BDC96D6C-E0CF-4CD0-B256-12760B3472B8}" srcOrd="0" destOrd="0" presId="urn:microsoft.com/office/officeart/2005/8/layout/orgChart1"/>
    <dgm:cxn modelId="{4D11A6C0-1AF7-B948-8C9F-96ED1CBA4DF9}" srcId="{A42B44BD-61A2-4AF0-AC6B-CDC3FF0300F5}" destId="{1EBD61F1-419A-F146-953F-2D9F2216A25E}" srcOrd="0" destOrd="0" parTransId="{D56AE462-AC9E-A343-9C41-E52F327A6E9E}" sibTransId="{9BFDF79C-D2F9-AF41-A62E-D47E210BE8C6}"/>
    <dgm:cxn modelId="{9D50B6C3-B477-4145-901A-AC97492FDE38}" type="presOf" srcId="{062519F2-F4FC-4FA7-9B01-F64FE539D594}" destId="{9B1BDA49-E893-4073-BA48-591AD7649741}" srcOrd="0" destOrd="0" presId="urn:microsoft.com/office/officeart/2005/8/layout/orgChart1"/>
    <dgm:cxn modelId="{91E6FCC4-67A3-CE42-B847-52F4DF9B6334}" type="presOf" srcId="{5A67C186-DAAB-49E5-B30F-8E92F4DBE319}" destId="{A43BD774-2EE4-4CAA-BB1E-7E00D9BEB730}" srcOrd="0" destOrd="0" presId="urn:microsoft.com/office/officeart/2005/8/layout/orgChart1"/>
    <dgm:cxn modelId="{724D64C5-DA8F-5441-9D44-B67F1570FF63}" type="presOf" srcId="{DD8E194D-F5C1-494E-A4FC-BD517BCCB310}" destId="{2990E63D-5216-6A4B-ADD5-B29242ECBCC8}" srcOrd="0" destOrd="0" presId="urn:microsoft.com/office/officeart/2005/8/layout/orgChart1"/>
    <dgm:cxn modelId="{6CA41CC7-D846-6E46-A1D1-E9A8247CD023}" type="presOf" srcId="{6557EA93-8203-764D-A08A-101150F6635A}" destId="{E9637498-5D48-6E44-A5B9-CB39FB969DB0}" srcOrd="0" destOrd="0" presId="urn:microsoft.com/office/officeart/2005/8/layout/orgChart1"/>
    <dgm:cxn modelId="{9E45CACB-6473-A14E-A5EE-6D12D49E1681}" type="presOf" srcId="{2CADE72C-2860-487E-A943-A96C229F5446}" destId="{DE6729AF-C2C4-4F49-81AD-C1DE8F234F75}" srcOrd="0" destOrd="0" presId="urn:microsoft.com/office/officeart/2005/8/layout/orgChart1"/>
    <dgm:cxn modelId="{485B14CF-56C6-1346-9E52-81BA97AC832A}" type="presOf" srcId="{4AFBB688-3D96-7448-B992-AA7769FF0D16}" destId="{A9A5E253-DBBC-F041-9CC5-745E576EF424}" srcOrd="0" destOrd="0" presId="urn:microsoft.com/office/officeart/2005/8/layout/orgChart1"/>
    <dgm:cxn modelId="{F1D79CD0-1E88-5548-A5D1-D1212F885BA1}" type="presOf" srcId="{5E43CF1F-6590-1B4E-88D7-61D8B2E2A937}" destId="{E7CFC154-5A57-A342-AD77-637F176A1CFB}" srcOrd="1" destOrd="0" presId="urn:microsoft.com/office/officeart/2005/8/layout/orgChart1"/>
    <dgm:cxn modelId="{A02CD7D2-4482-9F4E-B320-BC70FDBFBC6B}" srcId="{3BD2E698-F74C-1446-A277-8074F0D35680}" destId="{32D3FBB4-1DAE-4849-8892-0054C0C8058F}" srcOrd="5" destOrd="0" parTransId="{A298F427-508E-724C-9B5A-21329CDEE777}" sibTransId="{133ACCAF-3173-9F4C-9B1F-A105DA4B3809}"/>
    <dgm:cxn modelId="{757F29D7-8D32-AF41-8B0D-1CB5C7851603}" srcId="{3BD2E698-F74C-1446-A277-8074F0D35680}" destId="{9D561D2B-C952-CA49-BE32-4C667184D65F}" srcOrd="3" destOrd="0" parTransId="{6557EA93-8203-764D-A08A-101150F6635A}" sibTransId="{0A246230-F946-8144-AA5A-313B8574FEDA}"/>
    <dgm:cxn modelId="{6297EDD9-3222-8248-A9CF-811ED6EE180C}" type="presOf" srcId="{9D561D2B-C952-CA49-BE32-4C667184D65F}" destId="{26D85A0F-73E2-424A-BF52-F4B685CDF6C3}" srcOrd="0" destOrd="0" presId="urn:microsoft.com/office/officeart/2005/8/layout/orgChart1"/>
    <dgm:cxn modelId="{E18E4FDA-2DAF-6A49-AE6A-58615050A58F}" type="presOf" srcId="{1EBD61F1-419A-F146-953F-2D9F2216A25E}" destId="{E4201090-FBE6-F84D-8160-7911C693379F}" srcOrd="0" destOrd="0" presId="urn:microsoft.com/office/officeart/2005/8/layout/orgChart1"/>
    <dgm:cxn modelId="{0D0C47DB-2088-A24B-88FE-6F56443BE88E}" type="presOf" srcId="{88166B95-A978-47FB-A037-F6D86A32945A}" destId="{1BEDB40A-7B1D-4F73-B970-EAB2C442A9AE}" srcOrd="0" destOrd="0" presId="urn:microsoft.com/office/officeart/2005/8/layout/orgChart1"/>
    <dgm:cxn modelId="{EF6647DF-8913-BC4B-972E-57898F15B27C}" type="presOf" srcId="{4AFBB688-3D96-7448-B992-AA7769FF0D16}" destId="{AD12D4B3-0689-3C48-BF98-6419667800DE}" srcOrd="1" destOrd="0" presId="urn:microsoft.com/office/officeart/2005/8/layout/orgChart1"/>
    <dgm:cxn modelId="{D59451DF-EB1D-2144-8DE2-62FD6FD80677}" type="presOf" srcId="{3E0892FA-8716-FF47-B94B-F1C86F85A653}" destId="{30A42B9B-5581-3741-895C-8CBB108E5247}" srcOrd="0" destOrd="0" presId="urn:microsoft.com/office/officeart/2005/8/layout/orgChart1"/>
    <dgm:cxn modelId="{A14C2DE2-0D7F-124B-90E4-A6C5B87A6AA3}" type="presOf" srcId="{E19B6513-9F89-42A5-95EF-E0F5B23A6E43}" destId="{9F3BF23C-E210-454D-8743-3F75CF9E598F}" srcOrd="0" destOrd="0" presId="urn:microsoft.com/office/officeart/2005/8/layout/orgChart1"/>
    <dgm:cxn modelId="{17BA6DE3-2671-BE42-813C-481FD99BE6DC}" type="presOf" srcId="{99DB0011-B657-49C7-B095-777C34CBBE49}" destId="{4C0829EA-F58B-4E03-9B2D-F7F942F2338C}" srcOrd="0" destOrd="0" presId="urn:microsoft.com/office/officeart/2005/8/layout/orgChart1"/>
    <dgm:cxn modelId="{F68D39E4-74D1-AC49-813F-643101D2F272}" type="presOf" srcId="{A42B44BD-61A2-4AF0-AC6B-CDC3FF0300F5}" destId="{AC313BAA-9B28-4D56-B9BE-EBD7C726E431}" srcOrd="0" destOrd="0" presId="urn:microsoft.com/office/officeart/2005/8/layout/orgChart1"/>
    <dgm:cxn modelId="{7D62D7E5-DCF0-4CB0-A0A9-96CC5CCD1CAA}" srcId="{3BD2E698-F74C-1446-A277-8074F0D35680}" destId="{1B887012-EB80-4E76-ABFA-CB8C7172C636}" srcOrd="2" destOrd="0" parTransId="{88166B95-A978-47FB-A037-F6D86A32945A}" sibTransId="{5836D6D4-2FA1-461D-9FCD-ABDEB75B724C}"/>
    <dgm:cxn modelId="{CB6223EC-DCA3-4A4E-B3F5-2651C75A17DE}" srcId="{88F87FA6-A204-47E9-9B27-5DAD4D8DE70A}" destId="{180C6A20-FCF4-4474-8B64-C91D1F9391B9}" srcOrd="1" destOrd="0" parTransId="{F82B6A4D-94E3-4E40-AF14-D6B17FFDFE7E}" sibTransId="{D08E913A-8C13-4C33-B649-135A4139291D}"/>
    <dgm:cxn modelId="{32668DEC-792C-5E4F-B3CE-D1D480C53BCB}" type="presOf" srcId="{3B0E864E-5BFE-4884-8782-160D65198213}" destId="{ABBE120A-3C15-469E-A1F5-513E336BE27D}" srcOrd="0" destOrd="0" presId="urn:microsoft.com/office/officeart/2005/8/layout/orgChart1"/>
    <dgm:cxn modelId="{5C98EEEE-65D4-6246-BD30-8A7F62C5891C}" type="presOf" srcId="{B67DBAB2-D070-4340-AD1B-CAA75B09CE50}" destId="{7FC3E147-B0EF-9D40-89FF-CA97831666FC}" srcOrd="0" destOrd="0" presId="urn:microsoft.com/office/officeart/2005/8/layout/orgChart1"/>
    <dgm:cxn modelId="{AAF8B3F3-A6ED-D344-A00C-A70CA6EAA72F}" type="presOf" srcId="{BC7AD76C-9288-9141-87E2-25E3AF57150E}" destId="{A3B10875-6691-224F-9FDB-A722241F4E59}" srcOrd="1" destOrd="0" presId="urn:microsoft.com/office/officeart/2005/8/layout/orgChart1"/>
    <dgm:cxn modelId="{0085A1F5-A799-45AD-B7FE-C4FA6336C52B}" srcId="{3BD2E698-F74C-1446-A277-8074F0D35680}" destId="{88F87FA6-A204-47E9-9B27-5DAD4D8DE70A}" srcOrd="0" destOrd="0" parTransId="{E19B6513-9F89-42A5-95EF-E0F5B23A6E43}" sibTransId="{6A3721E9-C886-47DC-9D8B-49436C057B7F}"/>
    <dgm:cxn modelId="{71FFB0F5-B72E-A944-BECD-8B82A9D4DEB7}" type="presOf" srcId="{A298F427-508E-724C-9B5A-21329CDEE777}" destId="{F0A08AF1-3656-A44C-B3D3-9F496D2614AA}" srcOrd="0" destOrd="0" presId="urn:microsoft.com/office/officeart/2005/8/layout/orgChart1"/>
    <dgm:cxn modelId="{485290FA-50A4-A549-B247-5AEBF0262B6B}" srcId="{1B887012-EB80-4E76-ABFA-CB8C7172C636}" destId="{11E31E4E-4681-7D45-952E-70446AD56995}" srcOrd="0" destOrd="0" parTransId="{56F10801-DAE0-E046-B307-FE63B0973C1B}" sibTransId="{02C3680B-5DEE-2B45-8751-A94822B7B3B4}"/>
    <dgm:cxn modelId="{15941BFC-E99E-C04E-9266-B1951DBE79EE}" type="presOf" srcId="{9D561D2B-C952-CA49-BE32-4C667184D65F}" destId="{E9B42BE4-35B3-4A45-B1F4-C4EEECD3790D}" srcOrd="1" destOrd="0" presId="urn:microsoft.com/office/officeart/2005/8/layout/orgChart1"/>
    <dgm:cxn modelId="{6759D9FD-BBBA-A249-A7AC-3CEAE3D5D33C}" srcId="{32D3FBB4-1DAE-4849-8892-0054C0C8058F}" destId="{0764AEB8-8EDD-6545-9854-88A78035B0E5}" srcOrd="1" destOrd="0" parTransId="{E2804EDB-77C0-7041-A7B6-4B9D0F042794}" sibTransId="{A474CDC7-54E2-5A4F-88C7-E31FB2CE7950}"/>
    <dgm:cxn modelId="{90B2E9FE-338C-4135-9484-809391CF4C7E}" srcId="{3BD2E698-F74C-1446-A277-8074F0D35680}" destId="{740D0A6A-BD28-42DD-8D40-664CC8732CBC}" srcOrd="6" destOrd="0" parTransId="{2CADE72C-2860-487E-A943-A96C229F5446}" sibTransId="{A2E14C37-48B4-4964-85E0-AF4DAA1B7991}"/>
    <dgm:cxn modelId="{23418D5A-A974-0342-9B12-42DFBC24D5AE}" type="presParOf" srcId="{129D6AF0-EE9C-4434-AEEB-E0F4FCD4E736}" destId="{6A843FB9-8E8C-744A-9632-9B8745DFB3A4}" srcOrd="0" destOrd="0" presId="urn:microsoft.com/office/officeart/2005/8/layout/orgChart1"/>
    <dgm:cxn modelId="{7C294EF5-B9FD-814E-8BBF-8A6C3673B0CA}" type="presParOf" srcId="{6A843FB9-8E8C-744A-9632-9B8745DFB3A4}" destId="{35D06694-9472-BC43-B949-DAE66C23E79E}" srcOrd="0" destOrd="0" presId="urn:microsoft.com/office/officeart/2005/8/layout/orgChart1"/>
    <dgm:cxn modelId="{5C20F78F-5641-7741-B32B-343D0031C0A4}" type="presParOf" srcId="{35D06694-9472-BC43-B949-DAE66C23E79E}" destId="{4DA0F9E5-6429-3A41-A828-EAA669613AFD}" srcOrd="0" destOrd="0" presId="urn:microsoft.com/office/officeart/2005/8/layout/orgChart1"/>
    <dgm:cxn modelId="{9B7E49D3-50C0-4E48-A322-F0ACB8C1167A}" type="presParOf" srcId="{35D06694-9472-BC43-B949-DAE66C23E79E}" destId="{78B8C4F1-2585-104D-A127-2BED4ECC9A8F}" srcOrd="1" destOrd="0" presId="urn:microsoft.com/office/officeart/2005/8/layout/orgChart1"/>
    <dgm:cxn modelId="{FC2899CC-617F-9B47-A114-EC81AB2D297B}" type="presParOf" srcId="{6A843FB9-8E8C-744A-9632-9B8745DFB3A4}" destId="{EF85BC6A-22F3-E549-948D-0CF2B856BBE0}" srcOrd="1" destOrd="0" presId="urn:microsoft.com/office/officeart/2005/8/layout/orgChart1"/>
    <dgm:cxn modelId="{AAE9E755-E89C-604D-8F50-9E336F75FECD}" type="presParOf" srcId="{6A843FB9-8E8C-744A-9632-9B8745DFB3A4}" destId="{3E0B9991-B2FB-6B42-B908-CBEF8A137D24}" srcOrd="2" destOrd="0" presId="urn:microsoft.com/office/officeart/2005/8/layout/orgChart1"/>
    <dgm:cxn modelId="{72CB9C4B-1103-344E-969E-0BC5472A89B8}" type="presParOf" srcId="{129D6AF0-EE9C-4434-AEEB-E0F4FCD4E736}" destId="{C0B01A73-7496-7F42-AD19-AD0DEA6A8EDB}" srcOrd="1" destOrd="0" presId="urn:microsoft.com/office/officeart/2005/8/layout/orgChart1"/>
    <dgm:cxn modelId="{F5A331C3-03AC-1543-A5CB-118F885D3040}" type="presParOf" srcId="{C0B01A73-7496-7F42-AD19-AD0DEA6A8EDB}" destId="{63E01ED1-F13F-3E4B-994F-2A134ECD704D}" srcOrd="0" destOrd="0" presId="urn:microsoft.com/office/officeart/2005/8/layout/orgChart1"/>
    <dgm:cxn modelId="{299A736C-E1F1-654C-B8ED-EA9B25308BC7}" type="presParOf" srcId="{63E01ED1-F13F-3E4B-994F-2A134ECD704D}" destId="{30A42B9B-5581-3741-895C-8CBB108E5247}" srcOrd="0" destOrd="0" presId="urn:microsoft.com/office/officeart/2005/8/layout/orgChart1"/>
    <dgm:cxn modelId="{31E74248-E9F9-1A4A-995C-DBD299994A1D}" type="presParOf" srcId="{63E01ED1-F13F-3E4B-994F-2A134ECD704D}" destId="{1CEAFA3B-AF50-DA4C-BDA8-957F563D6394}" srcOrd="1" destOrd="0" presId="urn:microsoft.com/office/officeart/2005/8/layout/orgChart1"/>
    <dgm:cxn modelId="{5EBC999F-DF3E-F843-BBDA-09B738BC0B8D}" type="presParOf" srcId="{C0B01A73-7496-7F42-AD19-AD0DEA6A8EDB}" destId="{C0BCF124-B693-0F44-BDDD-969ACF1EC2ED}" srcOrd="1" destOrd="0" presId="urn:microsoft.com/office/officeart/2005/8/layout/orgChart1"/>
    <dgm:cxn modelId="{7E719180-59B4-3D4F-87A3-27EAC4A5285B}" type="presParOf" srcId="{C0B01A73-7496-7F42-AD19-AD0DEA6A8EDB}" destId="{2ABD37FD-78DF-CF4B-A4EE-E89B6B521509}" srcOrd="2" destOrd="0" presId="urn:microsoft.com/office/officeart/2005/8/layout/orgChart1"/>
    <dgm:cxn modelId="{1051DF30-9FCA-144F-8BAF-9B5A4AF85A45}" type="presParOf" srcId="{129D6AF0-EE9C-4434-AEEB-E0F4FCD4E736}" destId="{05A6680D-0CBE-6849-A51D-95AC4FF04A60}" srcOrd="2" destOrd="0" presId="urn:microsoft.com/office/officeart/2005/8/layout/orgChart1"/>
    <dgm:cxn modelId="{60F3AA76-EBF3-A240-8CE2-6522F6CD084E}" type="presParOf" srcId="{05A6680D-0CBE-6849-A51D-95AC4FF04A60}" destId="{A71E8AF1-908D-E74D-A442-6D7A9C1610A5}" srcOrd="0" destOrd="0" presId="urn:microsoft.com/office/officeart/2005/8/layout/orgChart1"/>
    <dgm:cxn modelId="{7CE23824-0C90-9C45-A9BC-47F027A5C04E}" type="presParOf" srcId="{A71E8AF1-908D-E74D-A442-6D7A9C1610A5}" destId="{0217EF57-DA30-114E-BC45-0633F08E982A}" srcOrd="0" destOrd="0" presId="urn:microsoft.com/office/officeart/2005/8/layout/orgChart1"/>
    <dgm:cxn modelId="{4C879704-079E-0B4D-8182-51F3701B4394}" type="presParOf" srcId="{A71E8AF1-908D-E74D-A442-6D7A9C1610A5}" destId="{A440095F-5D11-764F-9AA2-39D75A216396}" srcOrd="1" destOrd="0" presId="urn:microsoft.com/office/officeart/2005/8/layout/orgChart1"/>
    <dgm:cxn modelId="{9F663DAC-B8FC-A442-9BED-7EEEB4DF3108}" type="presParOf" srcId="{05A6680D-0CBE-6849-A51D-95AC4FF04A60}" destId="{C21DF78D-54FA-C643-8639-47871359D5E5}" srcOrd="1" destOrd="0" presId="urn:microsoft.com/office/officeart/2005/8/layout/orgChart1"/>
    <dgm:cxn modelId="{2830306E-5DE3-F847-80FF-AD5A2C6AB1B2}" type="presParOf" srcId="{C21DF78D-54FA-C643-8639-47871359D5E5}" destId="{9F3BF23C-E210-454D-8743-3F75CF9E598F}" srcOrd="0" destOrd="0" presId="urn:microsoft.com/office/officeart/2005/8/layout/orgChart1"/>
    <dgm:cxn modelId="{FA56A234-57A7-B54E-A46D-7A278A354D21}" type="presParOf" srcId="{C21DF78D-54FA-C643-8639-47871359D5E5}" destId="{2BAA96BB-6084-491D-B715-9214D2453992}" srcOrd="1" destOrd="0" presId="urn:microsoft.com/office/officeart/2005/8/layout/orgChart1"/>
    <dgm:cxn modelId="{775F92BE-6AD2-0245-8978-40446D9FA2C5}" type="presParOf" srcId="{2BAA96BB-6084-491D-B715-9214D2453992}" destId="{25420C29-5EC3-490A-9072-690CE7F3EFDA}" srcOrd="0" destOrd="0" presId="urn:microsoft.com/office/officeart/2005/8/layout/orgChart1"/>
    <dgm:cxn modelId="{0F37232D-365B-ED41-82FE-93A976A1CB03}" type="presParOf" srcId="{25420C29-5EC3-490A-9072-690CE7F3EFDA}" destId="{A9A32107-B1FA-4C07-8D9F-42306FB16525}" srcOrd="0" destOrd="0" presId="urn:microsoft.com/office/officeart/2005/8/layout/orgChart1"/>
    <dgm:cxn modelId="{D48E0579-5656-664D-B38E-BCA7B262A8CA}" type="presParOf" srcId="{25420C29-5EC3-490A-9072-690CE7F3EFDA}" destId="{F16E6EC4-230F-497A-9B2D-C07B2B9E89C2}" srcOrd="1" destOrd="0" presId="urn:microsoft.com/office/officeart/2005/8/layout/orgChart1"/>
    <dgm:cxn modelId="{60B2AD79-52C5-FE47-B6D2-342339D8374C}" type="presParOf" srcId="{2BAA96BB-6084-491D-B715-9214D2453992}" destId="{5B06EA31-03E4-421D-932E-DD097140A601}" srcOrd="1" destOrd="0" presId="urn:microsoft.com/office/officeart/2005/8/layout/orgChart1"/>
    <dgm:cxn modelId="{FA37139B-B5EC-904D-A7C9-6BE8285DD350}" type="presParOf" srcId="{5B06EA31-03E4-421D-932E-DD097140A601}" destId="{92729E92-A210-4705-9260-C4DEEADEE443}" srcOrd="0" destOrd="0" presId="urn:microsoft.com/office/officeart/2005/8/layout/orgChart1"/>
    <dgm:cxn modelId="{E4492D8E-891D-804B-8AF8-5438FA46066B}" type="presParOf" srcId="{5B06EA31-03E4-421D-932E-DD097140A601}" destId="{F192E8F7-23E9-4FE4-B223-5A1DD499F1F9}" srcOrd="1" destOrd="0" presId="urn:microsoft.com/office/officeart/2005/8/layout/orgChart1"/>
    <dgm:cxn modelId="{AE55DC87-AD10-1D4C-A850-0EBD2CBFF8F4}" type="presParOf" srcId="{F192E8F7-23E9-4FE4-B223-5A1DD499F1F9}" destId="{EFE15666-4A91-4BC4-9299-136F081C2921}" srcOrd="0" destOrd="0" presId="urn:microsoft.com/office/officeart/2005/8/layout/orgChart1"/>
    <dgm:cxn modelId="{93C004C4-2AFF-C34C-A74A-26330DF58037}" type="presParOf" srcId="{EFE15666-4A91-4BC4-9299-136F081C2921}" destId="{9B1BDA49-E893-4073-BA48-591AD7649741}" srcOrd="0" destOrd="0" presId="urn:microsoft.com/office/officeart/2005/8/layout/orgChart1"/>
    <dgm:cxn modelId="{4D0A83ED-ACBB-CD4F-B836-BF27C32502A3}" type="presParOf" srcId="{EFE15666-4A91-4BC4-9299-136F081C2921}" destId="{90CE23DF-598F-4CEF-948D-44BE76B69F88}" srcOrd="1" destOrd="0" presId="urn:microsoft.com/office/officeart/2005/8/layout/orgChart1"/>
    <dgm:cxn modelId="{D47E787A-0925-5D45-910D-BDEE270E6C5C}" type="presParOf" srcId="{F192E8F7-23E9-4FE4-B223-5A1DD499F1F9}" destId="{9A4DBE63-EDBB-4B2B-B814-50E7A7C141CC}" srcOrd="1" destOrd="0" presId="urn:microsoft.com/office/officeart/2005/8/layout/orgChart1"/>
    <dgm:cxn modelId="{95E6315F-E504-A244-AF27-2FB2DF5BC308}" type="presParOf" srcId="{F192E8F7-23E9-4FE4-B223-5A1DD499F1F9}" destId="{E276EF6F-D550-44FB-B028-5F986E264089}" srcOrd="2" destOrd="0" presId="urn:microsoft.com/office/officeart/2005/8/layout/orgChart1"/>
    <dgm:cxn modelId="{E2E8D4EA-10AF-E942-A6C0-967247FD1AA7}" type="presParOf" srcId="{5B06EA31-03E4-421D-932E-DD097140A601}" destId="{06C21553-B654-4619-B714-75CDCC449758}" srcOrd="2" destOrd="0" presId="urn:microsoft.com/office/officeart/2005/8/layout/orgChart1"/>
    <dgm:cxn modelId="{0553B85A-6097-FA45-86F2-46FA0EA2EFAF}" type="presParOf" srcId="{5B06EA31-03E4-421D-932E-DD097140A601}" destId="{6AA59AB2-7C1B-44FE-A198-A4802A08276E}" srcOrd="3" destOrd="0" presId="urn:microsoft.com/office/officeart/2005/8/layout/orgChart1"/>
    <dgm:cxn modelId="{42304D0C-71B3-6E4E-9615-49BFC5896375}" type="presParOf" srcId="{6AA59AB2-7C1B-44FE-A198-A4802A08276E}" destId="{46FFFABF-BDF7-4076-BEF8-A33B1A5247E7}" srcOrd="0" destOrd="0" presId="urn:microsoft.com/office/officeart/2005/8/layout/orgChart1"/>
    <dgm:cxn modelId="{20B575B8-93DA-6247-8C96-5F9C7CF7D58D}" type="presParOf" srcId="{46FFFABF-BDF7-4076-BEF8-A33B1A5247E7}" destId="{8BA232DA-DF12-498E-AD25-41D1E538199C}" srcOrd="0" destOrd="0" presId="urn:microsoft.com/office/officeart/2005/8/layout/orgChart1"/>
    <dgm:cxn modelId="{C3A7FAD9-98E4-AA42-8535-8BBB4982692E}" type="presParOf" srcId="{46FFFABF-BDF7-4076-BEF8-A33B1A5247E7}" destId="{5A2F0B17-D118-41F7-96D0-EF879B859B89}" srcOrd="1" destOrd="0" presId="urn:microsoft.com/office/officeart/2005/8/layout/orgChart1"/>
    <dgm:cxn modelId="{BA9572FE-7BF4-084B-8781-D1F33DAF45E5}" type="presParOf" srcId="{6AA59AB2-7C1B-44FE-A198-A4802A08276E}" destId="{F0B86064-5E79-4E3B-9A7D-B7E23F92AA6C}" srcOrd="1" destOrd="0" presId="urn:microsoft.com/office/officeart/2005/8/layout/orgChart1"/>
    <dgm:cxn modelId="{5EBEEA67-5C10-BE48-8B60-47F42228E5B5}" type="presParOf" srcId="{6AA59AB2-7C1B-44FE-A198-A4802A08276E}" destId="{E726AE2C-46C0-4390-94F9-ED3A695066D4}" srcOrd="2" destOrd="0" presId="urn:microsoft.com/office/officeart/2005/8/layout/orgChart1"/>
    <dgm:cxn modelId="{EE1F6A39-D143-0141-AD6E-FD20D1EF2DF8}" type="presParOf" srcId="{5B06EA31-03E4-421D-932E-DD097140A601}" destId="{ABBE120A-3C15-469E-A1F5-513E336BE27D}" srcOrd="4" destOrd="0" presId="urn:microsoft.com/office/officeart/2005/8/layout/orgChart1"/>
    <dgm:cxn modelId="{0A43F58A-26D8-804B-B556-C5C48A572D77}" type="presParOf" srcId="{5B06EA31-03E4-421D-932E-DD097140A601}" destId="{630B06A7-2C38-4C1B-AE59-1C06DDF403D2}" srcOrd="5" destOrd="0" presId="urn:microsoft.com/office/officeart/2005/8/layout/orgChart1"/>
    <dgm:cxn modelId="{6DF83B45-181E-374F-BF26-F5B0A7B44642}" type="presParOf" srcId="{630B06A7-2C38-4C1B-AE59-1C06DDF403D2}" destId="{A55EA27E-D621-4A17-B9D1-A3A909D4B1CB}" srcOrd="0" destOrd="0" presId="urn:microsoft.com/office/officeart/2005/8/layout/orgChart1"/>
    <dgm:cxn modelId="{9F827453-9A7D-9E43-A3B7-AA10C0A0EEF5}" type="presParOf" srcId="{A55EA27E-D621-4A17-B9D1-A3A909D4B1CB}" destId="{BDC96D6C-E0CF-4CD0-B256-12760B3472B8}" srcOrd="0" destOrd="0" presId="urn:microsoft.com/office/officeart/2005/8/layout/orgChart1"/>
    <dgm:cxn modelId="{A6F9D32C-9ED8-9A46-8A6E-A40F3B585F62}" type="presParOf" srcId="{A55EA27E-D621-4A17-B9D1-A3A909D4B1CB}" destId="{7557DBEE-17F8-448F-A79F-66DFAA69BC38}" srcOrd="1" destOrd="0" presId="urn:microsoft.com/office/officeart/2005/8/layout/orgChart1"/>
    <dgm:cxn modelId="{8970C339-F700-4648-B05A-729F388418A1}" type="presParOf" srcId="{630B06A7-2C38-4C1B-AE59-1C06DDF403D2}" destId="{A1812A91-1C6E-40CD-B4DC-C803292A7968}" srcOrd="1" destOrd="0" presId="urn:microsoft.com/office/officeart/2005/8/layout/orgChart1"/>
    <dgm:cxn modelId="{84DEBF64-F2B8-544B-A0E2-34E1FFF76FB3}" type="presParOf" srcId="{630B06A7-2C38-4C1B-AE59-1C06DDF403D2}" destId="{B3F9C56B-D3C8-4184-96EA-B1F3CD6032C1}" srcOrd="2" destOrd="0" presId="urn:microsoft.com/office/officeart/2005/8/layout/orgChart1"/>
    <dgm:cxn modelId="{8DEBFB14-9471-6340-A4FD-7B0B49EC1B58}" type="presParOf" srcId="{5B06EA31-03E4-421D-932E-DD097140A601}" destId="{19D4390C-60F9-417E-9DE0-EAC0A67E3A19}" srcOrd="6" destOrd="0" presId="urn:microsoft.com/office/officeart/2005/8/layout/orgChart1"/>
    <dgm:cxn modelId="{C0DC1AB3-025A-1F42-80E5-6C66534B6171}" type="presParOf" srcId="{5B06EA31-03E4-421D-932E-DD097140A601}" destId="{5760EEFB-F8E9-4BAE-8ADC-8A2DE9883717}" srcOrd="7" destOrd="0" presId="urn:microsoft.com/office/officeart/2005/8/layout/orgChart1"/>
    <dgm:cxn modelId="{B434816C-6922-D345-A5A0-B81DE5DA08DF}" type="presParOf" srcId="{5760EEFB-F8E9-4BAE-8ADC-8A2DE9883717}" destId="{93D0113A-4AE1-4069-B357-3F84B00066CC}" srcOrd="0" destOrd="0" presId="urn:microsoft.com/office/officeart/2005/8/layout/orgChart1"/>
    <dgm:cxn modelId="{9C6F68D0-A422-0041-99BD-4E46B005967E}" type="presParOf" srcId="{93D0113A-4AE1-4069-B357-3F84B00066CC}" destId="{A43BD774-2EE4-4CAA-BB1E-7E00D9BEB730}" srcOrd="0" destOrd="0" presId="urn:microsoft.com/office/officeart/2005/8/layout/orgChart1"/>
    <dgm:cxn modelId="{95537F13-678B-4B4F-85E8-D8310216BAE9}" type="presParOf" srcId="{93D0113A-4AE1-4069-B357-3F84B00066CC}" destId="{26D88299-A514-4321-97C4-372C51BCB765}" srcOrd="1" destOrd="0" presId="urn:microsoft.com/office/officeart/2005/8/layout/orgChart1"/>
    <dgm:cxn modelId="{CC0DBC3C-E836-1748-8ED1-7F101AAF90C5}" type="presParOf" srcId="{5760EEFB-F8E9-4BAE-8ADC-8A2DE9883717}" destId="{50581510-53F5-4D4F-99D6-756233F4399E}" srcOrd="1" destOrd="0" presId="urn:microsoft.com/office/officeart/2005/8/layout/orgChart1"/>
    <dgm:cxn modelId="{2E80BAF9-8409-FA49-A755-BD63CF9AC7F9}" type="presParOf" srcId="{5760EEFB-F8E9-4BAE-8ADC-8A2DE9883717}" destId="{94642AE0-DE71-4A27-A11B-FD58C91AD5B4}" srcOrd="2" destOrd="0" presId="urn:microsoft.com/office/officeart/2005/8/layout/orgChart1"/>
    <dgm:cxn modelId="{61B3A9F1-C9DA-804F-8634-D261C8FDC8DF}" type="presParOf" srcId="{2BAA96BB-6084-491D-B715-9214D2453992}" destId="{42C3CC62-4FA6-4205-9873-13964407B6F8}" srcOrd="2" destOrd="0" presId="urn:microsoft.com/office/officeart/2005/8/layout/orgChart1"/>
    <dgm:cxn modelId="{3C62FDB5-6584-0049-88E4-722B120AC94A}" type="presParOf" srcId="{C21DF78D-54FA-C643-8639-47871359D5E5}" destId="{C08BB4EB-114D-44C8-8AC6-C8984C961A74}" srcOrd="2" destOrd="0" presId="urn:microsoft.com/office/officeart/2005/8/layout/orgChart1"/>
    <dgm:cxn modelId="{DE98D786-04E3-C444-B0BF-B59469BB7AA1}" type="presParOf" srcId="{C21DF78D-54FA-C643-8639-47871359D5E5}" destId="{DE8B2D41-CB6B-4252-B34D-47457C6D158E}" srcOrd="3" destOrd="0" presId="urn:microsoft.com/office/officeart/2005/8/layout/orgChart1"/>
    <dgm:cxn modelId="{E5F7FAAE-F3A6-F04C-9D96-781B1D6C3D24}" type="presParOf" srcId="{DE8B2D41-CB6B-4252-B34D-47457C6D158E}" destId="{644917ED-ED01-4AA7-AC09-F8C8558B3D55}" srcOrd="0" destOrd="0" presId="urn:microsoft.com/office/officeart/2005/8/layout/orgChart1"/>
    <dgm:cxn modelId="{50EC044E-A9FC-0A43-9AB9-6677C28D4AFF}" type="presParOf" srcId="{644917ED-ED01-4AA7-AC09-F8C8558B3D55}" destId="{4C0829EA-F58B-4E03-9B2D-F7F942F2338C}" srcOrd="0" destOrd="0" presId="urn:microsoft.com/office/officeart/2005/8/layout/orgChart1"/>
    <dgm:cxn modelId="{4611443A-0420-0347-AE84-A52DCBD65385}" type="presParOf" srcId="{644917ED-ED01-4AA7-AC09-F8C8558B3D55}" destId="{FD9E7EBF-22DD-45C3-983D-F3A170938A8D}" srcOrd="1" destOrd="0" presId="urn:microsoft.com/office/officeart/2005/8/layout/orgChart1"/>
    <dgm:cxn modelId="{E5CF8CBE-9F2B-B242-8EF5-43B281A2B303}" type="presParOf" srcId="{DE8B2D41-CB6B-4252-B34D-47457C6D158E}" destId="{9DCD71A5-892D-443C-AF7B-A3FC9F73BA25}" srcOrd="1" destOrd="0" presId="urn:microsoft.com/office/officeart/2005/8/layout/orgChart1"/>
    <dgm:cxn modelId="{39D388CE-5856-9F4A-B4B2-1389BEB7F0F5}" type="presParOf" srcId="{DE8B2D41-CB6B-4252-B34D-47457C6D158E}" destId="{AF23A036-9850-4904-9715-0C0BDC053ECB}" srcOrd="2" destOrd="0" presId="urn:microsoft.com/office/officeart/2005/8/layout/orgChart1"/>
    <dgm:cxn modelId="{4BB00603-61B3-D541-ACB2-1D08438F9070}" type="presParOf" srcId="{C21DF78D-54FA-C643-8639-47871359D5E5}" destId="{1BEDB40A-7B1D-4F73-B970-EAB2C442A9AE}" srcOrd="4" destOrd="0" presId="urn:microsoft.com/office/officeart/2005/8/layout/orgChart1"/>
    <dgm:cxn modelId="{3D85D2BF-A341-3548-A076-80588BE28E01}" type="presParOf" srcId="{C21DF78D-54FA-C643-8639-47871359D5E5}" destId="{B494C40D-1EFB-43C7-A04E-5126F8F521D8}" srcOrd="5" destOrd="0" presId="urn:microsoft.com/office/officeart/2005/8/layout/orgChart1"/>
    <dgm:cxn modelId="{BC7E8B45-72BF-AF45-B607-2013FACB2D77}" type="presParOf" srcId="{B494C40D-1EFB-43C7-A04E-5126F8F521D8}" destId="{7166B1C3-8CC1-40A2-8D9A-217DDCB0062B}" srcOrd="0" destOrd="0" presId="urn:microsoft.com/office/officeart/2005/8/layout/orgChart1"/>
    <dgm:cxn modelId="{08AA2DA0-59B1-7342-89C4-4BB745157FB6}" type="presParOf" srcId="{7166B1C3-8CC1-40A2-8D9A-217DDCB0062B}" destId="{675C3346-00DE-42ED-8345-134D4273F83A}" srcOrd="0" destOrd="0" presId="urn:microsoft.com/office/officeart/2005/8/layout/orgChart1"/>
    <dgm:cxn modelId="{86230BCB-C0C9-6343-8F8C-14BC376E243D}" type="presParOf" srcId="{7166B1C3-8CC1-40A2-8D9A-217DDCB0062B}" destId="{3C9B0876-CD57-48BF-AD29-3A0A2B67065A}" srcOrd="1" destOrd="0" presId="urn:microsoft.com/office/officeart/2005/8/layout/orgChart1"/>
    <dgm:cxn modelId="{E0A2951C-A94A-7848-99F7-7975C14DCA50}" type="presParOf" srcId="{B494C40D-1EFB-43C7-A04E-5126F8F521D8}" destId="{63D666C9-1C3F-4934-B37D-D5D07287F48F}" srcOrd="1" destOrd="0" presId="urn:microsoft.com/office/officeart/2005/8/layout/orgChart1"/>
    <dgm:cxn modelId="{1DA477D5-1E18-6942-B4C9-912A84A0C207}" type="presParOf" srcId="{63D666C9-1C3F-4934-B37D-D5D07287F48F}" destId="{52D648B2-9CFE-4443-A07E-42843D1F326B}" srcOrd="0" destOrd="0" presId="urn:microsoft.com/office/officeart/2005/8/layout/orgChart1"/>
    <dgm:cxn modelId="{9AAA70DA-1B27-1B48-BFCC-C50527175285}" type="presParOf" srcId="{63D666C9-1C3F-4934-B37D-D5D07287F48F}" destId="{30300A8B-19ED-2A4B-814F-E5995415111A}" srcOrd="1" destOrd="0" presId="urn:microsoft.com/office/officeart/2005/8/layout/orgChart1"/>
    <dgm:cxn modelId="{ADB83C9C-6E2A-E944-A799-44EFF2914C60}" type="presParOf" srcId="{30300A8B-19ED-2A4B-814F-E5995415111A}" destId="{4281B965-81EE-A942-819B-85FD01C7B8F6}" srcOrd="0" destOrd="0" presId="urn:microsoft.com/office/officeart/2005/8/layout/orgChart1"/>
    <dgm:cxn modelId="{54B59972-902F-9243-810D-4CE83BB583AF}" type="presParOf" srcId="{4281B965-81EE-A942-819B-85FD01C7B8F6}" destId="{DEE14A50-242B-194A-9A63-4B5E977E2C43}" srcOrd="0" destOrd="0" presId="urn:microsoft.com/office/officeart/2005/8/layout/orgChart1"/>
    <dgm:cxn modelId="{AEECBA52-D7F5-8945-9753-DDA0C914342F}" type="presParOf" srcId="{4281B965-81EE-A942-819B-85FD01C7B8F6}" destId="{09FC9190-B2AC-394D-A611-451618FFB297}" srcOrd="1" destOrd="0" presId="urn:microsoft.com/office/officeart/2005/8/layout/orgChart1"/>
    <dgm:cxn modelId="{7B7B28F5-A975-2D44-AB9F-BE874F8E8B8F}" type="presParOf" srcId="{30300A8B-19ED-2A4B-814F-E5995415111A}" destId="{F293A125-B39D-FB43-8BA6-CDD6DB197A86}" srcOrd="1" destOrd="0" presId="urn:microsoft.com/office/officeart/2005/8/layout/orgChart1"/>
    <dgm:cxn modelId="{86A1CB9E-5335-134C-8D5F-4828FC1683DE}" type="presParOf" srcId="{30300A8B-19ED-2A4B-814F-E5995415111A}" destId="{F8986510-A1B1-6645-8CC5-BCE0683D3709}" srcOrd="2" destOrd="0" presId="urn:microsoft.com/office/officeart/2005/8/layout/orgChart1"/>
    <dgm:cxn modelId="{346396F5-55F8-CE4B-AE57-62E52AD92ACE}" type="presParOf" srcId="{63D666C9-1C3F-4934-B37D-D5D07287F48F}" destId="{F8C7FE24-4DEA-3845-A7D3-11F219B3C488}" srcOrd="2" destOrd="0" presId="urn:microsoft.com/office/officeart/2005/8/layout/orgChart1"/>
    <dgm:cxn modelId="{51E186B9-F4ED-484A-9422-E6A132A91EF1}" type="presParOf" srcId="{63D666C9-1C3F-4934-B37D-D5D07287F48F}" destId="{CC362AF2-EDAC-F841-8FAE-666792AD4E6D}" srcOrd="3" destOrd="0" presId="urn:microsoft.com/office/officeart/2005/8/layout/orgChart1"/>
    <dgm:cxn modelId="{57EF4B4E-C0FA-2948-8598-A72635289041}" type="presParOf" srcId="{CC362AF2-EDAC-F841-8FAE-666792AD4E6D}" destId="{96AB2106-A4A5-5547-A367-CFD6C5034C20}" srcOrd="0" destOrd="0" presId="urn:microsoft.com/office/officeart/2005/8/layout/orgChart1"/>
    <dgm:cxn modelId="{B2BF83B5-370D-3F43-89C0-76D3D299E62C}" type="presParOf" srcId="{96AB2106-A4A5-5547-A367-CFD6C5034C20}" destId="{54B6E97F-E031-DD49-835F-C1294D95D5BD}" srcOrd="0" destOrd="0" presId="urn:microsoft.com/office/officeart/2005/8/layout/orgChart1"/>
    <dgm:cxn modelId="{929B01C4-6E2A-6E47-98C4-F08AD39C8A2D}" type="presParOf" srcId="{96AB2106-A4A5-5547-A367-CFD6C5034C20}" destId="{7B14F993-E2AC-7D46-A0D9-2DB2A48A7610}" srcOrd="1" destOrd="0" presId="urn:microsoft.com/office/officeart/2005/8/layout/orgChart1"/>
    <dgm:cxn modelId="{B1CDBD1E-A09C-3A4D-BE4E-F28941191891}" type="presParOf" srcId="{CC362AF2-EDAC-F841-8FAE-666792AD4E6D}" destId="{2512E594-8FAD-FB42-9E49-7DD7E24E5883}" srcOrd="1" destOrd="0" presId="urn:microsoft.com/office/officeart/2005/8/layout/orgChart1"/>
    <dgm:cxn modelId="{E94689AD-D3CA-8E47-A98F-8B5178AE6FD6}" type="presParOf" srcId="{CC362AF2-EDAC-F841-8FAE-666792AD4E6D}" destId="{FF724C70-4714-6E43-A060-8255EF836D3A}" srcOrd="2" destOrd="0" presId="urn:microsoft.com/office/officeart/2005/8/layout/orgChart1"/>
    <dgm:cxn modelId="{3050F3A0-C5E7-DB4B-B4E8-4170CD8EAAA8}" type="presParOf" srcId="{B494C40D-1EFB-43C7-A04E-5126F8F521D8}" destId="{9B6F2BB8-F312-4A6D-A14E-25FE68BAE3C2}" srcOrd="2" destOrd="0" presId="urn:microsoft.com/office/officeart/2005/8/layout/orgChart1"/>
    <dgm:cxn modelId="{46788FC4-9994-584D-A902-EAC5E9114DAA}" type="presParOf" srcId="{C21DF78D-54FA-C643-8639-47871359D5E5}" destId="{E9637498-5D48-6E44-A5B9-CB39FB969DB0}" srcOrd="6" destOrd="0" presId="urn:microsoft.com/office/officeart/2005/8/layout/orgChart1"/>
    <dgm:cxn modelId="{931519C7-FD37-2F4D-B136-7CEFC349C844}" type="presParOf" srcId="{C21DF78D-54FA-C643-8639-47871359D5E5}" destId="{24AAD35D-26BB-E446-8726-8B3A5FD436A4}" srcOrd="7" destOrd="0" presId="urn:microsoft.com/office/officeart/2005/8/layout/orgChart1"/>
    <dgm:cxn modelId="{32EFBEE5-4D65-5E4F-A855-B58723DFCA8D}" type="presParOf" srcId="{24AAD35D-26BB-E446-8726-8B3A5FD436A4}" destId="{3CB5506E-2919-3C40-9779-9405E69EE2C1}" srcOrd="0" destOrd="0" presId="urn:microsoft.com/office/officeart/2005/8/layout/orgChart1"/>
    <dgm:cxn modelId="{EC75EF6B-ACF3-7944-8D0D-295CBB3EF60B}" type="presParOf" srcId="{3CB5506E-2919-3C40-9779-9405E69EE2C1}" destId="{26D85A0F-73E2-424A-BF52-F4B685CDF6C3}" srcOrd="0" destOrd="0" presId="urn:microsoft.com/office/officeart/2005/8/layout/orgChart1"/>
    <dgm:cxn modelId="{7715B6F9-7621-C048-8BFE-181CF1C05FB0}" type="presParOf" srcId="{3CB5506E-2919-3C40-9779-9405E69EE2C1}" destId="{E9B42BE4-35B3-4A45-B1F4-C4EEECD3790D}" srcOrd="1" destOrd="0" presId="urn:microsoft.com/office/officeart/2005/8/layout/orgChart1"/>
    <dgm:cxn modelId="{BC57CF21-EC40-B84C-AEF1-69EF26482A7F}" type="presParOf" srcId="{24AAD35D-26BB-E446-8726-8B3A5FD436A4}" destId="{C7B34AA9-EB96-584B-B6BF-9B654C37EAA7}" srcOrd="1" destOrd="0" presId="urn:microsoft.com/office/officeart/2005/8/layout/orgChart1"/>
    <dgm:cxn modelId="{7012537F-25BF-1142-8DAB-653C9130E1C1}" type="presParOf" srcId="{C7B34AA9-EB96-584B-B6BF-9B654C37EAA7}" destId="{5EA7BE89-3472-4496-9540-2DB23E9135E6}" srcOrd="0" destOrd="0" presId="urn:microsoft.com/office/officeart/2005/8/layout/orgChart1"/>
    <dgm:cxn modelId="{37D0FA85-0D56-1F49-BB28-85572480EADF}" type="presParOf" srcId="{C7B34AA9-EB96-584B-B6BF-9B654C37EAA7}" destId="{4BB49BA0-C0C6-405E-9320-6BAC4CFA6648}" srcOrd="1" destOrd="0" presId="urn:microsoft.com/office/officeart/2005/8/layout/orgChart1"/>
    <dgm:cxn modelId="{CDCEB97D-0682-0949-8311-E7AAB212804A}" type="presParOf" srcId="{4BB49BA0-C0C6-405E-9320-6BAC4CFA6648}" destId="{BBD3DDAA-6F6B-4055-A6DF-26AD72F3B739}" srcOrd="0" destOrd="0" presId="urn:microsoft.com/office/officeart/2005/8/layout/orgChart1"/>
    <dgm:cxn modelId="{B6F8F388-C07C-9C4B-826D-59023771C5ED}" type="presParOf" srcId="{BBD3DDAA-6F6B-4055-A6DF-26AD72F3B739}" destId="{AEB9EBE9-F9A5-4429-A2E8-6C97E6830759}" srcOrd="0" destOrd="0" presId="urn:microsoft.com/office/officeart/2005/8/layout/orgChart1"/>
    <dgm:cxn modelId="{6672000B-61C0-5247-B0B6-D4E4DE0ED743}" type="presParOf" srcId="{BBD3DDAA-6F6B-4055-A6DF-26AD72F3B739}" destId="{B5DC3B94-B8CC-4614-887B-3EB035D12441}" srcOrd="1" destOrd="0" presId="urn:microsoft.com/office/officeart/2005/8/layout/orgChart1"/>
    <dgm:cxn modelId="{A6303B3F-3CB7-5A44-A569-BED283D2AFCD}" type="presParOf" srcId="{4BB49BA0-C0C6-405E-9320-6BAC4CFA6648}" destId="{7B8E8589-2644-49AE-B732-911888D8E4B9}" srcOrd="1" destOrd="0" presId="urn:microsoft.com/office/officeart/2005/8/layout/orgChart1"/>
    <dgm:cxn modelId="{2D17C916-A65C-2C4C-A031-A75A4A3FDD1D}" type="presParOf" srcId="{4BB49BA0-C0C6-405E-9320-6BAC4CFA6648}" destId="{5E5D5152-1DDA-486B-9623-7BC7F0F91CE8}" srcOrd="2" destOrd="0" presId="urn:microsoft.com/office/officeart/2005/8/layout/orgChart1"/>
    <dgm:cxn modelId="{A216D66B-E7EA-BD4F-B842-A09A5D122FD3}" type="presParOf" srcId="{C7B34AA9-EB96-584B-B6BF-9B654C37EAA7}" destId="{3082F1C4-8505-4979-B42F-EE663034116A}" srcOrd="2" destOrd="0" presId="urn:microsoft.com/office/officeart/2005/8/layout/orgChart1"/>
    <dgm:cxn modelId="{096361B6-08BD-644A-B8D2-2CBD40C13A5C}" type="presParOf" srcId="{C7B34AA9-EB96-584B-B6BF-9B654C37EAA7}" destId="{22BACE4B-46B8-421A-B2BC-81802438A041}" srcOrd="3" destOrd="0" presId="urn:microsoft.com/office/officeart/2005/8/layout/orgChart1"/>
    <dgm:cxn modelId="{A2BAA0B9-1476-3D49-8031-54E8CCC5911E}" type="presParOf" srcId="{22BACE4B-46B8-421A-B2BC-81802438A041}" destId="{CF131BFB-4C09-4579-98A5-FF4BD3EA69D3}" srcOrd="0" destOrd="0" presId="urn:microsoft.com/office/officeart/2005/8/layout/orgChart1"/>
    <dgm:cxn modelId="{C24D4962-3067-944A-8D47-30DBE84ABBBE}" type="presParOf" srcId="{CF131BFB-4C09-4579-98A5-FF4BD3EA69D3}" destId="{D2BB9447-7515-4300-A19C-44A141E3E666}" srcOrd="0" destOrd="0" presId="urn:microsoft.com/office/officeart/2005/8/layout/orgChart1"/>
    <dgm:cxn modelId="{4B455A02-959F-6740-9058-7C233CF4C866}" type="presParOf" srcId="{CF131BFB-4C09-4579-98A5-FF4BD3EA69D3}" destId="{71AB6491-C559-49EE-8627-EC9C3F5F5797}" srcOrd="1" destOrd="0" presId="urn:microsoft.com/office/officeart/2005/8/layout/orgChart1"/>
    <dgm:cxn modelId="{F8831DCF-D79A-AB4A-AE11-E748DA919F0D}" type="presParOf" srcId="{22BACE4B-46B8-421A-B2BC-81802438A041}" destId="{4F57EEDE-1B2A-4B2D-A2F4-6A6A0D8A349C}" srcOrd="1" destOrd="0" presId="urn:microsoft.com/office/officeart/2005/8/layout/orgChart1"/>
    <dgm:cxn modelId="{B9F5C841-5088-DB4F-AED1-1B52772B6126}" type="presParOf" srcId="{22BACE4B-46B8-421A-B2BC-81802438A041}" destId="{A903B73C-C38F-4251-ABC2-7CE6B4F05362}" srcOrd="2" destOrd="0" presId="urn:microsoft.com/office/officeart/2005/8/layout/orgChart1"/>
    <dgm:cxn modelId="{1B579E7D-854A-EF4F-A620-1D88770967A3}" type="presParOf" srcId="{C7B34AA9-EB96-584B-B6BF-9B654C37EAA7}" destId="{5F2A80AF-51C2-C947-99F5-E3EA930FE9E0}" srcOrd="4" destOrd="0" presId="urn:microsoft.com/office/officeart/2005/8/layout/orgChart1"/>
    <dgm:cxn modelId="{DE9933BC-8843-A046-BC86-1BA93BEDFFCC}" type="presParOf" srcId="{C7B34AA9-EB96-584B-B6BF-9B654C37EAA7}" destId="{FD368FC9-A4E4-8F40-A778-CE5B4F233536}" srcOrd="5" destOrd="0" presId="urn:microsoft.com/office/officeart/2005/8/layout/orgChart1"/>
    <dgm:cxn modelId="{42D6AC0D-CE24-8B4B-8081-BF9C6B9A7567}" type="presParOf" srcId="{FD368FC9-A4E4-8F40-A778-CE5B4F233536}" destId="{1B301773-B37E-0048-983F-8FAA51A4D028}" srcOrd="0" destOrd="0" presId="urn:microsoft.com/office/officeart/2005/8/layout/orgChart1"/>
    <dgm:cxn modelId="{4E1E13EA-AF1B-E449-B333-C5850CB45327}" type="presParOf" srcId="{1B301773-B37E-0048-983F-8FAA51A4D028}" destId="{10E8DC6B-F1CE-5441-9042-67CBB1E5A59C}" srcOrd="0" destOrd="0" presId="urn:microsoft.com/office/officeart/2005/8/layout/orgChart1"/>
    <dgm:cxn modelId="{9F5D2A2E-98E6-1E4B-BA83-B182BF8D0C60}" type="presParOf" srcId="{1B301773-B37E-0048-983F-8FAA51A4D028}" destId="{E7CFC154-5A57-A342-AD77-637F176A1CFB}" srcOrd="1" destOrd="0" presId="urn:microsoft.com/office/officeart/2005/8/layout/orgChart1"/>
    <dgm:cxn modelId="{D508AFB3-6FA3-194A-ACE7-CC3FCDB0AA82}" type="presParOf" srcId="{FD368FC9-A4E4-8F40-A778-CE5B4F233536}" destId="{B2B8875F-E0B9-664C-BB99-00F955AEA703}" srcOrd="1" destOrd="0" presId="urn:microsoft.com/office/officeart/2005/8/layout/orgChart1"/>
    <dgm:cxn modelId="{916E815F-02EB-2548-B682-C833F3B0976D}" type="presParOf" srcId="{FD368FC9-A4E4-8F40-A778-CE5B4F233536}" destId="{9DBABF1D-A197-AD43-9A70-C627EDCF6369}" srcOrd="2" destOrd="0" presId="urn:microsoft.com/office/officeart/2005/8/layout/orgChart1"/>
    <dgm:cxn modelId="{20BCEBA4-C136-2741-8F31-5602C03DEC8E}" type="presParOf" srcId="{24AAD35D-26BB-E446-8726-8B3A5FD436A4}" destId="{48498409-0ABA-C645-AF02-13055408DAF0}" srcOrd="2" destOrd="0" presId="urn:microsoft.com/office/officeart/2005/8/layout/orgChart1"/>
    <dgm:cxn modelId="{06B19152-F250-9045-8328-9CC421126E32}" type="presParOf" srcId="{C21DF78D-54FA-C643-8639-47871359D5E5}" destId="{B208889A-9381-4D89-8F70-B92CE2BC5750}" srcOrd="8" destOrd="0" presId="urn:microsoft.com/office/officeart/2005/8/layout/orgChart1"/>
    <dgm:cxn modelId="{C178428D-7729-EA49-92E8-3814ECBF6D48}" type="presParOf" srcId="{C21DF78D-54FA-C643-8639-47871359D5E5}" destId="{E32659DC-A305-4555-9BD3-4692EDBE24D8}" srcOrd="9" destOrd="0" presId="urn:microsoft.com/office/officeart/2005/8/layout/orgChart1"/>
    <dgm:cxn modelId="{A93060B4-A533-F845-BE73-641E4A544499}" type="presParOf" srcId="{E32659DC-A305-4555-9BD3-4692EDBE24D8}" destId="{82EBA711-2D86-48AB-B110-AA86954825A7}" srcOrd="0" destOrd="0" presId="urn:microsoft.com/office/officeart/2005/8/layout/orgChart1"/>
    <dgm:cxn modelId="{60D3CAC4-8281-C741-9A1F-2080BFCE959E}" type="presParOf" srcId="{82EBA711-2D86-48AB-B110-AA86954825A7}" destId="{AC313BAA-9B28-4D56-B9BE-EBD7C726E431}" srcOrd="0" destOrd="0" presId="urn:microsoft.com/office/officeart/2005/8/layout/orgChart1"/>
    <dgm:cxn modelId="{10204808-A835-5544-9C70-5BA2E592E7A5}" type="presParOf" srcId="{82EBA711-2D86-48AB-B110-AA86954825A7}" destId="{84B626BD-2FA9-4295-8FDD-B6BA5EE947DB}" srcOrd="1" destOrd="0" presId="urn:microsoft.com/office/officeart/2005/8/layout/orgChart1"/>
    <dgm:cxn modelId="{2EBF18E3-F9D4-FB42-A36B-18B8EE07C2E2}" type="presParOf" srcId="{E32659DC-A305-4555-9BD3-4692EDBE24D8}" destId="{AD63FF32-A961-4B12-BDE1-6A151104FCC8}" srcOrd="1" destOrd="0" presId="urn:microsoft.com/office/officeart/2005/8/layout/orgChart1"/>
    <dgm:cxn modelId="{4F62CF69-7D1B-0D44-B5EB-132ED3EB0D5F}" type="presParOf" srcId="{AD63FF32-A961-4B12-BDE1-6A151104FCC8}" destId="{7A2BCED4-A700-EB4D-A3FA-505DA57E786D}" srcOrd="0" destOrd="0" presId="urn:microsoft.com/office/officeart/2005/8/layout/orgChart1"/>
    <dgm:cxn modelId="{9547E589-C6CF-F74F-B4E1-C9D4DF7E74B9}" type="presParOf" srcId="{AD63FF32-A961-4B12-BDE1-6A151104FCC8}" destId="{67CF2F6E-FE45-4640-B94C-C6A1CDEE140F}" srcOrd="1" destOrd="0" presId="urn:microsoft.com/office/officeart/2005/8/layout/orgChart1"/>
    <dgm:cxn modelId="{C755D355-354C-BB44-92CB-E96D14CE3D52}" type="presParOf" srcId="{67CF2F6E-FE45-4640-B94C-C6A1CDEE140F}" destId="{5EDB13A9-6F14-3F4F-B23F-B99EFE4CFD5E}" srcOrd="0" destOrd="0" presId="urn:microsoft.com/office/officeart/2005/8/layout/orgChart1"/>
    <dgm:cxn modelId="{10D8A8BF-20E9-3F45-B53D-1AA38D016AEF}" type="presParOf" srcId="{5EDB13A9-6F14-3F4F-B23F-B99EFE4CFD5E}" destId="{E4201090-FBE6-F84D-8160-7911C693379F}" srcOrd="0" destOrd="0" presId="urn:microsoft.com/office/officeart/2005/8/layout/orgChart1"/>
    <dgm:cxn modelId="{5AB7E064-B117-A241-B8CE-F7724F55DB6F}" type="presParOf" srcId="{5EDB13A9-6F14-3F4F-B23F-B99EFE4CFD5E}" destId="{C19C4567-5623-1944-BC61-E1AF078B92A9}" srcOrd="1" destOrd="0" presId="urn:microsoft.com/office/officeart/2005/8/layout/orgChart1"/>
    <dgm:cxn modelId="{B174660D-E34B-BA48-98F7-3D74710C298C}" type="presParOf" srcId="{67CF2F6E-FE45-4640-B94C-C6A1CDEE140F}" destId="{20D3FAA8-F908-AC47-B103-7C6D4C1B4252}" srcOrd="1" destOrd="0" presId="urn:microsoft.com/office/officeart/2005/8/layout/orgChart1"/>
    <dgm:cxn modelId="{DA731165-4B29-704E-BD8C-F7596230BCC1}" type="presParOf" srcId="{67CF2F6E-FE45-4640-B94C-C6A1CDEE140F}" destId="{E9C9DAD6-812F-E646-BF9A-29C41FB29313}" srcOrd="2" destOrd="0" presId="urn:microsoft.com/office/officeart/2005/8/layout/orgChart1"/>
    <dgm:cxn modelId="{4876FC01-3A41-E548-B1B9-240821399D70}" type="presParOf" srcId="{AD63FF32-A961-4B12-BDE1-6A151104FCC8}" destId="{44AB752D-C1E5-724D-B3CF-4BAFA0CC1F17}" srcOrd="2" destOrd="0" presId="urn:microsoft.com/office/officeart/2005/8/layout/orgChart1"/>
    <dgm:cxn modelId="{1DA56142-A263-4345-8A94-F803BF26A04E}" type="presParOf" srcId="{AD63FF32-A961-4B12-BDE1-6A151104FCC8}" destId="{E01CDC66-28D0-4F4B-AC9B-4F36C2CFFA49}" srcOrd="3" destOrd="0" presId="urn:microsoft.com/office/officeart/2005/8/layout/orgChart1"/>
    <dgm:cxn modelId="{6B82A0BE-63A6-FD4D-83AF-6E98EF33C31A}" type="presParOf" srcId="{E01CDC66-28D0-4F4B-AC9B-4F36C2CFFA49}" destId="{5592FC2E-765E-8F48-ADEB-C6D81D45C12E}" srcOrd="0" destOrd="0" presId="urn:microsoft.com/office/officeart/2005/8/layout/orgChart1"/>
    <dgm:cxn modelId="{AABB5C4E-63DA-E84F-85CB-FB40DEBCE2B0}" type="presParOf" srcId="{5592FC2E-765E-8F48-ADEB-C6D81D45C12E}" destId="{0929F63B-A363-AF43-A4FE-B14E40069EAC}" srcOrd="0" destOrd="0" presId="urn:microsoft.com/office/officeart/2005/8/layout/orgChart1"/>
    <dgm:cxn modelId="{62F7AC3F-3D88-0943-BA44-63A154986D38}" type="presParOf" srcId="{5592FC2E-765E-8F48-ADEB-C6D81D45C12E}" destId="{B2E8C2FC-A245-074A-97E2-2D4552828B75}" srcOrd="1" destOrd="0" presId="urn:microsoft.com/office/officeart/2005/8/layout/orgChart1"/>
    <dgm:cxn modelId="{F48D88C4-ADBA-1940-B3F0-19D349BA9DAC}" type="presParOf" srcId="{E01CDC66-28D0-4F4B-AC9B-4F36C2CFFA49}" destId="{831DBE2B-7449-8946-A629-EA26F799EF5C}" srcOrd="1" destOrd="0" presId="urn:microsoft.com/office/officeart/2005/8/layout/orgChart1"/>
    <dgm:cxn modelId="{43DF192F-B79B-5A46-B383-F31774744337}" type="presParOf" srcId="{E01CDC66-28D0-4F4B-AC9B-4F36C2CFFA49}" destId="{CB820155-C351-324B-B6CD-1511FDA72AF8}" srcOrd="2" destOrd="0" presId="urn:microsoft.com/office/officeart/2005/8/layout/orgChart1"/>
    <dgm:cxn modelId="{8615AC77-BCFF-D34A-9043-A5A242F15173}" type="presParOf" srcId="{E32659DC-A305-4555-9BD3-4692EDBE24D8}" destId="{1A417333-4B03-42D0-9FF2-D95D1698D53F}" srcOrd="2" destOrd="0" presId="urn:microsoft.com/office/officeart/2005/8/layout/orgChart1"/>
    <dgm:cxn modelId="{45ECE17E-19D2-5A4E-A66F-593BF3C27463}" type="presParOf" srcId="{C21DF78D-54FA-C643-8639-47871359D5E5}" destId="{F0A08AF1-3656-A44C-B3D3-9F496D2614AA}" srcOrd="10" destOrd="0" presId="urn:microsoft.com/office/officeart/2005/8/layout/orgChart1"/>
    <dgm:cxn modelId="{F1C5D794-4693-0E48-A5D0-17F88B636F54}" type="presParOf" srcId="{C21DF78D-54FA-C643-8639-47871359D5E5}" destId="{AF45C099-0686-F046-A124-32F6F85516B1}" srcOrd="11" destOrd="0" presId="urn:microsoft.com/office/officeart/2005/8/layout/orgChart1"/>
    <dgm:cxn modelId="{B6D2604F-39F1-CF43-A81B-E622FAFA91ED}" type="presParOf" srcId="{AF45C099-0686-F046-A124-32F6F85516B1}" destId="{CBABDE45-D4E4-9F45-83E5-84475C7A867F}" srcOrd="0" destOrd="0" presId="urn:microsoft.com/office/officeart/2005/8/layout/orgChart1"/>
    <dgm:cxn modelId="{C4345624-B938-2E44-9CE4-13C5C31A63F0}" type="presParOf" srcId="{CBABDE45-D4E4-9F45-83E5-84475C7A867F}" destId="{CBDC6319-8AF4-A940-9270-0F375F80F9D2}" srcOrd="0" destOrd="0" presId="urn:microsoft.com/office/officeart/2005/8/layout/orgChart1"/>
    <dgm:cxn modelId="{445731C3-7E2C-6143-8800-413AC77A1E5F}" type="presParOf" srcId="{CBABDE45-D4E4-9F45-83E5-84475C7A867F}" destId="{8E4E1597-C90A-6E4A-8BBE-8A7B11C6B854}" srcOrd="1" destOrd="0" presId="urn:microsoft.com/office/officeart/2005/8/layout/orgChart1"/>
    <dgm:cxn modelId="{5C36CA48-30BD-104B-8AFB-8B34BD557695}" type="presParOf" srcId="{AF45C099-0686-F046-A124-32F6F85516B1}" destId="{C89FD880-EA36-7F45-A24B-B5982FAF5C49}" srcOrd="1" destOrd="0" presId="urn:microsoft.com/office/officeart/2005/8/layout/orgChart1"/>
    <dgm:cxn modelId="{00914F8B-0EAE-DF42-A97B-3C5284414322}" type="presParOf" srcId="{C89FD880-EA36-7F45-A24B-B5982FAF5C49}" destId="{32419F8F-62B3-464A-B994-568FC4E64444}" srcOrd="0" destOrd="0" presId="urn:microsoft.com/office/officeart/2005/8/layout/orgChart1"/>
    <dgm:cxn modelId="{7E08D183-DD72-2445-B8E8-40F72AB6A7C1}" type="presParOf" srcId="{C89FD880-EA36-7F45-A24B-B5982FAF5C49}" destId="{25EB3D96-A79E-8E4F-B1B5-90371A255BD3}" srcOrd="1" destOrd="0" presId="urn:microsoft.com/office/officeart/2005/8/layout/orgChart1"/>
    <dgm:cxn modelId="{B4D6A284-5AAF-B24B-8A66-5A2A8E6A5A27}" type="presParOf" srcId="{25EB3D96-A79E-8E4F-B1B5-90371A255BD3}" destId="{9124DFA6-6341-2142-8A63-B3E3D1CA22D9}" srcOrd="0" destOrd="0" presId="urn:microsoft.com/office/officeart/2005/8/layout/orgChart1"/>
    <dgm:cxn modelId="{1DF8BEC7-397C-F842-87F9-2C43ACF5DDD5}" type="presParOf" srcId="{9124DFA6-6341-2142-8A63-B3E3D1CA22D9}" destId="{2990E63D-5216-6A4B-ADD5-B29242ECBCC8}" srcOrd="0" destOrd="0" presId="urn:microsoft.com/office/officeart/2005/8/layout/orgChart1"/>
    <dgm:cxn modelId="{4346A196-CBB3-1D41-99F8-6DA8439FCAA4}" type="presParOf" srcId="{9124DFA6-6341-2142-8A63-B3E3D1CA22D9}" destId="{32FD647E-24AC-5941-BE65-95F01D55D70B}" srcOrd="1" destOrd="0" presId="urn:microsoft.com/office/officeart/2005/8/layout/orgChart1"/>
    <dgm:cxn modelId="{96A54089-B5C6-DA4F-A24E-4A75DC43C45C}" type="presParOf" srcId="{25EB3D96-A79E-8E4F-B1B5-90371A255BD3}" destId="{CE1F2542-FDBA-8647-99E2-02931C855FB9}" srcOrd="1" destOrd="0" presId="urn:microsoft.com/office/officeart/2005/8/layout/orgChart1"/>
    <dgm:cxn modelId="{445E55A1-2670-7844-825A-8EC7065BE143}" type="presParOf" srcId="{25EB3D96-A79E-8E4F-B1B5-90371A255BD3}" destId="{11219FBC-5126-1A46-8373-56F4602CBDD2}" srcOrd="2" destOrd="0" presId="urn:microsoft.com/office/officeart/2005/8/layout/orgChart1"/>
    <dgm:cxn modelId="{07364106-236E-4245-A692-D11C874AA789}" type="presParOf" srcId="{C89FD880-EA36-7F45-A24B-B5982FAF5C49}" destId="{DFDFB4B6-6D46-E540-BE59-CDDC72703392}" srcOrd="2" destOrd="0" presId="urn:microsoft.com/office/officeart/2005/8/layout/orgChart1"/>
    <dgm:cxn modelId="{20BD8934-70DC-4843-B649-F083386428C1}" type="presParOf" srcId="{C89FD880-EA36-7F45-A24B-B5982FAF5C49}" destId="{DA47BD86-370A-CB4B-9CE3-CFFDA53217C6}" srcOrd="3" destOrd="0" presId="urn:microsoft.com/office/officeart/2005/8/layout/orgChart1"/>
    <dgm:cxn modelId="{DE3CD01B-55FC-3346-9685-E593B47C2CA0}" type="presParOf" srcId="{DA47BD86-370A-CB4B-9CE3-CFFDA53217C6}" destId="{49CBB93E-557A-0140-B332-593F045DE8CA}" srcOrd="0" destOrd="0" presId="urn:microsoft.com/office/officeart/2005/8/layout/orgChart1"/>
    <dgm:cxn modelId="{C893FE08-2AA8-7C4B-915A-B3BD921BE144}" type="presParOf" srcId="{49CBB93E-557A-0140-B332-593F045DE8CA}" destId="{3BBEFDD2-ABA3-4D47-A584-A04CA98AC1A1}" srcOrd="0" destOrd="0" presId="urn:microsoft.com/office/officeart/2005/8/layout/orgChart1"/>
    <dgm:cxn modelId="{0242F950-2492-0B46-891E-94482DEAA23F}" type="presParOf" srcId="{49CBB93E-557A-0140-B332-593F045DE8CA}" destId="{0EC8D7FE-ACF7-3A45-99BD-5F6ACF9D2D8F}" srcOrd="1" destOrd="0" presId="urn:microsoft.com/office/officeart/2005/8/layout/orgChart1"/>
    <dgm:cxn modelId="{1F298804-394F-4C41-B0EB-8695BC82947D}" type="presParOf" srcId="{DA47BD86-370A-CB4B-9CE3-CFFDA53217C6}" destId="{B419DEC0-BF54-444E-A0A4-F15408E15800}" srcOrd="1" destOrd="0" presId="urn:microsoft.com/office/officeart/2005/8/layout/orgChart1"/>
    <dgm:cxn modelId="{E569A669-9279-6C4D-A1D8-A3D04A131C5E}" type="presParOf" srcId="{DA47BD86-370A-CB4B-9CE3-CFFDA53217C6}" destId="{7B066641-5519-A441-83A9-41F57FF77964}" srcOrd="2" destOrd="0" presId="urn:microsoft.com/office/officeart/2005/8/layout/orgChart1"/>
    <dgm:cxn modelId="{B3724B7A-8935-F143-84E5-48C96EBD5DCC}" type="presParOf" srcId="{C89FD880-EA36-7F45-A24B-B5982FAF5C49}" destId="{BAB76F6F-4119-9D46-85D7-89A6DBE1DD22}" srcOrd="4" destOrd="0" presId="urn:microsoft.com/office/officeart/2005/8/layout/orgChart1"/>
    <dgm:cxn modelId="{2985C93C-0526-594E-B716-9B066468513D}" type="presParOf" srcId="{C89FD880-EA36-7F45-A24B-B5982FAF5C49}" destId="{55419F53-2A18-6C42-BEB1-AC6DD9937874}" srcOrd="5" destOrd="0" presId="urn:microsoft.com/office/officeart/2005/8/layout/orgChart1"/>
    <dgm:cxn modelId="{739B7BF5-49EA-AC46-9990-70C9083F5998}" type="presParOf" srcId="{55419F53-2A18-6C42-BEB1-AC6DD9937874}" destId="{55B4C8CA-AE14-504D-8B4D-4FB74B09BAC9}" srcOrd="0" destOrd="0" presId="urn:microsoft.com/office/officeart/2005/8/layout/orgChart1"/>
    <dgm:cxn modelId="{D3A9C188-97D9-EB42-AAC0-A4C39F6967D2}" type="presParOf" srcId="{55B4C8CA-AE14-504D-8B4D-4FB74B09BAC9}" destId="{A2839029-8A7B-494E-8CB9-D9B62AB53E03}" srcOrd="0" destOrd="0" presId="urn:microsoft.com/office/officeart/2005/8/layout/orgChart1"/>
    <dgm:cxn modelId="{947C4251-30C2-3B4A-938D-572E41C32757}" type="presParOf" srcId="{55B4C8CA-AE14-504D-8B4D-4FB74B09BAC9}" destId="{1E6E5791-7691-E440-97B7-6D6D9AE6A3DA}" srcOrd="1" destOrd="0" presId="urn:microsoft.com/office/officeart/2005/8/layout/orgChart1"/>
    <dgm:cxn modelId="{ECC74ABD-5851-0949-8CEA-69ABFF4D3623}" type="presParOf" srcId="{55419F53-2A18-6C42-BEB1-AC6DD9937874}" destId="{C4A846CE-1E66-2A4F-8327-D303E32C4554}" srcOrd="1" destOrd="0" presId="urn:microsoft.com/office/officeart/2005/8/layout/orgChart1"/>
    <dgm:cxn modelId="{B11C5090-5EE2-B448-96AF-04DFB137B7E5}" type="presParOf" srcId="{55419F53-2A18-6C42-BEB1-AC6DD9937874}" destId="{52EC4E32-00A9-604D-8FEA-B4E0215A378E}" srcOrd="2" destOrd="0" presId="urn:microsoft.com/office/officeart/2005/8/layout/orgChart1"/>
    <dgm:cxn modelId="{B237B31C-5CB2-A540-9118-DF35EA6D8D90}" type="presParOf" srcId="{AF45C099-0686-F046-A124-32F6F85516B1}" destId="{2783E107-AA10-2840-934C-48DFCF9844CE}" srcOrd="2" destOrd="0" presId="urn:microsoft.com/office/officeart/2005/8/layout/orgChart1"/>
    <dgm:cxn modelId="{C51C55AD-C181-E340-B100-197634456C8F}" type="presParOf" srcId="{C21DF78D-54FA-C643-8639-47871359D5E5}" destId="{DE6729AF-C2C4-4F49-81AD-C1DE8F234F75}" srcOrd="12" destOrd="0" presId="urn:microsoft.com/office/officeart/2005/8/layout/orgChart1"/>
    <dgm:cxn modelId="{E666C2D8-43AF-BA41-A651-480A5E14ACD6}" type="presParOf" srcId="{C21DF78D-54FA-C643-8639-47871359D5E5}" destId="{63D252C0-F87B-44BA-B16E-02AD75F4D839}" srcOrd="13" destOrd="0" presId="urn:microsoft.com/office/officeart/2005/8/layout/orgChart1"/>
    <dgm:cxn modelId="{F8AB1ADA-BBD8-8F49-9AF0-F18A5A7221FC}" type="presParOf" srcId="{63D252C0-F87B-44BA-B16E-02AD75F4D839}" destId="{6DEE810A-5FEC-4719-BEFA-57A4813BA0FC}" srcOrd="0" destOrd="0" presId="urn:microsoft.com/office/officeart/2005/8/layout/orgChart1"/>
    <dgm:cxn modelId="{BEAB9811-2384-7F4A-9BCA-F403F55AF123}" type="presParOf" srcId="{6DEE810A-5FEC-4719-BEFA-57A4813BA0FC}" destId="{F774EEB2-A2A1-429F-A156-D18E7F8B9E67}" srcOrd="0" destOrd="0" presId="urn:microsoft.com/office/officeart/2005/8/layout/orgChart1"/>
    <dgm:cxn modelId="{CDE50821-E704-D049-8C5E-49E91764A7FA}" type="presParOf" srcId="{6DEE810A-5FEC-4719-BEFA-57A4813BA0FC}" destId="{EA963D4D-8B32-43EF-BC84-FE2A3028C778}" srcOrd="1" destOrd="0" presId="urn:microsoft.com/office/officeart/2005/8/layout/orgChart1"/>
    <dgm:cxn modelId="{D2F76EB9-0EBF-984B-9375-F26F1A8F0AFC}" type="presParOf" srcId="{63D252C0-F87B-44BA-B16E-02AD75F4D839}" destId="{FB9186A8-E64C-4EDC-A860-9C5E43429617}" srcOrd="1" destOrd="0" presId="urn:microsoft.com/office/officeart/2005/8/layout/orgChart1"/>
    <dgm:cxn modelId="{6EDC1A0E-AD6A-C64C-9E52-994BFD6AE2A5}" type="presParOf" srcId="{FB9186A8-E64C-4EDC-A860-9C5E43429617}" destId="{7FC3E147-B0EF-9D40-89FF-CA97831666FC}" srcOrd="0" destOrd="0" presId="urn:microsoft.com/office/officeart/2005/8/layout/orgChart1"/>
    <dgm:cxn modelId="{1B30C017-DD0D-CB41-808C-130A3DB9B8CA}" type="presParOf" srcId="{FB9186A8-E64C-4EDC-A860-9C5E43429617}" destId="{148C66F3-B9D1-D14F-A5FE-42911D9E98D7}" srcOrd="1" destOrd="0" presId="urn:microsoft.com/office/officeart/2005/8/layout/orgChart1"/>
    <dgm:cxn modelId="{8360E5A9-57C8-5346-8B49-0B347126180E}" type="presParOf" srcId="{148C66F3-B9D1-D14F-A5FE-42911D9E98D7}" destId="{48DDAF07-6F83-AE49-A6A4-DDDAF441CBDC}" srcOrd="0" destOrd="0" presId="urn:microsoft.com/office/officeart/2005/8/layout/orgChart1"/>
    <dgm:cxn modelId="{7C3C4FBA-80D4-D346-B0CA-81FADEDE442B}" type="presParOf" srcId="{48DDAF07-6F83-AE49-A6A4-DDDAF441CBDC}" destId="{0A40D917-77E0-E64D-89CD-86D5720CC5E8}" srcOrd="0" destOrd="0" presId="urn:microsoft.com/office/officeart/2005/8/layout/orgChart1"/>
    <dgm:cxn modelId="{5A152A6E-4B62-F741-BEFC-EC36194642CB}" type="presParOf" srcId="{48DDAF07-6F83-AE49-A6A4-DDDAF441CBDC}" destId="{8FEF5ED8-F9B1-B743-8962-683F65300804}" srcOrd="1" destOrd="0" presId="urn:microsoft.com/office/officeart/2005/8/layout/orgChart1"/>
    <dgm:cxn modelId="{95F1BB11-3304-944F-A935-A70BB38C1E39}" type="presParOf" srcId="{148C66F3-B9D1-D14F-A5FE-42911D9E98D7}" destId="{853CA95D-160C-2048-9658-704EBBEAC83E}" srcOrd="1" destOrd="0" presId="urn:microsoft.com/office/officeart/2005/8/layout/orgChart1"/>
    <dgm:cxn modelId="{263A4471-2B4F-864F-917B-172566CF63E3}" type="presParOf" srcId="{148C66F3-B9D1-D14F-A5FE-42911D9E98D7}" destId="{3BD3A264-F241-834C-B11B-DA990216C016}" srcOrd="2" destOrd="0" presId="urn:microsoft.com/office/officeart/2005/8/layout/orgChart1"/>
    <dgm:cxn modelId="{E6E6C6BE-523C-F149-B632-E80535DEEA21}" type="presParOf" srcId="{FB9186A8-E64C-4EDC-A860-9C5E43429617}" destId="{CF15654D-8DAD-BC4B-8BAC-E6981F380952}" srcOrd="2" destOrd="0" presId="urn:microsoft.com/office/officeart/2005/8/layout/orgChart1"/>
    <dgm:cxn modelId="{759A9B86-1328-D14D-84A4-9DBD776E9F1F}" type="presParOf" srcId="{FB9186A8-E64C-4EDC-A860-9C5E43429617}" destId="{C76A7C5D-CFB9-B347-8742-4BD9F4192CE2}" srcOrd="3" destOrd="0" presId="urn:microsoft.com/office/officeart/2005/8/layout/orgChart1"/>
    <dgm:cxn modelId="{8A05425B-2D0A-BC40-BD63-2960B43836D3}" type="presParOf" srcId="{C76A7C5D-CFB9-B347-8742-4BD9F4192CE2}" destId="{88B0CC1A-1924-E740-AC82-D78709BB785C}" srcOrd="0" destOrd="0" presId="urn:microsoft.com/office/officeart/2005/8/layout/orgChart1"/>
    <dgm:cxn modelId="{C30461BD-80BD-AF45-8B70-44B05197DDC4}" type="presParOf" srcId="{88B0CC1A-1924-E740-AC82-D78709BB785C}" destId="{A9A5E253-DBBC-F041-9CC5-745E576EF424}" srcOrd="0" destOrd="0" presId="urn:microsoft.com/office/officeart/2005/8/layout/orgChart1"/>
    <dgm:cxn modelId="{522886A8-92AC-1F4A-8756-4380E9D33B1F}" type="presParOf" srcId="{88B0CC1A-1924-E740-AC82-D78709BB785C}" destId="{AD12D4B3-0689-3C48-BF98-6419667800DE}" srcOrd="1" destOrd="0" presId="urn:microsoft.com/office/officeart/2005/8/layout/orgChart1"/>
    <dgm:cxn modelId="{226E23FF-4460-A14A-9579-DD3E70A64551}" type="presParOf" srcId="{C76A7C5D-CFB9-B347-8742-4BD9F4192CE2}" destId="{6E227A59-B09D-3240-A5E8-A252602FEB6A}" srcOrd="1" destOrd="0" presId="urn:microsoft.com/office/officeart/2005/8/layout/orgChart1"/>
    <dgm:cxn modelId="{EB36BC44-E25F-5647-A0A3-AF85CD2FEBE0}" type="presParOf" srcId="{C76A7C5D-CFB9-B347-8742-4BD9F4192CE2}" destId="{9746E704-D695-E34D-AF29-53B17664313A}" srcOrd="2" destOrd="0" presId="urn:microsoft.com/office/officeart/2005/8/layout/orgChart1"/>
    <dgm:cxn modelId="{A6E4DB6B-A8A0-304A-8EBB-1919FCAEA8B2}" type="presParOf" srcId="{FB9186A8-E64C-4EDC-A860-9C5E43429617}" destId="{B134C17D-2DC2-9C4D-A4E1-9BAB4238F549}" srcOrd="4" destOrd="0" presId="urn:microsoft.com/office/officeart/2005/8/layout/orgChart1"/>
    <dgm:cxn modelId="{A6A8B101-051C-4847-A516-F11BAB1E1F58}" type="presParOf" srcId="{FB9186A8-E64C-4EDC-A860-9C5E43429617}" destId="{E476003F-C161-9A4B-BCB0-44B38ADB34A0}" srcOrd="5" destOrd="0" presId="urn:microsoft.com/office/officeart/2005/8/layout/orgChart1"/>
    <dgm:cxn modelId="{ABA60FA9-7CAE-7142-A2C3-52E09BCD15B5}" type="presParOf" srcId="{E476003F-C161-9A4B-BCB0-44B38ADB34A0}" destId="{79B6C9FD-3C28-2444-93DC-1BA3FD1B5358}" srcOrd="0" destOrd="0" presId="urn:microsoft.com/office/officeart/2005/8/layout/orgChart1"/>
    <dgm:cxn modelId="{4A924B66-83FC-6840-8A05-CB9188FA5583}" type="presParOf" srcId="{79B6C9FD-3C28-2444-93DC-1BA3FD1B5358}" destId="{6DB346A1-34E1-D442-B1A8-9DE1AE9423DB}" srcOrd="0" destOrd="0" presId="urn:microsoft.com/office/officeart/2005/8/layout/orgChart1"/>
    <dgm:cxn modelId="{3414AC3B-9B3C-8F43-851F-1747E26BDEE9}" type="presParOf" srcId="{79B6C9FD-3C28-2444-93DC-1BA3FD1B5358}" destId="{141810BE-9E10-0440-B2C5-73906498641A}" srcOrd="1" destOrd="0" presId="urn:microsoft.com/office/officeart/2005/8/layout/orgChart1"/>
    <dgm:cxn modelId="{8EA9DEA6-787B-3A41-ACBE-ACC54879BB32}" type="presParOf" srcId="{E476003F-C161-9A4B-BCB0-44B38ADB34A0}" destId="{682F2334-A71E-AE49-8C70-E4C52D8E4CDE}" srcOrd="1" destOrd="0" presId="urn:microsoft.com/office/officeart/2005/8/layout/orgChart1"/>
    <dgm:cxn modelId="{9E8FC9B4-8BFE-194D-89DA-D42C57ADEAFD}" type="presParOf" srcId="{E476003F-C161-9A4B-BCB0-44B38ADB34A0}" destId="{ECD9DDAE-68B3-6944-9192-E631D82433EC}" srcOrd="2" destOrd="0" presId="urn:microsoft.com/office/officeart/2005/8/layout/orgChart1"/>
    <dgm:cxn modelId="{6A260EF8-8AE3-CC42-A9B8-DB53D2BE298E}" type="presParOf" srcId="{63D252C0-F87B-44BA-B16E-02AD75F4D839}" destId="{39C761E6-D089-4817-80D2-C543C5383C20}" srcOrd="2" destOrd="0" presId="urn:microsoft.com/office/officeart/2005/8/layout/orgChart1"/>
    <dgm:cxn modelId="{106BFAA3-3ACA-2B47-9C6B-73562A7FDE96}" type="presParOf" srcId="{05A6680D-0CBE-6849-A51D-95AC4FF04A60}" destId="{D1691422-FFD8-9245-955C-EFFDEB2035B3}" srcOrd="2" destOrd="0" presId="urn:microsoft.com/office/officeart/2005/8/layout/orgChart1"/>
    <dgm:cxn modelId="{F5E0B259-F28C-DD40-A266-143B12E8DC80}" type="presParOf" srcId="{129D6AF0-EE9C-4434-AEEB-E0F4FCD4E736}" destId="{860EB293-3E11-B14D-805A-AB8B3D7F2720}" srcOrd="3" destOrd="0" presId="urn:microsoft.com/office/officeart/2005/8/layout/orgChart1"/>
    <dgm:cxn modelId="{582DCDCD-25FF-8443-91FF-C1F56C04147E}" type="presParOf" srcId="{860EB293-3E11-B14D-805A-AB8B3D7F2720}" destId="{AC524687-D63C-1B4C-AECC-51C93CAA4A99}" srcOrd="0" destOrd="0" presId="urn:microsoft.com/office/officeart/2005/8/layout/orgChart1"/>
    <dgm:cxn modelId="{4B27398C-0C5B-F640-A699-90745B0A3F49}" type="presParOf" srcId="{AC524687-D63C-1B4C-AECC-51C93CAA4A99}" destId="{A550B64A-8E0B-9445-AB5E-4D6EA7991B0A}" srcOrd="0" destOrd="0" presId="urn:microsoft.com/office/officeart/2005/8/layout/orgChart1"/>
    <dgm:cxn modelId="{43D3C5DF-D6DD-5448-A567-31A57F4A37F6}" type="presParOf" srcId="{AC524687-D63C-1B4C-AECC-51C93CAA4A99}" destId="{A3B10875-6691-224F-9FDB-A722241F4E59}" srcOrd="1" destOrd="0" presId="urn:microsoft.com/office/officeart/2005/8/layout/orgChart1"/>
    <dgm:cxn modelId="{FB0C7521-9BF0-FB46-AF64-7322EC1225ED}" type="presParOf" srcId="{860EB293-3E11-B14D-805A-AB8B3D7F2720}" destId="{7ED1537D-ED7B-0B47-A649-3EBEEAB0E22F}" srcOrd="1" destOrd="0" presId="urn:microsoft.com/office/officeart/2005/8/layout/orgChart1"/>
    <dgm:cxn modelId="{C9A42CA9-3269-384D-A6B3-12D33D145678}" type="presParOf" srcId="{860EB293-3E11-B14D-805A-AB8B3D7F2720}" destId="{99D99813-1DF6-0C4F-81DE-B43DD405C1D6}" srcOrd="2" destOrd="0" presId="urn:microsoft.com/office/officeart/2005/8/layout/orgChart1"/>
  </dgm:cxnLst>
  <dgm:bg>
    <a:solidFill>
      <a:schemeClr val="accent4">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4C17D-2DC2-9C4D-A4E1-9BAB4238F549}">
      <dsp:nvSpPr>
        <dsp:cNvPr id="0" name=""/>
        <dsp:cNvSpPr/>
      </dsp:nvSpPr>
      <dsp:spPr>
        <a:xfrm>
          <a:off x="9397286" y="2358748"/>
          <a:ext cx="191505" cy="2400203"/>
        </a:xfrm>
        <a:custGeom>
          <a:avLst/>
          <a:gdLst/>
          <a:ahLst/>
          <a:cxnLst/>
          <a:rect l="0" t="0" r="0" b="0"/>
          <a:pathLst>
            <a:path>
              <a:moveTo>
                <a:pt x="0" y="0"/>
              </a:moveTo>
              <a:lnTo>
                <a:pt x="0" y="2400203"/>
              </a:lnTo>
              <a:lnTo>
                <a:pt x="191505" y="24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15654D-8DAD-BC4B-8BAC-E6981F380952}">
      <dsp:nvSpPr>
        <dsp:cNvPr id="0" name=""/>
        <dsp:cNvSpPr/>
      </dsp:nvSpPr>
      <dsp:spPr>
        <a:xfrm>
          <a:off x="9397286" y="2358748"/>
          <a:ext cx="191505" cy="1493743"/>
        </a:xfrm>
        <a:custGeom>
          <a:avLst/>
          <a:gdLst/>
          <a:ahLst/>
          <a:cxnLst/>
          <a:rect l="0" t="0" r="0" b="0"/>
          <a:pathLst>
            <a:path>
              <a:moveTo>
                <a:pt x="0" y="0"/>
              </a:moveTo>
              <a:lnTo>
                <a:pt x="0" y="1493743"/>
              </a:lnTo>
              <a:lnTo>
                <a:pt x="191505" y="1493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3E147-B0EF-9D40-89FF-CA97831666FC}">
      <dsp:nvSpPr>
        <dsp:cNvPr id="0" name=""/>
        <dsp:cNvSpPr/>
      </dsp:nvSpPr>
      <dsp:spPr>
        <a:xfrm>
          <a:off x="9397286" y="2358748"/>
          <a:ext cx="191505" cy="587283"/>
        </a:xfrm>
        <a:custGeom>
          <a:avLst/>
          <a:gdLst/>
          <a:ahLst/>
          <a:cxnLst/>
          <a:rect l="0" t="0" r="0" b="0"/>
          <a:pathLst>
            <a:path>
              <a:moveTo>
                <a:pt x="0" y="0"/>
              </a:moveTo>
              <a:lnTo>
                <a:pt x="0" y="587283"/>
              </a:lnTo>
              <a:lnTo>
                <a:pt x="191505" y="5872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6729AF-C2C4-4F49-81AD-C1DE8F234F75}">
      <dsp:nvSpPr>
        <dsp:cNvPr id="0" name=""/>
        <dsp:cNvSpPr/>
      </dsp:nvSpPr>
      <dsp:spPr>
        <a:xfrm>
          <a:off x="5701854" y="1452288"/>
          <a:ext cx="4206113" cy="268107"/>
        </a:xfrm>
        <a:custGeom>
          <a:avLst/>
          <a:gdLst/>
          <a:ahLst/>
          <a:cxnLst/>
          <a:rect l="0" t="0" r="0" b="0"/>
          <a:pathLst>
            <a:path>
              <a:moveTo>
                <a:pt x="0" y="0"/>
              </a:moveTo>
              <a:lnTo>
                <a:pt x="0" y="134053"/>
              </a:lnTo>
              <a:lnTo>
                <a:pt x="4206113" y="134053"/>
              </a:lnTo>
              <a:lnTo>
                <a:pt x="4206113" y="268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B76F6F-4119-9D46-85D7-89A6DBE1DD22}">
      <dsp:nvSpPr>
        <dsp:cNvPr id="0" name=""/>
        <dsp:cNvSpPr/>
      </dsp:nvSpPr>
      <dsp:spPr>
        <a:xfrm>
          <a:off x="7852474" y="2358748"/>
          <a:ext cx="191505" cy="2400203"/>
        </a:xfrm>
        <a:custGeom>
          <a:avLst/>
          <a:gdLst/>
          <a:ahLst/>
          <a:cxnLst/>
          <a:rect l="0" t="0" r="0" b="0"/>
          <a:pathLst>
            <a:path>
              <a:moveTo>
                <a:pt x="0" y="0"/>
              </a:moveTo>
              <a:lnTo>
                <a:pt x="0" y="2400203"/>
              </a:lnTo>
              <a:lnTo>
                <a:pt x="191505" y="24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DFB4B6-6D46-E540-BE59-CDDC72703392}">
      <dsp:nvSpPr>
        <dsp:cNvPr id="0" name=""/>
        <dsp:cNvSpPr/>
      </dsp:nvSpPr>
      <dsp:spPr>
        <a:xfrm>
          <a:off x="7852474" y="2358748"/>
          <a:ext cx="191505" cy="1493743"/>
        </a:xfrm>
        <a:custGeom>
          <a:avLst/>
          <a:gdLst/>
          <a:ahLst/>
          <a:cxnLst/>
          <a:rect l="0" t="0" r="0" b="0"/>
          <a:pathLst>
            <a:path>
              <a:moveTo>
                <a:pt x="0" y="0"/>
              </a:moveTo>
              <a:lnTo>
                <a:pt x="0" y="1493743"/>
              </a:lnTo>
              <a:lnTo>
                <a:pt x="191505" y="1493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419F8F-62B3-464A-B994-568FC4E64444}">
      <dsp:nvSpPr>
        <dsp:cNvPr id="0" name=""/>
        <dsp:cNvSpPr/>
      </dsp:nvSpPr>
      <dsp:spPr>
        <a:xfrm>
          <a:off x="7852474" y="2358748"/>
          <a:ext cx="191505" cy="587283"/>
        </a:xfrm>
        <a:custGeom>
          <a:avLst/>
          <a:gdLst/>
          <a:ahLst/>
          <a:cxnLst/>
          <a:rect l="0" t="0" r="0" b="0"/>
          <a:pathLst>
            <a:path>
              <a:moveTo>
                <a:pt x="0" y="0"/>
              </a:moveTo>
              <a:lnTo>
                <a:pt x="0" y="587283"/>
              </a:lnTo>
              <a:lnTo>
                <a:pt x="191505" y="5872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A08AF1-3656-A44C-B3D3-9F496D2614AA}">
      <dsp:nvSpPr>
        <dsp:cNvPr id="0" name=""/>
        <dsp:cNvSpPr/>
      </dsp:nvSpPr>
      <dsp:spPr>
        <a:xfrm>
          <a:off x="5701854" y="1452288"/>
          <a:ext cx="2661301" cy="268107"/>
        </a:xfrm>
        <a:custGeom>
          <a:avLst/>
          <a:gdLst/>
          <a:ahLst/>
          <a:cxnLst/>
          <a:rect l="0" t="0" r="0" b="0"/>
          <a:pathLst>
            <a:path>
              <a:moveTo>
                <a:pt x="0" y="0"/>
              </a:moveTo>
              <a:lnTo>
                <a:pt x="0" y="134053"/>
              </a:lnTo>
              <a:lnTo>
                <a:pt x="2661301" y="134053"/>
              </a:lnTo>
              <a:lnTo>
                <a:pt x="2661301" y="268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AB752D-C1E5-724D-B3CF-4BAFA0CC1F17}">
      <dsp:nvSpPr>
        <dsp:cNvPr id="0" name=""/>
        <dsp:cNvSpPr/>
      </dsp:nvSpPr>
      <dsp:spPr>
        <a:xfrm>
          <a:off x="6307663" y="2358748"/>
          <a:ext cx="191505" cy="1493743"/>
        </a:xfrm>
        <a:custGeom>
          <a:avLst/>
          <a:gdLst/>
          <a:ahLst/>
          <a:cxnLst/>
          <a:rect l="0" t="0" r="0" b="0"/>
          <a:pathLst>
            <a:path>
              <a:moveTo>
                <a:pt x="0" y="0"/>
              </a:moveTo>
              <a:lnTo>
                <a:pt x="0" y="1493743"/>
              </a:lnTo>
              <a:lnTo>
                <a:pt x="191505" y="1493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2BCED4-A700-EB4D-A3FA-505DA57E786D}">
      <dsp:nvSpPr>
        <dsp:cNvPr id="0" name=""/>
        <dsp:cNvSpPr/>
      </dsp:nvSpPr>
      <dsp:spPr>
        <a:xfrm>
          <a:off x="6307663" y="2358748"/>
          <a:ext cx="191505" cy="587283"/>
        </a:xfrm>
        <a:custGeom>
          <a:avLst/>
          <a:gdLst/>
          <a:ahLst/>
          <a:cxnLst/>
          <a:rect l="0" t="0" r="0" b="0"/>
          <a:pathLst>
            <a:path>
              <a:moveTo>
                <a:pt x="0" y="0"/>
              </a:moveTo>
              <a:lnTo>
                <a:pt x="0" y="587283"/>
              </a:lnTo>
              <a:lnTo>
                <a:pt x="191505" y="5872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08889A-9381-4D89-8F70-B92CE2BC5750}">
      <dsp:nvSpPr>
        <dsp:cNvPr id="0" name=""/>
        <dsp:cNvSpPr/>
      </dsp:nvSpPr>
      <dsp:spPr>
        <a:xfrm>
          <a:off x="5701854" y="1452288"/>
          <a:ext cx="1116490" cy="268107"/>
        </a:xfrm>
        <a:custGeom>
          <a:avLst/>
          <a:gdLst/>
          <a:ahLst/>
          <a:cxnLst/>
          <a:rect l="0" t="0" r="0" b="0"/>
          <a:pathLst>
            <a:path>
              <a:moveTo>
                <a:pt x="0" y="0"/>
              </a:moveTo>
              <a:lnTo>
                <a:pt x="0" y="134053"/>
              </a:lnTo>
              <a:lnTo>
                <a:pt x="1116490" y="134053"/>
              </a:lnTo>
              <a:lnTo>
                <a:pt x="1116490" y="268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2A80AF-51C2-C947-99F5-E3EA930FE9E0}">
      <dsp:nvSpPr>
        <dsp:cNvPr id="0" name=""/>
        <dsp:cNvSpPr/>
      </dsp:nvSpPr>
      <dsp:spPr>
        <a:xfrm>
          <a:off x="4762851" y="2358748"/>
          <a:ext cx="191505" cy="2400203"/>
        </a:xfrm>
        <a:custGeom>
          <a:avLst/>
          <a:gdLst/>
          <a:ahLst/>
          <a:cxnLst/>
          <a:rect l="0" t="0" r="0" b="0"/>
          <a:pathLst>
            <a:path>
              <a:moveTo>
                <a:pt x="0" y="0"/>
              </a:moveTo>
              <a:lnTo>
                <a:pt x="0" y="2400203"/>
              </a:lnTo>
              <a:lnTo>
                <a:pt x="191505" y="24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82F1C4-8505-4979-B42F-EE663034116A}">
      <dsp:nvSpPr>
        <dsp:cNvPr id="0" name=""/>
        <dsp:cNvSpPr/>
      </dsp:nvSpPr>
      <dsp:spPr>
        <a:xfrm>
          <a:off x="4762851" y="2358748"/>
          <a:ext cx="191505" cy="1493743"/>
        </a:xfrm>
        <a:custGeom>
          <a:avLst/>
          <a:gdLst/>
          <a:ahLst/>
          <a:cxnLst/>
          <a:rect l="0" t="0" r="0" b="0"/>
          <a:pathLst>
            <a:path>
              <a:moveTo>
                <a:pt x="0" y="0"/>
              </a:moveTo>
              <a:lnTo>
                <a:pt x="0" y="1493743"/>
              </a:lnTo>
              <a:lnTo>
                <a:pt x="191505" y="1493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A7BE89-3472-4496-9540-2DB23E9135E6}">
      <dsp:nvSpPr>
        <dsp:cNvPr id="0" name=""/>
        <dsp:cNvSpPr/>
      </dsp:nvSpPr>
      <dsp:spPr>
        <a:xfrm>
          <a:off x="4762851" y="2358748"/>
          <a:ext cx="191505" cy="587283"/>
        </a:xfrm>
        <a:custGeom>
          <a:avLst/>
          <a:gdLst/>
          <a:ahLst/>
          <a:cxnLst/>
          <a:rect l="0" t="0" r="0" b="0"/>
          <a:pathLst>
            <a:path>
              <a:moveTo>
                <a:pt x="0" y="0"/>
              </a:moveTo>
              <a:lnTo>
                <a:pt x="0" y="587283"/>
              </a:lnTo>
              <a:lnTo>
                <a:pt x="191505" y="5872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637498-5D48-6E44-A5B9-CB39FB969DB0}">
      <dsp:nvSpPr>
        <dsp:cNvPr id="0" name=""/>
        <dsp:cNvSpPr/>
      </dsp:nvSpPr>
      <dsp:spPr>
        <a:xfrm>
          <a:off x="5273533" y="1452288"/>
          <a:ext cx="428321" cy="268107"/>
        </a:xfrm>
        <a:custGeom>
          <a:avLst/>
          <a:gdLst/>
          <a:ahLst/>
          <a:cxnLst/>
          <a:rect l="0" t="0" r="0" b="0"/>
          <a:pathLst>
            <a:path>
              <a:moveTo>
                <a:pt x="428321" y="0"/>
              </a:moveTo>
              <a:lnTo>
                <a:pt x="428321" y="134053"/>
              </a:lnTo>
              <a:lnTo>
                <a:pt x="0" y="134053"/>
              </a:lnTo>
              <a:lnTo>
                <a:pt x="0" y="268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C7FE24-4DEA-3845-A7D3-11F219B3C488}">
      <dsp:nvSpPr>
        <dsp:cNvPr id="0" name=""/>
        <dsp:cNvSpPr/>
      </dsp:nvSpPr>
      <dsp:spPr>
        <a:xfrm>
          <a:off x="3218039" y="2358748"/>
          <a:ext cx="191505" cy="1493743"/>
        </a:xfrm>
        <a:custGeom>
          <a:avLst/>
          <a:gdLst/>
          <a:ahLst/>
          <a:cxnLst/>
          <a:rect l="0" t="0" r="0" b="0"/>
          <a:pathLst>
            <a:path>
              <a:moveTo>
                <a:pt x="0" y="0"/>
              </a:moveTo>
              <a:lnTo>
                <a:pt x="0" y="1493743"/>
              </a:lnTo>
              <a:lnTo>
                <a:pt x="191505" y="1493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D648B2-9CFE-4443-A07E-42843D1F326B}">
      <dsp:nvSpPr>
        <dsp:cNvPr id="0" name=""/>
        <dsp:cNvSpPr/>
      </dsp:nvSpPr>
      <dsp:spPr>
        <a:xfrm>
          <a:off x="3218039" y="2358748"/>
          <a:ext cx="191505" cy="587283"/>
        </a:xfrm>
        <a:custGeom>
          <a:avLst/>
          <a:gdLst/>
          <a:ahLst/>
          <a:cxnLst/>
          <a:rect l="0" t="0" r="0" b="0"/>
          <a:pathLst>
            <a:path>
              <a:moveTo>
                <a:pt x="0" y="0"/>
              </a:moveTo>
              <a:lnTo>
                <a:pt x="0" y="587283"/>
              </a:lnTo>
              <a:lnTo>
                <a:pt x="191505" y="5872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DB40A-7B1D-4F73-B970-EAB2C442A9AE}">
      <dsp:nvSpPr>
        <dsp:cNvPr id="0" name=""/>
        <dsp:cNvSpPr/>
      </dsp:nvSpPr>
      <dsp:spPr>
        <a:xfrm>
          <a:off x="3728721" y="1452288"/>
          <a:ext cx="1973133" cy="268107"/>
        </a:xfrm>
        <a:custGeom>
          <a:avLst/>
          <a:gdLst/>
          <a:ahLst/>
          <a:cxnLst/>
          <a:rect l="0" t="0" r="0" b="0"/>
          <a:pathLst>
            <a:path>
              <a:moveTo>
                <a:pt x="1973133" y="0"/>
              </a:moveTo>
              <a:lnTo>
                <a:pt x="1973133" y="134053"/>
              </a:lnTo>
              <a:lnTo>
                <a:pt x="0" y="134053"/>
              </a:lnTo>
              <a:lnTo>
                <a:pt x="0" y="268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8BB4EB-114D-44C8-8AC6-C8984C961A74}">
      <dsp:nvSpPr>
        <dsp:cNvPr id="0" name=""/>
        <dsp:cNvSpPr/>
      </dsp:nvSpPr>
      <dsp:spPr>
        <a:xfrm>
          <a:off x="2183909" y="1452288"/>
          <a:ext cx="3517944" cy="268107"/>
        </a:xfrm>
        <a:custGeom>
          <a:avLst/>
          <a:gdLst/>
          <a:ahLst/>
          <a:cxnLst/>
          <a:rect l="0" t="0" r="0" b="0"/>
          <a:pathLst>
            <a:path>
              <a:moveTo>
                <a:pt x="3517944" y="0"/>
              </a:moveTo>
              <a:lnTo>
                <a:pt x="3517944" y="134053"/>
              </a:lnTo>
              <a:lnTo>
                <a:pt x="0" y="134053"/>
              </a:lnTo>
              <a:lnTo>
                <a:pt x="0" y="268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D4390C-60F9-417E-9DE0-EAC0A67E3A19}">
      <dsp:nvSpPr>
        <dsp:cNvPr id="0" name=""/>
        <dsp:cNvSpPr/>
      </dsp:nvSpPr>
      <dsp:spPr>
        <a:xfrm>
          <a:off x="128416" y="2358748"/>
          <a:ext cx="191505" cy="3376109"/>
        </a:xfrm>
        <a:custGeom>
          <a:avLst/>
          <a:gdLst/>
          <a:ahLst/>
          <a:cxnLst/>
          <a:rect l="0" t="0" r="0" b="0"/>
          <a:pathLst>
            <a:path>
              <a:moveTo>
                <a:pt x="0" y="0"/>
              </a:moveTo>
              <a:lnTo>
                <a:pt x="0" y="3376109"/>
              </a:lnTo>
              <a:lnTo>
                <a:pt x="191505" y="33761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BE120A-3C15-469E-A1F5-513E336BE27D}">
      <dsp:nvSpPr>
        <dsp:cNvPr id="0" name=""/>
        <dsp:cNvSpPr/>
      </dsp:nvSpPr>
      <dsp:spPr>
        <a:xfrm>
          <a:off x="128416" y="2358748"/>
          <a:ext cx="191505" cy="2400203"/>
        </a:xfrm>
        <a:custGeom>
          <a:avLst/>
          <a:gdLst/>
          <a:ahLst/>
          <a:cxnLst/>
          <a:rect l="0" t="0" r="0" b="0"/>
          <a:pathLst>
            <a:path>
              <a:moveTo>
                <a:pt x="0" y="0"/>
              </a:moveTo>
              <a:lnTo>
                <a:pt x="0" y="2400203"/>
              </a:lnTo>
              <a:lnTo>
                <a:pt x="191505" y="2400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C21553-B654-4619-B714-75CDCC449758}">
      <dsp:nvSpPr>
        <dsp:cNvPr id="0" name=""/>
        <dsp:cNvSpPr/>
      </dsp:nvSpPr>
      <dsp:spPr>
        <a:xfrm>
          <a:off x="128416" y="2358748"/>
          <a:ext cx="191505" cy="1493743"/>
        </a:xfrm>
        <a:custGeom>
          <a:avLst/>
          <a:gdLst/>
          <a:ahLst/>
          <a:cxnLst/>
          <a:rect l="0" t="0" r="0" b="0"/>
          <a:pathLst>
            <a:path>
              <a:moveTo>
                <a:pt x="0" y="0"/>
              </a:moveTo>
              <a:lnTo>
                <a:pt x="0" y="1493743"/>
              </a:lnTo>
              <a:lnTo>
                <a:pt x="191505" y="1493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729E92-A210-4705-9260-C4DEEADEE443}">
      <dsp:nvSpPr>
        <dsp:cNvPr id="0" name=""/>
        <dsp:cNvSpPr/>
      </dsp:nvSpPr>
      <dsp:spPr>
        <a:xfrm>
          <a:off x="128416" y="2358748"/>
          <a:ext cx="191505" cy="587283"/>
        </a:xfrm>
        <a:custGeom>
          <a:avLst/>
          <a:gdLst/>
          <a:ahLst/>
          <a:cxnLst/>
          <a:rect l="0" t="0" r="0" b="0"/>
          <a:pathLst>
            <a:path>
              <a:moveTo>
                <a:pt x="0" y="0"/>
              </a:moveTo>
              <a:lnTo>
                <a:pt x="0" y="587283"/>
              </a:lnTo>
              <a:lnTo>
                <a:pt x="191505" y="5872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BF23C-E210-454D-8743-3F75CF9E598F}">
      <dsp:nvSpPr>
        <dsp:cNvPr id="0" name=""/>
        <dsp:cNvSpPr/>
      </dsp:nvSpPr>
      <dsp:spPr>
        <a:xfrm>
          <a:off x="639098" y="1452288"/>
          <a:ext cx="5062756" cy="268107"/>
        </a:xfrm>
        <a:custGeom>
          <a:avLst/>
          <a:gdLst/>
          <a:ahLst/>
          <a:cxnLst/>
          <a:rect l="0" t="0" r="0" b="0"/>
          <a:pathLst>
            <a:path>
              <a:moveTo>
                <a:pt x="5062756" y="0"/>
              </a:moveTo>
              <a:lnTo>
                <a:pt x="5062756" y="134053"/>
              </a:lnTo>
              <a:lnTo>
                <a:pt x="0" y="134053"/>
              </a:lnTo>
              <a:lnTo>
                <a:pt x="0" y="268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A0F9E5-6429-3A41-A828-EAA669613AFD}">
      <dsp:nvSpPr>
        <dsp:cNvPr id="0" name=""/>
        <dsp:cNvSpPr/>
      </dsp:nvSpPr>
      <dsp:spPr>
        <a:xfrm>
          <a:off x="3357226" y="790783"/>
          <a:ext cx="1276703" cy="638351"/>
        </a:xfrm>
        <a:prstGeom prst="rect">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Beni Culturali</a:t>
          </a:r>
        </a:p>
      </dsp:txBody>
      <dsp:txXfrm>
        <a:off x="3357226" y="790783"/>
        <a:ext cx="1276703" cy="638351"/>
      </dsp:txXfrm>
    </dsp:sp>
    <dsp:sp modelId="{30A42B9B-5581-3741-895C-8CBB108E5247}">
      <dsp:nvSpPr>
        <dsp:cNvPr id="0" name=""/>
        <dsp:cNvSpPr/>
      </dsp:nvSpPr>
      <dsp:spPr>
        <a:xfrm>
          <a:off x="6778754" y="813936"/>
          <a:ext cx="1276703" cy="638351"/>
        </a:xfrm>
        <a:prstGeom prst="rect">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Ambiente</a:t>
          </a:r>
        </a:p>
      </dsp:txBody>
      <dsp:txXfrm>
        <a:off x="6778754" y="813936"/>
        <a:ext cx="1276703" cy="638351"/>
      </dsp:txXfrm>
    </dsp:sp>
    <dsp:sp modelId="{0217EF57-DA30-114E-BC45-0633F08E982A}">
      <dsp:nvSpPr>
        <dsp:cNvPr id="0" name=""/>
        <dsp:cNvSpPr/>
      </dsp:nvSpPr>
      <dsp:spPr>
        <a:xfrm>
          <a:off x="5063502" y="813936"/>
          <a:ext cx="1276703" cy="638351"/>
        </a:xfrm>
        <a:prstGeom prst="rect">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Responsabile LABEC</a:t>
          </a:r>
        </a:p>
      </dsp:txBody>
      <dsp:txXfrm>
        <a:off x="5063502" y="813936"/>
        <a:ext cx="1276703" cy="638351"/>
      </dsp:txXfrm>
    </dsp:sp>
    <dsp:sp modelId="{A9A32107-B1FA-4C07-8D9F-42306FB16525}">
      <dsp:nvSpPr>
        <dsp:cNvPr id="0" name=""/>
        <dsp:cNvSpPr/>
      </dsp:nvSpPr>
      <dsp:spPr>
        <a:xfrm>
          <a:off x="746" y="1720396"/>
          <a:ext cx="1276703" cy="638351"/>
        </a:xfrm>
        <a:prstGeom prst="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Acceleratori – divisione tecnologica</a:t>
          </a:r>
        </a:p>
      </dsp:txBody>
      <dsp:txXfrm>
        <a:off x="746" y="1720396"/>
        <a:ext cx="1276703" cy="638351"/>
      </dsp:txXfrm>
    </dsp:sp>
    <dsp:sp modelId="{9B1BDA49-E893-4073-BA48-591AD7649741}">
      <dsp:nvSpPr>
        <dsp:cNvPr id="0" name=""/>
        <dsp:cNvSpPr/>
      </dsp:nvSpPr>
      <dsp:spPr>
        <a:xfrm>
          <a:off x="319922" y="2626856"/>
          <a:ext cx="1276703" cy="638351"/>
        </a:xfrm>
        <a:prstGeom prst="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Radioprotezione</a:t>
          </a:r>
        </a:p>
      </dsp:txBody>
      <dsp:txXfrm>
        <a:off x="319922" y="2626856"/>
        <a:ext cx="1276703" cy="638351"/>
      </dsp:txXfrm>
    </dsp:sp>
    <dsp:sp modelId="{8BA232DA-DF12-498E-AD25-41D1E538199C}">
      <dsp:nvSpPr>
        <dsp:cNvPr id="0" name=""/>
        <dsp:cNvSpPr/>
      </dsp:nvSpPr>
      <dsp:spPr>
        <a:xfrm>
          <a:off x="319922" y="3533315"/>
          <a:ext cx="1276703" cy="638351"/>
        </a:xfrm>
        <a:prstGeom prst="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Acceleratore tandem</a:t>
          </a:r>
        </a:p>
      </dsp:txBody>
      <dsp:txXfrm>
        <a:off x="319922" y="3533315"/>
        <a:ext cx="1276703" cy="638351"/>
      </dsp:txXfrm>
    </dsp:sp>
    <dsp:sp modelId="{BDC96D6C-E0CF-4CD0-B256-12760B3472B8}">
      <dsp:nvSpPr>
        <dsp:cNvPr id="0" name=""/>
        <dsp:cNvSpPr/>
      </dsp:nvSpPr>
      <dsp:spPr>
        <a:xfrm>
          <a:off x="319922" y="4439775"/>
          <a:ext cx="1276703" cy="638351"/>
        </a:xfrm>
        <a:prstGeom prst="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R&amp;D (MACHINA, etc.)</a:t>
          </a:r>
        </a:p>
      </dsp:txBody>
      <dsp:txXfrm>
        <a:off x="319922" y="4439775"/>
        <a:ext cx="1276703" cy="638351"/>
      </dsp:txXfrm>
    </dsp:sp>
    <dsp:sp modelId="{A43BD774-2EE4-4CAA-BB1E-7E00D9BEB730}">
      <dsp:nvSpPr>
        <dsp:cNvPr id="0" name=""/>
        <dsp:cNvSpPr/>
      </dsp:nvSpPr>
      <dsp:spPr>
        <a:xfrm>
          <a:off x="319922" y="5415681"/>
          <a:ext cx="1276703" cy="638351"/>
        </a:xfrm>
        <a:prstGeom prst="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Officina meccanica/ vuoto/criogenia</a:t>
          </a:r>
        </a:p>
      </dsp:txBody>
      <dsp:txXfrm>
        <a:off x="319922" y="5415681"/>
        <a:ext cx="1276703" cy="638351"/>
      </dsp:txXfrm>
    </dsp:sp>
    <dsp:sp modelId="{4C0829EA-F58B-4E03-9B2D-F7F942F2338C}">
      <dsp:nvSpPr>
        <dsp:cNvPr id="0" name=""/>
        <dsp:cNvSpPr/>
      </dsp:nvSpPr>
      <dsp:spPr>
        <a:xfrm>
          <a:off x="1545557" y="1720396"/>
          <a:ext cx="1276703" cy="638351"/>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Laboratori Digitali</a:t>
          </a:r>
        </a:p>
      </dsp:txBody>
      <dsp:txXfrm>
        <a:off x="1545557" y="1720396"/>
        <a:ext cx="1276703" cy="638351"/>
      </dsp:txXfrm>
    </dsp:sp>
    <dsp:sp modelId="{675C3346-00DE-42ED-8345-134D4273F83A}">
      <dsp:nvSpPr>
        <dsp:cNvPr id="0" name=""/>
        <dsp:cNvSpPr/>
      </dsp:nvSpPr>
      <dsp:spPr>
        <a:xfrm>
          <a:off x="3090369" y="1720396"/>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Accelerator Mass </a:t>
          </a:r>
          <a:r>
            <a:rPr lang="it-IT" sz="1400" kern="1200" dirty="0" err="1">
              <a:latin typeface="Calibri"/>
              <a:ea typeface="Calibri"/>
              <a:cs typeface="Calibri"/>
            </a:rPr>
            <a:t>Spectrometry</a:t>
          </a:r>
          <a:endParaRPr lang="it-IT" sz="1400" kern="1200" dirty="0">
            <a:latin typeface="Calibri"/>
            <a:ea typeface="Calibri"/>
            <a:cs typeface="Calibri"/>
          </a:endParaRPr>
        </a:p>
      </dsp:txBody>
      <dsp:txXfrm>
        <a:off x="3090369" y="1720396"/>
        <a:ext cx="1276703" cy="638351"/>
      </dsp:txXfrm>
    </dsp:sp>
    <dsp:sp modelId="{DEE14A50-242B-194A-9A63-4B5E977E2C43}">
      <dsp:nvSpPr>
        <dsp:cNvPr id="0" name=""/>
        <dsp:cNvSpPr/>
      </dsp:nvSpPr>
      <dsp:spPr>
        <a:xfrm>
          <a:off x="3409545" y="2626856"/>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Acceleratore</a:t>
          </a:r>
        </a:p>
      </dsp:txBody>
      <dsp:txXfrm>
        <a:off x="3409545" y="2626856"/>
        <a:ext cx="1276703" cy="638351"/>
      </dsp:txXfrm>
    </dsp:sp>
    <dsp:sp modelId="{54B6E97F-E031-DD49-835F-C1294D95D5BD}">
      <dsp:nvSpPr>
        <dsp:cNvPr id="0" name=""/>
        <dsp:cNvSpPr/>
      </dsp:nvSpPr>
      <dsp:spPr>
        <a:xfrm>
          <a:off x="3409545" y="3533315"/>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Laboratorio preparazione campioni</a:t>
          </a:r>
        </a:p>
      </dsp:txBody>
      <dsp:txXfrm>
        <a:off x="3409545" y="3533315"/>
        <a:ext cx="1276703" cy="638351"/>
      </dsp:txXfrm>
    </dsp:sp>
    <dsp:sp modelId="{26D85A0F-73E2-424A-BF52-F4B685CDF6C3}">
      <dsp:nvSpPr>
        <dsp:cNvPr id="0" name=""/>
        <dsp:cNvSpPr/>
      </dsp:nvSpPr>
      <dsp:spPr>
        <a:xfrm>
          <a:off x="4635181" y="1720396"/>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a:latin typeface="Calibri"/>
              <a:ea typeface="Calibri"/>
              <a:cs typeface="Calibri"/>
            </a:rPr>
            <a:t>Analisi </a:t>
          </a:r>
          <a:r>
            <a:rPr lang="it-IT" sz="1400" kern="1200" dirty="0">
              <a:latin typeface="Calibri"/>
              <a:ea typeface="Calibri"/>
              <a:cs typeface="Calibri"/>
            </a:rPr>
            <a:t>Materiali – Beni Culturali</a:t>
          </a:r>
        </a:p>
      </dsp:txBody>
      <dsp:txXfrm>
        <a:off x="4635181" y="1720396"/>
        <a:ext cx="1276703" cy="638351"/>
      </dsp:txXfrm>
    </dsp:sp>
    <dsp:sp modelId="{AEB9EBE9-F9A5-4429-A2E8-6C97E6830759}">
      <dsp:nvSpPr>
        <dsp:cNvPr id="0" name=""/>
        <dsp:cNvSpPr/>
      </dsp:nvSpPr>
      <dsp:spPr>
        <a:xfrm>
          <a:off x="4954357" y="2626856"/>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Misure IBA</a:t>
          </a:r>
        </a:p>
      </dsp:txBody>
      <dsp:txXfrm>
        <a:off x="4954357" y="2626856"/>
        <a:ext cx="1276703" cy="638351"/>
      </dsp:txXfrm>
    </dsp:sp>
    <dsp:sp modelId="{D2BB9447-7515-4300-A19C-44A141E3E666}">
      <dsp:nvSpPr>
        <dsp:cNvPr id="0" name=""/>
        <dsp:cNvSpPr/>
      </dsp:nvSpPr>
      <dsp:spPr>
        <a:xfrm>
          <a:off x="4954357" y="3533315"/>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Calibri"/>
              <a:ea typeface="Calibri"/>
              <a:cs typeface="Calibri"/>
            </a:rPr>
            <a:t>XRF</a:t>
          </a:r>
        </a:p>
      </dsp:txBody>
      <dsp:txXfrm>
        <a:off x="4954357" y="3533315"/>
        <a:ext cx="1276703" cy="638351"/>
      </dsp:txXfrm>
    </dsp:sp>
    <dsp:sp modelId="{10E8DC6B-F1CE-5441-9042-67CBB1E5A59C}">
      <dsp:nvSpPr>
        <dsp:cNvPr id="0" name=""/>
        <dsp:cNvSpPr/>
      </dsp:nvSpPr>
      <dsp:spPr>
        <a:xfrm>
          <a:off x="4954357" y="4439775"/>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a:latin typeface="Calibri"/>
              <a:ea typeface="Calibri"/>
              <a:cs typeface="Calibri"/>
            </a:rPr>
            <a:t>Imaging con  neutroni</a:t>
          </a:r>
          <a:endParaRPr lang="it-IT" sz="1400" kern="1200" dirty="0">
            <a:latin typeface="Calibri"/>
            <a:ea typeface="Calibri"/>
            <a:cs typeface="Calibri"/>
          </a:endParaRPr>
        </a:p>
      </dsp:txBody>
      <dsp:txXfrm>
        <a:off x="4954357" y="4439775"/>
        <a:ext cx="1276703" cy="638351"/>
      </dsp:txXfrm>
    </dsp:sp>
    <dsp:sp modelId="{AC313BAA-9B28-4D56-B9BE-EBD7C726E431}">
      <dsp:nvSpPr>
        <dsp:cNvPr id="0" name=""/>
        <dsp:cNvSpPr/>
      </dsp:nvSpPr>
      <dsp:spPr>
        <a:xfrm>
          <a:off x="6179992" y="1720396"/>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Analisi Materiali – Ambiente</a:t>
          </a:r>
        </a:p>
      </dsp:txBody>
      <dsp:txXfrm>
        <a:off x="6179992" y="1720396"/>
        <a:ext cx="1276703" cy="638351"/>
      </dsp:txXfrm>
    </dsp:sp>
    <dsp:sp modelId="{E4201090-FBE6-F84D-8160-7911C693379F}">
      <dsp:nvSpPr>
        <dsp:cNvPr id="0" name=""/>
        <dsp:cNvSpPr/>
      </dsp:nvSpPr>
      <dsp:spPr>
        <a:xfrm>
          <a:off x="6499168" y="2626856"/>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Misure IBA</a:t>
          </a:r>
        </a:p>
      </dsp:txBody>
      <dsp:txXfrm>
        <a:off x="6499168" y="2626856"/>
        <a:ext cx="1276703" cy="638351"/>
      </dsp:txXfrm>
    </dsp:sp>
    <dsp:sp modelId="{0929F63B-A363-AF43-A4FE-B14E40069EAC}">
      <dsp:nvSpPr>
        <dsp:cNvPr id="0" name=""/>
        <dsp:cNvSpPr/>
      </dsp:nvSpPr>
      <dsp:spPr>
        <a:xfrm>
          <a:off x="6499168" y="3533315"/>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Tecniche ancillari (</a:t>
          </a:r>
          <a:r>
            <a:rPr lang="it-IT" sz="1400" kern="1200" dirty="0" err="1">
              <a:latin typeface="Calibri"/>
              <a:ea typeface="Calibri"/>
              <a:cs typeface="Calibri"/>
            </a:rPr>
            <a:t>Sunset</a:t>
          </a:r>
          <a:r>
            <a:rPr lang="it-IT" sz="1400" kern="1200" dirty="0">
              <a:latin typeface="Calibri"/>
              <a:ea typeface="Calibri"/>
              <a:cs typeface="Calibri"/>
            </a:rPr>
            <a:t>, XRF, Campionatori)</a:t>
          </a:r>
        </a:p>
      </dsp:txBody>
      <dsp:txXfrm>
        <a:off x="6499168" y="3533315"/>
        <a:ext cx="1276703" cy="638351"/>
      </dsp:txXfrm>
    </dsp:sp>
    <dsp:sp modelId="{CBDC6319-8AF4-A940-9270-0F375F80F9D2}">
      <dsp:nvSpPr>
        <dsp:cNvPr id="0" name=""/>
        <dsp:cNvSpPr/>
      </dsp:nvSpPr>
      <dsp:spPr>
        <a:xfrm>
          <a:off x="7724804" y="1720396"/>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Analisi Materiali – Applicazioni e Sviluppi</a:t>
          </a:r>
        </a:p>
      </dsp:txBody>
      <dsp:txXfrm>
        <a:off x="7724804" y="1720396"/>
        <a:ext cx="1276703" cy="638351"/>
      </dsp:txXfrm>
    </dsp:sp>
    <dsp:sp modelId="{2990E63D-5216-6A4B-ADD5-B29242ECBCC8}">
      <dsp:nvSpPr>
        <dsp:cNvPr id="0" name=""/>
        <dsp:cNvSpPr/>
      </dsp:nvSpPr>
      <dsp:spPr>
        <a:xfrm>
          <a:off x="8043980" y="2626856"/>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Tecniche IBA e network europei acceleratori</a:t>
          </a:r>
        </a:p>
      </dsp:txBody>
      <dsp:txXfrm>
        <a:off x="8043980" y="2626856"/>
        <a:ext cx="1276703" cy="638351"/>
      </dsp:txXfrm>
    </dsp:sp>
    <dsp:sp modelId="{3BBEFDD2-ABA3-4D47-A584-A04CA98AC1A1}">
      <dsp:nvSpPr>
        <dsp:cNvPr id="0" name=""/>
        <dsp:cNvSpPr/>
      </dsp:nvSpPr>
      <dsp:spPr>
        <a:xfrm>
          <a:off x="8043980" y="3533315"/>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Linee di fascio </a:t>
          </a:r>
        </a:p>
      </dsp:txBody>
      <dsp:txXfrm>
        <a:off x="8043980" y="3533315"/>
        <a:ext cx="1276703" cy="638351"/>
      </dsp:txXfrm>
    </dsp:sp>
    <dsp:sp modelId="{A2839029-8A7B-494E-8CB9-D9B62AB53E03}">
      <dsp:nvSpPr>
        <dsp:cNvPr id="0" name=""/>
        <dsp:cNvSpPr/>
      </dsp:nvSpPr>
      <dsp:spPr>
        <a:xfrm>
          <a:off x="8043980" y="4439775"/>
          <a:ext cx="1276703" cy="63835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err="1">
              <a:latin typeface="Calibri"/>
              <a:ea typeface="Calibri"/>
              <a:cs typeface="Calibri"/>
            </a:rPr>
            <a:t>Impiantazioni</a:t>
          </a:r>
          <a:endParaRPr lang="it-IT" sz="1400" kern="1200" dirty="0">
            <a:latin typeface="Calibri"/>
            <a:ea typeface="Calibri"/>
            <a:cs typeface="Calibri"/>
          </a:endParaRPr>
        </a:p>
      </dsp:txBody>
      <dsp:txXfrm>
        <a:off x="8043980" y="4439775"/>
        <a:ext cx="1276703" cy="638351"/>
      </dsp:txXfrm>
    </dsp:sp>
    <dsp:sp modelId="{F774EEB2-A2A1-429F-A156-D18E7F8B9E67}">
      <dsp:nvSpPr>
        <dsp:cNvPr id="0" name=""/>
        <dsp:cNvSpPr/>
      </dsp:nvSpPr>
      <dsp:spPr>
        <a:xfrm>
          <a:off x="9269616" y="1720396"/>
          <a:ext cx="1276703" cy="638351"/>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latin typeface="Calibri"/>
              <a:ea typeface="Calibri"/>
              <a:cs typeface="Calibri"/>
            </a:rPr>
            <a:t>Terza missione</a:t>
          </a:r>
        </a:p>
      </dsp:txBody>
      <dsp:txXfrm>
        <a:off x="9269616" y="1720396"/>
        <a:ext cx="1276703" cy="638351"/>
      </dsp:txXfrm>
    </dsp:sp>
    <dsp:sp modelId="{0A40D917-77E0-E64D-89CD-86D5720CC5E8}">
      <dsp:nvSpPr>
        <dsp:cNvPr id="0" name=""/>
        <dsp:cNvSpPr/>
      </dsp:nvSpPr>
      <dsp:spPr>
        <a:xfrm>
          <a:off x="9588792" y="2626856"/>
          <a:ext cx="1276703" cy="638351"/>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err="1"/>
            <a:t>Outreach</a:t>
          </a:r>
          <a:endParaRPr lang="it-IT" sz="1400" kern="1200" dirty="0"/>
        </a:p>
      </dsp:txBody>
      <dsp:txXfrm>
        <a:off x="9588792" y="2626856"/>
        <a:ext cx="1276703" cy="638351"/>
      </dsp:txXfrm>
    </dsp:sp>
    <dsp:sp modelId="{A9A5E253-DBBC-F041-9CC5-745E576EF424}">
      <dsp:nvSpPr>
        <dsp:cNvPr id="0" name=""/>
        <dsp:cNvSpPr/>
      </dsp:nvSpPr>
      <dsp:spPr>
        <a:xfrm>
          <a:off x="9588792" y="3533315"/>
          <a:ext cx="1276703" cy="638351"/>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t>Comunicazione</a:t>
          </a:r>
        </a:p>
      </dsp:txBody>
      <dsp:txXfrm>
        <a:off x="9588792" y="3533315"/>
        <a:ext cx="1276703" cy="638351"/>
      </dsp:txXfrm>
    </dsp:sp>
    <dsp:sp modelId="{6DB346A1-34E1-D442-B1A8-9DE1AE9423DB}">
      <dsp:nvSpPr>
        <dsp:cNvPr id="0" name=""/>
        <dsp:cNvSpPr/>
      </dsp:nvSpPr>
      <dsp:spPr>
        <a:xfrm>
          <a:off x="9588792" y="4439775"/>
          <a:ext cx="1276703" cy="638351"/>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t>TT e Fondi esterni</a:t>
          </a:r>
        </a:p>
      </dsp:txBody>
      <dsp:txXfrm>
        <a:off x="9588792" y="4439775"/>
        <a:ext cx="1276703" cy="638351"/>
      </dsp:txXfrm>
    </dsp:sp>
    <dsp:sp modelId="{A550B64A-8E0B-9445-AB5E-4D6EA7991B0A}">
      <dsp:nvSpPr>
        <dsp:cNvPr id="0" name=""/>
        <dsp:cNvSpPr/>
      </dsp:nvSpPr>
      <dsp:spPr>
        <a:xfrm>
          <a:off x="9589538" y="3267774"/>
          <a:ext cx="1276703" cy="246467"/>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err="1"/>
            <a:t>Mariaelena</a:t>
          </a:r>
          <a:endParaRPr lang="it-IT" sz="1600" kern="1200" dirty="0"/>
        </a:p>
      </dsp:txBody>
      <dsp:txXfrm>
        <a:off x="9589538" y="3267774"/>
        <a:ext cx="1276703" cy="2464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29.05.23</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29.05.23</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29.05.23</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29.05.23</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29.05.23</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29.05.23</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29.05.23</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29.05.23</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29.05.23</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29.05.23</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29.05.23</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29.05.23</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6.xml"/><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2D1A4C-B205-714B-8B0F-23D916138755}"/>
              </a:ext>
            </a:extLst>
          </p:cNvPr>
          <p:cNvSpPr>
            <a:spLocks noGrp="1"/>
          </p:cNvSpPr>
          <p:nvPr>
            <p:ph type="ctrTitle"/>
          </p:nvPr>
        </p:nvSpPr>
        <p:spPr/>
        <p:txBody>
          <a:bodyPr/>
          <a:lstStyle/>
          <a:p>
            <a:r>
              <a:rPr lang="it-IT" dirty="0">
                <a:solidFill>
                  <a:srgbClr val="0070C0"/>
                </a:solidFill>
              </a:rPr>
              <a:t>Il LABEC : Introduzione</a:t>
            </a:r>
          </a:p>
        </p:txBody>
      </p:sp>
      <p:sp>
        <p:nvSpPr>
          <p:cNvPr id="3" name="Sottotitolo 2">
            <a:extLst>
              <a:ext uri="{FF2B5EF4-FFF2-40B4-BE49-F238E27FC236}">
                <a16:creationId xmlns:a16="http://schemas.microsoft.com/office/drawing/2014/main" id="{7F3F585B-EA00-9E45-A1C5-2521C5498FE0}"/>
              </a:ext>
            </a:extLst>
          </p:cNvPr>
          <p:cNvSpPr>
            <a:spLocks noGrp="1"/>
          </p:cNvSpPr>
          <p:nvPr>
            <p:ph type="subTitle" idx="1"/>
          </p:nvPr>
        </p:nvSpPr>
        <p:spPr/>
        <p:txBody>
          <a:bodyPr/>
          <a:lstStyle/>
          <a:p>
            <a:r>
              <a:rPr lang="it-IT" dirty="0" err="1">
                <a:solidFill>
                  <a:srgbClr val="FF0000"/>
                </a:solidFill>
              </a:rPr>
              <a:t>Review</a:t>
            </a:r>
            <a:r>
              <a:rPr lang="it-IT" dirty="0">
                <a:solidFill>
                  <a:srgbClr val="FF0000"/>
                </a:solidFill>
              </a:rPr>
              <a:t> Comitato Scientifico</a:t>
            </a:r>
          </a:p>
          <a:p>
            <a:r>
              <a:rPr lang="it-IT" dirty="0">
                <a:solidFill>
                  <a:srgbClr val="FF0000"/>
                </a:solidFill>
              </a:rPr>
              <a:t>31/05 – 1/06 2023</a:t>
            </a:r>
          </a:p>
          <a:p>
            <a:r>
              <a:rPr lang="it-IT" dirty="0"/>
              <a:t>Speranza Falciano</a:t>
            </a:r>
          </a:p>
        </p:txBody>
      </p:sp>
      <p:pic>
        <p:nvPicPr>
          <p:cNvPr id="5" name="Immagine 4">
            <a:extLst>
              <a:ext uri="{FF2B5EF4-FFF2-40B4-BE49-F238E27FC236}">
                <a16:creationId xmlns:a16="http://schemas.microsoft.com/office/drawing/2014/main" id="{29F62DD2-AE61-4F40-B50D-AAF0035C54D3}"/>
              </a:ext>
            </a:extLst>
          </p:cNvPr>
          <p:cNvPicPr>
            <a:picLocks noChangeAspect="1"/>
          </p:cNvPicPr>
          <p:nvPr/>
        </p:nvPicPr>
        <p:blipFill>
          <a:blip r:embed="rId2"/>
          <a:stretch>
            <a:fillRect/>
          </a:stretch>
        </p:blipFill>
        <p:spPr>
          <a:xfrm>
            <a:off x="1240501" y="367336"/>
            <a:ext cx="9664700" cy="1701800"/>
          </a:xfrm>
          <a:prstGeom prst="rect">
            <a:avLst/>
          </a:prstGeom>
        </p:spPr>
      </p:pic>
      <p:pic>
        <p:nvPicPr>
          <p:cNvPr id="6" name="Immagine 5">
            <a:extLst>
              <a:ext uri="{FF2B5EF4-FFF2-40B4-BE49-F238E27FC236}">
                <a16:creationId xmlns:a16="http://schemas.microsoft.com/office/drawing/2014/main" id="{F84BED31-4529-9941-AA13-7BF8530532D3}"/>
              </a:ext>
            </a:extLst>
          </p:cNvPr>
          <p:cNvPicPr>
            <a:picLocks noChangeAspect="1"/>
          </p:cNvPicPr>
          <p:nvPr/>
        </p:nvPicPr>
        <p:blipFill>
          <a:blip r:embed="rId3"/>
          <a:stretch>
            <a:fillRect/>
          </a:stretch>
        </p:blipFill>
        <p:spPr>
          <a:xfrm>
            <a:off x="9017803" y="4635155"/>
            <a:ext cx="2915242" cy="1962416"/>
          </a:xfrm>
          <a:prstGeom prst="rect">
            <a:avLst/>
          </a:prstGeom>
        </p:spPr>
      </p:pic>
      <p:pic>
        <p:nvPicPr>
          <p:cNvPr id="7" name="Immagine 6">
            <a:extLst>
              <a:ext uri="{FF2B5EF4-FFF2-40B4-BE49-F238E27FC236}">
                <a16:creationId xmlns:a16="http://schemas.microsoft.com/office/drawing/2014/main" id="{32B57238-0A69-0C4A-B5B3-3D3FB8BB3D2F}"/>
              </a:ext>
            </a:extLst>
          </p:cNvPr>
          <p:cNvPicPr>
            <a:picLocks noChangeAspect="1"/>
          </p:cNvPicPr>
          <p:nvPr/>
        </p:nvPicPr>
        <p:blipFill>
          <a:blip r:embed="rId4"/>
          <a:stretch>
            <a:fillRect/>
          </a:stretch>
        </p:blipFill>
        <p:spPr>
          <a:xfrm>
            <a:off x="247201" y="4734045"/>
            <a:ext cx="2858248" cy="1950334"/>
          </a:xfrm>
          <a:prstGeom prst="rect">
            <a:avLst/>
          </a:prstGeom>
        </p:spPr>
      </p:pic>
    </p:spTree>
    <p:extLst>
      <p:ext uri="{BB962C8B-B14F-4D97-AF65-F5344CB8AC3E}">
        <p14:creationId xmlns:p14="http://schemas.microsoft.com/office/powerpoint/2010/main" val="85378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6B2EAF-B041-5B40-B666-CB505EEA2A6C}"/>
              </a:ext>
            </a:extLst>
          </p:cNvPr>
          <p:cNvSpPr>
            <a:spLocks noGrp="1"/>
          </p:cNvSpPr>
          <p:nvPr>
            <p:ph type="title"/>
          </p:nvPr>
        </p:nvSpPr>
        <p:spPr/>
        <p:txBody>
          <a:bodyPr/>
          <a:lstStyle/>
          <a:p>
            <a:r>
              <a:rPr lang="it-IT" dirty="0" err="1">
                <a:solidFill>
                  <a:srgbClr val="0070C0"/>
                </a:solidFill>
              </a:rPr>
              <a:t>Highligths</a:t>
            </a:r>
            <a:r>
              <a:rPr lang="it-IT" dirty="0">
                <a:solidFill>
                  <a:srgbClr val="0070C0"/>
                </a:solidFill>
              </a:rPr>
              <a:t> 2</a:t>
            </a:r>
            <a:endParaRPr lang="it-IT" dirty="0"/>
          </a:p>
        </p:txBody>
      </p:sp>
      <p:pic>
        <p:nvPicPr>
          <p:cNvPr id="3" name="Immagine 2">
            <a:extLst>
              <a:ext uri="{FF2B5EF4-FFF2-40B4-BE49-F238E27FC236}">
                <a16:creationId xmlns:a16="http://schemas.microsoft.com/office/drawing/2014/main" id="{2C53E8CD-CB43-CE45-814B-FD532F88DDF9}"/>
              </a:ext>
            </a:extLst>
          </p:cNvPr>
          <p:cNvPicPr>
            <a:picLocks noChangeAspect="1"/>
          </p:cNvPicPr>
          <p:nvPr/>
        </p:nvPicPr>
        <p:blipFill>
          <a:blip r:embed="rId2"/>
          <a:stretch>
            <a:fillRect/>
          </a:stretch>
        </p:blipFill>
        <p:spPr>
          <a:xfrm>
            <a:off x="1457613" y="2242127"/>
            <a:ext cx="9664700" cy="3454400"/>
          </a:xfrm>
          <a:prstGeom prst="rect">
            <a:avLst/>
          </a:prstGeom>
        </p:spPr>
      </p:pic>
    </p:spTree>
    <p:extLst>
      <p:ext uri="{BB962C8B-B14F-4D97-AF65-F5344CB8AC3E}">
        <p14:creationId xmlns:p14="http://schemas.microsoft.com/office/powerpoint/2010/main" val="388487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E96C7-18BC-4242-AB02-B27A4CF80F2F}"/>
              </a:ext>
            </a:extLst>
          </p:cNvPr>
          <p:cNvSpPr>
            <a:spLocks noGrp="1"/>
          </p:cNvSpPr>
          <p:nvPr>
            <p:ph type="title"/>
          </p:nvPr>
        </p:nvSpPr>
        <p:spPr/>
        <p:txBody>
          <a:bodyPr/>
          <a:lstStyle/>
          <a:p>
            <a:r>
              <a:rPr lang="it-IT" dirty="0" err="1">
                <a:solidFill>
                  <a:srgbClr val="0070C0"/>
                </a:solidFill>
              </a:rPr>
              <a:t>Highligths</a:t>
            </a:r>
            <a:r>
              <a:rPr lang="it-IT" dirty="0">
                <a:solidFill>
                  <a:srgbClr val="0070C0"/>
                </a:solidFill>
              </a:rPr>
              <a:t> 3</a:t>
            </a:r>
            <a:endParaRPr lang="it-IT" dirty="0"/>
          </a:p>
        </p:txBody>
      </p:sp>
      <p:pic>
        <p:nvPicPr>
          <p:cNvPr id="4" name="Immagine 3">
            <a:extLst>
              <a:ext uri="{FF2B5EF4-FFF2-40B4-BE49-F238E27FC236}">
                <a16:creationId xmlns:a16="http://schemas.microsoft.com/office/drawing/2014/main" id="{C9C39C07-200A-AA43-B230-3D0E84847D73}"/>
              </a:ext>
            </a:extLst>
          </p:cNvPr>
          <p:cNvPicPr>
            <a:picLocks noChangeAspect="1"/>
          </p:cNvPicPr>
          <p:nvPr/>
        </p:nvPicPr>
        <p:blipFill>
          <a:blip r:embed="rId2"/>
          <a:stretch>
            <a:fillRect/>
          </a:stretch>
        </p:blipFill>
        <p:spPr>
          <a:xfrm>
            <a:off x="1371021" y="2001403"/>
            <a:ext cx="9755247" cy="3360305"/>
          </a:xfrm>
          <a:prstGeom prst="rect">
            <a:avLst/>
          </a:prstGeom>
        </p:spPr>
      </p:pic>
    </p:spTree>
    <p:extLst>
      <p:ext uri="{BB962C8B-B14F-4D97-AF65-F5344CB8AC3E}">
        <p14:creationId xmlns:p14="http://schemas.microsoft.com/office/powerpoint/2010/main" val="257650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5FDAEE-26D7-8A42-A187-E2A05861A9DD}"/>
              </a:ext>
            </a:extLst>
          </p:cNvPr>
          <p:cNvSpPr>
            <a:spLocks noGrp="1"/>
          </p:cNvSpPr>
          <p:nvPr>
            <p:ph type="title"/>
          </p:nvPr>
        </p:nvSpPr>
        <p:spPr>
          <a:xfrm>
            <a:off x="69275" y="281998"/>
            <a:ext cx="12191999" cy="1325563"/>
          </a:xfrm>
        </p:spPr>
        <p:txBody>
          <a:bodyPr/>
          <a:lstStyle/>
          <a:p>
            <a:r>
              <a:rPr lang="it-IT" dirty="0">
                <a:solidFill>
                  <a:srgbClr val="0070C0"/>
                </a:solidFill>
              </a:rPr>
              <a:t>I finanziamenti della  ricerca scientifica e tecnologica</a:t>
            </a:r>
          </a:p>
        </p:txBody>
      </p:sp>
      <p:pic>
        <p:nvPicPr>
          <p:cNvPr id="4" name="Immagine 3">
            <a:extLst>
              <a:ext uri="{FF2B5EF4-FFF2-40B4-BE49-F238E27FC236}">
                <a16:creationId xmlns:a16="http://schemas.microsoft.com/office/drawing/2014/main" id="{CE0BEF3E-1A3F-234E-BD89-48170E4E075B}"/>
              </a:ext>
            </a:extLst>
          </p:cNvPr>
          <p:cNvPicPr>
            <a:picLocks noChangeAspect="1"/>
          </p:cNvPicPr>
          <p:nvPr/>
        </p:nvPicPr>
        <p:blipFill>
          <a:blip r:embed="rId2"/>
          <a:stretch>
            <a:fillRect/>
          </a:stretch>
        </p:blipFill>
        <p:spPr>
          <a:xfrm>
            <a:off x="867642" y="1639454"/>
            <a:ext cx="3695700" cy="4826000"/>
          </a:xfrm>
          <a:prstGeom prst="rect">
            <a:avLst/>
          </a:prstGeom>
        </p:spPr>
      </p:pic>
      <p:sp>
        <p:nvSpPr>
          <p:cNvPr id="5" name="Freccia destra rientrata 4">
            <a:extLst>
              <a:ext uri="{FF2B5EF4-FFF2-40B4-BE49-F238E27FC236}">
                <a16:creationId xmlns:a16="http://schemas.microsoft.com/office/drawing/2014/main" id="{AE587D8A-7ABC-A647-9222-75B959BBC51C}"/>
              </a:ext>
            </a:extLst>
          </p:cNvPr>
          <p:cNvSpPr/>
          <p:nvPr/>
        </p:nvSpPr>
        <p:spPr>
          <a:xfrm>
            <a:off x="3893127" y="3006436"/>
            <a:ext cx="3990109" cy="3879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destra rientrata 5">
            <a:extLst>
              <a:ext uri="{FF2B5EF4-FFF2-40B4-BE49-F238E27FC236}">
                <a16:creationId xmlns:a16="http://schemas.microsoft.com/office/drawing/2014/main" id="{E0FD6127-5A35-894E-83E4-8D7E2807EB07}"/>
              </a:ext>
            </a:extLst>
          </p:cNvPr>
          <p:cNvSpPr/>
          <p:nvPr/>
        </p:nvSpPr>
        <p:spPr>
          <a:xfrm>
            <a:off x="3477491" y="3657600"/>
            <a:ext cx="2022764" cy="3879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destra rientrata 6">
            <a:extLst>
              <a:ext uri="{FF2B5EF4-FFF2-40B4-BE49-F238E27FC236}">
                <a16:creationId xmlns:a16="http://schemas.microsoft.com/office/drawing/2014/main" id="{25DE8D41-F121-BD46-8E13-FE4B6A20539A}"/>
              </a:ext>
            </a:extLst>
          </p:cNvPr>
          <p:cNvSpPr/>
          <p:nvPr/>
        </p:nvSpPr>
        <p:spPr>
          <a:xfrm>
            <a:off x="3477491" y="4322618"/>
            <a:ext cx="3463636" cy="3879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destra rientrata 7">
            <a:extLst>
              <a:ext uri="{FF2B5EF4-FFF2-40B4-BE49-F238E27FC236}">
                <a16:creationId xmlns:a16="http://schemas.microsoft.com/office/drawing/2014/main" id="{34F72214-7E86-6146-A987-E15B26E2866F}"/>
              </a:ext>
            </a:extLst>
          </p:cNvPr>
          <p:cNvSpPr/>
          <p:nvPr/>
        </p:nvSpPr>
        <p:spPr>
          <a:xfrm>
            <a:off x="4184073" y="4932218"/>
            <a:ext cx="1704109" cy="3879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destra rientrata 8">
            <a:extLst>
              <a:ext uri="{FF2B5EF4-FFF2-40B4-BE49-F238E27FC236}">
                <a16:creationId xmlns:a16="http://schemas.microsoft.com/office/drawing/2014/main" id="{9A45A5F3-0E2C-AA43-8779-9B9E1794FD8D}"/>
              </a:ext>
            </a:extLst>
          </p:cNvPr>
          <p:cNvSpPr/>
          <p:nvPr/>
        </p:nvSpPr>
        <p:spPr>
          <a:xfrm>
            <a:off x="3255818" y="5250873"/>
            <a:ext cx="4779818" cy="3879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destra rientrata 9">
            <a:extLst>
              <a:ext uri="{FF2B5EF4-FFF2-40B4-BE49-F238E27FC236}">
                <a16:creationId xmlns:a16="http://schemas.microsoft.com/office/drawing/2014/main" id="{B1607895-58BF-8F4C-8BA1-9338D7BC2EAE}"/>
              </a:ext>
            </a:extLst>
          </p:cNvPr>
          <p:cNvSpPr/>
          <p:nvPr/>
        </p:nvSpPr>
        <p:spPr>
          <a:xfrm>
            <a:off x="2549237" y="5902035"/>
            <a:ext cx="3463636" cy="3879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E98C80A0-2FCD-AD45-9219-F1D78AAD4F84}"/>
              </a:ext>
            </a:extLst>
          </p:cNvPr>
          <p:cNvSpPr txBox="1"/>
          <p:nvPr/>
        </p:nvSpPr>
        <p:spPr>
          <a:xfrm>
            <a:off x="6248400" y="5915891"/>
            <a:ext cx="2178994" cy="369332"/>
          </a:xfrm>
          <a:prstGeom prst="rect">
            <a:avLst/>
          </a:prstGeom>
          <a:noFill/>
        </p:spPr>
        <p:txBody>
          <a:bodyPr wrap="none" rtlCol="0">
            <a:spAutoFit/>
          </a:bodyPr>
          <a:lstStyle/>
          <a:p>
            <a:r>
              <a:rPr lang="it-IT" dirty="0"/>
              <a:t>500-600 k€ ambiente</a:t>
            </a:r>
          </a:p>
        </p:txBody>
      </p:sp>
    </p:spTree>
    <p:extLst>
      <p:ext uri="{BB962C8B-B14F-4D97-AF65-F5344CB8AC3E}">
        <p14:creationId xmlns:p14="http://schemas.microsoft.com/office/powerpoint/2010/main" val="2445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2CFDF6-4A4C-FC4E-92F4-E9216654BD5D}"/>
              </a:ext>
            </a:extLst>
          </p:cNvPr>
          <p:cNvSpPr>
            <a:spLocks noGrp="1"/>
          </p:cNvSpPr>
          <p:nvPr>
            <p:ph type="title"/>
          </p:nvPr>
        </p:nvSpPr>
        <p:spPr/>
        <p:txBody>
          <a:bodyPr/>
          <a:lstStyle/>
          <a:p>
            <a:r>
              <a:rPr lang="it-IT" dirty="0">
                <a:solidFill>
                  <a:srgbClr val="0070C0"/>
                </a:solidFill>
              </a:rPr>
              <a:t>Formazione</a:t>
            </a:r>
          </a:p>
        </p:txBody>
      </p:sp>
      <p:pic>
        <p:nvPicPr>
          <p:cNvPr id="3" name="Immagine 2">
            <a:extLst>
              <a:ext uri="{FF2B5EF4-FFF2-40B4-BE49-F238E27FC236}">
                <a16:creationId xmlns:a16="http://schemas.microsoft.com/office/drawing/2014/main" id="{A29843FE-E167-1245-B8D2-2462D6CDD7B3}"/>
              </a:ext>
            </a:extLst>
          </p:cNvPr>
          <p:cNvPicPr>
            <a:picLocks noChangeAspect="1"/>
          </p:cNvPicPr>
          <p:nvPr/>
        </p:nvPicPr>
        <p:blipFill>
          <a:blip r:embed="rId2"/>
          <a:stretch>
            <a:fillRect/>
          </a:stretch>
        </p:blipFill>
        <p:spPr>
          <a:xfrm>
            <a:off x="1436255" y="1622136"/>
            <a:ext cx="9652000" cy="4889500"/>
          </a:xfrm>
          <a:prstGeom prst="rect">
            <a:avLst/>
          </a:prstGeom>
        </p:spPr>
      </p:pic>
    </p:spTree>
    <p:extLst>
      <p:ext uri="{BB962C8B-B14F-4D97-AF65-F5344CB8AC3E}">
        <p14:creationId xmlns:p14="http://schemas.microsoft.com/office/powerpoint/2010/main" val="254691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5EE697-B9F2-A74A-8ACE-905325288F51}"/>
              </a:ext>
            </a:extLst>
          </p:cNvPr>
          <p:cNvSpPr>
            <a:spLocks noGrp="1"/>
          </p:cNvSpPr>
          <p:nvPr>
            <p:ph type="title"/>
          </p:nvPr>
        </p:nvSpPr>
        <p:spPr/>
        <p:txBody>
          <a:bodyPr/>
          <a:lstStyle/>
          <a:p>
            <a:r>
              <a:rPr lang="it-IT" dirty="0" err="1">
                <a:solidFill>
                  <a:srgbClr val="0070C0"/>
                </a:solidFill>
              </a:rPr>
              <a:t>Outreach</a:t>
            </a:r>
            <a:endParaRPr lang="it-IT" dirty="0">
              <a:solidFill>
                <a:srgbClr val="0070C0"/>
              </a:solidFill>
            </a:endParaRPr>
          </a:p>
        </p:txBody>
      </p:sp>
      <p:pic>
        <p:nvPicPr>
          <p:cNvPr id="3" name="Immagine 2">
            <a:extLst>
              <a:ext uri="{FF2B5EF4-FFF2-40B4-BE49-F238E27FC236}">
                <a16:creationId xmlns:a16="http://schemas.microsoft.com/office/drawing/2014/main" id="{971C4297-9336-D24D-9A4C-A9F9592F5ADF}"/>
              </a:ext>
            </a:extLst>
          </p:cNvPr>
          <p:cNvPicPr>
            <a:picLocks noChangeAspect="1"/>
          </p:cNvPicPr>
          <p:nvPr/>
        </p:nvPicPr>
        <p:blipFill>
          <a:blip r:embed="rId2"/>
          <a:stretch>
            <a:fillRect/>
          </a:stretch>
        </p:blipFill>
        <p:spPr>
          <a:xfrm>
            <a:off x="257463" y="2170544"/>
            <a:ext cx="8441434" cy="4354945"/>
          </a:xfrm>
          <a:prstGeom prst="rect">
            <a:avLst/>
          </a:prstGeom>
        </p:spPr>
      </p:pic>
      <p:pic>
        <p:nvPicPr>
          <p:cNvPr id="4" name="Immagine 3">
            <a:extLst>
              <a:ext uri="{FF2B5EF4-FFF2-40B4-BE49-F238E27FC236}">
                <a16:creationId xmlns:a16="http://schemas.microsoft.com/office/drawing/2014/main" id="{BF61E4B3-39A9-E342-981A-EB460D9DB982}"/>
              </a:ext>
            </a:extLst>
          </p:cNvPr>
          <p:cNvPicPr>
            <a:picLocks noChangeAspect="1"/>
          </p:cNvPicPr>
          <p:nvPr/>
        </p:nvPicPr>
        <p:blipFill>
          <a:blip r:embed="rId3"/>
          <a:stretch>
            <a:fillRect/>
          </a:stretch>
        </p:blipFill>
        <p:spPr>
          <a:xfrm>
            <a:off x="8410286" y="217632"/>
            <a:ext cx="3601605" cy="2054168"/>
          </a:xfrm>
          <a:prstGeom prst="rect">
            <a:avLst/>
          </a:prstGeom>
        </p:spPr>
      </p:pic>
    </p:spTree>
    <p:extLst>
      <p:ext uri="{BB962C8B-B14F-4D97-AF65-F5344CB8AC3E}">
        <p14:creationId xmlns:p14="http://schemas.microsoft.com/office/powerpoint/2010/main" val="366802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BA62E-58A5-B74D-84C9-0AA71B10994C}"/>
              </a:ext>
            </a:extLst>
          </p:cNvPr>
          <p:cNvSpPr>
            <a:spLocks noGrp="1"/>
          </p:cNvSpPr>
          <p:nvPr>
            <p:ph type="title"/>
          </p:nvPr>
        </p:nvSpPr>
        <p:spPr/>
        <p:txBody>
          <a:bodyPr/>
          <a:lstStyle/>
          <a:p>
            <a:r>
              <a:rPr lang="it-IT" dirty="0">
                <a:solidFill>
                  <a:srgbClr val="0070C0"/>
                </a:solidFill>
              </a:rPr>
              <a:t>Personale afferente al LABEC</a:t>
            </a:r>
          </a:p>
        </p:txBody>
      </p:sp>
      <p:pic>
        <p:nvPicPr>
          <p:cNvPr id="3" name="Immagine 2">
            <a:extLst>
              <a:ext uri="{FF2B5EF4-FFF2-40B4-BE49-F238E27FC236}">
                <a16:creationId xmlns:a16="http://schemas.microsoft.com/office/drawing/2014/main" id="{36F21BB3-4BEF-0E45-9502-0DEF2DEBB389}"/>
              </a:ext>
            </a:extLst>
          </p:cNvPr>
          <p:cNvPicPr>
            <a:picLocks noChangeAspect="1"/>
          </p:cNvPicPr>
          <p:nvPr/>
        </p:nvPicPr>
        <p:blipFill>
          <a:blip r:embed="rId2"/>
          <a:stretch>
            <a:fillRect/>
          </a:stretch>
        </p:blipFill>
        <p:spPr>
          <a:xfrm>
            <a:off x="1720574" y="1554646"/>
            <a:ext cx="8432800" cy="4914900"/>
          </a:xfrm>
          <a:prstGeom prst="rect">
            <a:avLst/>
          </a:prstGeom>
        </p:spPr>
      </p:pic>
      <p:sp>
        <p:nvSpPr>
          <p:cNvPr id="5" name="CasellaDiTesto 4">
            <a:extLst>
              <a:ext uri="{FF2B5EF4-FFF2-40B4-BE49-F238E27FC236}">
                <a16:creationId xmlns:a16="http://schemas.microsoft.com/office/drawing/2014/main" id="{FB75842F-0C5F-AB46-972A-183B277FAEC3}"/>
              </a:ext>
            </a:extLst>
          </p:cNvPr>
          <p:cNvSpPr txBox="1"/>
          <p:nvPr/>
        </p:nvSpPr>
        <p:spPr>
          <a:xfrm>
            <a:off x="4479234" y="6003235"/>
            <a:ext cx="418704" cy="369332"/>
          </a:xfrm>
          <a:prstGeom prst="rect">
            <a:avLst/>
          </a:prstGeom>
          <a:noFill/>
        </p:spPr>
        <p:txBody>
          <a:bodyPr wrap="none" rtlCol="0">
            <a:spAutoFit/>
          </a:bodyPr>
          <a:lstStyle/>
          <a:p>
            <a:r>
              <a:rPr lang="it-IT" dirty="0"/>
              <a:t>15</a:t>
            </a:r>
          </a:p>
        </p:txBody>
      </p:sp>
      <p:sp>
        <p:nvSpPr>
          <p:cNvPr id="6" name="CasellaDiTesto 5">
            <a:extLst>
              <a:ext uri="{FF2B5EF4-FFF2-40B4-BE49-F238E27FC236}">
                <a16:creationId xmlns:a16="http://schemas.microsoft.com/office/drawing/2014/main" id="{A62A02A9-5455-0B4B-A06D-A8C5B21BBECE}"/>
              </a:ext>
            </a:extLst>
          </p:cNvPr>
          <p:cNvSpPr txBox="1"/>
          <p:nvPr/>
        </p:nvSpPr>
        <p:spPr>
          <a:xfrm>
            <a:off x="3193774" y="6016487"/>
            <a:ext cx="301686" cy="369332"/>
          </a:xfrm>
          <a:prstGeom prst="rect">
            <a:avLst/>
          </a:prstGeom>
          <a:noFill/>
        </p:spPr>
        <p:txBody>
          <a:bodyPr wrap="none" rtlCol="0">
            <a:spAutoFit/>
          </a:bodyPr>
          <a:lstStyle/>
          <a:p>
            <a:r>
              <a:rPr lang="it-IT" dirty="0"/>
              <a:t>9</a:t>
            </a:r>
          </a:p>
        </p:txBody>
      </p:sp>
    </p:spTree>
    <p:extLst>
      <p:ext uri="{BB962C8B-B14F-4D97-AF65-F5344CB8AC3E}">
        <p14:creationId xmlns:p14="http://schemas.microsoft.com/office/powerpoint/2010/main" val="169349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ABF279-5271-8140-AFCA-A4890C1F2409}"/>
              </a:ext>
            </a:extLst>
          </p:cNvPr>
          <p:cNvSpPr>
            <a:spLocks noGrp="1"/>
          </p:cNvSpPr>
          <p:nvPr>
            <p:ph type="title"/>
          </p:nvPr>
        </p:nvSpPr>
        <p:spPr/>
        <p:txBody>
          <a:bodyPr/>
          <a:lstStyle/>
          <a:p>
            <a:r>
              <a:rPr lang="it-IT" dirty="0">
                <a:solidFill>
                  <a:srgbClr val="0070C0"/>
                </a:solidFill>
              </a:rPr>
              <a:t>Problematiche di reclutamento 1</a:t>
            </a:r>
          </a:p>
        </p:txBody>
      </p:sp>
      <p:sp>
        <p:nvSpPr>
          <p:cNvPr id="3" name="Segnaposto contenuto 2">
            <a:extLst>
              <a:ext uri="{FF2B5EF4-FFF2-40B4-BE49-F238E27FC236}">
                <a16:creationId xmlns:a16="http://schemas.microsoft.com/office/drawing/2014/main" id="{A05B1B1B-82E0-F846-A3AA-F92A3F91685E}"/>
              </a:ext>
            </a:extLst>
          </p:cNvPr>
          <p:cNvSpPr>
            <a:spLocks noGrp="1"/>
          </p:cNvSpPr>
          <p:nvPr>
            <p:ph idx="1"/>
          </p:nvPr>
        </p:nvSpPr>
        <p:spPr/>
        <p:txBody>
          <a:bodyPr>
            <a:normAutofit fontScale="85000" lnSpcReduction="10000"/>
          </a:bodyPr>
          <a:lstStyle/>
          <a:p>
            <a:r>
              <a:rPr lang="it-IT" dirty="0"/>
              <a:t>Negli anni, e soprattutto di recente, una parte del personale LABEC è stato stabilizzato, pertanto l’immagine di oggi del laboratorio è quello di una realtà abbastanza consolidata, con personale non più giovanissimo e con ruoli anche differenziati.  </a:t>
            </a:r>
          </a:p>
          <a:p>
            <a:r>
              <a:rPr lang="it-IT" dirty="0"/>
              <a:t>Il reclutamento è stato soprattutto a carico dell’INFN nonostante gli esperti in tematiche BC e Ambiente siano di difficilissima collocazione nell’ente. L’INFN  assume più volentieri esperti di acceleratori.</a:t>
            </a:r>
          </a:p>
          <a:p>
            <a:r>
              <a:rPr lang="it-IT" dirty="0" err="1"/>
              <a:t>UniFI</a:t>
            </a:r>
            <a:r>
              <a:rPr lang="it-IT" dirty="0"/>
              <a:t> non ha contribuito moltissimo al reclutamento di personale. Di recente c’è stata una assunzione di RTD-A per un progetto PNRR ed è stata deliberata una convenzione INFN-</a:t>
            </a:r>
            <a:r>
              <a:rPr lang="it-IT" dirty="0" err="1"/>
              <a:t>UniFI</a:t>
            </a:r>
            <a:r>
              <a:rPr lang="it-IT" dirty="0"/>
              <a:t> per l’assunzione di un Tecnico Laureato per il LABEC cofinanziato dalle due istituzioni che poi verrà assunto dall’Università.</a:t>
            </a:r>
          </a:p>
          <a:p>
            <a:r>
              <a:rPr lang="it-IT" dirty="0"/>
              <a:t>Mancano laureandi </a:t>
            </a:r>
            <a:r>
              <a:rPr lang="it-IT" dirty="0" err="1"/>
              <a:t>benchè</a:t>
            </a:r>
            <a:r>
              <a:rPr lang="it-IT" dirty="0"/>
              <a:t> la partenza di un curriculum di Fisica Applicata già nell’A.A. 2023-2024 può avere un impatto significativo su questa problematica.</a:t>
            </a:r>
          </a:p>
        </p:txBody>
      </p:sp>
    </p:spTree>
    <p:extLst>
      <p:ext uri="{BB962C8B-B14F-4D97-AF65-F5344CB8AC3E}">
        <p14:creationId xmlns:p14="http://schemas.microsoft.com/office/powerpoint/2010/main" val="115082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ABF279-5271-8140-AFCA-A4890C1F2409}"/>
              </a:ext>
            </a:extLst>
          </p:cNvPr>
          <p:cNvSpPr>
            <a:spLocks noGrp="1"/>
          </p:cNvSpPr>
          <p:nvPr>
            <p:ph type="title"/>
          </p:nvPr>
        </p:nvSpPr>
        <p:spPr/>
        <p:txBody>
          <a:bodyPr/>
          <a:lstStyle/>
          <a:p>
            <a:r>
              <a:rPr lang="it-IT" dirty="0">
                <a:solidFill>
                  <a:srgbClr val="0070C0"/>
                </a:solidFill>
              </a:rPr>
              <a:t>Problematiche di reclutamento 2</a:t>
            </a:r>
          </a:p>
        </p:txBody>
      </p:sp>
      <p:sp>
        <p:nvSpPr>
          <p:cNvPr id="3" name="Segnaposto contenuto 2">
            <a:extLst>
              <a:ext uri="{FF2B5EF4-FFF2-40B4-BE49-F238E27FC236}">
                <a16:creationId xmlns:a16="http://schemas.microsoft.com/office/drawing/2014/main" id="{A05B1B1B-82E0-F846-A3AA-F92A3F91685E}"/>
              </a:ext>
            </a:extLst>
          </p:cNvPr>
          <p:cNvSpPr>
            <a:spLocks noGrp="1"/>
          </p:cNvSpPr>
          <p:nvPr>
            <p:ph idx="1"/>
          </p:nvPr>
        </p:nvSpPr>
        <p:spPr/>
        <p:txBody>
          <a:bodyPr>
            <a:normAutofit/>
          </a:bodyPr>
          <a:lstStyle/>
          <a:p>
            <a:r>
              <a:rPr lang="it-IT" sz="2400" dirty="0" err="1"/>
              <a:t>Benchè</a:t>
            </a:r>
            <a:r>
              <a:rPr lang="it-IT" sz="2400" dirty="0"/>
              <a:t> si usufruisca dei Servizi di Sezione (raramente dell’università), si sente la </a:t>
            </a:r>
            <a:r>
              <a:rPr lang="it-IT" sz="2400" b="1" dirty="0">
                <a:solidFill>
                  <a:srgbClr val="0070C0"/>
                </a:solidFill>
              </a:rPr>
              <a:t>mancanza di tecnici </a:t>
            </a:r>
            <a:r>
              <a:rPr lang="it-IT" sz="2400" dirty="0"/>
              <a:t>che possano fornire un supporto continuo al laboratorio come avviene per la meccanica. </a:t>
            </a:r>
          </a:p>
          <a:p>
            <a:r>
              <a:rPr lang="it-IT" sz="2400" dirty="0"/>
              <a:t>Manca ad esempio un </a:t>
            </a:r>
            <a:r>
              <a:rPr lang="it-IT" sz="2400" b="1" dirty="0">
                <a:solidFill>
                  <a:srgbClr val="FF0000"/>
                </a:solidFill>
              </a:rPr>
              <a:t>operatore di macchina </a:t>
            </a:r>
            <a:r>
              <a:rPr lang="it-IT" sz="2400" dirty="0"/>
              <a:t>che possa essere dedicato alle operazioni dell’acceleratore come avviene nei Laboratori Nazionali dell’INFN.</a:t>
            </a:r>
          </a:p>
          <a:p>
            <a:r>
              <a:rPr lang="it-IT" sz="2400" dirty="0"/>
              <a:t>Un’altra criticità è la </a:t>
            </a:r>
            <a:r>
              <a:rPr lang="it-IT" sz="2400" b="1" dirty="0">
                <a:solidFill>
                  <a:srgbClr val="942093"/>
                </a:solidFill>
              </a:rPr>
              <a:t>gestione dei fondi esterni</a:t>
            </a:r>
            <a:r>
              <a:rPr lang="it-IT" sz="2400" dirty="0"/>
              <a:t>. I progetti vinti che finanziano le attività del LABEC in maniera preponderante rispetto ai fondi ordinari assegnati dall’INFN, non hanno un sostegno amministrativo dedicato, ma occorre appoggiarsi ai Servizi Amministrativi di Sezione e poi dell’Amministrazione Centrale che non sono dimensionati per occuparsi di tutti in tempi certi.  Inoltre tale lavoro viene svolto nel LABEC da personale con ruoli tecnici, tecnologici e di ricerca rendendo le loro attività meno efficienti.</a:t>
            </a:r>
          </a:p>
        </p:txBody>
      </p:sp>
    </p:spTree>
    <p:extLst>
      <p:ext uri="{BB962C8B-B14F-4D97-AF65-F5344CB8AC3E}">
        <p14:creationId xmlns:p14="http://schemas.microsoft.com/office/powerpoint/2010/main" val="49103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5E5CD8-2FAC-DB4B-9709-BA088670C401}"/>
              </a:ext>
            </a:extLst>
          </p:cNvPr>
          <p:cNvSpPr>
            <a:spLocks noGrp="1"/>
          </p:cNvSpPr>
          <p:nvPr>
            <p:ph type="title"/>
          </p:nvPr>
        </p:nvSpPr>
        <p:spPr/>
        <p:txBody>
          <a:bodyPr/>
          <a:lstStyle/>
          <a:p>
            <a:r>
              <a:rPr lang="it-IT" dirty="0">
                <a:solidFill>
                  <a:srgbClr val="0070C0"/>
                </a:solidFill>
              </a:rPr>
              <a:t>Gestione del  LABEC</a:t>
            </a:r>
          </a:p>
        </p:txBody>
      </p:sp>
      <p:sp>
        <p:nvSpPr>
          <p:cNvPr id="3" name="Segnaposto contenuto 2">
            <a:extLst>
              <a:ext uri="{FF2B5EF4-FFF2-40B4-BE49-F238E27FC236}">
                <a16:creationId xmlns:a16="http://schemas.microsoft.com/office/drawing/2014/main" id="{301E5A43-9181-9047-B35A-672209EFF891}"/>
              </a:ext>
            </a:extLst>
          </p:cNvPr>
          <p:cNvSpPr>
            <a:spLocks noGrp="1"/>
          </p:cNvSpPr>
          <p:nvPr>
            <p:ph idx="1"/>
          </p:nvPr>
        </p:nvSpPr>
        <p:spPr/>
        <p:txBody>
          <a:bodyPr>
            <a:normAutofit/>
          </a:bodyPr>
          <a:lstStyle/>
          <a:p>
            <a:r>
              <a:rPr lang="it-IT" dirty="0"/>
              <a:t>Il Laboratorio è completamente integrato nella Sezione INFN e nel Dipartimento di Fisica e Astronomia dell’Università di Firenze</a:t>
            </a:r>
          </a:p>
          <a:p>
            <a:endParaRPr lang="it-IT" dirty="0"/>
          </a:p>
          <a:p>
            <a:endParaRPr lang="it-IT" dirty="0"/>
          </a:p>
          <a:p>
            <a:endParaRPr lang="it-IT" dirty="0"/>
          </a:p>
          <a:p>
            <a:endParaRPr lang="it-IT" dirty="0"/>
          </a:p>
          <a:p>
            <a:endParaRPr lang="it-IT" dirty="0"/>
          </a:p>
          <a:p>
            <a:r>
              <a:rPr lang="it-IT" dirty="0"/>
              <a:t>Il Disciplinare organizzativo della Sezione INFN riporta il LABEC come un’unità ben individuata.</a:t>
            </a:r>
          </a:p>
        </p:txBody>
      </p:sp>
      <p:pic>
        <p:nvPicPr>
          <p:cNvPr id="4" name="Immagine 3">
            <a:extLst>
              <a:ext uri="{FF2B5EF4-FFF2-40B4-BE49-F238E27FC236}">
                <a16:creationId xmlns:a16="http://schemas.microsoft.com/office/drawing/2014/main" id="{536A105F-D0D2-784A-B106-271F1B55EC95}"/>
              </a:ext>
            </a:extLst>
          </p:cNvPr>
          <p:cNvPicPr>
            <a:picLocks noChangeAspect="1"/>
          </p:cNvPicPr>
          <p:nvPr/>
        </p:nvPicPr>
        <p:blipFill>
          <a:blip r:embed="rId2"/>
          <a:stretch>
            <a:fillRect/>
          </a:stretch>
        </p:blipFill>
        <p:spPr>
          <a:xfrm>
            <a:off x="1128568" y="2715491"/>
            <a:ext cx="3644900" cy="2476500"/>
          </a:xfrm>
          <a:prstGeom prst="rect">
            <a:avLst/>
          </a:prstGeom>
        </p:spPr>
      </p:pic>
      <p:pic>
        <p:nvPicPr>
          <p:cNvPr id="5" name="Immagine 4">
            <a:extLst>
              <a:ext uri="{FF2B5EF4-FFF2-40B4-BE49-F238E27FC236}">
                <a16:creationId xmlns:a16="http://schemas.microsoft.com/office/drawing/2014/main" id="{5A8A18D7-AA5E-B24A-98F7-B1DB1271BB42}"/>
              </a:ext>
            </a:extLst>
          </p:cNvPr>
          <p:cNvPicPr>
            <a:picLocks noChangeAspect="1"/>
          </p:cNvPicPr>
          <p:nvPr/>
        </p:nvPicPr>
        <p:blipFill>
          <a:blip r:embed="rId3"/>
          <a:stretch>
            <a:fillRect/>
          </a:stretch>
        </p:blipFill>
        <p:spPr>
          <a:xfrm>
            <a:off x="6445402" y="2563091"/>
            <a:ext cx="4067890" cy="2820554"/>
          </a:xfrm>
          <a:prstGeom prst="rect">
            <a:avLst/>
          </a:prstGeom>
        </p:spPr>
      </p:pic>
    </p:spTree>
    <p:extLst>
      <p:ext uri="{BB962C8B-B14F-4D97-AF65-F5344CB8AC3E}">
        <p14:creationId xmlns:p14="http://schemas.microsoft.com/office/powerpoint/2010/main" val="387529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42943B-0D90-5C45-8F87-665D6A0EAFA9}"/>
              </a:ext>
            </a:extLst>
          </p:cNvPr>
          <p:cNvSpPr>
            <a:spLocks noGrp="1"/>
          </p:cNvSpPr>
          <p:nvPr>
            <p:ph type="title"/>
          </p:nvPr>
        </p:nvSpPr>
        <p:spPr/>
        <p:txBody>
          <a:bodyPr/>
          <a:lstStyle/>
          <a:p>
            <a:r>
              <a:rPr lang="it-IT" dirty="0">
                <a:solidFill>
                  <a:srgbClr val="0070C0"/>
                </a:solidFill>
              </a:rPr>
              <a:t>Convenzione Quadro INFN-</a:t>
            </a:r>
            <a:r>
              <a:rPr lang="it-IT" dirty="0" err="1">
                <a:solidFill>
                  <a:srgbClr val="0070C0"/>
                </a:solidFill>
              </a:rPr>
              <a:t>UniFI</a:t>
            </a:r>
            <a:r>
              <a:rPr lang="it-IT" dirty="0">
                <a:solidFill>
                  <a:srgbClr val="0070C0"/>
                </a:solidFill>
              </a:rPr>
              <a:t> 1</a:t>
            </a:r>
          </a:p>
        </p:txBody>
      </p:sp>
      <p:sp>
        <p:nvSpPr>
          <p:cNvPr id="3" name="Segnaposto contenuto 2">
            <a:extLst>
              <a:ext uri="{FF2B5EF4-FFF2-40B4-BE49-F238E27FC236}">
                <a16:creationId xmlns:a16="http://schemas.microsoft.com/office/drawing/2014/main" id="{3CAE1C9A-04C3-544C-AE61-1C55E2E73561}"/>
              </a:ext>
            </a:extLst>
          </p:cNvPr>
          <p:cNvSpPr>
            <a:spLocks noGrp="1"/>
          </p:cNvSpPr>
          <p:nvPr>
            <p:ph idx="1"/>
          </p:nvPr>
        </p:nvSpPr>
        <p:spPr/>
        <p:txBody>
          <a:bodyPr>
            <a:normAutofit fontScale="77500" lnSpcReduction="20000"/>
          </a:bodyPr>
          <a:lstStyle/>
          <a:p>
            <a:r>
              <a:rPr lang="it-IT" dirty="0"/>
              <a:t>E’ menzionato l’interesse di entrambe le Parti a utilizzare il laboratorio LABEC (acronimo di Laboratorio di tecniche nucleari per l’Ambiente e i </a:t>
            </a:r>
            <a:r>
              <a:rPr lang="it-IT" dirty="0" err="1"/>
              <a:t>BEni</a:t>
            </a:r>
            <a:r>
              <a:rPr lang="it-IT" dirty="0"/>
              <a:t> Culturali), per lo sviluppo di tecniche e strumentazioni tipiche della Fisica Nucleare nei due settori citati, oltre che in quelli della Scienza dei Materiali e delle Scienze della Terra, nonché per attività di divulgazione, didattica e di alta formazione, per il trasferimento tecnologico e per attività in conto terzi, pubblici e privati;</a:t>
            </a:r>
          </a:p>
          <a:p>
            <a:r>
              <a:rPr lang="it-IT" dirty="0"/>
              <a:t>-L’INFN e il Dipartimento concordano di utilizzare il LABEC allo scopo di promuovere e realizzare attività nei seguenti settori: ● diagnostica di composizione dei materiali costitutivi i Beni Culturali quali pigmenti, inchiostri, supporti per scrittura e pittura, pietre preziose, materiali litoidi, leghe metalliche, paste vitree, ceramiche, etc.; ● datazione di reperti archeologici e di interesse storico e storico-artistico col metodo del radiocarbonio, utilizzando la Spettrometria di Massa con Acceleratore; ● analisi dell’inquinamento atmosferico da particolato, individuazione delle sue sorgenti e studio delle sue conseguenze sia in termini di ricadute sulla salute che sui cambiamenti climatici globali; ● altre attività di ricerca applicata tramite l’uso di tecniche e strumentazioni tipiche della fisica nucleare. </a:t>
            </a:r>
          </a:p>
        </p:txBody>
      </p:sp>
    </p:spTree>
    <p:extLst>
      <p:ext uri="{BB962C8B-B14F-4D97-AF65-F5344CB8AC3E}">
        <p14:creationId xmlns:p14="http://schemas.microsoft.com/office/powerpoint/2010/main" val="84402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635543-DB2A-DA44-8691-A962F26496EA}"/>
              </a:ext>
            </a:extLst>
          </p:cNvPr>
          <p:cNvSpPr>
            <a:spLocks noGrp="1"/>
          </p:cNvSpPr>
          <p:nvPr>
            <p:ph type="title"/>
          </p:nvPr>
        </p:nvSpPr>
        <p:spPr/>
        <p:txBody>
          <a:bodyPr/>
          <a:lstStyle/>
          <a:p>
            <a:r>
              <a:rPr lang="it-IT" dirty="0">
                <a:solidFill>
                  <a:srgbClr val="0070C0"/>
                </a:solidFill>
              </a:rPr>
              <a:t>Consegna Report LABEC (2018-2022)</a:t>
            </a:r>
          </a:p>
        </p:txBody>
      </p:sp>
      <p:pic>
        <p:nvPicPr>
          <p:cNvPr id="4" name="Immagine 3">
            <a:extLst>
              <a:ext uri="{FF2B5EF4-FFF2-40B4-BE49-F238E27FC236}">
                <a16:creationId xmlns:a16="http://schemas.microsoft.com/office/drawing/2014/main" id="{A984C788-B7E2-0944-BDF5-A365618CAB9B}"/>
              </a:ext>
            </a:extLst>
          </p:cNvPr>
          <p:cNvPicPr>
            <a:picLocks noChangeAspect="1"/>
          </p:cNvPicPr>
          <p:nvPr/>
        </p:nvPicPr>
        <p:blipFill>
          <a:blip r:embed="rId2"/>
          <a:stretch>
            <a:fillRect/>
          </a:stretch>
        </p:blipFill>
        <p:spPr>
          <a:xfrm>
            <a:off x="2881744" y="1556346"/>
            <a:ext cx="6578023" cy="4733618"/>
          </a:xfrm>
          <a:prstGeom prst="rect">
            <a:avLst/>
          </a:prstGeom>
        </p:spPr>
      </p:pic>
    </p:spTree>
    <p:extLst>
      <p:ext uri="{BB962C8B-B14F-4D97-AF65-F5344CB8AC3E}">
        <p14:creationId xmlns:p14="http://schemas.microsoft.com/office/powerpoint/2010/main" val="1916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42943B-0D90-5C45-8F87-665D6A0EAFA9}"/>
              </a:ext>
            </a:extLst>
          </p:cNvPr>
          <p:cNvSpPr>
            <a:spLocks noGrp="1"/>
          </p:cNvSpPr>
          <p:nvPr>
            <p:ph type="title"/>
          </p:nvPr>
        </p:nvSpPr>
        <p:spPr/>
        <p:txBody>
          <a:bodyPr/>
          <a:lstStyle/>
          <a:p>
            <a:r>
              <a:rPr lang="it-IT" dirty="0">
                <a:solidFill>
                  <a:srgbClr val="0070C0"/>
                </a:solidFill>
              </a:rPr>
              <a:t>Convenzione Quadro INFN-</a:t>
            </a:r>
            <a:r>
              <a:rPr lang="it-IT" dirty="0" err="1">
                <a:solidFill>
                  <a:srgbClr val="0070C0"/>
                </a:solidFill>
              </a:rPr>
              <a:t>UniFI</a:t>
            </a:r>
            <a:r>
              <a:rPr lang="it-IT" dirty="0">
                <a:solidFill>
                  <a:srgbClr val="0070C0"/>
                </a:solidFill>
              </a:rPr>
              <a:t> 2</a:t>
            </a:r>
          </a:p>
        </p:txBody>
      </p:sp>
      <p:sp>
        <p:nvSpPr>
          <p:cNvPr id="3" name="Segnaposto contenuto 2">
            <a:extLst>
              <a:ext uri="{FF2B5EF4-FFF2-40B4-BE49-F238E27FC236}">
                <a16:creationId xmlns:a16="http://schemas.microsoft.com/office/drawing/2014/main" id="{3CAE1C9A-04C3-544C-AE61-1C55E2E73561}"/>
              </a:ext>
            </a:extLst>
          </p:cNvPr>
          <p:cNvSpPr>
            <a:spLocks noGrp="1"/>
          </p:cNvSpPr>
          <p:nvPr>
            <p:ph idx="1"/>
          </p:nvPr>
        </p:nvSpPr>
        <p:spPr/>
        <p:txBody>
          <a:bodyPr>
            <a:normAutofit/>
          </a:bodyPr>
          <a:lstStyle/>
          <a:p>
            <a:r>
              <a:rPr lang="it-IT" dirty="0"/>
              <a:t>Le finalità e la descrizione del Laboratorio sono descritte in dettaglio nell’Allegato Tecnico della Convenzione, di cui costituisce parte integrante e sostanziale. </a:t>
            </a:r>
          </a:p>
          <a:p>
            <a:r>
              <a:rPr lang="it-IT" dirty="0"/>
              <a:t>Al coordinamento delle attività del LABEC è preposto un Responsabile nominato congiuntamente dal Presidente dell’INFN e dal Rettore dell’Università su proposta del Direttore della Sezione INFN di Firenze e del Direttore del Dipartimento di Fisica e Astronomia. </a:t>
            </a:r>
          </a:p>
          <a:p>
            <a:r>
              <a:rPr lang="it-IT" dirty="0"/>
              <a:t>L’incarico di cui al comma precedente ha durata triennale e può essere rinnovato una sola volta.</a:t>
            </a:r>
          </a:p>
        </p:txBody>
      </p:sp>
    </p:spTree>
    <p:extLst>
      <p:ext uri="{BB962C8B-B14F-4D97-AF65-F5344CB8AC3E}">
        <p14:creationId xmlns:p14="http://schemas.microsoft.com/office/powerpoint/2010/main" val="18254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00C3FF-7C42-2C4C-95C5-2751B5942D34}"/>
              </a:ext>
            </a:extLst>
          </p:cNvPr>
          <p:cNvSpPr>
            <a:spLocks noGrp="1"/>
          </p:cNvSpPr>
          <p:nvPr>
            <p:ph type="title"/>
          </p:nvPr>
        </p:nvSpPr>
        <p:spPr/>
        <p:txBody>
          <a:bodyPr/>
          <a:lstStyle/>
          <a:p>
            <a:r>
              <a:rPr lang="it-IT" dirty="0">
                <a:solidFill>
                  <a:srgbClr val="0070C0"/>
                </a:solidFill>
              </a:rPr>
              <a:t>Convenzione Quadro INFN-</a:t>
            </a:r>
            <a:r>
              <a:rPr lang="it-IT" dirty="0" err="1">
                <a:solidFill>
                  <a:srgbClr val="0070C0"/>
                </a:solidFill>
              </a:rPr>
              <a:t>UniFI</a:t>
            </a:r>
            <a:r>
              <a:rPr lang="it-IT" dirty="0">
                <a:solidFill>
                  <a:srgbClr val="0070C0"/>
                </a:solidFill>
              </a:rPr>
              <a:t> 3</a:t>
            </a:r>
            <a:endParaRPr lang="it-IT" dirty="0"/>
          </a:p>
        </p:txBody>
      </p:sp>
      <p:sp>
        <p:nvSpPr>
          <p:cNvPr id="3" name="Segnaposto contenuto 2">
            <a:extLst>
              <a:ext uri="{FF2B5EF4-FFF2-40B4-BE49-F238E27FC236}">
                <a16:creationId xmlns:a16="http://schemas.microsoft.com/office/drawing/2014/main" id="{7D42B318-F549-B64E-A4DA-57A0B00C7EC5}"/>
              </a:ext>
            </a:extLst>
          </p:cNvPr>
          <p:cNvSpPr>
            <a:spLocks noGrp="1"/>
          </p:cNvSpPr>
          <p:nvPr>
            <p:ph idx="1"/>
          </p:nvPr>
        </p:nvSpPr>
        <p:spPr/>
        <p:txBody>
          <a:bodyPr>
            <a:normAutofit/>
          </a:bodyPr>
          <a:lstStyle/>
          <a:p>
            <a:r>
              <a:rPr lang="it-IT" dirty="0"/>
              <a:t>Per il funzionamento del LABEC l’INFN mette a disposizione le attrezzature scientifiche e tecniche e i servizi tecnici di cui all’Allegato 6.4.</a:t>
            </a:r>
          </a:p>
          <a:p>
            <a:r>
              <a:rPr lang="it-IT" dirty="0"/>
              <a:t>Per il funzionamento del LABEC l’Università mette a disposizione: ● l’uso dei locali di cui all’Allegato n. 6.1; ● i servizi e le utenze di cui agli Allegati n. 6.2 e 6.3.</a:t>
            </a:r>
          </a:p>
          <a:p>
            <a:r>
              <a:rPr lang="it-IT" dirty="0"/>
              <a:t>L’INFN verserà al Dipartimento:</a:t>
            </a:r>
          </a:p>
          <a:p>
            <a:pPr marL="457200" lvl="1" indent="0">
              <a:buNone/>
            </a:pPr>
            <a:r>
              <a:rPr lang="it-IT" dirty="0"/>
              <a:t>d) un contributo annuo di Euro 45.000,00 che verrà utilizzato per le esigenze del LABEC, d’intesa fra il Direttore della Sezione INFN di Firenze e il Direttore del Dipartimento di Fisica e Astronomia dell’Università di Firenze.</a:t>
            </a:r>
          </a:p>
        </p:txBody>
      </p:sp>
    </p:spTree>
    <p:extLst>
      <p:ext uri="{BB962C8B-B14F-4D97-AF65-F5344CB8AC3E}">
        <p14:creationId xmlns:p14="http://schemas.microsoft.com/office/powerpoint/2010/main" val="199737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541721-9C68-E242-B83B-B3C64485D997}"/>
              </a:ext>
            </a:extLst>
          </p:cNvPr>
          <p:cNvSpPr>
            <a:spLocks noGrp="1"/>
          </p:cNvSpPr>
          <p:nvPr>
            <p:ph type="title"/>
          </p:nvPr>
        </p:nvSpPr>
        <p:spPr/>
        <p:txBody>
          <a:bodyPr/>
          <a:lstStyle/>
          <a:p>
            <a:r>
              <a:rPr lang="it-IT" dirty="0">
                <a:solidFill>
                  <a:srgbClr val="0070C0"/>
                </a:solidFill>
              </a:rPr>
              <a:t>Convenzione Quadro INFN-</a:t>
            </a:r>
            <a:r>
              <a:rPr lang="it-IT" dirty="0" err="1">
                <a:solidFill>
                  <a:srgbClr val="0070C0"/>
                </a:solidFill>
              </a:rPr>
              <a:t>UniFI</a:t>
            </a:r>
            <a:r>
              <a:rPr lang="it-IT" dirty="0">
                <a:solidFill>
                  <a:srgbClr val="0070C0"/>
                </a:solidFill>
              </a:rPr>
              <a:t> 4</a:t>
            </a:r>
            <a:endParaRPr lang="it-IT" dirty="0"/>
          </a:p>
        </p:txBody>
      </p:sp>
      <p:sp>
        <p:nvSpPr>
          <p:cNvPr id="3" name="Segnaposto contenuto 2">
            <a:extLst>
              <a:ext uri="{FF2B5EF4-FFF2-40B4-BE49-F238E27FC236}">
                <a16:creationId xmlns:a16="http://schemas.microsoft.com/office/drawing/2014/main" id="{C1911E11-63CC-F148-B76E-E39284FF7FDE}"/>
              </a:ext>
            </a:extLst>
          </p:cNvPr>
          <p:cNvSpPr>
            <a:spLocks noGrp="1"/>
          </p:cNvSpPr>
          <p:nvPr>
            <p:ph idx="1"/>
          </p:nvPr>
        </p:nvSpPr>
        <p:spPr/>
        <p:txBody>
          <a:bodyPr/>
          <a:lstStyle/>
          <a:p>
            <a:pPr marL="457200" lvl="1" indent="0">
              <a:buNone/>
            </a:pPr>
            <a:r>
              <a:rPr lang="it-IT" dirty="0" err="1"/>
              <a:t>f</a:t>
            </a:r>
            <a:r>
              <a:rPr lang="it-IT" dirty="0"/>
              <a:t>) un contributo annuo per il cofinanziamento, in misura non superiore al 50%, di un contratto triennale per una posizione universitaria di Tecnico Laureato di categoria D, previa stipula di apposita Convenzione. L’Università di Firenze, alla fine del triennio, si impegna a bandire una analoga posizione a tempo indeterminato.</a:t>
            </a:r>
          </a:p>
        </p:txBody>
      </p:sp>
    </p:spTree>
    <p:extLst>
      <p:ext uri="{BB962C8B-B14F-4D97-AF65-F5344CB8AC3E}">
        <p14:creationId xmlns:p14="http://schemas.microsoft.com/office/powerpoint/2010/main" val="1158387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B9CD80-BBC8-124A-AD8F-444CA26D0C04}"/>
              </a:ext>
            </a:extLst>
          </p:cNvPr>
          <p:cNvSpPr>
            <a:spLocks noGrp="1"/>
          </p:cNvSpPr>
          <p:nvPr>
            <p:ph type="title"/>
          </p:nvPr>
        </p:nvSpPr>
        <p:spPr/>
        <p:txBody>
          <a:bodyPr/>
          <a:lstStyle/>
          <a:p>
            <a:r>
              <a:rPr lang="it-IT" dirty="0">
                <a:solidFill>
                  <a:srgbClr val="0070C0"/>
                </a:solidFill>
              </a:rPr>
              <a:t>Disciplinare Organizzativo Sezione INFN</a:t>
            </a:r>
          </a:p>
        </p:txBody>
      </p:sp>
      <p:sp>
        <p:nvSpPr>
          <p:cNvPr id="6" name="Segnaposto contenuto 5">
            <a:extLst>
              <a:ext uri="{FF2B5EF4-FFF2-40B4-BE49-F238E27FC236}">
                <a16:creationId xmlns:a16="http://schemas.microsoft.com/office/drawing/2014/main" id="{EEB1AC24-3B37-474B-B9D7-BD627A3471DE}"/>
              </a:ext>
            </a:extLst>
          </p:cNvPr>
          <p:cNvSpPr>
            <a:spLocks noGrp="1"/>
          </p:cNvSpPr>
          <p:nvPr>
            <p:ph idx="1"/>
          </p:nvPr>
        </p:nvSpPr>
        <p:spPr/>
        <p:txBody>
          <a:bodyPr>
            <a:noAutofit/>
          </a:bodyPr>
          <a:lstStyle/>
          <a:p>
            <a:r>
              <a:rPr lang="it-IT" sz="2400" dirty="0"/>
              <a:t>E' istituito un Comitato Scientifico del LABEC con il compito di procedere, almeno annualmente, ad una valutazione delle attività che si svolgono nel Laboratorio e di dare indicazioni al Responsabile sulle eventuali priorità. Il Comitato Scientifico è composto da un minimo di cinque componenti fino ad un massimo di otto. I componenti sono nominati dal Direttore della Sezione, avuto il parere favorevole del Direttore del Dipartimento di Fisica e Astronomia, tra gli studiosi nazionali ed internazionali negli ambiti di pertinenza delle attività del Laboratorio, su proposta del Responsabile del Laboratorio che proporrà anche il nome di chi presiede il Comitato. In relazione a specifiche esigenze, possono essere nominati con la stessa modalità uno o più esperti con funzioni di consulenza per il Comitato Scientifico. La competenza richiesta agli esperti verrà esplicitata nella lettera di nomina. Il Responsabile del Laboratorio e gli eventuali esperti saranno componenti ex-officio del Comitato.</a:t>
            </a:r>
          </a:p>
        </p:txBody>
      </p:sp>
    </p:spTree>
    <p:extLst>
      <p:ext uri="{BB962C8B-B14F-4D97-AF65-F5344CB8AC3E}">
        <p14:creationId xmlns:p14="http://schemas.microsoft.com/office/powerpoint/2010/main" val="4080563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5E5CD8-2FAC-DB4B-9709-BA088670C401}"/>
              </a:ext>
            </a:extLst>
          </p:cNvPr>
          <p:cNvSpPr>
            <a:spLocks noGrp="1"/>
          </p:cNvSpPr>
          <p:nvPr>
            <p:ph type="title"/>
          </p:nvPr>
        </p:nvSpPr>
        <p:spPr/>
        <p:txBody>
          <a:bodyPr/>
          <a:lstStyle/>
          <a:p>
            <a:r>
              <a:rPr lang="it-IT" dirty="0">
                <a:solidFill>
                  <a:srgbClr val="0070C0"/>
                </a:solidFill>
              </a:rPr>
              <a:t>Organizzazione  del  LABEC 1</a:t>
            </a:r>
          </a:p>
        </p:txBody>
      </p:sp>
      <p:sp>
        <p:nvSpPr>
          <p:cNvPr id="3" name="Segnaposto contenuto 2">
            <a:extLst>
              <a:ext uri="{FF2B5EF4-FFF2-40B4-BE49-F238E27FC236}">
                <a16:creationId xmlns:a16="http://schemas.microsoft.com/office/drawing/2014/main" id="{301E5A43-9181-9047-B35A-672209EFF891}"/>
              </a:ext>
            </a:extLst>
          </p:cNvPr>
          <p:cNvSpPr>
            <a:spLocks noGrp="1"/>
          </p:cNvSpPr>
          <p:nvPr>
            <p:ph idx="1"/>
          </p:nvPr>
        </p:nvSpPr>
        <p:spPr/>
        <p:txBody>
          <a:bodyPr>
            <a:normAutofit fontScale="92500" lnSpcReduction="10000"/>
          </a:bodyPr>
          <a:lstStyle/>
          <a:p>
            <a:r>
              <a:rPr lang="it-IT" dirty="0"/>
              <a:t>Il Laboratorio è completamente integrato nella Sezione INFN e nel Dipartimento di Fisica e Astronomia dell’Università di Firenze come da Disciplinare Organizzativo della Sezione INFN e come da Accordo Quadro INFN-</a:t>
            </a:r>
            <a:r>
              <a:rPr lang="it-IT" dirty="0" err="1"/>
              <a:t>UniFI</a:t>
            </a:r>
            <a:r>
              <a:rPr lang="it-IT" dirty="0"/>
              <a:t>.</a:t>
            </a:r>
          </a:p>
          <a:p>
            <a:r>
              <a:rPr lang="it-IT" dirty="0"/>
              <a:t>Usufruisce dei servizi tecnici e amministrativi della Sezione INFN, ma ha anche dei servizi interni come quello di meccanica gestito da Marco Manetti.</a:t>
            </a:r>
          </a:p>
          <a:p>
            <a:r>
              <a:rPr lang="it-IT" dirty="0"/>
              <a:t>In vista dell’upgrade delle macchine e dell’assunzione di nuovo personale tecnico, ci piacerebbe che venisse istituita una </a:t>
            </a:r>
            <a:r>
              <a:rPr lang="it-IT" i="1" dirty="0"/>
              <a:t>Divisione Acceleratori </a:t>
            </a:r>
            <a:r>
              <a:rPr lang="it-IT" dirty="0"/>
              <a:t>che ospitasse tutte le attività necessarie a questo settore. </a:t>
            </a:r>
          </a:p>
          <a:p>
            <a:r>
              <a:rPr lang="it-IT" dirty="0"/>
              <a:t>Di recente si è deciso di istituire un’organizzazione interna per meglio gestire le attività. L’organigramma è riportato nella slide successiva.</a:t>
            </a:r>
          </a:p>
        </p:txBody>
      </p:sp>
    </p:spTree>
    <p:extLst>
      <p:ext uri="{BB962C8B-B14F-4D97-AF65-F5344CB8AC3E}">
        <p14:creationId xmlns:p14="http://schemas.microsoft.com/office/powerpoint/2010/main" val="68135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4">
            <a:extLst>
              <a:ext uri="{FF2B5EF4-FFF2-40B4-BE49-F238E27FC236}">
                <a16:creationId xmlns:a16="http://schemas.microsoft.com/office/drawing/2014/main" id="{58C76466-51D4-CF5E-9809-C960A19762E7}"/>
              </a:ext>
            </a:extLst>
          </p:cNvPr>
          <p:cNvGraphicFramePr/>
          <p:nvPr>
            <p:extLst/>
          </p:nvPr>
        </p:nvGraphicFramePr>
        <p:xfrm>
          <a:off x="662879" y="317811"/>
          <a:ext cx="10866242" cy="6798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Connettore 1 2">
            <a:extLst>
              <a:ext uri="{FF2B5EF4-FFF2-40B4-BE49-F238E27FC236}">
                <a16:creationId xmlns:a16="http://schemas.microsoft.com/office/drawing/2014/main" id="{6F70569B-0072-F649-B32C-6C90F473BD2F}"/>
              </a:ext>
            </a:extLst>
          </p:cNvPr>
          <p:cNvCxnSpPr/>
          <p:nvPr/>
        </p:nvCxnSpPr>
        <p:spPr>
          <a:xfrm>
            <a:off x="7002690" y="1458409"/>
            <a:ext cx="439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ED064C51-6F9E-4C40-A912-147BF174F4EE}"/>
              </a:ext>
            </a:extLst>
          </p:cNvPr>
          <p:cNvCxnSpPr/>
          <p:nvPr/>
        </p:nvCxnSpPr>
        <p:spPr>
          <a:xfrm>
            <a:off x="5278066" y="1469988"/>
            <a:ext cx="45141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87BFF4B4-4323-6D4B-83F1-8FDAFD0876CB}"/>
              </a:ext>
            </a:extLst>
          </p:cNvPr>
          <p:cNvSpPr txBox="1"/>
          <p:nvPr/>
        </p:nvSpPr>
        <p:spPr>
          <a:xfrm>
            <a:off x="4143737" y="775504"/>
            <a:ext cx="1015471" cy="338554"/>
          </a:xfrm>
          <a:prstGeom prst="rect">
            <a:avLst/>
          </a:prstGeom>
          <a:noFill/>
        </p:spPr>
        <p:txBody>
          <a:bodyPr wrap="none" rtlCol="0">
            <a:spAutoFit/>
          </a:bodyPr>
          <a:lstStyle/>
          <a:p>
            <a:r>
              <a:rPr lang="it-IT" sz="1600" dirty="0"/>
              <a:t>Francesco</a:t>
            </a:r>
          </a:p>
        </p:txBody>
      </p:sp>
      <p:sp>
        <p:nvSpPr>
          <p:cNvPr id="5" name="CasellaDiTesto 4">
            <a:extLst>
              <a:ext uri="{FF2B5EF4-FFF2-40B4-BE49-F238E27FC236}">
                <a16:creationId xmlns:a16="http://schemas.microsoft.com/office/drawing/2014/main" id="{1F6ACD6B-AC82-A74E-9B18-AE5B18137C85}"/>
              </a:ext>
            </a:extLst>
          </p:cNvPr>
          <p:cNvSpPr txBox="1"/>
          <p:nvPr/>
        </p:nvSpPr>
        <p:spPr>
          <a:xfrm>
            <a:off x="7720314" y="775504"/>
            <a:ext cx="746166" cy="338554"/>
          </a:xfrm>
          <a:prstGeom prst="rect">
            <a:avLst/>
          </a:prstGeom>
          <a:noFill/>
        </p:spPr>
        <p:txBody>
          <a:bodyPr wrap="none" rtlCol="0">
            <a:spAutoFit/>
          </a:bodyPr>
          <a:lstStyle/>
          <a:p>
            <a:r>
              <a:rPr lang="it-IT" sz="1600" dirty="0"/>
              <a:t>Franco</a:t>
            </a:r>
          </a:p>
        </p:txBody>
      </p:sp>
      <p:sp>
        <p:nvSpPr>
          <p:cNvPr id="7" name="CasellaDiTesto 6">
            <a:extLst>
              <a:ext uri="{FF2B5EF4-FFF2-40B4-BE49-F238E27FC236}">
                <a16:creationId xmlns:a16="http://schemas.microsoft.com/office/drawing/2014/main" id="{19618631-F576-D046-9875-AFFF12A7E133}"/>
              </a:ext>
            </a:extLst>
          </p:cNvPr>
          <p:cNvSpPr txBox="1"/>
          <p:nvPr/>
        </p:nvSpPr>
        <p:spPr>
          <a:xfrm>
            <a:off x="2268637" y="3078865"/>
            <a:ext cx="673069" cy="338554"/>
          </a:xfrm>
          <a:prstGeom prst="rect">
            <a:avLst/>
          </a:prstGeom>
          <a:noFill/>
        </p:spPr>
        <p:txBody>
          <a:bodyPr wrap="none" rtlCol="0">
            <a:spAutoFit/>
          </a:bodyPr>
          <a:lstStyle/>
          <a:p>
            <a:r>
              <a:rPr lang="it-IT" sz="1600" dirty="0"/>
              <a:t>Mirko</a:t>
            </a:r>
          </a:p>
        </p:txBody>
      </p:sp>
      <p:sp>
        <p:nvSpPr>
          <p:cNvPr id="9" name="CasellaDiTesto 8">
            <a:extLst>
              <a:ext uri="{FF2B5EF4-FFF2-40B4-BE49-F238E27FC236}">
                <a16:creationId xmlns:a16="http://schemas.microsoft.com/office/drawing/2014/main" id="{6F438710-7C3F-5C46-8374-E49AB96D859D}"/>
              </a:ext>
            </a:extLst>
          </p:cNvPr>
          <p:cNvSpPr txBox="1"/>
          <p:nvPr/>
        </p:nvSpPr>
        <p:spPr>
          <a:xfrm>
            <a:off x="2257064" y="3958542"/>
            <a:ext cx="673069" cy="338554"/>
          </a:xfrm>
          <a:prstGeom prst="rect">
            <a:avLst/>
          </a:prstGeom>
          <a:noFill/>
        </p:spPr>
        <p:txBody>
          <a:bodyPr wrap="none" rtlCol="0">
            <a:spAutoFit/>
          </a:bodyPr>
          <a:lstStyle/>
          <a:p>
            <a:r>
              <a:rPr lang="it-IT" sz="1600" dirty="0"/>
              <a:t>Mirko</a:t>
            </a:r>
          </a:p>
        </p:txBody>
      </p:sp>
      <p:sp>
        <p:nvSpPr>
          <p:cNvPr id="10" name="CasellaDiTesto 9">
            <a:extLst>
              <a:ext uri="{FF2B5EF4-FFF2-40B4-BE49-F238E27FC236}">
                <a16:creationId xmlns:a16="http://schemas.microsoft.com/office/drawing/2014/main" id="{86B8314A-BD18-F042-967B-EE7AA9D1FB34}"/>
              </a:ext>
            </a:extLst>
          </p:cNvPr>
          <p:cNvSpPr txBox="1"/>
          <p:nvPr/>
        </p:nvSpPr>
        <p:spPr>
          <a:xfrm>
            <a:off x="2245489" y="4872941"/>
            <a:ext cx="872226" cy="338554"/>
          </a:xfrm>
          <a:prstGeom prst="rect">
            <a:avLst/>
          </a:prstGeom>
          <a:noFill/>
        </p:spPr>
        <p:txBody>
          <a:bodyPr wrap="none" rtlCol="0">
            <a:spAutoFit/>
          </a:bodyPr>
          <a:lstStyle/>
          <a:p>
            <a:r>
              <a:rPr lang="it-IT" sz="1600" dirty="0"/>
              <a:t>Caroline</a:t>
            </a:r>
          </a:p>
        </p:txBody>
      </p:sp>
      <p:sp>
        <p:nvSpPr>
          <p:cNvPr id="11" name="CasellaDiTesto 10">
            <a:extLst>
              <a:ext uri="{FF2B5EF4-FFF2-40B4-BE49-F238E27FC236}">
                <a16:creationId xmlns:a16="http://schemas.microsoft.com/office/drawing/2014/main" id="{50A335F3-3632-BF46-830A-BA6133511832}"/>
              </a:ext>
            </a:extLst>
          </p:cNvPr>
          <p:cNvSpPr txBox="1"/>
          <p:nvPr/>
        </p:nvSpPr>
        <p:spPr>
          <a:xfrm>
            <a:off x="2280212" y="5775767"/>
            <a:ext cx="720134" cy="338554"/>
          </a:xfrm>
          <a:prstGeom prst="rect">
            <a:avLst/>
          </a:prstGeom>
          <a:noFill/>
        </p:spPr>
        <p:txBody>
          <a:bodyPr wrap="none" rtlCol="0">
            <a:spAutoFit/>
          </a:bodyPr>
          <a:lstStyle/>
          <a:p>
            <a:r>
              <a:rPr lang="it-IT" sz="1600" dirty="0"/>
              <a:t>Marco</a:t>
            </a:r>
          </a:p>
        </p:txBody>
      </p:sp>
      <p:sp>
        <p:nvSpPr>
          <p:cNvPr id="12" name="CasellaDiTesto 11">
            <a:extLst>
              <a:ext uri="{FF2B5EF4-FFF2-40B4-BE49-F238E27FC236}">
                <a16:creationId xmlns:a16="http://schemas.microsoft.com/office/drawing/2014/main" id="{87EBED85-4171-E746-971B-185F4E975761}"/>
              </a:ext>
            </a:extLst>
          </p:cNvPr>
          <p:cNvSpPr txBox="1"/>
          <p:nvPr/>
        </p:nvSpPr>
        <p:spPr>
          <a:xfrm>
            <a:off x="868102" y="2604304"/>
            <a:ext cx="845937" cy="338554"/>
          </a:xfrm>
          <a:prstGeom prst="rect">
            <a:avLst/>
          </a:prstGeom>
          <a:noFill/>
        </p:spPr>
        <p:txBody>
          <a:bodyPr wrap="none" rtlCol="0">
            <a:spAutoFit/>
          </a:bodyPr>
          <a:lstStyle/>
          <a:p>
            <a:r>
              <a:rPr lang="it-IT" sz="1600" dirty="0"/>
              <a:t>Lorenzo</a:t>
            </a:r>
          </a:p>
        </p:txBody>
      </p:sp>
      <p:sp>
        <p:nvSpPr>
          <p:cNvPr id="13" name="CasellaDiTesto 12">
            <a:extLst>
              <a:ext uri="{FF2B5EF4-FFF2-40B4-BE49-F238E27FC236}">
                <a16:creationId xmlns:a16="http://schemas.microsoft.com/office/drawing/2014/main" id="{A713FEEA-F9A5-B54E-902B-0FCD502C0014}"/>
              </a:ext>
            </a:extLst>
          </p:cNvPr>
          <p:cNvSpPr txBox="1"/>
          <p:nvPr/>
        </p:nvSpPr>
        <p:spPr>
          <a:xfrm>
            <a:off x="2257064" y="2604303"/>
            <a:ext cx="1103059" cy="338554"/>
          </a:xfrm>
          <a:prstGeom prst="rect">
            <a:avLst/>
          </a:prstGeom>
          <a:noFill/>
        </p:spPr>
        <p:txBody>
          <a:bodyPr wrap="none" rtlCol="0">
            <a:spAutoFit/>
          </a:bodyPr>
          <a:lstStyle/>
          <a:p>
            <a:r>
              <a:rPr lang="it-IT" sz="1600" dirty="0"/>
              <a:t>Alessandro</a:t>
            </a:r>
            <a:endParaRPr lang="it-IT" dirty="0"/>
          </a:p>
        </p:txBody>
      </p:sp>
      <p:sp>
        <p:nvSpPr>
          <p:cNvPr id="14" name="CasellaDiTesto 13">
            <a:extLst>
              <a:ext uri="{FF2B5EF4-FFF2-40B4-BE49-F238E27FC236}">
                <a16:creationId xmlns:a16="http://schemas.microsoft.com/office/drawing/2014/main" id="{0CB4FD9E-E927-7E41-A619-E23BC484A931}"/>
              </a:ext>
            </a:extLst>
          </p:cNvPr>
          <p:cNvSpPr txBox="1"/>
          <p:nvPr/>
        </p:nvSpPr>
        <p:spPr>
          <a:xfrm>
            <a:off x="1203767" y="6528122"/>
            <a:ext cx="6393802" cy="369332"/>
          </a:xfrm>
          <a:prstGeom prst="rect">
            <a:avLst/>
          </a:prstGeom>
          <a:noFill/>
        </p:spPr>
        <p:txBody>
          <a:bodyPr wrap="none" rtlCol="0">
            <a:spAutoFit/>
          </a:bodyPr>
          <a:lstStyle/>
          <a:p>
            <a:r>
              <a:rPr lang="it-IT" dirty="0" err="1"/>
              <a:t>Working</a:t>
            </a:r>
            <a:r>
              <a:rPr lang="it-IT" dirty="0"/>
              <a:t> Group a tempo : Upgrade Acceleratori (</a:t>
            </a:r>
            <a:r>
              <a:rPr lang="it-IT" dirty="0" err="1"/>
              <a:t>Mariaelena</a:t>
            </a:r>
            <a:r>
              <a:rPr lang="it-IT" dirty="0"/>
              <a:t>), ……. </a:t>
            </a:r>
          </a:p>
        </p:txBody>
      </p:sp>
      <p:sp>
        <p:nvSpPr>
          <p:cNvPr id="15" name="CasellaDiTesto 14">
            <a:extLst>
              <a:ext uri="{FF2B5EF4-FFF2-40B4-BE49-F238E27FC236}">
                <a16:creationId xmlns:a16="http://schemas.microsoft.com/office/drawing/2014/main" id="{74F9EB9A-F706-9648-A665-BEED33EA5303}"/>
              </a:ext>
            </a:extLst>
          </p:cNvPr>
          <p:cNvSpPr txBox="1"/>
          <p:nvPr/>
        </p:nvSpPr>
        <p:spPr>
          <a:xfrm>
            <a:off x="3854371" y="2592730"/>
            <a:ext cx="1130438" cy="338554"/>
          </a:xfrm>
          <a:prstGeom prst="rect">
            <a:avLst/>
          </a:prstGeom>
          <a:noFill/>
        </p:spPr>
        <p:txBody>
          <a:bodyPr wrap="none" rtlCol="0">
            <a:spAutoFit/>
          </a:bodyPr>
          <a:lstStyle/>
          <a:p>
            <a:r>
              <a:rPr lang="it-IT" sz="1600" dirty="0" err="1"/>
              <a:t>Mariaelena</a:t>
            </a:r>
            <a:endParaRPr lang="it-IT" sz="1600" dirty="0"/>
          </a:p>
        </p:txBody>
      </p:sp>
      <p:sp>
        <p:nvSpPr>
          <p:cNvPr id="16" name="CasellaDiTesto 15">
            <a:extLst>
              <a:ext uri="{FF2B5EF4-FFF2-40B4-BE49-F238E27FC236}">
                <a16:creationId xmlns:a16="http://schemas.microsoft.com/office/drawing/2014/main" id="{026413F2-A549-A844-9DE7-427321DF503B}"/>
              </a:ext>
            </a:extLst>
          </p:cNvPr>
          <p:cNvSpPr txBox="1"/>
          <p:nvPr/>
        </p:nvSpPr>
        <p:spPr>
          <a:xfrm>
            <a:off x="10428789" y="5382228"/>
            <a:ext cx="1004249" cy="338554"/>
          </a:xfrm>
          <a:prstGeom prst="rect">
            <a:avLst/>
          </a:prstGeom>
          <a:noFill/>
        </p:spPr>
        <p:txBody>
          <a:bodyPr wrap="none" rtlCol="0">
            <a:spAutoFit/>
          </a:bodyPr>
          <a:lstStyle/>
          <a:p>
            <a:r>
              <a:rPr lang="it-IT" sz="1600" dirty="0"/>
              <a:t>Francesca</a:t>
            </a:r>
          </a:p>
        </p:txBody>
      </p:sp>
      <p:sp>
        <p:nvSpPr>
          <p:cNvPr id="17" name="CasellaDiTesto 16">
            <a:extLst>
              <a:ext uri="{FF2B5EF4-FFF2-40B4-BE49-F238E27FC236}">
                <a16:creationId xmlns:a16="http://schemas.microsoft.com/office/drawing/2014/main" id="{88ACD89E-E651-854F-8A0C-1562A132C117}"/>
              </a:ext>
            </a:extLst>
          </p:cNvPr>
          <p:cNvSpPr txBox="1"/>
          <p:nvPr/>
        </p:nvSpPr>
        <p:spPr>
          <a:xfrm>
            <a:off x="10093125" y="2615877"/>
            <a:ext cx="1130438" cy="338554"/>
          </a:xfrm>
          <a:prstGeom prst="rect">
            <a:avLst/>
          </a:prstGeom>
          <a:noFill/>
        </p:spPr>
        <p:txBody>
          <a:bodyPr wrap="none" rtlCol="0">
            <a:spAutoFit/>
          </a:bodyPr>
          <a:lstStyle/>
          <a:p>
            <a:r>
              <a:rPr lang="it-IT" sz="1600" dirty="0" err="1"/>
              <a:t>Mariaelena</a:t>
            </a:r>
            <a:endParaRPr lang="it-IT" sz="1600" dirty="0"/>
          </a:p>
        </p:txBody>
      </p:sp>
      <p:sp>
        <p:nvSpPr>
          <p:cNvPr id="19" name="CasellaDiTesto 15">
            <a:extLst>
              <a:ext uri="{FF2B5EF4-FFF2-40B4-BE49-F238E27FC236}">
                <a16:creationId xmlns:a16="http://schemas.microsoft.com/office/drawing/2014/main" id="{A29E5295-857F-4742-85CD-4035442279C3}"/>
              </a:ext>
            </a:extLst>
          </p:cNvPr>
          <p:cNvSpPr txBox="1"/>
          <p:nvPr/>
        </p:nvSpPr>
        <p:spPr>
          <a:xfrm>
            <a:off x="10620460" y="4445403"/>
            <a:ext cx="495649" cy="338554"/>
          </a:xfrm>
          <a:prstGeom prst="rect">
            <a:avLst/>
          </a:prstGeom>
          <a:noFill/>
        </p:spPr>
        <p:txBody>
          <a:bodyPr wrap="none" rtlCol="0">
            <a:spAutoFit/>
          </a:bodyPr>
          <a:lstStyle/>
          <a:p>
            <a:r>
              <a:rPr lang="it-IT" sz="1600" dirty="0"/>
              <a:t>Lisa</a:t>
            </a:r>
          </a:p>
        </p:txBody>
      </p:sp>
      <p:sp>
        <p:nvSpPr>
          <p:cNvPr id="20" name="CasellaDiTesto 14">
            <a:extLst>
              <a:ext uri="{FF2B5EF4-FFF2-40B4-BE49-F238E27FC236}">
                <a16:creationId xmlns:a16="http://schemas.microsoft.com/office/drawing/2014/main" id="{84FA4CB1-4F17-414A-B1C9-11560B502523}"/>
              </a:ext>
            </a:extLst>
          </p:cNvPr>
          <p:cNvSpPr txBox="1"/>
          <p:nvPr/>
        </p:nvSpPr>
        <p:spPr>
          <a:xfrm>
            <a:off x="5915919" y="3513294"/>
            <a:ext cx="615874" cy="338554"/>
          </a:xfrm>
          <a:prstGeom prst="rect">
            <a:avLst/>
          </a:prstGeom>
          <a:noFill/>
        </p:spPr>
        <p:txBody>
          <a:bodyPr wrap="none" rtlCol="0">
            <a:spAutoFit/>
          </a:bodyPr>
          <a:lstStyle/>
          <a:p>
            <a:r>
              <a:rPr lang="it-IT" sz="1600" dirty="0"/>
              <a:t>Anna</a:t>
            </a:r>
          </a:p>
        </p:txBody>
      </p:sp>
      <p:sp>
        <p:nvSpPr>
          <p:cNvPr id="22" name="CasellaDiTesto 14">
            <a:extLst>
              <a:ext uri="{FF2B5EF4-FFF2-40B4-BE49-F238E27FC236}">
                <a16:creationId xmlns:a16="http://schemas.microsoft.com/office/drawing/2014/main" id="{75178472-85BC-A841-8AA4-2E73B9B71B6C}"/>
              </a:ext>
            </a:extLst>
          </p:cNvPr>
          <p:cNvSpPr txBox="1"/>
          <p:nvPr/>
        </p:nvSpPr>
        <p:spPr>
          <a:xfrm>
            <a:off x="5918639" y="4451549"/>
            <a:ext cx="711028" cy="338554"/>
          </a:xfrm>
          <a:prstGeom prst="rect">
            <a:avLst/>
          </a:prstGeom>
          <a:noFill/>
        </p:spPr>
        <p:txBody>
          <a:bodyPr wrap="none" rtlCol="0">
            <a:spAutoFit/>
          </a:bodyPr>
          <a:lstStyle/>
          <a:p>
            <a:r>
              <a:rPr lang="it-IT" sz="1600" dirty="0"/>
              <a:t>Chiara</a:t>
            </a:r>
          </a:p>
        </p:txBody>
      </p:sp>
      <p:sp>
        <p:nvSpPr>
          <p:cNvPr id="23" name="CasellaDiTesto 14">
            <a:extLst>
              <a:ext uri="{FF2B5EF4-FFF2-40B4-BE49-F238E27FC236}">
                <a16:creationId xmlns:a16="http://schemas.microsoft.com/office/drawing/2014/main" id="{D9F5F0F3-F6C9-C644-9824-839C99C76152}"/>
              </a:ext>
            </a:extLst>
          </p:cNvPr>
          <p:cNvSpPr txBox="1"/>
          <p:nvPr/>
        </p:nvSpPr>
        <p:spPr>
          <a:xfrm>
            <a:off x="7411743" y="3544962"/>
            <a:ext cx="659155" cy="338554"/>
          </a:xfrm>
          <a:prstGeom prst="rect">
            <a:avLst/>
          </a:prstGeom>
          <a:noFill/>
        </p:spPr>
        <p:txBody>
          <a:bodyPr wrap="none" rtlCol="0">
            <a:spAutoFit/>
          </a:bodyPr>
          <a:lstStyle/>
          <a:p>
            <a:r>
              <a:rPr lang="it-IT" sz="1600" dirty="0"/>
              <a:t>Giulia</a:t>
            </a:r>
          </a:p>
        </p:txBody>
      </p:sp>
      <p:sp>
        <p:nvSpPr>
          <p:cNvPr id="25" name="CasellaDiTesto 14">
            <a:extLst>
              <a:ext uri="{FF2B5EF4-FFF2-40B4-BE49-F238E27FC236}">
                <a16:creationId xmlns:a16="http://schemas.microsoft.com/office/drawing/2014/main" id="{8E5B4D9A-EACF-FF4C-B705-DDD03D6FA71B}"/>
              </a:ext>
            </a:extLst>
          </p:cNvPr>
          <p:cNvSpPr txBox="1"/>
          <p:nvPr/>
        </p:nvSpPr>
        <p:spPr>
          <a:xfrm>
            <a:off x="7491947" y="4493302"/>
            <a:ext cx="634404" cy="338554"/>
          </a:xfrm>
          <a:prstGeom prst="rect">
            <a:avLst/>
          </a:prstGeom>
          <a:noFill/>
        </p:spPr>
        <p:txBody>
          <a:bodyPr wrap="none" rtlCol="0">
            <a:spAutoFit/>
          </a:bodyPr>
          <a:lstStyle/>
          <a:p>
            <a:r>
              <a:rPr lang="it-IT" sz="1600" dirty="0"/>
              <a:t>Fabio</a:t>
            </a:r>
          </a:p>
        </p:txBody>
      </p:sp>
      <p:sp>
        <p:nvSpPr>
          <p:cNvPr id="26" name="CasellaDiTesto 14">
            <a:extLst>
              <a:ext uri="{FF2B5EF4-FFF2-40B4-BE49-F238E27FC236}">
                <a16:creationId xmlns:a16="http://schemas.microsoft.com/office/drawing/2014/main" id="{46A6783F-9B26-AC44-A1C3-3902C7939F65}"/>
              </a:ext>
            </a:extLst>
          </p:cNvPr>
          <p:cNvSpPr txBox="1"/>
          <p:nvPr/>
        </p:nvSpPr>
        <p:spPr>
          <a:xfrm>
            <a:off x="4356684" y="4484469"/>
            <a:ext cx="759054" cy="338554"/>
          </a:xfrm>
          <a:prstGeom prst="rect">
            <a:avLst/>
          </a:prstGeom>
          <a:noFill/>
        </p:spPr>
        <p:txBody>
          <a:bodyPr wrap="none" rtlCol="0">
            <a:spAutoFit/>
          </a:bodyPr>
          <a:lstStyle/>
          <a:p>
            <a:r>
              <a:rPr lang="it-IT" sz="1600" dirty="0"/>
              <a:t>Serena</a:t>
            </a:r>
          </a:p>
        </p:txBody>
      </p:sp>
      <p:sp>
        <p:nvSpPr>
          <p:cNvPr id="27" name="CasellaDiTesto 14">
            <a:extLst>
              <a:ext uri="{FF2B5EF4-FFF2-40B4-BE49-F238E27FC236}">
                <a16:creationId xmlns:a16="http://schemas.microsoft.com/office/drawing/2014/main" id="{1893780D-3BFE-7B4C-968F-630F90F244B8}"/>
              </a:ext>
            </a:extLst>
          </p:cNvPr>
          <p:cNvSpPr txBox="1"/>
          <p:nvPr/>
        </p:nvSpPr>
        <p:spPr>
          <a:xfrm>
            <a:off x="4391409" y="3523770"/>
            <a:ext cx="609462" cy="338554"/>
          </a:xfrm>
          <a:prstGeom prst="rect">
            <a:avLst/>
          </a:prstGeom>
          <a:noFill/>
        </p:spPr>
        <p:txBody>
          <a:bodyPr wrap="none" rtlCol="0">
            <a:spAutoFit/>
          </a:bodyPr>
          <a:lstStyle/>
          <a:p>
            <a:r>
              <a:rPr lang="it-IT" sz="1600" dirty="0"/>
              <a:t>Lucia</a:t>
            </a:r>
          </a:p>
        </p:txBody>
      </p:sp>
      <p:sp>
        <p:nvSpPr>
          <p:cNvPr id="28" name="CasellaDiTesto 14">
            <a:extLst>
              <a:ext uri="{FF2B5EF4-FFF2-40B4-BE49-F238E27FC236}">
                <a16:creationId xmlns:a16="http://schemas.microsoft.com/office/drawing/2014/main" id="{C2BB1E17-3114-9E4E-88ED-F4054CA3E4F7}"/>
              </a:ext>
            </a:extLst>
          </p:cNvPr>
          <p:cNvSpPr txBox="1"/>
          <p:nvPr/>
        </p:nvSpPr>
        <p:spPr>
          <a:xfrm>
            <a:off x="7197120" y="2632984"/>
            <a:ext cx="609462" cy="338554"/>
          </a:xfrm>
          <a:prstGeom prst="rect">
            <a:avLst/>
          </a:prstGeom>
          <a:noFill/>
        </p:spPr>
        <p:txBody>
          <a:bodyPr wrap="none" rtlCol="0">
            <a:spAutoFit/>
          </a:bodyPr>
          <a:lstStyle/>
          <a:p>
            <a:r>
              <a:rPr lang="it-IT" sz="1600" dirty="0"/>
              <a:t>Silvia</a:t>
            </a:r>
          </a:p>
        </p:txBody>
      </p:sp>
      <p:sp>
        <p:nvSpPr>
          <p:cNvPr id="29" name="CasellaDiTesto 28">
            <a:extLst>
              <a:ext uri="{FF2B5EF4-FFF2-40B4-BE49-F238E27FC236}">
                <a16:creationId xmlns:a16="http://schemas.microsoft.com/office/drawing/2014/main" id="{CE8C8540-C48E-E74E-90F2-14083C4F93D6}"/>
              </a:ext>
            </a:extLst>
          </p:cNvPr>
          <p:cNvSpPr txBox="1"/>
          <p:nvPr/>
        </p:nvSpPr>
        <p:spPr>
          <a:xfrm>
            <a:off x="5546203" y="2629382"/>
            <a:ext cx="845937" cy="338554"/>
          </a:xfrm>
          <a:prstGeom prst="rect">
            <a:avLst/>
          </a:prstGeom>
          <a:noFill/>
        </p:spPr>
        <p:txBody>
          <a:bodyPr wrap="none" rtlCol="0">
            <a:spAutoFit/>
          </a:bodyPr>
          <a:lstStyle/>
          <a:p>
            <a:r>
              <a:rPr lang="it-IT" sz="1600" dirty="0"/>
              <a:t>Lorenzo</a:t>
            </a:r>
          </a:p>
        </p:txBody>
      </p:sp>
      <p:sp>
        <p:nvSpPr>
          <p:cNvPr id="30" name="CasellaDiTesto 14">
            <a:extLst>
              <a:ext uri="{FF2B5EF4-FFF2-40B4-BE49-F238E27FC236}">
                <a16:creationId xmlns:a16="http://schemas.microsoft.com/office/drawing/2014/main" id="{C0B55F96-1FB2-4047-AB24-9BA478328348}"/>
              </a:ext>
            </a:extLst>
          </p:cNvPr>
          <p:cNvSpPr txBox="1"/>
          <p:nvPr/>
        </p:nvSpPr>
        <p:spPr>
          <a:xfrm>
            <a:off x="8628875" y="2634367"/>
            <a:ext cx="936475" cy="338554"/>
          </a:xfrm>
          <a:prstGeom prst="rect">
            <a:avLst/>
          </a:prstGeom>
          <a:noFill/>
        </p:spPr>
        <p:txBody>
          <a:bodyPr wrap="none" rtlCol="0">
            <a:spAutoFit/>
          </a:bodyPr>
          <a:lstStyle/>
          <a:p>
            <a:r>
              <a:rPr lang="it-IT" sz="1600" dirty="0"/>
              <a:t>Massimo</a:t>
            </a:r>
          </a:p>
        </p:txBody>
      </p:sp>
      <p:sp>
        <p:nvSpPr>
          <p:cNvPr id="31" name="CasellaDiTesto 14">
            <a:extLst>
              <a:ext uri="{FF2B5EF4-FFF2-40B4-BE49-F238E27FC236}">
                <a16:creationId xmlns:a16="http://schemas.microsoft.com/office/drawing/2014/main" id="{1A4E1184-A635-0C45-AA97-F91FA4832FE5}"/>
              </a:ext>
            </a:extLst>
          </p:cNvPr>
          <p:cNvSpPr txBox="1"/>
          <p:nvPr/>
        </p:nvSpPr>
        <p:spPr>
          <a:xfrm>
            <a:off x="9080618" y="4445718"/>
            <a:ext cx="717673" cy="338554"/>
          </a:xfrm>
          <a:prstGeom prst="rect">
            <a:avLst/>
          </a:prstGeom>
          <a:noFill/>
        </p:spPr>
        <p:txBody>
          <a:bodyPr wrap="square" rtlCol="0">
            <a:spAutoFit/>
          </a:bodyPr>
          <a:lstStyle/>
          <a:p>
            <a:r>
              <a:rPr lang="it-IT" sz="1600" dirty="0"/>
              <a:t>Luca</a:t>
            </a:r>
          </a:p>
        </p:txBody>
      </p:sp>
      <p:sp>
        <p:nvSpPr>
          <p:cNvPr id="32" name="CasellaDiTesto 14">
            <a:extLst>
              <a:ext uri="{FF2B5EF4-FFF2-40B4-BE49-F238E27FC236}">
                <a16:creationId xmlns:a16="http://schemas.microsoft.com/office/drawing/2014/main" id="{97B1E5EE-D7FE-0D47-9947-3F76090D3D23}"/>
              </a:ext>
            </a:extLst>
          </p:cNvPr>
          <p:cNvSpPr txBox="1"/>
          <p:nvPr/>
        </p:nvSpPr>
        <p:spPr>
          <a:xfrm>
            <a:off x="6001753" y="5383266"/>
            <a:ext cx="717673" cy="338554"/>
          </a:xfrm>
          <a:prstGeom prst="rect">
            <a:avLst/>
          </a:prstGeom>
          <a:noFill/>
        </p:spPr>
        <p:txBody>
          <a:bodyPr wrap="square" rtlCol="0">
            <a:spAutoFit/>
          </a:bodyPr>
          <a:lstStyle/>
          <a:p>
            <a:r>
              <a:rPr lang="it-IT" sz="1600" dirty="0"/>
              <a:t>Nicla</a:t>
            </a:r>
          </a:p>
        </p:txBody>
      </p:sp>
      <p:sp>
        <p:nvSpPr>
          <p:cNvPr id="34" name="CasellaDiTesto 14">
            <a:extLst>
              <a:ext uri="{FF2B5EF4-FFF2-40B4-BE49-F238E27FC236}">
                <a16:creationId xmlns:a16="http://schemas.microsoft.com/office/drawing/2014/main" id="{CC5340B6-C060-564E-AF22-4128025A2AC1}"/>
              </a:ext>
            </a:extLst>
          </p:cNvPr>
          <p:cNvSpPr txBox="1"/>
          <p:nvPr/>
        </p:nvSpPr>
        <p:spPr>
          <a:xfrm>
            <a:off x="8873872" y="3527546"/>
            <a:ext cx="936475" cy="338554"/>
          </a:xfrm>
          <a:prstGeom prst="rect">
            <a:avLst/>
          </a:prstGeom>
          <a:noFill/>
        </p:spPr>
        <p:txBody>
          <a:bodyPr wrap="none" rtlCol="0">
            <a:spAutoFit/>
          </a:bodyPr>
          <a:lstStyle/>
          <a:p>
            <a:r>
              <a:rPr lang="it-IT" sz="1600" dirty="0"/>
              <a:t>Massimo</a:t>
            </a:r>
          </a:p>
        </p:txBody>
      </p:sp>
      <p:sp>
        <p:nvSpPr>
          <p:cNvPr id="35" name="CasellaDiTesto 14">
            <a:extLst>
              <a:ext uri="{FF2B5EF4-FFF2-40B4-BE49-F238E27FC236}">
                <a16:creationId xmlns:a16="http://schemas.microsoft.com/office/drawing/2014/main" id="{C3CDEDE6-154C-6241-BF82-E500DB0DCB43}"/>
              </a:ext>
            </a:extLst>
          </p:cNvPr>
          <p:cNvSpPr txBox="1"/>
          <p:nvPr/>
        </p:nvSpPr>
        <p:spPr>
          <a:xfrm>
            <a:off x="8956822" y="5369850"/>
            <a:ext cx="845937" cy="338554"/>
          </a:xfrm>
          <a:prstGeom prst="rect">
            <a:avLst/>
          </a:prstGeom>
          <a:noFill/>
        </p:spPr>
        <p:txBody>
          <a:bodyPr wrap="none" rtlCol="0">
            <a:spAutoFit/>
          </a:bodyPr>
          <a:lstStyle/>
          <a:p>
            <a:r>
              <a:rPr lang="it-IT" sz="1600" dirty="0"/>
              <a:t>Lorenzo</a:t>
            </a:r>
          </a:p>
        </p:txBody>
      </p:sp>
      <p:sp>
        <p:nvSpPr>
          <p:cNvPr id="33" name="CasellaDiTesto 32">
            <a:extLst>
              <a:ext uri="{FF2B5EF4-FFF2-40B4-BE49-F238E27FC236}">
                <a16:creationId xmlns:a16="http://schemas.microsoft.com/office/drawing/2014/main" id="{200CC56B-9674-234F-B7EF-4B935E5D3244}"/>
              </a:ext>
            </a:extLst>
          </p:cNvPr>
          <p:cNvSpPr txBox="1"/>
          <p:nvPr/>
        </p:nvSpPr>
        <p:spPr>
          <a:xfrm>
            <a:off x="5824000" y="754284"/>
            <a:ext cx="938462" cy="338554"/>
          </a:xfrm>
          <a:prstGeom prst="rect">
            <a:avLst/>
          </a:prstGeom>
          <a:noFill/>
        </p:spPr>
        <p:txBody>
          <a:bodyPr wrap="none" rtlCol="0">
            <a:spAutoFit/>
          </a:bodyPr>
          <a:lstStyle/>
          <a:p>
            <a:r>
              <a:rPr lang="it-IT" sz="1600" dirty="0"/>
              <a:t>Speranza</a:t>
            </a:r>
          </a:p>
        </p:txBody>
      </p:sp>
    </p:spTree>
    <p:extLst>
      <p:ext uri="{BB962C8B-B14F-4D97-AF65-F5344CB8AC3E}">
        <p14:creationId xmlns:p14="http://schemas.microsoft.com/office/powerpoint/2010/main" val="328037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5E5CD8-2FAC-DB4B-9709-BA088670C401}"/>
              </a:ext>
            </a:extLst>
          </p:cNvPr>
          <p:cNvSpPr>
            <a:spLocks noGrp="1"/>
          </p:cNvSpPr>
          <p:nvPr>
            <p:ph type="title"/>
          </p:nvPr>
        </p:nvSpPr>
        <p:spPr/>
        <p:txBody>
          <a:bodyPr/>
          <a:lstStyle/>
          <a:p>
            <a:r>
              <a:rPr lang="it-IT" dirty="0">
                <a:solidFill>
                  <a:srgbClr val="0070C0"/>
                </a:solidFill>
              </a:rPr>
              <a:t>Organizzazione  del  LABEC 2</a:t>
            </a:r>
          </a:p>
        </p:txBody>
      </p:sp>
      <p:sp>
        <p:nvSpPr>
          <p:cNvPr id="3" name="Segnaposto contenuto 2">
            <a:extLst>
              <a:ext uri="{FF2B5EF4-FFF2-40B4-BE49-F238E27FC236}">
                <a16:creationId xmlns:a16="http://schemas.microsoft.com/office/drawing/2014/main" id="{301E5A43-9181-9047-B35A-672209EFF891}"/>
              </a:ext>
            </a:extLst>
          </p:cNvPr>
          <p:cNvSpPr>
            <a:spLocks noGrp="1"/>
          </p:cNvSpPr>
          <p:nvPr>
            <p:ph idx="1"/>
          </p:nvPr>
        </p:nvSpPr>
        <p:spPr/>
        <p:txBody>
          <a:bodyPr>
            <a:normAutofit/>
          </a:bodyPr>
          <a:lstStyle/>
          <a:p>
            <a:r>
              <a:rPr lang="it-IT" dirty="0"/>
              <a:t>Questa organizzazione interna è sperimentale (6 mesi per validarla?). </a:t>
            </a:r>
          </a:p>
          <a:p>
            <a:r>
              <a:rPr lang="it-IT" dirty="0"/>
              <a:t>Verrà discussa in dettaglio nelle prossime settimane per ogni </a:t>
            </a:r>
            <a:r>
              <a:rPr lang="it-IT" dirty="0" err="1"/>
              <a:t>macroarea</a:t>
            </a:r>
            <a:r>
              <a:rPr lang="it-IT" dirty="0"/>
              <a:t> e casella, definendone il gruppo di persone che vi afferisce e dando una descrizione puntuale delle attività. Ciò permetterà di scrivere un documento sintetico, ma esaustivo della struttura organizzativa.</a:t>
            </a:r>
          </a:p>
        </p:txBody>
      </p:sp>
    </p:spTree>
    <p:extLst>
      <p:ext uri="{BB962C8B-B14F-4D97-AF65-F5344CB8AC3E}">
        <p14:creationId xmlns:p14="http://schemas.microsoft.com/office/powerpoint/2010/main" val="1061276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585D4D-5B1F-D642-95EA-1CF465818B52}"/>
              </a:ext>
            </a:extLst>
          </p:cNvPr>
          <p:cNvSpPr>
            <a:spLocks noGrp="1"/>
          </p:cNvSpPr>
          <p:nvPr>
            <p:ph type="title"/>
          </p:nvPr>
        </p:nvSpPr>
        <p:spPr/>
        <p:txBody>
          <a:bodyPr/>
          <a:lstStyle/>
          <a:p>
            <a:r>
              <a:rPr lang="it-IT" dirty="0">
                <a:solidFill>
                  <a:srgbClr val="0070C0"/>
                </a:solidFill>
              </a:rPr>
              <a:t>Il futuro che vedo 1</a:t>
            </a:r>
          </a:p>
        </p:txBody>
      </p:sp>
      <p:sp>
        <p:nvSpPr>
          <p:cNvPr id="3" name="Segnaposto contenuto 2">
            <a:extLst>
              <a:ext uri="{FF2B5EF4-FFF2-40B4-BE49-F238E27FC236}">
                <a16:creationId xmlns:a16="http://schemas.microsoft.com/office/drawing/2014/main" id="{B69A74E2-4237-9646-A2CB-6FC288C78009}"/>
              </a:ext>
            </a:extLst>
          </p:cNvPr>
          <p:cNvSpPr>
            <a:spLocks noGrp="1"/>
          </p:cNvSpPr>
          <p:nvPr>
            <p:ph idx="1"/>
          </p:nvPr>
        </p:nvSpPr>
        <p:spPr>
          <a:xfrm>
            <a:off x="699304" y="1547833"/>
            <a:ext cx="10515600" cy="5200208"/>
          </a:xfrm>
        </p:spPr>
        <p:txBody>
          <a:bodyPr>
            <a:normAutofit lnSpcReduction="10000"/>
          </a:bodyPr>
          <a:lstStyle/>
          <a:p>
            <a:r>
              <a:rPr lang="it-IT" sz="2200" dirty="0"/>
              <a:t>Il vero problema di un laboratorio di fisica applicata è la </a:t>
            </a:r>
            <a:r>
              <a:rPr lang="it-IT" sz="2200" b="1" dirty="0">
                <a:solidFill>
                  <a:srgbClr val="942093"/>
                </a:solidFill>
              </a:rPr>
              <a:t>sostenibilità</a:t>
            </a:r>
            <a:r>
              <a:rPr lang="it-IT" sz="2200" dirty="0"/>
              <a:t>. E pertanto occorre mettere in campo tutte le azioni possibili per assicurare al laboratorio un futuro.</a:t>
            </a:r>
          </a:p>
          <a:p>
            <a:endParaRPr lang="it-IT" sz="2200" dirty="0"/>
          </a:p>
          <a:p>
            <a:r>
              <a:rPr lang="it-IT" sz="2200" dirty="0"/>
              <a:t>Il LABEC deve continuare a fare </a:t>
            </a:r>
            <a:r>
              <a:rPr lang="it-IT" sz="2200" b="1" dirty="0">
                <a:solidFill>
                  <a:srgbClr val="0070C0"/>
                </a:solidFill>
              </a:rPr>
              <a:t>Ricerca &amp; Sviluppo</a:t>
            </a:r>
            <a:r>
              <a:rPr lang="it-IT" sz="2200" dirty="0">
                <a:solidFill>
                  <a:srgbClr val="0070C0"/>
                </a:solidFill>
              </a:rPr>
              <a:t>, </a:t>
            </a:r>
            <a:r>
              <a:rPr lang="it-IT" sz="2200" dirty="0"/>
              <a:t>cercando di:</a:t>
            </a:r>
          </a:p>
          <a:p>
            <a:pPr lvl="1"/>
            <a:r>
              <a:rPr lang="it-IT" sz="2200" dirty="0"/>
              <a:t>innovare la </a:t>
            </a:r>
            <a:r>
              <a:rPr lang="it-IT" sz="2200" b="1" dirty="0">
                <a:solidFill>
                  <a:srgbClr val="0070C0"/>
                </a:solidFill>
              </a:rPr>
              <a:t>strumentazione per la diagnostica </a:t>
            </a:r>
            <a:r>
              <a:rPr lang="it-IT" sz="2200" dirty="0"/>
              <a:t>dei BC</a:t>
            </a:r>
          </a:p>
          <a:p>
            <a:pPr lvl="1"/>
            <a:r>
              <a:rPr lang="it-IT" sz="2200" dirty="0"/>
              <a:t>Innovare le </a:t>
            </a:r>
            <a:r>
              <a:rPr lang="it-IT" sz="2200" b="1" dirty="0">
                <a:solidFill>
                  <a:srgbClr val="0070C0"/>
                </a:solidFill>
              </a:rPr>
              <a:t>metodologie</a:t>
            </a:r>
            <a:r>
              <a:rPr lang="it-IT" sz="2200" dirty="0">
                <a:solidFill>
                  <a:srgbClr val="0070C0"/>
                </a:solidFill>
              </a:rPr>
              <a:t> </a:t>
            </a:r>
            <a:r>
              <a:rPr lang="it-IT" sz="2200" dirty="0"/>
              <a:t>utilizzate per dare risposte agli storici dell’arte, a chi si occupa di datazioni, conservazione e restauro</a:t>
            </a:r>
          </a:p>
          <a:p>
            <a:pPr lvl="1"/>
            <a:r>
              <a:rPr lang="it-IT" sz="2200" dirty="0"/>
              <a:t>Innovare o sperimentare nuova </a:t>
            </a:r>
            <a:r>
              <a:rPr lang="it-IT" sz="2200" b="1" dirty="0">
                <a:solidFill>
                  <a:srgbClr val="0070C0"/>
                </a:solidFill>
              </a:rPr>
              <a:t>strumentazione per misure ambientali</a:t>
            </a:r>
            <a:r>
              <a:rPr lang="it-IT" sz="2200" b="1" dirty="0"/>
              <a:t> </a:t>
            </a:r>
            <a:r>
              <a:rPr lang="it-IT" sz="2200" dirty="0"/>
              <a:t>in modo da porsi sempre come interlocutore esperto verso i decisori politici, le aziende, i territori</a:t>
            </a:r>
          </a:p>
          <a:p>
            <a:pPr lvl="1"/>
            <a:r>
              <a:rPr lang="it-IT" sz="2200" dirty="0"/>
              <a:t>Migliorare le </a:t>
            </a:r>
            <a:r>
              <a:rPr lang="it-IT" sz="2200" b="1" dirty="0">
                <a:solidFill>
                  <a:srgbClr val="0070C0"/>
                </a:solidFill>
              </a:rPr>
              <a:t>tecniche di analisi dati </a:t>
            </a:r>
            <a:r>
              <a:rPr lang="it-IT" sz="2200" dirty="0"/>
              <a:t>utilizzate per dare risposte a chi si occupa di cambiamenti climatici (modellistica), di inquinamento ambientale, etc.</a:t>
            </a:r>
          </a:p>
          <a:p>
            <a:pPr lvl="1"/>
            <a:endParaRPr lang="it-IT" sz="2200" dirty="0"/>
          </a:p>
          <a:p>
            <a:r>
              <a:rPr lang="it-IT" sz="2200" dirty="0"/>
              <a:t>Il LABEC deve continuare a fare </a:t>
            </a:r>
            <a:r>
              <a:rPr lang="it-IT" sz="2200" b="1" dirty="0">
                <a:solidFill>
                  <a:srgbClr val="FF0000"/>
                </a:solidFill>
              </a:rPr>
              <a:t>conto terzi </a:t>
            </a:r>
            <a:r>
              <a:rPr lang="it-IT" sz="2200" dirty="0"/>
              <a:t>e </a:t>
            </a:r>
            <a:r>
              <a:rPr lang="it-IT" sz="2200" b="1" dirty="0">
                <a:solidFill>
                  <a:srgbClr val="FF0000"/>
                </a:solidFill>
              </a:rPr>
              <a:t>ricerca collaborativa </a:t>
            </a:r>
            <a:r>
              <a:rPr lang="it-IT" sz="2200" dirty="0"/>
              <a:t>perché anche da questi contatti con il mondo esterno (pubblico e privato) possono nascere idee per fare innovazione e quindi ricerca sia scientifica che tecnologica</a:t>
            </a:r>
          </a:p>
          <a:p>
            <a:pPr marL="457200" lvl="1" indent="0">
              <a:buNone/>
            </a:pPr>
            <a:endParaRPr lang="it-IT" dirty="0"/>
          </a:p>
        </p:txBody>
      </p:sp>
    </p:spTree>
    <p:extLst>
      <p:ext uri="{BB962C8B-B14F-4D97-AF65-F5344CB8AC3E}">
        <p14:creationId xmlns:p14="http://schemas.microsoft.com/office/powerpoint/2010/main" val="3132923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585D4D-5B1F-D642-95EA-1CF465818B52}"/>
              </a:ext>
            </a:extLst>
          </p:cNvPr>
          <p:cNvSpPr>
            <a:spLocks noGrp="1"/>
          </p:cNvSpPr>
          <p:nvPr>
            <p:ph type="title"/>
          </p:nvPr>
        </p:nvSpPr>
        <p:spPr/>
        <p:txBody>
          <a:bodyPr/>
          <a:lstStyle/>
          <a:p>
            <a:r>
              <a:rPr lang="it-IT" dirty="0">
                <a:solidFill>
                  <a:srgbClr val="0070C0"/>
                </a:solidFill>
              </a:rPr>
              <a:t>Il futuro che vedo 2</a:t>
            </a:r>
          </a:p>
        </p:txBody>
      </p:sp>
      <p:sp>
        <p:nvSpPr>
          <p:cNvPr id="3" name="Segnaposto contenuto 2">
            <a:extLst>
              <a:ext uri="{FF2B5EF4-FFF2-40B4-BE49-F238E27FC236}">
                <a16:creationId xmlns:a16="http://schemas.microsoft.com/office/drawing/2014/main" id="{B69A74E2-4237-9646-A2CB-6FC288C78009}"/>
              </a:ext>
            </a:extLst>
          </p:cNvPr>
          <p:cNvSpPr>
            <a:spLocks noGrp="1"/>
          </p:cNvSpPr>
          <p:nvPr>
            <p:ph idx="1"/>
          </p:nvPr>
        </p:nvSpPr>
        <p:spPr>
          <a:xfrm>
            <a:off x="712556" y="1879138"/>
            <a:ext cx="10515600" cy="3859054"/>
          </a:xfrm>
        </p:spPr>
        <p:txBody>
          <a:bodyPr>
            <a:normAutofit/>
          </a:bodyPr>
          <a:lstStyle/>
          <a:p>
            <a:r>
              <a:rPr lang="it-IT" sz="2200" dirty="0"/>
              <a:t>Deve cercare di </a:t>
            </a:r>
            <a:r>
              <a:rPr lang="it-IT" sz="2200" b="1" dirty="0">
                <a:solidFill>
                  <a:srgbClr val="00B050"/>
                </a:solidFill>
              </a:rPr>
              <a:t>mettere a sistema le competenze BC e Ambiente </a:t>
            </a:r>
            <a:r>
              <a:rPr lang="it-IT" sz="2200" dirty="0"/>
              <a:t>cercando di connettere la conoscenza dello stato di salute delle opere con i condizionamenti ambientali dovuti ai cambiamenti climatici, ai rischi naturali e antropici. La collaborazione con i Centri di Restauro è fondamentale per affrontare in maniera realistica questa problematica , ma anche confrontarsi a livello internazionale per meglio interpretare le problematiche ambientali.</a:t>
            </a:r>
          </a:p>
          <a:p>
            <a:endParaRPr lang="it-IT" sz="2200" dirty="0"/>
          </a:p>
          <a:p>
            <a:r>
              <a:rPr lang="it-IT" sz="2200" dirty="0"/>
              <a:t>Continuare a impegnarsi nella </a:t>
            </a:r>
            <a:r>
              <a:rPr lang="it-IT" sz="2200" b="1" dirty="0">
                <a:solidFill>
                  <a:schemeClr val="accent4">
                    <a:lumMod val="75000"/>
                  </a:schemeClr>
                </a:solidFill>
              </a:rPr>
              <a:t>divulgazione scientifica </a:t>
            </a:r>
            <a:r>
              <a:rPr lang="it-IT" sz="2200" dirty="0"/>
              <a:t>(vedi presentazioni sulla Terza Missione) </a:t>
            </a:r>
          </a:p>
          <a:p>
            <a:pPr marL="457200" lvl="1" indent="0">
              <a:buNone/>
            </a:pPr>
            <a:endParaRPr lang="it-IT" dirty="0"/>
          </a:p>
        </p:txBody>
      </p:sp>
    </p:spTree>
    <p:extLst>
      <p:ext uri="{BB962C8B-B14F-4D97-AF65-F5344CB8AC3E}">
        <p14:creationId xmlns:p14="http://schemas.microsoft.com/office/powerpoint/2010/main" val="394137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C237F-750F-4544-AD25-683FD4ACA7C2}"/>
              </a:ext>
            </a:extLst>
          </p:cNvPr>
          <p:cNvSpPr>
            <a:spLocks noGrp="1"/>
          </p:cNvSpPr>
          <p:nvPr>
            <p:ph type="title"/>
          </p:nvPr>
        </p:nvSpPr>
        <p:spPr/>
        <p:txBody>
          <a:bodyPr/>
          <a:lstStyle/>
          <a:p>
            <a:r>
              <a:rPr lang="it-IT" dirty="0">
                <a:solidFill>
                  <a:srgbClr val="0070C0"/>
                </a:solidFill>
              </a:rPr>
              <a:t>Ringraziamenti</a:t>
            </a:r>
          </a:p>
        </p:txBody>
      </p:sp>
      <p:sp>
        <p:nvSpPr>
          <p:cNvPr id="3" name="Segnaposto contenuto 2">
            <a:extLst>
              <a:ext uri="{FF2B5EF4-FFF2-40B4-BE49-F238E27FC236}">
                <a16:creationId xmlns:a16="http://schemas.microsoft.com/office/drawing/2014/main" id="{F1A4FAA1-8A33-3E4D-96BC-10AF55E811E3}"/>
              </a:ext>
            </a:extLst>
          </p:cNvPr>
          <p:cNvSpPr>
            <a:spLocks noGrp="1"/>
          </p:cNvSpPr>
          <p:nvPr>
            <p:ph idx="1"/>
          </p:nvPr>
        </p:nvSpPr>
        <p:spPr>
          <a:xfrm>
            <a:off x="838200" y="1825625"/>
            <a:ext cx="10515600" cy="2966294"/>
          </a:xfrm>
        </p:spPr>
        <p:txBody>
          <a:bodyPr>
            <a:normAutofit/>
          </a:bodyPr>
          <a:lstStyle/>
          <a:p>
            <a:r>
              <a:rPr lang="it-IT" sz="2000" dirty="0"/>
              <a:t>Ringrazio i due Direttori dell’INFN e del Dipartimento di Fisica e Astronomia per il supporto costante che non si è mai fatto mancare. I loro interventi e la loro collaborazione è stata importante per fare un certo numero di </a:t>
            </a:r>
            <a:r>
              <a:rPr lang="it-IT" sz="2000" dirty="0" err="1"/>
              <a:t>step</a:t>
            </a:r>
            <a:r>
              <a:rPr lang="it-IT" sz="2000" dirty="0"/>
              <a:t> significativi in questi due anni già trascorsi del mio mandato.</a:t>
            </a:r>
          </a:p>
          <a:p>
            <a:r>
              <a:rPr lang="it-IT" sz="2000" dirty="0"/>
              <a:t>Ringrazio il Direttore di Sezione per l’introduzione di un Comitato Scientifico con un ruolo di indirizzo. La  modalità di nomina del CS è descritta nel Disciplinare organizzativo della Sezione, nell’unità LABEC. </a:t>
            </a:r>
          </a:p>
          <a:p>
            <a:r>
              <a:rPr lang="it-IT" sz="2000" dirty="0"/>
              <a:t>E quindi ringrazio molto il CS per svolgere questo lavoro di valutazione e indirizzo che reputo molto importante per il Laboratorio.</a:t>
            </a:r>
          </a:p>
          <a:p>
            <a:endParaRPr lang="it-IT" dirty="0"/>
          </a:p>
        </p:txBody>
      </p:sp>
    </p:spTree>
    <p:extLst>
      <p:ext uri="{BB962C8B-B14F-4D97-AF65-F5344CB8AC3E}">
        <p14:creationId xmlns:p14="http://schemas.microsoft.com/office/powerpoint/2010/main" val="349804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FFF7F3-CF0D-934F-AE8E-809EC1F8EBCC}"/>
              </a:ext>
            </a:extLst>
          </p:cNvPr>
          <p:cNvSpPr>
            <a:spLocks noGrp="1"/>
          </p:cNvSpPr>
          <p:nvPr>
            <p:ph type="title"/>
          </p:nvPr>
        </p:nvSpPr>
        <p:spPr/>
        <p:txBody>
          <a:bodyPr/>
          <a:lstStyle/>
          <a:p>
            <a:r>
              <a:rPr lang="it-IT" dirty="0">
                <a:solidFill>
                  <a:srgbClr val="0070C0"/>
                </a:solidFill>
              </a:rPr>
              <a:t>Un po’ di informazioni sparse 1</a:t>
            </a:r>
          </a:p>
        </p:txBody>
      </p:sp>
      <p:sp>
        <p:nvSpPr>
          <p:cNvPr id="3" name="Segnaposto contenuto 2">
            <a:extLst>
              <a:ext uri="{FF2B5EF4-FFF2-40B4-BE49-F238E27FC236}">
                <a16:creationId xmlns:a16="http://schemas.microsoft.com/office/drawing/2014/main" id="{067E686F-92BE-CF42-8BFD-773361139FCD}"/>
              </a:ext>
            </a:extLst>
          </p:cNvPr>
          <p:cNvSpPr>
            <a:spLocks noGrp="1"/>
          </p:cNvSpPr>
          <p:nvPr>
            <p:ph idx="1"/>
          </p:nvPr>
        </p:nvSpPr>
        <p:spPr>
          <a:xfrm>
            <a:off x="750253" y="1797312"/>
            <a:ext cx="10515600" cy="5323923"/>
          </a:xfrm>
        </p:spPr>
        <p:txBody>
          <a:bodyPr>
            <a:normAutofit/>
          </a:bodyPr>
          <a:lstStyle/>
          <a:p>
            <a:pPr algn="just"/>
            <a:r>
              <a:rPr lang="it-IT" sz="2200" dirty="0"/>
              <a:t>Dirò poche cose perché lascio presentare le attività del LABEC a chi le svolge quotidianamente, vi presento piuttosto il laboratorio come infrastruttura di ricerca scientifica e tecnologica, come si colloca nella Sezione e nell’INFN, nel Dipartimento di Fisica e Astronomia e nell’Università di Firenze.</a:t>
            </a:r>
          </a:p>
          <a:p>
            <a:pPr marL="0" indent="0" algn="just">
              <a:buNone/>
            </a:pPr>
            <a:endParaRPr lang="it-IT" sz="2200" dirty="0"/>
          </a:p>
          <a:p>
            <a:pPr algn="just"/>
            <a:r>
              <a:rPr lang="it-IT" sz="2200" dirty="0"/>
              <a:t>Mi considero un po’ un osservatore esterno che a un certo punto ha avuto l’opportunità e il privilegio di seguire le attività dall’interno e quindi collaborare in maniera più stretta con le persone che vi afferiscono. </a:t>
            </a:r>
          </a:p>
          <a:p>
            <a:pPr marL="0" indent="0" algn="just">
              <a:buNone/>
            </a:pPr>
            <a:endParaRPr lang="it-IT" sz="2200" dirty="0"/>
          </a:p>
          <a:p>
            <a:pPr algn="just"/>
            <a:r>
              <a:rPr lang="it-IT" sz="2200" dirty="0"/>
              <a:t>Negli anni ho visto un laboratorio che è cresciuto moltissimo, si è inserito in importanti collaborazioni nazionali e internazionali, credo sia anche cresciuta la sua visibilità a tutti i livelli. Posso affermare con certezza che il  LABEC è sempre stato considerato dal management un fiore all’occhiello dell’INFN.</a:t>
            </a:r>
          </a:p>
        </p:txBody>
      </p:sp>
    </p:spTree>
    <p:extLst>
      <p:ext uri="{BB962C8B-B14F-4D97-AF65-F5344CB8AC3E}">
        <p14:creationId xmlns:p14="http://schemas.microsoft.com/office/powerpoint/2010/main" val="112205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FFF7F3-CF0D-934F-AE8E-809EC1F8EBCC}"/>
              </a:ext>
            </a:extLst>
          </p:cNvPr>
          <p:cNvSpPr>
            <a:spLocks noGrp="1"/>
          </p:cNvSpPr>
          <p:nvPr>
            <p:ph type="title"/>
          </p:nvPr>
        </p:nvSpPr>
        <p:spPr/>
        <p:txBody>
          <a:bodyPr/>
          <a:lstStyle/>
          <a:p>
            <a:r>
              <a:rPr lang="it-IT" dirty="0">
                <a:solidFill>
                  <a:srgbClr val="0070C0"/>
                </a:solidFill>
              </a:rPr>
              <a:t>Un po’ di informazioni sparse 2</a:t>
            </a:r>
          </a:p>
        </p:txBody>
      </p:sp>
      <p:sp>
        <p:nvSpPr>
          <p:cNvPr id="3" name="Segnaposto contenuto 2">
            <a:extLst>
              <a:ext uri="{FF2B5EF4-FFF2-40B4-BE49-F238E27FC236}">
                <a16:creationId xmlns:a16="http://schemas.microsoft.com/office/drawing/2014/main" id="{067E686F-92BE-CF42-8BFD-773361139FCD}"/>
              </a:ext>
            </a:extLst>
          </p:cNvPr>
          <p:cNvSpPr>
            <a:spLocks noGrp="1"/>
          </p:cNvSpPr>
          <p:nvPr>
            <p:ph idx="1"/>
          </p:nvPr>
        </p:nvSpPr>
        <p:spPr>
          <a:xfrm>
            <a:off x="692426" y="1984651"/>
            <a:ext cx="10515600" cy="3157194"/>
          </a:xfrm>
        </p:spPr>
        <p:txBody>
          <a:bodyPr>
            <a:normAutofit/>
          </a:bodyPr>
          <a:lstStyle/>
          <a:p>
            <a:pPr algn="just"/>
            <a:r>
              <a:rPr lang="it-IT" sz="2200" dirty="0"/>
              <a:t>Le </a:t>
            </a:r>
            <a:r>
              <a:rPr lang="it-IT" sz="2200" dirty="0" err="1"/>
              <a:t>attivita’</a:t>
            </a:r>
            <a:r>
              <a:rPr lang="it-IT" sz="2200" dirty="0"/>
              <a:t> che si svolgono verranno presentate da chi le fa.</a:t>
            </a:r>
          </a:p>
          <a:p>
            <a:pPr marL="0" indent="0" algn="just">
              <a:buNone/>
            </a:pPr>
            <a:endParaRPr lang="it-IT" sz="2200" dirty="0"/>
          </a:p>
          <a:p>
            <a:pPr algn="just"/>
            <a:r>
              <a:rPr lang="it-IT" sz="2200" dirty="0"/>
              <a:t>Commento sull’agenda : abbiamo </a:t>
            </a:r>
            <a:r>
              <a:rPr lang="it-IT" sz="2200" dirty="0" err="1"/>
              <a:t>riarrangiato</a:t>
            </a:r>
            <a:r>
              <a:rPr lang="it-IT" sz="2200" dirty="0"/>
              <a:t> l’ordine delle presentazioni in una maniera che ci è sembrata più logica per esporre gli argomenti, quindi dopo aver mostrato il LABEC in rete e la sua internazionalizzazione, vi presentiamo lo stato dell’acceleratore e le prospettive future nelle quali inquadrare poi le </a:t>
            </a:r>
            <a:r>
              <a:rPr lang="it-IT" sz="2200" dirty="0" err="1"/>
              <a:t>attivita’</a:t>
            </a:r>
            <a:r>
              <a:rPr lang="it-IT" sz="2200" dirty="0"/>
              <a:t> Ambiente, Beni Culturali e le varie Applicazioni, ad esempio sui materiali, la Terza Missione e le attività dei Laboratori Digitali.</a:t>
            </a:r>
          </a:p>
        </p:txBody>
      </p:sp>
    </p:spTree>
    <p:extLst>
      <p:ext uri="{BB962C8B-B14F-4D97-AF65-F5344CB8AC3E}">
        <p14:creationId xmlns:p14="http://schemas.microsoft.com/office/powerpoint/2010/main" val="345245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3167BC-A969-F844-B4C4-D9985E04FBFE}"/>
              </a:ext>
            </a:extLst>
          </p:cNvPr>
          <p:cNvSpPr>
            <a:spLocks noGrp="1"/>
          </p:cNvSpPr>
          <p:nvPr>
            <p:ph type="title"/>
          </p:nvPr>
        </p:nvSpPr>
        <p:spPr/>
        <p:txBody>
          <a:bodyPr/>
          <a:lstStyle/>
          <a:p>
            <a:r>
              <a:rPr lang="it-IT" dirty="0">
                <a:solidFill>
                  <a:srgbClr val="0070C0"/>
                </a:solidFill>
              </a:rPr>
              <a:t>Il LABEC : un po’ di storia </a:t>
            </a:r>
          </a:p>
        </p:txBody>
      </p:sp>
      <p:pic>
        <p:nvPicPr>
          <p:cNvPr id="5" name="Immagine 4">
            <a:extLst>
              <a:ext uri="{FF2B5EF4-FFF2-40B4-BE49-F238E27FC236}">
                <a16:creationId xmlns:a16="http://schemas.microsoft.com/office/drawing/2014/main" id="{B1C679E2-D643-5346-A40D-42B00563F144}"/>
              </a:ext>
            </a:extLst>
          </p:cNvPr>
          <p:cNvPicPr>
            <a:picLocks noChangeAspect="1"/>
          </p:cNvPicPr>
          <p:nvPr/>
        </p:nvPicPr>
        <p:blipFill>
          <a:blip r:embed="rId2"/>
          <a:stretch>
            <a:fillRect/>
          </a:stretch>
        </p:blipFill>
        <p:spPr>
          <a:xfrm>
            <a:off x="4927212" y="1494489"/>
            <a:ext cx="3673448" cy="2494149"/>
          </a:xfrm>
          <a:prstGeom prst="rect">
            <a:avLst/>
          </a:prstGeom>
        </p:spPr>
      </p:pic>
      <p:pic>
        <p:nvPicPr>
          <p:cNvPr id="6" name="Immagine 5">
            <a:extLst>
              <a:ext uri="{FF2B5EF4-FFF2-40B4-BE49-F238E27FC236}">
                <a16:creationId xmlns:a16="http://schemas.microsoft.com/office/drawing/2014/main" id="{B4EA0B97-D4C0-B34F-826E-78E4E8E7516B}"/>
              </a:ext>
            </a:extLst>
          </p:cNvPr>
          <p:cNvPicPr>
            <a:picLocks noChangeAspect="1"/>
          </p:cNvPicPr>
          <p:nvPr/>
        </p:nvPicPr>
        <p:blipFill>
          <a:blip r:embed="rId3"/>
          <a:stretch>
            <a:fillRect/>
          </a:stretch>
        </p:blipFill>
        <p:spPr>
          <a:xfrm>
            <a:off x="4901435" y="3891543"/>
            <a:ext cx="3644900" cy="2730500"/>
          </a:xfrm>
          <a:prstGeom prst="rect">
            <a:avLst/>
          </a:prstGeom>
        </p:spPr>
      </p:pic>
      <p:pic>
        <p:nvPicPr>
          <p:cNvPr id="7" name="Immagine 6">
            <a:extLst>
              <a:ext uri="{FF2B5EF4-FFF2-40B4-BE49-F238E27FC236}">
                <a16:creationId xmlns:a16="http://schemas.microsoft.com/office/drawing/2014/main" id="{7FF48083-2DBD-DE4B-BBBD-642F4CA0E7A8}"/>
              </a:ext>
            </a:extLst>
          </p:cNvPr>
          <p:cNvPicPr>
            <a:picLocks noChangeAspect="1"/>
          </p:cNvPicPr>
          <p:nvPr/>
        </p:nvPicPr>
        <p:blipFill>
          <a:blip r:embed="rId4"/>
          <a:stretch>
            <a:fillRect/>
          </a:stretch>
        </p:blipFill>
        <p:spPr>
          <a:xfrm>
            <a:off x="8431645" y="1507218"/>
            <a:ext cx="3594100" cy="3022600"/>
          </a:xfrm>
          <a:prstGeom prst="rect">
            <a:avLst/>
          </a:prstGeom>
        </p:spPr>
      </p:pic>
      <p:pic>
        <p:nvPicPr>
          <p:cNvPr id="9" name="Immagine 8">
            <a:extLst>
              <a:ext uri="{FF2B5EF4-FFF2-40B4-BE49-F238E27FC236}">
                <a16:creationId xmlns:a16="http://schemas.microsoft.com/office/drawing/2014/main" id="{3DC4C0FC-440C-4B4F-8F62-24E6CED9CA7E}"/>
              </a:ext>
            </a:extLst>
          </p:cNvPr>
          <p:cNvPicPr>
            <a:picLocks noChangeAspect="1"/>
          </p:cNvPicPr>
          <p:nvPr/>
        </p:nvPicPr>
        <p:blipFill>
          <a:blip r:embed="rId5"/>
          <a:stretch>
            <a:fillRect/>
          </a:stretch>
        </p:blipFill>
        <p:spPr>
          <a:xfrm>
            <a:off x="128047" y="2438399"/>
            <a:ext cx="4715208" cy="3520109"/>
          </a:xfrm>
          <a:prstGeom prst="rect">
            <a:avLst/>
          </a:prstGeom>
        </p:spPr>
      </p:pic>
      <p:pic>
        <p:nvPicPr>
          <p:cNvPr id="10" name="Immagine 9">
            <a:extLst>
              <a:ext uri="{FF2B5EF4-FFF2-40B4-BE49-F238E27FC236}">
                <a16:creationId xmlns:a16="http://schemas.microsoft.com/office/drawing/2014/main" id="{135302CF-AFA9-CE45-BD84-4BE43E74F360}"/>
              </a:ext>
            </a:extLst>
          </p:cNvPr>
          <p:cNvPicPr>
            <a:picLocks noChangeAspect="1"/>
          </p:cNvPicPr>
          <p:nvPr/>
        </p:nvPicPr>
        <p:blipFill>
          <a:blip r:embed="rId6"/>
          <a:stretch>
            <a:fillRect/>
          </a:stretch>
        </p:blipFill>
        <p:spPr>
          <a:xfrm>
            <a:off x="8753736" y="4685246"/>
            <a:ext cx="3162300" cy="1981200"/>
          </a:xfrm>
          <a:prstGeom prst="rect">
            <a:avLst/>
          </a:prstGeom>
        </p:spPr>
      </p:pic>
    </p:spTree>
    <p:extLst>
      <p:ext uri="{BB962C8B-B14F-4D97-AF65-F5344CB8AC3E}">
        <p14:creationId xmlns:p14="http://schemas.microsoft.com/office/powerpoint/2010/main" val="272218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15AC6-D2B0-E647-8841-360730C9C1D4}"/>
              </a:ext>
            </a:extLst>
          </p:cNvPr>
          <p:cNvSpPr>
            <a:spLocks noGrp="1"/>
          </p:cNvSpPr>
          <p:nvPr>
            <p:ph type="title"/>
          </p:nvPr>
        </p:nvSpPr>
        <p:spPr>
          <a:xfrm>
            <a:off x="727363" y="115743"/>
            <a:ext cx="10515600" cy="1325563"/>
          </a:xfrm>
        </p:spPr>
        <p:txBody>
          <a:bodyPr/>
          <a:lstStyle/>
          <a:p>
            <a:r>
              <a:rPr lang="it-IT" dirty="0">
                <a:solidFill>
                  <a:srgbClr val="0070C0"/>
                </a:solidFill>
              </a:rPr>
              <a:t>Le Tecnologie</a:t>
            </a:r>
          </a:p>
        </p:txBody>
      </p:sp>
      <p:pic>
        <p:nvPicPr>
          <p:cNvPr id="3" name="Immagine 2">
            <a:extLst>
              <a:ext uri="{FF2B5EF4-FFF2-40B4-BE49-F238E27FC236}">
                <a16:creationId xmlns:a16="http://schemas.microsoft.com/office/drawing/2014/main" id="{3878E990-B716-5D46-9EAD-AF83B1EFAD5B}"/>
              </a:ext>
            </a:extLst>
          </p:cNvPr>
          <p:cNvPicPr>
            <a:picLocks noChangeAspect="1"/>
          </p:cNvPicPr>
          <p:nvPr/>
        </p:nvPicPr>
        <p:blipFill>
          <a:blip r:embed="rId2"/>
          <a:stretch>
            <a:fillRect/>
          </a:stretch>
        </p:blipFill>
        <p:spPr>
          <a:xfrm>
            <a:off x="0" y="1177636"/>
            <a:ext cx="7863527" cy="5680364"/>
          </a:xfrm>
          <a:prstGeom prst="rect">
            <a:avLst/>
          </a:prstGeom>
        </p:spPr>
      </p:pic>
      <p:pic>
        <p:nvPicPr>
          <p:cNvPr id="6" name="Immagine 5">
            <a:extLst>
              <a:ext uri="{FF2B5EF4-FFF2-40B4-BE49-F238E27FC236}">
                <a16:creationId xmlns:a16="http://schemas.microsoft.com/office/drawing/2014/main" id="{E6925030-0673-9D4A-B020-411BBBC47E47}"/>
              </a:ext>
            </a:extLst>
          </p:cNvPr>
          <p:cNvPicPr>
            <a:picLocks noChangeAspect="1"/>
          </p:cNvPicPr>
          <p:nvPr/>
        </p:nvPicPr>
        <p:blipFill>
          <a:blip r:embed="rId3"/>
          <a:stretch>
            <a:fillRect/>
          </a:stretch>
        </p:blipFill>
        <p:spPr>
          <a:xfrm>
            <a:off x="8014277" y="3553113"/>
            <a:ext cx="4053032" cy="3271097"/>
          </a:xfrm>
          <a:prstGeom prst="rect">
            <a:avLst/>
          </a:prstGeom>
        </p:spPr>
      </p:pic>
      <p:pic>
        <p:nvPicPr>
          <p:cNvPr id="7" name="Immagine 6">
            <a:extLst>
              <a:ext uri="{FF2B5EF4-FFF2-40B4-BE49-F238E27FC236}">
                <a16:creationId xmlns:a16="http://schemas.microsoft.com/office/drawing/2014/main" id="{80CEC543-502C-954C-8F67-2AF0BF54BCD5}"/>
              </a:ext>
            </a:extLst>
          </p:cNvPr>
          <p:cNvPicPr>
            <a:picLocks noChangeAspect="1"/>
          </p:cNvPicPr>
          <p:nvPr/>
        </p:nvPicPr>
        <p:blipFill>
          <a:blip r:embed="rId4"/>
          <a:stretch>
            <a:fillRect/>
          </a:stretch>
        </p:blipFill>
        <p:spPr>
          <a:xfrm>
            <a:off x="7945582" y="158750"/>
            <a:ext cx="4114800" cy="3187700"/>
          </a:xfrm>
          <a:prstGeom prst="rect">
            <a:avLst/>
          </a:prstGeom>
        </p:spPr>
      </p:pic>
    </p:spTree>
    <p:extLst>
      <p:ext uri="{BB962C8B-B14F-4D97-AF65-F5344CB8AC3E}">
        <p14:creationId xmlns:p14="http://schemas.microsoft.com/office/powerpoint/2010/main" val="327565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CD50D5-A801-8943-AE86-BB944A77B37A}"/>
              </a:ext>
            </a:extLst>
          </p:cNvPr>
          <p:cNvSpPr>
            <a:spLocks noGrp="1"/>
          </p:cNvSpPr>
          <p:nvPr>
            <p:ph type="title"/>
          </p:nvPr>
        </p:nvSpPr>
        <p:spPr>
          <a:xfrm>
            <a:off x="838200" y="281995"/>
            <a:ext cx="10515600" cy="1325563"/>
          </a:xfrm>
        </p:spPr>
        <p:txBody>
          <a:bodyPr/>
          <a:lstStyle/>
          <a:p>
            <a:r>
              <a:rPr lang="it-IT" dirty="0">
                <a:solidFill>
                  <a:srgbClr val="0070C0"/>
                </a:solidFill>
              </a:rPr>
              <a:t>La Ricerca 1</a:t>
            </a:r>
          </a:p>
        </p:txBody>
      </p:sp>
      <p:pic>
        <p:nvPicPr>
          <p:cNvPr id="3" name="Immagine 2">
            <a:extLst>
              <a:ext uri="{FF2B5EF4-FFF2-40B4-BE49-F238E27FC236}">
                <a16:creationId xmlns:a16="http://schemas.microsoft.com/office/drawing/2014/main" id="{D6F8A76D-40D9-C548-B54D-6A3E9455E477}"/>
              </a:ext>
            </a:extLst>
          </p:cNvPr>
          <p:cNvPicPr>
            <a:picLocks noChangeAspect="1"/>
          </p:cNvPicPr>
          <p:nvPr/>
        </p:nvPicPr>
        <p:blipFill>
          <a:blip r:embed="rId2"/>
          <a:stretch>
            <a:fillRect/>
          </a:stretch>
        </p:blipFill>
        <p:spPr>
          <a:xfrm>
            <a:off x="2139950" y="1447800"/>
            <a:ext cx="8216900" cy="5410200"/>
          </a:xfrm>
          <a:prstGeom prst="rect">
            <a:avLst/>
          </a:prstGeom>
        </p:spPr>
      </p:pic>
    </p:spTree>
    <p:extLst>
      <p:ext uri="{BB962C8B-B14F-4D97-AF65-F5344CB8AC3E}">
        <p14:creationId xmlns:p14="http://schemas.microsoft.com/office/powerpoint/2010/main" val="298535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CD50D5-A801-8943-AE86-BB944A77B37A}"/>
              </a:ext>
            </a:extLst>
          </p:cNvPr>
          <p:cNvSpPr>
            <a:spLocks noGrp="1"/>
          </p:cNvSpPr>
          <p:nvPr>
            <p:ph type="title"/>
          </p:nvPr>
        </p:nvSpPr>
        <p:spPr/>
        <p:txBody>
          <a:bodyPr/>
          <a:lstStyle/>
          <a:p>
            <a:r>
              <a:rPr lang="it-IT" dirty="0">
                <a:solidFill>
                  <a:srgbClr val="0070C0"/>
                </a:solidFill>
              </a:rPr>
              <a:t>La Ricerca 2</a:t>
            </a:r>
          </a:p>
        </p:txBody>
      </p:sp>
      <p:pic>
        <p:nvPicPr>
          <p:cNvPr id="4" name="Immagine 3">
            <a:extLst>
              <a:ext uri="{FF2B5EF4-FFF2-40B4-BE49-F238E27FC236}">
                <a16:creationId xmlns:a16="http://schemas.microsoft.com/office/drawing/2014/main" id="{50AA3C66-469D-494D-AB14-E1B9EBD85DEB}"/>
              </a:ext>
            </a:extLst>
          </p:cNvPr>
          <p:cNvPicPr>
            <a:picLocks noChangeAspect="1"/>
          </p:cNvPicPr>
          <p:nvPr/>
        </p:nvPicPr>
        <p:blipFill>
          <a:blip r:embed="rId2"/>
          <a:stretch>
            <a:fillRect/>
          </a:stretch>
        </p:blipFill>
        <p:spPr>
          <a:xfrm>
            <a:off x="776432" y="1909619"/>
            <a:ext cx="6261100" cy="4064000"/>
          </a:xfrm>
          <a:prstGeom prst="rect">
            <a:avLst/>
          </a:prstGeom>
        </p:spPr>
      </p:pic>
      <p:pic>
        <p:nvPicPr>
          <p:cNvPr id="6" name="Immagine 5">
            <a:extLst>
              <a:ext uri="{FF2B5EF4-FFF2-40B4-BE49-F238E27FC236}">
                <a16:creationId xmlns:a16="http://schemas.microsoft.com/office/drawing/2014/main" id="{E41B369F-EBD4-6D49-9397-E481DFE180F0}"/>
              </a:ext>
            </a:extLst>
          </p:cNvPr>
          <p:cNvPicPr>
            <a:picLocks noChangeAspect="1"/>
          </p:cNvPicPr>
          <p:nvPr/>
        </p:nvPicPr>
        <p:blipFill>
          <a:blip r:embed="rId3"/>
          <a:stretch>
            <a:fillRect/>
          </a:stretch>
        </p:blipFill>
        <p:spPr>
          <a:xfrm>
            <a:off x="7767205" y="1126836"/>
            <a:ext cx="3695700" cy="4826000"/>
          </a:xfrm>
          <a:prstGeom prst="rect">
            <a:avLst/>
          </a:prstGeom>
        </p:spPr>
      </p:pic>
    </p:spTree>
    <p:extLst>
      <p:ext uri="{BB962C8B-B14F-4D97-AF65-F5344CB8AC3E}">
        <p14:creationId xmlns:p14="http://schemas.microsoft.com/office/powerpoint/2010/main" val="416254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8B0E7-573A-264D-887B-11A12D30BE2D}"/>
              </a:ext>
            </a:extLst>
          </p:cNvPr>
          <p:cNvSpPr>
            <a:spLocks noGrp="1"/>
          </p:cNvSpPr>
          <p:nvPr>
            <p:ph type="title"/>
          </p:nvPr>
        </p:nvSpPr>
        <p:spPr/>
        <p:txBody>
          <a:bodyPr/>
          <a:lstStyle/>
          <a:p>
            <a:r>
              <a:rPr lang="it-IT" dirty="0" err="1">
                <a:solidFill>
                  <a:srgbClr val="0070C0"/>
                </a:solidFill>
              </a:rPr>
              <a:t>Highligths</a:t>
            </a:r>
            <a:r>
              <a:rPr lang="it-IT" dirty="0">
                <a:solidFill>
                  <a:srgbClr val="0070C0"/>
                </a:solidFill>
              </a:rPr>
              <a:t> 1</a:t>
            </a:r>
          </a:p>
        </p:txBody>
      </p:sp>
      <p:pic>
        <p:nvPicPr>
          <p:cNvPr id="3" name="Immagine 2">
            <a:extLst>
              <a:ext uri="{FF2B5EF4-FFF2-40B4-BE49-F238E27FC236}">
                <a16:creationId xmlns:a16="http://schemas.microsoft.com/office/drawing/2014/main" id="{566B84B7-70E8-564B-8759-951B1CF3A2CC}"/>
              </a:ext>
            </a:extLst>
          </p:cNvPr>
          <p:cNvPicPr>
            <a:picLocks noChangeAspect="1"/>
          </p:cNvPicPr>
          <p:nvPr/>
        </p:nvPicPr>
        <p:blipFill>
          <a:blip r:embed="rId2"/>
          <a:stretch>
            <a:fillRect/>
          </a:stretch>
        </p:blipFill>
        <p:spPr>
          <a:xfrm>
            <a:off x="1270000" y="1778000"/>
            <a:ext cx="9652000" cy="3302000"/>
          </a:xfrm>
          <a:prstGeom prst="rect">
            <a:avLst/>
          </a:prstGeom>
        </p:spPr>
      </p:pic>
    </p:spTree>
    <p:extLst>
      <p:ext uri="{BB962C8B-B14F-4D97-AF65-F5344CB8AC3E}">
        <p14:creationId xmlns:p14="http://schemas.microsoft.com/office/powerpoint/2010/main" val="16831886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10039</TotalTime>
  <Words>1911</Words>
  <Application>Microsoft Macintosh PowerPoint</Application>
  <PresentationFormat>Widescreen</PresentationFormat>
  <Paragraphs>143</Paragraphs>
  <Slides>29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Calibri</vt:lpstr>
      <vt:lpstr>Calibri Light</vt:lpstr>
      <vt:lpstr>Tema di Office</vt:lpstr>
      <vt:lpstr>Il LABEC : Introduzione</vt:lpstr>
      <vt:lpstr>Consegna Report LABEC (2018-2022)</vt:lpstr>
      <vt:lpstr>Un po’ di informazioni sparse 1</vt:lpstr>
      <vt:lpstr>Un po’ di informazioni sparse 2</vt:lpstr>
      <vt:lpstr>Il LABEC : un po’ di storia </vt:lpstr>
      <vt:lpstr>Le Tecnologie</vt:lpstr>
      <vt:lpstr>La Ricerca 1</vt:lpstr>
      <vt:lpstr>La Ricerca 2</vt:lpstr>
      <vt:lpstr>Highligths 1</vt:lpstr>
      <vt:lpstr>Highligths 2</vt:lpstr>
      <vt:lpstr>Highligths 3</vt:lpstr>
      <vt:lpstr>I finanziamenti della  ricerca scientifica e tecnologica</vt:lpstr>
      <vt:lpstr>Formazione</vt:lpstr>
      <vt:lpstr>Outreach</vt:lpstr>
      <vt:lpstr>Personale afferente al LABEC</vt:lpstr>
      <vt:lpstr>Problematiche di reclutamento 1</vt:lpstr>
      <vt:lpstr>Problematiche di reclutamento 2</vt:lpstr>
      <vt:lpstr>Gestione del  LABEC</vt:lpstr>
      <vt:lpstr>Convenzione Quadro INFN-UniFI 1</vt:lpstr>
      <vt:lpstr>Convenzione Quadro INFN-UniFI 2</vt:lpstr>
      <vt:lpstr>Convenzione Quadro INFN-UniFI 3</vt:lpstr>
      <vt:lpstr>Convenzione Quadro INFN-UniFI 4</vt:lpstr>
      <vt:lpstr>Disciplinare Organizzativo Sezione INFN</vt:lpstr>
      <vt:lpstr>Organizzazione  del  LABEC 1</vt:lpstr>
      <vt:lpstr>Presentazione standard di PowerPoint</vt:lpstr>
      <vt:lpstr>Organizzazione  del  LABEC 2</vt:lpstr>
      <vt:lpstr>Il futuro che vedo 1</vt:lpstr>
      <vt:lpstr>Il futuro che vedo 2</vt:lpstr>
      <vt:lpstr>Ringraziamenti</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Speranza Falciano</cp:lastModifiedBy>
  <cp:revision>151</cp:revision>
  <dcterms:created xsi:type="dcterms:W3CDTF">2022-10-13T13:18:27Z</dcterms:created>
  <dcterms:modified xsi:type="dcterms:W3CDTF">2023-05-31T08:30:49Z</dcterms:modified>
</cp:coreProperties>
</file>