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76"/>
    <p:restoredTop sz="94692"/>
  </p:normalViewPr>
  <p:slideViewPr>
    <p:cSldViewPr snapToGrid="0">
      <p:cViewPr varScale="1">
        <p:scale>
          <a:sx n="95" d="100"/>
          <a:sy n="95" d="100"/>
        </p:scale>
        <p:origin x="4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23BBF-946D-B127-8EE9-31033D2209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F7826-B49C-0A94-8FE5-8787C67F1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D29DE-7615-B065-0DFA-D4D872B53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C63D-6347-164E-A616-C614D6956B67}" type="datetimeFigureOut">
              <a:rPr lang="en-FR" smtClean="0"/>
              <a:t>13/06/2023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A84AF-29E7-DE68-59A0-A2E90EECA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A4621-31BD-59D1-EE55-38B04871B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8DEB-4A2F-864B-8D71-A0BC6A4586B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260936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E785A-89FC-CF68-8415-AB7E3CF7F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46296E-F0FC-8A0C-FE22-036781646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5B811-9A0D-C839-EBAD-2BA856E04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C63D-6347-164E-A616-C614D6956B67}" type="datetimeFigureOut">
              <a:rPr lang="en-FR" smtClean="0"/>
              <a:t>13/06/2023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CF16C-4ABE-4BA0-1367-E42AFCCA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68BB6-40F5-4FBB-1F0A-DDD1B5CD9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8DEB-4A2F-864B-8D71-A0BC6A4586B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87347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AC59-B43A-39CE-F01F-88750151EB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A4222B-0A0A-8FEB-87AE-90C5A37918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AC5B5-360D-3A25-D841-CC50FCFA3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C63D-6347-164E-A616-C614D6956B67}" type="datetimeFigureOut">
              <a:rPr lang="en-FR" smtClean="0"/>
              <a:t>13/06/2023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3A1BC-6426-528A-7C2A-1063E7AF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B5CB5-375A-E831-2A19-875AA447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8DEB-4A2F-864B-8D71-A0BC6A4586B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978724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E8D91-424E-492E-65EF-AD0B0EE9D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AC7EE-1AB0-B0AC-82E2-6F6CA7C63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5A533-1658-5AC5-FC0F-DC7D2971F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C63D-6347-164E-A616-C614D6956B67}" type="datetimeFigureOut">
              <a:rPr lang="en-FR" smtClean="0"/>
              <a:t>13/06/2023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22B11-3AA8-DB8F-3364-9725362A4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87628-91AA-2970-5F72-8A725CD36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8DEB-4A2F-864B-8D71-A0BC6A4586B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56658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4C71E-4DD8-AF0E-B768-9A514CCB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C8885B-958C-6D9C-0ED5-C10DA93DC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CF26C-7175-1EC2-BF36-EC90094E1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C63D-6347-164E-A616-C614D6956B67}" type="datetimeFigureOut">
              <a:rPr lang="en-FR" smtClean="0"/>
              <a:t>13/06/2023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F0202-CD64-BCE5-5CDE-E1192C244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7778-703A-C05D-1E0B-3D5D112CD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8DEB-4A2F-864B-8D71-A0BC6A4586B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68043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273CC-5778-9A6D-3D87-EDAD0D9A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F3EE6-9729-6821-E178-313A322867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F0187F-2A89-1AD5-C504-AE40F50C42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705182-FA70-DC48-32F5-B9C368A15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C63D-6347-164E-A616-C614D6956B67}" type="datetimeFigureOut">
              <a:rPr lang="en-FR" smtClean="0"/>
              <a:t>13/06/2023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3C4588-D813-E633-21A6-30C4CA470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31C91C-6870-D2D9-3595-27B7C617A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8DEB-4A2F-864B-8D71-A0BC6A4586B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43870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4B42F-30BE-320C-32DB-D391981E0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DA5E64-1D78-37B7-AA06-ADD5DEA79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EC7A45-BA4B-CE1D-D8DA-F40737C144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762883-1C65-0879-11CE-98E0084172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96EFFD-6CEA-2D62-7257-45CD5273F9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DD931C-9C2D-5E43-9A19-A5B97D048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C63D-6347-164E-A616-C614D6956B67}" type="datetimeFigureOut">
              <a:rPr lang="en-FR" smtClean="0"/>
              <a:t>13/06/2023</a:t>
            </a:fld>
            <a:endParaRPr lang="en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215AD5-8BE2-66FA-BA11-D9217CCA4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101453-82BF-DD4A-99CD-46FEBA7B8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8DEB-4A2F-864B-8D71-A0BC6A4586B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50372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0674-C9CD-5288-6BAA-E08AE11BB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451CED-6304-9EBE-EA64-E2DBAA543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C63D-6347-164E-A616-C614D6956B67}" type="datetimeFigureOut">
              <a:rPr lang="en-FR" smtClean="0"/>
              <a:t>13/06/2023</a:t>
            </a:fld>
            <a:endParaRPr lang="en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26298D-472E-5602-0B55-62DC72F65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4694AD-604B-645C-28FB-D6029727F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8DEB-4A2F-864B-8D71-A0BC6A4586B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985334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7C4D3E-9D71-8BCD-C421-1E82F075F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C63D-6347-164E-A616-C614D6956B67}" type="datetimeFigureOut">
              <a:rPr lang="en-FR" smtClean="0"/>
              <a:t>13/06/2023</a:t>
            </a:fld>
            <a:endParaRPr lang="en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5259FE-BB06-5880-92EB-AFD8FDABC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0AB64B-D74E-56DB-1B8C-F965E214A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8DEB-4A2F-864B-8D71-A0BC6A4586B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401886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661D7-33C0-7102-F800-C47F1F63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A541E-4019-07C0-EEA6-91E04F50A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558ED8-CE20-3AC4-A274-FAA5D9381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2D48A-AFD8-5809-38C2-777FEFE61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C63D-6347-164E-A616-C614D6956B67}" type="datetimeFigureOut">
              <a:rPr lang="en-FR" smtClean="0"/>
              <a:t>13/06/2023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A0C6E7-8192-66B7-190E-D9E3A954E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FD4EE-2AC7-F827-1B11-C88BBFCC8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8DEB-4A2F-864B-8D71-A0BC6A4586B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591017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502DD-3129-7017-49F8-080A4F28E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83C8D9-CBD5-5A88-AE01-503CB4AA21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7F767-C837-07C4-3825-B7926349E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1A87FE-97A1-D580-1A2C-C54014F9B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C63D-6347-164E-A616-C614D6956B67}" type="datetimeFigureOut">
              <a:rPr lang="en-FR" smtClean="0"/>
              <a:t>13/06/2023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9829F-21B3-255E-1615-EEA021C8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6B095-474A-A940-349B-AE3793BC6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8DEB-4A2F-864B-8D71-A0BC6A4586B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61982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0CE797-A482-46D8-9C28-22F2229ED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4DE6E-A549-208C-3C5F-849E806C7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373C1-7459-1E72-6AB3-25C8F571F1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2C63D-6347-164E-A616-C614D6956B67}" type="datetimeFigureOut">
              <a:rPr lang="en-FR" smtClean="0"/>
              <a:t>13/06/2023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CCFCA-3408-28FF-ACB2-4419D82E5F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60AD3-8F2C-5FF7-8D0C-CC7A14A721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68DEB-4A2F-864B-8D71-A0BC6A4586BB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39242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hepsoftwarefoundation.org/workinggroups/training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07BAC-9001-FD28-9335-948EDF583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0655"/>
            <a:ext cx="10515600" cy="1325563"/>
          </a:xfrm>
        </p:spPr>
        <p:txBody>
          <a:bodyPr/>
          <a:lstStyle/>
          <a:p>
            <a:r>
              <a:rPr lang="en-FR" dirty="0"/>
              <a:t>Training – Points for Discussion</a:t>
            </a:r>
            <a:br>
              <a:rPr lang="en-FR" dirty="0"/>
            </a:br>
            <a:r>
              <a:rPr lang="en-FR" dirty="0"/>
              <a:t>(learned from HEP: </a:t>
            </a:r>
            <a:r>
              <a:rPr lang="en-FR" dirty="0">
                <a:hlinkClick r:id="rId2"/>
              </a:rPr>
              <a:t>HSF IRIS-HEP training</a:t>
            </a:r>
            <a:r>
              <a:rPr lang="en-FR" dirty="0"/>
              <a:t>)</a:t>
            </a:r>
          </a:p>
        </p:txBody>
      </p:sp>
      <p:pic>
        <p:nvPicPr>
          <p:cNvPr id="5" name="Content Placeholder 4" descr="A diagram of a software training&#10;&#10;Description automatically generated with low confidence">
            <a:extLst>
              <a:ext uri="{FF2B5EF4-FFF2-40B4-BE49-F238E27FC236}">
                <a16:creationId xmlns:a16="http://schemas.microsoft.com/office/drawing/2014/main" id="{DAD9E7E0-EF21-E05A-1947-308C6F348C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6000" y="1690687"/>
            <a:ext cx="5611466" cy="2974077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FBF01D6-E3C2-B19C-EBDD-B801A2BDE9C8}"/>
                  </a:ext>
                </a:extLst>
              </p:cNvPr>
              <p:cNvSpPr txBox="1"/>
              <p:nvPr/>
            </p:nvSpPr>
            <p:spPr>
              <a:xfrm>
                <a:off x="569843" y="1690687"/>
                <a:ext cx="5420140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FR" dirty="0"/>
                  <a:t>What skills to students have on arrival?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FR" dirty="0"/>
                  <a:t>Python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FR" dirty="0"/>
                  <a:t>What basic skills are needed? 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FR" dirty="0"/>
                  <a:t>C++, git, </a:t>
                </a:r>
                <a:r>
                  <a:rPr lang="en-FR" b="1" dirty="0"/>
                  <a:t>machine learning</a:t>
                </a:r>
                <a:r>
                  <a:rPr lang="en-FR" dirty="0"/>
                  <a:t>, containers </a:t>
                </a:r>
                <a14:m>
                  <m:oMath xmlns:m="http://schemas.openxmlformats.org/officeDocument/2006/math">
                    <m:r>
                      <a:rPr lang="en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FR" dirty="0"/>
                  <a:t> shared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FR" dirty="0"/>
                  <a:t>Experiment framework, preservation </a:t>
                </a:r>
                <a14:m>
                  <m:oMath xmlns:m="http://schemas.openxmlformats.org/officeDocument/2006/math">
                    <m:r>
                      <a:rPr lang="en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←</m:t>
                    </m:r>
                  </m:oMath>
                </a14:m>
                <a:r>
                  <a:rPr lang="en-FR" dirty="0"/>
                  <a:t> specific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FR" dirty="0"/>
                  <a:t>More advanced topics (for who?)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FR" dirty="0"/>
                  <a:t>Geant4, ROOT, etc.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FR" dirty="0"/>
                  <a:t>GPUs (heterogeneous), efficient coding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FR" dirty="0"/>
                  <a:t>Sustainable training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FR" dirty="0"/>
                  <a:t>Reusable materials, also suitable for self study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FR" dirty="0"/>
                  <a:t>In person training or remote?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FR" dirty="0"/>
                  <a:t>Remote is cheap, but less effective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FR" dirty="0"/>
                  <a:t>Schools are intense and effective, limited throughput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FR" dirty="0"/>
                  <a:t>Evolution from students to mentors to trainers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FR" dirty="0"/>
                  <a:t>Building a training community – across fields?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FR" dirty="0"/>
                  <a:t>Rewarding efforts in training is critical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FR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FBF01D6-E3C2-B19C-EBDD-B801A2BDE9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43" y="1690687"/>
                <a:ext cx="5420140" cy="5078313"/>
              </a:xfrm>
              <a:prstGeom prst="rect">
                <a:avLst/>
              </a:prstGeom>
              <a:blipFill>
                <a:blip r:embed="rId4"/>
                <a:stretch>
                  <a:fillRect l="-701" t="-249"/>
                </a:stretch>
              </a:blipFill>
            </p:spPr>
            <p:txBody>
              <a:bodyPr/>
              <a:lstStyle/>
              <a:p>
                <a:r>
                  <a:rPr lang="en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A cat wearing a hat and bow tie&#10;&#10;Description automatically generated">
            <a:extLst>
              <a:ext uri="{FF2B5EF4-FFF2-40B4-BE49-F238E27FC236}">
                <a16:creationId xmlns:a16="http://schemas.microsoft.com/office/drawing/2014/main" id="{D6ABFA7D-D5E1-30C1-FDC3-49A4CB6EFC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37800" y="0"/>
            <a:ext cx="1854200" cy="2476500"/>
          </a:xfrm>
          <a:prstGeom prst="rect">
            <a:avLst/>
          </a:prstGeom>
        </p:spPr>
      </p:pic>
      <p:pic>
        <p:nvPicPr>
          <p:cNvPr id="12" name="Picture 11" descr="A picture containing text, diagram, screenshot, line&#10;&#10;Description automatically generated">
            <a:extLst>
              <a:ext uri="{FF2B5EF4-FFF2-40B4-BE49-F238E27FC236}">
                <a16:creationId xmlns:a16="http://schemas.microsoft.com/office/drawing/2014/main" id="{94150CD4-0F37-5E17-587D-F356754AD1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85741" y="4789394"/>
            <a:ext cx="2652059" cy="206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720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117</Words>
  <Application>Microsoft Macintosh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Training – Points for Discussion (learned from HEP: HSF IRIS-HEP training)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Graeme Stewart</dc:creator>
  <cp:lastModifiedBy>Graeme Stewart</cp:lastModifiedBy>
  <cp:revision>6</cp:revision>
  <dcterms:created xsi:type="dcterms:W3CDTF">2023-06-13T07:03:49Z</dcterms:created>
  <dcterms:modified xsi:type="dcterms:W3CDTF">2023-06-13T08:44:39Z</dcterms:modified>
</cp:coreProperties>
</file>