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68" r:id="rId4"/>
    <p:sldMasterId id="2147484239" r:id="rId5"/>
  </p:sldMasterIdLst>
  <p:notesMasterIdLst>
    <p:notesMasterId r:id="rId37"/>
  </p:notesMasterIdLst>
  <p:handoutMasterIdLst>
    <p:handoutMasterId r:id="rId38"/>
  </p:handoutMasterIdLst>
  <p:sldIdLst>
    <p:sldId id="281" r:id="rId6"/>
    <p:sldId id="305" r:id="rId7"/>
    <p:sldId id="2717" r:id="rId8"/>
    <p:sldId id="2707" r:id="rId9"/>
    <p:sldId id="461" r:id="rId10"/>
    <p:sldId id="2718" r:id="rId11"/>
    <p:sldId id="342" r:id="rId12"/>
    <p:sldId id="2720" r:id="rId13"/>
    <p:sldId id="2706" r:id="rId14"/>
    <p:sldId id="2709" r:id="rId15"/>
    <p:sldId id="2710" r:id="rId16"/>
    <p:sldId id="2719" r:id="rId17"/>
    <p:sldId id="352" r:id="rId18"/>
    <p:sldId id="359" r:id="rId19"/>
    <p:sldId id="289" r:id="rId20"/>
    <p:sldId id="349" r:id="rId21"/>
    <p:sldId id="304" r:id="rId22"/>
    <p:sldId id="306" r:id="rId23"/>
    <p:sldId id="297" r:id="rId24"/>
    <p:sldId id="298" r:id="rId25"/>
    <p:sldId id="360" r:id="rId26"/>
    <p:sldId id="361" r:id="rId27"/>
    <p:sldId id="340" r:id="rId28"/>
    <p:sldId id="332" r:id="rId29"/>
    <p:sldId id="333" r:id="rId30"/>
    <p:sldId id="334" r:id="rId31"/>
    <p:sldId id="335" r:id="rId32"/>
    <p:sldId id="336" r:id="rId33"/>
    <p:sldId id="337" r:id="rId34"/>
    <p:sldId id="338" r:id="rId35"/>
    <p:sldId id="339" r:id="rId36"/>
  </p:sldIdLst>
  <p:sldSz cx="12192000" cy="6858000"/>
  <p:notesSz cx="6805613" cy="9944100"/>
  <p:defaultTextStyle>
    <a:defPPr>
      <a:defRPr lang="en-US"/>
    </a:defPPr>
    <a:lvl1pPr algn="l" rtl="0" eaLnBrk="0" fontAlgn="base" hangingPunct="0">
      <a:spcBef>
        <a:spcPct val="0"/>
      </a:spcBef>
      <a:spcAft>
        <a:spcPct val="0"/>
      </a:spcAft>
      <a:defRPr sz="2400" kern="1200">
        <a:solidFill>
          <a:schemeClr val="tx1"/>
        </a:solidFill>
        <a:latin typeface="+mn-lt"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mn-lt"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mn-lt"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mn-lt"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mn-lt" panose="02020603050405020304" pitchFamily="18" charset="0"/>
        <a:ea typeface="+mn-ea"/>
        <a:cs typeface="+mn-cs"/>
      </a:defRPr>
    </a:lvl5pPr>
    <a:lvl6pPr marL="2286000" algn="l" defTabSz="914400" rtl="0" eaLnBrk="1" latinLnBrk="0" hangingPunct="1">
      <a:defRPr sz="2400" kern="1200">
        <a:solidFill>
          <a:schemeClr val="tx1"/>
        </a:solidFill>
        <a:latin typeface="+mn-lt" panose="02020603050405020304" pitchFamily="18" charset="0"/>
        <a:ea typeface="+mn-ea"/>
        <a:cs typeface="+mn-cs"/>
      </a:defRPr>
    </a:lvl6pPr>
    <a:lvl7pPr marL="2743200" algn="l" defTabSz="914400" rtl="0" eaLnBrk="1" latinLnBrk="0" hangingPunct="1">
      <a:defRPr sz="2400" kern="1200">
        <a:solidFill>
          <a:schemeClr val="tx1"/>
        </a:solidFill>
        <a:latin typeface="+mn-lt" panose="02020603050405020304" pitchFamily="18" charset="0"/>
        <a:ea typeface="+mn-ea"/>
        <a:cs typeface="+mn-cs"/>
      </a:defRPr>
    </a:lvl7pPr>
    <a:lvl8pPr marL="3200400" algn="l" defTabSz="914400" rtl="0" eaLnBrk="1" latinLnBrk="0" hangingPunct="1">
      <a:defRPr sz="2400" kern="1200">
        <a:solidFill>
          <a:schemeClr val="tx1"/>
        </a:solidFill>
        <a:latin typeface="+mn-lt" panose="02020603050405020304" pitchFamily="18" charset="0"/>
        <a:ea typeface="+mn-ea"/>
        <a:cs typeface="+mn-cs"/>
      </a:defRPr>
    </a:lvl8pPr>
    <a:lvl9pPr marL="3657600" algn="l" defTabSz="914400" rtl="0" eaLnBrk="1" latinLnBrk="0" hangingPunct="1">
      <a:defRPr sz="2400" kern="1200">
        <a:solidFill>
          <a:schemeClr val="tx1"/>
        </a:solidFill>
        <a:latin typeface="+mn-lt" panose="02020603050405020304" pitchFamily="18" charset="0"/>
        <a:ea typeface="+mn-ea"/>
        <a:cs typeface="+mn-cs"/>
      </a:defRPr>
    </a:lvl9pPr>
  </p:defaultTextStyle>
  <p:extLst>
    <p:ext uri="{521415D9-36F7-43E2-AB2F-B90AF26B5E84}">
      <p14:sectionLst xmlns:p14="http://schemas.microsoft.com/office/powerpoint/2010/main">
        <p14:section name="Default Section" id="{BDF0172A-9AA5-4CD7-A66A-6DBC24AC8801}">
          <p14:sldIdLst>
            <p14:sldId id="281"/>
            <p14:sldId id="305"/>
          </p14:sldIdLst>
        </p14:section>
        <p14:section name="SINBAD Migration to GitLab" id="{46872132-317E-4798-BB58-3DA4BA2592C0}">
          <p14:sldIdLst>
            <p14:sldId id="2717"/>
            <p14:sldId id="2707"/>
            <p14:sldId id="461"/>
            <p14:sldId id="2718"/>
            <p14:sldId id="342"/>
            <p14:sldId id="2720"/>
            <p14:sldId id="2706"/>
            <p14:sldId id="2709"/>
            <p14:sldId id="2710"/>
            <p14:sldId id="2719"/>
            <p14:sldId id="352"/>
            <p14:sldId id="359"/>
            <p14:sldId id="289"/>
            <p14:sldId id="349"/>
          </p14:sldIdLst>
        </p14:section>
        <p14:section name="Conclusions" id="{84B9AC75-4CB8-4972-8F66-DD2F8070DC82}">
          <p14:sldIdLst>
            <p14:sldId id="304"/>
            <p14:sldId id="306"/>
          </p14:sldIdLst>
        </p14:section>
        <p14:section name="Backup" id="{3D01FA99-8172-48CE-A6F4-5653D2A05873}">
          <p14:sldIdLst>
            <p14:sldId id="297"/>
            <p14:sldId id="298"/>
            <p14:sldId id="360"/>
            <p14:sldId id="361"/>
            <p14:sldId id="340"/>
            <p14:sldId id="332"/>
            <p14:sldId id="333"/>
            <p14:sldId id="334"/>
            <p14:sldId id="335"/>
            <p14:sldId id="336"/>
            <p14:sldId id="337"/>
            <p14:sldId id="338"/>
            <p14:sldId id="33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Laurie, NEA/POL/CEN" initials="MLN" lastIdx="1" clrIdx="0">
    <p:extLst>
      <p:ext uri="{19B8F6BF-5375-455C-9EA6-DF929625EA0E}">
        <p15:presenceInfo xmlns:p15="http://schemas.microsoft.com/office/powerpoint/2012/main" userId="S-1-5-21-3605887142-3043520036-899046653-3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006699"/>
    <a:srgbClr val="22567C"/>
    <a:srgbClr val="02889E"/>
    <a:srgbClr val="FFFFFF"/>
    <a:srgbClr val="000000"/>
    <a:srgbClr val="F9F9F9"/>
    <a:srgbClr val="F5F5F5"/>
    <a:srgbClr val="7F7F7F"/>
    <a:srgbClr val="FBB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1" autoAdjust="0"/>
    <p:restoredTop sz="92839" autoAdjust="0"/>
  </p:normalViewPr>
  <p:slideViewPr>
    <p:cSldViewPr>
      <p:cViewPr>
        <p:scale>
          <a:sx n="70" d="100"/>
          <a:sy n="70" d="100"/>
        </p:scale>
        <p:origin x="854" y="18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3124"/>
    </p:cViewPr>
  </p:sorterViewPr>
  <p:notesViewPr>
    <p:cSldViewPr>
      <p:cViewPr varScale="1">
        <p:scale>
          <a:sx n="77" d="100"/>
          <a:sy n="77" d="100"/>
        </p:scale>
        <p:origin x="2772" y="90"/>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ata\SATIF15\Presentations\SINBA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data\SATIF15\Presentations\SINBA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1356859398403"/>
          <c:y val="0.14625387008240914"/>
          <c:w val="0.80136170890171132"/>
          <c:h val="0.69586622102358764"/>
        </c:manualLayout>
      </c:layout>
      <c:pieChart>
        <c:varyColors val="1"/>
        <c:ser>
          <c:idx val="0"/>
          <c:order val="0"/>
          <c:tx>
            <c:strRef>
              <c:f>Sheet1!$B$1</c:f>
              <c:strCache>
                <c:ptCount val="1"/>
                <c:pt idx="0">
                  <c:v>Benchmark Types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A6B9-4DF6-A029-A4935AD4EA2F}"/>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5F1-445C-855A-B2DDCC98D4C6}"/>
              </c:ext>
            </c:extLst>
          </c:dPt>
          <c:dPt>
            <c:idx val="2"/>
            <c:bubble3D val="0"/>
            <c:explosion val="7"/>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75F1-445C-855A-B2DDCC98D4C6}"/>
              </c:ext>
            </c:extLst>
          </c:dPt>
          <c:dLbls>
            <c:dLbl>
              <c:idx val="0"/>
              <c:layout>
                <c:manualLayout>
                  <c:x val="-9.1879653367830882E-2"/>
                  <c:y val="0.21281920197711157"/>
                </c:manualLayout>
              </c:layout>
              <c:showLegendKey val="0"/>
              <c:showVal val="1"/>
              <c:showCatName val="1"/>
              <c:showSerName val="0"/>
              <c:showPercent val="0"/>
              <c:showBubbleSize val="0"/>
              <c:extLst>
                <c:ext xmlns:c15="http://schemas.microsoft.com/office/drawing/2012/chart" uri="{CE6537A1-D6FC-4f65-9D91-7224C49458BB}">
                  <c15:layout>
                    <c:manualLayout>
                      <c:w val="0.47094343660579047"/>
                      <c:h val="0.18850642740357063"/>
                    </c:manualLayout>
                  </c15:layout>
                </c:ext>
                <c:ext xmlns:c16="http://schemas.microsoft.com/office/drawing/2014/chart" uri="{C3380CC4-5D6E-409C-BE32-E72D297353CC}">
                  <c16:uniqueId val="{00000002-A6B9-4DF6-A029-A4935AD4EA2F}"/>
                </c:ext>
              </c:extLst>
            </c:dLbl>
            <c:dLbl>
              <c:idx val="1"/>
              <c:layout>
                <c:manualLayout>
                  <c:x val="-0.17619708276020024"/>
                  <c:y val="-0.21090759039651982"/>
                </c:manualLayout>
              </c:layout>
              <c:showLegendKey val="0"/>
              <c:showVal val="1"/>
              <c:showCatName val="1"/>
              <c:showSerName val="0"/>
              <c:showPercent val="0"/>
              <c:showBubbleSize val="0"/>
              <c:extLst>
                <c:ext xmlns:c15="http://schemas.microsoft.com/office/drawing/2012/chart" uri="{CE6537A1-D6FC-4f65-9D91-7224C49458BB}">
                  <c15:layout>
                    <c:manualLayout>
                      <c:w val="0.3761095544966887"/>
                      <c:h val="0.1994632692332339"/>
                    </c:manualLayout>
                  </c15:layout>
                </c:ext>
                <c:ext xmlns:c16="http://schemas.microsoft.com/office/drawing/2014/chart" uri="{C3380CC4-5D6E-409C-BE32-E72D297353CC}">
                  <c16:uniqueId val="{00000003-75F1-445C-855A-B2DDCC98D4C6}"/>
                </c:ext>
              </c:extLst>
            </c:dLbl>
            <c:dLbl>
              <c:idx val="2"/>
              <c:layout>
                <c:manualLayout>
                  <c:x val="6.024993918353868E-2"/>
                  <c:y val="1.5899836499889231E-2"/>
                </c:manualLayout>
              </c:layout>
              <c:showLegendKey val="0"/>
              <c:showVal val="1"/>
              <c:showCatName val="1"/>
              <c:showSerName val="0"/>
              <c:showPercent val="0"/>
              <c:showBubbleSize val="0"/>
              <c:extLst>
                <c:ext xmlns:c15="http://schemas.microsoft.com/office/drawing/2012/chart" uri="{CE6537A1-D6FC-4f65-9D91-7224C49458BB}">
                  <c15:layout>
                    <c:manualLayout>
                      <c:w val="0.40071129562651225"/>
                      <c:h val="0.28702348322979548"/>
                    </c:manualLayout>
                  </c15:layout>
                </c:ext>
                <c:ext xmlns:c16="http://schemas.microsoft.com/office/drawing/2014/chart" uri="{C3380CC4-5D6E-409C-BE32-E72D297353CC}">
                  <c16:uniqueId val="{00000005-75F1-445C-855A-B2DDCC98D4C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Accelerator </c:v>
                </c:pt>
                <c:pt idx="1">
                  <c:v>Fusion</c:v>
                </c:pt>
                <c:pt idx="2">
                  <c:v>Fission</c:v>
                </c:pt>
              </c:strCache>
            </c:strRef>
          </c:cat>
          <c:val>
            <c:numRef>
              <c:f>Sheet1!$B$2:$B$4</c:f>
              <c:numCache>
                <c:formatCode>General</c:formatCode>
                <c:ptCount val="3"/>
                <c:pt idx="0">
                  <c:v>23</c:v>
                </c:pt>
                <c:pt idx="1">
                  <c:v>31</c:v>
                </c:pt>
                <c:pt idx="2">
                  <c:v>48</c:v>
                </c:pt>
              </c:numCache>
            </c:numRef>
          </c:val>
          <c:extLst>
            <c:ext xmlns:c16="http://schemas.microsoft.com/office/drawing/2014/chart" uri="{C3380CC4-5D6E-409C-BE32-E72D297353CC}">
              <c16:uniqueId val="{00000000-A6B9-4DF6-A029-A4935AD4EA2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0252394319831E-2"/>
          <c:y val="0.22372850715089185"/>
          <c:w val="0.85640355493002984"/>
          <c:h val="0.49012641276983243"/>
        </c:manualLayout>
      </c:layout>
      <c:pieChart>
        <c:varyColors val="1"/>
        <c:ser>
          <c:idx val="0"/>
          <c:order val="0"/>
          <c:tx>
            <c:strRef>
              <c:f>Sheet1!$B$1</c:f>
              <c:strCache>
                <c:ptCount val="1"/>
                <c:pt idx="0">
                  <c:v>Type</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4-E47D-4384-A10B-C888A595B6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E47D-4384-A10B-C888A595B6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E47D-4384-A10B-C888A595B6D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E47D-4384-A10B-C888A595B6D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E47D-4384-A10B-C888A595B6D4}"/>
              </c:ext>
            </c:extLst>
          </c:dPt>
          <c:dLbls>
            <c:dLbl>
              <c:idx val="0"/>
              <c:layout>
                <c:manualLayout>
                  <c:x val="-0.15363325281803539"/>
                  <c:y val="-0.2085662729658792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58677689443408931"/>
                      <c:h val="0.19798194868498578"/>
                    </c:manualLayout>
                  </c15:layout>
                </c:ext>
                <c:ext xmlns:c16="http://schemas.microsoft.com/office/drawing/2014/chart" uri="{C3380CC4-5D6E-409C-BE32-E72D297353CC}">
                  <c16:uniqueId val="{00000004-E47D-4384-A10B-C888A595B6D4}"/>
                </c:ext>
              </c:extLst>
            </c:dLbl>
            <c:dLbl>
              <c:idx val="1"/>
              <c:layout>
                <c:manualLayout>
                  <c:x val="0"/>
                  <c:y val="-3.461647651186458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7728311587863111"/>
                      <c:h val="9.7748674272858743E-2"/>
                    </c:manualLayout>
                  </c15:layout>
                </c:ext>
                <c:ext xmlns:c16="http://schemas.microsoft.com/office/drawing/2014/chart" uri="{C3380CC4-5D6E-409C-BE32-E72D297353CC}">
                  <c16:uniqueId val="{00000005-E47D-4384-A10B-C888A595B6D4}"/>
                </c:ext>
              </c:extLst>
            </c:dLbl>
            <c:dLbl>
              <c:idx val="2"/>
              <c:layout>
                <c:manualLayout>
                  <c:x val="2.261190781104052E-2"/>
                  <c:y val="-8.0780237291767101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5153206241731858"/>
                      <c:h val="0.12814465156141194"/>
                    </c:manualLayout>
                  </c15:layout>
                </c:ext>
                <c:ext xmlns:c16="http://schemas.microsoft.com/office/drawing/2014/chart" uri="{C3380CC4-5D6E-409C-BE32-E72D297353CC}">
                  <c16:uniqueId val="{00000003-E47D-4384-A10B-C888A595B6D4}"/>
                </c:ext>
              </c:extLst>
            </c:dLbl>
            <c:dLbl>
              <c:idx val="3"/>
              <c:layout>
                <c:manualLayout>
                  <c:x val="0.35434510526160073"/>
                  <c:y val="-5.6981359472923029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630242410905181"/>
                      <c:h val="0.18371002731801381"/>
                    </c:manualLayout>
                  </c15:layout>
                </c:ext>
                <c:ext xmlns:c16="http://schemas.microsoft.com/office/drawing/2014/chart" uri="{C3380CC4-5D6E-409C-BE32-E72D297353CC}">
                  <c16:uniqueId val="{00000002-E47D-4384-A10B-C888A595B6D4}"/>
                </c:ext>
              </c:extLst>
            </c:dLbl>
            <c:dLbl>
              <c:idx val="4"/>
              <c:layout>
                <c:manualLayout>
                  <c:x val="0.34152182894408728"/>
                  <c:y val="2.773749263484921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0357707714960989"/>
                      <c:h val="0.11846269216347954"/>
                    </c:manualLayout>
                  </c15:layout>
                </c:ext>
                <c:ext xmlns:c16="http://schemas.microsoft.com/office/drawing/2014/chart" uri="{C3380CC4-5D6E-409C-BE32-E72D297353CC}">
                  <c16:uniqueId val="{00000001-E47D-4384-A10B-C888A595B6D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Attenuation of neutron flux, gamma flux and their doses</c:v>
                </c:pt>
                <c:pt idx="1">
                  <c:v>Spallation</c:v>
                </c:pt>
                <c:pt idx="2">
                  <c:v>Residual or shutdown dose rate</c:v>
                </c:pt>
                <c:pt idx="3">
                  <c:v>Production of secondary particles</c:v>
                </c:pt>
                <c:pt idx="4">
                  <c:v>Tritium breeding related</c:v>
                </c:pt>
              </c:strCache>
            </c:strRef>
          </c:cat>
          <c:val>
            <c:numRef>
              <c:f>Sheet1!$B$2:$B$6</c:f>
              <c:numCache>
                <c:formatCode>General</c:formatCode>
                <c:ptCount val="5"/>
                <c:pt idx="0">
                  <c:v>86</c:v>
                </c:pt>
                <c:pt idx="1">
                  <c:v>7</c:v>
                </c:pt>
                <c:pt idx="2">
                  <c:v>6</c:v>
                </c:pt>
                <c:pt idx="3">
                  <c:v>1</c:v>
                </c:pt>
                <c:pt idx="4">
                  <c:v>2</c:v>
                </c:pt>
              </c:numCache>
            </c:numRef>
          </c:val>
          <c:extLst>
            <c:ext xmlns:c16="http://schemas.microsoft.com/office/drawing/2014/chart" uri="{C3380CC4-5D6E-409C-BE32-E72D297353CC}">
              <c16:uniqueId val="{00000000-E47D-4384-A10B-C888A595B6D4}"/>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a:t>Latest Updates of SINBAD Entries</a:t>
            </a:r>
          </a:p>
        </c:rich>
      </c:tx>
      <c:layout>
        <c:manualLayout>
          <c:xMode val="edge"/>
          <c:yMode val="edge"/>
          <c:x val="0.12614889047959915"/>
          <c:y val="7.4793434667640352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dk1"/>
                </a:solidFill>
                <a:effectLst/>
                <a:latin typeface="+mn-lt"/>
                <a:ea typeface="+mn-ea"/>
                <a:cs typeface="+mn-cs"/>
              </a:defRPr>
            </a:pPr>
            <a:r>
              <a:rPr lang="de-DE" b="1"/>
              <a:t>SINBAD Updates</a:t>
            </a:r>
            <a:endParaRPr lang="en-GB" b="1"/>
          </a:p>
        </c:rich>
      </c:tx>
      <c:layout>
        <c:manualLayout>
          <c:xMode val="edge"/>
          <c:yMode val="edge"/>
          <c:x val="0.29000298458839069"/>
          <c:y val="4.6964861245880118E-2"/>
        </c:manualLayout>
      </c:layout>
      <c:overlay val="0"/>
      <c:spPr>
        <a:noFill/>
        <a:ln>
          <a:noFill/>
        </a:ln>
        <a:effectLst/>
      </c:spPr>
      <c:txPr>
        <a:bodyPr rot="0" spcFirstLastPara="1" vertOverflow="ellipsis" vert="horz" wrap="square" anchor="ctr" anchorCtr="1"/>
        <a:lstStyle/>
        <a:p>
          <a:pPr>
            <a:defRPr b="1" i="0" u="none" strike="noStrike" kern="1200" baseline="0">
              <a:solidFill>
                <a:schemeClr val="dk1"/>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3"/>
            <c:invertIfNegative val="0"/>
            <c:bubble3D val="0"/>
            <c:spPr>
              <a:solidFill>
                <a:srgbClr val="FF0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AED2-42F7-8F36-664EED3C0F43}"/>
              </c:ext>
            </c:extLst>
          </c:dPt>
          <c:dLbls>
            <c:spPr>
              <a:noFill/>
              <a:ln>
                <a:noFill/>
              </a:ln>
              <a:effectLst/>
            </c:spPr>
            <c:txPr>
              <a:bodyPr rot="0" spcFirstLastPara="1" vertOverflow="ellipsis" vert="horz" wrap="square" anchor="ctr" anchorCtr="1"/>
              <a:lstStyle/>
              <a:p>
                <a:pPr>
                  <a:defRPr sz="133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Sheet2!$R$2:$R$5</c:f>
              <c:strCache>
                <c:ptCount val="4"/>
                <c:pt idx="0">
                  <c:v>2000-2005</c:v>
                </c:pt>
                <c:pt idx="1">
                  <c:v>2006-2010</c:v>
                </c:pt>
                <c:pt idx="2">
                  <c:v>2011-2015</c:v>
                </c:pt>
                <c:pt idx="3">
                  <c:v>2016 - Today</c:v>
                </c:pt>
              </c:strCache>
            </c:strRef>
          </c:cat>
          <c:val>
            <c:numRef>
              <c:f>Sheet2!$S$2:$S$5</c:f>
              <c:numCache>
                <c:formatCode>General</c:formatCode>
                <c:ptCount val="4"/>
                <c:pt idx="0">
                  <c:v>34</c:v>
                </c:pt>
                <c:pt idx="1">
                  <c:v>27</c:v>
                </c:pt>
                <c:pt idx="2">
                  <c:v>32</c:v>
                </c:pt>
                <c:pt idx="3">
                  <c:v>9</c:v>
                </c:pt>
              </c:numCache>
            </c:numRef>
          </c:val>
          <c:extLst>
            <c:ext xmlns:c16="http://schemas.microsoft.com/office/drawing/2014/chart" uri="{C3380CC4-5D6E-409C-BE32-E72D297353CC}">
              <c16:uniqueId val="{00000002-AED2-42F7-8F36-664EED3C0F43}"/>
            </c:ext>
          </c:extLst>
        </c:ser>
        <c:dLbls>
          <c:dLblPos val="inEnd"/>
          <c:showLegendKey val="0"/>
          <c:showVal val="1"/>
          <c:showCatName val="0"/>
          <c:showSerName val="0"/>
          <c:showPercent val="0"/>
          <c:showBubbleSize val="0"/>
        </c:dLbls>
        <c:gapWidth val="41"/>
        <c:axId val="500629192"/>
        <c:axId val="500634440"/>
      </c:barChart>
      <c:catAx>
        <c:axId val="50062919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GB" sz="1600" dirty="0"/>
                  <a:t>Date of last update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effectLst/>
                <a:latin typeface="+mn-lt"/>
                <a:ea typeface="+mn-ea"/>
                <a:cs typeface="+mn-cs"/>
              </a:defRPr>
            </a:pPr>
            <a:endParaRPr lang="en-US"/>
          </a:p>
        </c:txPr>
        <c:crossAx val="500634440"/>
        <c:crosses val="autoZero"/>
        <c:auto val="1"/>
        <c:lblAlgn val="ctr"/>
        <c:lblOffset val="100"/>
        <c:noMultiLvlLbl val="0"/>
      </c:catAx>
      <c:valAx>
        <c:axId val="500634440"/>
        <c:scaling>
          <c:orientation val="minMax"/>
        </c:scaling>
        <c:delete val="1"/>
        <c:axPos val="l"/>
        <c:title>
          <c:tx>
            <c:rich>
              <a:bodyPr rot="-540000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GB" sz="1600"/>
                  <a:t>Number o Entries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crossAx val="500629192"/>
        <c:crosses val="autoZero"/>
        <c:crossBetween val="between"/>
      </c:valAx>
      <c:spPr>
        <a:noFill/>
        <a:ln>
          <a:noFill/>
        </a:ln>
        <a:effectLst/>
      </c:spPr>
    </c:plotArea>
    <c:plotVisOnly val="1"/>
    <c:dispBlanksAs val="gap"/>
    <c:showDLblsOverMax val="0"/>
  </c:chart>
  <c:spPr>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w="9525" cap="flat" cmpd="sng" algn="ctr">
      <a:solidFill>
        <a:schemeClr val="dk1">
          <a:shade val="95000"/>
          <a:satMod val="105000"/>
        </a:schemeClr>
      </a:solidFill>
      <a:prstDash val="solid"/>
      <a:roun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20895-6F62-48CA-B5FA-431603F5D2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CC51EB-D780-42FF-88B0-29B39F1DD053}">
      <dgm:prSet phldrT="[Text]" custT="1"/>
      <dgm:spPr>
        <a:solidFill>
          <a:schemeClr val="bg2">
            <a:lumMod val="50000"/>
            <a:alpha val="80000"/>
          </a:schemeClr>
        </a:solidFill>
        <a:ln w="76200">
          <a:noFill/>
        </a:ln>
        <a:effectLst>
          <a:outerShdw blurRad="50800" dist="38100" dir="2700000" algn="tl" rotWithShape="0">
            <a:prstClr val="black">
              <a:alpha val="40000"/>
            </a:prst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b="1" dirty="0"/>
            <a:t>34 </a:t>
          </a:r>
          <a:r>
            <a:rPr lang="en-GB" sz="2800" b="0" dirty="0"/>
            <a:t>member countries + partners </a:t>
          </a:r>
          <a:br>
            <a:rPr lang="en-GB" sz="2800" b="0" dirty="0"/>
          </a:br>
          <a:r>
            <a:rPr lang="en-GB" sz="2800" b="0" dirty="0"/>
            <a:t>(e.g. China, India, Brazil, etc.)</a:t>
          </a:r>
          <a:endParaRPr lang="en-US" sz="2800" b="0" dirty="0"/>
        </a:p>
      </dgm:t>
    </dgm:pt>
    <dgm:pt modelId="{D851F320-DD70-4F22-A6DA-9AFC7CA5F32F}" type="parTrans" cxnId="{DC66D4EC-A63C-425F-A7BC-5287C9AD8FE8}">
      <dgm:prSet/>
      <dgm:spPr/>
      <dgm:t>
        <a:bodyPr/>
        <a:lstStyle/>
        <a:p>
          <a:endParaRPr lang="en-US" sz="2800"/>
        </a:p>
      </dgm:t>
    </dgm:pt>
    <dgm:pt modelId="{45D747A5-9435-4BD1-896B-F4EB748DE151}" type="sibTrans" cxnId="{DC66D4EC-A63C-425F-A7BC-5287C9AD8FE8}">
      <dgm:prSet/>
      <dgm:spPr/>
      <dgm:t>
        <a:bodyPr/>
        <a:lstStyle/>
        <a:p>
          <a:endParaRPr lang="en-US" sz="2800"/>
        </a:p>
      </dgm:t>
    </dgm:pt>
    <dgm:pt modelId="{C58993F5-D670-4D83-8263-E650E6B78A0B}">
      <dgm:prSet custT="1"/>
      <dgm:spPr>
        <a:solidFill>
          <a:schemeClr val="bg2">
            <a:lumMod val="75000"/>
            <a:alpha val="80000"/>
          </a:schemeClr>
        </a:solidFill>
        <a:ln w="76200">
          <a:noFill/>
        </a:ln>
        <a:effectLst>
          <a:outerShdw blurRad="50800" dist="38100" dir="2700000" algn="tl" rotWithShape="0">
            <a:prstClr val="black">
              <a:alpha val="40000"/>
            </a:prstClr>
          </a:outerShdw>
        </a:effectLst>
      </dgm:spPr>
      <dgm:t>
        <a:bodyPr/>
        <a:lstStyle/>
        <a:p>
          <a:r>
            <a:rPr lang="en-GB" sz="2800" b="1" dirty="0">
              <a:solidFill>
                <a:schemeClr val="bg1"/>
              </a:solidFill>
            </a:rPr>
            <a:t>8 </a:t>
          </a:r>
          <a:r>
            <a:rPr lang="en-GB" sz="2800" b="0" dirty="0">
              <a:solidFill>
                <a:schemeClr val="bg1"/>
              </a:solidFill>
            </a:rPr>
            <a:t>standing technical committees </a:t>
          </a:r>
          <a:br>
            <a:rPr lang="en-GB" sz="2800" b="1" dirty="0">
              <a:solidFill>
                <a:schemeClr val="bg1"/>
              </a:solidFill>
            </a:rPr>
          </a:br>
          <a:r>
            <a:rPr lang="en-GB" altLang="en-US" sz="2800" b="1" dirty="0"/>
            <a:t>1 </a:t>
          </a:r>
          <a:r>
            <a:rPr lang="en-GB" altLang="en-US" sz="2800" b="0" dirty="0"/>
            <a:t>management board</a:t>
          </a:r>
          <a:br>
            <a:rPr lang="en-GB" sz="2800" b="1" dirty="0">
              <a:solidFill>
                <a:schemeClr val="bg1"/>
              </a:solidFill>
            </a:rPr>
          </a:br>
          <a:r>
            <a:rPr lang="en-GB" sz="2800" b="1" dirty="0">
              <a:solidFill>
                <a:schemeClr val="bg1"/>
              </a:solidFill>
              <a:latin typeface="Myriad Pro" panose="020B0503030403020204" pitchFamily="34" charset="0"/>
            </a:rPr>
            <a:t>≈</a:t>
          </a:r>
          <a:r>
            <a:rPr lang="en-GB" sz="2800" b="1" dirty="0">
              <a:solidFill>
                <a:schemeClr val="bg1"/>
              </a:solidFill>
            </a:rPr>
            <a:t>74 </a:t>
          </a:r>
          <a:r>
            <a:rPr lang="en-GB" sz="2800" b="0" dirty="0">
              <a:solidFill>
                <a:schemeClr val="bg1"/>
              </a:solidFill>
            </a:rPr>
            <a:t>working parties and expert groups</a:t>
          </a:r>
        </a:p>
      </dgm:t>
    </dgm:pt>
    <dgm:pt modelId="{C76E00A1-2F23-46AD-8A39-8E546B87F577}" type="parTrans" cxnId="{AE12D0F7-80BC-4393-931F-4466B581F306}">
      <dgm:prSet/>
      <dgm:spPr/>
      <dgm:t>
        <a:bodyPr/>
        <a:lstStyle/>
        <a:p>
          <a:endParaRPr lang="en-US" sz="2800"/>
        </a:p>
      </dgm:t>
    </dgm:pt>
    <dgm:pt modelId="{3DEAEE45-FB6F-4990-9BFE-2A84E62FD206}" type="sibTrans" cxnId="{AE12D0F7-80BC-4393-931F-4466B581F306}">
      <dgm:prSet/>
      <dgm:spPr/>
      <dgm:t>
        <a:bodyPr/>
        <a:lstStyle/>
        <a:p>
          <a:endParaRPr lang="en-US" sz="2800"/>
        </a:p>
      </dgm:t>
    </dgm:pt>
    <dgm:pt modelId="{3AA419B1-F251-48BE-AACC-1C18220AC73C}">
      <dgm:prSet custT="1"/>
      <dgm:spPr>
        <a:solidFill>
          <a:schemeClr val="bg2">
            <a:lumMod val="50000"/>
            <a:alpha val="80000"/>
          </a:schemeClr>
        </a:solidFill>
        <a:ln w="76200">
          <a:noFill/>
        </a:ln>
        <a:effectLst>
          <a:outerShdw blurRad="50800" dist="38100" dir="2700000" algn="tl" rotWithShape="0">
            <a:prstClr val="black">
              <a:alpha val="40000"/>
            </a:prstClr>
          </a:outerShdw>
        </a:effectLst>
      </dgm:spPr>
      <dgm:t>
        <a:bodyPr/>
        <a:lstStyle/>
        <a:p>
          <a:r>
            <a:rPr lang="en-GB" sz="2800" b="1">
              <a:solidFill>
                <a:schemeClr val="bg1"/>
              </a:solidFill>
              <a:latin typeface="Myriad Pro" panose="020B0503030403020204" pitchFamily="34" charset="0"/>
            </a:rPr>
            <a:t>≈</a:t>
          </a:r>
          <a:r>
            <a:rPr lang="en-GB" sz="2800" b="1">
              <a:solidFill>
                <a:schemeClr val="bg1"/>
              </a:solidFill>
            </a:rPr>
            <a:t>26 </a:t>
          </a:r>
          <a:r>
            <a:rPr lang="en-US" sz="2800" b="0" dirty="0">
              <a:solidFill>
                <a:schemeClr val="bg1"/>
              </a:solidFill>
            </a:rPr>
            <a:t>international joint projects</a:t>
          </a:r>
        </a:p>
      </dgm:t>
    </dgm:pt>
    <dgm:pt modelId="{14766793-9662-4179-98B8-C35E08D54459}" type="parTrans" cxnId="{3F9E1C6A-9B5A-47B9-B7C2-AE841740842E}">
      <dgm:prSet/>
      <dgm:spPr/>
      <dgm:t>
        <a:bodyPr/>
        <a:lstStyle/>
        <a:p>
          <a:endParaRPr lang="en-US" sz="2800"/>
        </a:p>
      </dgm:t>
    </dgm:pt>
    <dgm:pt modelId="{1A2944E5-2A83-4B7B-B7A3-66A9DD1E0BDC}" type="sibTrans" cxnId="{3F9E1C6A-9B5A-47B9-B7C2-AE841740842E}">
      <dgm:prSet/>
      <dgm:spPr/>
      <dgm:t>
        <a:bodyPr/>
        <a:lstStyle/>
        <a:p>
          <a:endParaRPr lang="en-US" sz="2800"/>
        </a:p>
      </dgm:t>
    </dgm:pt>
    <dgm:pt modelId="{E49070D5-4DFA-4B18-A550-C0447525ADF9}">
      <dgm:prSet custT="1"/>
      <dgm:spPr>
        <a:solidFill>
          <a:schemeClr val="bg2">
            <a:lumMod val="75000"/>
            <a:alpha val="80000"/>
          </a:schemeClr>
        </a:solidFill>
        <a:ln w="76200">
          <a:noFill/>
        </a:ln>
        <a:effectLst>
          <a:outerShdw blurRad="50800" dist="38100" dir="2700000" algn="tl" rotWithShape="0">
            <a:prstClr val="black">
              <a:alpha val="40000"/>
            </a:prstClr>
          </a:outerShdw>
        </a:effectLst>
      </dgm:spPr>
      <dgm:t>
        <a:bodyPr/>
        <a:lstStyle/>
        <a:p>
          <a:r>
            <a:rPr lang="en-US" sz="2800" b="1" dirty="0">
              <a:solidFill>
                <a:schemeClr val="bg1"/>
              </a:solidFill>
            </a:rPr>
            <a:t>The NEA Data Bank – </a:t>
          </a:r>
          <a:r>
            <a:rPr lang="en-US" sz="2800" b="0" dirty="0">
              <a:solidFill>
                <a:schemeClr val="bg1"/>
              </a:solidFill>
            </a:rPr>
            <a:t>a major international resource</a:t>
          </a:r>
          <a:endParaRPr lang="en-US" sz="2800" b="0" dirty="0">
            <a:solidFill>
              <a:prstClr val="black"/>
            </a:solidFill>
          </a:endParaRPr>
        </a:p>
      </dgm:t>
    </dgm:pt>
    <dgm:pt modelId="{07AAD471-F206-4B64-8C2F-0408EF4495AB}" type="parTrans" cxnId="{25845961-BE0C-413C-9906-5D51630A0BC7}">
      <dgm:prSet/>
      <dgm:spPr/>
      <dgm:t>
        <a:bodyPr/>
        <a:lstStyle/>
        <a:p>
          <a:endParaRPr lang="en-US" sz="2800"/>
        </a:p>
      </dgm:t>
    </dgm:pt>
    <dgm:pt modelId="{BD531C15-8E51-43ED-8BA8-019F62B2705E}" type="sibTrans" cxnId="{25845961-BE0C-413C-9906-5D51630A0BC7}">
      <dgm:prSet/>
      <dgm:spPr/>
      <dgm:t>
        <a:bodyPr/>
        <a:lstStyle/>
        <a:p>
          <a:endParaRPr lang="en-US" sz="2800"/>
        </a:p>
      </dgm:t>
    </dgm:pt>
    <dgm:pt modelId="{B87427A2-9D5E-4520-96E5-BCC30CFFB010}" type="pres">
      <dgm:prSet presAssocID="{B0420895-6F62-48CA-B5FA-431603F5D2D3}" presName="linear" presStyleCnt="0">
        <dgm:presLayoutVars>
          <dgm:animLvl val="lvl"/>
          <dgm:resizeHandles val="exact"/>
        </dgm:presLayoutVars>
      </dgm:prSet>
      <dgm:spPr/>
    </dgm:pt>
    <dgm:pt modelId="{A85121A9-643F-41C5-8BC6-D1554DFAD959}" type="pres">
      <dgm:prSet presAssocID="{EFCC51EB-D780-42FF-88B0-29B39F1DD053}" presName="parentText" presStyleLbl="node1" presStyleIdx="0" presStyleCnt="4" custScaleY="82415" custLinFactNeighborY="36734">
        <dgm:presLayoutVars>
          <dgm:chMax val="0"/>
          <dgm:bulletEnabled val="1"/>
        </dgm:presLayoutVars>
      </dgm:prSet>
      <dgm:spPr/>
    </dgm:pt>
    <dgm:pt modelId="{16E6F404-9D70-4988-AFB0-563D4098EE94}" type="pres">
      <dgm:prSet presAssocID="{45D747A5-9435-4BD1-896B-F4EB748DE151}" presName="spacer" presStyleCnt="0"/>
      <dgm:spPr/>
    </dgm:pt>
    <dgm:pt modelId="{108676AB-0BFB-4AC2-9E93-6B569ED7CCF7}" type="pres">
      <dgm:prSet presAssocID="{C58993F5-D670-4D83-8263-E650E6B78A0B}" presName="parentText" presStyleLbl="node1" presStyleIdx="1" presStyleCnt="4" custScaleY="112696" custLinFactNeighborY="-25">
        <dgm:presLayoutVars>
          <dgm:chMax val="0"/>
          <dgm:bulletEnabled val="1"/>
        </dgm:presLayoutVars>
      </dgm:prSet>
      <dgm:spPr/>
    </dgm:pt>
    <dgm:pt modelId="{2015D630-9BBD-47B7-8B4B-C06EF5CE128D}" type="pres">
      <dgm:prSet presAssocID="{3DEAEE45-FB6F-4990-9BFE-2A84E62FD206}" presName="spacer" presStyleCnt="0"/>
      <dgm:spPr/>
    </dgm:pt>
    <dgm:pt modelId="{8400DD9A-B325-4908-A12C-0FD6A8D27895}" type="pres">
      <dgm:prSet presAssocID="{3AA419B1-F251-48BE-AACC-1C18220AC73C}" presName="parentText" presStyleLbl="node1" presStyleIdx="2" presStyleCnt="4" custScaleY="63905" custLinFactNeighborY="-58684">
        <dgm:presLayoutVars>
          <dgm:chMax val="0"/>
          <dgm:bulletEnabled val="1"/>
        </dgm:presLayoutVars>
      </dgm:prSet>
      <dgm:spPr/>
    </dgm:pt>
    <dgm:pt modelId="{0E7BE7E5-6949-46D5-8B45-58977431A7AE}" type="pres">
      <dgm:prSet presAssocID="{1A2944E5-2A83-4B7B-B7A3-66A9DD1E0BDC}" presName="spacer" presStyleCnt="0"/>
      <dgm:spPr/>
    </dgm:pt>
    <dgm:pt modelId="{BD88F744-892F-48D0-A0EB-946C3D00BE1A}" type="pres">
      <dgm:prSet presAssocID="{E49070D5-4DFA-4B18-A550-C0447525ADF9}" presName="parentText" presStyleLbl="node1" presStyleIdx="3" presStyleCnt="4" custScaleY="57555" custLinFactY="-109" custLinFactNeighborY="-100000">
        <dgm:presLayoutVars>
          <dgm:chMax val="0"/>
          <dgm:bulletEnabled val="1"/>
        </dgm:presLayoutVars>
      </dgm:prSet>
      <dgm:spPr/>
    </dgm:pt>
  </dgm:ptLst>
  <dgm:cxnLst>
    <dgm:cxn modelId="{B0FD9B21-3D4D-4AB4-B95A-5138BA158F01}" type="presOf" srcId="{B0420895-6F62-48CA-B5FA-431603F5D2D3}" destId="{B87427A2-9D5E-4520-96E5-BCC30CFFB010}" srcOrd="0" destOrd="0" presId="urn:microsoft.com/office/officeart/2005/8/layout/vList2"/>
    <dgm:cxn modelId="{25845961-BE0C-413C-9906-5D51630A0BC7}" srcId="{B0420895-6F62-48CA-B5FA-431603F5D2D3}" destId="{E49070D5-4DFA-4B18-A550-C0447525ADF9}" srcOrd="3" destOrd="0" parTransId="{07AAD471-F206-4B64-8C2F-0408EF4495AB}" sibTransId="{BD531C15-8E51-43ED-8BA8-019F62B2705E}"/>
    <dgm:cxn modelId="{3F9E1C6A-9B5A-47B9-B7C2-AE841740842E}" srcId="{B0420895-6F62-48CA-B5FA-431603F5D2D3}" destId="{3AA419B1-F251-48BE-AACC-1C18220AC73C}" srcOrd="2" destOrd="0" parTransId="{14766793-9662-4179-98B8-C35E08D54459}" sibTransId="{1A2944E5-2A83-4B7B-B7A3-66A9DD1E0BDC}"/>
    <dgm:cxn modelId="{04EEDA4C-4072-4525-8212-F800F880124D}" type="presOf" srcId="{3AA419B1-F251-48BE-AACC-1C18220AC73C}" destId="{8400DD9A-B325-4908-A12C-0FD6A8D27895}" srcOrd="0" destOrd="0" presId="urn:microsoft.com/office/officeart/2005/8/layout/vList2"/>
    <dgm:cxn modelId="{BA5D0B8E-AFE3-43EE-8905-8DC3780FB9DE}" type="presOf" srcId="{EFCC51EB-D780-42FF-88B0-29B39F1DD053}" destId="{A85121A9-643F-41C5-8BC6-D1554DFAD959}" srcOrd="0" destOrd="0" presId="urn:microsoft.com/office/officeart/2005/8/layout/vList2"/>
    <dgm:cxn modelId="{427C1591-42DD-4FC7-86F5-093B2B18980B}" type="presOf" srcId="{E49070D5-4DFA-4B18-A550-C0447525ADF9}" destId="{BD88F744-892F-48D0-A0EB-946C3D00BE1A}" srcOrd="0" destOrd="0" presId="urn:microsoft.com/office/officeart/2005/8/layout/vList2"/>
    <dgm:cxn modelId="{861867A5-6930-4AB1-9FB6-6695E4D849F8}" type="presOf" srcId="{C58993F5-D670-4D83-8263-E650E6B78A0B}" destId="{108676AB-0BFB-4AC2-9E93-6B569ED7CCF7}" srcOrd="0" destOrd="0" presId="urn:microsoft.com/office/officeart/2005/8/layout/vList2"/>
    <dgm:cxn modelId="{DC66D4EC-A63C-425F-A7BC-5287C9AD8FE8}" srcId="{B0420895-6F62-48CA-B5FA-431603F5D2D3}" destId="{EFCC51EB-D780-42FF-88B0-29B39F1DD053}" srcOrd="0" destOrd="0" parTransId="{D851F320-DD70-4F22-A6DA-9AFC7CA5F32F}" sibTransId="{45D747A5-9435-4BD1-896B-F4EB748DE151}"/>
    <dgm:cxn modelId="{AE12D0F7-80BC-4393-931F-4466B581F306}" srcId="{B0420895-6F62-48CA-B5FA-431603F5D2D3}" destId="{C58993F5-D670-4D83-8263-E650E6B78A0B}" srcOrd="1" destOrd="0" parTransId="{C76E00A1-2F23-46AD-8A39-8E546B87F577}" sibTransId="{3DEAEE45-FB6F-4990-9BFE-2A84E62FD206}"/>
    <dgm:cxn modelId="{E5028787-A8F6-4087-9F22-85CC4C4D2112}" type="presParOf" srcId="{B87427A2-9D5E-4520-96E5-BCC30CFFB010}" destId="{A85121A9-643F-41C5-8BC6-D1554DFAD959}" srcOrd="0" destOrd="0" presId="urn:microsoft.com/office/officeart/2005/8/layout/vList2"/>
    <dgm:cxn modelId="{5A66884B-ADA5-438E-BFA3-348249F2BAC8}" type="presParOf" srcId="{B87427A2-9D5E-4520-96E5-BCC30CFFB010}" destId="{16E6F404-9D70-4988-AFB0-563D4098EE94}" srcOrd="1" destOrd="0" presId="urn:microsoft.com/office/officeart/2005/8/layout/vList2"/>
    <dgm:cxn modelId="{CC64EE52-D218-4D5B-B42E-16D43147F510}" type="presParOf" srcId="{B87427A2-9D5E-4520-96E5-BCC30CFFB010}" destId="{108676AB-0BFB-4AC2-9E93-6B569ED7CCF7}" srcOrd="2" destOrd="0" presId="urn:microsoft.com/office/officeart/2005/8/layout/vList2"/>
    <dgm:cxn modelId="{C9D660E3-E90C-4B4D-AE87-7D639FE0CD54}" type="presParOf" srcId="{B87427A2-9D5E-4520-96E5-BCC30CFFB010}" destId="{2015D630-9BBD-47B7-8B4B-C06EF5CE128D}" srcOrd="3" destOrd="0" presId="urn:microsoft.com/office/officeart/2005/8/layout/vList2"/>
    <dgm:cxn modelId="{0096787E-E4CE-430B-8490-926B4A534DF1}" type="presParOf" srcId="{B87427A2-9D5E-4520-96E5-BCC30CFFB010}" destId="{8400DD9A-B325-4908-A12C-0FD6A8D27895}" srcOrd="4" destOrd="0" presId="urn:microsoft.com/office/officeart/2005/8/layout/vList2"/>
    <dgm:cxn modelId="{2A4C5570-D1FA-489D-856F-B1B380783AB8}" type="presParOf" srcId="{B87427A2-9D5E-4520-96E5-BCC30CFFB010}" destId="{0E7BE7E5-6949-46D5-8B45-58977431A7AE}" srcOrd="5" destOrd="0" presId="urn:microsoft.com/office/officeart/2005/8/layout/vList2"/>
    <dgm:cxn modelId="{FC09BE7D-0CE4-409C-8C3B-E7CD9A740797}" type="presParOf" srcId="{B87427A2-9D5E-4520-96E5-BCC30CFFB010}" destId="{BD88F744-892F-48D0-A0EB-946C3D00BE1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CC089-CBF7-4A65-AD63-567203FC2301}"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EF8215B6-292C-4DC8-BADE-A0F8411154D2}">
      <dgm:prSet phldrT="[Text]" custT="1"/>
      <dgm:spPr>
        <a:solidFill>
          <a:schemeClr val="bg2">
            <a:lumMod val="50000"/>
            <a:alpha val="80000"/>
          </a:schemeClr>
        </a:solidFill>
        <a:ln>
          <a:noFill/>
        </a:ln>
        <a:effectLst>
          <a:outerShdw blurRad="50800" dist="38100" dir="2700000" algn="tl" rotWithShape="0">
            <a:prstClr val="black">
              <a:alpha val="40000"/>
            </a:prstClr>
          </a:outerShdw>
        </a:effectLst>
      </dgm:spPr>
      <dgm:t>
        <a:bodyPr/>
        <a:lstStyle/>
        <a:p>
          <a:r>
            <a:rPr lang="en-US" altLang="en-US" sz="2800" dirty="0"/>
            <a:t>To assist its member countries in maintaining and further developing, through </a:t>
          </a:r>
          <a:r>
            <a:rPr lang="en-US" altLang="en-US" sz="2800" b="1" dirty="0"/>
            <a:t>international co-operation, the scientific, technological and legal bases</a:t>
          </a:r>
          <a:r>
            <a:rPr lang="en-US" altLang="en-US" sz="2800" dirty="0"/>
            <a:t> required for a safe, environmentally sound and economical use of nuclear energy for peaceful purposes.</a:t>
          </a:r>
          <a:endParaRPr lang="en-US" sz="2800" dirty="0"/>
        </a:p>
      </dgm:t>
    </dgm:pt>
    <dgm:pt modelId="{A240AB26-F061-4DA1-B13F-6D328672B992}" type="parTrans" cxnId="{D19D17D9-DEFD-4754-B077-65F8C7C4ABFB}">
      <dgm:prSet/>
      <dgm:spPr/>
      <dgm:t>
        <a:bodyPr/>
        <a:lstStyle/>
        <a:p>
          <a:endParaRPr lang="en-US" sz="2600"/>
        </a:p>
      </dgm:t>
    </dgm:pt>
    <dgm:pt modelId="{AE818722-75E0-4F54-9B3A-56E9D33DCAAD}" type="sibTrans" cxnId="{D19D17D9-DEFD-4754-B077-65F8C7C4ABFB}">
      <dgm:prSet/>
      <dgm:spPr/>
      <dgm:t>
        <a:bodyPr/>
        <a:lstStyle/>
        <a:p>
          <a:endParaRPr lang="en-US" sz="2600"/>
        </a:p>
      </dgm:t>
    </dgm:pt>
    <dgm:pt modelId="{9C640E6B-D619-4B5B-82B3-9FC0577F9363}">
      <dgm:prSet phldrT="[Text]" custT="1"/>
      <dgm:spPr>
        <a:solidFill>
          <a:schemeClr val="accent2">
            <a:lumMod val="75000"/>
            <a:alpha val="80000"/>
          </a:schemeClr>
        </a:solidFill>
        <a:ln>
          <a:noFill/>
        </a:ln>
        <a:effectLst>
          <a:outerShdw blurRad="50800" dist="38100" dir="2700000" algn="tl" rotWithShape="0">
            <a:prstClr val="black">
              <a:alpha val="40000"/>
            </a:prstClr>
          </a:outerShdw>
        </a:effectLst>
      </dgm:spPr>
      <dgm:t>
        <a:bodyPr/>
        <a:lstStyle/>
        <a:p>
          <a:r>
            <a:rPr lang="en-US" altLang="en-US" sz="2800" dirty="0"/>
            <a:t>To provide authoritative assessments and to forge </a:t>
          </a:r>
          <a:r>
            <a:rPr lang="en-US" altLang="en-US" sz="2800" b="1" dirty="0"/>
            <a:t>common understandings </a:t>
          </a:r>
          <a:r>
            <a:rPr lang="en-US" altLang="en-US" sz="2800" dirty="0"/>
            <a:t>on key issues as </a:t>
          </a:r>
          <a:r>
            <a:rPr lang="en-US" altLang="en-US" sz="2800" b="1" dirty="0"/>
            <a:t>input to government decisions on nuclear energy policy</a:t>
          </a:r>
          <a:r>
            <a:rPr lang="en-US" altLang="en-US" sz="2800" dirty="0"/>
            <a:t> and to broader OECD policy analyses in areas such as energy and the sustainable development of low-carbon economies. </a:t>
          </a:r>
          <a:endParaRPr lang="en-US" sz="2800" dirty="0"/>
        </a:p>
      </dgm:t>
    </dgm:pt>
    <dgm:pt modelId="{94EB7F12-5A90-48A7-B396-88906065AA3E}" type="parTrans" cxnId="{B9B4F671-A63B-4F94-B49C-35057B0FB6D5}">
      <dgm:prSet/>
      <dgm:spPr/>
      <dgm:t>
        <a:bodyPr/>
        <a:lstStyle/>
        <a:p>
          <a:endParaRPr lang="en-US" sz="2600"/>
        </a:p>
      </dgm:t>
    </dgm:pt>
    <dgm:pt modelId="{2AB8B355-5834-4F2E-991E-09EB1EF9C2D0}" type="sibTrans" cxnId="{B9B4F671-A63B-4F94-B49C-35057B0FB6D5}">
      <dgm:prSet/>
      <dgm:spPr/>
      <dgm:t>
        <a:bodyPr/>
        <a:lstStyle/>
        <a:p>
          <a:endParaRPr lang="en-US" sz="2600"/>
        </a:p>
      </dgm:t>
    </dgm:pt>
    <dgm:pt modelId="{8798F9A7-27AA-472F-BA70-C43686A6C59A}" type="pres">
      <dgm:prSet presAssocID="{7B3CC089-CBF7-4A65-AD63-567203FC2301}" presName="linear" presStyleCnt="0">
        <dgm:presLayoutVars>
          <dgm:animLvl val="lvl"/>
          <dgm:resizeHandles val="exact"/>
        </dgm:presLayoutVars>
      </dgm:prSet>
      <dgm:spPr/>
    </dgm:pt>
    <dgm:pt modelId="{69343FD5-F155-466E-B862-978DD051D63E}" type="pres">
      <dgm:prSet presAssocID="{EF8215B6-292C-4DC8-BADE-A0F8411154D2}" presName="parentText" presStyleLbl="node1" presStyleIdx="0" presStyleCnt="2" custScaleY="107074" custLinFactNeighborX="386" custLinFactNeighborY="-32897">
        <dgm:presLayoutVars>
          <dgm:chMax val="0"/>
          <dgm:bulletEnabled val="1"/>
        </dgm:presLayoutVars>
      </dgm:prSet>
      <dgm:spPr/>
    </dgm:pt>
    <dgm:pt modelId="{8678BBEF-2685-467B-AD6A-3023DC974D29}" type="pres">
      <dgm:prSet presAssocID="{AE818722-75E0-4F54-9B3A-56E9D33DCAAD}" presName="spacer" presStyleCnt="0"/>
      <dgm:spPr/>
    </dgm:pt>
    <dgm:pt modelId="{4310FA0F-B5AB-4101-BD66-7A6A4F32F290}" type="pres">
      <dgm:prSet presAssocID="{9C640E6B-D619-4B5B-82B3-9FC0577F9363}" presName="parentText" presStyleLbl="node1" presStyleIdx="1" presStyleCnt="2" custScaleY="111550" custLinFactY="5944" custLinFactNeighborY="100000">
        <dgm:presLayoutVars>
          <dgm:chMax val="0"/>
          <dgm:bulletEnabled val="1"/>
        </dgm:presLayoutVars>
      </dgm:prSet>
      <dgm:spPr/>
    </dgm:pt>
  </dgm:ptLst>
  <dgm:cxnLst>
    <dgm:cxn modelId="{1C71C41D-A205-46BA-B0C7-5DCEDB07E5E8}" type="presOf" srcId="{EF8215B6-292C-4DC8-BADE-A0F8411154D2}" destId="{69343FD5-F155-466E-B862-978DD051D63E}" srcOrd="0" destOrd="0" presId="urn:microsoft.com/office/officeart/2005/8/layout/vList2"/>
    <dgm:cxn modelId="{B9B4F671-A63B-4F94-B49C-35057B0FB6D5}" srcId="{7B3CC089-CBF7-4A65-AD63-567203FC2301}" destId="{9C640E6B-D619-4B5B-82B3-9FC0577F9363}" srcOrd="1" destOrd="0" parTransId="{94EB7F12-5A90-48A7-B396-88906065AA3E}" sibTransId="{2AB8B355-5834-4F2E-991E-09EB1EF9C2D0}"/>
    <dgm:cxn modelId="{F7EBCF99-B3F1-4865-948A-066C9E33E778}" type="presOf" srcId="{7B3CC089-CBF7-4A65-AD63-567203FC2301}" destId="{8798F9A7-27AA-472F-BA70-C43686A6C59A}" srcOrd="0" destOrd="0" presId="urn:microsoft.com/office/officeart/2005/8/layout/vList2"/>
    <dgm:cxn modelId="{4B3E7BC8-5A30-4302-84B8-F7B101FF6219}" type="presOf" srcId="{9C640E6B-D619-4B5B-82B3-9FC0577F9363}" destId="{4310FA0F-B5AB-4101-BD66-7A6A4F32F290}" srcOrd="0" destOrd="0" presId="urn:microsoft.com/office/officeart/2005/8/layout/vList2"/>
    <dgm:cxn modelId="{D19D17D9-DEFD-4754-B077-65F8C7C4ABFB}" srcId="{7B3CC089-CBF7-4A65-AD63-567203FC2301}" destId="{EF8215B6-292C-4DC8-BADE-A0F8411154D2}" srcOrd="0" destOrd="0" parTransId="{A240AB26-F061-4DA1-B13F-6D328672B992}" sibTransId="{AE818722-75E0-4F54-9B3A-56E9D33DCAAD}"/>
    <dgm:cxn modelId="{B44A3A44-C6B4-4D34-B00C-43C125EC7796}" type="presParOf" srcId="{8798F9A7-27AA-472F-BA70-C43686A6C59A}" destId="{69343FD5-F155-466E-B862-978DD051D63E}" srcOrd="0" destOrd="0" presId="urn:microsoft.com/office/officeart/2005/8/layout/vList2"/>
    <dgm:cxn modelId="{2BF7D196-AB67-4700-8B05-32CAF7D723C1}" type="presParOf" srcId="{8798F9A7-27AA-472F-BA70-C43686A6C59A}" destId="{8678BBEF-2685-467B-AD6A-3023DC974D29}" srcOrd="1" destOrd="0" presId="urn:microsoft.com/office/officeart/2005/8/layout/vList2"/>
    <dgm:cxn modelId="{6C18BDE1-52C2-40A4-9A0B-6F8728B42B6E}" type="presParOf" srcId="{8798F9A7-27AA-472F-BA70-C43686A6C59A}" destId="{4310FA0F-B5AB-4101-BD66-7A6A4F32F290}" srcOrd="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D63F1-99C9-4F3D-B35A-53953A2836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77BBBB0-84D6-4AEB-BA4B-E993BE10522D}">
      <dgm:prSet phldrT="[Text]" custT="1"/>
      <dgm:spPr>
        <a:solidFill>
          <a:schemeClr val="bg2">
            <a:lumMod val="50000"/>
            <a:alpha val="80000"/>
          </a:schemeClr>
        </a:solidFill>
        <a:ln>
          <a:noFill/>
        </a:ln>
        <a:effectLst>
          <a:outerShdw blurRad="50800" dist="38100" dir="2700000" algn="tl" rotWithShape="0">
            <a:prstClr val="black">
              <a:alpha val="40000"/>
            </a:prstClr>
          </a:outerShdw>
        </a:effectLst>
      </dgm:spPr>
      <dgm:t>
        <a:bodyPr lIns="180000" tIns="180000" rIns="180000" bIns="180000" anchor="t"/>
        <a:lstStyle/>
        <a:p>
          <a:pPr algn="ctr"/>
          <a:r>
            <a:rPr lang="en-GB" sz="1000" b="1" u="none" noProof="0" dirty="0">
              <a:solidFill>
                <a:schemeClr val="bg1"/>
              </a:solidFill>
            </a:rPr>
            <a:t> </a:t>
          </a:r>
          <a:br>
            <a:rPr lang="en-GB" sz="2400" b="1" u="none" noProof="0" dirty="0">
              <a:solidFill>
                <a:schemeClr val="bg1"/>
              </a:solidFill>
            </a:rPr>
          </a:br>
          <a:r>
            <a:rPr lang="en-GB" sz="2400" b="1" u="none" noProof="0" dirty="0">
              <a:solidFill>
                <a:schemeClr val="bg1"/>
              </a:solidFill>
            </a:rPr>
            <a:t>NEA serviced bodies </a:t>
          </a:r>
          <a:br>
            <a:rPr lang="en-GB" sz="1800" b="1" u="sng" noProof="0" dirty="0">
              <a:solidFill>
                <a:schemeClr val="bg1"/>
              </a:solidFill>
            </a:rPr>
          </a:br>
          <a:r>
            <a:rPr lang="en-GB" sz="1000" b="1" u="sng" noProof="0" dirty="0">
              <a:solidFill>
                <a:schemeClr val="bg1"/>
              </a:solidFill>
            </a:rPr>
            <a:t> </a:t>
          </a:r>
        </a:p>
        <a:p>
          <a:pPr algn="l"/>
          <a:r>
            <a:rPr lang="en-GB" sz="1800" b="1" noProof="0" dirty="0"/>
            <a:t>Generation IV International Forum (GIF) </a:t>
          </a:r>
          <a:br>
            <a:rPr lang="en-GB" sz="1800" b="1" noProof="0" dirty="0"/>
          </a:br>
          <a:r>
            <a:rPr lang="en-GB" sz="1800" noProof="0" dirty="0"/>
            <a:t>with the goal to improve sustainability (including effective fuel utilisation and minimisation of waste), economics, safety and reliability, proliferation resistance and physical protection.</a:t>
          </a:r>
        </a:p>
        <a:p>
          <a:pPr algn="l"/>
          <a:r>
            <a:rPr lang="en-GB" sz="1800" b="1" spc="-10" baseline="0" noProof="0" dirty="0"/>
            <a:t>Multinational Design Evaluation Programme (MDEP) – </a:t>
          </a:r>
          <a:r>
            <a:rPr lang="en-GB" sz="1800" spc="-10" baseline="0" noProof="0" dirty="0"/>
            <a:t>initiative by national safety authorities to leverage their resources and knowledge for new reactor design reviews such as ABWR, AP1000, APR1400, EPR, HPR1000, and VVER-1200.</a:t>
          </a:r>
        </a:p>
        <a:p>
          <a:pPr algn="l"/>
          <a:r>
            <a:rPr lang="en-GB" sz="1800" b="1" noProof="0" dirty="0"/>
            <a:t>International Framework for Nuclear Energy Cooperation (IFNEC) – </a:t>
          </a:r>
          <a:r>
            <a:rPr lang="en-GB" sz="1800" noProof="0" dirty="0"/>
            <a:t>65-country forum for international discussion on wide array of nuclear topics involving both developed and emerging economies.</a:t>
          </a:r>
        </a:p>
      </dgm:t>
    </dgm:pt>
    <dgm:pt modelId="{58CA35E0-E170-42D7-9CCD-A340AEF6E519}" type="parTrans" cxnId="{6846A58F-78AF-4E6D-BC4A-4C187C680DEB}">
      <dgm:prSet/>
      <dgm:spPr/>
      <dgm:t>
        <a:bodyPr/>
        <a:lstStyle/>
        <a:p>
          <a:endParaRPr lang="en-GB" noProof="0" dirty="0"/>
        </a:p>
      </dgm:t>
    </dgm:pt>
    <dgm:pt modelId="{BDD49762-A846-4D30-B1CC-CE01222E81CB}" type="sibTrans" cxnId="{6846A58F-78AF-4E6D-BC4A-4C187C680DEB}">
      <dgm:prSet/>
      <dgm:spPr/>
      <dgm:t>
        <a:bodyPr/>
        <a:lstStyle/>
        <a:p>
          <a:endParaRPr lang="en-GB" noProof="0" dirty="0"/>
        </a:p>
      </dgm:t>
    </dgm:pt>
    <dgm:pt modelId="{A5ABF74B-A461-4A77-BD68-19CE36E87A3B}">
      <dgm:prSet phldrT="[Text]" custT="1"/>
      <dgm:spPr>
        <a:solidFill>
          <a:schemeClr val="accent1">
            <a:alpha val="80000"/>
          </a:schemeClr>
        </a:solidFill>
        <a:ln>
          <a:noFill/>
        </a:ln>
        <a:effectLst>
          <a:outerShdw blurRad="50800" dist="38100" dir="2700000" algn="tl" rotWithShape="0">
            <a:prstClr val="black">
              <a:alpha val="40000"/>
            </a:prstClr>
          </a:outerShdw>
        </a:effectLst>
      </dgm:spPr>
      <dgm:t>
        <a:bodyPr lIns="180000" tIns="180000" rIns="180000" bIns="180000" anchor="t"/>
        <a:lstStyle/>
        <a:p>
          <a:pPr algn="ctr"/>
          <a:r>
            <a:rPr lang="en-GB" altLang="en-US" sz="1000" b="1" u="none" noProof="0" dirty="0">
              <a:solidFill>
                <a:schemeClr val="bg1"/>
              </a:solidFill>
            </a:rPr>
            <a:t> </a:t>
          </a:r>
          <a:br>
            <a:rPr lang="en-GB" altLang="en-US" sz="2400" b="1" u="none" noProof="0" dirty="0">
              <a:solidFill>
                <a:schemeClr val="bg1"/>
              </a:solidFill>
            </a:rPr>
          </a:br>
          <a:r>
            <a:rPr lang="en-GB" altLang="en-US" sz="2400" b="1" u="none" noProof="0" dirty="0">
              <a:solidFill>
                <a:schemeClr val="bg1"/>
              </a:solidFill>
            </a:rPr>
            <a:t>Joint projects</a:t>
          </a:r>
          <a:br>
            <a:rPr lang="en-GB" altLang="en-US" sz="2000" b="1" u="sng" noProof="0" dirty="0">
              <a:solidFill>
                <a:schemeClr val="bg1"/>
              </a:solidFill>
            </a:rPr>
          </a:br>
          <a:endParaRPr lang="en-GB" altLang="en-US" sz="1000" b="1" u="sng" noProof="0" dirty="0">
            <a:solidFill>
              <a:schemeClr val="bg1"/>
            </a:solidFill>
          </a:endParaRPr>
        </a:p>
        <a:p>
          <a:pPr algn="l"/>
          <a:r>
            <a:rPr lang="en-GB" altLang="en-US" sz="1800" b="1" noProof="0" dirty="0"/>
            <a:t>Nuclear safety </a:t>
          </a:r>
          <a:r>
            <a:rPr lang="en-GB" altLang="en-US" sz="1800" b="0" noProof="0" dirty="0"/>
            <a:t>research and experimental data </a:t>
          </a:r>
          <a:r>
            <a:rPr lang="en-GB" altLang="en-US" sz="1800" noProof="0" dirty="0"/>
            <a:t>(e.g. thermal-hydraulics, fuel behaviour, severe accidents).</a:t>
          </a:r>
        </a:p>
        <a:p>
          <a:pPr algn="l"/>
          <a:r>
            <a:rPr lang="en-GB" altLang="en-US" sz="1800" b="1" noProof="0" dirty="0"/>
            <a:t>Nuclear safety databases </a:t>
          </a:r>
          <a:br>
            <a:rPr lang="en-GB" altLang="en-US" sz="1800" b="1" noProof="0" dirty="0"/>
          </a:br>
          <a:r>
            <a:rPr lang="en-GB" altLang="en-US" sz="1800" noProof="0" dirty="0"/>
            <a:t>(e.g. fire, common-cause failures).</a:t>
          </a:r>
        </a:p>
        <a:p>
          <a:pPr algn="l"/>
          <a:r>
            <a:rPr lang="en-GB" altLang="en-US" sz="1800" b="1" noProof="0" dirty="0"/>
            <a:t>Nuclear science </a:t>
          </a:r>
          <a:br>
            <a:rPr lang="en-GB" altLang="en-US" sz="1800" b="1" noProof="0" dirty="0"/>
          </a:br>
          <a:r>
            <a:rPr lang="en-GB" altLang="en-US" sz="1800" noProof="0" dirty="0"/>
            <a:t>(e.g. thermodynamics of advanced fuels).</a:t>
          </a:r>
        </a:p>
        <a:p>
          <a:pPr algn="l"/>
          <a:r>
            <a:rPr lang="en-GB" altLang="en-US" sz="1800" b="1" noProof="0" dirty="0"/>
            <a:t>Radioactive waste management </a:t>
          </a:r>
          <a:br>
            <a:rPr lang="en-GB" altLang="en-US" sz="1800" b="1" noProof="0" dirty="0"/>
          </a:br>
          <a:r>
            <a:rPr lang="en-GB" altLang="en-US" sz="1800" noProof="0" dirty="0"/>
            <a:t>(e.g. thermochemical database).</a:t>
          </a:r>
        </a:p>
        <a:p>
          <a:pPr algn="l"/>
          <a:r>
            <a:rPr lang="en-GB" altLang="en-US" sz="1800" b="1" noProof="0" dirty="0"/>
            <a:t>Radiological protection </a:t>
          </a:r>
          <a:br>
            <a:rPr lang="en-GB" altLang="en-US" sz="1800" b="1" noProof="0" dirty="0"/>
          </a:br>
          <a:r>
            <a:rPr lang="en-GB" altLang="en-US" sz="1800" noProof="0" dirty="0"/>
            <a:t>(e.g. occupational exposure).</a:t>
          </a:r>
        </a:p>
        <a:p>
          <a:pPr algn="l"/>
          <a:r>
            <a:rPr lang="en-GB" altLang="en-US" sz="1800" b="1" noProof="0" dirty="0"/>
            <a:t>Nuclear Education Skills and Technology Framework (NEST)</a:t>
          </a:r>
          <a:endParaRPr lang="en-GB" sz="1800" noProof="0" dirty="0"/>
        </a:p>
      </dgm:t>
    </dgm:pt>
    <dgm:pt modelId="{00841200-C9BF-453D-9D57-8A02536F9FBC}" type="parTrans" cxnId="{FDAAC8F5-8C70-4A49-B305-77B200B2E3C3}">
      <dgm:prSet/>
      <dgm:spPr/>
      <dgm:t>
        <a:bodyPr/>
        <a:lstStyle/>
        <a:p>
          <a:endParaRPr lang="en-GB" noProof="0" dirty="0"/>
        </a:p>
      </dgm:t>
    </dgm:pt>
    <dgm:pt modelId="{566F9346-739B-4F6D-BE17-3CFF5A10D9EF}" type="sibTrans" cxnId="{FDAAC8F5-8C70-4A49-B305-77B200B2E3C3}">
      <dgm:prSet/>
      <dgm:spPr/>
      <dgm:t>
        <a:bodyPr/>
        <a:lstStyle/>
        <a:p>
          <a:endParaRPr lang="en-GB" noProof="0" dirty="0"/>
        </a:p>
      </dgm:t>
    </dgm:pt>
    <dgm:pt modelId="{875CF333-B056-48B5-8E32-89EBC5DBEAD5}" type="pres">
      <dgm:prSet presAssocID="{AE3D63F1-99C9-4F3D-B35A-53953A2836EC}" presName="diagram" presStyleCnt="0">
        <dgm:presLayoutVars>
          <dgm:dir/>
          <dgm:resizeHandles val="exact"/>
        </dgm:presLayoutVars>
      </dgm:prSet>
      <dgm:spPr/>
    </dgm:pt>
    <dgm:pt modelId="{C5DC0D7C-2308-4E2E-BBC4-030E00687158}" type="pres">
      <dgm:prSet presAssocID="{977BBBB0-84D6-4AEB-BA4B-E993BE10522D}" presName="node" presStyleLbl="node1" presStyleIdx="0" presStyleCnt="2" custScaleX="104000" custScaleY="148183">
        <dgm:presLayoutVars>
          <dgm:bulletEnabled val="1"/>
        </dgm:presLayoutVars>
      </dgm:prSet>
      <dgm:spPr/>
    </dgm:pt>
    <dgm:pt modelId="{0E9DC2F5-EF7B-409E-80C8-E2F326F29C27}" type="pres">
      <dgm:prSet presAssocID="{BDD49762-A846-4D30-B1CC-CE01222E81CB}" presName="sibTrans" presStyleCnt="0"/>
      <dgm:spPr/>
    </dgm:pt>
    <dgm:pt modelId="{92BE2764-474F-401A-807F-9F51C3BCCC49}" type="pres">
      <dgm:prSet presAssocID="{A5ABF74B-A461-4A77-BD68-19CE36E87A3B}" presName="node" presStyleLbl="node1" presStyleIdx="1" presStyleCnt="2" custScaleX="91951" custScaleY="148183" custLinFactNeighborX="-4765">
        <dgm:presLayoutVars>
          <dgm:bulletEnabled val="1"/>
        </dgm:presLayoutVars>
      </dgm:prSet>
      <dgm:spPr/>
    </dgm:pt>
  </dgm:ptLst>
  <dgm:cxnLst>
    <dgm:cxn modelId="{F7E4DC19-7EE1-4619-83F3-1EB0555FF5EE}" type="presOf" srcId="{977BBBB0-84D6-4AEB-BA4B-E993BE10522D}" destId="{C5DC0D7C-2308-4E2E-BBC4-030E00687158}" srcOrd="0" destOrd="0" presId="urn:microsoft.com/office/officeart/2005/8/layout/default"/>
    <dgm:cxn modelId="{E884585A-A937-4C3D-ADDD-C58C651B1074}" type="presOf" srcId="{AE3D63F1-99C9-4F3D-B35A-53953A2836EC}" destId="{875CF333-B056-48B5-8E32-89EBC5DBEAD5}" srcOrd="0" destOrd="0" presId="urn:microsoft.com/office/officeart/2005/8/layout/default"/>
    <dgm:cxn modelId="{6846A58F-78AF-4E6D-BC4A-4C187C680DEB}" srcId="{AE3D63F1-99C9-4F3D-B35A-53953A2836EC}" destId="{977BBBB0-84D6-4AEB-BA4B-E993BE10522D}" srcOrd="0" destOrd="0" parTransId="{58CA35E0-E170-42D7-9CCD-A340AEF6E519}" sibTransId="{BDD49762-A846-4D30-B1CC-CE01222E81CB}"/>
    <dgm:cxn modelId="{C90EB6C8-FB7A-4718-94DE-C513822B6962}" type="presOf" srcId="{A5ABF74B-A461-4A77-BD68-19CE36E87A3B}" destId="{92BE2764-474F-401A-807F-9F51C3BCCC49}" srcOrd="0" destOrd="0" presId="urn:microsoft.com/office/officeart/2005/8/layout/default"/>
    <dgm:cxn modelId="{FDAAC8F5-8C70-4A49-B305-77B200B2E3C3}" srcId="{AE3D63F1-99C9-4F3D-B35A-53953A2836EC}" destId="{A5ABF74B-A461-4A77-BD68-19CE36E87A3B}" srcOrd="1" destOrd="0" parTransId="{00841200-C9BF-453D-9D57-8A02536F9FBC}" sibTransId="{566F9346-739B-4F6D-BE17-3CFF5A10D9EF}"/>
    <dgm:cxn modelId="{72FF43A7-5CB3-4949-A1E3-9A9FBD914426}" type="presParOf" srcId="{875CF333-B056-48B5-8E32-89EBC5DBEAD5}" destId="{C5DC0D7C-2308-4E2E-BBC4-030E00687158}" srcOrd="0" destOrd="0" presId="urn:microsoft.com/office/officeart/2005/8/layout/default"/>
    <dgm:cxn modelId="{1332082B-C14E-480E-8BA5-595932DAD6FE}" type="presParOf" srcId="{875CF333-B056-48B5-8E32-89EBC5DBEAD5}" destId="{0E9DC2F5-EF7B-409E-80C8-E2F326F29C27}" srcOrd="1" destOrd="0" presId="urn:microsoft.com/office/officeart/2005/8/layout/default"/>
    <dgm:cxn modelId="{09A1386B-6405-4E10-AE2B-3A7EBBCF0602}" type="presParOf" srcId="{875CF333-B056-48B5-8E32-89EBC5DBEAD5}" destId="{92BE2764-474F-401A-807F-9F51C3BCCC4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EE5E6D-7B5F-411A-908B-EDA461A04BBB}" type="doc">
      <dgm:prSet loTypeId="urn:microsoft.com/office/officeart/2005/8/layout/hProcess11" loCatId="process" qsTypeId="urn:microsoft.com/office/officeart/2005/8/quickstyle/simple1" qsCatId="simple" csTypeId="urn:microsoft.com/office/officeart/2005/8/colors/accent1_2" csCatId="accent1" phldr="1"/>
      <dgm:spPr/>
    </dgm:pt>
    <dgm:pt modelId="{1766B921-7E27-4F19-A57B-A6A8BBC9B431}">
      <dgm:prSet phldrT="[Text]"/>
      <dgm:spPr/>
      <dgm:t>
        <a:bodyPr/>
        <a:lstStyle/>
        <a:p>
          <a:r>
            <a:rPr lang="en-US" noProof="0" dirty="0"/>
            <a:t>01/2022:</a:t>
          </a:r>
          <a:br>
            <a:rPr lang="en-US" noProof="0" dirty="0"/>
          </a:br>
          <a:r>
            <a:rPr lang="en-US" noProof="0" dirty="0"/>
            <a:t> Kick-Off</a:t>
          </a:r>
        </a:p>
      </dgm:t>
    </dgm:pt>
    <dgm:pt modelId="{6B5EA640-E767-483A-B32F-146B470FB681}" type="parTrans" cxnId="{DC737D7C-9E35-47AD-930B-A06D2209D149}">
      <dgm:prSet/>
      <dgm:spPr/>
      <dgm:t>
        <a:bodyPr/>
        <a:lstStyle/>
        <a:p>
          <a:endParaRPr lang="en-US"/>
        </a:p>
      </dgm:t>
    </dgm:pt>
    <dgm:pt modelId="{2A8968CA-8470-4A08-B018-53A601E95674}" type="sibTrans" cxnId="{DC737D7C-9E35-47AD-930B-A06D2209D149}">
      <dgm:prSet/>
      <dgm:spPr/>
      <dgm:t>
        <a:bodyPr/>
        <a:lstStyle/>
        <a:p>
          <a:endParaRPr lang="en-US"/>
        </a:p>
      </dgm:t>
    </dgm:pt>
    <dgm:pt modelId="{3383D9DB-BEE3-4453-8852-34751CD0DF22}">
      <dgm:prSet phldrT="[Text]"/>
      <dgm:spPr/>
      <dgm:t>
        <a:bodyPr/>
        <a:lstStyle/>
        <a:p>
          <a:r>
            <a:rPr lang="en-US" noProof="0" dirty="0"/>
            <a:t>25/03/2022: Update procedures, workflows, and GitLab hand-Over</a:t>
          </a:r>
        </a:p>
      </dgm:t>
    </dgm:pt>
    <dgm:pt modelId="{635059E5-BDCF-4E79-A565-9BE93B8FB88A}" type="parTrans" cxnId="{020A7C87-6084-473C-9439-7C8ACDEDA64D}">
      <dgm:prSet/>
      <dgm:spPr/>
      <dgm:t>
        <a:bodyPr/>
        <a:lstStyle/>
        <a:p>
          <a:endParaRPr lang="en-US"/>
        </a:p>
      </dgm:t>
    </dgm:pt>
    <dgm:pt modelId="{0670537C-F49C-42D7-ADA8-A5246CBF155C}" type="sibTrans" cxnId="{020A7C87-6084-473C-9439-7C8ACDEDA64D}">
      <dgm:prSet/>
      <dgm:spPr/>
      <dgm:t>
        <a:bodyPr/>
        <a:lstStyle/>
        <a:p>
          <a:endParaRPr lang="en-US"/>
        </a:p>
      </dgm:t>
    </dgm:pt>
    <dgm:pt modelId="{C5E29160-F1DE-4AA3-A02A-CC249F21E997}">
      <dgm:prSet phldrT="[Text]"/>
      <dgm:spPr/>
      <dgm:t>
        <a:bodyPr/>
        <a:lstStyle/>
        <a:p>
          <a:r>
            <a:rPr lang="en-US" noProof="0" dirty="0"/>
            <a:t>23/02/2023: </a:t>
          </a:r>
          <a:br>
            <a:rPr lang="en-US" noProof="0" dirty="0"/>
          </a:br>
          <a:r>
            <a:rPr lang="en-US" noProof="0" dirty="0"/>
            <a:t>Status Report WPRS</a:t>
          </a:r>
        </a:p>
      </dgm:t>
    </dgm:pt>
    <dgm:pt modelId="{F0CC11C8-4561-4C69-BFF9-02AC684921DE}" type="parTrans" cxnId="{1CAD6AAD-73A3-4FD3-8EF7-63426CFF2294}">
      <dgm:prSet/>
      <dgm:spPr/>
      <dgm:t>
        <a:bodyPr/>
        <a:lstStyle/>
        <a:p>
          <a:endParaRPr lang="en-US"/>
        </a:p>
      </dgm:t>
    </dgm:pt>
    <dgm:pt modelId="{B0D39E0F-4BA6-433F-8A97-1B2042E1B45D}" type="sibTrans" cxnId="{1CAD6AAD-73A3-4FD3-8EF7-63426CFF2294}">
      <dgm:prSet/>
      <dgm:spPr/>
      <dgm:t>
        <a:bodyPr/>
        <a:lstStyle/>
        <a:p>
          <a:endParaRPr lang="en-US"/>
        </a:p>
      </dgm:t>
    </dgm:pt>
    <dgm:pt modelId="{35758B52-3011-465A-ACC4-7AF641462450}">
      <dgm:prSet phldrT="[Text]"/>
      <dgm:spPr/>
      <dgm:t>
        <a:bodyPr/>
        <a:lstStyle/>
        <a:p>
          <a:r>
            <a:rPr lang="en-US" noProof="0" dirty="0">
              <a:solidFill>
                <a:schemeClr val="tx1"/>
              </a:solidFill>
            </a:rPr>
            <a:t>04/03/2022: Prioritize development &amp; define subgroups dealing with specific entries </a:t>
          </a:r>
        </a:p>
      </dgm:t>
    </dgm:pt>
    <dgm:pt modelId="{5A3579B4-8DA4-40C3-A38C-533818ADE30D}" type="parTrans" cxnId="{CAB6F839-5984-496C-AB97-9E18177A296A}">
      <dgm:prSet/>
      <dgm:spPr/>
      <dgm:t>
        <a:bodyPr/>
        <a:lstStyle/>
        <a:p>
          <a:endParaRPr lang="en-US"/>
        </a:p>
      </dgm:t>
    </dgm:pt>
    <dgm:pt modelId="{CB58971E-A538-4548-A66C-CF0EBDB364CB}" type="sibTrans" cxnId="{CAB6F839-5984-496C-AB97-9E18177A296A}">
      <dgm:prSet/>
      <dgm:spPr/>
      <dgm:t>
        <a:bodyPr/>
        <a:lstStyle/>
        <a:p>
          <a:endParaRPr lang="en-US"/>
        </a:p>
      </dgm:t>
    </dgm:pt>
    <dgm:pt modelId="{775E7044-B2D7-4D59-B08F-720C92254128}">
      <dgm:prSet phldrT="[Text]"/>
      <dgm:spPr/>
      <dgm:t>
        <a:bodyPr/>
        <a:lstStyle/>
        <a:p>
          <a:endParaRPr lang="en-US" noProof="0" dirty="0"/>
        </a:p>
      </dgm:t>
    </dgm:pt>
    <dgm:pt modelId="{0FAD8ECE-E3B4-4BB5-963A-F781368B444F}" type="parTrans" cxnId="{0F0E4394-36D8-481C-8D75-503C49C907A1}">
      <dgm:prSet/>
      <dgm:spPr/>
      <dgm:t>
        <a:bodyPr/>
        <a:lstStyle/>
        <a:p>
          <a:endParaRPr lang="en-US"/>
        </a:p>
      </dgm:t>
    </dgm:pt>
    <dgm:pt modelId="{3511D79E-CE73-423D-94FC-BA28057AB345}" type="sibTrans" cxnId="{0F0E4394-36D8-481C-8D75-503C49C907A1}">
      <dgm:prSet/>
      <dgm:spPr/>
      <dgm:t>
        <a:bodyPr/>
        <a:lstStyle/>
        <a:p>
          <a:endParaRPr lang="en-US"/>
        </a:p>
      </dgm:t>
    </dgm:pt>
    <dgm:pt modelId="{1498B8CC-9B18-4F82-ABF3-4C6EF1BB123E}" type="pres">
      <dgm:prSet presAssocID="{F6EE5E6D-7B5F-411A-908B-EDA461A04BBB}" presName="Name0" presStyleCnt="0">
        <dgm:presLayoutVars>
          <dgm:dir/>
          <dgm:resizeHandles val="exact"/>
        </dgm:presLayoutVars>
      </dgm:prSet>
      <dgm:spPr/>
    </dgm:pt>
    <dgm:pt modelId="{0C2804D9-D100-414A-BD8E-4E8A91CF70A2}" type="pres">
      <dgm:prSet presAssocID="{F6EE5E6D-7B5F-411A-908B-EDA461A04BBB}" presName="arrow" presStyleLbl="bgShp" presStyleIdx="0" presStyleCnt="1" custScaleY="116066" custLinFactNeighborX="54"/>
      <dgm:spPr>
        <a:solidFill>
          <a:srgbClr val="D0D8E8"/>
        </a:solidFill>
      </dgm:spPr>
    </dgm:pt>
    <dgm:pt modelId="{2A6A8F9D-F195-41AC-81E0-ACDFEE02DB2B}" type="pres">
      <dgm:prSet presAssocID="{F6EE5E6D-7B5F-411A-908B-EDA461A04BBB}" presName="points" presStyleCnt="0"/>
      <dgm:spPr/>
    </dgm:pt>
    <dgm:pt modelId="{FDBF39DC-D563-431B-A7A0-A6AD71796641}" type="pres">
      <dgm:prSet presAssocID="{1766B921-7E27-4F19-A57B-A6A8BBC9B431}" presName="compositeA" presStyleCnt="0"/>
      <dgm:spPr/>
    </dgm:pt>
    <dgm:pt modelId="{A2617454-1CF0-453B-8CE5-EEB263841DA1}" type="pres">
      <dgm:prSet presAssocID="{1766B921-7E27-4F19-A57B-A6A8BBC9B431}" presName="textA" presStyleLbl="revTx" presStyleIdx="0" presStyleCnt="5">
        <dgm:presLayoutVars>
          <dgm:bulletEnabled val="1"/>
        </dgm:presLayoutVars>
      </dgm:prSet>
      <dgm:spPr/>
    </dgm:pt>
    <dgm:pt modelId="{5B64C89D-2FAC-4D3E-A31D-B568117EF6E4}" type="pres">
      <dgm:prSet presAssocID="{1766B921-7E27-4F19-A57B-A6A8BBC9B431}" presName="circleA" presStyleLbl="node1" presStyleIdx="0" presStyleCnt="5"/>
      <dgm:spPr/>
    </dgm:pt>
    <dgm:pt modelId="{F0D846B6-92E2-4483-916D-227784A96049}" type="pres">
      <dgm:prSet presAssocID="{1766B921-7E27-4F19-A57B-A6A8BBC9B431}" presName="spaceA" presStyleCnt="0"/>
      <dgm:spPr/>
    </dgm:pt>
    <dgm:pt modelId="{1ACB3C7E-BB16-4EB4-9A22-7BE3D650B2DE}" type="pres">
      <dgm:prSet presAssocID="{2A8968CA-8470-4A08-B018-53A601E95674}" presName="space" presStyleCnt="0"/>
      <dgm:spPr/>
    </dgm:pt>
    <dgm:pt modelId="{A7482975-3624-4A84-8765-1F2FDE735DAD}" type="pres">
      <dgm:prSet presAssocID="{35758B52-3011-465A-ACC4-7AF641462450}" presName="compositeB" presStyleCnt="0"/>
      <dgm:spPr/>
    </dgm:pt>
    <dgm:pt modelId="{4A8A0CF9-954D-450D-B9AC-2681F6A32010}" type="pres">
      <dgm:prSet presAssocID="{35758B52-3011-465A-ACC4-7AF641462450}" presName="textB" presStyleLbl="revTx" presStyleIdx="1" presStyleCnt="5" custLinFactNeighborX="-48333" custLinFactNeighborY="403">
        <dgm:presLayoutVars>
          <dgm:bulletEnabled val="1"/>
        </dgm:presLayoutVars>
      </dgm:prSet>
      <dgm:spPr/>
    </dgm:pt>
    <dgm:pt modelId="{E809FAAD-CEBA-4257-A515-D559389DA544}" type="pres">
      <dgm:prSet presAssocID="{35758B52-3011-465A-ACC4-7AF641462450}" presName="circleB" presStyleLbl="node1" presStyleIdx="1" presStyleCnt="5" custLinFactX="-86351" custLinFactNeighborX="-100000" custLinFactNeighborY="1613"/>
      <dgm:spPr>
        <a:solidFill>
          <a:schemeClr val="accent1"/>
        </a:solidFill>
      </dgm:spPr>
    </dgm:pt>
    <dgm:pt modelId="{6188E4A3-340D-4D84-81EE-59C159C2E7E5}" type="pres">
      <dgm:prSet presAssocID="{35758B52-3011-465A-ACC4-7AF641462450}" presName="spaceB" presStyleCnt="0"/>
      <dgm:spPr/>
    </dgm:pt>
    <dgm:pt modelId="{27F66F8B-D932-43F6-BECE-C2B3E47D639B}" type="pres">
      <dgm:prSet presAssocID="{CB58971E-A538-4548-A66C-CF0EBDB364CB}" presName="space" presStyleCnt="0"/>
      <dgm:spPr/>
    </dgm:pt>
    <dgm:pt modelId="{905A041B-0C70-4F8F-8A05-0E8B09C1F10E}" type="pres">
      <dgm:prSet presAssocID="{3383D9DB-BEE3-4453-8852-34751CD0DF22}" presName="compositeA" presStyleCnt="0"/>
      <dgm:spPr/>
    </dgm:pt>
    <dgm:pt modelId="{62E9EEAC-2071-41DA-AF65-A5EA73D08C32}" type="pres">
      <dgm:prSet presAssocID="{3383D9DB-BEE3-4453-8852-34751CD0DF22}" presName="textA" presStyleLbl="revTx" presStyleIdx="2" presStyleCnt="5" custLinFactNeighborX="-96414" custLinFactNeighborY="403">
        <dgm:presLayoutVars>
          <dgm:bulletEnabled val="1"/>
        </dgm:presLayoutVars>
      </dgm:prSet>
      <dgm:spPr/>
    </dgm:pt>
    <dgm:pt modelId="{8F407EFF-9A18-4406-B74C-D1A65A898DD6}" type="pres">
      <dgm:prSet presAssocID="{3383D9DB-BEE3-4453-8852-34751CD0DF22}" presName="circleA" presStyleLbl="node1" presStyleIdx="2" presStyleCnt="5" custLinFactX="-182258" custLinFactNeighborX="-200000" custLinFactNeighborY="1613"/>
      <dgm:spPr/>
    </dgm:pt>
    <dgm:pt modelId="{4BBB25F8-814A-4302-86C0-90E5EFBDBF40}" type="pres">
      <dgm:prSet presAssocID="{3383D9DB-BEE3-4453-8852-34751CD0DF22}" presName="spaceA" presStyleCnt="0"/>
      <dgm:spPr/>
    </dgm:pt>
    <dgm:pt modelId="{F9DB4AD2-4599-4DF4-BC5D-0A9EEF00741E}" type="pres">
      <dgm:prSet presAssocID="{0670537C-F49C-42D7-ADA8-A5246CBF155C}" presName="space" presStyleCnt="0"/>
      <dgm:spPr/>
    </dgm:pt>
    <dgm:pt modelId="{8029741B-11ED-482B-ADC4-1CF1DB2884C1}" type="pres">
      <dgm:prSet presAssocID="{C5E29160-F1DE-4AA3-A02A-CC249F21E997}" presName="compositeB" presStyleCnt="0"/>
      <dgm:spPr/>
    </dgm:pt>
    <dgm:pt modelId="{E95FFF14-D9FB-4033-BC08-4C0AE75B1487}" type="pres">
      <dgm:prSet presAssocID="{C5E29160-F1DE-4AA3-A02A-CC249F21E997}" presName="textB" presStyleLbl="revTx" presStyleIdx="3" presStyleCnt="5" custLinFactX="-47684" custLinFactNeighborX="-100000" custLinFactNeighborY="0">
        <dgm:presLayoutVars>
          <dgm:bulletEnabled val="1"/>
        </dgm:presLayoutVars>
      </dgm:prSet>
      <dgm:spPr/>
    </dgm:pt>
    <dgm:pt modelId="{DAE9282D-3E82-4070-9071-293E23E6468E}" type="pres">
      <dgm:prSet presAssocID="{C5E29160-F1DE-4AA3-A02A-CC249F21E997}" presName="circleB" presStyleLbl="node1" presStyleIdx="3" presStyleCnt="5" custLinFactX="300000" custLinFactNeighborX="398558" custLinFactNeighborY="4143"/>
      <dgm:spPr/>
    </dgm:pt>
    <dgm:pt modelId="{BEC138FC-7AF4-4D4C-B9D7-D0339DAEB2AA}" type="pres">
      <dgm:prSet presAssocID="{C5E29160-F1DE-4AA3-A02A-CC249F21E997}" presName="spaceB" presStyleCnt="0"/>
      <dgm:spPr/>
    </dgm:pt>
    <dgm:pt modelId="{2BB9E426-F89E-4236-A3C3-D99FCC44114F}" type="pres">
      <dgm:prSet presAssocID="{B0D39E0F-4BA6-433F-8A97-1B2042E1B45D}" presName="space" presStyleCnt="0"/>
      <dgm:spPr/>
    </dgm:pt>
    <dgm:pt modelId="{6FDA3267-29A6-4B53-A229-F9650FC6D1D0}" type="pres">
      <dgm:prSet presAssocID="{775E7044-B2D7-4D59-B08F-720C92254128}" presName="compositeA" presStyleCnt="0"/>
      <dgm:spPr/>
    </dgm:pt>
    <dgm:pt modelId="{1AE6984A-979F-4C49-9C3F-25722B3F5EC6}" type="pres">
      <dgm:prSet presAssocID="{775E7044-B2D7-4D59-B08F-720C92254128}" presName="textA" presStyleLbl="revTx" presStyleIdx="4" presStyleCnt="5" custScaleY="92239" custLinFactNeighborX="58057" custLinFactNeighborY="1568">
        <dgm:presLayoutVars>
          <dgm:bulletEnabled val="1"/>
        </dgm:presLayoutVars>
      </dgm:prSet>
      <dgm:spPr/>
    </dgm:pt>
    <dgm:pt modelId="{255808BD-2B79-4D3A-A42C-FBD4197FE292}" type="pres">
      <dgm:prSet presAssocID="{775E7044-B2D7-4D59-B08F-720C92254128}" presName="circleA" presStyleLbl="node1" presStyleIdx="4" presStyleCnt="5" custLinFactX="100000" custLinFactNeighborX="182637" custLinFactNeighborY="7493"/>
      <dgm:spPr/>
    </dgm:pt>
    <dgm:pt modelId="{873D3D5D-B1BD-4825-A505-1B1BAAB13232}" type="pres">
      <dgm:prSet presAssocID="{775E7044-B2D7-4D59-B08F-720C92254128}" presName="spaceA" presStyleCnt="0"/>
      <dgm:spPr/>
    </dgm:pt>
  </dgm:ptLst>
  <dgm:cxnLst>
    <dgm:cxn modelId="{BD898423-DB03-4BA5-B2BC-DB9FF5750679}" type="presOf" srcId="{3383D9DB-BEE3-4453-8852-34751CD0DF22}" destId="{62E9EEAC-2071-41DA-AF65-A5EA73D08C32}" srcOrd="0" destOrd="0" presId="urn:microsoft.com/office/officeart/2005/8/layout/hProcess11"/>
    <dgm:cxn modelId="{CAB6F839-5984-496C-AB97-9E18177A296A}" srcId="{F6EE5E6D-7B5F-411A-908B-EDA461A04BBB}" destId="{35758B52-3011-465A-ACC4-7AF641462450}" srcOrd="1" destOrd="0" parTransId="{5A3579B4-8DA4-40C3-A38C-533818ADE30D}" sibTransId="{CB58971E-A538-4548-A66C-CF0EBDB364CB}"/>
    <dgm:cxn modelId="{CC80643C-E936-498A-9A83-1A9FCD67A220}" type="presOf" srcId="{F6EE5E6D-7B5F-411A-908B-EDA461A04BBB}" destId="{1498B8CC-9B18-4F82-ABF3-4C6EF1BB123E}" srcOrd="0" destOrd="0" presId="urn:microsoft.com/office/officeart/2005/8/layout/hProcess11"/>
    <dgm:cxn modelId="{4E643C4F-8EB0-4458-AD49-D1DC3490662D}" type="presOf" srcId="{C5E29160-F1DE-4AA3-A02A-CC249F21E997}" destId="{E95FFF14-D9FB-4033-BC08-4C0AE75B1487}" srcOrd="0" destOrd="0" presId="urn:microsoft.com/office/officeart/2005/8/layout/hProcess11"/>
    <dgm:cxn modelId="{DC737D7C-9E35-47AD-930B-A06D2209D149}" srcId="{F6EE5E6D-7B5F-411A-908B-EDA461A04BBB}" destId="{1766B921-7E27-4F19-A57B-A6A8BBC9B431}" srcOrd="0" destOrd="0" parTransId="{6B5EA640-E767-483A-B32F-146B470FB681}" sibTransId="{2A8968CA-8470-4A08-B018-53A601E95674}"/>
    <dgm:cxn modelId="{020A7C87-6084-473C-9439-7C8ACDEDA64D}" srcId="{F6EE5E6D-7B5F-411A-908B-EDA461A04BBB}" destId="{3383D9DB-BEE3-4453-8852-34751CD0DF22}" srcOrd="2" destOrd="0" parTransId="{635059E5-BDCF-4E79-A565-9BE93B8FB88A}" sibTransId="{0670537C-F49C-42D7-ADA8-A5246CBF155C}"/>
    <dgm:cxn modelId="{0F0E4394-36D8-481C-8D75-503C49C907A1}" srcId="{F6EE5E6D-7B5F-411A-908B-EDA461A04BBB}" destId="{775E7044-B2D7-4D59-B08F-720C92254128}" srcOrd="4" destOrd="0" parTransId="{0FAD8ECE-E3B4-4BB5-963A-F781368B444F}" sibTransId="{3511D79E-CE73-423D-94FC-BA28057AB345}"/>
    <dgm:cxn modelId="{1CAD6AAD-73A3-4FD3-8EF7-63426CFF2294}" srcId="{F6EE5E6D-7B5F-411A-908B-EDA461A04BBB}" destId="{C5E29160-F1DE-4AA3-A02A-CC249F21E997}" srcOrd="3" destOrd="0" parTransId="{F0CC11C8-4561-4C69-BFF9-02AC684921DE}" sibTransId="{B0D39E0F-4BA6-433F-8A97-1B2042E1B45D}"/>
    <dgm:cxn modelId="{B1DBFFAD-C0E5-4CC9-BC89-AF56265F96DA}" type="presOf" srcId="{775E7044-B2D7-4D59-B08F-720C92254128}" destId="{1AE6984A-979F-4C49-9C3F-25722B3F5EC6}" srcOrd="0" destOrd="0" presId="urn:microsoft.com/office/officeart/2005/8/layout/hProcess11"/>
    <dgm:cxn modelId="{376008B7-C31A-47A8-B1CD-18450B0BFC55}" type="presOf" srcId="{1766B921-7E27-4F19-A57B-A6A8BBC9B431}" destId="{A2617454-1CF0-453B-8CE5-EEB263841DA1}" srcOrd="0" destOrd="0" presId="urn:microsoft.com/office/officeart/2005/8/layout/hProcess11"/>
    <dgm:cxn modelId="{44BB9DD9-0772-41DB-846D-BC19EE27E634}" type="presOf" srcId="{35758B52-3011-465A-ACC4-7AF641462450}" destId="{4A8A0CF9-954D-450D-B9AC-2681F6A32010}" srcOrd="0" destOrd="0" presId="urn:microsoft.com/office/officeart/2005/8/layout/hProcess11"/>
    <dgm:cxn modelId="{ABF52323-5CAF-4CB5-8A2B-D16659757E30}" type="presParOf" srcId="{1498B8CC-9B18-4F82-ABF3-4C6EF1BB123E}" destId="{0C2804D9-D100-414A-BD8E-4E8A91CF70A2}" srcOrd="0" destOrd="0" presId="urn:microsoft.com/office/officeart/2005/8/layout/hProcess11"/>
    <dgm:cxn modelId="{8FCD76A5-28CD-4AD9-9C22-3C0F9EF8E72D}" type="presParOf" srcId="{1498B8CC-9B18-4F82-ABF3-4C6EF1BB123E}" destId="{2A6A8F9D-F195-41AC-81E0-ACDFEE02DB2B}" srcOrd="1" destOrd="0" presId="urn:microsoft.com/office/officeart/2005/8/layout/hProcess11"/>
    <dgm:cxn modelId="{B4EC3135-FAF4-4F2F-8657-090AA53D5551}" type="presParOf" srcId="{2A6A8F9D-F195-41AC-81E0-ACDFEE02DB2B}" destId="{FDBF39DC-D563-431B-A7A0-A6AD71796641}" srcOrd="0" destOrd="0" presId="urn:microsoft.com/office/officeart/2005/8/layout/hProcess11"/>
    <dgm:cxn modelId="{A15AE29E-71E5-4882-89B0-284BB27126E4}" type="presParOf" srcId="{FDBF39DC-D563-431B-A7A0-A6AD71796641}" destId="{A2617454-1CF0-453B-8CE5-EEB263841DA1}" srcOrd="0" destOrd="0" presId="urn:microsoft.com/office/officeart/2005/8/layout/hProcess11"/>
    <dgm:cxn modelId="{519752AC-7EE0-49D8-8736-E55E78E3A903}" type="presParOf" srcId="{FDBF39DC-D563-431B-A7A0-A6AD71796641}" destId="{5B64C89D-2FAC-4D3E-A31D-B568117EF6E4}" srcOrd="1" destOrd="0" presId="urn:microsoft.com/office/officeart/2005/8/layout/hProcess11"/>
    <dgm:cxn modelId="{9BDBC7ED-0ACF-4AC3-B4B2-D47136C98339}" type="presParOf" srcId="{FDBF39DC-D563-431B-A7A0-A6AD71796641}" destId="{F0D846B6-92E2-4483-916D-227784A96049}" srcOrd="2" destOrd="0" presId="urn:microsoft.com/office/officeart/2005/8/layout/hProcess11"/>
    <dgm:cxn modelId="{5E5C8A71-DE41-47CE-B131-432E67F00126}" type="presParOf" srcId="{2A6A8F9D-F195-41AC-81E0-ACDFEE02DB2B}" destId="{1ACB3C7E-BB16-4EB4-9A22-7BE3D650B2DE}" srcOrd="1" destOrd="0" presId="urn:microsoft.com/office/officeart/2005/8/layout/hProcess11"/>
    <dgm:cxn modelId="{5055B1E2-B3A7-4887-9BD8-7DE3FB002EC5}" type="presParOf" srcId="{2A6A8F9D-F195-41AC-81E0-ACDFEE02DB2B}" destId="{A7482975-3624-4A84-8765-1F2FDE735DAD}" srcOrd="2" destOrd="0" presId="urn:microsoft.com/office/officeart/2005/8/layout/hProcess11"/>
    <dgm:cxn modelId="{4288F97E-1EE7-4EAB-8F05-33DA07F7183F}" type="presParOf" srcId="{A7482975-3624-4A84-8765-1F2FDE735DAD}" destId="{4A8A0CF9-954D-450D-B9AC-2681F6A32010}" srcOrd="0" destOrd="0" presId="urn:microsoft.com/office/officeart/2005/8/layout/hProcess11"/>
    <dgm:cxn modelId="{08EAAC04-0986-4A5F-B7E7-30C1CA5336B9}" type="presParOf" srcId="{A7482975-3624-4A84-8765-1F2FDE735DAD}" destId="{E809FAAD-CEBA-4257-A515-D559389DA544}" srcOrd="1" destOrd="0" presId="urn:microsoft.com/office/officeart/2005/8/layout/hProcess11"/>
    <dgm:cxn modelId="{F7675811-0733-43FC-AC9C-3271291580D1}" type="presParOf" srcId="{A7482975-3624-4A84-8765-1F2FDE735DAD}" destId="{6188E4A3-340D-4D84-81EE-59C159C2E7E5}" srcOrd="2" destOrd="0" presId="urn:microsoft.com/office/officeart/2005/8/layout/hProcess11"/>
    <dgm:cxn modelId="{34BE1CA3-AD0C-49FC-AC98-1896AA5D6854}" type="presParOf" srcId="{2A6A8F9D-F195-41AC-81E0-ACDFEE02DB2B}" destId="{27F66F8B-D932-43F6-BECE-C2B3E47D639B}" srcOrd="3" destOrd="0" presId="urn:microsoft.com/office/officeart/2005/8/layout/hProcess11"/>
    <dgm:cxn modelId="{3A3A0357-874A-4E5E-AD15-681D254FD70E}" type="presParOf" srcId="{2A6A8F9D-F195-41AC-81E0-ACDFEE02DB2B}" destId="{905A041B-0C70-4F8F-8A05-0E8B09C1F10E}" srcOrd="4" destOrd="0" presId="urn:microsoft.com/office/officeart/2005/8/layout/hProcess11"/>
    <dgm:cxn modelId="{2E68A917-CAC6-4F0C-BFD3-D4B1768F7C7A}" type="presParOf" srcId="{905A041B-0C70-4F8F-8A05-0E8B09C1F10E}" destId="{62E9EEAC-2071-41DA-AF65-A5EA73D08C32}" srcOrd="0" destOrd="0" presId="urn:microsoft.com/office/officeart/2005/8/layout/hProcess11"/>
    <dgm:cxn modelId="{D7D255EB-C668-4DE5-AD23-9120AC7BA675}" type="presParOf" srcId="{905A041B-0C70-4F8F-8A05-0E8B09C1F10E}" destId="{8F407EFF-9A18-4406-B74C-D1A65A898DD6}" srcOrd="1" destOrd="0" presId="urn:microsoft.com/office/officeart/2005/8/layout/hProcess11"/>
    <dgm:cxn modelId="{5D919B7B-7C8D-4535-A2C1-B15ED5C6080E}" type="presParOf" srcId="{905A041B-0C70-4F8F-8A05-0E8B09C1F10E}" destId="{4BBB25F8-814A-4302-86C0-90E5EFBDBF40}" srcOrd="2" destOrd="0" presId="urn:microsoft.com/office/officeart/2005/8/layout/hProcess11"/>
    <dgm:cxn modelId="{678ADA4D-D749-445B-8105-5E2D960BC3D4}" type="presParOf" srcId="{2A6A8F9D-F195-41AC-81E0-ACDFEE02DB2B}" destId="{F9DB4AD2-4599-4DF4-BC5D-0A9EEF00741E}" srcOrd="5" destOrd="0" presId="urn:microsoft.com/office/officeart/2005/8/layout/hProcess11"/>
    <dgm:cxn modelId="{03B7417C-64B1-42A9-A3EE-B4DC3728C8F6}" type="presParOf" srcId="{2A6A8F9D-F195-41AC-81E0-ACDFEE02DB2B}" destId="{8029741B-11ED-482B-ADC4-1CF1DB2884C1}" srcOrd="6" destOrd="0" presId="urn:microsoft.com/office/officeart/2005/8/layout/hProcess11"/>
    <dgm:cxn modelId="{99C2AFB8-FB40-432C-9A07-67F946148CCF}" type="presParOf" srcId="{8029741B-11ED-482B-ADC4-1CF1DB2884C1}" destId="{E95FFF14-D9FB-4033-BC08-4C0AE75B1487}" srcOrd="0" destOrd="0" presId="urn:microsoft.com/office/officeart/2005/8/layout/hProcess11"/>
    <dgm:cxn modelId="{6FF0CF98-7FBA-493F-9190-9D00C156A9A2}" type="presParOf" srcId="{8029741B-11ED-482B-ADC4-1CF1DB2884C1}" destId="{DAE9282D-3E82-4070-9071-293E23E6468E}" srcOrd="1" destOrd="0" presId="urn:microsoft.com/office/officeart/2005/8/layout/hProcess11"/>
    <dgm:cxn modelId="{13959A84-F19F-4F32-8812-E8FD2E2752A0}" type="presParOf" srcId="{8029741B-11ED-482B-ADC4-1CF1DB2884C1}" destId="{BEC138FC-7AF4-4D4C-B9D7-D0339DAEB2AA}" srcOrd="2" destOrd="0" presId="urn:microsoft.com/office/officeart/2005/8/layout/hProcess11"/>
    <dgm:cxn modelId="{1DADC542-83EE-4EA4-BADD-1D0F350237D7}" type="presParOf" srcId="{2A6A8F9D-F195-41AC-81E0-ACDFEE02DB2B}" destId="{2BB9E426-F89E-4236-A3C3-D99FCC44114F}" srcOrd="7" destOrd="0" presId="urn:microsoft.com/office/officeart/2005/8/layout/hProcess11"/>
    <dgm:cxn modelId="{5F2EE3F3-68D9-41D5-AEEE-FE0B2B606BB6}" type="presParOf" srcId="{2A6A8F9D-F195-41AC-81E0-ACDFEE02DB2B}" destId="{6FDA3267-29A6-4B53-A229-F9650FC6D1D0}" srcOrd="8" destOrd="0" presId="urn:microsoft.com/office/officeart/2005/8/layout/hProcess11"/>
    <dgm:cxn modelId="{8D1D60F7-7480-4BBE-8744-E5D34664974F}" type="presParOf" srcId="{6FDA3267-29A6-4B53-A229-F9650FC6D1D0}" destId="{1AE6984A-979F-4C49-9C3F-25722B3F5EC6}" srcOrd="0" destOrd="0" presId="urn:microsoft.com/office/officeart/2005/8/layout/hProcess11"/>
    <dgm:cxn modelId="{C35260E4-E720-4AFE-B5F2-E5078EE3B5A1}" type="presParOf" srcId="{6FDA3267-29A6-4B53-A229-F9650FC6D1D0}" destId="{255808BD-2B79-4D3A-A42C-FBD4197FE292}" srcOrd="1" destOrd="0" presId="urn:microsoft.com/office/officeart/2005/8/layout/hProcess11"/>
    <dgm:cxn modelId="{03C8C799-3F2D-47DD-B5D3-40446F26528A}" type="presParOf" srcId="{6FDA3267-29A6-4B53-A229-F9650FC6D1D0}" destId="{873D3D5D-B1BD-4825-A505-1B1BAAB1323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EE5E6D-7B5F-411A-908B-EDA461A04BBB}" type="doc">
      <dgm:prSet loTypeId="urn:microsoft.com/office/officeart/2005/8/layout/hProcess11" loCatId="process" qsTypeId="urn:microsoft.com/office/officeart/2005/8/quickstyle/simple1" qsCatId="simple" csTypeId="urn:microsoft.com/office/officeart/2005/8/colors/accent1_2" csCatId="accent1" phldr="1"/>
      <dgm:spPr/>
    </dgm:pt>
    <dgm:pt modelId="{1766B921-7E27-4F19-A57B-A6A8BBC9B431}">
      <dgm:prSet phldrT="[Text]"/>
      <dgm:spPr/>
      <dgm:t>
        <a:bodyPr/>
        <a:lstStyle/>
        <a:p>
          <a:r>
            <a:rPr lang="en-US" noProof="0" dirty="0"/>
            <a:t>01/2022:</a:t>
          </a:r>
          <a:br>
            <a:rPr lang="en-US" noProof="0" dirty="0"/>
          </a:br>
          <a:r>
            <a:rPr lang="en-US" noProof="0" dirty="0"/>
            <a:t> Kick-Off</a:t>
          </a:r>
        </a:p>
      </dgm:t>
    </dgm:pt>
    <dgm:pt modelId="{6B5EA640-E767-483A-B32F-146B470FB681}" type="parTrans" cxnId="{DC737D7C-9E35-47AD-930B-A06D2209D149}">
      <dgm:prSet/>
      <dgm:spPr/>
      <dgm:t>
        <a:bodyPr/>
        <a:lstStyle/>
        <a:p>
          <a:endParaRPr lang="en-US"/>
        </a:p>
      </dgm:t>
    </dgm:pt>
    <dgm:pt modelId="{2A8968CA-8470-4A08-B018-53A601E95674}" type="sibTrans" cxnId="{DC737D7C-9E35-47AD-930B-A06D2209D149}">
      <dgm:prSet/>
      <dgm:spPr/>
      <dgm:t>
        <a:bodyPr/>
        <a:lstStyle/>
        <a:p>
          <a:endParaRPr lang="en-US"/>
        </a:p>
      </dgm:t>
    </dgm:pt>
    <dgm:pt modelId="{3383D9DB-BEE3-4453-8852-34751CD0DF22}">
      <dgm:prSet phldrT="[Text]"/>
      <dgm:spPr/>
      <dgm:t>
        <a:bodyPr/>
        <a:lstStyle/>
        <a:p>
          <a:r>
            <a:rPr lang="en-US" noProof="0" dirty="0"/>
            <a:t>25/03/2022: Update procedures, workflows, and GitLab hand-Over</a:t>
          </a:r>
        </a:p>
      </dgm:t>
    </dgm:pt>
    <dgm:pt modelId="{635059E5-BDCF-4E79-A565-9BE93B8FB88A}" type="parTrans" cxnId="{020A7C87-6084-473C-9439-7C8ACDEDA64D}">
      <dgm:prSet/>
      <dgm:spPr/>
      <dgm:t>
        <a:bodyPr/>
        <a:lstStyle/>
        <a:p>
          <a:endParaRPr lang="en-US"/>
        </a:p>
      </dgm:t>
    </dgm:pt>
    <dgm:pt modelId="{0670537C-F49C-42D7-ADA8-A5246CBF155C}" type="sibTrans" cxnId="{020A7C87-6084-473C-9439-7C8ACDEDA64D}">
      <dgm:prSet/>
      <dgm:spPr/>
      <dgm:t>
        <a:bodyPr/>
        <a:lstStyle/>
        <a:p>
          <a:endParaRPr lang="en-US"/>
        </a:p>
      </dgm:t>
    </dgm:pt>
    <dgm:pt modelId="{C5E29160-F1DE-4AA3-A02A-CC249F21E997}">
      <dgm:prSet phldrT="[Text]"/>
      <dgm:spPr/>
      <dgm:t>
        <a:bodyPr/>
        <a:lstStyle/>
        <a:p>
          <a:r>
            <a:rPr lang="en-US" noProof="0" dirty="0"/>
            <a:t>02/2023: </a:t>
          </a:r>
          <a:br>
            <a:rPr lang="en-US" noProof="0" dirty="0"/>
          </a:br>
          <a:r>
            <a:rPr lang="en-US" noProof="0" dirty="0"/>
            <a:t>Status Report WPRS</a:t>
          </a:r>
        </a:p>
      </dgm:t>
    </dgm:pt>
    <dgm:pt modelId="{F0CC11C8-4561-4C69-BFF9-02AC684921DE}" type="parTrans" cxnId="{1CAD6AAD-73A3-4FD3-8EF7-63426CFF2294}">
      <dgm:prSet/>
      <dgm:spPr/>
      <dgm:t>
        <a:bodyPr/>
        <a:lstStyle/>
        <a:p>
          <a:endParaRPr lang="en-US"/>
        </a:p>
      </dgm:t>
    </dgm:pt>
    <dgm:pt modelId="{B0D39E0F-4BA6-433F-8A97-1B2042E1B45D}" type="sibTrans" cxnId="{1CAD6AAD-73A3-4FD3-8EF7-63426CFF2294}">
      <dgm:prSet/>
      <dgm:spPr/>
      <dgm:t>
        <a:bodyPr/>
        <a:lstStyle/>
        <a:p>
          <a:endParaRPr lang="en-US"/>
        </a:p>
      </dgm:t>
    </dgm:pt>
    <dgm:pt modelId="{35758B52-3011-465A-ACC4-7AF641462450}">
      <dgm:prSet phldrT="[Text]"/>
      <dgm:spPr/>
      <dgm:t>
        <a:bodyPr/>
        <a:lstStyle/>
        <a:p>
          <a:r>
            <a:rPr lang="en-US" noProof="0" dirty="0">
              <a:solidFill>
                <a:schemeClr val="tx1"/>
              </a:solidFill>
            </a:rPr>
            <a:t>04/03/2022: Prioritize development &amp; define subgroups dealing with specific entries </a:t>
          </a:r>
        </a:p>
      </dgm:t>
    </dgm:pt>
    <dgm:pt modelId="{5A3579B4-8DA4-40C3-A38C-533818ADE30D}" type="parTrans" cxnId="{CAB6F839-5984-496C-AB97-9E18177A296A}">
      <dgm:prSet/>
      <dgm:spPr/>
      <dgm:t>
        <a:bodyPr/>
        <a:lstStyle/>
        <a:p>
          <a:endParaRPr lang="en-US"/>
        </a:p>
      </dgm:t>
    </dgm:pt>
    <dgm:pt modelId="{CB58971E-A538-4548-A66C-CF0EBDB364CB}" type="sibTrans" cxnId="{CAB6F839-5984-496C-AB97-9E18177A296A}">
      <dgm:prSet/>
      <dgm:spPr/>
      <dgm:t>
        <a:bodyPr/>
        <a:lstStyle/>
        <a:p>
          <a:endParaRPr lang="en-US"/>
        </a:p>
      </dgm:t>
    </dgm:pt>
    <dgm:pt modelId="{775E7044-B2D7-4D59-B08F-720C92254128}">
      <dgm:prSet phldrT="[Text]"/>
      <dgm:spPr/>
      <dgm:t>
        <a:bodyPr/>
        <a:lstStyle/>
        <a:p>
          <a:endParaRPr lang="en-US" noProof="0" dirty="0"/>
        </a:p>
      </dgm:t>
    </dgm:pt>
    <dgm:pt modelId="{0FAD8ECE-E3B4-4BB5-963A-F781368B444F}" type="parTrans" cxnId="{0F0E4394-36D8-481C-8D75-503C49C907A1}">
      <dgm:prSet/>
      <dgm:spPr/>
      <dgm:t>
        <a:bodyPr/>
        <a:lstStyle/>
        <a:p>
          <a:endParaRPr lang="en-US"/>
        </a:p>
      </dgm:t>
    </dgm:pt>
    <dgm:pt modelId="{3511D79E-CE73-423D-94FC-BA28057AB345}" type="sibTrans" cxnId="{0F0E4394-36D8-481C-8D75-503C49C907A1}">
      <dgm:prSet/>
      <dgm:spPr/>
      <dgm:t>
        <a:bodyPr/>
        <a:lstStyle/>
        <a:p>
          <a:endParaRPr lang="en-US"/>
        </a:p>
      </dgm:t>
    </dgm:pt>
    <dgm:pt modelId="{1498B8CC-9B18-4F82-ABF3-4C6EF1BB123E}" type="pres">
      <dgm:prSet presAssocID="{F6EE5E6D-7B5F-411A-908B-EDA461A04BBB}" presName="Name0" presStyleCnt="0">
        <dgm:presLayoutVars>
          <dgm:dir/>
          <dgm:resizeHandles val="exact"/>
        </dgm:presLayoutVars>
      </dgm:prSet>
      <dgm:spPr/>
    </dgm:pt>
    <dgm:pt modelId="{0C2804D9-D100-414A-BD8E-4E8A91CF70A2}" type="pres">
      <dgm:prSet presAssocID="{F6EE5E6D-7B5F-411A-908B-EDA461A04BBB}" presName="arrow" presStyleLbl="bgShp" presStyleIdx="0" presStyleCnt="1" custScaleY="116066" custLinFactNeighborX="54"/>
      <dgm:spPr>
        <a:solidFill>
          <a:srgbClr val="D0D8E8"/>
        </a:solidFill>
      </dgm:spPr>
    </dgm:pt>
    <dgm:pt modelId="{2A6A8F9D-F195-41AC-81E0-ACDFEE02DB2B}" type="pres">
      <dgm:prSet presAssocID="{F6EE5E6D-7B5F-411A-908B-EDA461A04BBB}" presName="points" presStyleCnt="0"/>
      <dgm:spPr/>
    </dgm:pt>
    <dgm:pt modelId="{FDBF39DC-D563-431B-A7A0-A6AD71796641}" type="pres">
      <dgm:prSet presAssocID="{1766B921-7E27-4F19-A57B-A6A8BBC9B431}" presName="compositeA" presStyleCnt="0"/>
      <dgm:spPr/>
    </dgm:pt>
    <dgm:pt modelId="{A2617454-1CF0-453B-8CE5-EEB263841DA1}" type="pres">
      <dgm:prSet presAssocID="{1766B921-7E27-4F19-A57B-A6A8BBC9B431}" presName="textA" presStyleLbl="revTx" presStyleIdx="0" presStyleCnt="5">
        <dgm:presLayoutVars>
          <dgm:bulletEnabled val="1"/>
        </dgm:presLayoutVars>
      </dgm:prSet>
      <dgm:spPr/>
    </dgm:pt>
    <dgm:pt modelId="{5B64C89D-2FAC-4D3E-A31D-B568117EF6E4}" type="pres">
      <dgm:prSet presAssocID="{1766B921-7E27-4F19-A57B-A6A8BBC9B431}" presName="circleA" presStyleLbl="node1" presStyleIdx="0" presStyleCnt="5"/>
      <dgm:spPr/>
    </dgm:pt>
    <dgm:pt modelId="{F0D846B6-92E2-4483-916D-227784A96049}" type="pres">
      <dgm:prSet presAssocID="{1766B921-7E27-4F19-A57B-A6A8BBC9B431}" presName="spaceA" presStyleCnt="0"/>
      <dgm:spPr/>
    </dgm:pt>
    <dgm:pt modelId="{1ACB3C7E-BB16-4EB4-9A22-7BE3D650B2DE}" type="pres">
      <dgm:prSet presAssocID="{2A8968CA-8470-4A08-B018-53A601E95674}" presName="space" presStyleCnt="0"/>
      <dgm:spPr/>
    </dgm:pt>
    <dgm:pt modelId="{A7482975-3624-4A84-8765-1F2FDE735DAD}" type="pres">
      <dgm:prSet presAssocID="{35758B52-3011-465A-ACC4-7AF641462450}" presName="compositeB" presStyleCnt="0"/>
      <dgm:spPr/>
    </dgm:pt>
    <dgm:pt modelId="{4A8A0CF9-954D-450D-B9AC-2681F6A32010}" type="pres">
      <dgm:prSet presAssocID="{35758B52-3011-465A-ACC4-7AF641462450}" presName="textB" presStyleLbl="revTx" presStyleIdx="1" presStyleCnt="5" custLinFactNeighborX="-48333" custLinFactNeighborY="403">
        <dgm:presLayoutVars>
          <dgm:bulletEnabled val="1"/>
        </dgm:presLayoutVars>
      </dgm:prSet>
      <dgm:spPr/>
    </dgm:pt>
    <dgm:pt modelId="{E809FAAD-CEBA-4257-A515-D559389DA544}" type="pres">
      <dgm:prSet presAssocID="{35758B52-3011-465A-ACC4-7AF641462450}" presName="circleB" presStyleLbl="node1" presStyleIdx="1" presStyleCnt="5" custLinFactX="-86351" custLinFactNeighborX="-100000" custLinFactNeighborY="1613"/>
      <dgm:spPr>
        <a:solidFill>
          <a:schemeClr val="accent1"/>
        </a:solidFill>
      </dgm:spPr>
    </dgm:pt>
    <dgm:pt modelId="{6188E4A3-340D-4D84-81EE-59C159C2E7E5}" type="pres">
      <dgm:prSet presAssocID="{35758B52-3011-465A-ACC4-7AF641462450}" presName="spaceB" presStyleCnt="0"/>
      <dgm:spPr/>
    </dgm:pt>
    <dgm:pt modelId="{27F66F8B-D932-43F6-BECE-C2B3E47D639B}" type="pres">
      <dgm:prSet presAssocID="{CB58971E-A538-4548-A66C-CF0EBDB364CB}" presName="space" presStyleCnt="0"/>
      <dgm:spPr/>
    </dgm:pt>
    <dgm:pt modelId="{905A041B-0C70-4F8F-8A05-0E8B09C1F10E}" type="pres">
      <dgm:prSet presAssocID="{3383D9DB-BEE3-4453-8852-34751CD0DF22}" presName="compositeA" presStyleCnt="0"/>
      <dgm:spPr/>
    </dgm:pt>
    <dgm:pt modelId="{62E9EEAC-2071-41DA-AF65-A5EA73D08C32}" type="pres">
      <dgm:prSet presAssocID="{3383D9DB-BEE3-4453-8852-34751CD0DF22}" presName="textA" presStyleLbl="revTx" presStyleIdx="2" presStyleCnt="5" custLinFactNeighborX="-96414" custLinFactNeighborY="403">
        <dgm:presLayoutVars>
          <dgm:bulletEnabled val="1"/>
        </dgm:presLayoutVars>
      </dgm:prSet>
      <dgm:spPr/>
    </dgm:pt>
    <dgm:pt modelId="{8F407EFF-9A18-4406-B74C-D1A65A898DD6}" type="pres">
      <dgm:prSet presAssocID="{3383D9DB-BEE3-4453-8852-34751CD0DF22}" presName="circleA" presStyleLbl="node1" presStyleIdx="2" presStyleCnt="5" custLinFactX="-182258" custLinFactNeighborX="-200000" custLinFactNeighborY="1613"/>
      <dgm:spPr/>
    </dgm:pt>
    <dgm:pt modelId="{4BBB25F8-814A-4302-86C0-90E5EFBDBF40}" type="pres">
      <dgm:prSet presAssocID="{3383D9DB-BEE3-4453-8852-34751CD0DF22}" presName="spaceA" presStyleCnt="0"/>
      <dgm:spPr/>
    </dgm:pt>
    <dgm:pt modelId="{F9DB4AD2-4599-4DF4-BC5D-0A9EEF00741E}" type="pres">
      <dgm:prSet presAssocID="{0670537C-F49C-42D7-ADA8-A5246CBF155C}" presName="space" presStyleCnt="0"/>
      <dgm:spPr/>
    </dgm:pt>
    <dgm:pt modelId="{8029741B-11ED-482B-ADC4-1CF1DB2884C1}" type="pres">
      <dgm:prSet presAssocID="{C5E29160-F1DE-4AA3-A02A-CC249F21E997}" presName="compositeB" presStyleCnt="0"/>
      <dgm:spPr/>
    </dgm:pt>
    <dgm:pt modelId="{E95FFF14-D9FB-4033-BC08-4C0AE75B1487}" type="pres">
      <dgm:prSet presAssocID="{C5E29160-F1DE-4AA3-A02A-CC249F21E997}" presName="textB" presStyleLbl="revTx" presStyleIdx="3" presStyleCnt="5" custLinFactX="-47684" custLinFactNeighborX="-100000" custLinFactNeighborY="0">
        <dgm:presLayoutVars>
          <dgm:bulletEnabled val="1"/>
        </dgm:presLayoutVars>
      </dgm:prSet>
      <dgm:spPr/>
    </dgm:pt>
    <dgm:pt modelId="{DAE9282D-3E82-4070-9071-293E23E6468E}" type="pres">
      <dgm:prSet presAssocID="{C5E29160-F1DE-4AA3-A02A-CC249F21E997}" presName="circleB" presStyleLbl="node1" presStyleIdx="3" presStyleCnt="5" custLinFactX="-53156" custLinFactNeighborX="-100000" custLinFactNeighborY="-3226"/>
      <dgm:spPr/>
    </dgm:pt>
    <dgm:pt modelId="{BEC138FC-7AF4-4D4C-B9D7-D0339DAEB2AA}" type="pres">
      <dgm:prSet presAssocID="{C5E29160-F1DE-4AA3-A02A-CC249F21E997}" presName="spaceB" presStyleCnt="0"/>
      <dgm:spPr/>
    </dgm:pt>
    <dgm:pt modelId="{2BB9E426-F89E-4236-A3C3-D99FCC44114F}" type="pres">
      <dgm:prSet presAssocID="{B0D39E0F-4BA6-433F-8A97-1B2042E1B45D}" presName="space" presStyleCnt="0"/>
      <dgm:spPr/>
    </dgm:pt>
    <dgm:pt modelId="{6FDA3267-29A6-4B53-A229-F9650FC6D1D0}" type="pres">
      <dgm:prSet presAssocID="{775E7044-B2D7-4D59-B08F-720C92254128}" presName="compositeA" presStyleCnt="0"/>
      <dgm:spPr/>
    </dgm:pt>
    <dgm:pt modelId="{1AE6984A-979F-4C49-9C3F-25722B3F5EC6}" type="pres">
      <dgm:prSet presAssocID="{775E7044-B2D7-4D59-B08F-720C92254128}" presName="textA" presStyleLbl="revTx" presStyleIdx="4" presStyleCnt="5" custScaleY="92239" custLinFactNeighborX="58057" custLinFactNeighborY="1568">
        <dgm:presLayoutVars>
          <dgm:bulletEnabled val="1"/>
        </dgm:presLayoutVars>
      </dgm:prSet>
      <dgm:spPr/>
    </dgm:pt>
    <dgm:pt modelId="{255808BD-2B79-4D3A-A42C-FBD4197FE292}" type="pres">
      <dgm:prSet presAssocID="{775E7044-B2D7-4D59-B08F-720C92254128}" presName="circleA" presStyleLbl="node1" presStyleIdx="4" presStyleCnt="5" custLinFactX="100000" custLinFactNeighborX="182637" custLinFactNeighborY="7493"/>
      <dgm:spPr/>
    </dgm:pt>
    <dgm:pt modelId="{873D3D5D-B1BD-4825-A505-1B1BAAB13232}" type="pres">
      <dgm:prSet presAssocID="{775E7044-B2D7-4D59-B08F-720C92254128}" presName="spaceA" presStyleCnt="0"/>
      <dgm:spPr/>
    </dgm:pt>
  </dgm:ptLst>
  <dgm:cxnLst>
    <dgm:cxn modelId="{BD898423-DB03-4BA5-B2BC-DB9FF5750679}" type="presOf" srcId="{3383D9DB-BEE3-4453-8852-34751CD0DF22}" destId="{62E9EEAC-2071-41DA-AF65-A5EA73D08C32}" srcOrd="0" destOrd="0" presId="urn:microsoft.com/office/officeart/2005/8/layout/hProcess11"/>
    <dgm:cxn modelId="{CAB6F839-5984-496C-AB97-9E18177A296A}" srcId="{F6EE5E6D-7B5F-411A-908B-EDA461A04BBB}" destId="{35758B52-3011-465A-ACC4-7AF641462450}" srcOrd="1" destOrd="0" parTransId="{5A3579B4-8DA4-40C3-A38C-533818ADE30D}" sibTransId="{CB58971E-A538-4548-A66C-CF0EBDB364CB}"/>
    <dgm:cxn modelId="{CC80643C-E936-498A-9A83-1A9FCD67A220}" type="presOf" srcId="{F6EE5E6D-7B5F-411A-908B-EDA461A04BBB}" destId="{1498B8CC-9B18-4F82-ABF3-4C6EF1BB123E}" srcOrd="0" destOrd="0" presId="urn:microsoft.com/office/officeart/2005/8/layout/hProcess11"/>
    <dgm:cxn modelId="{4E643C4F-8EB0-4458-AD49-D1DC3490662D}" type="presOf" srcId="{C5E29160-F1DE-4AA3-A02A-CC249F21E997}" destId="{E95FFF14-D9FB-4033-BC08-4C0AE75B1487}" srcOrd="0" destOrd="0" presId="urn:microsoft.com/office/officeart/2005/8/layout/hProcess11"/>
    <dgm:cxn modelId="{DC737D7C-9E35-47AD-930B-A06D2209D149}" srcId="{F6EE5E6D-7B5F-411A-908B-EDA461A04BBB}" destId="{1766B921-7E27-4F19-A57B-A6A8BBC9B431}" srcOrd="0" destOrd="0" parTransId="{6B5EA640-E767-483A-B32F-146B470FB681}" sibTransId="{2A8968CA-8470-4A08-B018-53A601E95674}"/>
    <dgm:cxn modelId="{020A7C87-6084-473C-9439-7C8ACDEDA64D}" srcId="{F6EE5E6D-7B5F-411A-908B-EDA461A04BBB}" destId="{3383D9DB-BEE3-4453-8852-34751CD0DF22}" srcOrd="2" destOrd="0" parTransId="{635059E5-BDCF-4E79-A565-9BE93B8FB88A}" sibTransId="{0670537C-F49C-42D7-ADA8-A5246CBF155C}"/>
    <dgm:cxn modelId="{0F0E4394-36D8-481C-8D75-503C49C907A1}" srcId="{F6EE5E6D-7B5F-411A-908B-EDA461A04BBB}" destId="{775E7044-B2D7-4D59-B08F-720C92254128}" srcOrd="4" destOrd="0" parTransId="{0FAD8ECE-E3B4-4BB5-963A-F781368B444F}" sibTransId="{3511D79E-CE73-423D-94FC-BA28057AB345}"/>
    <dgm:cxn modelId="{1CAD6AAD-73A3-4FD3-8EF7-63426CFF2294}" srcId="{F6EE5E6D-7B5F-411A-908B-EDA461A04BBB}" destId="{C5E29160-F1DE-4AA3-A02A-CC249F21E997}" srcOrd="3" destOrd="0" parTransId="{F0CC11C8-4561-4C69-BFF9-02AC684921DE}" sibTransId="{B0D39E0F-4BA6-433F-8A97-1B2042E1B45D}"/>
    <dgm:cxn modelId="{B1DBFFAD-C0E5-4CC9-BC89-AF56265F96DA}" type="presOf" srcId="{775E7044-B2D7-4D59-B08F-720C92254128}" destId="{1AE6984A-979F-4C49-9C3F-25722B3F5EC6}" srcOrd="0" destOrd="0" presId="urn:microsoft.com/office/officeart/2005/8/layout/hProcess11"/>
    <dgm:cxn modelId="{376008B7-C31A-47A8-B1CD-18450B0BFC55}" type="presOf" srcId="{1766B921-7E27-4F19-A57B-A6A8BBC9B431}" destId="{A2617454-1CF0-453B-8CE5-EEB263841DA1}" srcOrd="0" destOrd="0" presId="urn:microsoft.com/office/officeart/2005/8/layout/hProcess11"/>
    <dgm:cxn modelId="{44BB9DD9-0772-41DB-846D-BC19EE27E634}" type="presOf" srcId="{35758B52-3011-465A-ACC4-7AF641462450}" destId="{4A8A0CF9-954D-450D-B9AC-2681F6A32010}" srcOrd="0" destOrd="0" presId="urn:microsoft.com/office/officeart/2005/8/layout/hProcess11"/>
    <dgm:cxn modelId="{ABF52323-5CAF-4CB5-8A2B-D16659757E30}" type="presParOf" srcId="{1498B8CC-9B18-4F82-ABF3-4C6EF1BB123E}" destId="{0C2804D9-D100-414A-BD8E-4E8A91CF70A2}" srcOrd="0" destOrd="0" presId="urn:microsoft.com/office/officeart/2005/8/layout/hProcess11"/>
    <dgm:cxn modelId="{8FCD76A5-28CD-4AD9-9C22-3C0F9EF8E72D}" type="presParOf" srcId="{1498B8CC-9B18-4F82-ABF3-4C6EF1BB123E}" destId="{2A6A8F9D-F195-41AC-81E0-ACDFEE02DB2B}" srcOrd="1" destOrd="0" presId="urn:microsoft.com/office/officeart/2005/8/layout/hProcess11"/>
    <dgm:cxn modelId="{B4EC3135-FAF4-4F2F-8657-090AA53D5551}" type="presParOf" srcId="{2A6A8F9D-F195-41AC-81E0-ACDFEE02DB2B}" destId="{FDBF39DC-D563-431B-A7A0-A6AD71796641}" srcOrd="0" destOrd="0" presId="urn:microsoft.com/office/officeart/2005/8/layout/hProcess11"/>
    <dgm:cxn modelId="{A15AE29E-71E5-4882-89B0-284BB27126E4}" type="presParOf" srcId="{FDBF39DC-D563-431B-A7A0-A6AD71796641}" destId="{A2617454-1CF0-453B-8CE5-EEB263841DA1}" srcOrd="0" destOrd="0" presId="urn:microsoft.com/office/officeart/2005/8/layout/hProcess11"/>
    <dgm:cxn modelId="{519752AC-7EE0-49D8-8736-E55E78E3A903}" type="presParOf" srcId="{FDBF39DC-D563-431B-A7A0-A6AD71796641}" destId="{5B64C89D-2FAC-4D3E-A31D-B568117EF6E4}" srcOrd="1" destOrd="0" presId="urn:microsoft.com/office/officeart/2005/8/layout/hProcess11"/>
    <dgm:cxn modelId="{9BDBC7ED-0ACF-4AC3-B4B2-D47136C98339}" type="presParOf" srcId="{FDBF39DC-D563-431B-A7A0-A6AD71796641}" destId="{F0D846B6-92E2-4483-916D-227784A96049}" srcOrd="2" destOrd="0" presId="urn:microsoft.com/office/officeart/2005/8/layout/hProcess11"/>
    <dgm:cxn modelId="{5E5C8A71-DE41-47CE-B131-432E67F00126}" type="presParOf" srcId="{2A6A8F9D-F195-41AC-81E0-ACDFEE02DB2B}" destId="{1ACB3C7E-BB16-4EB4-9A22-7BE3D650B2DE}" srcOrd="1" destOrd="0" presId="urn:microsoft.com/office/officeart/2005/8/layout/hProcess11"/>
    <dgm:cxn modelId="{5055B1E2-B3A7-4887-9BD8-7DE3FB002EC5}" type="presParOf" srcId="{2A6A8F9D-F195-41AC-81E0-ACDFEE02DB2B}" destId="{A7482975-3624-4A84-8765-1F2FDE735DAD}" srcOrd="2" destOrd="0" presId="urn:microsoft.com/office/officeart/2005/8/layout/hProcess11"/>
    <dgm:cxn modelId="{4288F97E-1EE7-4EAB-8F05-33DA07F7183F}" type="presParOf" srcId="{A7482975-3624-4A84-8765-1F2FDE735DAD}" destId="{4A8A0CF9-954D-450D-B9AC-2681F6A32010}" srcOrd="0" destOrd="0" presId="urn:microsoft.com/office/officeart/2005/8/layout/hProcess11"/>
    <dgm:cxn modelId="{08EAAC04-0986-4A5F-B7E7-30C1CA5336B9}" type="presParOf" srcId="{A7482975-3624-4A84-8765-1F2FDE735DAD}" destId="{E809FAAD-CEBA-4257-A515-D559389DA544}" srcOrd="1" destOrd="0" presId="urn:microsoft.com/office/officeart/2005/8/layout/hProcess11"/>
    <dgm:cxn modelId="{F7675811-0733-43FC-AC9C-3271291580D1}" type="presParOf" srcId="{A7482975-3624-4A84-8765-1F2FDE735DAD}" destId="{6188E4A3-340D-4D84-81EE-59C159C2E7E5}" srcOrd="2" destOrd="0" presId="urn:microsoft.com/office/officeart/2005/8/layout/hProcess11"/>
    <dgm:cxn modelId="{34BE1CA3-AD0C-49FC-AC98-1896AA5D6854}" type="presParOf" srcId="{2A6A8F9D-F195-41AC-81E0-ACDFEE02DB2B}" destId="{27F66F8B-D932-43F6-BECE-C2B3E47D639B}" srcOrd="3" destOrd="0" presId="urn:microsoft.com/office/officeart/2005/8/layout/hProcess11"/>
    <dgm:cxn modelId="{3A3A0357-874A-4E5E-AD15-681D254FD70E}" type="presParOf" srcId="{2A6A8F9D-F195-41AC-81E0-ACDFEE02DB2B}" destId="{905A041B-0C70-4F8F-8A05-0E8B09C1F10E}" srcOrd="4" destOrd="0" presId="urn:microsoft.com/office/officeart/2005/8/layout/hProcess11"/>
    <dgm:cxn modelId="{2E68A917-CAC6-4F0C-BFD3-D4B1768F7C7A}" type="presParOf" srcId="{905A041B-0C70-4F8F-8A05-0E8B09C1F10E}" destId="{62E9EEAC-2071-41DA-AF65-A5EA73D08C32}" srcOrd="0" destOrd="0" presId="urn:microsoft.com/office/officeart/2005/8/layout/hProcess11"/>
    <dgm:cxn modelId="{D7D255EB-C668-4DE5-AD23-9120AC7BA675}" type="presParOf" srcId="{905A041B-0C70-4F8F-8A05-0E8B09C1F10E}" destId="{8F407EFF-9A18-4406-B74C-D1A65A898DD6}" srcOrd="1" destOrd="0" presId="urn:microsoft.com/office/officeart/2005/8/layout/hProcess11"/>
    <dgm:cxn modelId="{5D919B7B-7C8D-4535-A2C1-B15ED5C6080E}" type="presParOf" srcId="{905A041B-0C70-4F8F-8A05-0E8B09C1F10E}" destId="{4BBB25F8-814A-4302-86C0-90E5EFBDBF40}" srcOrd="2" destOrd="0" presId="urn:microsoft.com/office/officeart/2005/8/layout/hProcess11"/>
    <dgm:cxn modelId="{678ADA4D-D749-445B-8105-5E2D960BC3D4}" type="presParOf" srcId="{2A6A8F9D-F195-41AC-81E0-ACDFEE02DB2B}" destId="{F9DB4AD2-4599-4DF4-BC5D-0A9EEF00741E}" srcOrd="5" destOrd="0" presId="urn:microsoft.com/office/officeart/2005/8/layout/hProcess11"/>
    <dgm:cxn modelId="{03B7417C-64B1-42A9-A3EE-B4DC3728C8F6}" type="presParOf" srcId="{2A6A8F9D-F195-41AC-81E0-ACDFEE02DB2B}" destId="{8029741B-11ED-482B-ADC4-1CF1DB2884C1}" srcOrd="6" destOrd="0" presId="urn:microsoft.com/office/officeart/2005/8/layout/hProcess11"/>
    <dgm:cxn modelId="{99C2AFB8-FB40-432C-9A07-67F946148CCF}" type="presParOf" srcId="{8029741B-11ED-482B-ADC4-1CF1DB2884C1}" destId="{E95FFF14-D9FB-4033-BC08-4C0AE75B1487}" srcOrd="0" destOrd="0" presId="urn:microsoft.com/office/officeart/2005/8/layout/hProcess11"/>
    <dgm:cxn modelId="{6FF0CF98-7FBA-493F-9190-9D00C156A9A2}" type="presParOf" srcId="{8029741B-11ED-482B-ADC4-1CF1DB2884C1}" destId="{DAE9282D-3E82-4070-9071-293E23E6468E}" srcOrd="1" destOrd="0" presId="urn:microsoft.com/office/officeart/2005/8/layout/hProcess11"/>
    <dgm:cxn modelId="{13959A84-F19F-4F32-8812-E8FD2E2752A0}" type="presParOf" srcId="{8029741B-11ED-482B-ADC4-1CF1DB2884C1}" destId="{BEC138FC-7AF4-4D4C-B9D7-D0339DAEB2AA}" srcOrd="2" destOrd="0" presId="urn:microsoft.com/office/officeart/2005/8/layout/hProcess11"/>
    <dgm:cxn modelId="{1DADC542-83EE-4EA4-BADD-1D0F350237D7}" type="presParOf" srcId="{2A6A8F9D-F195-41AC-81E0-ACDFEE02DB2B}" destId="{2BB9E426-F89E-4236-A3C3-D99FCC44114F}" srcOrd="7" destOrd="0" presId="urn:microsoft.com/office/officeart/2005/8/layout/hProcess11"/>
    <dgm:cxn modelId="{5F2EE3F3-68D9-41D5-AEEE-FE0B2B606BB6}" type="presParOf" srcId="{2A6A8F9D-F195-41AC-81E0-ACDFEE02DB2B}" destId="{6FDA3267-29A6-4B53-A229-F9650FC6D1D0}" srcOrd="8" destOrd="0" presId="urn:microsoft.com/office/officeart/2005/8/layout/hProcess11"/>
    <dgm:cxn modelId="{8D1D60F7-7480-4BBE-8744-E5D34664974F}" type="presParOf" srcId="{6FDA3267-29A6-4B53-A229-F9650FC6D1D0}" destId="{1AE6984A-979F-4C49-9C3F-25722B3F5EC6}" srcOrd="0" destOrd="0" presId="urn:microsoft.com/office/officeart/2005/8/layout/hProcess11"/>
    <dgm:cxn modelId="{C35260E4-E720-4AFE-B5F2-E5078EE3B5A1}" type="presParOf" srcId="{6FDA3267-29A6-4B53-A229-F9650FC6D1D0}" destId="{255808BD-2B79-4D3A-A42C-FBD4197FE292}" srcOrd="1" destOrd="0" presId="urn:microsoft.com/office/officeart/2005/8/layout/hProcess11"/>
    <dgm:cxn modelId="{03C8C799-3F2D-47DD-B5D3-40446F26528A}" type="presParOf" srcId="{6FDA3267-29A6-4B53-A229-F9650FC6D1D0}" destId="{873D3D5D-B1BD-4825-A505-1B1BAAB1323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D1763D-30B1-4982-9EEE-D1CF3AAAA6AE}" type="doc">
      <dgm:prSet loTypeId="urn:microsoft.com/office/officeart/2005/8/layout/gear1" loCatId="cycle" qsTypeId="urn:microsoft.com/office/officeart/2005/8/quickstyle/simple1" qsCatId="simple" csTypeId="urn:microsoft.com/office/officeart/2005/8/colors/colorful4" csCatId="colorful" phldr="1"/>
      <dgm:spPr/>
    </dgm:pt>
    <dgm:pt modelId="{3D6A1668-3B2D-4984-BF61-E3FC2F51821F}">
      <dgm:prSet phldrT="[Text]" custT="1"/>
      <dgm:spPr/>
      <dgm:t>
        <a:bodyPr/>
        <a:lstStyle/>
        <a:p>
          <a:r>
            <a:rPr lang="en-US" sz="1600" dirty="0"/>
            <a:t>Migration of SINBAD content to GitLab Version Control System</a:t>
          </a:r>
          <a:endParaRPr lang="en-GB" sz="1600" dirty="0"/>
        </a:p>
      </dgm:t>
    </dgm:pt>
    <dgm:pt modelId="{4DE791B8-14A1-45C7-8957-EB4F030499BC}" type="parTrans" cxnId="{8CE0BA45-35FE-48B6-9BFF-62102AE81D99}">
      <dgm:prSet/>
      <dgm:spPr/>
      <dgm:t>
        <a:bodyPr/>
        <a:lstStyle/>
        <a:p>
          <a:endParaRPr lang="en-GB" sz="2400"/>
        </a:p>
      </dgm:t>
    </dgm:pt>
    <dgm:pt modelId="{17DB07FB-8918-487D-B8ED-677A5A619706}" type="sibTrans" cxnId="{8CE0BA45-35FE-48B6-9BFF-62102AE81D99}">
      <dgm:prSet/>
      <dgm:spPr/>
      <dgm:t>
        <a:bodyPr/>
        <a:lstStyle/>
        <a:p>
          <a:endParaRPr lang="en-GB" sz="2400"/>
        </a:p>
      </dgm:t>
    </dgm:pt>
    <dgm:pt modelId="{7949DA63-D41C-486F-B506-5707EF6E7DDC}">
      <dgm:prSet custT="1"/>
      <dgm:spPr/>
      <dgm:t>
        <a:bodyPr/>
        <a:lstStyle/>
        <a:p>
          <a:r>
            <a:rPr lang="en-US" sz="1600" dirty="0"/>
            <a:t>Conversion of HTML content to Markdown</a:t>
          </a:r>
        </a:p>
      </dgm:t>
    </dgm:pt>
    <dgm:pt modelId="{A5CBD075-1DA4-408C-94C1-235842E7B3CA}" type="parTrans" cxnId="{96206C70-B49A-4A08-B54F-0F379F8B7C1D}">
      <dgm:prSet/>
      <dgm:spPr/>
      <dgm:t>
        <a:bodyPr/>
        <a:lstStyle/>
        <a:p>
          <a:endParaRPr lang="en-GB" sz="2400"/>
        </a:p>
      </dgm:t>
    </dgm:pt>
    <dgm:pt modelId="{567A8227-7A2F-42A8-A20E-BE1F3E88CDCC}" type="sibTrans" cxnId="{96206C70-B49A-4A08-B54F-0F379F8B7C1D}">
      <dgm:prSet/>
      <dgm:spPr/>
      <dgm:t>
        <a:bodyPr/>
        <a:lstStyle/>
        <a:p>
          <a:endParaRPr lang="en-GB" sz="2400"/>
        </a:p>
      </dgm:t>
    </dgm:pt>
    <dgm:pt modelId="{F9C4EA32-6D01-4E56-A2FD-53DEB6C1C564}">
      <dgm:prSet custT="1"/>
      <dgm:spPr/>
      <dgm:t>
        <a:bodyPr/>
        <a:lstStyle/>
        <a:p>
          <a:r>
            <a:rPr lang="en-US" sz="1600" dirty="0"/>
            <a:t>Categorization and renaming of all entries based on SINBAD naming scheme</a:t>
          </a:r>
        </a:p>
      </dgm:t>
    </dgm:pt>
    <dgm:pt modelId="{11050721-F954-40BB-84C0-A14D0ADD4C96}" type="parTrans" cxnId="{4922B3AB-3009-4714-999F-4E521F25A6C2}">
      <dgm:prSet/>
      <dgm:spPr/>
      <dgm:t>
        <a:bodyPr/>
        <a:lstStyle/>
        <a:p>
          <a:endParaRPr lang="en-GB" sz="2400"/>
        </a:p>
      </dgm:t>
    </dgm:pt>
    <dgm:pt modelId="{76275688-A925-477C-8941-C5D0B5C2EF3E}" type="sibTrans" cxnId="{4922B3AB-3009-4714-999F-4E521F25A6C2}">
      <dgm:prSet/>
      <dgm:spPr/>
      <dgm:t>
        <a:bodyPr/>
        <a:lstStyle/>
        <a:p>
          <a:endParaRPr lang="en-GB" sz="2400"/>
        </a:p>
      </dgm:t>
    </dgm:pt>
    <dgm:pt modelId="{84759791-DBE1-4112-A6E2-75BC9DDB2E48}">
      <dgm:prSet custT="1"/>
      <dgm:spPr/>
      <dgm:t>
        <a:bodyPr/>
        <a:lstStyle/>
        <a:p>
          <a:r>
            <a:rPr lang="en-US" sz="1600" dirty="0"/>
            <a:t>Custom config of GitLab projects</a:t>
          </a:r>
        </a:p>
      </dgm:t>
    </dgm:pt>
    <dgm:pt modelId="{7C8370CD-A6AC-40AE-84AB-07381C93E030}" type="sibTrans" cxnId="{11B159F3-B548-4128-9717-A8A6111EDCDA}">
      <dgm:prSet/>
      <dgm:spPr/>
      <dgm:t>
        <a:bodyPr/>
        <a:lstStyle/>
        <a:p>
          <a:endParaRPr lang="en-GB" sz="2400"/>
        </a:p>
      </dgm:t>
    </dgm:pt>
    <dgm:pt modelId="{03C5593D-2B86-45F7-9768-F9F9A7250855}" type="parTrans" cxnId="{11B159F3-B548-4128-9717-A8A6111EDCDA}">
      <dgm:prSet/>
      <dgm:spPr/>
      <dgm:t>
        <a:bodyPr/>
        <a:lstStyle/>
        <a:p>
          <a:endParaRPr lang="en-GB" sz="2400"/>
        </a:p>
      </dgm:t>
    </dgm:pt>
    <dgm:pt modelId="{C531AC7B-3722-483B-B79B-BA6E48EF9E9F}">
      <dgm:prSet custT="1"/>
      <dgm:spPr/>
      <dgm:t>
        <a:bodyPr/>
        <a:lstStyle/>
        <a:p>
          <a:r>
            <a:rPr lang="en-US" sz="1800" dirty="0"/>
            <a:t>Reformat-ting</a:t>
          </a:r>
          <a:endParaRPr lang="en-US" sz="1600" dirty="0"/>
        </a:p>
      </dgm:t>
    </dgm:pt>
    <dgm:pt modelId="{BF193258-B57C-40E7-8030-8788513F5A02}" type="sibTrans" cxnId="{505560D4-7182-4761-A399-C7713C105D94}">
      <dgm:prSet/>
      <dgm:spPr/>
      <dgm:t>
        <a:bodyPr/>
        <a:lstStyle/>
        <a:p>
          <a:endParaRPr lang="en-GB" sz="2400"/>
        </a:p>
      </dgm:t>
    </dgm:pt>
    <dgm:pt modelId="{2EC1ECE9-AEFC-40CC-81DA-575892983446}" type="parTrans" cxnId="{505560D4-7182-4761-A399-C7713C105D94}">
      <dgm:prSet/>
      <dgm:spPr/>
      <dgm:t>
        <a:bodyPr/>
        <a:lstStyle/>
        <a:p>
          <a:endParaRPr lang="en-GB" sz="2400"/>
        </a:p>
      </dgm:t>
    </dgm:pt>
    <dgm:pt modelId="{7697EAC1-A2FD-4F24-9CDF-E111D14D0516}" type="pres">
      <dgm:prSet presAssocID="{33D1763D-30B1-4982-9EEE-D1CF3AAAA6AE}" presName="composite" presStyleCnt="0">
        <dgm:presLayoutVars>
          <dgm:chMax val="3"/>
          <dgm:animLvl val="lvl"/>
          <dgm:resizeHandles val="exact"/>
        </dgm:presLayoutVars>
      </dgm:prSet>
      <dgm:spPr/>
    </dgm:pt>
    <dgm:pt modelId="{067D742D-2917-4322-B849-4775FE3B1DB1}" type="pres">
      <dgm:prSet presAssocID="{3D6A1668-3B2D-4984-BF61-E3FC2F51821F}" presName="gear1" presStyleLbl="node1" presStyleIdx="0" presStyleCnt="3">
        <dgm:presLayoutVars>
          <dgm:chMax val="1"/>
          <dgm:bulletEnabled val="1"/>
        </dgm:presLayoutVars>
      </dgm:prSet>
      <dgm:spPr/>
    </dgm:pt>
    <dgm:pt modelId="{1D01DDD1-8821-47AC-B1F9-12BC6C498411}" type="pres">
      <dgm:prSet presAssocID="{3D6A1668-3B2D-4984-BF61-E3FC2F51821F}" presName="gear1srcNode" presStyleLbl="node1" presStyleIdx="0" presStyleCnt="3"/>
      <dgm:spPr/>
    </dgm:pt>
    <dgm:pt modelId="{A717D7D0-C5EF-4CCC-BC12-2760A364355E}" type="pres">
      <dgm:prSet presAssocID="{3D6A1668-3B2D-4984-BF61-E3FC2F51821F}" presName="gear1dstNode" presStyleLbl="node1" presStyleIdx="0" presStyleCnt="3"/>
      <dgm:spPr/>
    </dgm:pt>
    <dgm:pt modelId="{52601B4D-1BFB-4D85-9CA9-44E9D521E792}" type="pres">
      <dgm:prSet presAssocID="{84759791-DBE1-4112-A6E2-75BC9DDB2E48}" presName="gear2" presStyleLbl="node1" presStyleIdx="1" presStyleCnt="3">
        <dgm:presLayoutVars>
          <dgm:chMax val="1"/>
          <dgm:bulletEnabled val="1"/>
        </dgm:presLayoutVars>
      </dgm:prSet>
      <dgm:spPr/>
    </dgm:pt>
    <dgm:pt modelId="{2C02ACD6-831B-4351-A027-3D1FE4CB3870}" type="pres">
      <dgm:prSet presAssocID="{84759791-DBE1-4112-A6E2-75BC9DDB2E48}" presName="gear2srcNode" presStyleLbl="node1" presStyleIdx="1" presStyleCnt="3"/>
      <dgm:spPr/>
    </dgm:pt>
    <dgm:pt modelId="{C8CC862F-E222-428E-ABDD-345CA466CE9B}" type="pres">
      <dgm:prSet presAssocID="{84759791-DBE1-4112-A6E2-75BC9DDB2E48}" presName="gear2dstNode" presStyleLbl="node1" presStyleIdx="1" presStyleCnt="3"/>
      <dgm:spPr/>
    </dgm:pt>
    <dgm:pt modelId="{46DBB0D7-25F6-4376-8EF2-6F5A2FA37B09}" type="pres">
      <dgm:prSet presAssocID="{C531AC7B-3722-483B-B79B-BA6E48EF9E9F}" presName="gear3" presStyleLbl="node1" presStyleIdx="2" presStyleCnt="3"/>
      <dgm:spPr/>
    </dgm:pt>
    <dgm:pt modelId="{79C5056C-5A1C-4456-AC46-21A996D7FEFC}" type="pres">
      <dgm:prSet presAssocID="{C531AC7B-3722-483B-B79B-BA6E48EF9E9F}" presName="gear3tx" presStyleLbl="node1" presStyleIdx="2" presStyleCnt="3">
        <dgm:presLayoutVars>
          <dgm:chMax val="1"/>
          <dgm:bulletEnabled val="1"/>
        </dgm:presLayoutVars>
      </dgm:prSet>
      <dgm:spPr/>
    </dgm:pt>
    <dgm:pt modelId="{9BDDA5AD-1162-452C-A2BF-29D8CCB7B993}" type="pres">
      <dgm:prSet presAssocID="{C531AC7B-3722-483B-B79B-BA6E48EF9E9F}" presName="gear3srcNode" presStyleLbl="node1" presStyleIdx="2" presStyleCnt="3"/>
      <dgm:spPr/>
    </dgm:pt>
    <dgm:pt modelId="{7A748BFD-E087-447E-98AC-966B68AA708C}" type="pres">
      <dgm:prSet presAssocID="{C531AC7B-3722-483B-B79B-BA6E48EF9E9F}" presName="gear3dstNode" presStyleLbl="node1" presStyleIdx="2" presStyleCnt="3"/>
      <dgm:spPr/>
    </dgm:pt>
    <dgm:pt modelId="{752778FD-7784-494A-BD12-B881D602964D}" type="pres">
      <dgm:prSet presAssocID="{C531AC7B-3722-483B-B79B-BA6E48EF9E9F}" presName="gear3ch" presStyleLbl="fgAcc1" presStyleIdx="0" presStyleCnt="1" custScaleX="117229" custScaleY="178386" custLinFactNeighborX="17857" custLinFactNeighborY="-2381">
        <dgm:presLayoutVars>
          <dgm:chMax val="0"/>
          <dgm:bulletEnabled val="1"/>
        </dgm:presLayoutVars>
      </dgm:prSet>
      <dgm:spPr/>
    </dgm:pt>
    <dgm:pt modelId="{DBB38BE3-55B6-4227-854B-878283316264}" type="pres">
      <dgm:prSet presAssocID="{17DB07FB-8918-487D-B8ED-677A5A619706}" presName="connector1" presStyleLbl="sibTrans2D1" presStyleIdx="0" presStyleCnt="3"/>
      <dgm:spPr/>
    </dgm:pt>
    <dgm:pt modelId="{369F65E8-3083-4F10-96F0-EF85F0D5331C}" type="pres">
      <dgm:prSet presAssocID="{7C8370CD-A6AC-40AE-84AB-07381C93E030}" presName="connector2" presStyleLbl="sibTrans2D1" presStyleIdx="1" presStyleCnt="3"/>
      <dgm:spPr/>
    </dgm:pt>
    <dgm:pt modelId="{51825387-D339-4DDD-A08D-F751BA6FF402}" type="pres">
      <dgm:prSet presAssocID="{BF193258-B57C-40E7-8030-8788513F5A02}" presName="connector3" presStyleLbl="sibTrans2D1" presStyleIdx="2" presStyleCnt="3"/>
      <dgm:spPr/>
    </dgm:pt>
  </dgm:ptLst>
  <dgm:cxnLst>
    <dgm:cxn modelId="{50670029-CC9C-4FAE-849E-427862E204C2}" type="presOf" srcId="{C531AC7B-3722-483B-B79B-BA6E48EF9E9F}" destId="{79C5056C-5A1C-4456-AC46-21A996D7FEFC}" srcOrd="1" destOrd="0" presId="urn:microsoft.com/office/officeart/2005/8/layout/gear1"/>
    <dgm:cxn modelId="{864F2530-4573-49C6-8FCD-E391AFA154D8}" type="presOf" srcId="{3D6A1668-3B2D-4984-BF61-E3FC2F51821F}" destId="{A717D7D0-C5EF-4CCC-BC12-2760A364355E}" srcOrd="2" destOrd="0" presId="urn:microsoft.com/office/officeart/2005/8/layout/gear1"/>
    <dgm:cxn modelId="{4EA4935C-9EDB-48E5-9877-7447EDDA6258}" type="presOf" srcId="{C531AC7B-3722-483B-B79B-BA6E48EF9E9F}" destId="{46DBB0D7-25F6-4376-8EF2-6F5A2FA37B09}" srcOrd="0" destOrd="0" presId="urn:microsoft.com/office/officeart/2005/8/layout/gear1"/>
    <dgm:cxn modelId="{84972D5E-6556-4848-B15E-3CF0584E947B}" type="presOf" srcId="{84759791-DBE1-4112-A6E2-75BC9DDB2E48}" destId="{52601B4D-1BFB-4D85-9CA9-44E9D521E792}" srcOrd="0" destOrd="0" presId="urn:microsoft.com/office/officeart/2005/8/layout/gear1"/>
    <dgm:cxn modelId="{1D074241-30C4-429D-8868-C064868D33C8}" type="presOf" srcId="{3D6A1668-3B2D-4984-BF61-E3FC2F51821F}" destId="{1D01DDD1-8821-47AC-B1F9-12BC6C498411}" srcOrd="1" destOrd="0" presId="urn:microsoft.com/office/officeart/2005/8/layout/gear1"/>
    <dgm:cxn modelId="{8CE0BA45-35FE-48B6-9BFF-62102AE81D99}" srcId="{33D1763D-30B1-4982-9EEE-D1CF3AAAA6AE}" destId="{3D6A1668-3B2D-4984-BF61-E3FC2F51821F}" srcOrd="0" destOrd="0" parTransId="{4DE791B8-14A1-45C7-8957-EB4F030499BC}" sibTransId="{17DB07FB-8918-487D-B8ED-677A5A619706}"/>
    <dgm:cxn modelId="{52C64546-1B99-45C2-9E4F-625CB1AEBE9F}" type="presOf" srcId="{3D6A1668-3B2D-4984-BF61-E3FC2F51821F}" destId="{067D742D-2917-4322-B849-4775FE3B1DB1}" srcOrd="0" destOrd="0" presId="urn:microsoft.com/office/officeart/2005/8/layout/gear1"/>
    <dgm:cxn modelId="{F30A8E68-053C-4B4A-89F3-BEE58717068A}" type="presOf" srcId="{BF193258-B57C-40E7-8030-8788513F5A02}" destId="{51825387-D339-4DDD-A08D-F751BA6FF402}" srcOrd="0" destOrd="0" presId="urn:microsoft.com/office/officeart/2005/8/layout/gear1"/>
    <dgm:cxn modelId="{1339DC68-C744-4357-A4CF-E190C256673A}" type="presOf" srcId="{84759791-DBE1-4112-A6E2-75BC9DDB2E48}" destId="{C8CC862F-E222-428E-ABDD-345CA466CE9B}" srcOrd="2" destOrd="0" presId="urn:microsoft.com/office/officeart/2005/8/layout/gear1"/>
    <dgm:cxn modelId="{96206C70-B49A-4A08-B54F-0F379F8B7C1D}" srcId="{C531AC7B-3722-483B-B79B-BA6E48EF9E9F}" destId="{7949DA63-D41C-486F-B506-5707EF6E7DDC}" srcOrd="0" destOrd="0" parTransId="{A5CBD075-1DA4-408C-94C1-235842E7B3CA}" sibTransId="{567A8227-7A2F-42A8-A20E-BE1F3E88CDCC}"/>
    <dgm:cxn modelId="{71745F54-EC6F-4A1A-825C-E02351C00CF5}" type="presOf" srcId="{7949DA63-D41C-486F-B506-5707EF6E7DDC}" destId="{752778FD-7784-494A-BD12-B881D602964D}" srcOrd="0" destOrd="0" presId="urn:microsoft.com/office/officeart/2005/8/layout/gear1"/>
    <dgm:cxn modelId="{D217EB87-7A3E-4DC0-A88C-812901744BEA}" type="presOf" srcId="{F9C4EA32-6D01-4E56-A2FD-53DEB6C1C564}" destId="{752778FD-7784-494A-BD12-B881D602964D}" srcOrd="0" destOrd="1" presId="urn:microsoft.com/office/officeart/2005/8/layout/gear1"/>
    <dgm:cxn modelId="{9584769F-5DF4-446F-B0A4-BD6F11F4076F}" type="presOf" srcId="{33D1763D-30B1-4982-9EEE-D1CF3AAAA6AE}" destId="{7697EAC1-A2FD-4F24-9CDF-E111D14D0516}" srcOrd="0" destOrd="0" presId="urn:microsoft.com/office/officeart/2005/8/layout/gear1"/>
    <dgm:cxn modelId="{BE4122A8-1FB9-4256-9F87-5D6E4B6262CE}" type="presOf" srcId="{C531AC7B-3722-483B-B79B-BA6E48EF9E9F}" destId="{9BDDA5AD-1162-452C-A2BF-29D8CCB7B993}" srcOrd="2" destOrd="0" presId="urn:microsoft.com/office/officeart/2005/8/layout/gear1"/>
    <dgm:cxn modelId="{4922B3AB-3009-4714-999F-4E521F25A6C2}" srcId="{C531AC7B-3722-483B-B79B-BA6E48EF9E9F}" destId="{F9C4EA32-6D01-4E56-A2FD-53DEB6C1C564}" srcOrd="1" destOrd="0" parTransId="{11050721-F954-40BB-84C0-A14D0ADD4C96}" sibTransId="{76275688-A925-477C-8941-C5D0B5C2EF3E}"/>
    <dgm:cxn modelId="{0466B6AD-D0B8-4905-8FF9-FDAB343974A0}" type="presOf" srcId="{C531AC7B-3722-483B-B79B-BA6E48EF9E9F}" destId="{7A748BFD-E087-447E-98AC-966B68AA708C}" srcOrd="3" destOrd="0" presId="urn:microsoft.com/office/officeart/2005/8/layout/gear1"/>
    <dgm:cxn modelId="{581943CE-1FC0-4487-B519-7E865306924C}" type="presOf" srcId="{17DB07FB-8918-487D-B8ED-677A5A619706}" destId="{DBB38BE3-55B6-4227-854B-878283316264}" srcOrd="0" destOrd="0" presId="urn:microsoft.com/office/officeart/2005/8/layout/gear1"/>
    <dgm:cxn modelId="{505560D4-7182-4761-A399-C7713C105D94}" srcId="{33D1763D-30B1-4982-9EEE-D1CF3AAAA6AE}" destId="{C531AC7B-3722-483B-B79B-BA6E48EF9E9F}" srcOrd="2" destOrd="0" parTransId="{2EC1ECE9-AEFC-40CC-81DA-575892983446}" sibTransId="{BF193258-B57C-40E7-8030-8788513F5A02}"/>
    <dgm:cxn modelId="{E55E51D6-D4C8-495D-BE36-7DED286696A0}" type="presOf" srcId="{84759791-DBE1-4112-A6E2-75BC9DDB2E48}" destId="{2C02ACD6-831B-4351-A027-3D1FE4CB3870}" srcOrd="1" destOrd="0" presId="urn:microsoft.com/office/officeart/2005/8/layout/gear1"/>
    <dgm:cxn modelId="{11B159F3-B548-4128-9717-A8A6111EDCDA}" srcId="{33D1763D-30B1-4982-9EEE-D1CF3AAAA6AE}" destId="{84759791-DBE1-4112-A6E2-75BC9DDB2E48}" srcOrd="1" destOrd="0" parTransId="{03C5593D-2B86-45F7-9768-F9F9A7250855}" sibTransId="{7C8370CD-A6AC-40AE-84AB-07381C93E030}"/>
    <dgm:cxn modelId="{F6F8FFF4-DFC0-4005-9D3A-EF7EBA4E0C03}" type="presOf" srcId="{7C8370CD-A6AC-40AE-84AB-07381C93E030}" destId="{369F65E8-3083-4F10-96F0-EF85F0D5331C}" srcOrd="0" destOrd="0" presId="urn:microsoft.com/office/officeart/2005/8/layout/gear1"/>
    <dgm:cxn modelId="{01E20485-CA37-46DE-B95D-49C940E61E79}" type="presParOf" srcId="{7697EAC1-A2FD-4F24-9CDF-E111D14D0516}" destId="{067D742D-2917-4322-B849-4775FE3B1DB1}" srcOrd="0" destOrd="0" presId="urn:microsoft.com/office/officeart/2005/8/layout/gear1"/>
    <dgm:cxn modelId="{C56EE321-71EB-4FBB-9CAA-6C784DA9D713}" type="presParOf" srcId="{7697EAC1-A2FD-4F24-9CDF-E111D14D0516}" destId="{1D01DDD1-8821-47AC-B1F9-12BC6C498411}" srcOrd="1" destOrd="0" presId="urn:microsoft.com/office/officeart/2005/8/layout/gear1"/>
    <dgm:cxn modelId="{8624BC1F-B913-4671-B52E-D2539DDC1BD1}" type="presParOf" srcId="{7697EAC1-A2FD-4F24-9CDF-E111D14D0516}" destId="{A717D7D0-C5EF-4CCC-BC12-2760A364355E}" srcOrd="2" destOrd="0" presId="urn:microsoft.com/office/officeart/2005/8/layout/gear1"/>
    <dgm:cxn modelId="{006EC8F5-8DEE-4FD0-BB33-6585BF03FD86}" type="presParOf" srcId="{7697EAC1-A2FD-4F24-9CDF-E111D14D0516}" destId="{52601B4D-1BFB-4D85-9CA9-44E9D521E792}" srcOrd="3" destOrd="0" presId="urn:microsoft.com/office/officeart/2005/8/layout/gear1"/>
    <dgm:cxn modelId="{E15B97C4-B1B3-4364-ABCD-F413C72E2959}" type="presParOf" srcId="{7697EAC1-A2FD-4F24-9CDF-E111D14D0516}" destId="{2C02ACD6-831B-4351-A027-3D1FE4CB3870}" srcOrd="4" destOrd="0" presId="urn:microsoft.com/office/officeart/2005/8/layout/gear1"/>
    <dgm:cxn modelId="{0DD63FF6-E59F-4F72-98A9-26EBC72D14E7}" type="presParOf" srcId="{7697EAC1-A2FD-4F24-9CDF-E111D14D0516}" destId="{C8CC862F-E222-428E-ABDD-345CA466CE9B}" srcOrd="5" destOrd="0" presId="urn:microsoft.com/office/officeart/2005/8/layout/gear1"/>
    <dgm:cxn modelId="{58B5D95F-2BCA-4DA2-A253-00D3941C47AB}" type="presParOf" srcId="{7697EAC1-A2FD-4F24-9CDF-E111D14D0516}" destId="{46DBB0D7-25F6-4376-8EF2-6F5A2FA37B09}" srcOrd="6" destOrd="0" presId="urn:microsoft.com/office/officeart/2005/8/layout/gear1"/>
    <dgm:cxn modelId="{5089A5FC-4C7C-4038-A4F0-20F4F8AECCCB}" type="presParOf" srcId="{7697EAC1-A2FD-4F24-9CDF-E111D14D0516}" destId="{79C5056C-5A1C-4456-AC46-21A996D7FEFC}" srcOrd="7" destOrd="0" presId="urn:microsoft.com/office/officeart/2005/8/layout/gear1"/>
    <dgm:cxn modelId="{075BE756-08B7-458E-AB4B-BE8AF71C0DA2}" type="presParOf" srcId="{7697EAC1-A2FD-4F24-9CDF-E111D14D0516}" destId="{9BDDA5AD-1162-452C-A2BF-29D8CCB7B993}" srcOrd="8" destOrd="0" presId="urn:microsoft.com/office/officeart/2005/8/layout/gear1"/>
    <dgm:cxn modelId="{70C14F5A-2D28-4373-BF34-1C0F7BE9E530}" type="presParOf" srcId="{7697EAC1-A2FD-4F24-9CDF-E111D14D0516}" destId="{7A748BFD-E087-447E-98AC-966B68AA708C}" srcOrd="9" destOrd="0" presId="urn:microsoft.com/office/officeart/2005/8/layout/gear1"/>
    <dgm:cxn modelId="{3ACA50A1-0F29-45C3-A4B7-61F427E26C69}" type="presParOf" srcId="{7697EAC1-A2FD-4F24-9CDF-E111D14D0516}" destId="{752778FD-7784-494A-BD12-B881D602964D}" srcOrd="10" destOrd="0" presId="urn:microsoft.com/office/officeart/2005/8/layout/gear1"/>
    <dgm:cxn modelId="{7BB7471E-ACCC-4398-993F-6BEFB5A080E7}" type="presParOf" srcId="{7697EAC1-A2FD-4F24-9CDF-E111D14D0516}" destId="{DBB38BE3-55B6-4227-854B-878283316264}" srcOrd="11" destOrd="0" presId="urn:microsoft.com/office/officeart/2005/8/layout/gear1"/>
    <dgm:cxn modelId="{C7912D63-2C53-4C73-8BAB-85171898A781}" type="presParOf" srcId="{7697EAC1-A2FD-4F24-9CDF-E111D14D0516}" destId="{369F65E8-3083-4F10-96F0-EF85F0D5331C}" srcOrd="12" destOrd="0" presId="urn:microsoft.com/office/officeart/2005/8/layout/gear1"/>
    <dgm:cxn modelId="{C55FDD61-F020-4020-BFF6-8DF09DA6E45A}" type="presParOf" srcId="{7697EAC1-A2FD-4F24-9CDF-E111D14D0516}" destId="{51825387-D339-4DDD-A08D-F751BA6FF402}" srcOrd="1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7F68FF-387B-4878-8678-0A5C7BF8D33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2849722-38ED-466D-9939-77A938441632}">
      <dgm:prSet phldrT="[Text]" custT="1"/>
      <dgm:spPr>
        <a:ln>
          <a:noFill/>
        </a:ln>
      </dgm:spPr>
      <dgm:t>
        <a:bodyPr/>
        <a:lstStyle/>
        <a:p>
          <a:r>
            <a:rPr lang="en-US" sz="1400" dirty="0"/>
            <a:t>SINBAD </a:t>
          </a:r>
          <a:br>
            <a:rPr lang="en-US" sz="1400" dirty="0"/>
          </a:br>
          <a:r>
            <a:rPr lang="en-US" sz="1400" dirty="0"/>
            <a:t>(GitLab Group)</a:t>
          </a:r>
        </a:p>
      </dgm:t>
    </dgm:pt>
    <dgm:pt modelId="{56E33819-D750-4848-8EEF-EA156CF02257}" type="parTrans" cxnId="{F739FA4D-2804-4014-8DF3-39AD164E7D88}">
      <dgm:prSet/>
      <dgm:spPr/>
      <dgm:t>
        <a:bodyPr/>
        <a:lstStyle/>
        <a:p>
          <a:endParaRPr lang="en-US" sz="2000"/>
        </a:p>
      </dgm:t>
    </dgm:pt>
    <dgm:pt modelId="{D3DDD2B7-5262-433B-88C7-5E9645FCF208}" type="sibTrans" cxnId="{F739FA4D-2804-4014-8DF3-39AD164E7D88}">
      <dgm:prSet/>
      <dgm:spPr/>
      <dgm:t>
        <a:bodyPr/>
        <a:lstStyle/>
        <a:p>
          <a:endParaRPr lang="en-US" sz="2000"/>
        </a:p>
      </dgm:t>
    </dgm:pt>
    <dgm:pt modelId="{1460D622-5617-4BC0-BC21-A4278A74C626}">
      <dgm:prSet phldrT="[Text]" custT="1"/>
      <dgm:spPr>
        <a:ln>
          <a:noFill/>
        </a:ln>
      </dgm:spPr>
      <dgm:t>
        <a:bodyPr/>
        <a:lstStyle/>
        <a:p>
          <a:r>
            <a:rPr lang="en-US" sz="1400" dirty="0"/>
            <a:t>Templates &amp; Guidance  (P)</a:t>
          </a:r>
        </a:p>
      </dgm:t>
    </dgm:pt>
    <dgm:pt modelId="{30592548-531E-4F6D-86B0-CAB5EACC5F9E}" type="parTrans" cxnId="{948429A1-F4EB-43E0-8F4A-9620FE556963}">
      <dgm:prSet/>
      <dgm:spPr/>
      <dgm:t>
        <a:bodyPr/>
        <a:lstStyle/>
        <a:p>
          <a:endParaRPr lang="en-US" sz="2000"/>
        </a:p>
      </dgm:t>
    </dgm:pt>
    <dgm:pt modelId="{461E7E1A-3369-4655-B37D-63CD55D12012}" type="sibTrans" cxnId="{948429A1-F4EB-43E0-8F4A-9620FE556963}">
      <dgm:prSet/>
      <dgm:spPr/>
      <dgm:t>
        <a:bodyPr/>
        <a:lstStyle/>
        <a:p>
          <a:endParaRPr lang="en-US" sz="2000"/>
        </a:p>
      </dgm:t>
    </dgm:pt>
    <dgm:pt modelId="{44A2BA3A-A841-4DFE-8F2D-4BDF2A1414F8}">
      <dgm:prSet phldrT="[Text]" custT="1"/>
      <dgm:spPr>
        <a:solidFill>
          <a:srgbClr val="00B050"/>
        </a:solidFill>
        <a:ln>
          <a:noFill/>
        </a:ln>
      </dgm:spPr>
      <dgm:t>
        <a:bodyPr/>
        <a:lstStyle/>
        <a:p>
          <a:r>
            <a:rPr lang="en-US" sz="1400" dirty="0"/>
            <a:t>Sinbad.v1 (LEGACY)</a:t>
          </a:r>
        </a:p>
      </dgm:t>
    </dgm:pt>
    <dgm:pt modelId="{B26EE01C-8E15-478E-ACA4-AAFAE20B9253}" type="parTrans" cxnId="{74C578A1-68B4-4560-A670-0CCD4A68C67B}">
      <dgm:prSet/>
      <dgm:spPr/>
      <dgm:t>
        <a:bodyPr/>
        <a:lstStyle/>
        <a:p>
          <a:endParaRPr lang="en-US" sz="2000"/>
        </a:p>
      </dgm:t>
    </dgm:pt>
    <dgm:pt modelId="{32980E10-3A9F-419F-B1AA-AC6864BC3F85}" type="sibTrans" cxnId="{74C578A1-68B4-4560-A670-0CCD4A68C67B}">
      <dgm:prSet/>
      <dgm:spPr/>
      <dgm:t>
        <a:bodyPr/>
        <a:lstStyle/>
        <a:p>
          <a:endParaRPr lang="en-US" sz="2000"/>
        </a:p>
      </dgm:t>
    </dgm:pt>
    <dgm:pt modelId="{3F472349-78EC-4273-B144-04F588B6BCAA}">
      <dgm:prSet custT="1"/>
      <dgm:spPr>
        <a:solidFill>
          <a:srgbClr val="00B050"/>
        </a:solidFill>
        <a:ln>
          <a:noFill/>
        </a:ln>
      </dgm:spPr>
      <dgm:t>
        <a:bodyPr/>
        <a:lstStyle/>
        <a:p>
          <a:r>
            <a:rPr lang="en-US" sz="1600" dirty="0"/>
            <a:t>Evaluation A</a:t>
          </a:r>
        </a:p>
      </dgm:t>
    </dgm:pt>
    <dgm:pt modelId="{9CDC4D82-39CA-49CB-BE9F-CE8C75EA345D}" type="parTrans" cxnId="{05DE5F46-6741-4E50-BED0-23D7BEA42E13}">
      <dgm:prSet/>
      <dgm:spPr/>
      <dgm:t>
        <a:bodyPr/>
        <a:lstStyle/>
        <a:p>
          <a:endParaRPr lang="en-GB" sz="1600"/>
        </a:p>
      </dgm:t>
    </dgm:pt>
    <dgm:pt modelId="{98571061-4A5C-4043-81B0-2C6F9086E437}" type="sibTrans" cxnId="{05DE5F46-6741-4E50-BED0-23D7BEA42E13}">
      <dgm:prSet/>
      <dgm:spPr/>
      <dgm:t>
        <a:bodyPr/>
        <a:lstStyle/>
        <a:p>
          <a:endParaRPr lang="en-GB" sz="1600"/>
        </a:p>
      </dgm:t>
    </dgm:pt>
    <dgm:pt modelId="{4211BE6A-A149-4035-B0C7-11383413856D}">
      <dgm:prSet custT="1"/>
      <dgm:spPr>
        <a:solidFill>
          <a:srgbClr val="00B050"/>
        </a:solidFill>
        <a:ln>
          <a:noFill/>
        </a:ln>
      </dgm:spPr>
      <dgm:t>
        <a:bodyPr/>
        <a:lstStyle/>
        <a:p>
          <a:r>
            <a:rPr lang="en-US" sz="1400" dirty="0"/>
            <a:t>Evaluation B</a:t>
          </a:r>
        </a:p>
      </dgm:t>
    </dgm:pt>
    <dgm:pt modelId="{BA5B3A4B-200C-4005-A067-375EBE7E0E3D}" type="parTrans" cxnId="{8835ABDD-9908-429C-B645-984A7FE97EA2}">
      <dgm:prSet/>
      <dgm:spPr/>
      <dgm:t>
        <a:bodyPr/>
        <a:lstStyle/>
        <a:p>
          <a:endParaRPr lang="en-GB" sz="1600"/>
        </a:p>
      </dgm:t>
    </dgm:pt>
    <dgm:pt modelId="{75589D07-B88A-447F-9B25-0563D69743C5}" type="sibTrans" cxnId="{8835ABDD-9908-429C-B645-984A7FE97EA2}">
      <dgm:prSet/>
      <dgm:spPr/>
      <dgm:t>
        <a:bodyPr/>
        <a:lstStyle/>
        <a:p>
          <a:endParaRPr lang="en-GB" sz="1600"/>
        </a:p>
      </dgm:t>
    </dgm:pt>
    <dgm:pt modelId="{E2E0E729-973C-42BE-B957-A6E25237D93D}">
      <dgm:prSet phldrT="[Text]" custT="1"/>
      <dgm:spPr>
        <a:solidFill>
          <a:srgbClr val="00B050"/>
        </a:solidFill>
        <a:ln>
          <a:noFill/>
        </a:ln>
      </dgm:spPr>
      <dgm:t>
        <a:bodyPr/>
        <a:lstStyle/>
        <a:p>
          <a:r>
            <a:rPr lang="en-US" sz="1400" dirty="0"/>
            <a:t>Sinbad.v2</a:t>
          </a:r>
        </a:p>
        <a:p>
          <a:r>
            <a:rPr lang="en-US" sz="1400" dirty="0"/>
            <a:t>(GitLab Group)</a:t>
          </a:r>
        </a:p>
      </dgm:t>
    </dgm:pt>
    <dgm:pt modelId="{887F6402-B675-4850-8ED2-9F1EF9695F13}" type="parTrans" cxnId="{E7931B44-C4A8-442A-BA55-688FA923FF05}">
      <dgm:prSet/>
      <dgm:spPr/>
      <dgm:t>
        <a:bodyPr/>
        <a:lstStyle/>
        <a:p>
          <a:endParaRPr lang="en-GB" sz="1600"/>
        </a:p>
      </dgm:t>
    </dgm:pt>
    <dgm:pt modelId="{E899946F-DC82-4D2C-8140-EEB224A5F4F2}" type="sibTrans" cxnId="{E7931B44-C4A8-442A-BA55-688FA923FF05}">
      <dgm:prSet/>
      <dgm:spPr/>
      <dgm:t>
        <a:bodyPr/>
        <a:lstStyle/>
        <a:p>
          <a:endParaRPr lang="en-GB" sz="1600"/>
        </a:p>
      </dgm:t>
    </dgm:pt>
    <dgm:pt modelId="{BBB66279-9CD3-4D11-BC1D-80FA62D77DEE}">
      <dgm:prSet custT="1"/>
      <dgm:spPr>
        <a:solidFill>
          <a:srgbClr val="00B050"/>
        </a:solidFill>
        <a:ln>
          <a:noFill/>
        </a:ln>
      </dgm:spPr>
      <dgm:t>
        <a:bodyPr/>
        <a:lstStyle/>
        <a:p>
          <a:r>
            <a:rPr lang="en-US" sz="1400" dirty="0"/>
            <a:t>SINBAD Wiki</a:t>
          </a:r>
        </a:p>
      </dgm:t>
    </dgm:pt>
    <dgm:pt modelId="{5502126A-95EE-4E30-9D1F-B6D996CF12D2}" type="parTrans" cxnId="{C2ACE5A9-9DBF-4AC5-84D9-0EE51D082694}">
      <dgm:prSet/>
      <dgm:spPr/>
      <dgm:t>
        <a:bodyPr/>
        <a:lstStyle/>
        <a:p>
          <a:endParaRPr lang="en-GB" sz="1600"/>
        </a:p>
      </dgm:t>
    </dgm:pt>
    <dgm:pt modelId="{AD050C2E-52E5-441C-9B1B-2B8C50432002}" type="sibTrans" cxnId="{C2ACE5A9-9DBF-4AC5-84D9-0EE51D082694}">
      <dgm:prSet/>
      <dgm:spPr/>
      <dgm:t>
        <a:bodyPr/>
        <a:lstStyle/>
        <a:p>
          <a:endParaRPr lang="en-GB" sz="1600"/>
        </a:p>
      </dgm:t>
    </dgm:pt>
    <dgm:pt modelId="{A2BC545E-7CFA-4D2D-AC4D-F89CF4FE40A2}" type="pres">
      <dgm:prSet presAssocID="{B97F68FF-387B-4878-8678-0A5C7BF8D33F}" presName="hierChild1" presStyleCnt="0">
        <dgm:presLayoutVars>
          <dgm:orgChart val="1"/>
          <dgm:chPref val="1"/>
          <dgm:dir/>
          <dgm:animOne val="branch"/>
          <dgm:animLvl val="lvl"/>
          <dgm:resizeHandles/>
        </dgm:presLayoutVars>
      </dgm:prSet>
      <dgm:spPr/>
    </dgm:pt>
    <dgm:pt modelId="{E37494F2-1431-4ED4-8F73-EE125726C858}" type="pres">
      <dgm:prSet presAssocID="{D2849722-38ED-466D-9939-77A938441632}" presName="hierRoot1" presStyleCnt="0">
        <dgm:presLayoutVars>
          <dgm:hierBranch val="init"/>
        </dgm:presLayoutVars>
      </dgm:prSet>
      <dgm:spPr/>
    </dgm:pt>
    <dgm:pt modelId="{7228062D-22C5-4DD0-8563-9B4743E0C6EF}" type="pres">
      <dgm:prSet presAssocID="{D2849722-38ED-466D-9939-77A938441632}" presName="rootComposite1" presStyleCnt="0"/>
      <dgm:spPr/>
    </dgm:pt>
    <dgm:pt modelId="{2236BEFD-4BDE-4AA8-B97A-0BD79560196F}" type="pres">
      <dgm:prSet presAssocID="{D2849722-38ED-466D-9939-77A938441632}" presName="rootText1" presStyleLbl="node0" presStyleIdx="0" presStyleCnt="1" custScaleX="126245" custScaleY="199067" custLinFactNeighborX="-2894" custLinFactNeighborY="-16751">
        <dgm:presLayoutVars>
          <dgm:chPref val="3"/>
        </dgm:presLayoutVars>
      </dgm:prSet>
      <dgm:spPr/>
    </dgm:pt>
    <dgm:pt modelId="{8B9FA903-6C46-4016-B478-34C729603428}" type="pres">
      <dgm:prSet presAssocID="{D2849722-38ED-466D-9939-77A938441632}" presName="rootConnector1" presStyleLbl="node1" presStyleIdx="0" presStyleCnt="0"/>
      <dgm:spPr/>
    </dgm:pt>
    <dgm:pt modelId="{6B3EC6A1-D763-460B-8A5B-C65F765CFB56}" type="pres">
      <dgm:prSet presAssocID="{D2849722-38ED-466D-9939-77A938441632}" presName="hierChild2" presStyleCnt="0"/>
      <dgm:spPr/>
    </dgm:pt>
    <dgm:pt modelId="{14FDC02D-E754-4CCC-94BF-87035008F24A}" type="pres">
      <dgm:prSet presAssocID="{30592548-531E-4F6D-86B0-CAB5EACC5F9E}" presName="Name37" presStyleLbl="parChTrans1D2" presStyleIdx="0" presStyleCnt="4"/>
      <dgm:spPr/>
    </dgm:pt>
    <dgm:pt modelId="{73A06712-FD69-4113-BD41-9027507073BE}" type="pres">
      <dgm:prSet presAssocID="{1460D622-5617-4BC0-BC21-A4278A74C626}" presName="hierRoot2" presStyleCnt="0">
        <dgm:presLayoutVars>
          <dgm:hierBranch val="init"/>
        </dgm:presLayoutVars>
      </dgm:prSet>
      <dgm:spPr/>
    </dgm:pt>
    <dgm:pt modelId="{BB69761D-C839-4FA6-8691-E210265C570D}" type="pres">
      <dgm:prSet presAssocID="{1460D622-5617-4BC0-BC21-A4278A74C626}" presName="rootComposite" presStyleCnt="0"/>
      <dgm:spPr/>
    </dgm:pt>
    <dgm:pt modelId="{FD0F3172-354B-4B5B-B2B9-DBF10DBA8172}" type="pres">
      <dgm:prSet presAssocID="{1460D622-5617-4BC0-BC21-A4278A74C626}" presName="rootText" presStyleLbl="node2" presStyleIdx="0" presStyleCnt="4" custScaleX="126245" custScaleY="257859">
        <dgm:presLayoutVars>
          <dgm:chPref val="3"/>
        </dgm:presLayoutVars>
      </dgm:prSet>
      <dgm:spPr/>
    </dgm:pt>
    <dgm:pt modelId="{3F6D1859-B7C5-4476-9F3B-3988A1148BC7}" type="pres">
      <dgm:prSet presAssocID="{1460D622-5617-4BC0-BC21-A4278A74C626}" presName="rootConnector" presStyleLbl="node2" presStyleIdx="0" presStyleCnt="4"/>
      <dgm:spPr/>
    </dgm:pt>
    <dgm:pt modelId="{34041C56-DE2D-4612-B1CC-FF2A7A43771F}" type="pres">
      <dgm:prSet presAssocID="{1460D622-5617-4BC0-BC21-A4278A74C626}" presName="hierChild4" presStyleCnt="0"/>
      <dgm:spPr/>
    </dgm:pt>
    <dgm:pt modelId="{ABA00AB0-CE6C-4F06-A51F-E05B75D71897}" type="pres">
      <dgm:prSet presAssocID="{1460D622-5617-4BC0-BC21-A4278A74C626}" presName="hierChild5" presStyleCnt="0"/>
      <dgm:spPr/>
    </dgm:pt>
    <dgm:pt modelId="{DD3C6E17-BEC5-4E53-A3F9-2A104BB19C22}" type="pres">
      <dgm:prSet presAssocID="{B26EE01C-8E15-478E-ACA4-AAFAE20B9253}" presName="Name37" presStyleLbl="parChTrans1D2" presStyleIdx="1" presStyleCnt="4"/>
      <dgm:spPr/>
    </dgm:pt>
    <dgm:pt modelId="{242211B2-0527-488B-A2F7-F64D7EECCCB3}" type="pres">
      <dgm:prSet presAssocID="{44A2BA3A-A841-4DFE-8F2D-4BDF2A1414F8}" presName="hierRoot2" presStyleCnt="0">
        <dgm:presLayoutVars>
          <dgm:hierBranch val="init"/>
        </dgm:presLayoutVars>
      </dgm:prSet>
      <dgm:spPr/>
    </dgm:pt>
    <dgm:pt modelId="{A2EB5E5B-D5F2-448A-A782-BC538CA9DB50}" type="pres">
      <dgm:prSet presAssocID="{44A2BA3A-A841-4DFE-8F2D-4BDF2A1414F8}" presName="rootComposite" presStyleCnt="0"/>
      <dgm:spPr/>
    </dgm:pt>
    <dgm:pt modelId="{56677DFB-BC51-46C6-93E9-37DF84FD3941}" type="pres">
      <dgm:prSet presAssocID="{44A2BA3A-A841-4DFE-8F2D-4BDF2A1414F8}" presName="rootText" presStyleLbl="node2" presStyleIdx="1" presStyleCnt="4" custScaleX="126245" custScaleY="257859">
        <dgm:presLayoutVars>
          <dgm:chPref val="3"/>
        </dgm:presLayoutVars>
      </dgm:prSet>
      <dgm:spPr/>
    </dgm:pt>
    <dgm:pt modelId="{20705B39-809F-4AC3-8E63-EFF537247166}" type="pres">
      <dgm:prSet presAssocID="{44A2BA3A-A841-4DFE-8F2D-4BDF2A1414F8}" presName="rootConnector" presStyleLbl="node2" presStyleIdx="1" presStyleCnt="4"/>
      <dgm:spPr/>
    </dgm:pt>
    <dgm:pt modelId="{648F47FA-55C0-4B2E-95F7-A43998CEFD33}" type="pres">
      <dgm:prSet presAssocID="{44A2BA3A-A841-4DFE-8F2D-4BDF2A1414F8}" presName="hierChild4" presStyleCnt="0"/>
      <dgm:spPr/>
    </dgm:pt>
    <dgm:pt modelId="{810962A7-49F1-4BC6-96DD-11D35088010A}" type="pres">
      <dgm:prSet presAssocID="{44A2BA3A-A841-4DFE-8F2D-4BDF2A1414F8}" presName="hierChild5" presStyleCnt="0"/>
      <dgm:spPr/>
    </dgm:pt>
    <dgm:pt modelId="{15017527-3FBD-441D-9D0D-63953763282D}" type="pres">
      <dgm:prSet presAssocID="{887F6402-B675-4850-8ED2-9F1EF9695F13}" presName="Name37" presStyleLbl="parChTrans1D2" presStyleIdx="2" presStyleCnt="4"/>
      <dgm:spPr/>
    </dgm:pt>
    <dgm:pt modelId="{0FB5C424-1130-4090-A06F-FE1AE64635BF}" type="pres">
      <dgm:prSet presAssocID="{E2E0E729-973C-42BE-B957-A6E25237D93D}" presName="hierRoot2" presStyleCnt="0">
        <dgm:presLayoutVars>
          <dgm:hierBranch val="init"/>
        </dgm:presLayoutVars>
      </dgm:prSet>
      <dgm:spPr/>
    </dgm:pt>
    <dgm:pt modelId="{EB1C1966-F57B-4092-81F8-73472DC6DCB6}" type="pres">
      <dgm:prSet presAssocID="{E2E0E729-973C-42BE-B957-A6E25237D93D}" presName="rootComposite" presStyleCnt="0"/>
      <dgm:spPr/>
    </dgm:pt>
    <dgm:pt modelId="{7C46A796-0548-4994-896A-888EA2317593}" type="pres">
      <dgm:prSet presAssocID="{E2E0E729-973C-42BE-B957-A6E25237D93D}" presName="rootText" presStyleLbl="node2" presStyleIdx="2" presStyleCnt="4" custScaleX="126245" custScaleY="257859">
        <dgm:presLayoutVars>
          <dgm:chPref val="3"/>
        </dgm:presLayoutVars>
      </dgm:prSet>
      <dgm:spPr/>
    </dgm:pt>
    <dgm:pt modelId="{F858D13A-5940-4E5B-B371-7C2F2540F9B5}" type="pres">
      <dgm:prSet presAssocID="{E2E0E729-973C-42BE-B957-A6E25237D93D}" presName="rootConnector" presStyleLbl="node2" presStyleIdx="2" presStyleCnt="4"/>
      <dgm:spPr/>
    </dgm:pt>
    <dgm:pt modelId="{CFA0CFD0-3E5E-4326-8B4E-D27A3E7ADC54}" type="pres">
      <dgm:prSet presAssocID="{E2E0E729-973C-42BE-B957-A6E25237D93D}" presName="hierChild4" presStyleCnt="0"/>
      <dgm:spPr/>
    </dgm:pt>
    <dgm:pt modelId="{1BBAE82E-CB5F-4D34-9039-F1C6463F4315}" type="pres">
      <dgm:prSet presAssocID="{9CDC4D82-39CA-49CB-BE9F-CE8C75EA345D}" presName="Name37" presStyleLbl="parChTrans1D3" presStyleIdx="0" presStyleCnt="2"/>
      <dgm:spPr/>
    </dgm:pt>
    <dgm:pt modelId="{EFECBE37-9FDB-48CF-8B53-8E2CB90D64F9}" type="pres">
      <dgm:prSet presAssocID="{3F472349-78EC-4273-B144-04F588B6BCAA}" presName="hierRoot2" presStyleCnt="0">
        <dgm:presLayoutVars>
          <dgm:hierBranch val="init"/>
        </dgm:presLayoutVars>
      </dgm:prSet>
      <dgm:spPr/>
    </dgm:pt>
    <dgm:pt modelId="{C96E371D-77EE-455B-A1A6-68ACBA3BDF4B}" type="pres">
      <dgm:prSet presAssocID="{3F472349-78EC-4273-B144-04F588B6BCAA}" presName="rootComposite" presStyleCnt="0"/>
      <dgm:spPr/>
    </dgm:pt>
    <dgm:pt modelId="{6AAEB6FD-F8AC-4F9A-A646-E45C601CE04F}" type="pres">
      <dgm:prSet presAssocID="{3F472349-78EC-4273-B144-04F588B6BCAA}" presName="rootText" presStyleLbl="node3" presStyleIdx="0" presStyleCnt="2" custScaleX="196102" custScaleY="164516">
        <dgm:presLayoutVars>
          <dgm:chPref val="3"/>
        </dgm:presLayoutVars>
      </dgm:prSet>
      <dgm:spPr/>
    </dgm:pt>
    <dgm:pt modelId="{42F28E54-78E0-445D-ABD7-448A00BD7A8D}" type="pres">
      <dgm:prSet presAssocID="{3F472349-78EC-4273-B144-04F588B6BCAA}" presName="rootConnector" presStyleLbl="node3" presStyleIdx="0" presStyleCnt="2"/>
      <dgm:spPr/>
    </dgm:pt>
    <dgm:pt modelId="{92E9CE02-A295-46CA-8FD7-618B71EA124F}" type="pres">
      <dgm:prSet presAssocID="{3F472349-78EC-4273-B144-04F588B6BCAA}" presName="hierChild4" presStyleCnt="0"/>
      <dgm:spPr/>
    </dgm:pt>
    <dgm:pt modelId="{7132852B-EA56-4BC0-9675-3FE2FA8F3653}" type="pres">
      <dgm:prSet presAssocID="{3F472349-78EC-4273-B144-04F588B6BCAA}" presName="hierChild5" presStyleCnt="0"/>
      <dgm:spPr/>
    </dgm:pt>
    <dgm:pt modelId="{B999BDD9-64B9-4DDC-AB4F-747C6CE012F7}" type="pres">
      <dgm:prSet presAssocID="{BA5B3A4B-200C-4005-A067-375EBE7E0E3D}" presName="Name37" presStyleLbl="parChTrans1D3" presStyleIdx="1" presStyleCnt="2"/>
      <dgm:spPr/>
    </dgm:pt>
    <dgm:pt modelId="{4E48026F-AEFA-4872-BE32-519118980A7C}" type="pres">
      <dgm:prSet presAssocID="{4211BE6A-A149-4035-B0C7-11383413856D}" presName="hierRoot2" presStyleCnt="0">
        <dgm:presLayoutVars>
          <dgm:hierBranch val="init"/>
        </dgm:presLayoutVars>
      </dgm:prSet>
      <dgm:spPr/>
    </dgm:pt>
    <dgm:pt modelId="{13279E74-4157-47B7-A283-CEB0941051F9}" type="pres">
      <dgm:prSet presAssocID="{4211BE6A-A149-4035-B0C7-11383413856D}" presName="rootComposite" presStyleCnt="0"/>
      <dgm:spPr/>
    </dgm:pt>
    <dgm:pt modelId="{9DB00069-B3F9-44D5-9E02-B66F8F83DC2F}" type="pres">
      <dgm:prSet presAssocID="{4211BE6A-A149-4035-B0C7-11383413856D}" presName="rootText" presStyleLbl="node3" presStyleIdx="1" presStyleCnt="2" custScaleX="196102" custScaleY="164516">
        <dgm:presLayoutVars>
          <dgm:chPref val="3"/>
        </dgm:presLayoutVars>
      </dgm:prSet>
      <dgm:spPr/>
    </dgm:pt>
    <dgm:pt modelId="{B8686A28-767A-42A4-B1D0-849466D17D69}" type="pres">
      <dgm:prSet presAssocID="{4211BE6A-A149-4035-B0C7-11383413856D}" presName="rootConnector" presStyleLbl="node3" presStyleIdx="1" presStyleCnt="2"/>
      <dgm:spPr/>
    </dgm:pt>
    <dgm:pt modelId="{5FA8C318-E1BE-4902-987F-843F7154AA98}" type="pres">
      <dgm:prSet presAssocID="{4211BE6A-A149-4035-B0C7-11383413856D}" presName="hierChild4" presStyleCnt="0"/>
      <dgm:spPr/>
    </dgm:pt>
    <dgm:pt modelId="{542552E0-DB4F-45BB-882B-F6E70C33C9C2}" type="pres">
      <dgm:prSet presAssocID="{4211BE6A-A149-4035-B0C7-11383413856D}" presName="hierChild5" presStyleCnt="0"/>
      <dgm:spPr/>
    </dgm:pt>
    <dgm:pt modelId="{487FFF88-3E96-4CCC-9D70-821B4185D870}" type="pres">
      <dgm:prSet presAssocID="{E2E0E729-973C-42BE-B957-A6E25237D93D}" presName="hierChild5" presStyleCnt="0"/>
      <dgm:spPr/>
    </dgm:pt>
    <dgm:pt modelId="{DD832A3F-19AD-42FD-B51B-2A5BF1D4A3B0}" type="pres">
      <dgm:prSet presAssocID="{5502126A-95EE-4E30-9D1F-B6D996CF12D2}" presName="Name37" presStyleLbl="parChTrans1D2" presStyleIdx="3" presStyleCnt="4"/>
      <dgm:spPr/>
    </dgm:pt>
    <dgm:pt modelId="{E270BC3A-1783-4D12-AF4A-A59C5EFD21E3}" type="pres">
      <dgm:prSet presAssocID="{BBB66279-9CD3-4D11-BC1D-80FA62D77DEE}" presName="hierRoot2" presStyleCnt="0">
        <dgm:presLayoutVars>
          <dgm:hierBranch val="init"/>
        </dgm:presLayoutVars>
      </dgm:prSet>
      <dgm:spPr/>
    </dgm:pt>
    <dgm:pt modelId="{652CA026-0946-491F-BA2D-6863E8C75076}" type="pres">
      <dgm:prSet presAssocID="{BBB66279-9CD3-4D11-BC1D-80FA62D77DEE}" presName="rootComposite" presStyleCnt="0"/>
      <dgm:spPr/>
    </dgm:pt>
    <dgm:pt modelId="{5642762D-E7F9-46FA-8E69-2F750529B41B}" type="pres">
      <dgm:prSet presAssocID="{BBB66279-9CD3-4D11-BC1D-80FA62D77DEE}" presName="rootText" presStyleLbl="node2" presStyleIdx="3" presStyleCnt="4" custScaleX="126245" custScaleY="257859">
        <dgm:presLayoutVars>
          <dgm:chPref val="3"/>
        </dgm:presLayoutVars>
      </dgm:prSet>
      <dgm:spPr/>
    </dgm:pt>
    <dgm:pt modelId="{F2FC274C-BB3A-49DD-A52A-1C952AAE547E}" type="pres">
      <dgm:prSet presAssocID="{BBB66279-9CD3-4D11-BC1D-80FA62D77DEE}" presName="rootConnector" presStyleLbl="node2" presStyleIdx="3" presStyleCnt="4"/>
      <dgm:spPr/>
    </dgm:pt>
    <dgm:pt modelId="{CDF5C64D-7C38-43A2-B83F-C7DB27FE99E1}" type="pres">
      <dgm:prSet presAssocID="{BBB66279-9CD3-4D11-BC1D-80FA62D77DEE}" presName="hierChild4" presStyleCnt="0"/>
      <dgm:spPr/>
    </dgm:pt>
    <dgm:pt modelId="{26B82D7C-B4DF-4850-B5AB-33A04E08174B}" type="pres">
      <dgm:prSet presAssocID="{BBB66279-9CD3-4D11-BC1D-80FA62D77DEE}" presName="hierChild5" presStyleCnt="0"/>
      <dgm:spPr/>
    </dgm:pt>
    <dgm:pt modelId="{7E7A75C0-494A-41A5-8F20-14BE2EB6B881}" type="pres">
      <dgm:prSet presAssocID="{D2849722-38ED-466D-9939-77A938441632}" presName="hierChild3" presStyleCnt="0"/>
      <dgm:spPr/>
    </dgm:pt>
  </dgm:ptLst>
  <dgm:cxnLst>
    <dgm:cxn modelId="{A9BE2100-7B49-4D73-8790-1B24184B6B29}" type="presOf" srcId="{4211BE6A-A149-4035-B0C7-11383413856D}" destId="{B8686A28-767A-42A4-B1D0-849466D17D69}" srcOrd="1" destOrd="0" presId="urn:microsoft.com/office/officeart/2005/8/layout/orgChart1"/>
    <dgm:cxn modelId="{C8158605-2CC5-4C5F-BDCA-96B0DA7FB585}" type="presOf" srcId="{BBB66279-9CD3-4D11-BC1D-80FA62D77DEE}" destId="{5642762D-E7F9-46FA-8E69-2F750529B41B}" srcOrd="0" destOrd="0" presId="urn:microsoft.com/office/officeart/2005/8/layout/orgChart1"/>
    <dgm:cxn modelId="{F583D80F-0D9C-4A61-93E5-337E404EBC38}" type="presOf" srcId="{5502126A-95EE-4E30-9D1F-B6D996CF12D2}" destId="{DD832A3F-19AD-42FD-B51B-2A5BF1D4A3B0}" srcOrd="0" destOrd="0" presId="urn:microsoft.com/office/officeart/2005/8/layout/orgChart1"/>
    <dgm:cxn modelId="{4089E42B-D1A7-4DD5-83E4-B7300BFE428C}" type="presOf" srcId="{44A2BA3A-A841-4DFE-8F2D-4BDF2A1414F8}" destId="{56677DFB-BC51-46C6-93E9-37DF84FD3941}" srcOrd="0" destOrd="0" presId="urn:microsoft.com/office/officeart/2005/8/layout/orgChart1"/>
    <dgm:cxn modelId="{E7931B44-C4A8-442A-BA55-688FA923FF05}" srcId="{D2849722-38ED-466D-9939-77A938441632}" destId="{E2E0E729-973C-42BE-B957-A6E25237D93D}" srcOrd="2" destOrd="0" parTransId="{887F6402-B675-4850-8ED2-9F1EF9695F13}" sibTransId="{E899946F-DC82-4D2C-8140-EEB224A5F4F2}"/>
    <dgm:cxn modelId="{05DE5F46-6741-4E50-BED0-23D7BEA42E13}" srcId="{E2E0E729-973C-42BE-B957-A6E25237D93D}" destId="{3F472349-78EC-4273-B144-04F588B6BCAA}" srcOrd="0" destOrd="0" parTransId="{9CDC4D82-39CA-49CB-BE9F-CE8C75EA345D}" sibTransId="{98571061-4A5C-4043-81B0-2C6F9086E437}"/>
    <dgm:cxn modelId="{07355D69-09DE-4465-92F5-347F8D5D41C2}" type="presOf" srcId="{D2849722-38ED-466D-9939-77A938441632}" destId="{8B9FA903-6C46-4016-B478-34C729603428}" srcOrd="1" destOrd="0" presId="urn:microsoft.com/office/officeart/2005/8/layout/orgChart1"/>
    <dgm:cxn modelId="{CBEC204C-3DAB-4883-8459-58A47E75F04E}" type="presOf" srcId="{44A2BA3A-A841-4DFE-8F2D-4BDF2A1414F8}" destId="{20705B39-809F-4AC3-8E63-EFF537247166}" srcOrd="1" destOrd="0" presId="urn:microsoft.com/office/officeart/2005/8/layout/orgChart1"/>
    <dgm:cxn modelId="{F739FA4D-2804-4014-8DF3-39AD164E7D88}" srcId="{B97F68FF-387B-4878-8678-0A5C7BF8D33F}" destId="{D2849722-38ED-466D-9939-77A938441632}" srcOrd="0" destOrd="0" parTransId="{56E33819-D750-4848-8EEF-EA156CF02257}" sibTransId="{D3DDD2B7-5262-433B-88C7-5E9645FCF208}"/>
    <dgm:cxn modelId="{330F7E71-A01E-40BA-8163-7EDE2BF4EA83}" type="presOf" srcId="{3F472349-78EC-4273-B144-04F588B6BCAA}" destId="{42F28E54-78E0-445D-ABD7-448A00BD7A8D}" srcOrd="1" destOrd="0" presId="urn:microsoft.com/office/officeart/2005/8/layout/orgChart1"/>
    <dgm:cxn modelId="{3DEAFC57-6DAF-41C1-8248-19633120FE7B}" type="presOf" srcId="{E2E0E729-973C-42BE-B957-A6E25237D93D}" destId="{F858D13A-5940-4E5B-B371-7C2F2540F9B5}" srcOrd="1" destOrd="0" presId="urn:microsoft.com/office/officeart/2005/8/layout/orgChart1"/>
    <dgm:cxn modelId="{77181380-EEC9-41AF-A6AB-FDABDEE56D25}" type="presOf" srcId="{D2849722-38ED-466D-9939-77A938441632}" destId="{2236BEFD-4BDE-4AA8-B97A-0BD79560196F}" srcOrd="0" destOrd="0" presId="urn:microsoft.com/office/officeart/2005/8/layout/orgChart1"/>
    <dgm:cxn modelId="{8ED32786-9485-4EAF-9354-C93B9E096D1D}" type="presOf" srcId="{E2E0E729-973C-42BE-B957-A6E25237D93D}" destId="{7C46A796-0548-4994-896A-888EA2317593}" srcOrd="0" destOrd="0" presId="urn:microsoft.com/office/officeart/2005/8/layout/orgChart1"/>
    <dgm:cxn modelId="{16294993-08A5-404B-96D5-720821A40746}" type="presOf" srcId="{1460D622-5617-4BC0-BC21-A4278A74C626}" destId="{FD0F3172-354B-4B5B-B2B9-DBF10DBA8172}" srcOrd="0" destOrd="0" presId="urn:microsoft.com/office/officeart/2005/8/layout/orgChart1"/>
    <dgm:cxn modelId="{08D1BD98-8CA6-4664-BD17-895946467010}" type="presOf" srcId="{1460D622-5617-4BC0-BC21-A4278A74C626}" destId="{3F6D1859-B7C5-4476-9F3B-3988A1148BC7}" srcOrd="1" destOrd="0" presId="urn:microsoft.com/office/officeart/2005/8/layout/orgChart1"/>
    <dgm:cxn modelId="{C4206899-50FB-4563-81AC-010FB41D4B73}" type="presOf" srcId="{9CDC4D82-39CA-49CB-BE9F-CE8C75EA345D}" destId="{1BBAE82E-CB5F-4D34-9039-F1C6463F4315}" srcOrd="0" destOrd="0" presId="urn:microsoft.com/office/officeart/2005/8/layout/orgChart1"/>
    <dgm:cxn modelId="{510A3E9D-8D1E-4FCB-B9CD-FD254EE8F549}" type="presOf" srcId="{B97F68FF-387B-4878-8678-0A5C7BF8D33F}" destId="{A2BC545E-7CFA-4D2D-AC4D-F89CF4FE40A2}" srcOrd="0" destOrd="0" presId="urn:microsoft.com/office/officeart/2005/8/layout/orgChart1"/>
    <dgm:cxn modelId="{948429A1-F4EB-43E0-8F4A-9620FE556963}" srcId="{D2849722-38ED-466D-9939-77A938441632}" destId="{1460D622-5617-4BC0-BC21-A4278A74C626}" srcOrd="0" destOrd="0" parTransId="{30592548-531E-4F6D-86B0-CAB5EACC5F9E}" sibTransId="{461E7E1A-3369-4655-B37D-63CD55D12012}"/>
    <dgm:cxn modelId="{74C578A1-68B4-4560-A670-0CCD4A68C67B}" srcId="{D2849722-38ED-466D-9939-77A938441632}" destId="{44A2BA3A-A841-4DFE-8F2D-4BDF2A1414F8}" srcOrd="1" destOrd="0" parTransId="{B26EE01C-8E15-478E-ACA4-AAFAE20B9253}" sibTransId="{32980E10-3A9F-419F-B1AA-AC6864BC3F85}"/>
    <dgm:cxn modelId="{907D59A3-CC78-4B32-94BF-238345C63AF4}" type="presOf" srcId="{4211BE6A-A149-4035-B0C7-11383413856D}" destId="{9DB00069-B3F9-44D5-9E02-B66F8F83DC2F}" srcOrd="0" destOrd="0" presId="urn:microsoft.com/office/officeart/2005/8/layout/orgChart1"/>
    <dgm:cxn modelId="{03D322A4-977D-48AC-940E-7D7DD012EDAB}" type="presOf" srcId="{887F6402-B675-4850-8ED2-9F1EF9695F13}" destId="{15017527-3FBD-441D-9D0D-63953763282D}" srcOrd="0" destOrd="0" presId="urn:microsoft.com/office/officeart/2005/8/layout/orgChart1"/>
    <dgm:cxn modelId="{C2ACE5A9-9DBF-4AC5-84D9-0EE51D082694}" srcId="{D2849722-38ED-466D-9939-77A938441632}" destId="{BBB66279-9CD3-4D11-BC1D-80FA62D77DEE}" srcOrd="3" destOrd="0" parTransId="{5502126A-95EE-4E30-9D1F-B6D996CF12D2}" sibTransId="{AD050C2E-52E5-441C-9B1B-2B8C50432002}"/>
    <dgm:cxn modelId="{5980D8B3-946C-44ED-A155-D229B6095726}" type="presOf" srcId="{BA5B3A4B-200C-4005-A067-375EBE7E0E3D}" destId="{B999BDD9-64B9-4DDC-AB4F-747C6CE012F7}" srcOrd="0" destOrd="0" presId="urn:microsoft.com/office/officeart/2005/8/layout/orgChart1"/>
    <dgm:cxn modelId="{CD3328CA-6FAC-40B1-9857-2E5BCA4B4BB0}" type="presOf" srcId="{30592548-531E-4F6D-86B0-CAB5EACC5F9E}" destId="{14FDC02D-E754-4CCC-94BF-87035008F24A}" srcOrd="0" destOrd="0" presId="urn:microsoft.com/office/officeart/2005/8/layout/orgChart1"/>
    <dgm:cxn modelId="{6977AACE-1C33-4263-A423-3F4F322A04E6}" type="presOf" srcId="{BBB66279-9CD3-4D11-BC1D-80FA62D77DEE}" destId="{F2FC274C-BB3A-49DD-A52A-1C952AAE547E}" srcOrd="1" destOrd="0" presId="urn:microsoft.com/office/officeart/2005/8/layout/orgChart1"/>
    <dgm:cxn modelId="{26E4A9CF-3453-4AF4-9BEA-468AEC605CFF}" type="presOf" srcId="{3F472349-78EC-4273-B144-04F588B6BCAA}" destId="{6AAEB6FD-F8AC-4F9A-A646-E45C601CE04F}" srcOrd="0" destOrd="0" presId="urn:microsoft.com/office/officeart/2005/8/layout/orgChart1"/>
    <dgm:cxn modelId="{8835ABDD-9908-429C-B645-984A7FE97EA2}" srcId="{E2E0E729-973C-42BE-B957-A6E25237D93D}" destId="{4211BE6A-A149-4035-B0C7-11383413856D}" srcOrd="1" destOrd="0" parTransId="{BA5B3A4B-200C-4005-A067-375EBE7E0E3D}" sibTransId="{75589D07-B88A-447F-9B25-0563D69743C5}"/>
    <dgm:cxn modelId="{6EF872F3-794C-40E8-A305-EB7079A6F25C}" type="presOf" srcId="{B26EE01C-8E15-478E-ACA4-AAFAE20B9253}" destId="{DD3C6E17-BEC5-4E53-A3F9-2A104BB19C22}" srcOrd="0" destOrd="0" presId="urn:microsoft.com/office/officeart/2005/8/layout/orgChart1"/>
    <dgm:cxn modelId="{CE3953D9-3A17-40F7-93B6-110A1077A937}" type="presParOf" srcId="{A2BC545E-7CFA-4D2D-AC4D-F89CF4FE40A2}" destId="{E37494F2-1431-4ED4-8F73-EE125726C858}" srcOrd="0" destOrd="0" presId="urn:microsoft.com/office/officeart/2005/8/layout/orgChart1"/>
    <dgm:cxn modelId="{B56163BC-090C-43C3-845C-E18269834D6F}" type="presParOf" srcId="{E37494F2-1431-4ED4-8F73-EE125726C858}" destId="{7228062D-22C5-4DD0-8563-9B4743E0C6EF}" srcOrd="0" destOrd="0" presId="urn:microsoft.com/office/officeart/2005/8/layout/orgChart1"/>
    <dgm:cxn modelId="{D7E0F156-0457-4B49-A44C-6C3CD03A34D0}" type="presParOf" srcId="{7228062D-22C5-4DD0-8563-9B4743E0C6EF}" destId="{2236BEFD-4BDE-4AA8-B97A-0BD79560196F}" srcOrd="0" destOrd="0" presId="urn:microsoft.com/office/officeart/2005/8/layout/orgChart1"/>
    <dgm:cxn modelId="{89CFB195-167B-4B54-808E-E5AAD0E5BAEC}" type="presParOf" srcId="{7228062D-22C5-4DD0-8563-9B4743E0C6EF}" destId="{8B9FA903-6C46-4016-B478-34C729603428}" srcOrd="1" destOrd="0" presId="urn:microsoft.com/office/officeart/2005/8/layout/orgChart1"/>
    <dgm:cxn modelId="{1D619FFA-950A-444B-AFBF-DD301BD5C7ED}" type="presParOf" srcId="{E37494F2-1431-4ED4-8F73-EE125726C858}" destId="{6B3EC6A1-D763-460B-8A5B-C65F765CFB56}" srcOrd="1" destOrd="0" presId="urn:microsoft.com/office/officeart/2005/8/layout/orgChart1"/>
    <dgm:cxn modelId="{049C8DF6-A9B9-4F17-8203-97D68914D6F4}" type="presParOf" srcId="{6B3EC6A1-D763-460B-8A5B-C65F765CFB56}" destId="{14FDC02D-E754-4CCC-94BF-87035008F24A}" srcOrd="0" destOrd="0" presId="urn:microsoft.com/office/officeart/2005/8/layout/orgChart1"/>
    <dgm:cxn modelId="{FF824E9A-5711-41DF-84B0-487CD2FCB5C8}" type="presParOf" srcId="{6B3EC6A1-D763-460B-8A5B-C65F765CFB56}" destId="{73A06712-FD69-4113-BD41-9027507073BE}" srcOrd="1" destOrd="0" presId="urn:microsoft.com/office/officeart/2005/8/layout/orgChart1"/>
    <dgm:cxn modelId="{D04652A1-632D-4DEC-A3FC-C6DA4D881BB7}" type="presParOf" srcId="{73A06712-FD69-4113-BD41-9027507073BE}" destId="{BB69761D-C839-4FA6-8691-E210265C570D}" srcOrd="0" destOrd="0" presId="urn:microsoft.com/office/officeart/2005/8/layout/orgChart1"/>
    <dgm:cxn modelId="{080EE3FF-CBD9-4D71-B33B-19123869D82A}" type="presParOf" srcId="{BB69761D-C839-4FA6-8691-E210265C570D}" destId="{FD0F3172-354B-4B5B-B2B9-DBF10DBA8172}" srcOrd="0" destOrd="0" presId="urn:microsoft.com/office/officeart/2005/8/layout/orgChart1"/>
    <dgm:cxn modelId="{203DC753-7C82-4763-94FD-66407C1FCF00}" type="presParOf" srcId="{BB69761D-C839-4FA6-8691-E210265C570D}" destId="{3F6D1859-B7C5-4476-9F3B-3988A1148BC7}" srcOrd="1" destOrd="0" presId="urn:microsoft.com/office/officeart/2005/8/layout/orgChart1"/>
    <dgm:cxn modelId="{CF08132F-E3F6-4F79-9FC8-B04BDD806963}" type="presParOf" srcId="{73A06712-FD69-4113-BD41-9027507073BE}" destId="{34041C56-DE2D-4612-B1CC-FF2A7A43771F}" srcOrd="1" destOrd="0" presId="urn:microsoft.com/office/officeart/2005/8/layout/orgChart1"/>
    <dgm:cxn modelId="{6C2202E1-E429-4AB2-900D-7DB111D6F34A}" type="presParOf" srcId="{73A06712-FD69-4113-BD41-9027507073BE}" destId="{ABA00AB0-CE6C-4F06-A51F-E05B75D71897}" srcOrd="2" destOrd="0" presId="urn:microsoft.com/office/officeart/2005/8/layout/orgChart1"/>
    <dgm:cxn modelId="{56F82C3A-D432-4DA3-A619-7416ACA356B7}" type="presParOf" srcId="{6B3EC6A1-D763-460B-8A5B-C65F765CFB56}" destId="{DD3C6E17-BEC5-4E53-A3F9-2A104BB19C22}" srcOrd="2" destOrd="0" presId="urn:microsoft.com/office/officeart/2005/8/layout/orgChart1"/>
    <dgm:cxn modelId="{CC1C19C1-54CD-4FA8-8DB4-9FD3B7813144}" type="presParOf" srcId="{6B3EC6A1-D763-460B-8A5B-C65F765CFB56}" destId="{242211B2-0527-488B-A2F7-F64D7EECCCB3}" srcOrd="3" destOrd="0" presId="urn:microsoft.com/office/officeart/2005/8/layout/orgChart1"/>
    <dgm:cxn modelId="{F3FBC392-53AD-44F2-BBF0-FBB530848D3C}" type="presParOf" srcId="{242211B2-0527-488B-A2F7-F64D7EECCCB3}" destId="{A2EB5E5B-D5F2-448A-A782-BC538CA9DB50}" srcOrd="0" destOrd="0" presId="urn:microsoft.com/office/officeart/2005/8/layout/orgChart1"/>
    <dgm:cxn modelId="{C341CAD0-2F71-420A-BA42-804B6A82E688}" type="presParOf" srcId="{A2EB5E5B-D5F2-448A-A782-BC538CA9DB50}" destId="{56677DFB-BC51-46C6-93E9-37DF84FD3941}" srcOrd="0" destOrd="0" presId="urn:microsoft.com/office/officeart/2005/8/layout/orgChart1"/>
    <dgm:cxn modelId="{56596BA1-B6D9-4DA9-9018-560FB125D3D0}" type="presParOf" srcId="{A2EB5E5B-D5F2-448A-A782-BC538CA9DB50}" destId="{20705B39-809F-4AC3-8E63-EFF537247166}" srcOrd="1" destOrd="0" presId="urn:microsoft.com/office/officeart/2005/8/layout/orgChart1"/>
    <dgm:cxn modelId="{904B280C-E428-477C-AC3E-933E2BF47009}" type="presParOf" srcId="{242211B2-0527-488B-A2F7-F64D7EECCCB3}" destId="{648F47FA-55C0-4B2E-95F7-A43998CEFD33}" srcOrd="1" destOrd="0" presId="urn:microsoft.com/office/officeart/2005/8/layout/orgChart1"/>
    <dgm:cxn modelId="{3F783D05-63A6-426E-AD84-93FD7E925AD8}" type="presParOf" srcId="{242211B2-0527-488B-A2F7-F64D7EECCCB3}" destId="{810962A7-49F1-4BC6-96DD-11D35088010A}" srcOrd="2" destOrd="0" presId="urn:microsoft.com/office/officeart/2005/8/layout/orgChart1"/>
    <dgm:cxn modelId="{8C20AEB4-0D7C-4F37-B071-DE11D3C3048F}" type="presParOf" srcId="{6B3EC6A1-D763-460B-8A5B-C65F765CFB56}" destId="{15017527-3FBD-441D-9D0D-63953763282D}" srcOrd="4" destOrd="0" presId="urn:microsoft.com/office/officeart/2005/8/layout/orgChart1"/>
    <dgm:cxn modelId="{CD8F84FA-DD43-47A5-A501-3CCB83FE0D5A}" type="presParOf" srcId="{6B3EC6A1-D763-460B-8A5B-C65F765CFB56}" destId="{0FB5C424-1130-4090-A06F-FE1AE64635BF}" srcOrd="5" destOrd="0" presId="urn:microsoft.com/office/officeart/2005/8/layout/orgChart1"/>
    <dgm:cxn modelId="{3D68169C-5C1F-4AA7-B05B-E06903CA911D}" type="presParOf" srcId="{0FB5C424-1130-4090-A06F-FE1AE64635BF}" destId="{EB1C1966-F57B-4092-81F8-73472DC6DCB6}" srcOrd="0" destOrd="0" presId="urn:microsoft.com/office/officeart/2005/8/layout/orgChart1"/>
    <dgm:cxn modelId="{7AD129B3-A32E-42BE-BFD5-DFE586AE66E0}" type="presParOf" srcId="{EB1C1966-F57B-4092-81F8-73472DC6DCB6}" destId="{7C46A796-0548-4994-896A-888EA2317593}" srcOrd="0" destOrd="0" presId="urn:microsoft.com/office/officeart/2005/8/layout/orgChart1"/>
    <dgm:cxn modelId="{CB9F83EC-7816-4026-B546-15653B9C0C71}" type="presParOf" srcId="{EB1C1966-F57B-4092-81F8-73472DC6DCB6}" destId="{F858D13A-5940-4E5B-B371-7C2F2540F9B5}" srcOrd="1" destOrd="0" presId="urn:microsoft.com/office/officeart/2005/8/layout/orgChart1"/>
    <dgm:cxn modelId="{01961689-1159-42B6-86DD-19060AC24C4C}" type="presParOf" srcId="{0FB5C424-1130-4090-A06F-FE1AE64635BF}" destId="{CFA0CFD0-3E5E-4326-8B4E-D27A3E7ADC54}" srcOrd="1" destOrd="0" presId="urn:microsoft.com/office/officeart/2005/8/layout/orgChart1"/>
    <dgm:cxn modelId="{8579C754-D284-4BB5-954F-849046BE4E85}" type="presParOf" srcId="{CFA0CFD0-3E5E-4326-8B4E-D27A3E7ADC54}" destId="{1BBAE82E-CB5F-4D34-9039-F1C6463F4315}" srcOrd="0" destOrd="0" presId="urn:microsoft.com/office/officeart/2005/8/layout/orgChart1"/>
    <dgm:cxn modelId="{D38F4019-FD57-4529-B854-629AA929DEEF}" type="presParOf" srcId="{CFA0CFD0-3E5E-4326-8B4E-D27A3E7ADC54}" destId="{EFECBE37-9FDB-48CF-8B53-8E2CB90D64F9}" srcOrd="1" destOrd="0" presId="urn:microsoft.com/office/officeart/2005/8/layout/orgChart1"/>
    <dgm:cxn modelId="{BED4ED14-6F2B-4742-89A6-8A882E4C70BD}" type="presParOf" srcId="{EFECBE37-9FDB-48CF-8B53-8E2CB90D64F9}" destId="{C96E371D-77EE-455B-A1A6-68ACBA3BDF4B}" srcOrd="0" destOrd="0" presId="urn:microsoft.com/office/officeart/2005/8/layout/orgChart1"/>
    <dgm:cxn modelId="{938E7445-B41B-4A8F-8B35-1C0A42CA10CA}" type="presParOf" srcId="{C96E371D-77EE-455B-A1A6-68ACBA3BDF4B}" destId="{6AAEB6FD-F8AC-4F9A-A646-E45C601CE04F}" srcOrd="0" destOrd="0" presId="urn:microsoft.com/office/officeart/2005/8/layout/orgChart1"/>
    <dgm:cxn modelId="{81FD1284-CEF9-45F0-8F90-6AF1A2DD681F}" type="presParOf" srcId="{C96E371D-77EE-455B-A1A6-68ACBA3BDF4B}" destId="{42F28E54-78E0-445D-ABD7-448A00BD7A8D}" srcOrd="1" destOrd="0" presId="urn:microsoft.com/office/officeart/2005/8/layout/orgChart1"/>
    <dgm:cxn modelId="{55EAC503-38F3-446A-9359-5078460248E8}" type="presParOf" srcId="{EFECBE37-9FDB-48CF-8B53-8E2CB90D64F9}" destId="{92E9CE02-A295-46CA-8FD7-618B71EA124F}" srcOrd="1" destOrd="0" presId="urn:microsoft.com/office/officeart/2005/8/layout/orgChart1"/>
    <dgm:cxn modelId="{3FD573F2-F96E-47EA-8B78-A33752109370}" type="presParOf" srcId="{EFECBE37-9FDB-48CF-8B53-8E2CB90D64F9}" destId="{7132852B-EA56-4BC0-9675-3FE2FA8F3653}" srcOrd="2" destOrd="0" presId="urn:microsoft.com/office/officeart/2005/8/layout/orgChart1"/>
    <dgm:cxn modelId="{1D68FE8D-E132-4C56-AA6E-D021BA8BFAE1}" type="presParOf" srcId="{CFA0CFD0-3E5E-4326-8B4E-D27A3E7ADC54}" destId="{B999BDD9-64B9-4DDC-AB4F-747C6CE012F7}" srcOrd="2" destOrd="0" presId="urn:microsoft.com/office/officeart/2005/8/layout/orgChart1"/>
    <dgm:cxn modelId="{6D126056-54CC-4814-B555-FDA188E31893}" type="presParOf" srcId="{CFA0CFD0-3E5E-4326-8B4E-D27A3E7ADC54}" destId="{4E48026F-AEFA-4872-BE32-519118980A7C}" srcOrd="3" destOrd="0" presId="urn:microsoft.com/office/officeart/2005/8/layout/orgChart1"/>
    <dgm:cxn modelId="{5D67A08E-B518-48C8-977B-529CFCE5018F}" type="presParOf" srcId="{4E48026F-AEFA-4872-BE32-519118980A7C}" destId="{13279E74-4157-47B7-A283-CEB0941051F9}" srcOrd="0" destOrd="0" presId="urn:microsoft.com/office/officeart/2005/8/layout/orgChart1"/>
    <dgm:cxn modelId="{B1F3872F-B63D-4AB0-A8A1-6C95E4CC89BD}" type="presParOf" srcId="{13279E74-4157-47B7-A283-CEB0941051F9}" destId="{9DB00069-B3F9-44D5-9E02-B66F8F83DC2F}" srcOrd="0" destOrd="0" presId="urn:microsoft.com/office/officeart/2005/8/layout/orgChart1"/>
    <dgm:cxn modelId="{39FE6166-8B95-4BCC-8DA6-5A9D6FAA5874}" type="presParOf" srcId="{13279E74-4157-47B7-A283-CEB0941051F9}" destId="{B8686A28-767A-42A4-B1D0-849466D17D69}" srcOrd="1" destOrd="0" presId="urn:microsoft.com/office/officeart/2005/8/layout/orgChart1"/>
    <dgm:cxn modelId="{E0DF9B19-DA63-4679-A8A5-E1AEA655CD68}" type="presParOf" srcId="{4E48026F-AEFA-4872-BE32-519118980A7C}" destId="{5FA8C318-E1BE-4902-987F-843F7154AA98}" srcOrd="1" destOrd="0" presId="urn:microsoft.com/office/officeart/2005/8/layout/orgChart1"/>
    <dgm:cxn modelId="{E2C4C0EF-F035-46CC-B880-A828F2BEB1CA}" type="presParOf" srcId="{4E48026F-AEFA-4872-BE32-519118980A7C}" destId="{542552E0-DB4F-45BB-882B-F6E70C33C9C2}" srcOrd="2" destOrd="0" presId="urn:microsoft.com/office/officeart/2005/8/layout/orgChart1"/>
    <dgm:cxn modelId="{95EF0CFB-047E-4E3C-86B6-F411235CC5D7}" type="presParOf" srcId="{0FB5C424-1130-4090-A06F-FE1AE64635BF}" destId="{487FFF88-3E96-4CCC-9D70-821B4185D870}" srcOrd="2" destOrd="0" presId="urn:microsoft.com/office/officeart/2005/8/layout/orgChart1"/>
    <dgm:cxn modelId="{D8866323-E56A-4A6F-B055-5F20793AB820}" type="presParOf" srcId="{6B3EC6A1-D763-460B-8A5B-C65F765CFB56}" destId="{DD832A3F-19AD-42FD-B51B-2A5BF1D4A3B0}" srcOrd="6" destOrd="0" presId="urn:microsoft.com/office/officeart/2005/8/layout/orgChart1"/>
    <dgm:cxn modelId="{224A9432-82AC-42AC-9049-75B266FCB1D0}" type="presParOf" srcId="{6B3EC6A1-D763-460B-8A5B-C65F765CFB56}" destId="{E270BC3A-1783-4D12-AF4A-A59C5EFD21E3}" srcOrd="7" destOrd="0" presId="urn:microsoft.com/office/officeart/2005/8/layout/orgChart1"/>
    <dgm:cxn modelId="{F9C523A4-B13C-45AC-8E8E-9DD8710C3A5D}" type="presParOf" srcId="{E270BC3A-1783-4D12-AF4A-A59C5EFD21E3}" destId="{652CA026-0946-491F-BA2D-6863E8C75076}" srcOrd="0" destOrd="0" presId="urn:microsoft.com/office/officeart/2005/8/layout/orgChart1"/>
    <dgm:cxn modelId="{1479638C-9AC5-4ED1-8721-3EA326C36215}" type="presParOf" srcId="{652CA026-0946-491F-BA2D-6863E8C75076}" destId="{5642762D-E7F9-46FA-8E69-2F750529B41B}" srcOrd="0" destOrd="0" presId="urn:microsoft.com/office/officeart/2005/8/layout/orgChart1"/>
    <dgm:cxn modelId="{666AC80C-7F4F-4379-99E3-033E88763389}" type="presParOf" srcId="{652CA026-0946-491F-BA2D-6863E8C75076}" destId="{F2FC274C-BB3A-49DD-A52A-1C952AAE547E}" srcOrd="1" destOrd="0" presId="urn:microsoft.com/office/officeart/2005/8/layout/orgChart1"/>
    <dgm:cxn modelId="{2EDE5400-8498-4305-B391-52231C6C593C}" type="presParOf" srcId="{E270BC3A-1783-4D12-AF4A-A59C5EFD21E3}" destId="{CDF5C64D-7C38-43A2-B83F-C7DB27FE99E1}" srcOrd="1" destOrd="0" presId="urn:microsoft.com/office/officeart/2005/8/layout/orgChart1"/>
    <dgm:cxn modelId="{79C6F67E-BBA5-40ED-9CE2-AAC5DBE73FF3}" type="presParOf" srcId="{E270BC3A-1783-4D12-AF4A-A59C5EFD21E3}" destId="{26B82D7C-B4DF-4850-B5AB-33A04E08174B}" srcOrd="2" destOrd="0" presId="urn:microsoft.com/office/officeart/2005/8/layout/orgChart1"/>
    <dgm:cxn modelId="{54378677-D1DB-429E-86FD-E1B71AE8FB62}" type="presParOf" srcId="{E37494F2-1431-4ED4-8F73-EE125726C858}" destId="{7E7A75C0-494A-41A5-8F20-14BE2EB6B881}" srcOrd="2" destOrd="0" presId="urn:microsoft.com/office/officeart/2005/8/layout/orgChart1"/>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11715A-80F2-470B-9775-400A40798747}" type="doc">
      <dgm:prSet loTypeId="urn:microsoft.com/office/officeart/2005/8/layout/architecture" loCatId="relationship" qsTypeId="urn:microsoft.com/office/officeart/2005/8/quickstyle/simple1" qsCatId="simple" csTypeId="urn:microsoft.com/office/officeart/2005/8/colors/colorful4" csCatId="colorful" phldr="1"/>
      <dgm:spPr/>
      <dgm:t>
        <a:bodyPr/>
        <a:lstStyle/>
        <a:p>
          <a:endParaRPr lang="en-GB"/>
        </a:p>
      </dgm:t>
    </dgm:pt>
    <dgm:pt modelId="{031482C5-474F-4E06-9DE1-618B1A03763A}">
      <dgm:prSet phldrT="[Text]"/>
      <dgm:spPr/>
      <dgm:t>
        <a:bodyPr/>
        <a:lstStyle/>
        <a:p>
          <a:r>
            <a:rPr lang="en-GB" dirty="0"/>
            <a:t>Owner A</a:t>
          </a:r>
        </a:p>
      </dgm:t>
    </dgm:pt>
    <dgm:pt modelId="{9F05D5F9-E1C4-4796-A230-60A9D3798FF0}" type="parTrans" cxnId="{743784E3-0692-4E2F-BAAC-49F747CED684}">
      <dgm:prSet/>
      <dgm:spPr/>
      <dgm:t>
        <a:bodyPr/>
        <a:lstStyle/>
        <a:p>
          <a:endParaRPr lang="en-GB"/>
        </a:p>
      </dgm:t>
    </dgm:pt>
    <dgm:pt modelId="{F6881676-4A4B-4B29-B8C4-24A9295B9627}" type="sibTrans" cxnId="{743784E3-0692-4E2F-BAAC-49F747CED684}">
      <dgm:prSet/>
      <dgm:spPr/>
      <dgm:t>
        <a:bodyPr/>
        <a:lstStyle/>
        <a:p>
          <a:endParaRPr lang="en-GB"/>
        </a:p>
      </dgm:t>
    </dgm:pt>
    <dgm:pt modelId="{F7FE929E-25CD-47F3-9A92-8457CE27CD9B}">
      <dgm:prSet phldrT="[Text]"/>
      <dgm:spPr/>
      <dgm:t>
        <a:bodyPr/>
        <a:lstStyle/>
        <a:p>
          <a:r>
            <a:rPr lang="en-GB" dirty="0"/>
            <a:t>Owner A</a:t>
          </a:r>
        </a:p>
      </dgm:t>
    </dgm:pt>
    <dgm:pt modelId="{BA87571E-F053-4B8E-8DE1-268394E18C5B}" type="parTrans" cxnId="{D1E50EBB-A8F4-4DF9-9841-63ACCB89812B}">
      <dgm:prSet/>
      <dgm:spPr/>
      <dgm:t>
        <a:bodyPr/>
        <a:lstStyle/>
        <a:p>
          <a:endParaRPr lang="en-GB"/>
        </a:p>
      </dgm:t>
    </dgm:pt>
    <dgm:pt modelId="{D31C80FE-A095-4B6F-B69C-7474C9FF02CE}" type="sibTrans" cxnId="{D1E50EBB-A8F4-4DF9-9841-63ACCB89812B}">
      <dgm:prSet/>
      <dgm:spPr/>
      <dgm:t>
        <a:bodyPr/>
        <a:lstStyle/>
        <a:p>
          <a:endParaRPr lang="en-GB"/>
        </a:p>
      </dgm:t>
    </dgm:pt>
    <dgm:pt modelId="{15667222-75A2-41A4-B356-5A8D51D7E2F3}">
      <dgm:prSet phldrT="[Text]"/>
      <dgm:spPr/>
      <dgm:t>
        <a:bodyPr/>
        <a:lstStyle/>
        <a:p>
          <a:r>
            <a:rPr lang="en-GB" dirty="0"/>
            <a:t>Owner C</a:t>
          </a:r>
        </a:p>
      </dgm:t>
    </dgm:pt>
    <dgm:pt modelId="{AA11404B-061D-4F18-9409-D0BF7F47400B}" type="parTrans" cxnId="{A371F01E-DCEB-4ED2-A3D5-E9B55AE6F4C8}">
      <dgm:prSet/>
      <dgm:spPr/>
      <dgm:t>
        <a:bodyPr/>
        <a:lstStyle/>
        <a:p>
          <a:endParaRPr lang="en-GB"/>
        </a:p>
      </dgm:t>
    </dgm:pt>
    <dgm:pt modelId="{E1016979-5651-49DE-BC53-F63CBC5E3F81}" type="sibTrans" cxnId="{A371F01E-DCEB-4ED2-A3D5-E9B55AE6F4C8}">
      <dgm:prSet/>
      <dgm:spPr/>
      <dgm:t>
        <a:bodyPr/>
        <a:lstStyle/>
        <a:p>
          <a:endParaRPr lang="en-GB"/>
        </a:p>
      </dgm:t>
    </dgm:pt>
    <dgm:pt modelId="{0B11DA2F-C4C1-4362-A66B-1AB5FFD079B5}">
      <dgm:prSet phldrT="[Text]"/>
      <dgm:spPr/>
      <dgm:t>
        <a:bodyPr/>
        <a:lstStyle/>
        <a:p>
          <a:r>
            <a:rPr lang="en-GB" dirty="0"/>
            <a:t>Owner D</a:t>
          </a:r>
        </a:p>
      </dgm:t>
    </dgm:pt>
    <dgm:pt modelId="{AD318E2B-F946-4DE2-9B7D-E26ED8B7B029}" type="parTrans" cxnId="{EF9937B4-CB45-4F33-9CBC-7764E58E5227}">
      <dgm:prSet/>
      <dgm:spPr/>
      <dgm:t>
        <a:bodyPr/>
        <a:lstStyle/>
        <a:p>
          <a:endParaRPr lang="en-GB"/>
        </a:p>
      </dgm:t>
    </dgm:pt>
    <dgm:pt modelId="{33851EFB-71FC-4FDF-8909-22812E2C6E65}" type="sibTrans" cxnId="{EF9937B4-CB45-4F33-9CBC-7764E58E5227}">
      <dgm:prSet/>
      <dgm:spPr/>
      <dgm:t>
        <a:bodyPr/>
        <a:lstStyle/>
        <a:p>
          <a:endParaRPr lang="en-GB"/>
        </a:p>
      </dgm:t>
    </dgm:pt>
    <dgm:pt modelId="{0CA4B072-D856-4C50-8653-2FC21005D36F}">
      <dgm:prSet phldrT="[Text]"/>
      <dgm:spPr/>
      <dgm:t>
        <a:bodyPr/>
        <a:lstStyle/>
        <a:p>
          <a:r>
            <a:rPr lang="en-GB" dirty="0"/>
            <a:t>Owner B</a:t>
          </a:r>
        </a:p>
      </dgm:t>
    </dgm:pt>
    <dgm:pt modelId="{096DCDBB-ED24-4215-AF9E-942B0AFBCA6F}" type="parTrans" cxnId="{EAB68AAD-9DCD-4564-AD5C-C089E80B8E3F}">
      <dgm:prSet/>
      <dgm:spPr/>
      <dgm:t>
        <a:bodyPr/>
        <a:lstStyle/>
        <a:p>
          <a:endParaRPr lang="en-GB"/>
        </a:p>
      </dgm:t>
    </dgm:pt>
    <dgm:pt modelId="{0FF2AC9E-45FC-449A-AD16-6BFE05E01C8B}" type="sibTrans" cxnId="{EAB68AAD-9DCD-4564-AD5C-C089E80B8E3F}">
      <dgm:prSet/>
      <dgm:spPr/>
      <dgm:t>
        <a:bodyPr/>
        <a:lstStyle/>
        <a:p>
          <a:endParaRPr lang="en-GB"/>
        </a:p>
      </dgm:t>
    </dgm:pt>
    <dgm:pt modelId="{E94CEBE0-0BB0-462C-AB9A-2F7794B20062}">
      <dgm:prSet phldrT="[Text]"/>
      <dgm:spPr/>
      <dgm:t>
        <a:bodyPr/>
        <a:lstStyle/>
        <a:p>
          <a:r>
            <a:rPr lang="en-GB" dirty="0"/>
            <a:t>Owner E</a:t>
          </a:r>
        </a:p>
      </dgm:t>
    </dgm:pt>
    <dgm:pt modelId="{FD648E0E-7496-4EE5-BF6D-562F636E6479}" type="parTrans" cxnId="{06ABC1DB-4281-4AC7-8258-3FA18E91D7FC}">
      <dgm:prSet/>
      <dgm:spPr/>
      <dgm:t>
        <a:bodyPr/>
        <a:lstStyle/>
        <a:p>
          <a:endParaRPr lang="en-GB"/>
        </a:p>
      </dgm:t>
    </dgm:pt>
    <dgm:pt modelId="{D6C6A73D-54D8-48B9-AE49-C673BD32CF11}" type="sibTrans" cxnId="{06ABC1DB-4281-4AC7-8258-3FA18E91D7FC}">
      <dgm:prSet/>
      <dgm:spPr/>
      <dgm:t>
        <a:bodyPr/>
        <a:lstStyle/>
        <a:p>
          <a:endParaRPr lang="en-GB"/>
        </a:p>
      </dgm:t>
    </dgm:pt>
    <dgm:pt modelId="{ED509794-2063-4858-862D-B41B7676F3F5}" type="pres">
      <dgm:prSet presAssocID="{1011715A-80F2-470B-9775-400A40798747}" presName="Name0" presStyleCnt="0">
        <dgm:presLayoutVars>
          <dgm:chPref val="1"/>
          <dgm:dir/>
          <dgm:animOne val="branch"/>
          <dgm:animLvl val="lvl"/>
          <dgm:resizeHandles/>
        </dgm:presLayoutVars>
      </dgm:prSet>
      <dgm:spPr/>
    </dgm:pt>
    <dgm:pt modelId="{C872382B-356D-45AF-B3D4-AECD8E16180F}" type="pres">
      <dgm:prSet presAssocID="{031482C5-474F-4E06-9DE1-618B1A03763A}" presName="vertOne" presStyleCnt="0"/>
      <dgm:spPr/>
    </dgm:pt>
    <dgm:pt modelId="{66BF34AF-A7BD-4AF9-A44B-3F88A216EC17}" type="pres">
      <dgm:prSet presAssocID="{031482C5-474F-4E06-9DE1-618B1A03763A}" presName="txOne" presStyleLbl="node0" presStyleIdx="0" presStyleCnt="1" custLinFactY="102160" custLinFactNeighborX="63527" custLinFactNeighborY="200000">
        <dgm:presLayoutVars>
          <dgm:chPref val="3"/>
        </dgm:presLayoutVars>
      </dgm:prSet>
      <dgm:spPr/>
    </dgm:pt>
    <dgm:pt modelId="{5DC2C879-2639-4D3C-8388-6B5D5AFE70B5}" type="pres">
      <dgm:prSet presAssocID="{031482C5-474F-4E06-9DE1-618B1A03763A}" presName="parTransOne" presStyleCnt="0"/>
      <dgm:spPr/>
    </dgm:pt>
    <dgm:pt modelId="{DE6705C9-0D22-41F1-A801-E7DF224FB960}" type="pres">
      <dgm:prSet presAssocID="{031482C5-474F-4E06-9DE1-618B1A03763A}" presName="horzOne" presStyleCnt="0"/>
      <dgm:spPr/>
    </dgm:pt>
    <dgm:pt modelId="{2700D1C5-81C7-43E6-B3E9-D2116A597D59}" type="pres">
      <dgm:prSet presAssocID="{F7FE929E-25CD-47F3-9A92-8457CE27CD9B}" presName="vertTwo" presStyleCnt="0"/>
      <dgm:spPr/>
    </dgm:pt>
    <dgm:pt modelId="{48B8D7AE-2F07-407A-8B58-0A4BCD149904}" type="pres">
      <dgm:prSet presAssocID="{F7FE929E-25CD-47F3-9A92-8457CE27CD9B}" presName="txTwo" presStyleLbl="node2" presStyleIdx="0" presStyleCnt="2">
        <dgm:presLayoutVars>
          <dgm:chPref val="3"/>
        </dgm:presLayoutVars>
      </dgm:prSet>
      <dgm:spPr/>
    </dgm:pt>
    <dgm:pt modelId="{E1C62768-DBDE-490B-A67B-3F69EF56B969}" type="pres">
      <dgm:prSet presAssocID="{F7FE929E-25CD-47F3-9A92-8457CE27CD9B}" presName="parTransTwo" presStyleCnt="0"/>
      <dgm:spPr/>
    </dgm:pt>
    <dgm:pt modelId="{C999D201-368F-4492-B766-B163840C77D1}" type="pres">
      <dgm:prSet presAssocID="{F7FE929E-25CD-47F3-9A92-8457CE27CD9B}" presName="horzTwo" presStyleCnt="0"/>
      <dgm:spPr/>
    </dgm:pt>
    <dgm:pt modelId="{C0A53377-C072-4C31-8445-71E4A48C21C5}" type="pres">
      <dgm:prSet presAssocID="{15667222-75A2-41A4-B356-5A8D51D7E2F3}" presName="vertThree" presStyleCnt="0"/>
      <dgm:spPr/>
    </dgm:pt>
    <dgm:pt modelId="{1AAEAEBE-01B7-463A-8DAD-3ED6A822CE6F}" type="pres">
      <dgm:prSet presAssocID="{15667222-75A2-41A4-B356-5A8D51D7E2F3}" presName="txThree" presStyleLbl="node3" presStyleIdx="0" presStyleCnt="3">
        <dgm:presLayoutVars>
          <dgm:chPref val="3"/>
        </dgm:presLayoutVars>
      </dgm:prSet>
      <dgm:spPr/>
    </dgm:pt>
    <dgm:pt modelId="{B217D03B-EEE2-42C8-9E42-568BFACFEBB4}" type="pres">
      <dgm:prSet presAssocID="{15667222-75A2-41A4-B356-5A8D51D7E2F3}" presName="horzThree" presStyleCnt="0"/>
      <dgm:spPr/>
    </dgm:pt>
    <dgm:pt modelId="{E561986D-3FA0-4290-B93C-A7EBF2EC8765}" type="pres">
      <dgm:prSet presAssocID="{E1016979-5651-49DE-BC53-F63CBC5E3F81}" presName="sibSpaceThree" presStyleCnt="0"/>
      <dgm:spPr/>
    </dgm:pt>
    <dgm:pt modelId="{79461A5F-4628-41E2-8344-DA3AA47ACDDB}" type="pres">
      <dgm:prSet presAssocID="{0B11DA2F-C4C1-4362-A66B-1AB5FFD079B5}" presName="vertThree" presStyleCnt="0"/>
      <dgm:spPr/>
    </dgm:pt>
    <dgm:pt modelId="{F838FE56-BE5A-46D5-83B2-BB02A8C22F26}" type="pres">
      <dgm:prSet presAssocID="{0B11DA2F-C4C1-4362-A66B-1AB5FFD079B5}" presName="txThree" presStyleLbl="node3" presStyleIdx="1" presStyleCnt="3">
        <dgm:presLayoutVars>
          <dgm:chPref val="3"/>
        </dgm:presLayoutVars>
      </dgm:prSet>
      <dgm:spPr/>
    </dgm:pt>
    <dgm:pt modelId="{1DBF9405-7960-458B-9BFA-F7B85BB44BCA}" type="pres">
      <dgm:prSet presAssocID="{0B11DA2F-C4C1-4362-A66B-1AB5FFD079B5}" presName="horzThree" presStyleCnt="0"/>
      <dgm:spPr/>
    </dgm:pt>
    <dgm:pt modelId="{3AFBBAA8-0002-41FB-BC94-CD8DF4EA0E5E}" type="pres">
      <dgm:prSet presAssocID="{D31C80FE-A095-4B6F-B69C-7474C9FF02CE}" presName="sibSpaceTwo" presStyleCnt="0"/>
      <dgm:spPr/>
    </dgm:pt>
    <dgm:pt modelId="{8FE25604-D48C-4C5C-B622-30C717C3DD62}" type="pres">
      <dgm:prSet presAssocID="{0CA4B072-D856-4C50-8653-2FC21005D36F}" presName="vertTwo" presStyleCnt="0"/>
      <dgm:spPr/>
    </dgm:pt>
    <dgm:pt modelId="{C228DF21-CB25-46C6-8DFE-2776D2AEEAE8}" type="pres">
      <dgm:prSet presAssocID="{0CA4B072-D856-4C50-8653-2FC21005D36F}" presName="txTwo" presStyleLbl="node2" presStyleIdx="1" presStyleCnt="2">
        <dgm:presLayoutVars>
          <dgm:chPref val="3"/>
        </dgm:presLayoutVars>
      </dgm:prSet>
      <dgm:spPr/>
    </dgm:pt>
    <dgm:pt modelId="{D4A79495-293F-4CB1-8FAD-75984419B8C0}" type="pres">
      <dgm:prSet presAssocID="{0CA4B072-D856-4C50-8653-2FC21005D36F}" presName="parTransTwo" presStyleCnt="0"/>
      <dgm:spPr/>
    </dgm:pt>
    <dgm:pt modelId="{C1EF380E-F698-431A-96CE-E36D14EC0C32}" type="pres">
      <dgm:prSet presAssocID="{0CA4B072-D856-4C50-8653-2FC21005D36F}" presName="horzTwo" presStyleCnt="0"/>
      <dgm:spPr/>
    </dgm:pt>
    <dgm:pt modelId="{91C174A4-8D87-449B-AEF0-16A1DD3EF606}" type="pres">
      <dgm:prSet presAssocID="{E94CEBE0-0BB0-462C-AB9A-2F7794B20062}" presName="vertThree" presStyleCnt="0"/>
      <dgm:spPr/>
    </dgm:pt>
    <dgm:pt modelId="{CF86F723-5815-464F-9870-5E1F83FE007A}" type="pres">
      <dgm:prSet presAssocID="{E94CEBE0-0BB0-462C-AB9A-2F7794B20062}" presName="txThree" presStyleLbl="node3" presStyleIdx="2" presStyleCnt="3">
        <dgm:presLayoutVars>
          <dgm:chPref val="3"/>
        </dgm:presLayoutVars>
      </dgm:prSet>
      <dgm:spPr/>
    </dgm:pt>
    <dgm:pt modelId="{0A0D1B4C-6403-4D0E-ACAE-7FFB338D04D7}" type="pres">
      <dgm:prSet presAssocID="{E94CEBE0-0BB0-462C-AB9A-2F7794B20062}" presName="horzThree" presStyleCnt="0"/>
      <dgm:spPr/>
    </dgm:pt>
  </dgm:ptLst>
  <dgm:cxnLst>
    <dgm:cxn modelId="{A371F01E-DCEB-4ED2-A3D5-E9B55AE6F4C8}" srcId="{F7FE929E-25CD-47F3-9A92-8457CE27CD9B}" destId="{15667222-75A2-41A4-B356-5A8D51D7E2F3}" srcOrd="0" destOrd="0" parTransId="{AA11404B-061D-4F18-9409-D0BF7F47400B}" sibTransId="{E1016979-5651-49DE-BC53-F63CBC5E3F81}"/>
    <dgm:cxn modelId="{2D3B882B-82E6-4121-9C4C-4B9AE1D584B7}" type="presOf" srcId="{031482C5-474F-4E06-9DE1-618B1A03763A}" destId="{66BF34AF-A7BD-4AF9-A44B-3F88A216EC17}" srcOrd="0" destOrd="0" presId="urn:microsoft.com/office/officeart/2005/8/layout/architecture"/>
    <dgm:cxn modelId="{B47B113A-BF8A-4ACF-A540-5DD7486713CB}" type="presOf" srcId="{1011715A-80F2-470B-9775-400A40798747}" destId="{ED509794-2063-4858-862D-B41B7676F3F5}" srcOrd="0" destOrd="0" presId="urn:microsoft.com/office/officeart/2005/8/layout/architecture"/>
    <dgm:cxn modelId="{730DB73D-1D13-4F5A-A610-D03AB8DED182}" type="presOf" srcId="{0B11DA2F-C4C1-4362-A66B-1AB5FFD079B5}" destId="{F838FE56-BE5A-46D5-83B2-BB02A8C22F26}" srcOrd="0" destOrd="0" presId="urn:microsoft.com/office/officeart/2005/8/layout/architecture"/>
    <dgm:cxn modelId="{267191A0-34C0-43D5-B99E-0907B2D68C24}" type="presOf" srcId="{15667222-75A2-41A4-B356-5A8D51D7E2F3}" destId="{1AAEAEBE-01B7-463A-8DAD-3ED6A822CE6F}" srcOrd="0" destOrd="0" presId="urn:microsoft.com/office/officeart/2005/8/layout/architecture"/>
    <dgm:cxn modelId="{173C85A4-7B9D-4877-8AF0-E428D9BEE90D}" type="presOf" srcId="{F7FE929E-25CD-47F3-9A92-8457CE27CD9B}" destId="{48B8D7AE-2F07-407A-8B58-0A4BCD149904}" srcOrd="0" destOrd="0" presId="urn:microsoft.com/office/officeart/2005/8/layout/architecture"/>
    <dgm:cxn modelId="{EAB68AAD-9DCD-4564-AD5C-C089E80B8E3F}" srcId="{031482C5-474F-4E06-9DE1-618B1A03763A}" destId="{0CA4B072-D856-4C50-8653-2FC21005D36F}" srcOrd="1" destOrd="0" parTransId="{096DCDBB-ED24-4215-AF9E-942B0AFBCA6F}" sibTransId="{0FF2AC9E-45FC-449A-AD16-6BFE05E01C8B}"/>
    <dgm:cxn modelId="{EF9937B4-CB45-4F33-9CBC-7764E58E5227}" srcId="{F7FE929E-25CD-47F3-9A92-8457CE27CD9B}" destId="{0B11DA2F-C4C1-4362-A66B-1AB5FFD079B5}" srcOrd="1" destOrd="0" parTransId="{AD318E2B-F946-4DE2-9B7D-E26ED8B7B029}" sibTransId="{33851EFB-71FC-4FDF-8909-22812E2C6E65}"/>
    <dgm:cxn modelId="{D1E50EBB-A8F4-4DF9-9841-63ACCB89812B}" srcId="{031482C5-474F-4E06-9DE1-618B1A03763A}" destId="{F7FE929E-25CD-47F3-9A92-8457CE27CD9B}" srcOrd="0" destOrd="0" parTransId="{BA87571E-F053-4B8E-8DE1-268394E18C5B}" sibTransId="{D31C80FE-A095-4B6F-B69C-7474C9FF02CE}"/>
    <dgm:cxn modelId="{06ABC1DB-4281-4AC7-8258-3FA18E91D7FC}" srcId="{0CA4B072-D856-4C50-8653-2FC21005D36F}" destId="{E94CEBE0-0BB0-462C-AB9A-2F7794B20062}" srcOrd="0" destOrd="0" parTransId="{FD648E0E-7496-4EE5-BF6D-562F636E6479}" sibTransId="{D6C6A73D-54D8-48B9-AE49-C673BD32CF11}"/>
    <dgm:cxn modelId="{E7A1C3E2-CF79-4351-BD2B-EEAF48C8D90B}" type="presOf" srcId="{0CA4B072-D856-4C50-8653-2FC21005D36F}" destId="{C228DF21-CB25-46C6-8DFE-2776D2AEEAE8}" srcOrd="0" destOrd="0" presId="urn:microsoft.com/office/officeart/2005/8/layout/architecture"/>
    <dgm:cxn modelId="{743784E3-0692-4E2F-BAAC-49F747CED684}" srcId="{1011715A-80F2-470B-9775-400A40798747}" destId="{031482C5-474F-4E06-9DE1-618B1A03763A}" srcOrd="0" destOrd="0" parTransId="{9F05D5F9-E1C4-4796-A230-60A9D3798FF0}" sibTransId="{F6881676-4A4B-4B29-B8C4-24A9295B9627}"/>
    <dgm:cxn modelId="{DE979EFC-B71C-478E-80D0-830DCB9B7245}" type="presOf" srcId="{E94CEBE0-0BB0-462C-AB9A-2F7794B20062}" destId="{CF86F723-5815-464F-9870-5E1F83FE007A}" srcOrd="0" destOrd="0" presId="urn:microsoft.com/office/officeart/2005/8/layout/architecture"/>
    <dgm:cxn modelId="{4736A386-2BA1-4709-9158-736C21924582}" type="presParOf" srcId="{ED509794-2063-4858-862D-B41B7676F3F5}" destId="{C872382B-356D-45AF-B3D4-AECD8E16180F}" srcOrd="0" destOrd="0" presId="urn:microsoft.com/office/officeart/2005/8/layout/architecture"/>
    <dgm:cxn modelId="{544F1AC6-245C-4444-8AD2-EA58F23D7101}" type="presParOf" srcId="{C872382B-356D-45AF-B3D4-AECD8E16180F}" destId="{66BF34AF-A7BD-4AF9-A44B-3F88A216EC17}" srcOrd="0" destOrd="0" presId="urn:microsoft.com/office/officeart/2005/8/layout/architecture"/>
    <dgm:cxn modelId="{15B895B2-D6FF-4D2C-ACF9-4A8D4A113B8C}" type="presParOf" srcId="{C872382B-356D-45AF-B3D4-AECD8E16180F}" destId="{5DC2C879-2639-4D3C-8388-6B5D5AFE70B5}" srcOrd="1" destOrd="0" presId="urn:microsoft.com/office/officeart/2005/8/layout/architecture"/>
    <dgm:cxn modelId="{FB5E33AF-41EA-4593-AB4E-D09D46CE3CDC}" type="presParOf" srcId="{C872382B-356D-45AF-B3D4-AECD8E16180F}" destId="{DE6705C9-0D22-41F1-A801-E7DF224FB960}" srcOrd="2" destOrd="0" presId="urn:microsoft.com/office/officeart/2005/8/layout/architecture"/>
    <dgm:cxn modelId="{05BD0417-00C5-45EC-89E0-22F2AECCFCBF}" type="presParOf" srcId="{DE6705C9-0D22-41F1-A801-E7DF224FB960}" destId="{2700D1C5-81C7-43E6-B3E9-D2116A597D59}" srcOrd="0" destOrd="0" presId="urn:microsoft.com/office/officeart/2005/8/layout/architecture"/>
    <dgm:cxn modelId="{3B0D79A1-E170-4D66-93FF-E8DACB957259}" type="presParOf" srcId="{2700D1C5-81C7-43E6-B3E9-D2116A597D59}" destId="{48B8D7AE-2F07-407A-8B58-0A4BCD149904}" srcOrd="0" destOrd="0" presId="urn:microsoft.com/office/officeart/2005/8/layout/architecture"/>
    <dgm:cxn modelId="{8D82BDFF-AF75-4B2B-B941-58D4C1550CF5}" type="presParOf" srcId="{2700D1C5-81C7-43E6-B3E9-D2116A597D59}" destId="{E1C62768-DBDE-490B-A67B-3F69EF56B969}" srcOrd="1" destOrd="0" presId="urn:microsoft.com/office/officeart/2005/8/layout/architecture"/>
    <dgm:cxn modelId="{46E17E7E-2A8A-42AF-92F3-C70C3392CFAC}" type="presParOf" srcId="{2700D1C5-81C7-43E6-B3E9-D2116A597D59}" destId="{C999D201-368F-4492-B766-B163840C77D1}" srcOrd="2" destOrd="0" presId="urn:microsoft.com/office/officeart/2005/8/layout/architecture"/>
    <dgm:cxn modelId="{53760B86-21BA-4566-935E-49F134AFCFDB}" type="presParOf" srcId="{C999D201-368F-4492-B766-B163840C77D1}" destId="{C0A53377-C072-4C31-8445-71E4A48C21C5}" srcOrd="0" destOrd="0" presId="urn:microsoft.com/office/officeart/2005/8/layout/architecture"/>
    <dgm:cxn modelId="{CBBBA506-61CF-4B6C-823E-1B18719C27DD}" type="presParOf" srcId="{C0A53377-C072-4C31-8445-71E4A48C21C5}" destId="{1AAEAEBE-01B7-463A-8DAD-3ED6A822CE6F}" srcOrd="0" destOrd="0" presId="urn:microsoft.com/office/officeart/2005/8/layout/architecture"/>
    <dgm:cxn modelId="{34340340-68AD-4D07-8224-37B42C414B53}" type="presParOf" srcId="{C0A53377-C072-4C31-8445-71E4A48C21C5}" destId="{B217D03B-EEE2-42C8-9E42-568BFACFEBB4}" srcOrd="1" destOrd="0" presId="urn:microsoft.com/office/officeart/2005/8/layout/architecture"/>
    <dgm:cxn modelId="{A07CC18A-FD2A-4AF6-ACA2-2E97CBAAEB7D}" type="presParOf" srcId="{C999D201-368F-4492-B766-B163840C77D1}" destId="{E561986D-3FA0-4290-B93C-A7EBF2EC8765}" srcOrd="1" destOrd="0" presId="urn:microsoft.com/office/officeart/2005/8/layout/architecture"/>
    <dgm:cxn modelId="{3F68E726-469C-4A1A-A16A-B8F2E0CEE20D}" type="presParOf" srcId="{C999D201-368F-4492-B766-B163840C77D1}" destId="{79461A5F-4628-41E2-8344-DA3AA47ACDDB}" srcOrd="2" destOrd="0" presId="urn:microsoft.com/office/officeart/2005/8/layout/architecture"/>
    <dgm:cxn modelId="{BD646D54-D954-4EAC-A99B-1F107E920364}" type="presParOf" srcId="{79461A5F-4628-41E2-8344-DA3AA47ACDDB}" destId="{F838FE56-BE5A-46D5-83B2-BB02A8C22F26}" srcOrd="0" destOrd="0" presId="urn:microsoft.com/office/officeart/2005/8/layout/architecture"/>
    <dgm:cxn modelId="{72D29A20-0B04-44AE-ABB1-8835E51FC907}" type="presParOf" srcId="{79461A5F-4628-41E2-8344-DA3AA47ACDDB}" destId="{1DBF9405-7960-458B-9BFA-F7B85BB44BCA}" srcOrd="1" destOrd="0" presId="urn:microsoft.com/office/officeart/2005/8/layout/architecture"/>
    <dgm:cxn modelId="{BBE112FE-55AB-48E1-8F41-36D7D2F9C881}" type="presParOf" srcId="{DE6705C9-0D22-41F1-A801-E7DF224FB960}" destId="{3AFBBAA8-0002-41FB-BC94-CD8DF4EA0E5E}" srcOrd="1" destOrd="0" presId="urn:microsoft.com/office/officeart/2005/8/layout/architecture"/>
    <dgm:cxn modelId="{9475B664-23C2-4D7E-A76C-55B77F9C4EDC}" type="presParOf" srcId="{DE6705C9-0D22-41F1-A801-E7DF224FB960}" destId="{8FE25604-D48C-4C5C-B622-30C717C3DD62}" srcOrd="2" destOrd="0" presId="urn:microsoft.com/office/officeart/2005/8/layout/architecture"/>
    <dgm:cxn modelId="{CB256D07-9AD3-4478-BF51-FA57DD8C7FFB}" type="presParOf" srcId="{8FE25604-D48C-4C5C-B622-30C717C3DD62}" destId="{C228DF21-CB25-46C6-8DFE-2776D2AEEAE8}" srcOrd="0" destOrd="0" presId="urn:microsoft.com/office/officeart/2005/8/layout/architecture"/>
    <dgm:cxn modelId="{3D21AC21-AA25-409A-AA3C-185AB37524BB}" type="presParOf" srcId="{8FE25604-D48C-4C5C-B622-30C717C3DD62}" destId="{D4A79495-293F-4CB1-8FAD-75984419B8C0}" srcOrd="1" destOrd="0" presId="urn:microsoft.com/office/officeart/2005/8/layout/architecture"/>
    <dgm:cxn modelId="{47A0B561-BE2D-49FC-8F74-F2F58993ACA0}" type="presParOf" srcId="{8FE25604-D48C-4C5C-B622-30C717C3DD62}" destId="{C1EF380E-F698-431A-96CE-E36D14EC0C32}" srcOrd="2" destOrd="0" presId="urn:microsoft.com/office/officeart/2005/8/layout/architecture"/>
    <dgm:cxn modelId="{62289192-860E-4257-9472-A703EAF2FE83}" type="presParOf" srcId="{C1EF380E-F698-431A-96CE-E36D14EC0C32}" destId="{91C174A4-8D87-449B-AEF0-16A1DD3EF606}" srcOrd="0" destOrd="0" presId="urn:microsoft.com/office/officeart/2005/8/layout/architecture"/>
    <dgm:cxn modelId="{7142C2FF-2CD9-413B-9BBD-CB5290D2E28F}" type="presParOf" srcId="{91C174A4-8D87-449B-AEF0-16A1DD3EF606}" destId="{CF86F723-5815-464F-9870-5E1F83FE007A}" srcOrd="0" destOrd="0" presId="urn:microsoft.com/office/officeart/2005/8/layout/architecture"/>
    <dgm:cxn modelId="{DE8C34AC-642E-49FA-BA53-D57E00467AF3}" type="presParOf" srcId="{91C174A4-8D87-449B-AEF0-16A1DD3EF606}" destId="{0A0D1B4C-6403-4D0E-ACAE-7FFB338D04D7}" srcOrd="1" destOrd="0" presId="urn:microsoft.com/office/officeart/2005/8/layout/architectur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121A9-643F-41C5-8BC6-D1554DFAD959}">
      <dsp:nvSpPr>
        <dsp:cNvPr id="0" name=""/>
        <dsp:cNvSpPr/>
      </dsp:nvSpPr>
      <dsp:spPr>
        <a:xfrm>
          <a:off x="0" y="142933"/>
          <a:ext cx="10668000" cy="1265103"/>
        </a:xfrm>
        <a:prstGeom prst="roundRect">
          <a:avLst/>
        </a:prstGeom>
        <a:solidFill>
          <a:schemeClr val="bg2">
            <a:lumMod val="50000"/>
            <a:alpha val="80000"/>
          </a:schemeClr>
        </a:solidFill>
        <a:ln w="762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800" b="1" kern="1200" dirty="0"/>
            <a:t>34 </a:t>
          </a:r>
          <a:r>
            <a:rPr lang="en-GB" sz="2800" b="0" kern="1200" dirty="0"/>
            <a:t>member countries + partners </a:t>
          </a:r>
          <a:br>
            <a:rPr lang="en-GB" sz="2800" b="0" kern="1200" dirty="0"/>
          </a:br>
          <a:r>
            <a:rPr lang="en-GB" sz="2800" b="0" kern="1200" dirty="0"/>
            <a:t>(e.g. China, India, Brazil, etc.)</a:t>
          </a:r>
          <a:endParaRPr lang="en-US" sz="2800" b="0" kern="1200" dirty="0"/>
        </a:p>
      </dsp:txBody>
      <dsp:txXfrm>
        <a:off x="61757" y="204690"/>
        <a:ext cx="10544486" cy="1141589"/>
      </dsp:txXfrm>
    </dsp:sp>
    <dsp:sp modelId="{108676AB-0BFB-4AC2-9E93-6B569ED7CCF7}">
      <dsp:nvSpPr>
        <dsp:cNvPr id="0" name=""/>
        <dsp:cNvSpPr/>
      </dsp:nvSpPr>
      <dsp:spPr>
        <a:xfrm>
          <a:off x="0" y="1524602"/>
          <a:ext cx="10668000" cy="1729928"/>
        </a:xfrm>
        <a:prstGeom prst="roundRect">
          <a:avLst/>
        </a:prstGeom>
        <a:solidFill>
          <a:schemeClr val="bg2">
            <a:lumMod val="75000"/>
            <a:alpha val="80000"/>
          </a:schemeClr>
        </a:solidFill>
        <a:ln w="762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chemeClr val="bg1"/>
              </a:solidFill>
            </a:rPr>
            <a:t>8 </a:t>
          </a:r>
          <a:r>
            <a:rPr lang="en-GB" sz="2800" b="0" kern="1200" dirty="0">
              <a:solidFill>
                <a:schemeClr val="bg1"/>
              </a:solidFill>
            </a:rPr>
            <a:t>standing technical committees </a:t>
          </a:r>
          <a:br>
            <a:rPr lang="en-GB" sz="2800" b="1" kern="1200" dirty="0">
              <a:solidFill>
                <a:schemeClr val="bg1"/>
              </a:solidFill>
            </a:rPr>
          </a:br>
          <a:r>
            <a:rPr lang="en-GB" altLang="en-US" sz="2800" b="1" kern="1200" dirty="0"/>
            <a:t>1 </a:t>
          </a:r>
          <a:r>
            <a:rPr lang="en-GB" altLang="en-US" sz="2800" b="0" kern="1200" dirty="0"/>
            <a:t>management board</a:t>
          </a:r>
          <a:br>
            <a:rPr lang="en-GB" sz="2800" b="1" kern="1200" dirty="0">
              <a:solidFill>
                <a:schemeClr val="bg1"/>
              </a:solidFill>
            </a:rPr>
          </a:br>
          <a:r>
            <a:rPr lang="en-GB" sz="2800" b="1" kern="1200" dirty="0">
              <a:solidFill>
                <a:schemeClr val="bg1"/>
              </a:solidFill>
              <a:latin typeface="Myriad Pro" panose="020B0503030403020204" pitchFamily="34" charset="0"/>
            </a:rPr>
            <a:t>≈</a:t>
          </a:r>
          <a:r>
            <a:rPr lang="en-GB" sz="2800" b="1" kern="1200" dirty="0">
              <a:solidFill>
                <a:schemeClr val="bg1"/>
              </a:solidFill>
            </a:rPr>
            <a:t>74 </a:t>
          </a:r>
          <a:r>
            <a:rPr lang="en-GB" sz="2800" b="0" kern="1200" dirty="0">
              <a:solidFill>
                <a:schemeClr val="bg1"/>
              </a:solidFill>
            </a:rPr>
            <a:t>working parties and expert groups</a:t>
          </a:r>
        </a:p>
      </dsp:txBody>
      <dsp:txXfrm>
        <a:off x="84448" y="1609050"/>
        <a:ext cx="10499104" cy="1561032"/>
      </dsp:txXfrm>
    </dsp:sp>
    <dsp:sp modelId="{8400DD9A-B325-4908-A12C-0FD6A8D27895}">
      <dsp:nvSpPr>
        <dsp:cNvPr id="0" name=""/>
        <dsp:cNvSpPr/>
      </dsp:nvSpPr>
      <dsp:spPr>
        <a:xfrm>
          <a:off x="0" y="3330730"/>
          <a:ext cx="10668000" cy="980967"/>
        </a:xfrm>
        <a:prstGeom prst="roundRect">
          <a:avLst/>
        </a:prstGeom>
        <a:solidFill>
          <a:schemeClr val="bg2">
            <a:lumMod val="50000"/>
            <a:alpha val="80000"/>
          </a:schemeClr>
        </a:solidFill>
        <a:ln w="762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solidFill>
                <a:schemeClr val="bg1"/>
              </a:solidFill>
              <a:latin typeface="Myriad Pro" panose="020B0503030403020204" pitchFamily="34" charset="0"/>
            </a:rPr>
            <a:t>≈</a:t>
          </a:r>
          <a:r>
            <a:rPr lang="en-GB" sz="2800" b="1" kern="1200">
              <a:solidFill>
                <a:schemeClr val="bg1"/>
              </a:solidFill>
            </a:rPr>
            <a:t>26 </a:t>
          </a:r>
          <a:r>
            <a:rPr lang="en-US" sz="2800" b="0" kern="1200" dirty="0">
              <a:solidFill>
                <a:schemeClr val="bg1"/>
              </a:solidFill>
            </a:rPr>
            <a:t>international joint projects</a:t>
          </a:r>
        </a:p>
      </dsp:txBody>
      <dsp:txXfrm>
        <a:off x="47887" y="3378617"/>
        <a:ext cx="10572226" cy="885193"/>
      </dsp:txXfrm>
    </dsp:sp>
    <dsp:sp modelId="{BD88F744-892F-48D0-A0EB-946C3D00BE1A}">
      <dsp:nvSpPr>
        <dsp:cNvPr id="0" name=""/>
        <dsp:cNvSpPr/>
      </dsp:nvSpPr>
      <dsp:spPr>
        <a:xfrm>
          <a:off x="0" y="4418191"/>
          <a:ext cx="10668000" cy="883492"/>
        </a:xfrm>
        <a:prstGeom prst="roundRect">
          <a:avLst/>
        </a:prstGeom>
        <a:solidFill>
          <a:schemeClr val="bg2">
            <a:lumMod val="75000"/>
            <a:alpha val="80000"/>
          </a:schemeClr>
        </a:solidFill>
        <a:ln w="762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The NEA Data Bank – </a:t>
          </a:r>
          <a:r>
            <a:rPr lang="en-US" sz="2800" b="0" kern="1200" dirty="0">
              <a:solidFill>
                <a:schemeClr val="bg1"/>
              </a:solidFill>
            </a:rPr>
            <a:t>a major international resource</a:t>
          </a:r>
          <a:endParaRPr lang="en-US" sz="2800" b="0" kern="1200" dirty="0">
            <a:solidFill>
              <a:prstClr val="black"/>
            </a:solidFill>
          </a:endParaRPr>
        </a:p>
      </dsp:txBody>
      <dsp:txXfrm>
        <a:off x="43129" y="4461320"/>
        <a:ext cx="10581742" cy="797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43FD5-F155-466E-B862-978DD051D63E}">
      <dsp:nvSpPr>
        <dsp:cNvPr id="0" name=""/>
        <dsp:cNvSpPr/>
      </dsp:nvSpPr>
      <dsp:spPr>
        <a:xfrm>
          <a:off x="0" y="248278"/>
          <a:ext cx="11582400" cy="2132923"/>
        </a:xfrm>
        <a:prstGeom prst="roundRect">
          <a:avLst/>
        </a:prstGeom>
        <a:solidFill>
          <a:schemeClr val="bg2">
            <a:lumMod val="50000"/>
            <a:alpha val="8000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dirty="0"/>
            <a:t>To assist its member countries in maintaining and further developing, through </a:t>
          </a:r>
          <a:r>
            <a:rPr lang="en-US" altLang="en-US" sz="2800" b="1" kern="1200" dirty="0"/>
            <a:t>international co-operation, the scientific, technological and legal bases</a:t>
          </a:r>
          <a:r>
            <a:rPr lang="en-US" altLang="en-US" sz="2800" kern="1200" dirty="0"/>
            <a:t> required for a safe, environmentally sound and economical use of nuclear energy for peaceful purposes.</a:t>
          </a:r>
          <a:endParaRPr lang="en-US" sz="2800" kern="1200" dirty="0"/>
        </a:p>
      </dsp:txBody>
      <dsp:txXfrm>
        <a:off x="104121" y="352399"/>
        <a:ext cx="11374158" cy="1924681"/>
      </dsp:txXfrm>
    </dsp:sp>
    <dsp:sp modelId="{4310FA0F-B5AB-4101-BD66-7A6A4F32F290}">
      <dsp:nvSpPr>
        <dsp:cNvPr id="0" name=""/>
        <dsp:cNvSpPr/>
      </dsp:nvSpPr>
      <dsp:spPr>
        <a:xfrm>
          <a:off x="0" y="2530229"/>
          <a:ext cx="11582400" cy="2222085"/>
        </a:xfrm>
        <a:prstGeom prst="roundRect">
          <a:avLst/>
        </a:prstGeom>
        <a:solidFill>
          <a:schemeClr val="accent2">
            <a:lumMod val="75000"/>
            <a:alpha val="8000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dirty="0"/>
            <a:t>To provide authoritative assessments and to forge </a:t>
          </a:r>
          <a:r>
            <a:rPr lang="en-US" altLang="en-US" sz="2800" b="1" kern="1200" dirty="0"/>
            <a:t>common understandings </a:t>
          </a:r>
          <a:r>
            <a:rPr lang="en-US" altLang="en-US" sz="2800" kern="1200" dirty="0"/>
            <a:t>on key issues as </a:t>
          </a:r>
          <a:r>
            <a:rPr lang="en-US" altLang="en-US" sz="2800" b="1" kern="1200" dirty="0"/>
            <a:t>input to government decisions on nuclear energy policy</a:t>
          </a:r>
          <a:r>
            <a:rPr lang="en-US" altLang="en-US" sz="2800" kern="1200" dirty="0"/>
            <a:t> and to broader OECD policy analyses in areas such as energy and the sustainable development of low-carbon economies. </a:t>
          </a:r>
          <a:endParaRPr lang="en-US" sz="2800" kern="1200" dirty="0"/>
        </a:p>
      </dsp:txBody>
      <dsp:txXfrm>
        <a:off x="108473" y="2638702"/>
        <a:ext cx="11365454" cy="2005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C0D7C-2308-4E2E-BBC4-030E00687158}">
      <dsp:nvSpPr>
        <dsp:cNvPr id="0" name=""/>
        <dsp:cNvSpPr/>
      </dsp:nvSpPr>
      <dsp:spPr>
        <a:xfrm>
          <a:off x="170588" y="414"/>
          <a:ext cx="6077812" cy="5195933"/>
        </a:xfrm>
        <a:prstGeom prst="rect">
          <a:avLst/>
        </a:prstGeom>
        <a:solidFill>
          <a:schemeClr val="bg2">
            <a:lumMod val="50000"/>
            <a:alpha val="8000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t" anchorCtr="0">
          <a:noAutofit/>
        </a:bodyPr>
        <a:lstStyle/>
        <a:p>
          <a:pPr marL="0" lvl="0" indent="0" algn="ctr" defTabSz="444500">
            <a:lnSpc>
              <a:spcPct val="90000"/>
            </a:lnSpc>
            <a:spcBef>
              <a:spcPct val="0"/>
            </a:spcBef>
            <a:spcAft>
              <a:spcPct val="35000"/>
            </a:spcAft>
            <a:buNone/>
          </a:pPr>
          <a:r>
            <a:rPr lang="en-GB" sz="1000" b="1" u="none" kern="1200" noProof="0" dirty="0">
              <a:solidFill>
                <a:schemeClr val="bg1"/>
              </a:solidFill>
            </a:rPr>
            <a:t> </a:t>
          </a:r>
          <a:br>
            <a:rPr lang="en-GB" sz="2400" b="1" u="none" kern="1200" noProof="0" dirty="0">
              <a:solidFill>
                <a:schemeClr val="bg1"/>
              </a:solidFill>
            </a:rPr>
          </a:br>
          <a:r>
            <a:rPr lang="en-GB" sz="2400" b="1" u="none" kern="1200" noProof="0" dirty="0">
              <a:solidFill>
                <a:schemeClr val="bg1"/>
              </a:solidFill>
            </a:rPr>
            <a:t>NEA serviced bodies </a:t>
          </a:r>
          <a:br>
            <a:rPr lang="en-GB" sz="1800" b="1" u="sng" kern="1200" noProof="0" dirty="0">
              <a:solidFill>
                <a:schemeClr val="bg1"/>
              </a:solidFill>
            </a:rPr>
          </a:br>
          <a:r>
            <a:rPr lang="en-GB" sz="1000" b="1" u="sng" kern="1200" noProof="0" dirty="0">
              <a:solidFill>
                <a:schemeClr val="bg1"/>
              </a:solidFill>
            </a:rPr>
            <a:t> </a:t>
          </a:r>
        </a:p>
        <a:p>
          <a:pPr marL="0" lvl="0" indent="0" algn="l" defTabSz="444500">
            <a:lnSpc>
              <a:spcPct val="90000"/>
            </a:lnSpc>
            <a:spcBef>
              <a:spcPct val="0"/>
            </a:spcBef>
            <a:spcAft>
              <a:spcPct val="35000"/>
            </a:spcAft>
            <a:buNone/>
          </a:pPr>
          <a:r>
            <a:rPr lang="en-GB" sz="1800" b="1" kern="1200" noProof="0" dirty="0"/>
            <a:t>Generation IV International Forum (GIF) </a:t>
          </a:r>
          <a:br>
            <a:rPr lang="en-GB" sz="1800" b="1" kern="1200" noProof="0" dirty="0"/>
          </a:br>
          <a:r>
            <a:rPr lang="en-GB" sz="1800" kern="1200" noProof="0" dirty="0"/>
            <a:t>with the goal to improve sustainability (including effective fuel utilisation and minimisation of waste), economics, safety and reliability, proliferation resistance and physical protection.</a:t>
          </a:r>
        </a:p>
        <a:p>
          <a:pPr marL="0" lvl="0" indent="0" algn="l" defTabSz="444500">
            <a:lnSpc>
              <a:spcPct val="90000"/>
            </a:lnSpc>
            <a:spcBef>
              <a:spcPct val="0"/>
            </a:spcBef>
            <a:spcAft>
              <a:spcPct val="35000"/>
            </a:spcAft>
            <a:buNone/>
          </a:pPr>
          <a:r>
            <a:rPr lang="en-GB" sz="1800" b="1" kern="1200" spc="-10" baseline="0" noProof="0" dirty="0"/>
            <a:t>Multinational Design Evaluation Programme (MDEP) – </a:t>
          </a:r>
          <a:r>
            <a:rPr lang="en-GB" sz="1800" kern="1200" spc="-10" baseline="0" noProof="0" dirty="0"/>
            <a:t>initiative by national safety authorities to leverage their resources and knowledge for new reactor design reviews such as ABWR, AP1000, APR1400, EPR, HPR1000, and VVER-1200.</a:t>
          </a:r>
        </a:p>
        <a:p>
          <a:pPr marL="0" lvl="0" indent="0" algn="l" defTabSz="444500">
            <a:lnSpc>
              <a:spcPct val="90000"/>
            </a:lnSpc>
            <a:spcBef>
              <a:spcPct val="0"/>
            </a:spcBef>
            <a:spcAft>
              <a:spcPct val="35000"/>
            </a:spcAft>
            <a:buNone/>
          </a:pPr>
          <a:r>
            <a:rPr lang="en-GB" sz="1800" b="1" kern="1200" noProof="0" dirty="0"/>
            <a:t>International Framework for Nuclear Energy Cooperation (IFNEC) – </a:t>
          </a:r>
          <a:r>
            <a:rPr lang="en-GB" sz="1800" kern="1200" noProof="0" dirty="0"/>
            <a:t>65-country forum for international discussion on wide array of nuclear topics involving both developed and emerging economies.</a:t>
          </a:r>
        </a:p>
      </dsp:txBody>
      <dsp:txXfrm>
        <a:off x="170588" y="414"/>
        <a:ext cx="6077812" cy="5195933"/>
      </dsp:txXfrm>
    </dsp:sp>
    <dsp:sp modelId="{92BE2764-474F-401A-807F-9F51C3BCCC49}">
      <dsp:nvSpPr>
        <dsp:cNvPr id="0" name=""/>
        <dsp:cNvSpPr/>
      </dsp:nvSpPr>
      <dsp:spPr>
        <a:xfrm>
          <a:off x="6554337" y="414"/>
          <a:ext cx="5373662" cy="5195933"/>
        </a:xfrm>
        <a:prstGeom prst="rect">
          <a:avLst/>
        </a:prstGeom>
        <a:solidFill>
          <a:schemeClr val="accent1">
            <a:alpha val="8000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t" anchorCtr="0">
          <a:noAutofit/>
        </a:bodyPr>
        <a:lstStyle/>
        <a:p>
          <a:pPr marL="0" lvl="0" indent="0" algn="ctr" defTabSz="444500">
            <a:lnSpc>
              <a:spcPct val="90000"/>
            </a:lnSpc>
            <a:spcBef>
              <a:spcPct val="0"/>
            </a:spcBef>
            <a:spcAft>
              <a:spcPct val="35000"/>
            </a:spcAft>
            <a:buNone/>
          </a:pPr>
          <a:r>
            <a:rPr lang="en-GB" altLang="en-US" sz="1000" b="1" u="none" kern="1200" noProof="0" dirty="0">
              <a:solidFill>
                <a:schemeClr val="bg1"/>
              </a:solidFill>
            </a:rPr>
            <a:t> </a:t>
          </a:r>
          <a:br>
            <a:rPr lang="en-GB" altLang="en-US" sz="2400" b="1" u="none" kern="1200" noProof="0" dirty="0">
              <a:solidFill>
                <a:schemeClr val="bg1"/>
              </a:solidFill>
            </a:rPr>
          </a:br>
          <a:r>
            <a:rPr lang="en-GB" altLang="en-US" sz="2400" b="1" u="none" kern="1200" noProof="0" dirty="0">
              <a:solidFill>
                <a:schemeClr val="bg1"/>
              </a:solidFill>
            </a:rPr>
            <a:t>Joint projects</a:t>
          </a:r>
          <a:br>
            <a:rPr lang="en-GB" altLang="en-US" sz="2000" b="1" u="sng" kern="1200" noProof="0" dirty="0">
              <a:solidFill>
                <a:schemeClr val="bg1"/>
              </a:solidFill>
            </a:rPr>
          </a:br>
          <a:endParaRPr lang="en-GB" altLang="en-US" sz="1000" b="1" u="sng" kern="1200" noProof="0" dirty="0">
            <a:solidFill>
              <a:schemeClr val="bg1"/>
            </a:solidFill>
          </a:endParaRPr>
        </a:p>
        <a:p>
          <a:pPr marL="0" lvl="0" indent="0" algn="l" defTabSz="444500">
            <a:lnSpc>
              <a:spcPct val="90000"/>
            </a:lnSpc>
            <a:spcBef>
              <a:spcPct val="0"/>
            </a:spcBef>
            <a:spcAft>
              <a:spcPct val="35000"/>
            </a:spcAft>
            <a:buNone/>
          </a:pPr>
          <a:r>
            <a:rPr lang="en-GB" altLang="en-US" sz="1800" b="1" kern="1200" noProof="0" dirty="0"/>
            <a:t>Nuclear safety </a:t>
          </a:r>
          <a:r>
            <a:rPr lang="en-GB" altLang="en-US" sz="1800" b="0" kern="1200" noProof="0" dirty="0"/>
            <a:t>research and experimental data </a:t>
          </a:r>
          <a:r>
            <a:rPr lang="en-GB" altLang="en-US" sz="1800" kern="1200" noProof="0" dirty="0"/>
            <a:t>(e.g. thermal-hydraulics, fuel behaviour, severe accidents).</a:t>
          </a:r>
        </a:p>
        <a:p>
          <a:pPr marL="0" lvl="0" indent="0" algn="l" defTabSz="444500">
            <a:lnSpc>
              <a:spcPct val="90000"/>
            </a:lnSpc>
            <a:spcBef>
              <a:spcPct val="0"/>
            </a:spcBef>
            <a:spcAft>
              <a:spcPct val="35000"/>
            </a:spcAft>
            <a:buNone/>
          </a:pPr>
          <a:r>
            <a:rPr lang="en-GB" altLang="en-US" sz="1800" b="1" kern="1200" noProof="0" dirty="0"/>
            <a:t>Nuclear safety databases </a:t>
          </a:r>
          <a:br>
            <a:rPr lang="en-GB" altLang="en-US" sz="1800" b="1" kern="1200" noProof="0" dirty="0"/>
          </a:br>
          <a:r>
            <a:rPr lang="en-GB" altLang="en-US" sz="1800" kern="1200" noProof="0" dirty="0"/>
            <a:t>(e.g. fire, common-cause failures).</a:t>
          </a:r>
        </a:p>
        <a:p>
          <a:pPr marL="0" lvl="0" indent="0" algn="l" defTabSz="444500">
            <a:lnSpc>
              <a:spcPct val="90000"/>
            </a:lnSpc>
            <a:spcBef>
              <a:spcPct val="0"/>
            </a:spcBef>
            <a:spcAft>
              <a:spcPct val="35000"/>
            </a:spcAft>
            <a:buNone/>
          </a:pPr>
          <a:r>
            <a:rPr lang="en-GB" altLang="en-US" sz="1800" b="1" kern="1200" noProof="0" dirty="0"/>
            <a:t>Nuclear science </a:t>
          </a:r>
          <a:br>
            <a:rPr lang="en-GB" altLang="en-US" sz="1800" b="1" kern="1200" noProof="0" dirty="0"/>
          </a:br>
          <a:r>
            <a:rPr lang="en-GB" altLang="en-US" sz="1800" kern="1200" noProof="0" dirty="0"/>
            <a:t>(e.g. thermodynamics of advanced fuels).</a:t>
          </a:r>
        </a:p>
        <a:p>
          <a:pPr marL="0" lvl="0" indent="0" algn="l" defTabSz="444500">
            <a:lnSpc>
              <a:spcPct val="90000"/>
            </a:lnSpc>
            <a:spcBef>
              <a:spcPct val="0"/>
            </a:spcBef>
            <a:spcAft>
              <a:spcPct val="35000"/>
            </a:spcAft>
            <a:buNone/>
          </a:pPr>
          <a:r>
            <a:rPr lang="en-GB" altLang="en-US" sz="1800" b="1" kern="1200" noProof="0" dirty="0"/>
            <a:t>Radioactive waste management </a:t>
          </a:r>
          <a:br>
            <a:rPr lang="en-GB" altLang="en-US" sz="1800" b="1" kern="1200" noProof="0" dirty="0"/>
          </a:br>
          <a:r>
            <a:rPr lang="en-GB" altLang="en-US" sz="1800" kern="1200" noProof="0" dirty="0"/>
            <a:t>(e.g. thermochemical database).</a:t>
          </a:r>
        </a:p>
        <a:p>
          <a:pPr marL="0" lvl="0" indent="0" algn="l" defTabSz="444500">
            <a:lnSpc>
              <a:spcPct val="90000"/>
            </a:lnSpc>
            <a:spcBef>
              <a:spcPct val="0"/>
            </a:spcBef>
            <a:spcAft>
              <a:spcPct val="35000"/>
            </a:spcAft>
            <a:buNone/>
          </a:pPr>
          <a:r>
            <a:rPr lang="en-GB" altLang="en-US" sz="1800" b="1" kern="1200" noProof="0" dirty="0"/>
            <a:t>Radiological protection </a:t>
          </a:r>
          <a:br>
            <a:rPr lang="en-GB" altLang="en-US" sz="1800" b="1" kern="1200" noProof="0" dirty="0"/>
          </a:br>
          <a:r>
            <a:rPr lang="en-GB" altLang="en-US" sz="1800" kern="1200" noProof="0" dirty="0"/>
            <a:t>(e.g. occupational exposure).</a:t>
          </a:r>
        </a:p>
        <a:p>
          <a:pPr marL="0" lvl="0" indent="0" algn="l" defTabSz="444500">
            <a:lnSpc>
              <a:spcPct val="90000"/>
            </a:lnSpc>
            <a:spcBef>
              <a:spcPct val="0"/>
            </a:spcBef>
            <a:spcAft>
              <a:spcPct val="35000"/>
            </a:spcAft>
            <a:buNone/>
          </a:pPr>
          <a:r>
            <a:rPr lang="en-GB" altLang="en-US" sz="1800" b="1" kern="1200" noProof="0" dirty="0"/>
            <a:t>Nuclear Education Skills and Technology Framework (NEST)</a:t>
          </a:r>
          <a:endParaRPr lang="en-GB" sz="1800" kern="1200" noProof="0" dirty="0"/>
        </a:p>
      </dsp:txBody>
      <dsp:txXfrm>
        <a:off x="6554337" y="414"/>
        <a:ext cx="5373662" cy="5195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04D9-D100-414A-BD8E-4E8A91CF70A2}">
      <dsp:nvSpPr>
        <dsp:cNvPr id="0" name=""/>
        <dsp:cNvSpPr/>
      </dsp:nvSpPr>
      <dsp:spPr>
        <a:xfrm>
          <a:off x="0" y="1265515"/>
          <a:ext cx="10972800" cy="2193368"/>
        </a:xfrm>
        <a:prstGeom prst="notchedRightArrow">
          <a:avLst/>
        </a:prstGeom>
        <a:solidFill>
          <a:srgbClr val="D0D8E8"/>
        </a:solidFill>
        <a:ln>
          <a:noFill/>
        </a:ln>
        <a:effectLst/>
      </dsp:spPr>
      <dsp:style>
        <a:lnRef idx="0">
          <a:scrgbClr r="0" g="0" b="0"/>
        </a:lnRef>
        <a:fillRef idx="1">
          <a:scrgbClr r="0" g="0" b="0"/>
        </a:fillRef>
        <a:effectRef idx="0">
          <a:scrgbClr r="0" g="0" b="0"/>
        </a:effectRef>
        <a:fontRef idx="minor"/>
      </dsp:style>
    </dsp:sp>
    <dsp:sp modelId="{A2617454-1CF0-453B-8CE5-EEB263841DA1}">
      <dsp:nvSpPr>
        <dsp:cNvPr id="0" name=""/>
        <dsp:cNvSpPr/>
      </dsp:nvSpPr>
      <dsp:spPr>
        <a:xfrm>
          <a:off x="4339" y="0"/>
          <a:ext cx="1897469"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noProof="0" dirty="0"/>
            <a:t>01/2022:</a:t>
          </a:r>
          <a:br>
            <a:rPr lang="en-US" sz="1600" kern="1200" noProof="0" dirty="0"/>
          </a:br>
          <a:r>
            <a:rPr lang="en-US" sz="1600" kern="1200" noProof="0" dirty="0"/>
            <a:t> Kick-Off</a:t>
          </a:r>
        </a:p>
      </dsp:txBody>
      <dsp:txXfrm>
        <a:off x="4339" y="0"/>
        <a:ext cx="1897469" cy="1889760"/>
      </dsp:txXfrm>
    </dsp:sp>
    <dsp:sp modelId="{5B64C89D-2FAC-4D3E-A31D-B568117EF6E4}">
      <dsp:nvSpPr>
        <dsp:cNvPr id="0" name=""/>
        <dsp:cNvSpPr/>
      </dsp:nvSpPr>
      <dsp:spPr>
        <a:xfrm>
          <a:off x="716854" y="2125979"/>
          <a:ext cx="472440" cy="472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A0CF9-954D-450D-B9AC-2681F6A32010}">
      <dsp:nvSpPr>
        <dsp:cNvPr id="0" name=""/>
        <dsp:cNvSpPr/>
      </dsp:nvSpPr>
      <dsp:spPr>
        <a:xfrm>
          <a:off x="1079578" y="2834639"/>
          <a:ext cx="1897469"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noProof="0" dirty="0">
              <a:solidFill>
                <a:schemeClr val="tx1"/>
              </a:solidFill>
            </a:rPr>
            <a:t>04/03/2022: Prioritize development &amp; define subgroups dealing with specific entries </a:t>
          </a:r>
        </a:p>
      </dsp:txBody>
      <dsp:txXfrm>
        <a:off x="1079578" y="2834639"/>
        <a:ext cx="1897469" cy="1889760"/>
      </dsp:txXfrm>
    </dsp:sp>
    <dsp:sp modelId="{E809FAAD-CEBA-4257-A515-D559389DA544}">
      <dsp:nvSpPr>
        <dsp:cNvPr id="0" name=""/>
        <dsp:cNvSpPr/>
      </dsp:nvSpPr>
      <dsp:spPr>
        <a:xfrm>
          <a:off x="1828800" y="2133600"/>
          <a:ext cx="472440" cy="47244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9EEAC-2071-41DA-AF65-A5EA73D08C32}">
      <dsp:nvSpPr>
        <dsp:cNvPr id="0" name=""/>
        <dsp:cNvSpPr/>
      </dsp:nvSpPr>
      <dsp:spPr>
        <a:xfrm>
          <a:off x="2159599" y="7615"/>
          <a:ext cx="1897469"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noProof="0" dirty="0"/>
            <a:t>25/03/2022: Update procedures, workflows, and GitLab hand-Over</a:t>
          </a:r>
        </a:p>
      </dsp:txBody>
      <dsp:txXfrm>
        <a:off x="2159599" y="7615"/>
        <a:ext cx="1897469" cy="1889760"/>
      </dsp:txXfrm>
    </dsp:sp>
    <dsp:sp modelId="{8F407EFF-9A18-4406-B74C-D1A65A898DD6}">
      <dsp:nvSpPr>
        <dsp:cNvPr id="0" name=""/>
        <dsp:cNvSpPr/>
      </dsp:nvSpPr>
      <dsp:spPr>
        <a:xfrm>
          <a:off x="2895600" y="2133600"/>
          <a:ext cx="472440" cy="472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FFF14-D9FB-4033-BC08-4C0AE75B1487}">
      <dsp:nvSpPr>
        <dsp:cNvPr id="0" name=""/>
        <dsp:cNvSpPr/>
      </dsp:nvSpPr>
      <dsp:spPr>
        <a:xfrm>
          <a:off x="3179109" y="2834639"/>
          <a:ext cx="1897469"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noProof="0" dirty="0"/>
            <a:t>23/02/2023: </a:t>
          </a:r>
          <a:br>
            <a:rPr lang="en-US" sz="1600" kern="1200" noProof="0" dirty="0"/>
          </a:br>
          <a:r>
            <a:rPr lang="en-US" sz="1600" kern="1200" noProof="0" dirty="0"/>
            <a:t>Status Report WPRS</a:t>
          </a:r>
        </a:p>
      </dsp:txBody>
      <dsp:txXfrm>
        <a:off x="3179109" y="2834639"/>
        <a:ext cx="1897469" cy="1889760"/>
      </dsp:txXfrm>
    </dsp:sp>
    <dsp:sp modelId="{DAE9282D-3E82-4070-9071-293E23E6468E}">
      <dsp:nvSpPr>
        <dsp:cNvPr id="0" name=""/>
        <dsp:cNvSpPr/>
      </dsp:nvSpPr>
      <dsp:spPr>
        <a:xfrm>
          <a:off x="9994150" y="2145553"/>
          <a:ext cx="472440" cy="472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6984A-979F-4C49-9C3F-25722B3F5EC6}">
      <dsp:nvSpPr>
        <dsp:cNvPr id="0" name=""/>
        <dsp:cNvSpPr/>
      </dsp:nvSpPr>
      <dsp:spPr>
        <a:xfrm>
          <a:off x="9075324" y="66297"/>
          <a:ext cx="1897469" cy="174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endParaRPr lang="en-US" sz="1600" kern="1200" noProof="0" dirty="0"/>
        </a:p>
      </dsp:txBody>
      <dsp:txXfrm>
        <a:off x="9075324" y="66297"/>
        <a:ext cx="1897469" cy="1743095"/>
      </dsp:txXfrm>
    </dsp:sp>
    <dsp:sp modelId="{255808BD-2B79-4D3A-A42C-FBD4197FE292}">
      <dsp:nvSpPr>
        <dsp:cNvPr id="0" name=""/>
        <dsp:cNvSpPr/>
      </dsp:nvSpPr>
      <dsp:spPr>
        <a:xfrm>
          <a:off x="10021515" y="2124713"/>
          <a:ext cx="472440" cy="472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04D9-D100-414A-BD8E-4E8A91CF70A2}">
      <dsp:nvSpPr>
        <dsp:cNvPr id="0" name=""/>
        <dsp:cNvSpPr/>
      </dsp:nvSpPr>
      <dsp:spPr>
        <a:xfrm>
          <a:off x="0" y="1265515"/>
          <a:ext cx="10972800" cy="2193368"/>
        </a:xfrm>
        <a:prstGeom prst="notchedRightArrow">
          <a:avLst/>
        </a:prstGeom>
        <a:solidFill>
          <a:srgbClr val="D0D8E8"/>
        </a:solidFill>
        <a:ln>
          <a:noFill/>
        </a:ln>
        <a:effectLst/>
      </dsp:spPr>
      <dsp:style>
        <a:lnRef idx="0">
          <a:scrgbClr r="0" g="0" b="0"/>
        </a:lnRef>
        <a:fillRef idx="1">
          <a:scrgbClr r="0" g="0" b="0"/>
        </a:fillRef>
        <a:effectRef idx="0">
          <a:scrgbClr r="0" g="0" b="0"/>
        </a:effectRef>
        <a:fontRef idx="minor"/>
      </dsp:style>
    </dsp:sp>
    <dsp:sp modelId="{A2617454-1CF0-453B-8CE5-EEB263841DA1}">
      <dsp:nvSpPr>
        <dsp:cNvPr id="0" name=""/>
        <dsp:cNvSpPr/>
      </dsp:nvSpPr>
      <dsp:spPr>
        <a:xfrm>
          <a:off x="4339" y="0"/>
          <a:ext cx="1897469"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noProof="0" dirty="0"/>
            <a:t>01/2022:</a:t>
          </a:r>
          <a:br>
            <a:rPr lang="en-US" sz="1600" kern="1200" noProof="0" dirty="0"/>
          </a:br>
          <a:r>
            <a:rPr lang="en-US" sz="1600" kern="1200" noProof="0" dirty="0"/>
            <a:t> Kick-Off</a:t>
          </a:r>
        </a:p>
      </dsp:txBody>
      <dsp:txXfrm>
        <a:off x="4339" y="0"/>
        <a:ext cx="1897469" cy="1889760"/>
      </dsp:txXfrm>
    </dsp:sp>
    <dsp:sp modelId="{5B64C89D-2FAC-4D3E-A31D-B568117EF6E4}">
      <dsp:nvSpPr>
        <dsp:cNvPr id="0" name=""/>
        <dsp:cNvSpPr/>
      </dsp:nvSpPr>
      <dsp:spPr>
        <a:xfrm>
          <a:off x="716854" y="2125979"/>
          <a:ext cx="472440" cy="472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A0CF9-954D-450D-B9AC-2681F6A32010}">
      <dsp:nvSpPr>
        <dsp:cNvPr id="0" name=""/>
        <dsp:cNvSpPr/>
      </dsp:nvSpPr>
      <dsp:spPr>
        <a:xfrm>
          <a:off x="1079578" y="2834639"/>
          <a:ext cx="1897469"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noProof="0" dirty="0">
              <a:solidFill>
                <a:schemeClr val="tx1"/>
              </a:solidFill>
            </a:rPr>
            <a:t>04/03/2022: Prioritize development &amp; define subgroups dealing with specific entries </a:t>
          </a:r>
        </a:p>
      </dsp:txBody>
      <dsp:txXfrm>
        <a:off x="1079578" y="2834639"/>
        <a:ext cx="1897469" cy="1889760"/>
      </dsp:txXfrm>
    </dsp:sp>
    <dsp:sp modelId="{E809FAAD-CEBA-4257-A515-D559389DA544}">
      <dsp:nvSpPr>
        <dsp:cNvPr id="0" name=""/>
        <dsp:cNvSpPr/>
      </dsp:nvSpPr>
      <dsp:spPr>
        <a:xfrm>
          <a:off x="1828800" y="2133600"/>
          <a:ext cx="472440" cy="47244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9EEAC-2071-41DA-AF65-A5EA73D08C32}">
      <dsp:nvSpPr>
        <dsp:cNvPr id="0" name=""/>
        <dsp:cNvSpPr/>
      </dsp:nvSpPr>
      <dsp:spPr>
        <a:xfrm>
          <a:off x="2159599" y="7615"/>
          <a:ext cx="1897469"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noProof="0" dirty="0"/>
            <a:t>25/03/2022: Update procedures, workflows, and GitLab hand-Over</a:t>
          </a:r>
        </a:p>
      </dsp:txBody>
      <dsp:txXfrm>
        <a:off x="2159599" y="7615"/>
        <a:ext cx="1897469" cy="1889760"/>
      </dsp:txXfrm>
    </dsp:sp>
    <dsp:sp modelId="{8F407EFF-9A18-4406-B74C-D1A65A898DD6}">
      <dsp:nvSpPr>
        <dsp:cNvPr id="0" name=""/>
        <dsp:cNvSpPr/>
      </dsp:nvSpPr>
      <dsp:spPr>
        <a:xfrm>
          <a:off x="2895600" y="2133600"/>
          <a:ext cx="472440" cy="472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FFF14-D9FB-4033-BC08-4C0AE75B1487}">
      <dsp:nvSpPr>
        <dsp:cNvPr id="0" name=""/>
        <dsp:cNvSpPr/>
      </dsp:nvSpPr>
      <dsp:spPr>
        <a:xfrm>
          <a:off x="3179109" y="2834639"/>
          <a:ext cx="1897469"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noProof="0" dirty="0"/>
            <a:t>02/2023: </a:t>
          </a:r>
          <a:br>
            <a:rPr lang="en-US" sz="1600" kern="1200" noProof="0" dirty="0"/>
          </a:br>
          <a:r>
            <a:rPr lang="en-US" sz="1600" kern="1200" noProof="0" dirty="0"/>
            <a:t>Status Report WPRS</a:t>
          </a:r>
        </a:p>
      </dsp:txBody>
      <dsp:txXfrm>
        <a:off x="3179109" y="2834639"/>
        <a:ext cx="1897469" cy="1889760"/>
      </dsp:txXfrm>
    </dsp:sp>
    <dsp:sp modelId="{DAE9282D-3E82-4070-9071-293E23E6468E}">
      <dsp:nvSpPr>
        <dsp:cNvPr id="0" name=""/>
        <dsp:cNvSpPr/>
      </dsp:nvSpPr>
      <dsp:spPr>
        <a:xfrm>
          <a:off x="5970312" y="2110739"/>
          <a:ext cx="472440" cy="472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6984A-979F-4C49-9C3F-25722B3F5EC6}">
      <dsp:nvSpPr>
        <dsp:cNvPr id="0" name=""/>
        <dsp:cNvSpPr/>
      </dsp:nvSpPr>
      <dsp:spPr>
        <a:xfrm>
          <a:off x="9075324" y="66297"/>
          <a:ext cx="1897469" cy="174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endParaRPr lang="en-US" sz="1600" kern="1200" noProof="0" dirty="0"/>
        </a:p>
      </dsp:txBody>
      <dsp:txXfrm>
        <a:off x="9075324" y="66297"/>
        <a:ext cx="1897469" cy="1743095"/>
      </dsp:txXfrm>
    </dsp:sp>
    <dsp:sp modelId="{255808BD-2B79-4D3A-A42C-FBD4197FE292}">
      <dsp:nvSpPr>
        <dsp:cNvPr id="0" name=""/>
        <dsp:cNvSpPr/>
      </dsp:nvSpPr>
      <dsp:spPr>
        <a:xfrm>
          <a:off x="10021515" y="2124713"/>
          <a:ext cx="472440" cy="472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D742D-2917-4322-B849-4775FE3B1DB1}">
      <dsp:nvSpPr>
        <dsp:cNvPr id="0" name=""/>
        <dsp:cNvSpPr/>
      </dsp:nvSpPr>
      <dsp:spPr>
        <a:xfrm>
          <a:off x="2916815" y="2487930"/>
          <a:ext cx="3040803" cy="3040803"/>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Migration of SINBAD content to GitLab Version Control System</a:t>
          </a:r>
          <a:endParaRPr lang="en-GB" sz="1600" kern="1200" dirty="0"/>
        </a:p>
      </dsp:txBody>
      <dsp:txXfrm>
        <a:off x="3528152" y="3200224"/>
        <a:ext cx="1818129" cy="1563035"/>
      </dsp:txXfrm>
    </dsp:sp>
    <dsp:sp modelId="{52601B4D-1BFB-4D85-9CA9-44E9D521E792}">
      <dsp:nvSpPr>
        <dsp:cNvPr id="0" name=""/>
        <dsp:cNvSpPr/>
      </dsp:nvSpPr>
      <dsp:spPr>
        <a:xfrm>
          <a:off x="1147620" y="1769194"/>
          <a:ext cx="2211493" cy="2211493"/>
        </a:xfrm>
        <a:prstGeom prst="gear6">
          <a:avLst/>
        </a:prstGeom>
        <a:solidFill>
          <a:schemeClr val="accent4">
            <a:hueOff val="9452624"/>
            <a:satOff val="-18281"/>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Custom config of GitLab projects</a:t>
          </a:r>
        </a:p>
      </dsp:txBody>
      <dsp:txXfrm>
        <a:off x="1704370" y="2329309"/>
        <a:ext cx="1097993" cy="1091263"/>
      </dsp:txXfrm>
    </dsp:sp>
    <dsp:sp modelId="{46DBB0D7-25F6-4376-8EF2-6F5A2FA37B09}">
      <dsp:nvSpPr>
        <dsp:cNvPr id="0" name=""/>
        <dsp:cNvSpPr/>
      </dsp:nvSpPr>
      <dsp:spPr>
        <a:xfrm rot="20700000">
          <a:off x="2386282" y="243489"/>
          <a:ext cx="2166812" cy="2166812"/>
        </a:xfrm>
        <a:prstGeom prst="gear6">
          <a:avLst/>
        </a:prstGeom>
        <a:solidFill>
          <a:schemeClr val="accent4">
            <a:hueOff val="18905248"/>
            <a:satOff val="-36562"/>
            <a:lumOff val="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Reformat-ting</a:t>
          </a:r>
          <a:endParaRPr lang="en-US" sz="1600" kern="1200" dirty="0"/>
        </a:p>
      </dsp:txBody>
      <dsp:txXfrm rot="-20700000">
        <a:off x="2861528" y="718735"/>
        <a:ext cx="1216321" cy="1216321"/>
      </dsp:txXfrm>
    </dsp:sp>
    <dsp:sp modelId="{752778FD-7784-494A-BD12-B881D602964D}">
      <dsp:nvSpPr>
        <dsp:cNvPr id="0" name=""/>
        <dsp:cNvSpPr/>
      </dsp:nvSpPr>
      <dsp:spPr>
        <a:xfrm>
          <a:off x="4201409" y="236047"/>
          <a:ext cx="2268447" cy="207112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Conversion of HTML content to Markdown</a:t>
          </a:r>
        </a:p>
        <a:p>
          <a:pPr marL="171450" lvl="1" indent="-171450" algn="l" defTabSz="711200">
            <a:lnSpc>
              <a:spcPct val="90000"/>
            </a:lnSpc>
            <a:spcBef>
              <a:spcPct val="0"/>
            </a:spcBef>
            <a:spcAft>
              <a:spcPct val="15000"/>
            </a:spcAft>
            <a:buChar char="•"/>
          </a:pPr>
          <a:r>
            <a:rPr lang="en-US" sz="1600" kern="1200" dirty="0"/>
            <a:t>Categorization and renaming of all entries based on SINBAD naming scheme</a:t>
          </a:r>
        </a:p>
      </dsp:txBody>
      <dsp:txXfrm>
        <a:off x="4262070" y="296708"/>
        <a:ext cx="2147125" cy="1949800"/>
      </dsp:txXfrm>
    </dsp:sp>
    <dsp:sp modelId="{DBB38BE3-55B6-4227-854B-878283316264}">
      <dsp:nvSpPr>
        <dsp:cNvPr id="0" name=""/>
        <dsp:cNvSpPr/>
      </dsp:nvSpPr>
      <dsp:spPr>
        <a:xfrm>
          <a:off x="2697921" y="2020541"/>
          <a:ext cx="3892228" cy="3892228"/>
        </a:xfrm>
        <a:prstGeom prst="circularArrow">
          <a:avLst>
            <a:gd name="adj1" fmla="val 4688"/>
            <a:gd name="adj2" fmla="val 299029"/>
            <a:gd name="adj3" fmla="val 2540918"/>
            <a:gd name="adj4" fmla="val 15808950"/>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9F65E8-3083-4F10-96F0-EF85F0D5331C}">
      <dsp:nvSpPr>
        <dsp:cNvPr id="0" name=""/>
        <dsp:cNvSpPr/>
      </dsp:nvSpPr>
      <dsp:spPr>
        <a:xfrm>
          <a:off x="755969" y="1274148"/>
          <a:ext cx="2827947" cy="2827947"/>
        </a:xfrm>
        <a:prstGeom prst="leftCircularArrow">
          <a:avLst>
            <a:gd name="adj1" fmla="val 6452"/>
            <a:gd name="adj2" fmla="val 429999"/>
            <a:gd name="adj3" fmla="val 10489124"/>
            <a:gd name="adj4" fmla="val 14837806"/>
            <a:gd name="adj5" fmla="val 7527"/>
          </a:avLst>
        </a:prstGeom>
        <a:solidFill>
          <a:schemeClr val="accent4">
            <a:hueOff val="9452624"/>
            <a:satOff val="-18281"/>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825387-D339-4DDD-A08D-F751BA6FF402}">
      <dsp:nvSpPr>
        <dsp:cNvPr id="0" name=""/>
        <dsp:cNvSpPr/>
      </dsp:nvSpPr>
      <dsp:spPr>
        <a:xfrm>
          <a:off x="1885076" y="-236850"/>
          <a:ext cx="3049096" cy="3049096"/>
        </a:xfrm>
        <a:prstGeom prst="circularArrow">
          <a:avLst>
            <a:gd name="adj1" fmla="val 5984"/>
            <a:gd name="adj2" fmla="val 394124"/>
            <a:gd name="adj3" fmla="val 13313824"/>
            <a:gd name="adj4" fmla="val 10508221"/>
            <a:gd name="adj5" fmla="val 6981"/>
          </a:avLst>
        </a:prstGeom>
        <a:solidFill>
          <a:schemeClr val="accent4">
            <a:hueOff val="18905248"/>
            <a:satOff val="-36562"/>
            <a:lumOff val="274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32A3F-19AD-42FD-B51B-2A5BF1D4A3B0}">
      <dsp:nvSpPr>
        <dsp:cNvPr id="0" name=""/>
        <dsp:cNvSpPr/>
      </dsp:nvSpPr>
      <dsp:spPr>
        <a:xfrm>
          <a:off x="2602152" y="1320767"/>
          <a:ext cx="2068054" cy="271495"/>
        </a:xfrm>
        <a:custGeom>
          <a:avLst/>
          <a:gdLst/>
          <a:ahLst/>
          <a:cxnLst/>
          <a:rect l="0" t="0" r="0" b="0"/>
          <a:pathLst>
            <a:path>
              <a:moveTo>
                <a:pt x="0" y="0"/>
              </a:moveTo>
              <a:lnTo>
                <a:pt x="0" y="174451"/>
              </a:lnTo>
              <a:lnTo>
                <a:pt x="2068054" y="174451"/>
              </a:lnTo>
              <a:lnTo>
                <a:pt x="2068054" y="2714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9BDD9-64B9-4DDC-AB4F-747C6CE012F7}">
      <dsp:nvSpPr>
        <dsp:cNvPr id="0" name=""/>
        <dsp:cNvSpPr/>
      </dsp:nvSpPr>
      <dsp:spPr>
        <a:xfrm>
          <a:off x="2842621" y="2783858"/>
          <a:ext cx="175017" cy="1528544"/>
        </a:xfrm>
        <a:custGeom>
          <a:avLst/>
          <a:gdLst/>
          <a:ahLst/>
          <a:cxnLst/>
          <a:rect l="0" t="0" r="0" b="0"/>
          <a:pathLst>
            <a:path>
              <a:moveTo>
                <a:pt x="0" y="0"/>
              </a:moveTo>
              <a:lnTo>
                <a:pt x="0" y="1528544"/>
              </a:lnTo>
              <a:lnTo>
                <a:pt x="175017" y="1528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AE82E-CB5F-4D34-9039-F1C6463F4315}">
      <dsp:nvSpPr>
        <dsp:cNvPr id="0" name=""/>
        <dsp:cNvSpPr/>
      </dsp:nvSpPr>
      <dsp:spPr>
        <a:xfrm>
          <a:off x="2842621" y="2783858"/>
          <a:ext cx="175017" cy="574210"/>
        </a:xfrm>
        <a:custGeom>
          <a:avLst/>
          <a:gdLst/>
          <a:ahLst/>
          <a:cxnLst/>
          <a:rect l="0" t="0" r="0" b="0"/>
          <a:pathLst>
            <a:path>
              <a:moveTo>
                <a:pt x="0" y="0"/>
              </a:moveTo>
              <a:lnTo>
                <a:pt x="0" y="574210"/>
              </a:lnTo>
              <a:lnTo>
                <a:pt x="175017" y="5742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017527-3FBD-441D-9D0D-63953763282D}">
      <dsp:nvSpPr>
        <dsp:cNvPr id="0" name=""/>
        <dsp:cNvSpPr/>
      </dsp:nvSpPr>
      <dsp:spPr>
        <a:xfrm>
          <a:off x="2602152" y="1320767"/>
          <a:ext cx="707182" cy="271495"/>
        </a:xfrm>
        <a:custGeom>
          <a:avLst/>
          <a:gdLst/>
          <a:ahLst/>
          <a:cxnLst/>
          <a:rect l="0" t="0" r="0" b="0"/>
          <a:pathLst>
            <a:path>
              <a:moveTo>
                <a:pt x="0" y="0"/>
              </a:moveTo>
              <a:lnTo>
                <a:pt x="0" y="174451"/>
              </a:lnTo>
              <a:lnTo>
                <a:pt x="707182" y="174451"/>
              </a:lnTo>
              <a:lnTo>
                <a:pt x="707182" y="2714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3C6E17-BEC5-4E53-A3F9-2A104BB19C22}">
      <dsp:nvSpPr>
        <dsp:cNvPr id="0" name=""/>
        <dsp:cNvSpPr/>
      </dsp:nvSpPr>
      <dsp:spPr>
        <a:xfrm>
          <a:off x="1948464" y="1320767"/>
          <a:ext cx="653688" cy="271495"/>
        </a:xfrm>
        <a:custGeom>
          <a:avLst/>
          <a:gdLst/>
          <a:ahLst/>
          <a:cxnLst/>
          <a:rect l="0" t="0" r="0" b="0"/>
          <a:pathLst>
            <a:path>
              <a:moveTo>
                <a:pt x="653688" y="0"/>
              </a:moveTo>
              <a:lnTo>
                <a:pt x="653688" y="174451"/>
              </a:lnTo>
              <a:lnTo>
                <a:pt x="0" y="174451"/>
              </a:lnTo>
              <a:lnTo>
                <a:pt x="0" y="2714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DC02D-E754-4CCC-94BF-87035008F24A}">
      <dsp:nvSpPr>
        <dsp:cNvPr id="0" name=""/>
        <dsp:cNvSpPr/>
      </dsp:nvSpPr>
      <dsp:spPr>
        <a:xfrm>
          <a:off x="587592" y="1320767"/>
          <a:ext cx="2014560" cy="271495"/>
        </a:xfrm>
        <a:custGeom>
          <a:avLst/>
          <a:gdLst/>
          <a:ahLst/>
          <a:cxnLst/>
          <a:rect l="0" t="0" r="0" b="0"/>
          <a:pathLst>
            <a:path>
              <a:moveTo>
                <a:pt x="2014560" y="0"/>
              </a:moveTo>
              <a:lnTo>
                <a:pt x="2014560" y="174451"/>
              </a:lnTo>
              <a:lnTo>
                <a:pt x="0" y="174451"/>
              </a:lnTo>
              <a:lnTo>
                <a:pt x="0" y="2714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36BEFD-4BDE-4AA8-B97A-0BD79560196F}">
      <dsp:nvSpPr>
        <dsp:cNvPr id="0" name=""/>
        <dsp:cNvSpPr/>
      </dsp:nvSpPr>
      <dsp:spPr>
        <a:xfrm>
          <a:off x="2018760" y="400856"/>
          <a:ext cx="1166784" cy="919911"/>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SINBAD </a:t>
          </a:r>
          <a:br>
            <a:rPr lang="en-US" sz="1400" kern="1200" dirty="0"/>
          </a:br>
          <a:r>
            <a:rPr lang="en-US" sz="1400" kern="1200" dirty="0"/>
            <a:t>(GitLab Group)</a:t>
          </a:r>
        </a:p>
      </dsp:txBody>
      <dsp:txXfrm>
        <a:off x="2018760" y="400856"/>
        <a:ext cx="1166784" cy="919911"/>
      </dsp:txXfrm>
    </dsp:sp>
    <dsp:sp modelId="{FD0F3172-354B-4B5B-B2B9-DBF10DBA8172}">
      <dsp:nvSpPr>
        <dsp:cNvPr id="0" name=""/>
        <dsp:cNvSpPr/>
      </dsp:nvSpPr>
      <dsp:spPr>
        <a:xfrm>
          <a:off x="4200" y="1592262"/>
          <a:ext cx="1166784" cy="1191595"/>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Templates &amp; Guidance  (P)</a:t>
          </a:r>
        </a:p>
      </dsp:txBody>
      <dsp:txXfrm>
        <a:off x="4200" y="1592262"/>
        <a:ext cx="1166784" cy="1191595"/>
      </dsp:txXfrm>
    </dsp:sp>
    <dsp:sp modelId="{56677DFB-BC51-46C6-93E9-37DF84FD3941}">
      <dsp:nvSpPr>
        <dsp:cNvPr id="0" name=""/>
        <dsp:cNvSpPr/>
      </dsp:nvSpPr>
      <dsp:spPr>
        <a:xfrm>
          <a:off x="1365071" y="1592262"/>
          <a:ext cx="1166784" cy="1191595"/>
        </a:xfrm>
        <a:prstGeom prst="rect">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Sinbad.v1 (LEGACY)</a:t>
          </a:r>
        </a:p>
      </dsp:txBody>
      <dsp:txXfrm>
        <a:off x="1365071" y="1592262"/>
        <a:ext cx="1166784" cy="1191595"/>
      </dsp:txXfrm>
    </dsp:sp>
    <dsp:sp modelId="{7C46A796-0548-4994-896A-888EA2317593}">
      <dsp:nvSpPr>
        <dsp:cNvPr id="0" name=""/>
        <dsp:cNvSpPr/>
      </dsp:nvSpPr>
      <dsp:spPr>
        <a:xfrm>
          <a:off x="2725943" y="1592262"/>
          <a:ext cx="1166784" cy="1191595"/>
        </a:xfrm>
        <a:prstGeom prst="rect">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Sinbad.v2</a:t>
          </a:r>
        </a:p>
        <a:p>
          <a:pPr marL="0" lvl="0" indent="0" algn="ctr" defTabSz="622300">
            <a:lnSpc>
              <a:spcPct val="90000"/>
            </a:lnSpc>
            <a:spcBef>
              <a:spcPct val="0"/>
            </a:spcBef>
            <a:spcAft>
              <a:spcPct val="35000"/>
            </a:spcAft>
            <a:buNone/>
          </a:pPr>
          <a:r>
            <a:rPr lang="en-US" sz="1400" kern="1200" dirty="0"/>
            <a:t>(GitLab Group)</a:t>
          </a:r>
        </a:p>
      </dsp:txBody>
      <dsp:txXfrm>
        <a:off x="2725943" y="1592262"/>
        <a:ext cx="1166784" cy="1191595"/>
      </dsp:txXfrm>
    </dsp:sp>
    <dsp:sp modelId="{6AAEB6FD-F8AC-4F9A-A646-E45C601CE04F}">
      <dsp:nvSpPr>
        <dsp:cNvPr id="0" name=""/>
        <dsp:cNvSpPr/>
      </dsp:nvSpPr>
      <dsp:spPr>
        <a:xfrm>
          <a:off x="3017639" y="2977945"/>
          <a:ext cx="1812419" cy="760247"/>
        </a:xfrm>
        <a:prstGeom prst="rect">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Evaluation A</a:t>
          </a:r>
        </a:p>
      </dsp:txBody>
      <dsp:txXfrm>
        <a:off x="3017639" y="2977945"/>
        <a:ext cx="1812419" cy="760247"/>
      </dsp:txXfrm>
    </dsp:sp>
    <dsp:sp modelId="{9DB00069-B3F9-44D5-9E02-B66F8F83DC2F}">
      <dsp:nvSpPr>
        <dsp:cNvPr id="0" name=""/>
        <dsp:cNvSpPr/>
      </dsp:nvSpPr>
      <dsp:spPr>
        <a:xfrm>
          <a:off x="3017639" y="3932279"/>
          <a:ext cx="1812419" cy="760247"/>
        </a:xfrm>
        <a:prstGeom prst="rect">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Evaluation B</a:t>
          </a:r>
        </a:p>
      </dsp:txBody>
      <dsp:txXfrm>
        <a:off x="3017639" y="3932279"/>
        <a:ext cx="1812419" cy="760247"/>
      </dsp:txXfrm>
    </dsp:sp>
    <dsp:sp modelId="{5642762D-E7F9-46FA-8E69-2F750529B41B}">
      <dsp:nvSpPr>
        <dsp:cNvPr id="0" name=""/>
        <dsp:cNvSpPr/>
      </dsp:nvSpPr>
      <dsp:spPr>
        <a:xfrm>
          <a:off x="4086815" y="1592262"/>
          <a:ext cx="1166784" cy="1191595"/>
        </a:xfrm>
        <a:prstGeom prst="rect">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SINBAD Wiki</a:t>
          </a:r>
        </a:p>
      </dsp:txBody>
      <dsp:txXfrm>
        <a:off x="4086815" y="1592262"/>
        <a:ext cx="1166784" cy="11915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F34AF-A7BD-4AF9-A44B-3F88A216EC17}">
      <dsp:nvSpPr>
        <dsp:cNvPr id="0" name=""/>
        <dsp:cNvSpPr/>
      </dsp:nvSpPr>
      <dsp:spPr>
        <a:xfrm>
          <a:off x="792" y="2328974"/>
          <a:ext cx="3453607" cy="11000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Owner A</a:t>
          </a:r>
        </a:p>
      </dsp:txBody>
      <dsp:txXfrm>
        <a:off x="33011" y="2361193"/>
        <a:ext cx="3389169" cy="1035587"/>
      </dsp:txXfrm>
    </dsp:sp>
    <dsp:sp modelId="{48B8D7AE-2F07-407A-8B58-0A4BCD149904}">
      <dsp:nvSpPr>
        <dsp:cNvPr id="0" name=""/>
        <dsp:cNvSpPr/>
      </dsp:nvSpPr>
      <dsp:spPr>
        <a:xfrm>
          <a:off x="396" y="1164487"/>
          <a:ext cx="2256003" cy="11000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Owner A</a:t>
          </a:r>
        </a:p>
      </dsp:txBody>
      <dsp:txXfrm>
        <a:off x="32615" y="1196706"/>
        <a:ext cx="2191565" cy="1035587"/>
      </dsp:txXfrm>
    </dsp:sp>
    <dsp:sp modelId="{1AAEAEBE-01B7-463A-8DAD-3ED6A822CE6F}">
      <dsp:nvSpPr>
        <dsp:cNvPr id="0" name=""/>
        <dsp:cNvSpPr/>
      </dsp:nvSpPr>
      <dsp:spPr>
        <a:xfrm>
          <a:off x="396" y="2403"/>
          <a:ext cx="1104800" cy="110002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Owner C</a:t>
          </a:r>
        </a:p>
      </dsp:txBody>
      <dsp:txXfrm>
        <a:off x="32615" y="34622"/>
        <a:ext cx="1040362" cy="1035587"/>
      </dsp:txXfrm>
    </dsp:sp>
    <dsp:sp modelId="{F838FE56-BE5A-46D5-83B2-BB02A8C22F26}">
      <dsp:nvSpPr>
        <dsp:cNvPr id="0" name=""/>
        <dsp:cNvSpPr/>
      </dsp:nvSpPr>
      <dsp:spPr>
        <a:xfrm>
          <a:off x="1151598" y="2403"/>
          <a:ext cx="1104800" cy="110002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Owner D</a:t>
          </a:r>
        </a:p>
      </dsp:txBody>
      <dsp:txXfrm>
        <a:off x="1183817" y="34622"/>
        <a:ext cx="1040362" cy="1035587"/>
      </dsp:txXfrm>
    </dsp:sp>
    <dsp:sp modelId="{C228DF21-CB25-46C6-8DFE-2776D2AEEAE8}">
      <dsp:nvSpPr>
        <dsp:cNvPr id="0" name=""/>
        <dsp:cNvSpPr/>
      </dsp:nvSpPr>
      <dsp:spPr>
        <a:xfrm>
          <a:off x="2349202" y="1164487"/>
          <a:ext cx="1104800" cy="11000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Owner B</a:t>
          </a:r>
        </a:p>
      </dsp:txBody>
      <dsp:txXfrm>
        <a:off x="2381421" y="1196706"/>
        <a:ext cx="1040362" cy="1035587"/>
      </dsp:txXfrm>
    </dsp:sp>
    <dsp:sp modelId="{CF86F723-5815-464F-9870-5E1F83FE007A}">
      <dsp:nvSpPr>
        <dsp:cNvPr id="0" name=""/>
        <dsp:cNvSpPr/>
      </dsp:nvSpPr>
      <dsp:spPr>
        <a:xfrm>
          <a:off x="2349202" y="2403"/>
          <a:ext cx="1104800" cy="110002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Owner E</a:t>
          </a:r>
        </a:p>
      </dsp:txBody>
      <dsp:txXfrm>
        <a:off x="2381421" y="34622"/>
        <a:ext cx="1040362" cy="10355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ltLang="en-US" dirty="0"/>
          </a:p>
        </p:txBody>
      </p:sp>
      <p:sp>
        <p:nvSpPr>
          <p:cNvPr id="3" name="Date Placeholder 2"/>
          <p:cNvSpPr>
            <a:spLocks noGrp="1"/>
          </p:cNvSpPr>
          <p:nvPr>
            <p:ph type="dt" sz="quarter"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BDB679FF-2913-452A-888C-C5B047A6B243}" type="datetimeFigureOut">
              <a:rPr lang="en-US" altLang="en-US"/>
              <a:pPr>
                <a:defRPr/>
              </a:pPr>
              <a:t>5/28/2024</a:t>
            </a:fld>
            <a:endParaRPr lang="en-GB" altLang="en-US" dirty="0"/>
          </a:p>
        </p:txBody>
      </p:sp>
      <p:sp>
        <p:nvSpPr>
          <p:cNvPr id="4" name="Footer Placeholder 3"/>
          <p:cNvSpPr>
            <a:spLocks noGrp="1"/>
          </p:cNvSpPr>
          <p:nvPr>
            <p:ph type="ftr" sz="quarter" idx="2"/>
          </p:nvPr>
        </p:nvSpPr>
        <p:spPr>
          <a:xfrm>
            <a:off x="0" y="9445625"/>
            <a:ext cx="2949575" cy="496888"/>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ltLang="en-US"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CF1D3C7-1FFC-4AB7-81FF-4059A670C6BA}"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7:29:52.3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1 148,'212'-13,"-97"4,29-1,226-7,2550 18,-1639-1,-279-57,-610 25,347 21,-449 14,1182-3,-1039 23,-105-2,62-14,109 6,65-7,-47-2,-266 19,-2 0,664-19,-480-7,1439 3,-1850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7:30:00.4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6998 945,'0'-2,"0"1,-1 0,1 0,-1 0,0 0,1 0,-1 0,0 0,0 0,0 0,1 0,-1 0,0 0,0 1,0-1,0 0,-1 1,1-1,0 1,0-1,0 1,-2-1,-32-9,30 8,-46-7,0 2,-1 3,0 2,-61 4,25 0,-353 21,337-15,-46 1,7-2,-205 38,272-31,-153 7,-79-22,127-2,-608 15,-27 0,-984-13,1529-11,27 0,142 12,22 1,-139-16,197 12,3 0,0 0,0-1,0-1,-29-11,43 14,0-1,1 1,-1-1,1 0,-1-1,1 1,0-1,0 1,0-1,1-1,0 1,-1 0,1-1,1 1,-1-1,1 0,0 0,0 0,0 0,0-1,0-5,-2-22,1 0,2 0,1 0,1 0,9-47,-8 69,1-1,0 1,0 0,2 0,-1 0,1 0,1 1,0 0,0 0,1 0,1 1,-1 0,1 0,1 1,0 0,0 1,0 0,21-12,-16 9,0-1,-1 0,18-19,-25 22,0 1,1 0,1 0,-1 1,1 0,0 0,0 0,1 1,-1 1,1-1,0 1,1 1,15-4,44 1,139 7,-84 3,-10-4,55-1,1 7,179 30,-102 1,1-11,319-8,265-18,846-19,-1001-31,-141 9,327-19,-638 40,84-5,472 3,334 14,-617 11,-138-16,-5 0,146-2,-342 7,41-1,278-7,1051 17,-1385-7,239-42,49 9,2 34,-257 5,723 19,-761-15,221 14,356-7,-430-14,1974 3,-2237 2,-1 1,1 0,0 2,32 11,15 3,-68-19,1 1,0 0,0 0,-1 0,1 1,0-1,-1 0,0 1,1 0,-1-1,0 1,0 0,0 0,0 0,0 1,0-1,0 0,-1 1,1-1,-1 1,0 0,0-1,0 1,0 0,0 0,-1-1,1 7,0-5,-1 0,0 0,0 0,-1 1,1-1,-1 0,0 0,0 0,0-1,-1 1,1 0,-1 0,0-1,0 1,0-1,0 1,-1-1,0 0,-4 4,-15 9,0-2,-1 0,-1-2,0-1,-1 0,-37 9,2 2,11-6,0-1,-1-3,-84 10,-156-3,128-12,-918 9,684-19,201 3,-317-39,318 18,-356 8,32 4,-545-9,686 21,-238-22,186-3,160 11,22-10,-53-2,-1073-2,-364 25,1478-12,7-1,47 1,15 1,-1435 8,828 6,-2630-3,3003 12,-18 0,320-13,-22-1,-212 24,-152 15,209-21,282-15,-4 0,-1 0,1 1,1 2,-1 0,0 1,-32 13,52-18,0 1,0-1,0 1,0 0,0-1,1 1,-1 0,0 0,0 0,1 0,-1-1,1 1,-1 0,0 0,1 0,0 0,-1 0,1 0,0 0,-1 0,1 1,0-1,0 0,0 0,0 0,0 0,0 0,0 0,1 0,-1 0,0 0,0 0,1 0,-1 0,1 0,-1 0,1 0,-1 0,1 0,0 0,-1 0,1 0,0-1,0 1,-1 0,1-1,2 2,4 4,0 1,0-2,0 1,12 5,38 19,1-3,2-2,85 23,197 33,-195-49,22 4,2-8,0-7,201-1,-250-20,252-3,-263-11,-87 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7:30:12.6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1 318,'93'5,"1"5,128 30,-96-16,115 15,411 13,1475-126,-1325 22,593-62,-306-18,-953 116,1751-84,-1069 101,595 11,1183 5,-1698-19,-481 37,-168-8,706 12,11-41,-343-1,-13-11,-292 4,288 9,-315 2,57 12,0-1,-589 18,96-9,-99 11,-1333 134,1120-148,-845-75,920 4,-255-18,-820 30,-10 41,658 2,-1806 77,1211-59,1170-21,-358 26,5 0,316-14,37 0,-1116 73,1308-81,-327 22,-256 27,-357-1,844-49,-480-2,-135 2,142 31,585-31,13-1,-1 0,1 0,0 1,0 1,0 0,0 1,-14 6,26-10,0 1,0-1,0 0,1 1,-1-1,0 1,0-1,0 1,0-1,1 1,-1-1,0 1,1 0,-1-1,0 1,1 0,-1 0,1-1,-1 1,1 0,-1 0,1 0,0 0,0 0,-1 0,1 0,0-1,0 1,0 0,0 0,0 0,0 0,0 0,0 0,0 0,0 0,1 0,-1 1,3 1,-1 0,0 0,1 0,-1-1,1 1,0-1,0 1,0-1,0 0,4 1,22 13,1-3,1 0,0-2,1-1,54 9,177 14,-259-33,684 43,-433-30,6 0,597 49,-126-13,5-50,-313-2,97 3,-471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7:30:17.7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1,'193'11,"-31"0,244-8,231 11,59-7,-101-4,-287 30,-63-4,121-8,34 3,-247-8,152 7,1165-25,-1451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7:30:19.9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24,'1378'-18,"-723"12,-482 6,-30 13,-95-7,50 0,-22-7,-16-1,0 3,106 15,80 33,-9 0,-216-44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ltLang="en-US" dirty="0"/>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A32F0E2-BF5B-4258-9201-FE6FC3EDADAB}" type="datetimeFigureOut">
              <a:rPr lang="en-US" altLang="en-US"/>
              <a:pPr>
                <a:defRPr/>
              </a:pPr>
              <a:t>5/28/2024</a:t>
            </a:fld>
            <a:endParaRPr lang="en-GB" altLang="en-US"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24400"/>
            <a:ext cx="5446713" cy="4473575"/>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9445625"/>
            <a:ext cx="2949575" cy="496888"/>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ltLang="en-US" dirty="0"/>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ED56A91-34BD-43C9-B2BD-B13CA2DB8B37}"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365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7691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414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6291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425172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300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832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142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28600"/>
            <a:ext cx="11664000" cy="540000"/>
          </a:xfrm>
          <a:prstGeom prst="rect">
            <a:avLst/>
          </a:prstGeom>
        </p:spPr>
        <p:txBody>
          <a:bodyPr/>
          <a:lstStyle>
            <a:lvl1pPr algn="l">
              <a:defRPr sz="2800" baseline="0">
                <a:solidFill>
                  <a:srgbClr val="006699"/>
                </a:solidFill>
                <a:latin typeface="+mn-lt" panose="020B0604030504040204" pitchFamily="34" charset="0"/>
                <a:ea typeface="+mn-lt" panose="020B0604030504040204" pitchFamily="34" charset="0"/>
              </a:defRPr>
            </a:lvl1pPr>
          </a:lstStyle>
          <a:p>
            <a:r>
              <a:rPr lang="en-GB" noProof="0" dirty="0"/>
              <a:t>Click to add bullet list/body text title</a:t>
            </a:r>
          </a:p>
        </p:txBody>
      </p:sp>
      <p:sp>
        <p:nvSpPr>
          <p:cNvPr id="11" name="Text Placeholder 10"/>
          <p:cNvSpPr>
            <a:spLocks noGrp="1"/>
          </p:cNvSpPr>
          <p:nvPr>
            <p:ph type="body" sz="quarter" idx="10" hasCustomPrompt="1"/>
          </p:nvPr>
        </p:nvSpPr>
        <p:spPr>
          <a:xfrm>
            <a:off x="266700" y="1371600"/>
            <a:ext cx="11658600" cy="4724400"/>
          </a:xfrm>
          <a:prstGeom prst="rect">
            <a:avLst/>
          </a:prstGeom>
        </p:spPr>
        <p:txBody>
          <a:bodyPr/>
          <a:lstStyle>
            <a:lvl1pPr marL="216000" indent="-216000">
              <a:spcBef>
                <a:spcPts val="0"/>
              </a:spcBef>
              <a:spcAft>
                <a:spcPts val="1200"/>
              </a:spcAft>
              <a:defRPr sz="2000" b="0" baseline="0">
                <a:solidFill>
                  <a:srgbClr val="006699"/>
                </a:solidFill>
                <a:latin typeface="+mn-lt" panose="020B0604030504040204" pitchFamily="34" charset="0"/>
                <a:ea typeface="+mn-lt" panose="020B0604030504040204" pitchFamily="34" charset="0"/>
              </a:defRPr>
            </a:lvl1pPr>
            <a:lvl2pPr marL="432000" indent="-216000">
              <a:spcBef>
                <a:spcPts val="0"/>
              </a:spcBef>
              <a:spcAft>
                <a:spcPts val="600"/>
              </a:spcAft>
              <a:buFont typeface="Arial" panose="020B0604020202020204" pitchFamily="34" charset="0"/>
              <a:buChar char="•"/>
              <a:defRPr sz="2000">
                <a:solidFill>
                  <a:srgbClr val="006699"/>
                </a:solidFill>
                <a:latin typeface="+mn-lt" panose="020B0604030504040204" pitchFamily="34" charset="0"/>
                <a:ea typeface="+mn-lt" panose="020B0604030504040204" pitchFamily="34" charset="0"/>
              </a:defRPr>
            </a:lvl2pPr>
            <a:lvl3pPr marL="648000" indent="-216000">
              <a:spcBef>
                <a:spcPts val="0"/>
              </a:spcBef>
              <a:spcAft>
                <a:spcPts val="600"/>
              </a:spcAft>
              <a:defRPr sz="1800">
                <a:solidFill>
                  <a:srgbClr val="006699"/>
                </a:solidFill>
                <a:latin typeface="+mn-lt" panose="020B0604030504040204" pitchFamily="34" charset="0"/>
                <a:ea typeface="+mn-lt" panose="020B0604030504040204" pitchFamily="34" charset="0"/>
              </a:defRPr>
            </a:lvl3pPr>
            <a:lvl4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1080000" indent="0">
              <a:spcBef>
                <a:spcPts val="0"/>
              </a:spcBef>
              <a:spcAft>
                <a:spcPts val="600"/>
              </a:spcAft>
              <a:buNone/>
              <a:defRPr sz="1600">
                <a:solidFill>
                  <a:srgbClr val="006699"/>
                </a:solidFill>
                <a:latin typeface="+mn-lt" panose="020B0604030504040204" pitchFamily="34" charset="0"/>
                <a:ea typeface="+mn-lt" panose="020B0604030504040204" pitchFamily="34" charset="0"/>
              </a:defRPr>
            </a:lvl5pPr>
            <a:lvl6pPr>
              <a:defRPr sz="1600">
                <a:solidFill>
                  <a:srgbClr val="006699"/>
                </a:solidFill>
                <a:latin typeface="+mn-lt" panose="020B0604030504040204" pitchFamily="34" charset="0"/>
                <a:ea typeface="+mn-lt" panose="020B0604030504040204" pitchFamily="34" charset="0"/>
              </a:defRPr>
            </a:lvl6pPr>
            <a:lvl7pPr>
              <a:defRPr sz="1600">
                <a:solidFill>
                  <a:srgbClr val="006699"/>
                </a:solidFill>
              </a:defRPr>
            </a:lvl7pPr>
            <a:lvl8pPr>
              <a:defRPr sz="1600">
                <a:solidFill>
                  <a:srgbClr val="006699"/>
                </a:solidFill>
              </a:defRPr>
            </a:lvl8pPr>
            <a:lvl9pPr>
              <a:defRPr sz="1600">
                <a:solidFill>
                  <a:srgbClr val="006699"/>
                </a:solidFill>
              </a:defRPr>
            </a:lvl9pPr>
          </a:lstStyle>
          <a:p>
            <a:pPr lvl="0"/>
            <a:r>
              <a:rPr lang="en-GB" noProof="0" dirty="0"/>
              <a:t>Click to start bullet list. </a:t>
            </a:r>
            <a:br>
              <a:rPr lang="en-GB" noProof="0" dirty="0"/>
            </a:br>
            <a:r>
              <a:rPr lang="en-GB" noProof="0" dirty="0"/>
              <a:t>When pasting text into a text box, use the paste option “Use Destination Theme” or “keep Text Only”.</a:t>
            </a:r>
            <a:br>
              <a:rPr lang="en-GB" noProof="0" dirty="0"/>
            </a:br>
            <a:r>
              <a:rPr lang="en-GB" noProof="0" dirty="0"/>
              <a:t>Font is automatically set as Verdana. </a:t>
            </a:r>
            <a:br>
              <a:rPr lang="en-GB" noProof="0" dirty="0"/>
            </a:br>
            <a:r>
              <a:rPr lang="en-GB" noProof="0" dirty="0"/>
              <a:t>Avoid using font sizes below 16 pt.</a:t>
            </a:r>
            <a:br>
              <a:rPr lang="en-GB" noProof="0" dirty="0"/>
            </a:br>
            <a:br>
              <a:rPr lang="en-GB" noProof="0" dirty="0"/>
            </a:br>
            <a:endParaRPr lang="en-GB" noProof="0" dirty="0"/>
          </a:p>
        </p:txBody>
      </p:sp>
    </p:spTree>
    <p:extLst>
      <p:ext uri="{BB962C8B-B14F-4D97-AF65-F5344CB8AC3E}">
        <p14:creationId xmlns:p14="http://schemas.microsoft.com/office/powerpoint/2010/main" val="27748684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SmartArt title</a:t>
            </a:r>
          </a:p>
        </p:txBody>
      </p:sp>
      <p:sp>
        <p:nvSpPr>
          <p:cNvPr id="7" name="Text Placeholder 3"/>
          <p:cNvSpPr>
            <a:spLocks noGrp="1"/>
          </p:cNvSpPr>
          <p:nvPr>
            <p:ph type="body" sz="quarter" idx="11" hasCustomPrompt="1"/>
          </p:nvPr>
        </p:nvSpPr>
        <p:spPr>
          <a:xfrm>
            <a:off x="264000" y="5943600"/>
            <a:ext cx="11664000" cy="381000"/>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p:txBody>
      </p:sp>
      <p:sp>
        <p:nvSpPr>
          <p:cNvPr id="4" name="SmartArt Placeholder 3"/>
          <p:cNvSpPr>
            <a:spLocks noGrp="1"/>
          </p:cNvSpPr>
          <p:nvPr>
            <p:ph type="dgm" sz="quarter" idx="14" hasCustomPrompt="1"/>
          </p:nvPr>
        </p:nvSpPr>
        <p:spPr>
          <a:xfrm>
            <a:off x="263525" y="1295400"/>
            <a:ext cx="11664475" cy="4572000"/>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b="0">
                <a:solidFill>
                  <a:schemeClr val="tx1"/>
                </a:solidFill>
                <a:latin typeface="+mj-lt"/>
              </a:defRPr>
            </a:lvl1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dirty="0"/>
              <a:t>Click to add SmartArt</a:t>
            </a:r>
            <a:br>
              <a:rPr lang="en-GB" dirty="0"/>
            </a:br>
            <a:r>
              <a:rPr lang="en-GB" noProof="0" dirty="0"/>
              <a:t>Verdana will have to be manually applied.</a:t>
            </a:r>
            <a:br>
              <a:rPr lang="en-GB" noProof="0" dirty="0"/>
            </a:br>
            <a:r>
              <a:rPr lang="en-GB" noProof="0" dirty="0"/>
              <a:t>The colour and style can modified by selecting “SmartArt Style” under the “SmartArt Tools Design” tab.</a:t>
            </a:r>
            <a:br>
              <a:rPr lang="en-GB" noProof="0" dirty="0"/>
            </a:br>
            <a:r>
              <a:rPr lang="en-GB" noProof="0" dirty="0"/>
              <a:t>If possible avoid font sizes below 14 pt.</a:t>
            </a:r>
          </a:p>
          <a:p>
            <a:br>
              <a:rPr lang="en-GB" dirty="0"/>
            </a:br>
            <a:endParaRPr lang="en-GB" dirty="0"/>
          </a:p>
        </p:txBody>
      </p:sp>
    </p:spTree>
    <p:extLst>
      <p:ext uri="{BB962C8B-B14F-4D97-AF65-F5344CB8AC3E}">
        <p14:creationId xmlns:p14="http://schemas.microsoft.com/office/powerpoint/2010/main" val="3972584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Art + text box">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slide title</a:t>
            </a:r>
          </a:p>
        </p:txBody>
      </p:sp>
      <p:sp>
        <p:nvSpPr>
          <p:cNvPr id="7" name="Text Placeholder 3"/>
          <p:cNvSpPr>
            <a:spLocks noGrp="1"/>
          </p:cNvSpPr>
          <p:nvPr>
            <p:ph type="body" sz="quarter" idx="11" hasCustomPrompt="1"/>
          </p:nvPr>
        </p:nvSpPr>
        <p:spPr>
          <a:xfrm>
            <a:off x="264000" y="5943600"/>
            <a:ext cx="11664000" cy="381000"/>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p:txBody>
      </p:sp>
      <p:sp>
        <p:nvSpPr>
          <p:cNvPr id="3" name="Text Placeholder 2"/>
          <p:cNvSpPr>
            <a:spLocks noGrp="1"/>
          </p:cNvSpPr>
          <p:nvPr>
            <p:ph type="body" sz="quarter" idx="13" hasCustomPrompt="1"/>
          </p:nvPr>
        </p:nvSpPr>
        <p:spPr>
          <a:xfrm>
            <a:off x="263525" y="1225550"/>
            <a:ext cx="5756275" cy="298450"/>
          </a:xfrm>
          <a:prstGeom prst="rect">
            <a:avLst/>
          </a:prstGeom>
        </p:spPr>
        <p:txBody>
          <a:bodyPr/>
          <a:lstStyle>
            <a:lvl1pPr marL="0" indent="0" algn="ctr">
              <a:buNone/>
              <a:defRPr sz="1600" b="1" baseline="0">
                <a:solidFill>
                  <a:srgbClr val="006699"/>
                </a:solidFill>
                <a:latin typeface="+mn-lt" panose="020B0604030504040204" pitchFamily="34" charset="0"/>
                <a:ea typeface="+mn-lt" panose="020B0604030504040204" pitchFamily="34" charset="0"/>
              </a:defRPr>
            </a:lvl1pPr>
          </a:lstStyle>
          <a:p>
            <a:pPr lvl="0"/>
            <a:r>
              <a:rPr lang="en-GB" noProof="0" dirty="0"/>
              <a:t>Click to add SmartArt title</a:t>
            </a:r>
            <a:endParaRPr lang="en-GB" dirty="0"/>
          </a:p>
        </p:txBody>
      </p:sp>
      <p:sp>
        <p:nvSpPr>
          <p:cNvPr id="4" name="SmartArt Placeholder 3"/>
          <p:cNvSpPr>
            <a:spLocks noGrp="1"/>
          </p:cNvSpPr>
          <p:nvPr>
            <p:ph type="dgm" sz="quarter" idx="14" hasCustomPrompt="1"/>
          </p:nvPr>
        </p:nvSpPr>
        <p:spPr>
          <a:xfrm>
            <a:off x="263525" y="1600200"/>
            <a:ext cx="5756275" cy="4267200"/>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b="0">
                <a:solidFill>
                  <a:schemeClr val="tx1"/>
                </a:solidFill>
                <a:latin typeface="+mj-lt"/>
              </a:defRPr>
            </a:lvl1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fr-FR" dirty="0"/>
              <a:t>Click to add SmartArt</a:t>
            </a:r>
            <a:br>
              <a:rPr lang="fr-FR" dirty="0"/>
            </a:br>
            <a:r>
              <a:rPr lang="en-GB" noProof="0" dirty="0"/>
              <a:t>Verdana will have to be manually applied.</a:t>
            </a:r>
            <a:br>
              <a:rPr lang="en-GB" noProof="0" dirty="0"/>
            </a:br>
            <a:r>
              <a:rPr lang="en-GB" noProof="0" dirty="0"/>
              <a:t>The colour and style can modified by selecting “SmartArt Style” under the “SmartArt Tools Design” tab.</a:t>
            </a:r>
            <a:br>
              <a:rPr lang="en-GB" noProof="0" dirty="0"/>
            </a:br>
            <a:r>
              <a:rPr lang="en-GB" noProof="0" dirty="0"/>
              <a:t>If possible avoid font sizes below 14 pt.</a:t>
            </a:r>
          </a:p>
          <a:p>
            <a:br>
              <a:rPr lang="fr-FR" dirty="0"/>
            </a:br>
            <a:endParaRPr lang="en-GB" dirty="0"/>
          </a:p>
        </p:txBody>
      </p:sp>
      <p:sp>
        <p:nvSpPr>
          <p:cNvPr id="8" name="Text Placeholder 5"/>
          <p:cNvSpPr>
            <a:spLocks noGrp="1"/>
          </p:cNvSpPr>
          <p:nvPr>
            <p:ph type="body" sz="quarter" idx="12" hasCustomPrompt="1"/>
          </p:nvPr>
        </p:nvSpPr>
        <p:spPr>
          <a:xfrm>
            <a:off x="6248400" y="1225550"/>
            <a:ext cx="5679600" cy="4641850"/>
          </a:xfrm>
          <a:prstGeom prst="rect">
            <a:avLst/>
          </a:prstGeom>
        </p:spPr>
        <p:txBody>
          <a:bodyPr/>
          <a:lstStyle>
            <a:lvl1pPr marL="0" indent="0">
              <a:spcBef>
                <a:spcPts val="0"/>
              </a:spcBef>
              <a:spcAft>
                <a:spcPts val="1200"/>
              </a:spcAft>
              <a:buNone/>
              <a:defRPr sz="1800" b="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5pPr>
            <a:lvl6pPr>
              <a:defRPr sz="1600">
                <a:solidFill>
                  <a:srgbClr val="006699"/>
                </a:solidFill>
                <a:latin typeface="+mn-lt" panose="020B0604030504040204" pitchFamily="34" charset="0"/>
                <a:ea typeface="+mn-lt" panose="020B0604030504040204" pitchFamily="34" charset="0"/>
              </a:defRPr>
            </a:lvl6pPr>
            <a:lvl7pPr>
              <a:defRPr sz="1600">
                <a:solidFill>
                  <a:srgbClr val="006699"/>
                </a:solidFill>
                <a:latin typeface="+mn-lt" panose="020B0604030504040204" pitchFamily="34" charset="0"/>
                <a:ea typeface="+mn-lt" panose="020B0604030504040204" pitchFamily="34" charset="0"/>
              </a:defRPr>
            </a:lvl7pPr>
            <a:lvl8pPr>
              <a:defRPr sz="1600">
                <a:solidFill>
                  <a:srgbClr val="006699"/>
                </a:solidFill>
                <a:latin typeface="+mn-lt" panose="020B0604030504040204" pitchFamily="34" charset="0"/>
                <a:ea typeface="+mn-lt" panose="020B0604030504040204" pitchFamily="34" charset="0"/>
              </a:defRPr>
            </a:lvl8pPr>
          </a:lstStyle>
          <a:p>
            <a:pPr lvl="0"/>
            <a:r>
              <a:rPr lang="en-GB" noProof="0" dirty="0"/>
              <a:t>Click to add picture talking points.</a:t>
            </a:r>
            <a:br>
              <a:rPr lang="en-GB" noProof="0" dirty="0"/>
            </a:br>
            <a:r>
              <a:rPr lang="en-GB" noProof="0" dirty="0"/>
              <a:t>When pasting text into a text box, use the paste option “Use Destination Theme” or “keep Text Only”.</a:t>
            </a:r>
            <a:br>
              <a:rPr lang="en-GB" noProof="0" dirty="0"/>
            </a:br>
            <a:r>
              <a:rPr lang="en-GB" noProof="0" dirty="0"/>
              <a:t>Font is automatically set as Verdana. </a:t>
            </a:r>
            <a:br>
              <a:rPr lang="en-GB" noProof="0" dirty="0"/>
            </a:br>
            <a:r>
              <a:rPr lang="en-GB" noProof="0" dirty="0"/>
              <a:t>Avoid using font sizes below 16 pt.</a:t>
            </a:r>
          </a:p>
        </p:txBody>
      </p:sp>
    </p:spTree>
    <p:extLst>
      <p:ext uri="{BB962C8B-B14F-4D97-AF65-F5344CB8AC3E}">
        <p14:creationId xmlns:p14="http://schemas.microsoft.com/office/powerpoint/2010/main" val="31453970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e NEA">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4442" b="5554"/>
          <a:stretch/>
        </p:blipFill>
        <p:spPr>
          <a:xfrm>
            <a:off x="0" y="990599"/>
            <a:ext cx="12192000" cy="5486401"/>
          </a:xfrm>
          <a:prstGeom prst="rect">
            <a:avLst/>
          </a:prstGeom>
        </p:spPr>
      </p:pic>
      <p:sp>
        <p:nvSpPr>
          <p:cNvPr id="2" name="TextBox 1"/>
          <p:cNvSpPr txBox="1"/>
          <p:nvPr userDrawn="1"/>
        </p:nvSpPr>
        <p:spPr>
          <a:xfrm>
            <a:off x="266058" y="225292"/>
            <a:ext cx="11659028" cy="507831"/>
          </a:xfrm>
          <a:prstGeom prst="rect">
            <a:avLst/>
          </a:prstGeom>
          <a:noFill/>
        </p:spPr>
        <p:txBody>
          <a:bodyPr wrap="square" rtlCol="0">
            <a:spAutoFit/>
          </a:bodyPr>
          <a:lstStyle/>
          <a:p>
            <a:r>
              <a:rPr lang="en-GB" sz="2700" b="1" noProof="0" dirty="0">
                <a:solidFill>
                  <a:srgbClr val="006699"/>
                </a:solidFill>
                <a:latin typeface="+mn-lt" panose="020B0604030504040204" pitchFamily="34" charset="0"/>
                <a:ea typeface="+mn-lt" panose="020B0604030504040204" pitchFamily="34" charset="0"/>
              </a:rPr>
              <a:t>Seeking excellence in nuclear safety, technology and policy</a:t>
            </a:r>
          </a:p>
        </p:txBody>
      </p:sp>
      <p:graphicFrame>
        <p:nvGraphicFramePr>
          <p:cNvPr id="6" name="Diagram 5"/>
          <p:cNvGraphicFramePr/>
          <p:nvPr userDrawn="1">
            <p:extLst>
              <p:ext uri="{D42A27DB-BD31-4B8C-83A1-F6EECF244321}">
                <p14:modId xmlns:p14="http://schemas.microsoft.com/office/powerpoint/2010/main" val="2363410898"/>
              </p:ext>
            </p:extLst>
          </p:nvPr>
        </p:nvGraphicFramePr>
        <p:xfrm>
          <a:off x="762000" y="997200"/>
          <a:ext cx="10668000" cy="556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752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A mission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t="3316" b="16666"/>
          <a:stretch/>
        </p:blipFill>
        <p:spPr>
          <a:xfrm>
            <a:off x="0" y="990599"/>
            <a:ext cx="12192000" cy="5515309"/>
          </a:xfrm>
          <a:prstGeom prst="rect">
            <a:avLst/>
          </a:prstGeom>
        </p:spPr>
      </p:pic>
      <p:sp>
        <p:nvSpPr>
          <p:cNvPr id="2" name="TextBox 1"/>
          <p:cNvSpPr txBox="1"/>
          <p:nvPr userDrawn="1"/>
        </p:nvSpPr>
        <p:spPr>
          <a:xfrm>
            <a:off x="381000" y="267767"/>
            <a:ext cx="11430000" cy="523220"/>
          </a:xfrm>
          <a:prstGeom prst="rect">
            <a:avLst/>
          </a:prstGeom>
          <a:noFill/>
        </p:spPr>
        <p:txBody>
          <a:bodyPr wrap="square" rtlCol="0">
            <a:spAutoFit/>
          </a:bodyPr>
          <a:lstStyle/>
          <a:p>
            <a:r>
              <a:rPr lang="en-GB" sz="2800" b="1" noProof="0" dirty="0">
                <a:solidFill>
                  <a:srgbClr val="006699"/>
                </a:solidFill>
                <a:latin typeface="+mn-lt" panose="020B0604030504040204" pitchFamily="34" charset="0"/>
                <a:ea typeface="+mn-lt" panose="020B0604030504040204" pitchFamily="34" charset="0"/>
              </a:rPr>
              <a:t>The NEA mission</a:t>
            </a:r>
            <a:endParaRPr lang="en-GB" sz="2800" b="0" noProof="0" dirty="0">
              <a:solidFill>
                <a:srgbClr val="006699"/>
              </a:solidFill>
              <a:latin typeface="+mn-lt" panose="020B0604030504040204" pitchFamily="34" charset="0"/>
              <a:ea typeface="+mn-lt" panose="020B0604030504040204" pitchFamily="34" charset="0"/>
            </a:endParaRPr>
          </a:p>
        </p:txBody>
      </p:sp>
      <p:graphicFrame>
        <p:nvGraphicFramePr>
          <p:cNvPr id="3" name="Diagram 2"/>
          <p:cNvGraphicFramePr/>
          <p:nvPr userDrawn="1">
            <p:extLst>
              <p:ext uri="{D42A27DB-BD31-4B8C-83A1-F6EECF244321}">
                <p14:modId xmlns:p14="http://schemas.microsoft.com/office/powerpoint/2010/main" val="85565736"/>
              </p:ext>
            </p:extLst>
          </p:nvPr>
        </p:nvGraphicFramePr>
        <p:xfrm>
          <a:off x="381000" y="1211764"/>
          <a:ext cx="11582400" cy="4873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09896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jor nuclear activitie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4440" b="5551"/>
          <a:stretch/>
        </p:blipFill>
        <p:spPr>
          <a:xfrm>
            <a:off x="0" y="990600"/>
            <a:ext cx="12192000" cy="5486400"/>
          </a:xfrm>
          <a:prstGeom prst="rect">
            <a:avLst/>
          </a:prstGeom>
        </p:spPr>
      </p:pic>
      <p:sp>
        <p:nvSpPr>
          <p:cNvPr id="2" name="TextBox 1"/>
          <p:cNvSpPr txBox="1"/>
          <p:nvPr userDrawn="1"/>
        </p:nvSpPr>
        <p:spPr>
          <a:xfrm>
            <a:off x="381000" y="236944"/>
            <a:ext cx="11430000" cy="523220"/>
          </a:xfrm>
          <a:prstGeom prst="rect">
            <a:avLst/>
          </a:prstGeom>
          <a:noFill/>
        </p:spPr>
        <p:txBody>
          <a:bodyPr wrap="square" rtlCol="0">
            <a:spAutoFit/>
          </a:bodyPr>
          <a:lstStyle/>
          <a:p>
            <a:r>
              <a:rPr lang="en-GB" sz="2800" b="1" noProof="0" dirty="0">
                <a:solidFill>
                  <a:srgbClr val="006699"/>
                </a:solidFill>
                <a:latin typeface="+mn-lt" panose="020B0604030504040204" pitchFamily="34" charset="0"/>
                <a:ea typeface="+mn-lt" panose="020B0604030504040204" pitchFamily="34" charset="0"/>
              </a:rPr>
              <a:t>Major multinational nuclear activities</a:t>
            </a:r>
            <a:endParaRPr lang="en-GB" sz="2800" b="0" noProof="0" dirty="0">
              <a:solidFill>
                <a:srgbClr val="006699"/>
              </a:solidFill>
              <a:latin typeface="+mn-lt" panose="020B0604030504040204" pitchFamily="34" charset="0"/>
              <a:ea typeface="+mn-lt" panose="020B0604030504040204" pitchFamily="34" charset="0"/>
            </a:endParaRPr>
          </a:p>
        </p:txBody>
      </p:sp>
      <p:graphicFrame>
        <p:nvGraphicFramePr>
          <p:cNvPr id="6" name="Diagram 5"/>
          <p:cNvGraphicFramePr/>
          <p:nvPr userDrawn="1">
            <p:extLst>
              <p:ext uri="{D42A27DB-BD31-4B8C-83A1-F6EECF244321}">
                <p14:modId xmlns:p14="http://schemas.microsoft.com/office/powerpoint/2010/main" val="2020923526"/>
              </p:ext>
            </p:extLst>
          </p:nvPr>
        </p:nvGraphicFramePr>
        <p:xfrm>
          <a:off x="0" y="1127837"/>
          <a:ext cx="12377058" cy="519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61009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A member countries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801" b="16470"/>
          <a:stretch/>
        </p:blipFill>
        <p:spPr>
          <a:xfrm>
            <a:off x="533400" y="990600"/>
            <a:ext cx="11125200" cy="5486400"/>
          </a:xfrm>
          <a:prstGeom prst="rect">
            <a:avLst/>
          </a:prstGeom>
        </p:spPr>
      </p:pic>
      <p:sp>
        <p:nvSpPr>
          <p:cNvPr id="2" name="TextBox 1"/>
          <p:cNvSpPr txBox="1"/>
          <p:nvPr userDrawn="1"/>
        </p:nvSpPr>
        <p:spPr>
          <a:xfrm>
            <a:off x="381000" y="267767"/>
            <a:ext cx="11430000" cy="523220"/>
          </a:xfrm>
          <a:prstGeom prst="rect">
            <a:avLst/>
          </a:prstGeom>
          <a:noFill/>
        </p:spPr>
        <p:txBody>
          <a:bodyPr wrap="square" rtlCol="0">
            <a:spAutoFit/>
          </a:bodyPr>
          <a:lstStyle/>
          <a:p>
            <a:r>
              <a:rPr lang="en-GB" sz="2800" b="1" noProof="0" dirty="0">
                <a:solidFill>
                  <a:srgbClr val="006699"/>
                </a:solidFill>
                <a:latin typeface="+mn-lt" panose="020B0604030504040204" pitchFamily="34" charset="0"/>
                <a:ea typeface="+mn-lt" panose="020B0604030504040204" pitchFamily="34" charset="0"/>
              </a:rPr>
              <a:t>NEA member countries</a:t>
            </a:r>
            <a:endParaRPr lang="en-GB" sz="2800" b="0" noProof="0" dirty="0">
              <a:solidFill>
                <a:srgbClr val="006699"/>
              </a:solidFill>
              <a:latin typeface="+mn-lt" panose="020B0604030504040204" pitchFamily="34" charset="0"/>
              <a:ea typeface="+mn-lt" panose="020B0604030504040204" pitchFamily="34" charset="0"/>
            </a:endParaRPr>
          </a:p>
        </p:txBody>
      </p:sp>
      <p:sp>
        <p:nvSpPr>
          <p:cNvPr id="3" name="TextBox 2"/>
          <p:cNvSpPr txBox="1"/>
          <p:nvPr userDrawn="1"/>
        </p:nvSpPr>
        <p:spPr>
          <a:xfrm>
            <a:off x="381000" y="5634601"/>
            <a:ext cx="11430000" cy="553998"/>
          </a:xfrm>
          <a:prstGeom prst="rect">
            <a:avLst/>
          </a:prstGeom>
          <a:noFill/>
        </p:spPr>
        <p:txBody>
          <a:bodyPr wrap="square" rtlCol="0">
            <a:spAutoFit/>
          </a:bodyPr>
          <a:lstStyle/>
          <a:p>
            <a:r>
              <a:rPr lang="en-GB" sz="1500" b="1" dirty="0">
                <a:solidFill>
                  <a:srgbClr val="006699"/>
                </a:solidFill>
                <a:latin typeface="+mn-lt" panose="020B0604030504040204" pitchFamily="34" charset="0"/>
                <a:ea typeface="+mn-lt" panose="020B0604030504040204" pitchFamily="34" charset="0"/>
              </a:rPr>
              <a:t>The NEA's current membership consists of 34 countries in Europe, North America and the Asia-Pacific region. Together they account for approximately 82% of the world's installed nuclear capacity.</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 y="1355618"/>
            <a:ext cx="11980293" cy="4206982"/>
          </a:xfrm>
          <a:prstGeom prst="rect">
            <a:avLst/>
          </a:prstGeom>
        </p:spPr>
      </p:pic>
    </p:spTree>
    <p:extLst>
      <p:ext uri="{BB962C8B-B14F-4D97-AF65-F5344CB8AC3E}">
        <p14:creationId xmlns:p14="http://schemas.microsoft.com/office/powerpoint/2010/main" val="39552252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A committees ">
    <p:spTree>
      <p:nvGrpSpPr>
        <p:cNvPr id="1" name=""/>
        <p:cNvGrpSpPr/>
        <p:nvPr/>
      </p:nvGrpSpPr>
      <p:grpSpPr>
        <a:xfrm>
          <a:off x="0" y="0"/>
          <a:ext cx="0" cy="0"/>
          <a:chOff x="0" y="0"/>
          <a:chExt cx="0" cy="0"/>
        </a:xfrm>
      </p:grpSpPr>
      <p:sp>
        <p:nvSpPr>
          <p:cNvPr id="3" name="Rounded Rectangle 2"/>
          <p:cNvSpPr/>
          <p:nvPr userDrawn="1"/>
        </p:nvSpPr>
        <p:spPr>
          <a:xfrm>
            <a:off x="0" y="4724400"/>
            <a:ext cx="6096000" cy="1447800"/>
          </a:xfrm>
          <a:prstGeom prst="roundRect">
            <a:avLst>
              <a:gd name="adj" fmla="val 0"/>
            </a:avLst>
          </a:prstGeom>
          <a:solidFill>
            <a:schemeClr val="bg1">
              <a:lumMod val="95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userDrawn="1"/>
        </p:nvSpPr>
        <p:spPr>
          <a:xfrm>
            <a:off x="381000" y="267767"/>
            <a:ext cx="11430000" cy="523220"/>
          </a:xfrm>
          <a:prstGeom prst="rect">
            <a:avLst/>
          </a:prstGeom>
          <a:noFill/>
        </p:spPr>
        <p:txBody>
          <a:bodyPr wrap="square" rtlCol="0">
            <a:spAutoFit/>
          </a:bodyPr>
          <a:lstStyle/>
          <a:p>
            <a:r>
              <a:rPr lang="en-GB" sz="2800" b="1" noProof="0" dirty="0">
                <a:solidFill>
                  <a:srgbClr val="006699"/>
                </a:solidFill>
                <a:latin typeface="+mn-lt" panose="020B0604030504040204" pitchFamily="34" charset="0"/>
                <a:ea typeface="+mn-lt" panose="020B0604030504040204" pitchFamily="34" charset="0"/>
              </a:rPr>
              <a:t>NEA committees (as of 1 January 2022)</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l="2621" t="4744" r="2022" b="47081"/>
          <a:stretch/>
        </p:blipFill>
        <p:spPr>
          <a:xfrm>
            <a:off x="32084" y="1073400"/>
            <a:ext cx="12115800" cy="3944472"/>
          </a:xfrm>
          <a:prstGeom prst="rect">
            <a:avLst/>
          </a:prstGeom>
          <a:effectLst>
            <a:outerShdw blurRad="50800" dist="38100" algn="l" rotWithShape="0">
              <a:prstClr val="black">
                <a:alpha val="40000"/>
              </a:prstClr>
            </a:outerShdw>
          </a:effectLst>
        </p:spPr>
      </p:pic>
      <p:sp>
        <p:nvSpPr>
          <p:cNvPr id="8" name="TextBox 7"/>
          <p:cNvSpPr txBox="1"/>
          <p:nvPr userDrawn="1"/>
        </p:nvSpPr>
        <p:spPr>
          <a:xfrm>
            <a:off x="228600" y="4828738"/>
            <a:ext cx="5791200" cy="129266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622300" algn="l"/>
              </a:tabLst>
              <a:defRPr/>
            </a:pPr>
            <a:r>
              <a:rPr lang="en-GB" sz="2600" b="1" dirty="0">
                <a:solidFill>
                  <a:srgbClr val="006699"/>
                </a:solidFill>
                <a:latin typeface="+mn-lt" panose="020B0604030504040204" pitchFamily="34" charset="0"/>
                <a:ea typeface="+mn-lt" panose="020B0604030504040204" pitchFamily="34" charset="0"/>
              </a:rPr>
              <a:t>  </a:t>
            </a:r>
            <a:r>
              <a:rPr lang="en-GB" sz="1000" b="1" dirty="0">
                <a:solidFill>
                  <a:srgbClr val="006699"/>
                </a:solidFill>
                <a:latin typeface="+mn-lt" panose="020B0604030504040204" pitchFamily="34" charset="0"/>
                <a:ea typeface="+mn-lt" panose="020B0604030504040204" pitchFamily="34" charset="0"/>
              </a:rPr>
              <a:t> </a:t>
            </a:r>
            <a:r>
              <a:rPr lang="en-GB" sz="2600" b="1" dirty="0">
                <a:solidFill>
                  <a:srgbClr val="006699"/>
                </a:solidFill>
                <a:latin typeface="+mn-lt" panose="020B0604030504040204" pitchFamily="34" charset="0"/>
                <a:ea typeface="+mn-lt" panose="020B0604030504040204" pitchFamily="34" charset="0"/>
              </a:rPr>
              <a:t> 8</a:t>
            </a:r>
            <a:r>
              <a:rPr lang="en-GB" sz="1500" b="1" dirty="0">
                <a:solidFill>
                  <a:srgbClr val="006699"/>
                </a:solidFill>
                <a:latin typeface="+mn-lt" panose="020B0604030504040204" pitchFamily="34" charset="0"/>
                <a:ea typeface="+mn-lt" panose="020B0604030504040204" pitchFamily="34" charset="0"/>
              </a:rPr>
              <a:t>	  </a:t>
            </a:r>
            <a:r>
              <a:rPr lang="en-GB" sz="1800" b="1" dirty="0">
                <a:solidFill>
                  <a:srgbClr val="006699"/>
                </a:solidFill>
                <a:latin typeface="+mn-lt" panose="020B0604030504040204" pitchFamily="34" charset="0"/>
                <a:ea typeface="+mn-lt" panose="020B0604030504040204" pitchFamily="34" charset="0"/>
              </a:rPr>
              <a:t>standing technical committees </a:t>
            </a:r>
            <a:br>
              <a:rPr lang="en-GB" sz="1500" b="1" dirty="0">
                <a:solidFill>
                  <a:srgbClr val="006699"/>
                </a:solidFill>
                <a:latin typeface="+mn-lt" panose="020B0604030504040204" pitchFamily="34" charset="0"/>
                <a:ea typeface="+mn-lt" panose="020B0604030504040204" pitchFamily="34" charset="0"/>
              </a:rPr>
            </a:br>
            <a:r>
              <a:rPr lang="en-GB" sz="1500" b="1" dirty="0">
                <a:solidFill>
                  <a:srgbClr val="006699"/>
                </a:solidFill>
                <a:latin typeface="+mn-lt" panose="020B0604030504040204" pitchFamily="34" charset="0"/>
                <a:ea typeface="+mn-lt" panose="020B0604030504040204" pitchFamily="34" charset="0"/>
              </a:rPr>
              <a:t>      </a:t>
            </a:r>
            <a:r>
              <a:rPr lang="en-GB" sz="2600" b="1" dirty="0">
                <a:solidFill>
                  <a:srgbClr val="006699"/>
                </a:solidFill>
                <a:latin typeface="+mn-lt" panose="020B0604030504040204" pitchFamily="34" charset="0"/>
                <a:ea typeface="+mn-lt" panose="020B0604030504040204" pitchFamily="34" charset="0"/>
              </a:rPr>
              <a:t>1</a:t>
            </a:r>
            <a:r>
              <a:rPr lang="en-GB" sz="1500" b="1" dirty="0">
                <a:solidFill>
                  <a:srgbClr val="006699"/>
                </a:solidFill>
                <a:latin typeface="+mn-lt" panose="020B0604030504040204" pitchFamily="34" charset="0"/>
                <a:ea typeface="+mn-lt" panose="020B0604030504040204" pitchFamily="34" charset="0"/>
              </a:rPr>
              <a:t>  </a:t>
            </a:r>
            <a:r>
              <a:rPr lang="en-GB" sz="1800" b="1" dirty="0">
                <a:solidFill>
                  <a:srgbClr val="006699"/>
                </a:solidFill>
                <a:latin typeface="+mn-lt" panose="020B0604030504040204" pitchFamily="34" charset="0"/>
                <a:ea typeface="+mn-lt" panose="020B0604030504040204" pitchFamily="34" charset="0"/>
              </a:rPr>
              <a:t>management board</a:t>
            </a:r>
            <a:br>
              <a:rPr lang="en-GB" sz="1500" b="1" dirty="0">
                <a:solidFill>
                  <a:srgbClr val="006699"/>
                </a:solidFill>
                <a:latin typeface="+mn-lt" panose="020B0604030504040204" pitchFamily="34" charset="0"/>
                <a:ea typeface="+mn-lt" panose="020B0604030504040204" pitchFamily="34" charset="0"/>
              </a:rPr>
            </a:br>
            <a:r>
              <a:rPr lang="en-GB" sz="1500" b="1" dirty="0">
                <a:solidFill>
                  <a:srgbClr val="006699"/>
                </a:solidFill>
                <a:latin typeface="+mn-lt" panose="020B0604030504040204" pitchFamily="34" charset="0"/>
                <a:ea typeface="+mn-lt" panose="020B0604030504040204" pitchFamily="34" charset="0"/>
              </a:rPr>
              <a:t>≈</a:t>
            </a:r>
            <a:r>
              <a:rPr lang="en-GB" sz="2600" b="1" dirty="0">
                <a:solidFill>
                  <a:srgbClr val="006699"/>
                </a:solidFill>
                <a:latin typeface="+mn-lt" panose="020B0604030504040204" pitchFamily="34" charset="0"/>
                <a:ea typeface="+mn-lt" panose="020B0604030504040204" pitchFamily="34" charset="0"/>
              </a:rPr>
              <a:t>72</a:t>
            </a:r>
            <a:r>
              <a:rPr lang="en-GB" sz="1500" b="1" dirty="0">
                <a:solidFill>
                  <a:srgbClr val="006699"/>
                </a:solidFill>
                <a:latin typeface="+mn-lt" panose="020B0604030504040204" pitchFamily="34" charset="0"/>
                <a:ea typeface="+mn-lt" panose="020B0604030504040204" pitchFamily="34" charset="0"/>
              </a:rPr>
              <a:t>  </a:t>
            </a:r>
            <a:r>
              <a:rPr lang="en-GB" sz="1800" b="1" dirty="0">
                <a:solidFill>
                  <a:srgbClr val="006699"/>
                </a:solidFill>
                <a:latin typeface="+mn-lt" panose="020B0604030504040204" pitchFamily="34" charset="0"/>
                <a:ea typeface="+mn-lt" panose="020B0604030504040204" pitchFamily="34" charset="0"/>
              </a:rPr>
              <a:t>working parties and expert groups</a:t>
            </a:r>
          </a:p>
        </p:txBody>
      </p:sp>
    </p:spTree>
    <p:extLst>
      <p:ext uri="{BB962C8B-B14F-4D97-AF65-F5344CB8AC3E}">
        <p14:creationId xmlns:p14="http://schemas.microsoft.com/office/powerpoint/2010/main" val="23424663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905000"/>
            <a:ext cx="10972800" cy="45720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a:xfrm>
            <a:off x="609600" y="990600"/>
            <a:ext cx="10972800" cy="609600"/>
          </a:xfrm>
        </p:spPr>
        <p:txBody>
          <a:bodyPr/>
          <a:lstStyle>
            <a:lvl1pPr>
              <a:defRPr/>
            </a:lvl1pPr>
          </a:lstStyle>
          <a:p>
            <a:endParaRPr lang="en-GB" dirty="0"/>
          </a:p>
        </p:txBody>
      </p:sp>
    </p:spTree>
    <p:extLst>
      <p:ext uri="{BB962C8B-B14F-4D97-AF65-F5344CB8AC3E}">
        <p14:creationId xmlns:p14="http://schemas.microsoft.com/office/powerpoint/2010/main" val="11522944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a:prstGeom prst="rect">
            <a:avLst/>
          </a:prstGeo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2975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685800"/>
          </a:xfrm>
        </p:spPr>
        <p:txBody>
          <a:bodyPr/>
          <a:lstStyle>
            <a:lvl1pPr>
              <a:defRPr sz="2800"/>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
          <p:cNvSpPr>
            <a:spLocks noGrp="1"/>
          </p:cNvSpPr>
          <p:nvPr>
            <p:ph type="sldNum" sz="quarter" idx="4"/>
          </p:nvPr>
        </p:nvSpPr>
        <p:spPr>
          <a:xfrm>
            <a:off x="9424416" y="6545326"/>
            <a:ext cx="2743200" cy="365125"/>
          </a:xfrm>
          <a:prstGeom prst="rect">
            <a:avLst/>
          </a:prstGeom>
        </p:spPr>
        <p:txBody>
          <a:bodyPr vert="horz" lIns="91440" tIns="45720" rIns="91440" bIns="45720" rtlCol="0" anchor="ctr"/>
          <a:lstStyle>
            <a:lvl1pPr algn="r">
              <a:defRPr sz="1600" b="1">
                <a:solidFill>
                  <a:schemeClr val="bg1"/>
                </a:solidFill>
              </a:defRPr>
            </a:lvl1pPr>
          </a:lstStyle>
          <a:p>
            <a:fld id="{9ECB6040-301F-4BF5-B376-6E1BAA548512}" type="slidenum">
              <a:rPr lang="en-GB" smtClean="0"/>
              <a:pPr/>
              <a:t>‹#›</a:t>
            </a:fld>
            <a:endParaRPr lang="en-GB" dirty="0"/>
          </a:p>
        </p:txBody>
      </p:sp>
    </p:spTree>
    <p:extLst>
      <p:ext uri="{BB962C8B-B14F-4D97-AF65-F5344CB8AC3E}">
        <p14:creationId xmlns:p14="http://schemas.microsoft.com/office/powerpoint/2010/main" val="12501669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slide title</a:t>
            </a:r>
          </a:p>
        </p:txBody>
      </p:sp>
      <p:sp>
        <p:nvSpPr>
          <p:cNvPr id="3" name="Chart Placeholder 4"/>
          <p:cNvSpPr>
            <a:spLocks noGrp="1"/>
          </p:cNvSpPr>
          <p:nvPr>
            <p:ph type="chart" sz="quarter" idx="10" hasCustomPrompt="1"/>
          </p:nvPr>
        </p:nvSpPr>
        <p:spPr>
          <a:xfrm>
            <a:off x="264000" y="1676400"/>
            <a:ext cx="5755800" cy="4191000"/>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b="0" baseline="0">
                <a:solidFill>
                  <a:schemeClr val="tx1"/>
                </a:solidFill>
                <a:latin typeface="+mn-lt"/>
                <a:ea typeface="+mn-lt" panose="020B0604030504040204" pitchFamily="34" charset="0"/>
              </a:defRPr>
            </a:lvl1pPr>
          </a:lstStyle>
          <a:p>
            <a:r>
              <a:rPr lang="en-GB" noProof="0" dirty="0"/>
              <a:t>Click icon to add chart - Verdana font will be automatically applied.</a:t>
            </a:r>
            <a:br>
              <a:rPr lang="en-GB" noProof="0" dirty="0"/>
            </a:br>
            <a:r>
              <a:rPr lang="en-GB" noProof="0" dirty="0"/>
              <a:t>If you want to copy and paste from MS Word or Excel, use the paste option “Use Destination Theme”, the correct font and style can be automatically applied by selecting a “Chart Style” under the “Chart Tools Design” tab.</a:t>
            </a:r>
            <a:br>
              <a:rPr lang="en-GB" noProof="0" dirty="0"/>
            </a:br>
            <a:r>
              <a:rPr lang="en-GB" noProof="0" dirty="0"/>
              <a:t>If possible avoid pasting the chart as an image </a:t>
            </a:r>
            <a:br>
              <a:rPr lang="en-GB" noProof="0" dirty="0"/>
            </a:br>
            <a:r>
              <a:rPr lang="en-GB" noProof="0" dirty="0"/>
              <a:t>If possible avoid font sizes below 14 pt.</a:t>
            </a:r>
          </a:p>
          <a:p>
            <a:endParaRPr lang="en-GB" noProof="0" dirty="0"/>
          </a:p>
        </p:txBody>
      </p:sp>
      <p:sp>
        <p:nvSpPr>
          <p:cNvPr id="5" name="Text Placeholder 3"/>
          <p:cNvSpPr>
            <a:spLocks noGrp="1"/>
          </p:cNvSpPr>
          <p:nvPr>
            <p:ph type="body" sz="quarter" idx="11" hasCustomPrompt="1"/>
          </p:nvPr>
        </p:nvSpPr>
        <p:spPr>
          <a:xfrm>
            <a:off x="264000" y="5943600"/>
            <a:ext cx="11775600" cy="357187"/>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a:p>
        </p:txBody>
      </p:sp>
      <p:sp>
        <p:nvSpPr>
          <p:cNvPr id="6" name="Text Placeholder 10"/>
          <p:cNvSpPr>
            <a:spLocks noGrp="1"/>
          </p:cNvSpPr>
          <p:nvPr>
            <p:ph type="body" sz="quarter" idx="12" hasCustomPrompt="1"/>
          </p:nvPr>
        </p:nvSpPr>
        <p:spPr>
          <a:xfrm>
            <a:off x="6324600" y="1225800"/>
            <a:ext cx="5603400" cy="4641600"/>
          </a:xfrm>
          <a:prstGeom prst="rect">
            <a:avLst/>
          </a:prstGeom>
        </p:spPr>
        <p:txBody>
          <a:bodyPr/>
          <a:lstStyle>
            <a:lvl1pPr marL="0" indent="0">
              <a:spcBef>
                <a:spcPts val="0"/>
              </a:spcBef>
              <a:spcAft>
                <a:spcPts val="1200"/>
              </a:spcAft>
              <a:buFont typeface="Arial" panose="020B0604020202020204" pitchFamily="34" charset="0"/>
              <a:buNone/>
              <a:defRPr sz="2000" b="0" baseline="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buFont typeface="Arial" panose="020B0604020202020204" pitchFamily="34" charset="0"/>
              <a:buChar char="•"/>
              <a:defRPr sz="20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8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864000">
              <a:defRPr sz="1600">
                <a:solidFill>
                  <a:srgbClr val="006699"/>
                </a:solidFill>
                <a:latin typeface="+mn-lt" panose="020B0604030504040204" pitchFamily="34" charset="0"/>
                <a:ea typeface="+mn-lt" panose="020B0604030504040204" pitchFamily="34" charset="0"/>
              </a:defRPr>
            </a:lvl5pPr>
            <a:lvl6pPr marL="1080000">
              <a:spcBef>
                <a:spcPts val="0"/>
              </a:spcBef>
              <a:spcAft>
                <a:spcPts val="600"/>
              </a:spcAft>
              <a:defRPr sz="1600">
                <a:solidFill>
                  <a:srgbClr val="006699"/>
                </a:solidFill>
                <a:latin typeface="+mn-lt" panose="020B0604030504040204" pitchFamily="34" charset="0"/>
                <a:ea typeface="+mn-lt" panose="020B0604030504040204" pitchFamily="34" charset="0"/>
              </a:defRPr>
            </a:lvl6pPr>
            <a:lvl7pPr>
              <a:defRPr sz="1600">
                <a:solidFill>
                  <a:srgbClr val="006699"/>
                </a:solidFill>
              </a:defRPr>
            </a:lvl7pPr>
            <a:lvl8pPr>
              <a:defRPr sz="1600">
                <a:solidFill>
                  <a:srgbClr val="006699"/>
                </a:solidFill>
              </a:defRPr>
            </a:lvl8pPr>
          </a:lstStyle>
          <a:p>
            <a:pPr lvl="0"/>
            <a:r>
              <a:rPr lang="en-GB" noProof="0" dirty="0"/>
              <a:t>Click to insert text. </a:t>
            </a:r>
            <a:br>
              <a:rPr lang="en-GB" noProof="0" dirty="0"/>
            </a:br>
            <a:r>
              <a:rPr lang="en-GB" noProof="0" dirty="0"/>
              <a:t>When pasting text into a text box, use the paste option “Use Destination Theme” or  “keep Text Only”.</a:t>
            </a:r>
            <a:br>
              <a:rPr lang="en-GB" noProof="0" dirty="0"/>
            </a:br>
            <a:r>
              <a:rPr lang="en-GB" noProof="0" dirty="0"/>
              <a:t>Font is automatically set as Verdana.</a:t>
            </a:r>
            <a:br>
              <a:rPr lang="en-GB" noProof="0" dirty="0"/>
            </a:br>
            <a:r>
              <a:rPr lang="en-GB" noProof="0" dirty="0"/>
              <a:t>Avoid using font sizes below 16 pt.</a:t>
            </a:r>
            <a:br>
              <a:rPr lang="en-GB" noProof="0" dirty="0"/>
            </a:br>
            <a:endParaRPr lang="en-GB" noProof="0" dirty="0"/>
          </a:p>
        </p:txBody>
      </p:sp>
      <p:sp>
        <p:nvSpPr>
          <p:cNvPr id="10" name="Text Placeholder 9"/>
          <p:cNvSpPr>
            <a:spLocks noGrp="1"/>
          </p:cNvSpPr>
          <p:nvPr>
            <p:ph type="body" sz="quarter" idx="13" hasCustomPrompt="1"/>
          </p:nvPr>
        </p:nvSpPr>
        <p:spPr>
          <a:xfrm>
            <a:off x="263525" y="1247010"/>
            <a:ext cx="5756275" cy="353190"/>
          </a:xfrm>
          <a:prstGeom prst="rect">
            <a:avLst/>
          </a:prstGeom>
        </p:spPr>
        <p:txBody>
          <a:bodyPr/>
          <a:lstStyle>
            <a:lvl1pPr marL="0" indent="0" algn="ctr">
              <a:buNone/>
              <a:defRPr sz="1600" b="1">
                <a:solidFill>
                  <a:srgbClr val="006699"/>
                </a:solidFill>
                <a:latin typeface="+mn-lt" panose="020B0604030504040204" pitchFamily="34" charset="0"/>
                <a:ea typeface="+mn-lt" panose="020B0604030504040204" pitchFamily="34" charset="0"/>
              </a:defRPr>
            </a:lvl1pPr>
          </a:lstStyle>
          <a:p>
            <a:pPr lvl="0"/>
            <a:r>
              <a:rPr lang="en-GB" noProof="0" dirty="0"/>
              <a:t>Click to add chart title</a:t>
            </a:r>
            <a:endParaRPr lang="en-GB" dirty="0"/>
          </a:p>
        </p:txBody>
      </p:sp>
    </p:spTree>
    <p:extLst>
      <p:ext uri="{BB962C8B-B14F-4D97-AF65-F5344CB8AC3E}">
        <p14:creationId xmlns:p14="http://schemas.microsoft.com/office/powerpoint/2010/main" val="32038965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a:prstGeom prst="rect">
            <a:avLst/>
          </a:prstGeo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1440591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 No Photo">
    <p:spTree>
      <p:nvGrpSpPr>
        <p:cNvPr id="1" name=""/>
        <p:cNvGrpSpPr/>
        <p:nvPr/>
      </p:nvGrpSpPr>
      <p:grpSpPr>
        <a:xfrm>
          <a:off x="0" y="0"/>
          <a:ext cx="0" cy="0"/>
          <a:chOff x="0" y="0"/>
          <a:chExt cx="0" cy="0"/>
        </a:xfrm>
      </p:grpSpPr>
      <p:sp>
        <p:nvSpPr>
          <p:cNvPr id="14" name="Text Placeholder 3"/>
          <p:cNvSpPr>
            <a:spLocks noGrp="1"/>
          </p:cNvSpPr>
          <p:nvPr>
            <p:ph type="body" sz="quarter" idx="14" hasCustomPrompt="1"/>
          </p:nvPr>
        </p:nvSpPr>
        <p:spPr>
          <a:xfrm>
            <a:off x="2971800" y="6477000"/>
            <a:ext cx="9220200" cy="381000"/>
          </a:xfrm>
          <a:prstGeom prst="rect">
            <a:avLst/>
          </a:prstGeom>
          <a:solidFill>
            <a:srgbClr val="F9F9F9"/>
          </a:solidFill>
        </p:spPr>
        <p:txBody>
          <a:bodyPr anchor="ctr"/>
          <a:lstStyle>
            <a:lvl1pPr marL="180000" indent="0" algn="r">
              <a:spcBef>
                <a:spcPts val="0"/>
              </a:spcBef>
              <a:buNone/>
              <a:defRPr sz="1000" b="1" baseline="0">
                <a:solidFill>
                  <a:schemeClr val="accent1"/>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Event title and date</a:t>
            </a:r>
          </a:p>
        </p:txBody>
      </p:sp>
      <p:sp>
        <p:nvSpPr>
          <p:cNvPr id="17" name="Text Placeholder 3"/>
          <p:cNvSpPr>
            <a:spLocks noGrp="1"/>
          </p:cNvSpPr>
          <p:nvPr>
            <p:ph type="body" sz="quarter" idx="13" hasCustomPrompt="1"/>
          </p:nvPr>
        </p:nvSpPr>
        <p:spPr>
          <a:xfrm>
            <a:off x="405437" y="5257800"/>
            <a:ext cx="11253163" cy="838200"/>
          </a:xfrm>
          <a:prstGeom prst="rect">
            <a:avLst/>
          </a:prstGeom>
        </p:spPr>
        <p:txBody>
          <a:bodyPr/>
          <a:lstStyle>
            <a:lvl1pPr marL="0" indent="0" algn="l">
              <a:buNone/>
              <a:defRPr sz="2000" b="1" baseline="0">
                <a:solidFill>
                  <a:schemeClr val="bg1">
                    <a:lumMod val="50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Presenter’s Name</a:t>
            </a:r>
            <a:br>
              <a:rPr lang="en-GB" noProof="0" dirty="0"/>
            </a:br>
            <a:r>
              <a:rPr lang="en-GB" noProof="0" dirty="0"/>
              <a:t>Title</a:t>
            </a:r>
          </a:p>
        </p:txBody>
      </p:sp>
      <p:sp>
        <p:nvSpPr>
          <p:cNvPr id="19" name="Title 1"/>
          <p:cNvSpPr>
            <a:spLocks noGrp="1"/>
          </p:cNvSpPr>
          <p:nvPr>
            <p:ph type="title" hasCustomPrompt="1"/>
          </p:nvPr>
        </p:nvSpPr>
        <p:spPr>
          <a:xfrm>
            <a:off x="405436" y="2133601"/>
            <a:ext cx="11253163" cy="1337959"/>
          </a:xfrm>
          <a:prstGeom prst="rect">
            <a:avLst/>
          </a:prstGeom>
        </p:spPr>
        <p:txBody>
          <a:bodyPr/>
          <a:lstStyle>
            <a:lvl1pPr algn="l">
              <a:spcBef>
                <a:spcPts val="0"/>
              </a:spcBef>
              <a:spcAft>
                <a:spcPts val="600"/>
              </a:spcAft>
              <a:defRPr sz="4000" b="1" spc="0">
                <a:solidFill>
                  <a:srgbClr val="006699"/>
                </a:solidFill>
                <a:latin typeface="+mn-lt" panose="020B0604030504040204" pitchFamily="34" charset="0"/>
                <a:ea typeface="+mn-lt" panose="020B0604030504040204" pitchFamily="34" charset="0"/>
                <a:cs typeface="Microsoft Sans Serif" panose="020B0604020202020204" pitchFamily="34" charset="0"/>
              </a:defRPr>
            </a:lvl1pPr>
          </a:lstStyle>
          <a:p>
            <a:r>
              <a:rPr lang="en-GB" noProof="0" dirty="0"/>
              <a:t>Click to add Title of the presentation</a:t>
            </a:r>
            <a:br>
              <a:rPr lang="en-GB" noProof="0" dirty="0"/>
            </a:br>
            <a:r>
              <a:rPr lang="en-GB" noProof="0" dirty="0"/>
              <a:t>Use the paste option “Keep Text Only”</a:t>
            </a:r>
            <a:br>
              <a:rPr lang="en-GB" noProof="0" dirty="0"/>
            </a:br>
            <a:br>
              <a:rPr lang="en-GB" noProof="0" dirty="0"/>
            </a:br>
            <a:br>
              <a:rPr lang="en-GB" noProof="0" dirty="0"/>
            </a:br>
            <a:endParaRPr lang="en-GB" noProof="0" dirty="0"/>
          </a:p>
        </p:txBody>
      </p:sp>
      <p:sp>
        <p:nvSpPr>
          <p:cNvPr id="20" name="Text Placeholder 3"/>
          <p:cNvSpPr>
            <a:spLocks noGrp="1"/>
          </p:cNvSpPr>
          <p:nvPr>
            <p:ph type="body" sz="quarter" idx="18" hasCustomPrompt="1"/>
          </p:nvPr>
        </p:nvSpPr>
        <p:spPr>
          <a:xfrm>
            <a:off x="405436" y="3886200"/>
            <a:ext cx="11253164" cy="990600"/>
          </a:xfrm>
          <a:prstGeom prst="rect">
            <a:avLst/>
          </a:prstGeom>
        </p:spPr>
        <p:txBody>
          <a:bodyPr/>
          <a:lstStyle>
            <a:lvl1pPr marL="0" indent="0" algn="l">
              <a:buNone/>
              <a:defRPr sz="3000" b="1" baseline="0">
                <a:solidFill>
                  <a:schemeClr val="bg2">
                    <a:lumMod val="7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Click to add Subtitle of the presentation</a:t>
            </a:r>
            <a:br>
              <a:rPr lang="en-GB" noProof="0" dirty="0"/>
            </a:br>
            <a:r>
              <a:rPr lang="en-GB" noProof="0" dirty="0"/>
              <a:t>Use the paste option “Keep Text Only”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637" y="533400"/>
            <a:ext cx="2894773" cy="914400"/>
          </a:xfrm>
          <a:prstGeom prst="rect">
            <a:avLst/>
          </a:prstGeom>
        </p:spPr>
      </p:pic>
      <p:cxnSp>
        <p:nvCxnSpPr>
          <p:cNvPr id="27" name="Straight Connector 26"/>
          <p:cNvCxnSpPr/>
          <p:nvPr userDrawn="1"/>
        </p:nvCxnSpPr>
        <p:spPr>
          <a:xfrm>
            <a:off x="481637" y="1752600"/>
            <a:ext cx="11176963"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477000"/>
            <a:ext cx="6172200" cy="381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solidFill>
                  <a:srgbClr val="006699"/>
                </a:solidFill>
                <a:latin typeface="+mn-lt" panose="020B0604030504040204" pitchFamily="34" charset="0"/>
                <a:ea typeface="+mn-lt" panose="020B0604030504040204" pitchFamily="34" charset="0"/>
                <a:cs typeface="Arial" pitchFamily="34" charset="0"/>
              </a:rPr>
              <a:t>© 2024 OECD/NEA</a:t>
            </a:r>
          </a:p>
        </p:txBody>
      </p:sp>
    </p:spTree>
    <p:extLst>
      <p:ext uri="{BB962C8B-B14F-4D97-AF65-F5344CB8AC3E}">
        <p14:creationId xmlns:p14="http://schemas.microsoft.com/office/powerpoint/2010/main" val="891727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Photo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0" r="2015"/>
          <a:stretch/>
        </p:blipFill>
        <p:spPr>
          <a:xfrm>
            <a:off x="0" y="0"/>
            <a:ext cx="12192000" cy="6858000"/>
          </a:xfrm>
          <a:prstGeom prst="rect">
            <a:avLst/>
          </a:prstGeom>
        </p:spPr>
      </p:pic>
      <p:sp>
        <p:nvSpPr>
          <p:cNvPr id="11" name="Rectangle 10"/>
          <p:cNvSpPr/>
          <p:nvPr userDrawn="1"/>
        </p:nvSpPr>
        <p:spPr>
          <a:xfrm>
            <a:off x="0" y="0"/>
            <a:ext cx="5257800" cy="6477000"/>
          </a:xfrm>
          <a:prstGeom prst="rect">
            <a:avLst/>
          </a:prstGeom>
          <a:solidFill>
            <a:srgbClr val="006699">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n-lt" panose="020B0604030504040204" pitchFamily="34" charset="0"/>
              <a:ea typeface="+mn-lt" panose="020B0604030504040204" pitchFamily="34" charset="0"/>
              <a:cs typeface="Arial" pitchFamily="34" charset="0"/>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sp>
        <p:nvSpPr>
          <p:cNvPr id="13" name="Rectangle 12"/>
          <p:cNvSpPr/>
          <p:nvPr userDrawn="1"/>
        </p:nvSpPr>
        <p:spPr>
          <a:xfrm>
            <a:off x="0" y="6477000"/>
            <a:ext cx="121920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solidFill>
                  <a:schemeClr val="bg1"/>
                </a:solidFill>
                <a:latin typeface="+mn-lt" panose="020B0604030504040204" pitchFamily="34" charset="0"/>
                <a:ea typeface="+mn-lt" panose="020B0604030504040204" pitchFamily="34" charset="0"/>
                <a:cs typeface="Arial" pitchFamily="34" charset="0"/>
              </a:rPr>
              <a:t>© 2024 OECD/NEA</a:t>
            </a:r>
          </a:p>
        </p:txBody>
      </p:sp>
      <p:sp>
        <p:nvSpPr>
          <p:cNvPr id="14" name="Text Placeholder 3"/>
          <p:cNvSpPr>
            <a:spLocks noGrp="1"/>
          </p:cNvSpPr>
          <p:nvPr>
            <p:ph type="body" sz="quarter" idx="14" hasCustomPrompt="1"/>
          </p:nvPr>
        </p:nvSpPr>
        <p:spPr>
          <a:xfrm>
            <a:off x="5257800" y="6477000"/>
            <a:ext cx="6934200" cy="381000"/>
          </a:xfrm>
          <a:prstGeom prst="rect">
            <a:avLst/>
          </a:prstGeom>
          <a:solidFill>
            <a:srgbClr val="006699"/>
          </a:solidFill>
        </p:spPr>
        <p:txBody>
          <a:bodyPr anchor="ctr"/>
          <a:lstStyle>
            <a:lvl1pPr marL="180000" indent="0" algn="r">
              <a:spcBef>
                <a:spcPts val="0"/>
              </a:spcBef>
              <a:buNone/>
              <a:defRPr sz="1000" b="1" baseline="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Event title and date</a:t>
            </a:r>
          </a:p>
        </p:txBody>
      </p:sp>
      <p:sp>
        <p:nvSpPr>
          <p:cNvPr id="17"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Presenter’s Name</a:t>
            </a:r>
            <a:br>
              <a:rPr lang="en-GB" noProof="0" dirty="0"/>
            </a:br>
            <a:r>
              <a:rPr lang="en-GB" noProof="0" dirty="0"/>
              <a:t>Title</a:t>
            </a:r>
          </a:p>
        </p:txBody>
      </p:sp>
      <p:sp>
        <p:nvSpPr>
          <p:cNvPr id="19" name="Title 1"/>
          <p:cNvSpPr>
            <a:spLocks noGrp="1"/>
          </p:cNvSpPr>
          <p:nvPr>
            <p:ph type="title" hasCustomPrompt="1"/>
          </p:nvPr>
        </p:nvSpPr>
        <p:spPr>
          <a:xfrm>
            <a:off x="253036" y="1322614"/>
            <a:ext cx="4699963" cy="1698172"/>
          </a:xfrm>
          <a:prstGeom prst="rect">
            <a:avLst/>
          </a:prstGeom>
        </p:spPr>
        <p:txBody>
          <a:bodyPr/>
          <a:lstStyle>
            <a:lvl1pPr algn="l">
              <a:spcAft>
                <a:spcPts val="600"/>
              </a:spcAft>
              <a:defRPr sz="3000" b="1" spc="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stStyle>
          <a:p>
            <a:r>
              <a:rPr lang="en-GB" noProof="0" dirty="0"/>
              <a:t>Title of the presentation</a:t>
            </a:r>
            <a:br>
              <a:rPr lang="en-GB" noProof="0" dirty="0"/>
            </a:br>
            <a:r>
              <a:rPr lang="en-GB" noProof="0" dirty="0"/>
              <a:t>Use the paste option “Keep Text Only”</a:t>
            </a:r>
            <a:br>
              <a:rPr lang="en-GB" noProof="0" dirty="0"/>
            </a:br>
            <a:br>
              <a:rPr lang="en-GB" noProof="0" dirty="0"/>
            </a:br>
            <a:endParaRPr lang="en-GB" noProof="0" dirty="0"/>
          </a:p>
        </p:txBody>
      </p:sp>
      <p:sp>
        <p:nvSpPr>
          <p:cNvPr id="20" name="Text Placeholder 3"/>
          <p:cNvSpPr>
            <a:spLocks noGrp="1"/>
          </p:cNvSpPr>
          <p:nvPr>
            <p:ph type="body" sz="quarter" idx="18" hasCustomPrompt="1"/>
          </p:nvPr>
        </p:nvSpPr>
        <p:spPr>
          <a:xfrm>
            <a:off x="253036" y="3472544"/>
            <a:ext cx="4699963" cy="1197428"/>
          </a:xfrm>
          <a:prstGeom prst="rect">
            <a:avLst/>
          </a:prstGeom>
        </p:spPr>
        <p:txBody>
          <a:bodyPr/>
          <a:lstStyle>
            <a:lvl1pPr marL="0" indent="0" algn="l">
              <a:buNone/>
              <a:defRPr sz="2000" b="1" baseline="0">
                <a:solidFill>
                  <a:schemeClr val="bg1">
                    <a:lumMod val="9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Subtitle of the presentation</a:t>
            </a:r>
          </a:p>
        </p:txBody>
      </p:sp>
      <p:sp>
        <p:nvSpPr>
          <p:cNvPr id="4" name="Text Placeholder 3"/>
          <p:cNvSpPr>
            <a:spLocks noGrp="1"/>
          </p:cNvSpPr>
          <p:nvPr>
            <p:ph type="body" sz="quarter" idx="19" hasCustomPrompt="1"/>
          </p:nvPr>
        </p:nvSpPr>
        <p:spPr>
          <a:xfrm>
            <a:off x="8153400" y="152400"/>
            <a:ext cx="3962400" cy="762000"/>
          </a:xfrm>
          <a:prstGeom prst="rect">
            <a:avLst/>
          </a:prstGeom>
        </p:spPr>
        <p:txBody>
          <a:bodyPr/>
          <a:lstStyle>
            <a:lvl1pPr marL="0" indent="0">
              <a:buNone/>
              <a:defRPr sz="1200" i="1" baseline="0">
                <a:solidFill>
                  <a:srgbClr val="FF0000"/>
                </a:solidFill>
                <a:latin typeface="+mn-lt" panose="020B0604030504040204" pitchFamily="34" charset="0"/>
                <a:ea typeface="+mn-lt" panose="020B0604030504040204" pitchFamily="34" charset="0"/>
              </a:defRPr>
            </a:lvl1pPr>
            <a:lvl2pPr>
              <a:defRPr sz="1800">
                <a:latin typeface="+mn-lt" panose="020B0604030504040204" pitchFamily="34" charset="0"/>
                <a:ea typeface="+mn-lt" panose="020B0604030504040204" pitchFamily="34" charset="0"/>
              </a:defRPr>
            </a:lvl2pPr>
            <a:lvl3pPr>
              <a:defRPr sz="1800">
                <a:latin typeface="+mn-lt" panose="020B0604030504040204" pitchFamily="34" charset="0"/>
                <a:ea typeface="+mn-lt" panose="020B0604030504040204" pitchFamily="34" charset="0"/>
              </a:defRPr>
            </a:lvl3pPr>
            <a:lvl4pPr>
              <a:defRPr sz="1800">
                <a:latin typeface="+mn-lt" panose="020B0604030504040204" pitchFamily="34" charset="0"/>
                <a:ea typeface="+mn-lt" panose="020B0604030504040204" pitchFamily="34" charset="0"/>
              </a:defRPr>
            </a:lvl4pPr>
            <a:lvl5pPr>
              <a:defRPr sz="1800">
                <a:latin typeface="+mn-lt" panose="020B0604030504040204" pitchFamily="34" charset="0"/>
                <a:ea typeface="+mn-lt" panose="020B0604030504040204" pitchFamily="34" charset="0"/>
              </a:defRPr>
            </a:lvl5pPr>
          </a:lstStyle>
          <a:p>
            <a:pPr lvl="0"/>
            <a:r>
              <a:rPr lang="en-GB" noProof="0" dirty="0"/>
              <a:t>Add the following photo copyright information to the allocated box on the “Closing Slide”).</a:t>
            </a:r>
            <a:br>
              <a:rPr lang="en-GB" noProof="0" dirty="0"/>
            </a:br>
            <a:br>
              <a:rPr lang="en-GB" noProof="0" dirty="0"/>
            </a:br>
            <a:r>
              <a:rPr lang="en-GB" noProof="0" dirty="0"/>
              <a:t>Title page photo: </a:t>
            </a:r>
            <a:r>
              <a:rPr lang="en-GB" noProof="0" dirty="0" err="1"/>
              <a:t>zffoto</a:t>
            </a:r>
            <a:r>
              <a:rPr lang="en-GB" noProof="0" dirty="0"/>
              <a:t>, </a:t>
            </a:r>
            <a:r>
              <a:rPr lang="en-GB" noProof="0" dirty="0" err="1"/>
              <a:t>ShutterStock</a:t>
            </a:r>
            <a:r>
              <a:rPr lang="en-GB" noProof="0" dirty="0"/>
              <a:t>.</a:t>
            </a:r>
          </a:p>
          <a:p>
            <a:pPr lvl="0"/>
            <a:endParaRPr lang="en-GB" noProof="0" dirty="0"/>
          </a:p>
        </p:txBody>
      </p:sp>
    </p:spTree>
    <p:extLst>
      <p:ext uri="{BB962C8B-B14F-4D97-AF65-F5344CB8AC3E}">
        <p14:creationId xmlns:p14="http://schemas.microsoft.com/office/powerpoint/2010/main" val="3409645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333" b="3333"/>
          <a:stretch/>
        </p:blipFill>
        <p:spPr>
          <a:xfrm>
            <a:off x="0" y="0"/>
            <a:ext cx="12192000" cy="6858000"/>
          </a:xfrm>
          <a:prstGeom prst="rect">
            <a:avLst/>
          </a:prstGeom>
        </p:spPr>
      </p:pic>
      <p:sp>
        <p:nvSpPr>
          <p:cNvPr id="11" name="Rectangle 10"/>
          <p:cNvSpPr/>
          <p:nvPr userDrawn="1"/>
        </p:nvSpPr>
        <p:spPr>
          <a:xfrm>
            <a:off x="0" y="0"/>
            <a:ext cx="5257800" cy="6477000"/>
          </a:xfrm>
          <a:prstGeom prst="rect">
            <a:avLst/>
          </a:prstGeom>
          <a:solidFill>
            <a:srgbClr val="006699">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n-lt" panose="020B0604030504040204" pitchFamily="34" charset="0"/>
              <a:ea typeface="+mn-lt" panose="020B0604030504040204" pitchFamily="34" charset="0"/>
              <a:cs typeface="Arial" pitchFamily="34" charset="0"/>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sp>
        <p:nvSpPr>
          <p:cNvPr id="13" name="Rectangle 12"/>
          <p:cNvSpPr/>
          <p:nvPr userDrawn="1"/>
        </p:nvSpPr>
        <p:spPr>
          <a:xfrm>
            <a:off x="0" y="6477000"/>
            <a:ext cx="122047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solidFill>
                  <a:schemeClr val="bg1"/>
                </a:solidFill>
                <a:latin typeface="+mn-lt" panose="020B0604030504040204" pitchFamily="34" charset="0"/>
                <a:ea typeface="+mn-lt" panose="020B0604030504040204" pitchFamily="34" charset="0"/>
                <a:cs typeface="Arial" pitchFamily="34" charset="0"/>
              </a:rPr>
              <a:t>© 2024 OECD/NEA</a:t>
            </a:r>
          </a:p>
        </p:txBody>
      </p:sp>
      <p:sp>
        <p:nvSpPr>
          <p:cNvPr id="14"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1000" b="1" baseline="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Event title and date</a:t>
            </a:r>
          </a:p>
        </p:txBody>
      </p:sp>
      <p:sp>
        <p:nvSpPr>
          <p:cNvPr id="20"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Presenter’s Name</a:t>
            </a:r>
            <a:br>
              <a:rPr lang="en-GB" noProof="0" dirty="0"/>
            </a:br>
            <a:r>
              <a:rPr lang="en-GB" noProof="0" dirty="0"/>
              <a:t>Title</a:t>
            </a:r>
          </a:p>
        </p:txBody>
      </p:sp>
      <p:sp>
        <p:nvSpPr>
          <p:cNvPr id="22" name="Title 1"/>
          <p:cNvSpPr>
            <a:spLocks noGrp="1"/>
          </p:cNvSpPr>
          <p:nvPr>
            <p:ph type="title" hasCustomPrompt="1"/>
          </p:nvPr>
        </p:nvSpPr>
        <p:spPr>
          <a:xfrm>
            <a:off x="253035" y="1295400"/>
            <a:ext cx="4699963" cy="1698172"/>
          </a:xfrm>
          <a:prstGeom prst="rect">
            <a:avLst/>
          </a:prstGeom>
        </p:spPr>
        <p:txBody>
          <a:bodyPr/>
          <a:lstStyle>
            <a:lvl1pPr algn="l">
              <a:spcAft>
                <a:spcPts val="600"/>
              </a:spcAft>
              <a:defRPr sz="3000" b="1" spc="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stStyle>
          <a:p>
            <a:r>
              <a:rPr lang="en-GB" noProof="0" dirty="0"/>
              <a:t>Title of the presentation</a:t>
            </a:r>
            <a:br>
              <a:rPr lang="en-GB" noProof="0" dirty="0"/>
            </a:br>
            <a:r>
              <a:rPr lang="en-GB" noProof="0" dirty="0"/>
              <a:t>Use the paste option “Keep Text Only”</a:t>
            </a:r>
            <a:br>
              <a:rPr lang="en-GB" noProof="0" dirty="0"/>
            </a:br>
            <a:br>
              <a:rPr lang="en-GB" noProof="0" dirty="0"/>
            </a:br>
            <a:endParaRPr lang="en-GB" noProof="0" dirty="0"/>
          </a:p>
        </p:txBody>
      </p:sp>
      <p:sp>
        <p:nvSpPr>
          <p:cNvPr id="23" name="Text Placeholder 3"/>
          <p:cNvSpPr>
            <a:spLocks noGrp="1"/>
          </p:cNvSpPr>
          <p:nvPr>
            <p:ph type="body" sz="quarter" idx="18" hasCustomPrompt="1"/>
          </p:nvPr>
        </p:nvSpPr>
        <p:spPr>
          <a:xfrm>
            <a:off x="253036" y="3472544"/>
            <a:ext cx="4699963" cy="1197428"/>
          </a:xfrm>
          <a:prstGeom prst="rect">
            <a:avLst/>
          </a:prstGeom>
        </p:spPr>
        <p:txBody>
          <a:bodyPr/>
          <a:lstStyle>
            <a:lvl1pPr marL="0" indent="0" algn="l">
              <a:buNone/>
              <a:defRPr sz="2000" b="1" baseline="0">
                <a:solidFill>
                  <a:schemeClr val="bg1">
                    <a:lumMod val="9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Subtitle of the presentation</a:t>
            </a:r>
          </a:p>
        </p:txBody>
      </p:sp>
      <p:sp>
        <p:nvSpPr>
          <p:cNvPr id="10" name="Text Placeholder 3"/>
          <p:cNvSpPr>
            <a:spLocks noGrp="1"/>
          </p:cNvSpPr>
          <p:nvPr>
            <p:ph type="body" sz="quarter" idx="19" hasCustomPrompt="1"/>
          </p:nvPr>
        </p:nvSpPr>
        <p:spPr>
          <a:xfrm>
            <a:off x="8153400" y="152400"/>
            <a:ext cx="3962400" cy="762000"/>
          </a:xfrm>
          <a:prstGeom prst="rect">
            <a:avLst/>
          </a:prstGeom>
        </p:spPr>
        <p:txBody>
          <a:bodyPr/>
          <a:lstStyle>
            <a:lvl1pPr marL="0" indent="0">
              <a:buNone/>
              <a:defRPr sz="1200" i="1" baseline="0">
                <a:solidFill>
                  <a:srgbClr val="FF0000"/>
                </a:solidFill>
                <a:latin typeface="+mn-lt" panose="020B0604030504040204" pitchFamily="34" charset="0"/>
                <a:ea typeface="+mn-lt" panose="020B0604030504040204" pitchFamily="34" charset="0"/>
              </a:defRPr>
            </a:lvl1pPr>
            <a:lvl2pPr>
              <a:defRPr sz="1800">
                <a:latin typeface="+mn-lt" panose="020B0604030504040204" pitchFamily="34" charset="0"/>
                <a:ea typeface="+mn-lt" panose="020B0604030504040204" pitchFamily="34" charset="0"/>
              </a:defRPr>
            </a:lvl2pPr>
            <a:lvl3pPr>
              <a:defRPr sz="1800">
                <a:latin typeface="+mn-lt" panose="020B0604030504040204" pitchFamily="34" charset="0"/>
                <a:ea typeface="+mn-lt" panose="020B0604030504040204" pitchFamily="34" charset="0"/>
              </a:defRPr>
            </a:lvl3pPr>
            <a:lvl4pPr>
              <a:defRPr sz="1800">
                <a:latin typeface="+mn-lt" panose="020B0604030504040204" pitchFamily="34" charset="0"/>
                <a:ea typeface="+mn-lt" panose="020B0604030504040204" pitchFamily="34" charset="0"/>
              </a:defRPr>
            </a:lvl4pPr>
            <a:lvl5pPr>
              <a:defRPr sz="1800">
                <a:latin typeface="+mn-lt" panose="020B0604030504040204" pitchFamily="34" charset="0"/>
                <a:ea typeface="+mn-lt" panose="020B0604030504040204" pitchFamily="34" charset="0"/>
              </a:defRPr>
            </a:lvl5pPr>
          </a:lstStyle>
          <a:p>
            <a:pPr lvl="0"/>
            <a:r>
              <a:rPr lang="en-GB" noProof="0" dirty="0"/>
              <a:t>Add the following photo copyright information to the allocated box on the “Closing Slide”).</a:t>
            </a:r>
            <a:br>
              <a:rPr lang="en-GB" noProof="0" dirty="0"/>
            </a:br>
            <a:br>
              <a:rPr lang="en-GB" noProof="0" dirty="0"/>
            </a:br>
            <a:r>
              <a:rPr lang="en-GB" noProof="0" dirty="0"/>
              <a:t>Title page photo: mareksaroch.cz, </a:t>
            </a:r>
            <a:r>
              <a:rPr lang="en-GB" noProof="0" dirty="0" err="1"/>
              <a:t>ShutterStock</a:t>
            </a:r>
            <a:r>
              <a:rPr lang="en-GB" noProof="0" dirty="0"/>
              <a:t>.</a:t>
            </a:r>
          </a:p>
          <a:p>
            <a:pPr lvl="0"/>
            <a:endParaRPr lang="en-GB" noProof="0" dirty="0"/>
          </a:p>
        </p:txBody>
      </p:sp>
    </p:spTree>
    <p:extLst>
      <p:ext uri="{BB962C8B-B14F-4D97-AF65-F5344CB8AC3E}">
        <p14:creationId xmlns:p14="http://schemas.microsoft.com/office/powerpoint/2010/main" val="2117254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96" b="2710"/>
          <a:stretch/>
        </p:blipFill>
        <p:spPr>
          <a:xfrm>
            <a:off x="0" y="-1"/>
            <a:ext cx="12217401" cy="6858001"/>
          </a:xfrm>
          <a:prstGeom prst="rect">
            <a:avLst/>
          </a:prstGeom>
        </p:spPr>
      </p:pic>
      <p:sp>
        <p:nvSpPr>
          <p:cNvPr id="11" name="Rectangle 10"/>
          <p:cNvSpPr/>
          <p:nvPr userDrawn="1"/>
        </p:nvSpPr>
        <p:spPr>
          <a:xfrm>
            <a:off x="0" y="0"/>
            <a:ext cx="5257800" cy="6477000"/>
          </a:xfrm>
          <a:prstGeom prst="rect">
            <a:avLst/>
          </a:prstGeom>
          <a:solidFill>
            <a:srgbClr val="006699">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n-lt" panose="020B0604030504040204" pitchFamily="34" charset="0"/>
              <a:ea typeface="+mn-lt" panose="020B0604030504040204" pitchFamily="34" charset="0"/>
              <a:cs typeface="Arial" pitchFamily="34" charset="0"/>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sp>
        <p:nvSpPr>
          <p:cNvPr id="13" name="Rectangle 12"/>
          <p:cNvSpPr/>
          <p:nvPr userDrawn="1"/>
        </p:nvSpPr>
        <p:spPr>
          <a:xfrm>
            <a:off x="0" y="6477000"/>
            <a:ext cx="122047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solidFill>
                  <a:schemeClr val="bg1"/>
                </a:solidFill>
                <a:latin typeface="+mn-lt" panose="020B0604030504040204" pitchFamily="34" charset="0"/>
                <a:ea typeface="+mn-lt" panose="020B0604030504040204" pitchFamily="34" charset="0"/>
                <a:cs typeface="Arial" pitchFamily="34" charset="0"/>
              </a:rPr>
              <a:t>© 2024 OECD/NEA</a:t>
            </a:r>
          </a:p>
        </p:txBody>
      </p:sp>
      <p:sp>
        <p:nvSpPr>
          <p:cNvPr id="14"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1000" b="1" baseline="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Event title and date</a:t>
            </a:r>
          </a:p>
        </p:txBody>
      </p:sp>
      <p:sp>
        <p:nvSpPr>
          <p:cNvPr id="20"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Presenter’s Name</a:t>
            </a:r>
            <a:br>
              <a:rPr lang="en-GB" noProof="0" dirty="0"/>
            </a:br>
            <a:r>
              <a:rPr lang="en-GB" noProof="0" dirty="0"/>
              <a:t>Title</a:t>
            </a:r>
          </a:p>
        </p:txBody>
      </p:sp>
      <p:sp>
        <p:nvSpPr>
          <p:cNvPr id="22" name="Title 1"/>
          <p:cNvSpPr>
            <a:spLocks noGrp="1"/>
          </p:cNvSpPr>
          <p:nvPr>
            <p:ph type="title" hasCustomPrompt="1"/>
          </p:nvPr>
        </p:nvSpPr>
        <p:spPr>
          <a:xfrm>
            <a:off x="253037" y="1295400"/>
            <a:ext cx="4699963" cy="1698172"/>
          </a:xfrm>
          <a:prstGeom prst="rect">
            <a:avLst/>
          </a:prstGeom>
        </p:spPr>
        <p:txBody>
          <a:bodyPr/>
          <a:lstStyle>
            <a:lvl1pPr algn="l">
              <a:spcAft>
                <a:spcPts val="600"/>
              </a:spcAft>
              <a:defRPr sz="3000" b="1" spc="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stStyle>
          <a:p>
            <a:r>
              <a:rPr lang="en-GB" noProof="0" dirty="0"/>
              <a:t>Title of the presentation</a:t>
            </a:r>
            <a:br>
              <a:rPr lang="en-GB" noProof="0" dirty="0"/>
            </a:br>
            <a:r>
              <a:rPr lang="en-GB" noProof="0" dirty="0"/>
              <a:t>Use the paste option “Keep Text Only”</a:t>
            </a:r>
            <a:br>
              <a:rPr lang="en-GB" noProof="0" dirty="0"/>
            </a:br>
            <a:br>
              <a:rPr lang="en-GB" noProof="0" dirty="0"/>
            </a:br>
            <a:endParaRPr lang="en-GB" noProof="0" dirty="0"/>
          </a:p>
        </p:txBody>
      </p:sp>
      <p:sp>
        <p:nvSpPr>
          <p:cNvPr id="23" name="Text Placeholder 3"/>
          <p:cNvSpPr>
            <a:spLocks noGrp="1"/>
          </p:cNvSpPr>
          <p:nvPr>
            <p:ph type="body" sz="quarter" idx="18" hasCustomPrompt="1"/>
          </p:nvPr>
        </p:nvSpPr>
        <p:spPr>
          <a:xfrm>
            <a:off x="253036" y="3472544"/>
            <a:ext cx="4699963" cy="1197428"/>
          </a:xfrm>
          <a:prstGeom prst="rect">
            <a:avLst/>
          </a:prstGeom>
        </p:spPr>
        <p:txBody>
          <a:bodyPr/>
          <a:lstStyle>
            <a:lvl1pPr marL="0" indent="0" algn="l">
              <a:buNone/>
              <a:defRPr sz="2000" b="1" baseline="0">
                <a:solidFill>
                  <a:schemeClr val="bg1">
                    <a:lumMod val="9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Subtitle of the presentation</a:t>
            </a:r>
          </a:p>
        </p:txBody>
      </p:sp>
      <p:sp>
        <p:nvSpPr>
          <p:cNvPr id="10" name="Text Placeholder 3"/>
          <p:cNvSpPr>
            <a:spLocks noGrp="1"/>
          </p:cNvSpPr>
          <p:nvPr>
            <p:ph type="body" sz="quarter" idx="19" hasCustomPrompt="1"/>
          </p:nvPr>
        </p:nvSpPr>
        <p:spPr>
          <a:xfrm>
            <a:off x="8305800" y="152400"/>
            <a:ext cx="3810000" cy="762000"/>
          </a:xfrm>
          <a:prstGeom prst="rect">
            <a:avLst/>
          </a:prstGeom>
        </p:spPr>
        <p:txBody>
          <a:bodyPr/>
          <a:lstStyle>
            <a:lvl1pPr marL="0" indent="0">
              <a:buNone/>
              <a:defRPr sz="1200" i="1" baseline="0">
                <a:solidFill>
                  <a:srgbClr val="FF0000"/>
                </a:solidFill>
                <a:latin typeface="+mn-lt" panose="020B0604030504040204" pitchFamily="34" charset="0"/>
                <a:ea typeface="+mn-lt" panose="020B0604030504040204" pitchFamily="34" charset="0"/>
              </a:defRPr>
            </a:lvl1pPr>
            <a:lvl2pPr>
              <a:defRPr sz="1800">
                <a:latin typeface="+mn-lt" panose="020B0604030504040204" pitchFamily="34" charset="0"/>
                <a:ea typeface="+mn-lt" panose="020B0604030504040204" pitchFamily="34" charset="0"/>
              </a:defRPr>
            </a:lvl2pPr>
            <a:lvl3pPr>
              <a:defRPr sz="1800">
                <a:latin typeface="+mn-lt" panose="020B0604030504040204" pitchFamily="34" charset="0"/>
                <a:ea typeface="+mn-lt" panose="020B0604030504040204" pitchFamily="34" charset="0"/>
              </a:defRPr>
            </a:lvl3pPr>
            <a:lvl4pPr>
              <a:defRPr sz="1800">
                <a:latin typeface="+mn-lt" panose="020B0604030504040204" pitchFamily="34" charset="0"/>
                <a:ea typeface="+mn-lt" panose="020B0604030504040204" pitchFamily="34" charset="0"/>
              </a:defRPr>
            </a:lvl4pPr>
            <a:lvl5pPr>
              <a:defRPr sz="1800">
                <a:latin typeface="+mn-lt" panose="020B0604030504040204" pitchFamily="34" charset="0"/>
                <a:ea typeface="+mn-lt" panose="020B0604030504040204" pitchFamily="34" charset="0"/>
              </a:defRPr>
            </a:lvl5pPr>
          </a:lstStyle>
          <a:p>
            <a:pPr lvl="0"/>
            <a:r>
              <a:rPr lang="en-GB" noProof="0" dirty="0"/>
              <a:t>Add the following photo copyright information to the allocated box on the “Closing Slide”).</a:t>
            </a:r>
            <a:br>
              <a:rPr lang="en-GB" noProof="0" dirty="0"/>
            </a:br>
            <a:br>
              <a:rPr lang="en-GB" noProof="0" dirty="0"/>
            </a:br>
            <a:r>
              <a:rPr lang="en-GB" noProof="0" dirty="0"/>
              <a:t>Title page photo: </a:t>
            </a:r>
            <a:r>
              <a:rPr lang="en-GB" noProof="0" dirty="0" err="1"/>
              <a:t>Pand</a:t>
            </a:r>
            <a:r>
              <a:rPr lang="en-GB" noProof="0" dirty="0"/>
              <a:t> P Studio, </a:t>
            </a:r>
            <a:r>
              <a:rPr lang="en-GB" noProof="0" dirty="0" err="1"/>
              <a:t>ShutterStock</a:t>
            </a:r>
            <a:r>
              <a:rPr lang="en-GB" noProof="0" dirty="0"/>
              <a:t>.</a:t>
            </a:r>
          </a:p>
          <a:p>
            <a:pPr lvl="0"/>
            <a:endParaRPr lang="en-GB" noProof="0" dirty="0"/>
          </a:p>
        </p:txBody>
      </p:sp>
    </p:spTree>
    <p:extLst>
      <p:ext uri="{BB962C8B-B14F-4D97-AF65-F5344CB8AC3E}">
        <p14:creationId xmlns:p14="http://schemas.microsoft.com/office/powerpoint/2010/main" val="3630657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hoto 4">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8" t="678" r="-48" b="14402"/>
          <a:stretch/>
        </p:blipFill>
        <p:spPr>
          <a:xfrm>
            <a:off x="0" y="0"/>
            <a:ext cx="12192000" cy="6858000"/>
          </a:xfrm>
          <a:prstGeom prst="rect">
            <a:avLst/>
          </a:prstGeom>
        </p:spPr>
      </p:pic>
      <p:sp>
        <p:nvSpPr>
          <p:cNvPr id="11" name="Rectangle 10"/>
          <p:cNvSpPr/>
          <p:nvPr userDrawn="1"/>
        </p:nvSpPr>
        <p:spPr>
          <a:xfrm>
            <a:off x="0" y="0"/>
            <a:ext cx="5257800" cy="6477000"/>
          </a:xfrm>
          <a:prstGeom prst="rect">
            <a:avLst/>
          </a:prstGeom>
          <a:solidFill>
            <a:srgbClr val="006699">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n-lt" panose="020B0604030504040204" pitchFamily="34" charset="0"/>
              <a:ea typeface="+mn-lt" panose="020B0604030504040204" pitchFamily="34" charset="0"/>
              <a:cs typeface="Arial" pitchFamily="34" charset="0"/>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sp>
        <p:nvSpPr>
          <p:cNvPr id="13" name="Rectangle 12"/>
          <p:cNvSpPr/>
          <p:nvPr userDrawn="1"/>
        </p:nvSpPr>
        <p:spPr>
          <a:xfrm>
            <a:off x="0" y="6477000"/>
            <a:ext cx="121920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solidFill>
                  <a:schemeClr val="bg1"/>
                </a:solidFill>
                <a:latin typeface="+mn-lt" panose="020B0604030504040204" pitchFamily="34" charset="0"/>
                <a:ea typeface="+mn-lt" panose="020B0604030504040204" pitchFamily="34" charset="0"/>
                <a:cs typeface="Arial" pitchFamily="34" charset="0"/>
              </a:rPr>
              <a:t>© 2024 OECD/NEA</a:t>
            </a:r>
          </a:p>
        </p:txBody>
      </p:sp>
      <p:sp>
        <p:nvSpPr>
          <p:cNvPr id="14"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1000" b="1" baseline="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Event title and date</a:t>
            </a:r>
          </a:p>
        </p:txBody>
      </p:sp>
      <p:sp>
        <p:nvSpPr>
          <p:cNvPr id="21"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Presenter’s Name</a:t>
            </a:r>
            <a:br>
              <a:rPr lang="en-GB" noProof="0" dirty="0"/>
            </a:br>
            <a:r>
              <a:rPr lang="en-GB" noProof="0" dirty="0"/>
              <a:t>Title</a:t>
            </a:r>
          </a:p>
        </p:txBody>
      </p:sp>
      <p:sp>
        <p:nvSpPr>
          <p:cNvPr id="23" name="Title 1"/>
          <p:cNvSpPr>
            <a:spLocks noGrp="1"/>
          </p:cNvSpPr>
          <p:nvPr>
            <p:ph type="title" hasCustomPrompt="1"/>
          </p:nvPr>
        </p:nvSpPr>
        <p:spPr>
          <a:xfrm>
            <a:off x="253037" y="1295400"/>
            <a:ext cx="4699963" cy="1698172"/>
          </a:xfrm>
          <a:prstGeom prst="rect">
            <a:avLst/>
          </a:prstGeom>
        </p:spPr>
        <p:txBody>
          <a:bodyPr/>
          <a:lstStyle>
            <a:lvl1pPr algn="l">
              <a:spcAft>
                <a:spcPts val="600"/>
              </a:spcAft>
              <a:defRPr sz="3000" b="1" spc="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stStyle>
          <a:p>
            <a:r>
              <a:rPr lang="en-GB" noProof="0" dirty="0"/>
              <a:t>Title of the presentation</a:t>
            </a:r>
            <a:br>
              <a:rPr lang="en-GB" noProof="0" dirty="0"/>
            </a:br>
            <a:r>
              <a:rPr lang="en-GB" noProof="0" dirty="0"/>
              <a:t>Use the paste option “Keep Text Only”</a:t>
            </a:r>
            <a:br>
              <a:rPr lang="en-GB" noProof="0" dirty="0"/>
            </a:br>
            <a:br>
              <a:rPr lang="en-GB" noProof="0" dirty="0"/>
            </a:br>
            <a:endParaRPr lang="en-GB" noProof="0" dirty="0"/>
          </a:p>
        </p:txBody>
      </p:sp>
      <p:sp>
        <p:nvSpPr>
          <p:cNvPr id="24" name="Text Placeholder 3"/>
          <p:cNvSpPr>
            <a:spLocks noGrp="1"/>
          </p:cNvSpPr>
          <p:nvPr>
            <p:ph type="body" sz="quarter" idx="18" hasCustomPrompt="1"/>
          </p:nvPr>
        </p:nvSpPr>
        <p:spPr>
          <a:xfrm>
            <a:off x="253036" y="3472544"/>
            <a:ext cx="4699963" cy="1197428"/>
          </a:xfrm>
          <a:prstGeom prst="rect">
            <a:avLst/>
          </a:prstGeom>
        </p:spPr>
        <p:txBody>
          <a:bodyPr/>
          <a:lstStyle>
            <a:lvl1pPr marL="0" indent="0" algn="l">
              <a:buNone/>
              <a:defRPr sz="2000" b="1" baseline="0">
                <a:solidFill>
                  <a:schemeClr val="bg1">
                    <a:lumMod val="9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Subtitle of the presentation</a:t>
            </a:r>
          </a:p>
        </p:txBody>
      </p:sp>
    </p:spTree>
    <p:extLst>
      <p:ext uri="{BB962C8B-B14F-4D97-AF65-F5344CB8AC3E}">
        <p14:creationId xmlns:p14="http://schemas.microsoft.com/office/powerpoint/2010/main" val="3032876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age - Add Photo">
    <p:bg>
      <p:bgRef idx="1001">
        <a:schemeClr val="bg1"/>
      </p:bgRef>
    </p:bg>
    <p:spTree>
      <p:nvGrpSpPr>
        <p:cNvPr id="1" name=""/>
        <p:cNvGrpSpPr/>
        <p:nvPr/>
      </p:nvGrpSpPr>
      <p:grpSpPr>
        <a:xfrm>
          <a:off x="0" y="0"/>
          <a:ext cx="0" cy="0"/>
          <a:chOff x="0" y="0"/>
          <a:chExt cx="0" cy="0"/>
        </a:xfrm>
      </p:grpSpPr>
      <p:grpSp>
        <p:nvGrpSpPr>
          <p:cNvPr id="22" name="Group 21"/>
          <p:cNvGrpSpPr/>
          <p:nvPr userDrawn="1"/>
        </p:nvGrpSpPr>
        <p:grpSpPr>
          <a:xfrm>
            <a:off x="0" y="0"/>
            <a:ext cx="12192000" cy="6858000"/>
            <a:chOff x="0" y="0"/>
            <a:chExt cx="12192000" cy="6858000"/>
          </a:xfrm>
        </p:grpSpPr>
        <p:grpSp>
          <p:nvGrpSpPr>
            <p:cNvPr id="21" name="Group 20"/>
            <p:cNvGrpSpPr/>
            <p:nvPr userDrawn="1"/>
          </p:nvGrpSpPr>
          <p:grpSpPr>
            <a:xfrm>
              <a:off x="0" y="0"/>
              <a:ext cx="5257800" cy="6477000"/>
              <a:chOff x="0" y="0"/>
              <a:chExt cx="5257800" cy="6477000"/>
            </a:xfrm>
          </p:grpSpPr>
          <p:sp>
            <p:nvSpPr>
              <p:cNvPr id="11" name="Rectangle 10"/>
              <p:cNvSpPr/>
              <p:nvPr userDrawn="1"/>
            </p:nvSpPr>
            <p:spPr>
              <a:xfrm>
                <a:off x="0" y="0"/>
                <a:ext cx="5257800" cy="6477000"/>
              </a:xfrm>
              <a:prstGeom prst="rect">
                <a:avLst/>
              </a:prstGeom>
              <a:solidFill>
                <a:srgbClr val="006699">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solidFill>
                    <a:schemeClr val="bg1"/>
                  </a:solidFill>
                  <a:latin typeface="+mn-lt" panose="020B0604030504040204" pitchFamily="34" charset="0"/>
                  <a:ea typeface="+mn-lt" panose="020B0604030504040204" pitchFamily="34" charset="0"/>
                  <a:cs typeface="Arial"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3037" y="233840"/>
                <a:ext cx="2389527" cy="756760"/>
              </a:xfrm>
              <a:prstGeom prst="rect">
                <a:avLst/>
              </a:prstGeom>
            </p:spPr>
          </p:pic>
        </p:grpSp>
        <p:sp>
          <p:nvSpPr>
            <p:cNvPr id="13" name="Rectangle 12"/>
            <p:cNvSpPr/>
            <p:nvPr userDrawn="1"/>
          </p:nvSpPr>
          <p:spPr>
            <a:xfrm>
              <a:off x="0" y="6477000"/>
              <a:ext cx="121920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solidFill>
                    <a:schemeClr val="bg1"/>
                  </a:solidFill>
                  <a:latin typeface="+mn-lt" panose="020B0604030504040204" pitchFamily="34" charset="0"/>
                  <a:ea typeface="+mn-lt" panose="020B0604030504040204" pitchFamily="34" charset="0"/>
                  <a:cs typeface="Arial" pitchFamily="34" charset="0"/>
                </a:rPr>
                <a:t>© 2024 OECD/NEA</a:t>
              </a:r>
            </a:p>
          </p:txBody>
        </p:sp>
      </p:grpSp>
      <p:sp>
        <p:nvSpPr>
          <p:cNvPr id="14"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1000" b="1" baseline="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Event title and date</a:t>
            </a:r>
          </a:p>
        </p:txBody>
      </p:sp>
      <p:sp>
        <p:nvSpPr>
          <p:cNvPr id="29" name="Text Placeholder 28"/>
          <p:cNvSpPr>
            <a:spLocks noGrp="1"/>
          </p:cNvSpPr>
          <p:nvPr>
            <p:ph type="body" sz="quarter" idx="16" hasCustomPrompt="1"/>
          </p:nvPr>
        </p:nvSpPr>
        <p:spPr>
          <a:xfrm>
            <a:off x="5495083" y="233840"/>
            <a:ext cx="6452563" cy="1899760"/>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2200" b="0" u="none" baseline="0">
                <a:latin typeface="+mj-lt"/>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dirty="0"/>
              <a:t>To insert background picture:</a:t>
            </a:r>
            <a:br>
              <a:rPr lang="en-US" dirty="0"/>
            </a:br>
            <a:r>
              <a:rPr lang="en-US" dirty="0"/>
              <a:t>  - Go to the “Design” ribbon</a:t>
            </a:r>
            <a:br>
              <a:rPr lang="en-US" dirty="0"/>
            </a:br>
            <a:r>
              <a:rPr lang="en-US" dirty="0"/>
              <a:t>  - Click on “Format Background”</a:t>
            </a:r>
            <a:br>
              <a:rPr lang="en-US" dirty="0"/>
            </a:br>
            <a:r>
              <a:rPr lang="en-US" dirty="0"/>
              <a:t>  - Under “fill” select “Picture or texture fill”</a:t>
            </a:r>
            <a:br>
              <a:rPr lang="en-US" dirty="0"/>
            </a:br>
            <a:r>
              <a:rPr lang="en-US" dirty="0"/>
              <a:t>  - Then “insert picture from file”</a:t>
            </a:r>
          </a:p>
        </p:txBody>
      </p:sp>
      <p:sp>
        <p:nvSpPr>
          <p:cNvPr id="3" name="Text Placeholder 2"/>
          <p:cNvSpPr>
            <a:spLocks noGrp="1"/>
          </p:cNvSpPr>
          <p:nvPr>
            <p:ph type="body" sz="quarter" idx="17" hasCustomPrompt="1"/>
          </p:nvPr>
        </p:nvSpPr>
        <p:spPr>
          <a:xfrm>
            <a:off x="5510836" y="2324100"/>
            <a:ext cx="6528764" cy="3962400"/>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2000">
                <a:solidFill>
                  <a:srgbClr val="C00000"/>
                </a:solidFill>
                <a:latin typeface="+mj-lt"/>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GB" sz="2400" dirty="0">
                <a:solidFill>
                  <a:srgbClr val="C5192D"/>
                </a:solidFill>
              </a:rPr>
              <a:t>IMPORTANT: For non-OECD/NEA pictures, make sure that you have the publisher's or author's permission. See the BIPs page for more information, http://intranet.oecd-nea.org/content/staff/basic.</a:t>
            </a:r>
            <a:br>
              <a:rPr lang="en-GB" sz="2400" dirty="0">
                <a:solidFill>
                  <a:srgbClr val="C5192D"/>
                </a:solidFill>
              </a:rPr>
            </a:br>
            <a:br>
              <a:rPr lang="en-GB" sz="2400" dirty="0">
                <a:solidFill>
                  <a:srgbClr val="C5192D"/>
                </a:solidFill>
              </a:rPr>
            </a:br>
            <a:r>
              <a:rPr lang="en-GB" noProof="0" dirty="0"/>
              <a:t>Add the any photo copyright information to the allocated box on the “Closing Slide”).</a:t>
            </a:r>
            <a:br>
              <a:rPr lang="en-GB" noProof="0" dirty="0"/>
            </a:br>
            <a:br>
              <a:rPr lang="en-GB" sz="2400" dirty="0">
                <a:solidFill>
                  <a:srgbClr val="C5192D"/>
                </a:solidFill>
              </a:rPr>
            </a:br>
            <a:r>
              <a:rPr lang="en-US" dirty="0"/>
              <a:t>Remember to delete these text boxes when finished.</a:t>
            </a:r>
          </a:p>
        </p:txBody>
      </p:sp>
      <p:sp>
        <p:nvSpPr>
          <p:cNvPr id="23" name="Title 1"/>
          <p:cNvSpPr>
            <a:spLocks noGrp="1"/>
          </p:cNvSpPr>
          <p:nvPr>
            <p:ph type="title" hasCustomPrompt="1"/>
          </p:nvPr>
        </p:nvSpPr>
        <p:spPr>
          <a:xfrm>
            <a:off x="253037" y="1295400"/>
            <a:ext cx="4699963" cy="1698172"/>
          </a:xfrm>
          <a:prstGeom prst="rect">
            <a:avLst/>
          </a:prstGeom>
        </p:spPr>
        <p:txBody>
          <a:bodyPr/>
          <a:lstStyle>
            <a:lvl1pPr algn="l">
              <a:spcAft>
                <a:spcPts val="600"/>
              </a:spcAft>
              <a:defRPr sz="3000" b="1" spc="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stStyle>
          <a:p>
            <a:r>
              <a:rPr lang="en-GB" noProof="0" dirty="0"/>
              <a:t>Title of the presentation</a:t>
            </a:r>
            <a:br>
              <a:rPr lang="en-GB" noProof="0" dirty="0"/>
            </a:br>
            <a:r>
              <a:rPr lang="en-GB" noProof="0" dirty="0"/>
              <a:t>Use the paste option “Keep Text Only”</a:t>
            </a:r>
            <a:br>
              <a:rPr lang="en-GB" noProof="0" dirty="0"/>
            </a:br>
            <a:br>
              <a:rPr lang="en-GB" noProof="0" dirty="0"/>
            </a:br>
            <a:endParaRPr lang="en-GB" noProof="0" dirty="0"/>
          </a:p>
        </p:txBody>
      </p:sp>
      <p:sp>
        <p:nvSpPr>
          <p:cNvPr id="24" name="Text Placeholder 3"/>
          <p:cNvSpPr>
            <a:spLocks noGrp="1"/>
          </p:cNvSpPr>
          <p:nvPr>
            <p:ph type="body" sz="quarter" idx="13" hasCustomPrompt="1"/>
          </p:nvPr>
        </p:nvSpPr>
        <p:spPr>
          <a:xfrm>
            <a:off x="253037" y="5410200"/>
            <a:ext cx="4699963" cy="838200"/>
          </a:xfrm>
          <a:prstGeom prst="rect">
            <a:avLst/>
          </a:prstGeom>
        </p:spPr>
        <p:txBody>
          <a:bodyPr/>
          <a:lstStyle>
            <a:lvl1pPr marL="0" indent="0" algn="l">
              <a:buNone/>
              <a:defRPr sz="1600" b="1" baseline="0">
                <a:solidFill>
                  <a:schemeClr val="bg1">
                    <a:lumMod val="8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Presenter’s Name</a:t>
            </a:r>
            <a:br>
              <a:rPr lang="en-GB" noProof="0" dirty="0"/>
            </a:br>
            <a:r>
              <a:rPr lang="en-GB" noProof="0" dirty="0"/>
              <a:t>Title</a:t>
            </a:r>
          </a:p>
        </p:txBody>
      </p:sp>
      <p:sp>
        <p:nvSpPr>
          <p:cNvPr id="25" name="Text Placeholder 3"/>
          <p:cNvSpPr>
            <a:spLocks noGrp="1"/>
          </p:cNvSpPr>
          <p:nvPr>
            <p:ph type="body" sz="quarter" idx="18" hasCustomPrompt="1"/>
          </p:nvPr>
        </p:nvSpPr>
        <p:spPr>
          <a:xfrm>
            <a:off x="253036" y="3472544"/>
            <a:ext cx="4699963" cy="1197428"/>
          </a:xfrm>
          <a:prstGeom prst="rect">
            <a:avLst/>
          </a:prstGeom>
        </p:spPr>
        <p:txBody>
          <a:bodyPr/>
          <a:lstStyle>
            <a:lvl1pPr marL="0" indent="0" algn="l">
              <a:buNone/>
              <a:defRPr sz="2000" b="1" baseline="0">
                <a:solidFill>
                  <a:schemeClr val="bg1">
                    <a:lumMod val="9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Subtitle of the presentation</a:t>
            </a:r>
          </a:p>
        </p:txBody>
      </p:sp>
    </p:spTree>
    <p:extLst>
      <p:ext uri="{BB962C8B-B14F-4D97-AF65-F5344CB8AC3E}">
        <p14:creationId xmlns:p14="http://schemas.microsoft.com/office/powerpoint/2010/main" val="381523266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2" y="0"/>
            <a:ext cx="12190847" cy="6858648"/>
          </a:xfrm>
          <a:prstGeom prst="rect">
            <a:avLst/>
          </a:prstGeom>
        </p:spPr>
      </p:pic>
      <p:sp>
        <p:nvSpPr>
          <p:cNvPr id="13" name="Rectangle 12"/>
          <p:cNvSpPr/>
          <p:nvPr userDrawn="1"/>
        </p:nvSpPr>
        <p:spPr>
          <a:xfrm>
            <a:off x="0" y="6477000"/>
            <a:ext cx="12204700" cy="381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solidFill>
                  <a:schemeClr val="bg1"/>
                </a:solidFill>
                <a:latin typeface="+mn-lt" panose="020B0604030504040204" pitchFamily="34" charset="0"/>
                <a:ea typeface="+mn-lt" panose="020B0604030504040204" pitchFamily="34" charset="0"/>
                <a:cs typeface="Arial" pitchFamily="34" charset="0"/>
              </a:rPr>
              <a:t>© 2024 OECD/NEA</a:t>
            </a:r>
          </a:p>
        </p:txBody>
      </p:sp>
      <p:sp>
        <p:nvSpPr>
          <p:cNvPr id="28" name="Rectangle 27"/>
          <p:cNvSpPr/>
          <p:nvPr userDrawn="1"/>
        </p:nvSpPr>
        <p:spPr>
          <a:xfrm>
            <a:off x="7556500" y="0"/>
            <a:ext cx="4648200" cy="6476352"/>
          </a:xfrm>
          <a:prstGeom prst="rect">
            <a:avLst/>
          </a:prstGeom>
          <a:solidFill>
            <a:srgbClr val="006699">
              <a:alpha val="8470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latin typeface="+mn-lt" panose="020B0604030504040204" pitchFamily="34" charset="0"/>
              <a:ea typeface="+mn-lt" panose="020B0604030504040204" pitchFamily="34" charset="0"/>
              <a:cs typeface="Arial" pitchFamily="34" charset="0"/>
            </a:endParaRPr>
          </a:p>
        </p:txBody>
      </p:sp>
      <p:sp>
        <p:nvSpPr>
          <p:cNvPr id="27" name="Text Placeholder 3"/>
          <p:cNvSpPr>
            <a:spLocks noGrp="1"/>
          </p:cNvSpPr>
          <p:nvPr>
            <p:ph type="body" sz="quarter" idx="18" hasCustomPrompt="1"/>
          </p:nvPr>
        </p:nvSpPr>
        <p:spPr>
          <a:xfrm>
            <a:off x="7848600" y="3574723"/>
            <a:ext cx="4152900" cy="2209800"/>
          </a:xfrm>
          <a:prstGeom prst="rect">
            <a:avLst/>
          </a:prstGeom>
        </p:spPr>
        <p:txBody>
          <a:bodyPr/>
          <a:lstStyle>
            <a:lvl1pPr marL="0" indent="0" algn="l">
              <a:buNone/>
              <a:defRPr sz="2000" b="1" baseline="0">
                <a:solidFill>
                  <a:schemeClr val="bg1">
                    <a:lumMod val="95000"/>
                  </a:schemeClr>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Click to add any further information</a:t>
            </a:r>
            <a:br>
              <a:rPr lang="en-GB" noProof="0" dirty="0"/>
            </a:br>
            <a:endParaRPr lang="en-GB" noProof="0" dirty="0"/>
          </a:p>
        </p:txBody>
      </p:sp>
      <p:sp>
        <p:nvSpPr>
          <p:cNvPr id="23" name="Title 1"/>
          <p:cNvSpPr>
            <a:spLocks noGrp="1"/>
          </p:cNvSpPr>
          <p:nvPr>
            <p:ph type="title" hasCustomPrompt="1"/>
          </p:nvPr>
        </p:nvSpPr>
        <p:spPr>
          <a:xfrm>
            <a:off x="7848600" y="755323"/>
            <a:ext cx="4152900" cy="2667000"/>
          </a:xfrm>
          <a:prstGeom prst="rect">
            <a:avLst/>
          </a:prstGeom>
        </p:spPr>
        <p:txBody>
          <a:bodyPr/>
          <a:lstStyle>
            <a:lvl1pPr marL="0" marR="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sz="3300" b="0" spc="0" baseline="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stStyle>
          <a:p>
            <a:pPr marL="457200" marR="0" lvl="0" indent="-457200" algn="l" defTabSz="914400" rtl="0" eaLnBrk="0" fontAlgn="base" latinLnBrk="0" hangingPunct="0">
              <a:lnSpc>
                <a:spcPct val="100000"/>
              </a:lnSpc>
              <a:spcBef>
                <a:spcPct val="0"/>
              </a:spcBef>
              <a:spcAft>
                <a:spcPts val="600"/>
              </a:spcAft>
              <a:buClrTx/>
              <a:buSzTx/>
              <a:tabLst/>
              <a:defRPr/>
            </a:pPr>
            <a:r>
              <a:rPr lang="en-GB" b="1" noProof="0" dirty="0"/>
              <a:t>Click to add closing message</a:t>
            </a:r>
            <a:br>
              <a:rPr lang="en-GB" b="1" noProof="0" dirty="0"/>
            </a:br>
            <a:br>
              <a:rPr lang="en-GB" noProof="0" dirty="0"/>
            </a:br>
            <a:br>
              <a:rPr lang="en-GB" noProof="0" dirty="0"/>
            </a:br>
            <a:endParaRPr lang="en-GB" noProof="0" dirty="0"/>
          </a:p>
        </p:txBody>
      </p:sp>
      <p:sp>
        <p:nvSpPr>
          <p:cNvPr id="8" name="Text Placeholder 3"/>
          <p:cNvSpPr>
            <a:spLocks noGrp="1"/>
          </p:cNvSpPr>
          <p:nvPr>
            <p:ph type="body" sz="quarter" idx="14" hasCustomPrompt="1"/>
          </p:nvPr>
        </p:nvSpPr>
        <p:spPr>
          <a:xfrm>
            <a:off x="5257800" y="6477000"/>
            <a:ext cx="6934200" cy="381000"/>
          </a:xfrm>
          <a:prstGeom prst="rect">
            <a:avLst/>
          </a:prstGeom>
        </p:spPr>
        <p:txBody>
          <a:bodyPr anchor="ctr"/>
          <a:lstStyle>
            <a:lvl1pPr marL="0" indent="0" algn="r">
              <a:buNone/>
              <a:defRPr sz="700" b="1" i="1" baseline="0">
                <a:solidFill>
                  <a:schemeClr val="bg1"/>
                </a:solidFill>
                <a:latin typeface="+mn-lt" panose="020B0604030504040204" pitchFamily="34" charset="0"/>
                <a:ea typeface="+mn-lt" panose="020B0604030504040204" pitchFamily="34" charset="0"/>
                <a:cs typeface="Microsoft Sans Serif" panose="020B0604020202020204" pitchFamily="34" charset="0"/>
              </a:defRPr>
            </a:lvl1pPr>
            <a:lvl2pPr>
              <a:defRPr sz="1600"/>
            </a:lvl2pPr>
            <a:lvl3pPr>
              <a:defRPr sz="1600"/>
            </a:lvl3pPr>
            <a:lvl4pPr>
              <a:defRPr sz="1600"/>
            </a:lvl4pPr>
            <a:lvl5pPr>
              <a:defRPr sz="1600"/>
            </a:lvl5pPr>
          </a:lstStyle>
          <a:p>
            <a:pPr lvl="0"/>
            <a:r>
              <a:rPr lang="en-GB" noProof="0" dirty="0"/>
              <a:t>Add copyright permission for the title page photo here</a:t>
            </a:r>
          </a:p>
        </p:txBody>
      </p:sp>
    </p:spTree>
    <p:extLst>
      <p:ext uri="{BB962C8B-B14F-4D97-AF65-F5344CB8AC3E}">
        <p14:creationId xmlns:p14="http://schemas.microsoft.com/office/powerpoint/2010/main" val="2018116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 Picture +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picture title</a:t>
            </a:r>
          </a:p>
        </p:txBody>
      </p:sp>
      <p:sp>
        <p:nvSpPr>
          <p:cNvPr id="5" name="Picture Placeholder 4"/>
          <p:cNvSpPr>
            <a:spLocks noGrp="1"/>
          </p:cNvSpPr>
          <p:nvPr>
            <p:ph type="pic" sz="quarter" idx="10" hasCustomPrompt="1"/>
          </p:nvPr>
        </p:nvSpPr>
        <p:spPr>
          <a:xfrm>
            <a:off x="264000" y="1145109"/>
            <a:ext cx="8267700" cy="4722291"/>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b="0">
                <a:solidFill>
                  <a:schemeClr val="tx1"/>
                </a:solidFill>
                <a:latin typeface="+mn-lt" panose="020B0604030504040204" pitchFamily="34" charset="0"/>
                <a:ea typeface="+mn-lt" panose="020B0604030504040204" pitchFamily="34" charset="0"/>
              </a:defRPr>
            </a:lvl1pPr>
          </a:lstStyle>
          <a:p>
            <a:r>
              <a:rPr lang="en-GB" noProof="0" dirty="0"/>
              <a:t>Click to add picture.</a:t>
            </a:r>
            <a:br>
              <a:rPr lang="en-GB" noProof="0" dirty="0"/>
            </a:br>
            <a:br>
              <a:rPr lang="en-GB" noProof="0" dirty="0"/>
            </a:br>
            <a:r>
              <a:rPr lang="en-GB" noProof="0" dirty="0"/>
              <a:t>Picture frame currently has a 16:9 aspect ratio</a:t>
            </a:r>
          </a:p>
          <a:p>
            <a:endParaRPr lang="en-GB" noProof="0" dirty="0"/>
          </a:p>
        </p:txBody>
      </p:sp>
      <p:sp>
        <p:nvSpPr>
          <p:cNvPr id="4" name="Text Placeholder 3"/>
          <p:cNvSpPr>
            <a:spLocks noGrp="1"/>
          </p:cNvSpPr>
          <p:nvPr>
            <p:ph type="body" sz="quarter" idx="11" hasCustomPrompt="1"/>
          </p:nvPr>
        </p:nvSpPr>
        <p:spPr>
          <a:xfrm>
            <a:off x="264000" y="5943599"/>
            <a:ext cx="8267700" cy="357187"/>
          </a:xfrm>
          <a:prstGeom prst="rect">
            <a:avLst/>
          </a:prstGeom>
        </p:spPr>
        <p:txBody>
          <a:bodyPr/>
          <a:lstStyle>
            <a:lvl1pPr marL="0" indent="0">
              <a:buNone/>
              <a:defRPr sz="1000" b="0" baseline="0">
                <a:solidFill>
                  <a:schemeClr val="tx1"/>
                </a:solidFill>
                <a:latin typeface="+mj-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a:p>
        </p:txBody>
      </p:sp>
      <p:sp>
        <p:nvSpPr>
          <p:cNvPr id="6" name="Text Placeholder 5"/>
          <p:cNvSpPr>
            <a:spLocks noGrp="1"/>
          </p:cNvSpPr>
          <p:nvPr>
            <p:ph type="body" sz="quarter" idx="12" hasCustomPrompt="1"/>
          </p:nvPr>
        </p:nvSpPr>
        <p:spPr>
          <a:xfrm>
            <a:off x="8763000" y="1145109"/>
            <a:ext cx="3165000" cy="5155677"/>
          </a:xfrm>
          <a:prstGeom prst="rect">
            <a:avLst/>
          </a:prstGeom>
        </p:spPr>
        <p:txBody>
          <a:bodyPr/>
          <a:lstStyle>
            <a:lvl1pPr marL="0" indent="0">
              <a:spcBef>
                <a:spcPts val="0"/>
              </a:spcBef>
              <a:spcAft>
                <a:spcPts val="1200"/>
              </a:spcAft>
              <a:buNone/>
              <a:defRPr sz="2000" b="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5pPr>
            <a:lvl6pPr marL="93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6pPr>
            <a:lvl7pPr>
              <a:defRPr sz="1600">
                <a:solidFill>
                  <a:srgbClr val="006699"/>
                </a:solidFill>
                <a:latin typeface="+mn-lt" panose="020B0604030504040204" pitchFamily="34" charset="0"/>
                <a:ea typeface="+mn-lt" panose="020B0604030504040204" pitchFamily="34" charset="0"/>
              </a:defRPr>
            </a:lvl7pPr>
            <a:lvl8pPr>
              <a:defRPr sz="1600">
                <a:solidFill>
                  <a:srgbClr val="006699"/>
                </a:solidFill>
                <a:latin typeface="+mn-lt" panose="020B0604030504040204" pitchFamily="34" charset="0"/>
                <a:ea typeface="+mn-lt" panose="020B0604030504040204" pitchFamily="34" charset="0"/>
              </a:defRPr>
            </a:lvl8pPr>
          </a:lstStyle>
          <a:p>
            <a:pPr lvl="0"/>
            <a:r>
              <a:rPr lang="en-GB" noProof="0" dirty="0"/>
              <a:t>Click to add picture talking points.</a:t>
            </a:r>
            <a:br>
              <a:rPr lang="en-GB" noProof="0" dirty="0"/>
            </a:br>
            <a:r>
              <a:rPr lang="en-GB" noProof="0" dirty="0"/>
              <a:t>When pasting text into a text box, use the paste option “Use Destination Theme” or</a:t>
            </a:r>
            <a:br>
              <a:rPr lang="en-GB" noProof="0" dirty="0"/>
            </a:br>
            <a:r>
              <a:rPr lang="en-GB" noProof="0" dirty="0"/>
              <a:t> “keep Text Only”.</a:t>
            </a:r>
            <a:br>
              <a:rPr lang="en-GB" noProof="0" dirty="0"/>
            </a:br>
            <a:r>
              <a:rPr lang="en-GB" noProof="0" dirty="0"/>
              <a:t>Font is automatically set as Verdana. </a:t>
            </a:r>
            <a:br>
              <a:rPr lang="en-GB" noProof="0" dirty="0"/>
            </a:br>
            <a:r>
              <a:rPr lang="en-GB" noProof="0" dirty="0"/>
              <a:t>Avoid using font sizes below 16 pt.</a:t>
            </a:r>
          </a:p>
        </p:txBody>
      </p:sp>
    </p:spTree>
    <p:extLst>
      <p:ext uri="{BB962C8B-B14F-4D97-AF65-F5344CB8AC3E}">
        <p14:creationId xmlns:p14="http://schemas.microsoft.com/office/powerpoint/2010/main" val="29196666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 Picture +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slide title</a:t>
            </a:r>
          </a:p>
        </p:txBody>
      </p:sp>
      <p:sp>
        <p:nvSpPr>
          <p:cNvPr id="4" name="Text Placeholder 3"/>
          <p:cNvSpPr>
            <a:spLocks noGrp="1"/>
          </p:cNvSpPr>
          <p:nvPr>
            <p:ph type="body" sz="quarter" idx="11" hasCustomPrompt="1"/>
          </p:nvPr>
        </p:nvSpPr>
        <p:spPr>
          <a:xfrm>
            <a:off x="264000" y="5586413"/>
            <a:ext cx="6634384" cy="357187"/>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a:p>
        </p:txBody>
      </p:sp>
      <p:sp>
        <p:nvSpPr>
          <p:cNvPr id="10" name="Text Placeholder 5"/>
          <p:cNvSpPr>
            <a:spLocks noGrp="1"/>
          </p:cNvSpPr>
          <p:nvPr>
            <p:ph type="body" sz="quarter" idx="12" hasCustomPrompt="1"/>
          </p:nvPr>
        </p:nvSpPr>
        <p:spPr>
          <a:xfrm>
            <a:off x="7086600" y="1319213"/>
            <a:ext cx="4841400" cy="4624387"/>
          </a:xfrm>
          <a:prstGeom prst="rect">
            <a:avLst/>
          </a:prstGeom>
        </p:spPr>
        <p:txBody>
          <a:bodyPr/>
          <a:lstStyle>
            <a:lvl1pPr marL="0" indent="0">
              <a:spcBef>
                <a:spcPts val="0"/>
              </a:spcBef>
              <a:spcAft>
                <a:spcPts val="1200"/>
              </a:spcAft>
              <a:buNone/>
              <a:defRPr sz="2000" b="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1080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5pPr>
            <a:lvl6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6pPr>
            <a:lvl7pPr>
              <a:defRPr sz="1600">
                <a:solidFill>
                  <a:srgbClr val="006699"/>
                </a:solidFill>
                <a:latin typeface="+mn-lt" panose="020B0604030504040204" pitchFamily="34" charset="0"/>
                <a:ea typeface="+mn-lt" panose="020B0604030504040204" pitchFamily="34" charset="0"/>
              </a:defRPr>
            </a:lvl7pPr>
            <a:lvl8pPr>
              <a:defRPr sz="1600">
                <a:solidFill>
                  <a:srgbClr val="006699"/>
                </a:solidFill>
                <a:latin typeface="+mn-lt" panose="020B0604030504040204" pitchFamily="34" charset="0"/>
                <a:ea typeface="+mn-lt" panose="020B0604030504040204" pitchFamily="34" charset="0"/>
              </a:defRPr>
            </a:lvl8pPr>
          </a:lstStyle>
          <a:p>
            <a:pPr lvl="0"/>
            <a:r>
              <a:rPr lang="en-GB" noProof="0" dirty="0"/>
              <a:t>Click to add picture talking points.</a:t>
            </a:r>
            <a:br>
              <a:rPr lang="en-GB" noProof="0" dirty="0"/>
            </a:br>
            <a:r>
              <a:rPr lang="en-GB" noProof="0" dirty="0"/>
              <a:t>When pasting text into a text box, use the paste option “Use Destination Theme” or “keep Text Only”.</a:t>
            </a:r>
            <a:br>
              <a:rPr lang="en-GB" noProof="0" dirty="0"/>
            </a:br>
            <a:r>
              <a:rPr lang="en-GB" noProof="0" dirty="0"/>
              <a:t>Font is automatically set as Verdana. Avoid using font sizes below 16 pt.</a:t>
            </a:r>
          </a:p>
        </p:txBody>
      </p:sp>
      <p:sp>
        <p:nvSpPr>
          <p:cNvPr id="8" name="Picture Placeholder 4"/>
          <p:cNvSpPr>
            <a:spLocks noGrp="1"/>
          </p:cNvSpPr>
          <p:nvPr>
            <p:ph type="pic" sz="quarter" idx="10" hasCustomPrompt="1"/>
          </p:nvPr>
        </p:nvSpPr>
        <p:spPr>
          <a:xfrm>
            <a:off x="260350" y="1676401"/>
            <a:ext cx="6638034" cy="3821952"/>
          </a:xfrm>
          <a:prstGeom prst="rect">
            <a:avLst/>
          </a:prstGeom>
        </p:spPr>
        <p:txBody>
          <a:bodyPr/>
          <a:lstStyle>
            <a:lvl1pPr marL="0" indent="0">
              <a:buNone/>
              <a:defRPr sz="1600" b="0" baseline="0">
                <a:solidFill>
                  <a:schemeClr val="tx1"/>
                </a:solidFill>
                <a:latin typeface="+mn-lt" panose="020B0604030504040204" pitchFamily="34" charset="0"/>
                <a:ea typeface="+mn-lt" panose="020B0604030504040204" pitchFamily="34" charset="0"/>
              </a:defRPr>
            </a:lvl1pPr>
          </a:lstStyle>
          <a:p>
            <a:r>
              <a:rPr lang="en-GB" noProof="0" dirty="0"/>
              <a:t>Click to add picture.</a:t>
            </a:r>
            <a:br>
              <a:rPr lang="en-GB" noProof="0" dirty="0"/>
            </a:br>
            <a:br>
              <a:rPr lang="en-GB" noProof="0" dirty="0"/>
            </a:br>
            <a:r>
              <a:rPr lang="en-GB" noProof="0" dirty="0"/>
              <a:t>Picture frame currently has a 16:9 aspect ratio</a:t>
            </a:r>
          </a:p>
        </p:txBody>
      </p:sp>
      <p:sp>
        <p:nvSpPr>
          <p:cNvPr id="6" name="Text Placeholder 5"/>
          <p:cNvSpPr>
            <a:spLocks noGrp="1"/>
          </p:cNvSpPr>
          <p:nvPr>
            <p:ph type="body" sz="quarter" idx="13" hasCustomPrompt="1"/>
          </p:nvPr>
        </p:nvSpPr>
        <p:spPr>
          <a:xfrm>
            <a:off x="260350" y="1319214"/>
            <a:ext cx="6638034" cy="304800"/>
          </a:xfrm>
          <a:prstGeom prst="rect">
            <a:avLst/>
          </a:prstGeom>
        </p:spPr>
        <p:txBody>
          <a:bodyPr/>
          <a:lstStyle>
            <a:lvl1pPr marL="0" indent="0" algn="ctr">
              <a:buNone/>
              <a:defRPr sz="1800" b="1">
                <a:solidFill>
                  <a:srgbClr val="006699"/>
                </a:solidFill>
                <a:latin typeface="+mn-lt" panose="020B0604030504040204" pitchFamily="34" charset="0"/>
                <a:ea typeface="+mn-lt" panose="020B0604030504040204" pitchFamily="34" charset="0"/>
              </a:defRPr>
            </a:lvl1pPr>
          </a:lstStyle>
          <a:p>
            <a:pPr lvl="0"/>
            <a:r>
              <a:rPr lang="en-GB" noProof="0" dirty="0"/>
              <a:t>Click to add image title</a:t>
            </a:r>
          </a:p>
        </p:txBody>
      </p:sp>
    </p:spTree>
    <p:extLst>
      <p:ext uri="{BB962C8B-B14F-4D97-AF65-F5344CB8AC3E}">
        <p14:creationId xmlns:p14="http://schemas.microsoft.com/office/powerpoint/2010/main" val="39805891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2 Charts +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slide title</a:t>
            </a:r>
          </a:p>
        </p:txBody>
      </p:sp>
      <p:sp>
        <p:nvSpPr>
          <p:cNvPr id="3" name="Chart Placeholder 4"/>
          <p:cNvSpPr>
            <a:spLocks noGrp="1"/>
          </p:cNvSpPr>
          <p:nvPr>
            <p:ph type="chart" sz="quarter" idx="10" hasCustomPrompt="1"/>
          </p:nvPr>
        </p:nvSpPr>
        <p:spPr>
          <a:xfrm>
            <a:off x="264000" y="3041089"/>
            <a:ext cx="5755800" cy="2833222"/>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b="0" baseline="0">
                <a:solidFill>
                  <a:schemeClr val="tx1"/>
                </a:solidFill>
                <a:latin typeface="+mj-lt"/>
                <a:ea typeface="+mn-lt" panose="020B0604030504040204" pitchFamily="34" charset="0"/>
              </a:defRPr>
            </a:lvl1pPr>
          </a:lstStyle>
          <a:p>
            <a:r>
              <a:rPr lang="en-GB" noProof="0" dirty="0"/>
              <a:t>Click icon to add chart - Verdana font will be automatically applied.</a:t>
            </a:r>
            <a:br>
              <a:rPr lang="en-GB" noProof="0" dirty="0"/>
            </a:br>
            <a:r>
              <a:rPr lang="en-GB" noProof="0" dirty="0"/>
              <a:t>If you want to copy and paste from MS Word or Excel, use the paste option “Use Destination Theme”, the correct font and style can be automatically applied by selecting a “Chart Style” under the “Chart Tools Design” tab.</a:t>
            </a:r>
            <a:br>
              <a:rPr lang="en-GB" noProof="0" dirty="0"/>
            </a:br>
            <a:r>
              <a:rPr lang="en-GB" noProof="0" dirty="0"/>
              <a:t>If possible avoid pasting the chart as an image </a:t>
            </a:r>
            <a:br>
              <a:rPr lang="en-GB" noProof="0" dirty="0"/>
            </a:br>
            <a:r>
              <a:rPr lang="en-GB" noProof="0" dirty="0"/>
              <a:t>If possible avoid font sizes below 14 pt.</a:t>
            </a:r>
          </a:p>
          <a:p>
            <a:endParaRPr lang="en-GB" noProof="0" dirty="0"/>
          </a:p>
        </p:txBody>
      </p:sp>
      <p:sp>
        <p:nvSpPr>
          <p:cNvPr id="5" name="Text Placeholder 3"/>
          <p:cNvSpPr>
            <a:spLocks noGrp="1"/>
          </p:cNvSpPr>
          <p:nvPr>
            <p:ph type="body" sz="quarter" idx="11" hasCustomPrompt="1"/>
          </p:nvPr>
        </p:nvSpPr>
        <p:spPr>
          <a:xfrm>
            <a:off x="263525" y="5943600"/>
            <a:ext cx="11664475" cy="357187"/>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a:p>
        </p:txBody>
      </p:sp>
      <p:sp>
        <p:nvSpPr>
          <p:cNvPr id="6" name="Text Placeholder 10"/>
          <p:cNvSpPr>
            <a:spLocks noGrp="1"/>
          </p:cNvSpPr>
          <p:nvPr>
            <p:ph type="body" sz="quarter" idx="12" hasCustomPrompt="1"/>
          </p:nvPr>
        </p:nvSpPr>
        <p:spPr>
          <a:xfrm>
            <a:off x="263525" y="1195804"/>
            <a:ext cx="11664475" cy="1219200"/>
          </a:xfrm>
          <a:prstGeom prst="rect">
            <a:avLst/>
          </a:prstGeom>
        </p:spPr>
        <p:txBody>
          <a:bodyPr/>
          <a:lstStyle>
            <a:lvl1pPr marL="0" indent="0">
              <a:spcBef>
                <a:spcPts val="0"/>
              </a:spcBef>
              <a:spcAft>
                <a:spcPts val="1200"/>
              </a:spcAft>
              <a:buFont typeface="Arial" panose="020B0604020202020204" pitchFamily="34" charset="0"/>
              <a:buNone/>
              <a:defRPr sz="1800" b="0" baseline="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buFont typeface="Arial" panose="020B0604020202020204" pitchFamily="34" charset="0"/>
              <a:buChar char="•"/>
              <a:defRPr sz="18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8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5pPr>
            <a:lvl6pPr marL="1080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6pPr>
            <a:lvl7pPr>
              <a:defRPr sz="1600">
                <a:solidFill>
                  <a:srgbClr val="006699"/>
                </a:solidFill>
              </a:defRPr>
            </a:lvl7pPr>
            <a:lvl8pPr>
              <a:defRPr sz="1600">
                <a:solidFill>
                  <a:srgbClr val="006699"/>
                </a:solidFill>
              </a:defRPr>
            </a:lvl8pPr>
          </a:lstStyle>
          <a:p>
            <a:pPr lvl="0"/>
            <a:r>
              <a:rPr lang="en-GB" noProof="0" dirty="0"/>
              <a:t>Click to insert text. </a:t>
            </a:r>
            <a:br>
              <a:rPr lang="en-GB" noProof="0" dirty="0"/>
            </a:br>
            <a:r>
              <a:rPr lang="en-GB" noProof="0" dirty="0"/>
              <a:t>When pasting text into a text box, use the paste option “Use Destination Theme” or “keep Text Only”. Font is automatically set as Verdana. </a:t>
            </a:r>
            <a:br>
              <a:rPr lang="en-GB" noProof="0" dirty="0"/>
            </a:br>
            <a:r>
              <a:rPr lang="en-GB" noProof="0" dirty="0"/>
              <a:t>Avoid using font sizes below 16 pt.</a:t>
            </a:r>
            <a:br>
              <a:rPr lang="en-GB" noProof="0" dirty="0"/>
            </a:br>
            <a:endParaRPr lang="en-GB" noProof="0" dirty="0"/>
          </a:p>
        </p:txBody>
      </p:sp>
      <p:sp>
        <p:nvSpPr>
          <p:cNvPr id="10" name="Text Placeholder 9"/>
          <p:cNvSpPr>
            <a:spLocks noGrp="1"/>
          </p:cNvSpPr>
          <p:nvPr>
            <p:ph type="body" sz="quarter" idx="13" hasCustomPrompt="1"/>
          </p:nvPr>
        </p:nvSpPr>
        <p:spPr>
          <a:xfrm>
            <a:off x="263525" y="2667000"/>
            <a:ext cx="5756275" cy="304800"/>
          </a:xfrm>
          <a:prstGeom prst="rect">
            <a:avLst/>
          </a:prstGeom>
        </p:spPr>
        <p:txBody>
          <a:bodyPr/>
          <a:lstStyle>
            <a:lvl1pPr marL="0" indent="0" algn="ctr">
              <a:buNone/>
              <a:defRPr sz="1600" b="1">
                <a:solidFill>
                  <a:srgbClr val="006699"/>
                </a:solidFill>
                <a:latin typeface="+mn-lt" panose="020B0604030504040204" pitchFamily="34" charset="0"/>
                <a:ea typeface="+mn-lt" panose="020B0604030504040204" pitchFamily="34" charset="0"/>
              </a:defRPr>
            </a:lvl1pPr>
          </a:lstStyle>
          <a:p>
            <a:pPr lvl="0"/>
            <a:r>
              <a:rPr lang="en-GB" noProof="0" dirty="0"/>
              <a:t>Click to add chart title</a:t>
            </a:r>
            <a:endParaRPr lang="en-GB" dirty="0"/>
          </a:p>
        </p:txBody>
      </p:sp>
      <p:sp>
        <p:nvSpPr>
          <p:cNvPr id="8" name="Chart Placeholder 4"/>
          <p:cNvSpPr>
            <a:spLocks noGrp="1"/>
          </p:cNvSpPr>
          <p:nvPr>
            <p:ph type="chart" sz="quarter" idx="14" hasCustomPrompt="1"/>
          </p:nvPr>
        </p:nvSpPr>
        <p:spPr>
          <a:xfrm>
            <a:off x="6172200" y="3041090"/>
            <a:ext cx="5755800" cy="2833222"/>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b="0" baseline="0">
                <a:solidFill>
                  <a:schemeClr val="tx1"/>
                </a:solidFill>
                <a:latin typeface="+mj-lt"/>
                <a:ea typeface="+mn-lt" panose="020B0604030504040204" pitchFamily="34" charset="0"/>
              </a:defRPr>
            </a:lvl1pPr>
          </a:lstStyle>
          <a:p>
            <a:r>
              <a:rPr lang="en-GB" noProof="0" dirty="0"/>
              <a:t>Click icon to add chart - Verdana font will be automatically applied.</a:t>
            </a:r>
            <a:br>
              <a:rPr lang="en-GB" noProof="0" dirty="0"/>
            </a:br>
            <a:r>
              <a:rPr lang="en-GB" noProof="0" dirty="0"/>
              <a:t>If you want to copy and paste from MS Word or Excel, use the paste option “Use Destination Theme”, the correct font and style can be automatically applied by selecting a “Chart Style” under the “Chart Tools Design” tab.</a:t>
            </a:r>
            <a:br>
              <a:rPr lang="en-GB" noProof="0" dirty="0"/>
            </a:br>
            <a:r>
              <a:rPr lang="en-GB" noProof="0" dirty="0"/>
              <a:t>If possible avoid pasting the chart as an image </a:t>
            </a:r>
            <a:br>
              <a:rPr lang="en-GB" noProof="0" dirty="0"/>
            </a:br>
            <a:r>
              <a:rPr lang="en-GB" noProof="0" dirty="0"/>
              <a:t>If possible avoid font sizes below 14 pt.</a:t>
            </a:r>
          </a:p>
          <a:p>
            <a:endParaRPr lang="en-GB" noProof="0" dirty="0"/>
          </a:p>
        </p:txBody>
      </p:sp>
      <p:sp>
        <p:nvSpPr>
          <p:cNvPr id="9" name="Text Placeholder 9"/>
          <p:cNvSpPr>
            <a:spLocks noGrp="1"/>
          </p:cNvSpPr>
          <p:nvPr>
            <p:ph type="body" sz="quarter" idx="15" hasCustomPrompt="1"/>
          </p:nvPr>
        </p:nvSpPr>
        <p:spPr>
          <a:xfrm>
            <a:off x="6171725" y="2667000"/>
            <a:ext cx="5756275" cy="304800"/>
          </a:xfrm>
          <a:prstGeom prst="rect">
            <a:avLst/>
          </a:prstGeom>
        </p:spPr>
        <p:txBody>
          <a:bodyPr/>
          <a:lstStyle>
            <a:lvl1pPr marL="0" indent="0" algn="ctr">
              <a:buNone/>
              <a:defRPr sz="1600" b="1">
                <a:solidFill>
                  <a:srgbClr val="006699"/>
                </a:solidFill>
                <a:latin typeface="+mn-lt" panose="020B0604030504040204" pitchFamily="34" charset="0"/>
                <a:ea typeface="+mn-lt" panose="020B0604030504040204" pitchFamily="34" charset="0"/>
              </a:defRPr>
            </a:lvl1pPr>
          </a:lstStyle>
          <a:p>
            <a:pPr lvl="0"/>
            <a:r>
              <a:rPr lang="en-GB" noProof="0" dirty="0"/>
              <a:t>Click to add chart title</a:t>
            </a:r>
            <a:endParaRPr lang="en-GB" dirty="0"/>
          </a:p>
        </p:txBody>
      </p:sp>
    </p:spTree>
    <p:extLst>
      <p:ext uri="{BB962C8B-B14F-4D97-AF65-F5344CB8AC3E}">
        <p14:creationId xmlns:p14="http://schemas.microsoft.com/office/powerpoint/2010/main" val="272823029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28600"/>
            <a:ext cx="11664000" cy="540000"/>
          </a:xfrm>
          <a:prstGeom prst="rect">
            <a:avLst/>
          </a:prstGeom>
        </p:spPr>
        <p:txBody>
          <a:bodyPr/>
          <a:lstStyle>
            <a:lvl1pPr algn="l">
              <a:defRPr sz="2800" baseline="0">
                <a:solidFill>
                  <a:srgbClr val="006699"/>
                </a:solidFill>
                <a:latin typeface="+mn-lt" panose="020B0604030504040204" pitchFamily="34" charset="0"/>
                <a:ea typeface="+mn-lt" panose="020B0604030504040204" pitchFamily="34" charset="0"/>
              </a:defRPr>
            </a:lvl1pPr>
          </a:lstStyle>
          <a:p>
            <a:r>
              <a:rPr lang="en-GB" noProof="0" dirty="0"/>
              <a:t>Click to add bullet list/body text title</a:t>
            </a:r>
          </a:p>
        </p:txBody>
      </p:sp>
      <p:sp>
        <p:nvSpPr>
          <p:cNvPr id="11" name="Text Placeholder 10"/>
          <p:cNvSpPr>
            <a:spLocks noGrp="1"/>
          </p:cNvSpPr>
          <p:nvPr>
            <p:ph type="body" sz="quarter" idx="10" hasCustomPrompt="1"/>
          </p:nvPr>
        </p:nvSpPr>
        <p:spPr>
          <a:xfrm>
            <a:off x="266700" y="1371600"/>
            <a:ext cx="11658600" cy="4724400"/>
          </a:xfrm>
          <a:prstGeom prst="rect">
            <a:avLst/>
          </a:prstGeom>
        </p:spPr>
        <p:txBody>
          <a:bodyPr/>
          <a:lstStyle>
            <a:lvl1pPr marL="216000" indent="-216000">
              <a:spcBef>
                <a:spcPts val="0"/>
              </a:spcBef>
              <a:spcAft>
                <a:spcPts val="1200"/>
              </a:spcAft>
              <a:defRPr sz="2000" b="0" baseline="0">
                <a:solidFill>
                  <a:srgbClr val="006699"/>
                </a:solidFill>
                <a:latin typeface="+mn-lt" panose="020B0604030504040204" pitchFamily="34" charset="0"/>
                <a:ea typeface="+mn-lt" panose="020B0604030504040204" pitchFamily="34" charset="0"/>
              </a:defRPr>
            </a:lvl1pPr>
            <a:lvl2pPr marL="432000" indent="-216000">
              <a:spcBef>
                <a:spcPts val="0"/>
              </a:spcBef>
              <a:spcAft>
                <a:spcPts val="600"/>
              </a:spcAft>
              <a:buFont typeface="Arial" panose="020B0604020202020204" pitchFamily="34" charset="0"/>
              <a:buChar char="•"/>
              <a:defRPr sz="2000">
                <a:solidFill>
                  <a:srgbClr val="006699"/>
                </a:solidFill>
                <a:latin typeface="+mn-lt" panose="020B0604030504040204" pitchFamily="34" charset="0"/>
                <a:ea typeface="+mn-lt" panose="020B0604030504040204" pitchFamily="34" charset="0"/>
              </a:defRPr>
            </a:lvl2pPr>
            <a:lvl3pPr marL="648000" indent="-216000">
              <a:spcBef>
                <a:spcPts val="0"/>
              </a:spcBef>
              <a:spcAft>
                <a:spcPts val="600"/>
              </a:spcAft>
              <a:defRPr sz="1800">
                <a:solidFill>
                  <a:srgbClr val="006699"/>
                </a:solidFill>
                <a:latin typeface="+mn-lt" panose="020B0604030504040204" pitchFamily="34" charset="0"/>
                <a:ea typeface="+mn-lt" panose="020B0604030504040204" pitchFamily="34" charset="0"/>
              </a:defRPr>
            </a:lvl3pPr>
            <a:lvl4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1080000" indent="0">
              <a:spcBef>
                <a:spcPts val="0"/>
              </a:spcBef>
              <a:spcAft>
                <a:spcPts val="600"/>
              </a:spcAft>
              <a:buNone/>
              <a:defRPr sz="1600">
                <a:solidFill>
                  <a:srgbClr val="006699"/>
                </a:solidFill>
                <a:latin typeface="+mn-lt" panose="020B0604030504040204" pitchFamily="34" charset="0"/>
                <a:ea typeface="+mn-lt" panose="020B0604030504040204" pitchFamily="34" charset="0"/>
              </a:defRPr>
            </a:lvl5pPr>
            <a:lvl6pPr>
              <a:defRPr sz="1600">
                <a:solidFill>
                  <a:srgbClr val="006699"/>
                </a:solidFill>
                <a:latin typeface="+mn-lt" panose="020B0604030504040204" pitchFamily="34" charset="0"/>
                <a:ea typeface="+mn-lt" panose="020B0604030504040204" pitchFamily="34" charset="0"/>
              </a:defRPr>
            </a:lvl6pPr>
            <a:lvl7pPr>
              <a:defRPr sz="1600">
                <a:solidFill>
                  <a:srgbClr val="006699"/>
                </a:solidFill>
              </a:defRPr>
            </a:lvl7pPr>
            <a:lvl8pPr>
              <a:defRPr sz="1600">
                <a:solidFill>
                  <a:srgbClr val="006699"/>
                </a:solidFill>
              </a:defRPr>
            </a:lvl8pPr>
            <a:lvl9pPr>
              <a:defRPr sz="1600">
                <a:solidFill>
                  <a:srgbClr val="006699"/>
                </a:solidFill>
              </a:defRPr>
            </a:lvl9pPr>
          </a:lstStyle>
          <a:p>
            <a:pPr lvl="0"/>
            <a:r>
              <a:rPr lang="en-GB" noProof="0" dirty="0"/>
              <a:t>Click to start bullet list. </a:t>
            </a:r>
            <a:br>
              <a:rPr lang="en-GB" noProof="0" dirty="0"/>
            </a:br>
            <a:r>
              <a:rPr lang="en-GB" noProof="0" dirty="0"/>
              <a:t>When pasting text into a text box, use the paste option “Use Destination Theme” or “keep Text Only”.</a:t>
            </a:r>
            <a:br>
              <a:rPr lang="en-GB" noProof="0" dirty="0"/>
            </a:br>
            <a:r>
              <a:rPr lang="en-GB" noProof="0" dirty="0"/>
              <a:t>Font is automatically set as Verdana. </a:t>
            </a:r>
            <a:br>
              <a:rPr lang="en-GB" noProof="0" dirty="0"/>
            </a:br>
            <a:r>
              <a:rPr lang="en-GB" noProof="0" dirty="0"/>
              <a:t>Avoid using font sizes below 16 pt.</a:t>
            </a:r>
            <a:br>
              <a:rPr lang="en-GB" noProof="0" dirty="0"/>
            </a:br>
            <a:br>
              <a:rPr lang="en-GB" noProof="0" dirty="0"/>
            </a:br>
            <a:endParaRPr lang="en-GB" noProof="0" dirty="0"/>
          </a:p>
        </p:txBody>
      </p:sp>
    </p:spTree>
    <p:extLst>
      <p:ext uri="{BB962C8B-B14F-4D97-AF65-F5344CB8AC3E}">
        <p14:creationId xmlns:p14="http://schemas.microsoft.com/office/powerpoint/2010/main" val="36022834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icture +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picture title</a:t>
            </a:r>
          </a:p>
        </p:txBody>
      </p:sp>
      <p:sp>
        <p:nvSpPr>
          <p:cNvPr id="5" name="Picture Placeholder 4"/>
          <p:cNvSpPr>
            <a:spLocks noGrp="1"/>
          </p:cNvSpPr>
          <p:nvPr>
            <p:ph type="pic" sz="quarter" idx="10" hasCustomPrompt="1"/>
          </p:nvPr>
        </p:nvSpPr>
        <p:spPr>
          <a:xfrm>
            <a:off x="264000" y="1145109"/>
            <a:ext cx="8267700" cy="4722291"/>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b="0">
                <a:solidFill>
                  <a:schemeClr val="tx1"/>
                </a:solidFill>
                <a:latin typeface="+mn-lt" panose="020B0604030504040204" pitchFamily="34" charset="0"/>
                <a:ea typeface="+mn-lt" panose="020B0604030504040204" pitchFamily="34" charset="0"/>
              </a:defRPr>
            </a:lvl1pPr>
          </a:lstStyle>
          <a:p>
            <a:r>
              <a:rPr lang="en-GB" noProof="0" dirty="0"/>
              <a:t>Click to add picture.</a:t>
            </a:r>
            <a:br>
              <a:rPr lang="en-GB" noProof="0" dirty="0"/>
            </a:br>
            <a:br>
              <a:rPr lang="en-GB" noProof="0" dirty="0"/>
            </a:br>
            <a:r>
              <a:rPr lang="en-GB" noProof="0" dirty="0"/>
              <a:t>Picture frame currently has a 16:9 aspect ratio</a:t>
            </a:r>
          </a:p>
          <a:p>
            <a:endParaRPr lang="en-GB" noProof="0" dirty="0"/>
          </a:p>
        </p:txBody>
      </p:sp>
      <p:sp>
        <p:nvSpPr>
          <p:cNvPr id="4" name="Text Placeholder 3"/>
          <p:cNvSpPr>
            <a:spLocks noGrp="1"/>
          </p:cNvSpPr>
          <p:nvPr>
            <p:ph type="body" sz="quarter" idx="11" hasCustomPrompt="1"/>
          </p:nvPr>
        </p:nvSpPr>
        <p:spPr>
          <a:xfrm>
            <a:off x="264000" y="5943599"/>
            <a:ext cx="8267700" cy="357187"/>
          </a:xfrm>
          <a:prstGeom prst="rect">
            <a:avLst/>
          </a:prstGeom>
        </p:spPr>
        <p:txBody>
          <a:bodyPr/>
          <a:lstStyle>
            <a:lvl1pPr marL="0" indent="0">
              <a:buNone/>
              <a:defRPr sz="1000" b="0" baseline="0">
                <a:solidFill>
                  <a:schemeClr val="tx1"/>
                </a:solidFill>
                <a:latin typeface="+mj-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a:p>
        </p:txBody>
      </p:sp>
      <p:sp>
        <p:nvSpPr>
          <p:cNvPr id="6" name="Text Placeholder 5"/>
          <p:cNvSpPr>
            <a:spLocks noGrp="1"/>
          </p:cNvSpPr>
          <p:nvPr>
            <p:ph type="body" sz="quarter" idx="12" hasCustomPrompt="1"/>
          </p:nvPr>
        </p:nvSpPr>
        <p:spPr>
          <a:xfrm>
            <a:off x="8763000" y="1145109"/>
            <a:ext cx="3165000" cy="5155677"/>
          </a:xfrm>
          <a:prstGeom prst="rect">
            <a:avLst/>
          </a:prstGeom>
        </p:spPr>
        <p:txBody>
          <a:bodyPr/>
          <a:lstStyle>
            <a:lvl1pPr marL="0" indent="0">
              <a:spcBef>
                <a:spcPts val="0"/>
              </a:spcBef>
              <a:spcAft>
                <a:spcPts val="1200"/>
              </a:spcAft>
              <a:buNone/>
              <a:defRPr sz="2000" b="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5pPr>
            <a:lvl6pPr marL="93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6pPr>
            <a:lvl7pPr>
              <a:defRPr sz="1600">
                <a:solidFill>
                  <a:srgbClr val="006699"/>
                </a:solidFill>
                <a:latin typeface="+mn-lt" panose="020B0604030504040204" pitchFamily="34" charset="0"/>
                <a:ea typeface="+mn-lt" panose="020B0604030504040204" pitchFamily="34" charset="0"/>
              </a:defRPr>
            </a:lvl7pPr>
            <a:lvl8pPr>
              <a:defRPr sz="1600">
                <a:solidFill>
                  <a:srgbClr val="006699"/>
                </a:solidFill>
                <a:latin typeface="+mn-lt" panose="020B0604030504040204" pitchFamily="34" charset="0"/>
                <a:ea typeface="+mn-lt" panose="020B0604030504040204" pitchFamily="34" charset="0"/>
              </a:defRPr>
            </a:lvl8pPr>
          </a:lstStyle>
          <a:p>
            <a:pPr lvl="0"/>
            <a:r>
              <a:rPr lang="en-GB" noProof="0" dirty="0"/>
              <a:t>Click to add picture talking points.</a:t>
            </a:r>
            <a:br>
              <a:rPr lang="en-GB" noProof="0" dirty="0"/>
            </a:br>
            <a:r>
              <a:rPr lang="en-GB" noProof="0" dirty="0"/>
              <a:t>When pasting text into a text box, use the paste option “Use Destination Theme” or</a:t>
            </a:r>
            <a:br>
              <a:rPr lang="en-GB" noProof="0" dirty="0"/>
            </a:br>
            <a:r>
              <a:rPr lang="en-GB" noProof="0" dirty="0"/>
              <a:t> “keep Text Only”.</a:t>
            </a:r>
            <a:br>
              <a:rPr lang="en-GB" noProof="0" dirty="0"/>
            </a:br>
            <a:r>
              <a:rPr lang="en-GB" noProof="0" dirty="0"/>
              <a:t>Font is automatically set as Verdana. </a:t>
            </a:r>
            <a:br>
              <a:rPr lang="en-GB" noProof="0" dirty="0"/>
            </a:br>
            <a:r>
              <a:rPr lang="en-GB" noProof="0" dirty="0"/>
              <a:t>Avoid using font sizes below 16 pt.</a:t>
            </a:r>
          </a:p>
        </p:txBody>
      </p:sp>
    </p:spTree>
    <p:extLst>
      <p:ext uri="{BB962C8B-B14F-4D97-AF65-F5344CB8AC3E}">
        <p14:creationId xmlns:p14="http://schemas.microsoft.com/office/powerpoint/2010/main" val="17431024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 +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slide title</a:t>
            </a:r>
          </a:p>
        </p:txBody>
      </p:sp>
      <p:sp>
        <p:nvSpPr>
          <p:cNvPr id="4" name="Text Placeholder 3"/>
          <p:cNvSpPr>
            <a:spLocks noGrp="1"/>
          </p:cNvSpPr>
          <p:nvPr>
            <p:ph type="body" sz="quarter" idx="11" hasCustomPrompt="1"/>
          </p:nvPr>
        </p:nvSpPr>
        <p:spPr>
          <a:xfrm>
            <a:off x="264000" y="5586413"/>
            <a:ext cx="6634384" cy="357187"/>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a:p>
            <a:pPr lvl="0"/>
            <a:endParaRPr lang="en-GB" noProof="0" dirty="0"/>
          </a:p>
        </p:txBody>
      </p:sp>
      <p:sp>
        <p:nvSpPr>
          <p:cNvPr id="10" name="Text Placeholder 5"/>
          <p:cNvSpPr>
            <a:spLocks noGrp="1"/>
          </p:cNvSpPr>
          <p:nvPr>
            <p:ph type="body" sz="quarter" idx="12" hasCustomPrompt="1"/>
          </p:nvPr>
        </p:nvSpPr>
        <p:spPr>
          <a:xfrm>
            <a:off x="7086600" y="1319213"/>
            <a:ext cx="4841400" cy="4624387"/>
          </a:xfrm>
          <a:prstGeom prst="rect">
            <a:avLst/>
          </a:prstGeom>
        </p:spPr>
        <p:txBody>
          <a:bodyPr/>
          <a:lstStyle>
            <a:lvl1pPr marL="0" indent="0">
              <a:spcBef>
                <a:spcPts val="0"/>
              </a:spcBef>
              <a:spcAft>
                <a:spcPts val="1200"/>
              </a:spcAft>
              <a:buNone/>
              <a:defRPr sz="2000" b="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1080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5pPr>
            <a:lvl6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6pPr>
            <a:lvl7pPr>
              <a:defRPr sz="1600">
                <a:solidFill>
                  <a:srgbClr val="006699"/>
                </a:solidFill>
                <a:latin typeface="+mn-lt" panose="020B0604030504040204" pitchFamily="34" charset="0"/>
                <a:ea typeface="+mn-lt" panose="020B0604030504040204" pitchFamily="34" charset="0"/>
              </a:defRPr>
            </a:lvl7pPr>
            <a:lvl8pPr>
              <a:defRPr sz="1600">
                <a:solidFill>
                  <a:srgbClr val="006699"/>
                </a:solidFill>
                <a:latin typeface="+mn-lt" panose="020B0604030504040204" pitchFamily="34" charset="0"/>
                <a:ea typeface="+mn-lt" panose="020B0604030504040204" pitchFamily="34" charset="0"/>
              </a:defRPr>
            </a:lvl8pPr>
          </a:lstStyle>
          <a:p>
            <a:pPr lvl="0"/>
            <a:r>
              <a:rPr lang="en-GB" noProof="0" dirty="0"/>
              <a:t>Click to add picture talking points.</a:t>
            </a:r>
            <a:br>
              <a:rPr lang="en-GB" noProof="0" dirty="0"/>
            </a:br>
            <a:r>
              <a:rPr lang="en-GB" noProof="0" dirty="0"/>
              <a:t>When pasting text into a text box, use the paste option “Use Destination Theme” or “keep Text Only”.</a:t>
            </a:r>
            <a:br>
              <a:rPr lang="en-GB" noProof="0" dirty="0"/>
            </a:br>
            <a:r>
              <a:rPr lang="en-GB" noProof="0" dirty="0"/>
              <a:t>Font is automatically set as Verdana. Avoid using font sizes below 16 pt.</a:t>
            </a:r>
          </a:p>
        </p:txBody>
      </p:sp>
      <p:sp>
        <p:nvSpPr>
          <p:cNvPr id="8" name="Picture Placeholder 4"/>
          <p:cNvSpPr>
            <a:spLocks noGrp="1"/>
          </p:cNvSpPr>
          <p:nvPr>
            <p:ph type="pic" sz="quarter" idx="10" hasCustomPrompt="1"/>
          </p:nvPr>
        </p:nvSpPr>
        <p:spPr>
          <a:xfrm>
            <a:off x="260350" y="1676401"/>
            <a:ext cx="6638034" cy="3821952"/>
          </a:xfrm>
          <a:prstGeom prst="rect">
            <a:avLst/>
          </a:prstGeom>
        </p:spPr>
        <p:txBody>
          <a:bodyPr/>
          <a:lstStyle>
            <a:lvl1pPr marL="0" indent="0">
              <a:buNone/>
              <a:defRPr sz="1600" b="0" baseline="0">
                <a:solidFill>
                  <a:schemeClr val="tx1"/>
                </a:solidFill>
                <a:latin typeface="+mn-lt" panose="020B0604030504040204" pitchFamily="34" charset="0"/>
                <a:ea typeface="+mn-lt" panose="020B0604030504040204" pitchFamily="34" charset="0"/>
              </a:defRPr>
            </a:lvl1pPr>
          </a:lstStyle>
          <a:p>
            <a:r>
              <a:rPr lang="en-GB" noProof="0" dirty="0"/>
              <a:t>Click to add picture.</a:t>
            </a:r>
            <a:br>
              <a:rPr lang="en-GB" noProof="0" dirty="0"/>
            </a:br>
            <a:br>
              <a:rPr lang="en-GB" noProof="0" dirty="0"/>
            </a:br>
            <a:r>
              <a:rPr lang="en-GB" noProof="0" dirty="0"/>
              <a:t>Picture frame currently has a 16:9 aspect ratio</a:t>
            </a:r>
          </a:p>
        </p:txBody>
      </p:sp>
      <p:sp>
        <p:nvSpPr>
          <p:cNvPr id="6" name="Text Placeholder 5"/>
          <p:cNvSpPr>
            <a:spLocks noGrp="1"/>
          </p:cNvSpPr>
          <p:nvPr>
            <p:ph type="body" sz="quarter" idx="13" hasCustomPrompt="1"/>
          </p:nvPr>
        </p:nvSpPr>
        <p:spPr>
          <a:xfrm>
            <a:off x="260350" y="1319214"/>
            <a:ext cx="6638034" cy="304800"/>
          </a:xfrm>
          <a:prstGeom prst="rect">
            <a:avLst/>
          </a:prstGeom>
        </p:spPr>
        <p:txBody>
          <a:bodyPr/>
          <a:lstStyle>
            <a:lvl1pPr marL="0" indent="0" algn="ctr">
              <a:buNone/>
              <a:defRPr sz="1800" b="1">
                <a:solidFill>
                  <a:srgbClr val="006699"/>
                </a:solidFill>
                <a:latin typeface="+mn-lt" panose="020B0604030504040204" pitchFamily="34" charset="0"/>
                <a:ea typeface="+mn-lt" panose="020B0604030504040204" pitchFamily="34" charset="0"/>
              </a:defRPr>
            </a:lvl1pPr>
          </a:lstStyle>
          <a:p>
            <a:pPr lvl="0"/>
            <a:r>
              <a:rPr lang="en-GB" noProof="0" dirty="0"/>
              <a:t>Click to add image title</a:t>
            </a:r>
          </a:p>
        </p:txBody>
      </p:sp>
    </p:spTree>
    <p:extLst>
      <p:ext uri="{BB962C8B-B14F-4D97-AF65-F5344CB8AC3E}">
        <p14:creationId xmlns:p14="http://schemas.microsoft.com/office/powerpoint/2010/main" val="16685181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ictures +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slide title</a:t>
            </a:r>
          </a:p>
        </p:txBody>
      </p:sp>
      <p:sp>
        <p:nvSpPr>
          <p:cNvPr id="4" name="Text Placeholder 3"/>
          <p:cNvSpPr>
            <a:spLocks noGrp="1"/>
          </p:cNvSpPr>
          <p:nvPr>
            <p:ph type="body" sz="quarter" idx="11" hasCustomPrompt="1"/>
          </p:nvPr>
        </p:nvSpPr>
        <p:spPr>
          <a:xfrm>
            <a:off x="481796" y="6019800"/>
            <a:ext cx="5493554" cy="357187"/>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a:t>
            </a:r>
          </a:p>
        </p:txBody>
      </p:sp>
      <p:sp>
        <p:nvSpPr>
          <p:cNvPr id="8" name="Picture Placeholder 4"/>
          <p:cNvSpPr>
            <a:spLocks noGrp="1"/>
          </p:cNvSpPr>
          <p:nvPr>
            <p:ph type="pic" sz="quarter" idx="10" hasCustomPrompt="1"/>
          </p:nvPr>
        </p:nvSpPr>
        <p:spPr>
          <a:xfrm>
            <a:off x="481964" y="2853571"/>
            <a:ext cx="5493386" cy="3090029"/>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600" b="0" baseline="0">
                <a:solidFill>
                  <a:schemeClr val="tx1"/>
                </a:solidFill>
                <a:latin typeface="+mn-lt" panose="020B0604030504040204" pitchFamily="34" charset="0"/>
                <a:ea typeface="+mn-lt" panose="020B0604030504040204" pitchFamily="34" charset="0"/>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GB" noProof="0" dirty="0"/>
              <a:t>Click to add picture.</a:t>
            </a:r>
            <a:br>
              <a:rPr lang="en-GB" noProof="0" dirty="0"/>
            </a:br>
            <a:br>
              <a:rPr lang="en-GB" noProof="0" dirty="0"/>
            </a:br>
            <a:r>
              <a:rPr lang="en-GB" noProof="0" dirty="0"/>
              <a:t>Picture frame currently has a 16:9 aspect ratio</a:t>
            </a:r>
          </a:p>
          <a:p>
            <a:endParaRPr lang="en-GB" noProof="0" dirty="0"/>
          </a:p>
        </p:txBody>
      </p:sp>
      <p:sp>
        <p:nvSpPr>
          <p:cNvPr id="6" name="Text Placeholder 5"/>
          <p:cNvSpPr>
            <a:spLocks noGrp="1"/>
          </p:cNvSpPr>
          <p:nvPr>
            <p:ph type="body" sz="quarter" idx="13" hasCustomPrompt="1"/>
          </p:nvPr>
        </p:nvSpPr>
        <p:spPr>
          <a:xfrm>
            <a:off x="481796" y="2438400"/>
            <a:ext cx="5493554" cy="338971"/>
          </a:xfrm>
          <a:prstGeom prst="rect">
            <a:avLst/>
          </a:prstGeom>
        </p:spPr>
        <p:txBody>
          <a:bodyPr/>
          <a:lstStyle>
            <a:lvl1pPr marL="0" indent="0" algn="ctr">
              <a:buNone/>
              <a:defRPr sz="1600" b="1">
                <a:solidFill>
                  <a:srgbClr val="006699"/>
                </a:solidFill>
                <a:latin typeface="+mn-lt" panose="020B0604030504040204" pitchFamily="34" charset="0"/>
                <a:ea typeface="+mn-lt" panose="020B0604030504040204" pitchFamily="34" charset="0"/>
              </a:defRPr>
            </a:lvl1pPr>
          </a:lstStyle>
          <a:p>
            <a:pPr lvl="0"/>
            <a:r>
              <a:rPr lang="en-GB" noProof="0" dirty="0"/>
              <a:t>Click to add image title</a:t>
            </a:r>
          </a:p>
        </p:txBody>
      </p:sp>
      <p:sp>
        <p:nvSpPr>
          <p:cNvPr id="9" name="Picture Placeholder 4"/>
          <p:cNvSpPr>
            <a:spLocks noGrp="1"/>
          </p:cNvSpPr>
          <p:nvPr>
            <p:ph type="pic" sz="quarter" idx="14" hasCustomPrompt="1"/>
          </p:nvPr>
        </p:nvSpPr>
        <p:spPr>
          <a:xfrm>
            <a:off x="6241414" y="2853571"/>
            <a:ext cx="5493386" cy="3090029"/>
          </a:xfrm>
          <a:prstGeom prst="rect">
            <a:avLst/>
          </a:prstGeom>
        </p:spPr>
        <p:txBody>
          <a:bodyPr/>
          <a:lstStyle>
            <a:lvl1pPr marL="0" indent="0">
              <a:buNone/>
              <a:defRPr sz="1600" b="0" baseline="0">
                <a:solidFill>
                  <a:schemeClr val="tx1"/>
                </a:solidFill>
                <a:latin typeface="+mn-lt" panose="020B0604030504040204" pitchFamily="34" charset="0"/>
                <a:ea typeface="+mn-lt" panose="020B0604030504040204" pitchFamily="34" charset="0"/>
              </a:defRPr>
            </a:lvl1pPr>
          </a:lstStyle>
          <a:p>
            <a:r>
              <a:rPr lang="en-GB" noProof="0" dirty="0"/>
              <a:t>Click to add picture.</a:t>
            </a:r>
            <a:br>
              <a:rPr lang="en-GB" noProof="0" dirty="0"/>
            </a:br>
            <a:br>
              <a:rPr lang="en-GB" noProof="0" dirty="0"/>
            </a:br>
            <a:r>
              <a:rPr lang="en-GB" noProof="0" dirty="0"/>
              <a:t>Picture frame currently has a  16:9 aspect ratio</a:t>
            </a:r>
          </a:p>
        </p:txBody>
      </p:sp>
      <p:sp>
        <p:nvSpPr>
          <p:cNvPr id="12" name="Text Placeholder 5"/>
          <p:cNvSpPr>
            <a:spLocks noGrp="1"/>
          </p:cNvSpPr>
          <p:nvPr>
            <p:ph type="body" sz="quarter" idx="15" hasCustomPrompt="1"/>
          </p:nvPr>
        </p:nvSpPr>
        <p:spPr>
          <a:xfrm>
            <a:off x="6241246" y="2438400"/>
            <a:ext cx="5493554" cy="335043"/>
          </a:xfrm>
          <a:prstGeom prst="rect">
            <a:avLst/>
          </a:prstGeom>
        </p:spPr>
        <p:txBody>
          <a:bodyPr/>
          <a:lstStyle>
            <a:lvl1pPr marL="0" indent="0" algn="ctr">
              <a:buNone/>
              <a:defRPr sz="1600" b="1">
                <a:solidFill>
                  <a:srgbClr val="006699"/>
                </a:solidFill>
                <a:latin typeface="+mn-lt" panose="020B0604030504040204" pitchFamily="34" charset="0"/>
                <a:ea typeface="+mn-lt" panose="020B0604030504040204" pitchFamily="34" charset="0"/>
              </a:defRPr>
            </a:lvl1pPr>
          </a:lstStyle>
          <a:p>
            <a:pPr lvl="0"/>
            <a:r>
              <a:rPr lang="en-GB" noProof="0" dirty="0"/>
              <a:t>Click to add image title</a:t>
            </a:r>
          </a:p>
        </p:txBody>
      </p:sp>
      <p:sp>
        <p:nvSpPr>
          <p:cNvPr id="13" name="Text Placeholder 3"/>
          <p:cNvSpPr>
            <a:spLocks noGrp="1"/>
          </p:cNvSpPr>
          <p:nvPr>
            <p:ph type="body" sz="quarter" idx="16" hasCustomPrompt="1"/>
          </p:nvPr>
        </p:nvSpPr>
        <p:spPr>
          <a:xfrm>
            <a:off x="6241246" y="6023728"/>
            <a:ext cx="5493554" cy="357187"/>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a:t>
            </a:r>
          </a:p>
        </p:txBody>
      </p:sp>
      <p:sp>
        <p:nvSpPr>
          <p:cNvPr id="14" name="Text Placeholder 5"/>
          <p:cNvSpPr>
            <a:spLocks noGrp="1"/>
          </p:cNvSpPr>
          <p:nvPr>
            <p:ph type="body" sz="quarter" idx="12" hasCustomPrompt="1"/>
          </p:nvPr>
        </p:nvSpPr>
        <p:spPr>
          <a:xfrm>
            <a:off x="481796" y="1143000"/>
            <a:ext cx="11253004" cy="1066800"/>
          </a:xfrm>
          <a:prstGeom prst="rect">
            <a:avLst/>
          </a:prstGeom>
        </p:spPr>
        <p:txBody>
          <a:bodyPr/>
          <a:lstStyle>
            <a:lvl1pPr marL="0" indent="0">
              <a:spcBef>
                <a:spcPts val="0"/>
              </a:spcBef>
              <a:spcAft>
                <a:spcPts val="1200"/>
              </a:spcAft>
              <a:buNone/>
              <a:defRPr sz="1800" b="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a:defRPr sz="1600">
                <a:solidFill>
                  <a:srgbClr val="006699"/>
                </a:solidFill>
                <a:latin typeface="+mn-lt" panose="020B0604030504040204" pitchFamily="34" charset="0"/>
                <a:ea typeface="+mn-lt" panose="020B0604030504040204" pitchFamily="34" charset="0"/>
              </a:defRPr>
            </a:lvl5pPr>
            <a:lvl6pPr>
              <a:defRPr sz="1600">
                <a:solidFill>
                  <a:srgbClr val="006699"/>
                </a:solidFill>
                <a:latin typeface="+mn-lt" panose="020B0604030504040204" pitchFamily="34" charset="0"/>
                <a:ea typeface="+mn-lt" panose="020B0604030504040204" pitchFamily="34" charset="0"/>
              </a:defRPr>
            </a:lvl6pPr>
            <a:lvl7pPr>
              <a:defRPr sz="1600">
                <a:solidFill>
                  <a:srgbClr val="006699"/>
                </a:solidFill>
                <a:latin typeface="+mn-lt" panose="020B0604030504040204" pitchFamily="34" charset="0"/>
                <a:ea typeface="+mn-lt" panose="020B0604030504040204" pitchFamily="34" charset="0"/>
              </a:defRPr>
            </a:lvl7pPr>
            <a:lvl8pPr>
              <a:defRPr sz="1600">
                <a:solidFill>
                  <a:srgbClr val="006699"/>
                </a:solidFill>
                <a:latin typeface="+mn-lt" panose="020B0604030504040204" pitchFamily="34" charset="0"/>
                <a:ea typeface="+mn-lt" panose="020B0604030504040204" pitchFamily="34" charset="0"/>
              </a:defRPr>
            </a:lvl8pPr>
          </a:lstStyle>
          <a:p>
            <a:pPr lvl="0"/>
            <a:r>
              <a:rPr lang="en-GB" noProof="0" dirty="0"/>
              <a:t>Click to add picture talking points.</a:t>
            </a:r>
            <a:br>
              <a:rPr lang="en-GB" noProof="0" dirty="0"/>
            </a:br>
            <a:r>
              <a:rPr lang="en-GB" noProof="0" dirty="0"/>
              <a:t>When pasting text into a text box, use the paste option “Use Destination Theme” or “keep Text Only”.</a:t>
            </a:r>
            <a:br>
              <a:rPr lang="en-GB" noProof="0" dirty="0"/>
            </a:br>
            <a:r>
              <a:rPr lang="en-GB" noProof="0" dirty="0"/>
              <a:t>Font is automatically set as Verdana. Avoid using font sizes below 16 pt.</a:t>
            </a:r>
          </a:p>
        </p:txBody>
      </p:sp>
    </p:spTree>
    <p:extLst>
      <p:ext uri="{BB962C8B-B14F-4D97-AF65-F5344CB8AC3E}">
        <p14:creationId xmlns:p14="http://schemas.microsoft.com/office/powerpoint/2010/main" val="14660639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ictures +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slide title</a:t>
            </a:r>
          </a:p>
        </p:txBody>
      </p:sp>
      <p:sp>
        <p:nvSpPr>
          <p:cNvPr id="8" name="Picture Placeholder 4"/>
          <p:cNvSpPr>
            <a:spLocks noGrp="1"/>
          </p:cNvSpPr>
          <p:nvPr>
            <p:ph type="pic" sz="quarter" idx="10" hasCustomPrompt="1"/>
          </p:nvPr>
        </p:nvSpPr>
        <p:spPr>
          <a:xfrm>
            <a:off x="264000" y="1544270"/>
            <a:ext cx="3469800" cy="1951762"/>
          </a:xfrm>
          <a:prstGeom prst="rect">
            <a:avLst/>
          </a:prstGeom>
        </p:spPr>
        <p:txBody>
          <a:bodyPr/>
          <a:lstStyle>
            <a:lvl1pPr marL="0" indent="0">
              <a:buNone/>
              <a:defRPr sz="1600" b="0" baseline="0">
                <a:solidFill>
                  <a:schemeClr val="tx1"/>
                </a:solidFill>
                <a:latin typeface="+mn-lt" panose="020B0604030504040204" pitchFamily="34" charset="0"/>
                <a:ea typeface="+mn-lt" panose="020B0604030504040204" pitchFamily="34" charset="0"/>
              </a:defRPr>
            </a:lvl1pPr>
          </a:lstStyle>
          <a:p>
            <a:r>
              <a:rPr lang="en-GB" noProof="0" dirty="0"/>
              <a:t>Click to add picture.</a:t>
            </a:r>
            <a:br>
              <a:rPr lang="en-GB" noProof="0" dirty="0"/>
            </a:br>
            <a:br>
              <a:rPr lang="en-GB" noProof="0" dirty="0"/>
            </a:br>
            <a:r>
              <a:rPr lang="en-GB" noProof="0" dirty="0"/>
              <a:t>Picture frame currently has a 16:9 aspect ratio</a:t>
            </a:r>
          </a:p>
        </p:txBody>
      </p:sp>
      <p:sp>
        <p:nvSpPr>
          <p:cNvPr id="6" name="Text Placeholder 5"/>
          <p:cNvSpPr>
            <a:spLocks noGrp="1"/>
          </p:cNvSpPr>
          <p:nvPr>
            <p:ph type="body" sz="quarter" idx="13" hasCustomPrompt="1"/>
          </p:nvPr>
        </p:nvSpPr>
        <p:spPr>
          <a:xfrm>
            <a:off x="263832" y="1163270"/>
            <a:ext cx="3469968" cy="303580"/>
          </a:xfrm>
          <a:prstGeom prst="rect">
            <a:avLst/>
          </a:prstGeom>
        </p:spPr>
        <p:txBody>
          <a:bodyPr/>
          <a:lstStyle>
            <a:lvl1pPr marL="0" indent="0" algn="ctr">
              <a:buNone/>
              <a:defRPr sz="1600" b="1">
                <a:solidFill>
                  <a:srgbClr val="006699"/>
                </a:solidFill>
                <a:latin typeface="+mn-lt" panose="020B0604030504040204" pitchFamily="34" charset="0"/>
                <a:ea typeface="+mn-lt" panose="020B0604030504040204" pitchFamily="34" charset="0"/>
              </a:defRPr>
            </a:lvl1pPr>
          </a:lstStyle>
          <a:p>
            <a:pPr lvl="0"/>
            <a:r>
              <a:rPr lang="en-GB" noProof="0" dirty="0"/>
              <a:t>Click to add image title</a:t>
            </a:r>
          </a:p>
        </p:txBody>
      </p:sp>
      <p:sp>
        <p:nvSpPr>
          <p:cNvPr id="13" name="Text Placeholder 3"/>
          <p:cNvSpPr>
            <a:spLocks noGrp="1"/>
          </p:cNvSpPr>
          <p:nvPr>
            <p:ph type="body" sz="quarter" idx="16" hasCustomPrompt="1"/>
          </p:nvPr>
        </p:nvSpPr>
        <p:spPr>
          <a:xfrm>
            <a:off x="263832" y="6067425"/>
            <a:ext cx="11470968" cy="214491"/>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a:t>
            </a:r>
          </a:p>
        </p:txBody>
      </p:sp>
      <p:sp>
        <p:nvSpPr>
          <p:cNvPr id="14" name="Text Placeholder 5"/>
          <p:cNvSpPr>
            <a:spLocks noGrp="1"/>
          </p:cNvSpPr>
          <p:nvPr>
            <p:ph type="body" sz="quarter" idx="12" hasCustomPrompt="1"/>
          </p:nvPr>
        </p:nvSpPr>
        <p:spPr>
          <a:xfrm>
            <a:off x="7660968" y="1163270"/>
            <a:ext cx="4267032" cy="4827092"/>
          </a:xfrm>
          <a:prstGeom prst="rect">
            <a:avLst/>
          </a:prstGeom>
        </p:spPr>
        <p:txBody>
          <a:bodyPr/>
          <a:lstStyle>
            <a:lvl1pPr marL="0" indent="0">
              <a:spcBef>
                <a:spcPts val="0"/>
              </a:spcBef>
              <a:spcAft>
                <a:spcPts val="1200"/>
              </a:spcAft>
              <a:buNone/>
              <a:defRPr sz="1800" b="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5pPr>
            <a:lvl6pPr>
              <a:defRPr sz="1600">
                <a:solidFill>
                  <a:srgbClr val="006699"/>
                </a:solidFill>
                <a:latin typeface="+mn-lt" panose="020B0604030504040204" pitchFamily="34" charset="0"/>
                <a:ea typeface="+mn-lt" panose="020B0604030504040204" pitchFamily="34" charset="0"/>
              </a:defRPr>
            </a:lvl6pPr>
            <a:lvl7pPr>
              <a:defRPr sz="1600">
                <a:solidFill>
                  <a:srgbClr val="006699"/>
                </a:solidFill>
                <a:latin typeface="+mn-lt" panose="020B0604030504040204" pitchFamily="34" charset="0"/>
                <a:ea typeface="+mn-lt" panose="020B0604030504040204" pitchFamily="34" charset="0"/>
              </a:defRPr>
            </a:lvl7pPr>
            <a:lvl8pPr>
              <a:defRPr sz="1600">
                <a:solidFill>
                  <a:srgbClr val="006699"/>
                </a:solidFill>
                <a:latin typeface="+mn-lt" panose="020B0604030504040204" pitchFamily="34" charset="0"/>
                <a:ea typeface="+mn-lt" panose="020B0604030504040204" pitchFamily="34" charset="0"/>
              </a:defRPr>
            </a:lvl8pPr>
          </a:lstStyle>
          <a:p>
            <a:pPr lvl="0"/>
            <a:r>
              <a:rPr lang="en-GB" noProof="0" dirty="0"/>
              <a:t>Click to add picture talking points.</a:t>
            </a:r>
            <a:br>
              <a:rPr lang="en-GB" noProof="0" dirty="0"/>
            </a:br>
            <a:r>
              <a:rPr lang="en-GB" noProof="0" dirty="0"/>
              <a:t>When pasting text into a text box, use the paste option “Use Destination Theme” or “keep Text Only”.</a:t>
            </a:r>
            <a:br>
              <a:rPr lang="en-GB" noProof="0" dirty="0"/>
            </a:br>
            <a:r>
              <a:rPr lang="en-GB" noProof="0" dirty="0"/>
              <a:t>Font is automatically set as Verdana. </a:t>
            </a:r>
            <a:br>
              <a:rPr lang="en-GB" noProof="0" dirty="0"/>
            </a:br>
            <a:r>
              <a:rPr lang="en-GB" noProof="0" dirty="0"/>
              <a:t>Avoid using font sizes below 16 pt.</a:t>
            </a:r>
          </a:p>
        </p:txBody>
      </p:sp>
      <p:sp>
        <p:nvSpPr>
          <p:cNvPr id="17" name="Picture Placeholder 4"/>
          <p:cNvSpPr>
            <a:spLocks noGrp="1"/>
          </p:cNvSpPr>
          <p:nvPr>
            <p:ph type="pic" sz="quarter" idx="17" hasCustomPrompt="1"/>
          </p:nvPr>
        </p:nvSpPr>
        <p:spPr>
          <a:xfrm>
            <a:off x="263832" y="4038600"/>
            <a:ext cx="3469800" cy="1951762"/>
          </a:xfrm>
          <a:prstGeom prst="rect">
            <a:avLst/>
          </a:prstGeom>
        </p:spPr>
        <p:txBody>
          <a:bodyPr/>
          <a:lstStyle>
            <a:lvl1pPr marL="0" indent="0">
              <a:buNone/>
              <a:defRPr sz="1600" b="0" baseline="0">
                <a:solidFill>
                  <a:schemeClr val="tx1"/>
                </a:solidFill>
                <a:latin typeface="+mn-lt" panose="020B0604030504040204" pitchFamily="34" charset="0"/>
                <a:ea typeface="+mn-lt" panose="020B0604030504040204" pitchFamily="34" charset="0"/>
              </a:defRPr>
            </a:lvl1pPr>
          </a:lstStyle>
          <a:p>
            <a:r>
              <a:rPr lang="en-GB" noProof="0" dirty="0"/>
              <a:t>Click to add picture.</a:t>
            </a:r>
            <a:br>
              <a:rPr lang="en-GB" noProof="0" dirty="0"/>
            </a:br>
            <a:br>
              <a:rPr lang="en-GB" noProof="0" dirty="0"/>
            </a:br>
            <a:r>
              <a:rPr lang="en-GB" noProof="0" dirty="0"/>
              <a:t>Picture frame currently has a 16:9 aspect ratio</a:t>
            </a:r>
          </a:p>
        </p:txBody>
      </p:sp>
      <p:sp>
        <p:nvSpPr>
          <p:cNvPr id="18" name="Text Placeholder 5"/>
          <p:cNvSpPr>
            <a:spLocks noGrp="1"/>
          </p:cNvSpPr>
          <p:nvPr>
            <p:ph type="body" sz="quarter" idx="18" hasCustomPrompt="1"/>
          </p:nvPr>
        </p:nvSpPr>
        <p:spPr>
          <a:xfrm>
            <a:off x="263832" y="3657600"/>
            <a:ext cx="3469968" cy="304800"/>
          </a:xfrm>
          <a:prstGeom prst="rect">
            <a:avLst/>
          </a:prstGeom>
        </p:spPr>
        <p:txBody>
          <a:bodyPr/>
          <a:lstStyle>
            <a:lvl1pPr marL="0" indent="0" algn="ctr">
              <a:buNone/>
              <a:defRPr sz="1600" b="1">
                <a:solidFill>
                  <a:srgbClr val="006699"/>
                </a:solidFill>
                <a:latin typeface="+mn-lt" panose="020B0604030504040204" pitchFamily="34" charset="0"/>
                <a:ea typeface="+mn-lt" panose="020B0604030504040204" pitchFamily="34" charset="0"/>
              </a:defRPr>
            </a:lvl1pPr>
          </a:lstStyle>
          <a:p>
            <a:pPr lvl="0"/>
            <a:r>
              <a:rPr lang="en-GB" noProof="0" dirty="0"/>
              <a:t>Click to add image title</a:t>
            </a:r>
          </a:p>
        </p:txBody>
      </p:sp>
      <p:sp>
        <p:nvSpPr>
          <p:cNvPr id="19" name="Picture Placeholder 4"/>
          <p:cNvSpPr>
            <a:spLocks noGrp="1"/>
          </p:cNvSpPr>
          <p:nvPr>
            <p:ph type="pic" sz="quarter" idx="19" hasCustomPrompt="1"/>
          </p:nvPr>
        </p:nvSpPr>
        <p:spPr>
          <a:xfrm>
            <a:off x="3962568" y="1567547"/>
            <a:ext cx="3469800" cy="1937653"/>
          </a:xfrm>
          <a:prstGeom prst="rect">
            <a:avLst/>
          </a:prstGeom>
        </p:spPr>
        <p:txBody>
          <a:bodyPr/>
          <a:lstStyle>
            <a:lvl1pPr marL="0" indent="0">
              <a:buNone/>
              <a:defRPr sz="1600" b="0" baseline="0">
                <a:solidFill>
                  <a:schemeClr val="tx1"/>
                </a:solidFill>
                <a:latin typeface="+mn-lt" panose="020B0604030504040204" pitchFamily="34" charset="0"/>
                <a:ea typeface="+mn-lt" panose="020B0604030504040204" pitchFamily="34" charset="0"/>
              </a:defRPr>
            </a:lvl1pPr>
          </a:lstStyle>
          <a:p>
            <a:r>
              <a:rPr lang="en-GB" noProof="0" dirty="0"/>
              <a:t>Click to add picture.</a:t>
            </a:r>
            <a:br>
              <a:rPr lang="en-GB" noProof="0" dirty="0"/>
            </a:br>
            <a:br>
              <a:rPr lang="en-GB" noProof="0" dirty="0"/>
            </a:br>
            <a:r>
              <a:rPr lang="en-GB" noProof="0" dirty="0"/>
              <a:t>Picture frame currently has a 16:9 aspect ratio</a:t>
            </a:r>
          </a:p>
        </p:txBody>
      </p:sp>
      <p:sp>
        <p:nvSpPr>
          <p:cNvPr id="20" name="Text Placeholder 5"/>
          <p:cNvSpPr>
            <a:spLocks noGrp="1"/>
          </p:cNvSpPr>
          <p:nvPr>
            <p:ph type="body" sz="quarter" idx="20" hasCustomPrompt="1"/>
          </p:nvPr>
        </p:nvSpPr>
        <p:spPr>
          <a:xfrm>
            <a:off x="3962400" y="1163270"/>
            <a:ext cx="3469968" cy="303580"/>
          </a:xfrm>
          <a:prstGeom prst="rect">
            <a:avLst/>
          </a:prstGeom>
        </p:spPr>
        <p:txBody>
          <a:bodyPr/>
          <a:lstStyle>
            <a:lvl1pPr marL="0" indent="0" algn="ctr">
              <a:buNone/>
              <a:defRPr sz="1600" b="1">
                <a:solidFill>
                  <a:srgbClr val="006699"/>
                </a:solidFill>
                <a:latin typeface="+mn-lt" panose="020B0604030504040204" pitchFamily="34" charset="0"/>
                <a:ea typeface="+mn-lt" panose="020B0604030504040204" pitchFamily="34" charset="0"/>
              </a:defRPr>
            </a:lvl1pPr>
          </a:lstStyle>
          <a:p>
            <a:pPr lvl="0"/>
            <a:r>
              <a:rPr lang="en-GB" noProof="0" dirty="0"/>
              <a:t>Click to add image title</a:t>
            </a:r>
          </a:p>
        </p:txBody>
      </p:sp>
      <p:sp>
        <p:nvSpPr>
          <p:cNvPr id="21" name="Picture Placeholder 4"/>
          <p:cNvSpPr>
            <a:spLocks noGrp="1"/>
          </p:cNvSpPr>
          <p:nvPr>
            <p:ph type="pic" sz="quarter" idx="21" hasCustomPrompt="1"/>
          </p:nvPr>
        </p:nvSpPr>
        <p:spPr>
          <a:xfrm>
            <a:off x="3962232" y="4038600"/>
            <a:ext cx="3469800" cy="1951762"/>
          </a:xfrm>
          <a:prstGeom prst="rect">
            <a:avLst/>
          </a:prstGeom>
        </p:spPr>
        <p:txBody>
          <a:bodyPr/>
          <a:lstStyle>
            <a:lvl1pPr marL="0" indent="0">
              <a:buNone/>
              <a:defRPr sz="1600" b="0" baseline="0">
                <a:solidFill>
                  <a:schemeClr val="tx1"/>
                </a:solidFill>
                <a:latin typeface="+mn-lt" panose="020B0604030504040204" pitchFamily="34" charset="0"/>
                <a:ea typeface="+mn-lt" panose="020B0604030504040204" pitchFamily="34" charset="0"/>
              </a:defRPr>
            </a:lvl1pPr>
          </a:lstStyle>
          <a:p>
            <a:r>
              <a:rPr lang="en-GB" noProof="0" dirty="0"/>
              <a:t>Click to add picture.</a:t>
            </a:r>
            <a:br>
              <a:rPr lang="en-GB" noProof="0" dirty="0"/>
            </a:br>
            <a:br>
              <a:rPr lang="en-GB" noProof="0" dirty="0"/>
            </a:br>
            <a:r>
              <a:rPr lang="en-GB" noProof="0" dirty="0"/>
              <a:t>Picture frame currently has a 16:9 aspect ratio</a:t>
            </a:r>
          </a:p>
        </p:txBody>
      </p:sp>
      <p:sp>
        <p:nvSpPr>
          <p:cNvPr id="22" name="Text Placeholder 5"/>
          <p:cNvSpPr>
            <a:spLocks noGrp="1"/>
          </p:cNvSpPr>
          <p:nvPr>
            <p:ph type="body" sz="quarter" idx="22" hasCustomPrompt="1"/>
          </p:nvPr>
        </p:nvSpPr>
        <p:spPr>
          <a:xfrm>
            <a:off x="3962400" y="3657600"/>
            <a:ext cx="3469968" cy="304800"/>
          </a:xfrm>
          <a:prstGeom prst="rect">
            <a:avLst/>
          </a:prstGeom>
        </p:spPr>
        <p:txBody>
          <a:bodyPr/>
          <a:lstStyle>
            <a:lvl1pPr marL="0" indent="0" algn="ctr">
              <a:buNone/>
              <a:defRPr sz="1600" b="1">
                <a:solidFill>
                  <a:srgbClr val="006699"/>
                </a:solidFill>
                <a:latin typeface="+mn-lt" panose="020B0604030504040204" pitchFamily="34" charset="0"/>
                <a:ea typeface="+mn-lt" panose="020B0604030504040204" pitchFamily="34" charset="0"/>
              </a:defRPr>
            </a:lvl1pPr>
          </a:lstStyle>
          <a:p>
            <a:pPr lvl="0"/>
            <a:r>
              <a:rPr lang="en-GB" noProof="0" dirty="0"/>
              <a:t>Click to add image title</a:t>
            </a:r>
          </a:p>
        </p:txBody>
      </p:sp>
    </p:spTree>
    <p:extLst>
      <p:ext uri="{BB962C8B-B14F-4D97-AF65-F5344CB8AC3E}">
        <p14:creationId xmlns:p14="http://schemas.microsoft.com/office/powerpoint/2010/main" val="40131431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table title</a:t>
            </a:r>
          </a:p>
        </p:txBody>
      </p:sp>
      <p:sp>
        <p:nvSpPr>
          <p:cNvPr id="8" name="Table Placeholder 7"/>
          <p:cNvSpPr>
            <a:spLocks noGrp="1"/>
          </p:cNvSpPr>
          <p:nvPr>
            <p:ph type="tbl" sz="quarter" idx="10" hasCustomPrompt="1"/>
          </p:nvPr>
        </p:nvSpPr>
        <p:spPr>
          <a:xfrm>
            <a:off x="264000" y="1371601"/>
            <a:ext cx="11664000" cy="4495799"/>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lang="en-GB" sz="1600" b="0" i="0" baseline="0">
                <a:solidFill>
                  <a:schemeClr val="tx1"/>
                </a:solidFill>
                <a:effectLst/>
                <a:latin typeface="+mj-lt"/>
              </a:defRPr>
            </a:lvl1pPr>
          </a:lstStyle>
          <a:p>
            <a:r>
              <a:rPr lang="en-GB" dirty="0"/>
              <a:t>Click icon to add table - </a:t>
            </a:r>
            <a:r>
              <a:rPr lang="en-GB" noProof="0" dirty="0"/>
              <a:t>Verdana font will be automatically applied.</a:t>
            </a:r>
            <a:br>
              <a:rPr lang="en-GB" noProof="0" dirty="0"/>
            </a:br>
            <a:r>
              <a:rPr lang="en-GB" noProof="0" dirty="0"/>
              <a:t>If you want to copy and paste from MS Word or Excel, use the paste option “Use Destination Theme”, otherwise Verdana will have to be manually applied.</a:t>
            </a:r>
            <a:br>
              <a:rPr lang="en-GB" noProof="0" dirty="0"/>
            </a:br>
            <a:r>
              <a:rPr lang="en-GB" noProof="0" dirty="0"/>
              <a:t>The colour and style can modified by selecting “Table Style” under the “Table Tools Design” tab.</a:t>
            </a:r>
            <a:br>
              <a:rPr lang="en-GB" noProof="0" dirty="0"/>
            </a:br>
            <a:r>
              <a:rPr lang="en-GB" noProof="0" dirty="0"/>
              <a:t>If possible avoid pasting the table as an image. </a:t>
            </a:r>
            <a:br>
              <a:rPr lang="en-GB" noProof="0" dirty="0"/>
            </a:br>
            <a:r>
              <a:rPr lang="en-GB" noProof="0" dirty="0"/>
              <a:t>If possible avoid font sizes below 14 pt.</a:t>
            </a:r>
          </a:p>
          <a:p>
            <a:endParaRPr lang="en-GB" dirty="0"/>
          </a:p>
          <a:p>
            <a:endParaRPr lang="en-GB" dirty="0"/>
          </a:p>
        </p:txBody>
      </p:sp>
      <p:sp>
        <p:nvSpPr>
          <p:cNvPr id="7" name="Text Placeholder 3"/>
          <p:cNvSpPr>
            <a:spLocks noGrp="1"/>
          </p:cNvSpPr>
          <p:nvPr>
            <p:ph type="body" sz="quarter" idx="11" hasCustomPrompt="1"/>
          </p:nvPr>
        </p:nvSpPr>
        <p:spPr>
          <a:xfrm>
            <a:off x="264000" y="5943600"/>
            <a:ext cx="11664000" cy="381000"/>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p:txBody>
      </p:sp>
    </p:spTree>
    <p:extLst>
      <p:ext uri="{BB962C8B-B14F-4D97-AF65-F5344CB8AC3E}">
        <p14:creationId xmlns:p14="http://schemas.microsoft.com/office/powerpoint/2010/main" val="1936965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text box">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4000" y="228600"/>
            <a:ext cx="11664000" cy="540000"/>
          </a:xfrm>
          <a:prstGeom prst="rect">
            <a:avLst/>
          </a:prstGeom>
        </p:spPr>
        <p:txBody>
          <a:bodyPr/>
          <a:lstStyle>
            <a:lvl1pPr algn="l">
              <a:defRPr sz="2800">
                <a:solidFill>
                  <a:srgbClr val="006699"/>
                </a:solidFill>
                <a:latin typeface="+mn-lt" panose="020B0604030504040204" pitchFamily="34" charset="0"/>
                <a:ea typeface="+mn-lt" panose="020B0604030504040204" pitchFamily="34" charset="0"/>
              </a:defRPr>
            </a:lvl1pPr>
          </a:lstStyle>
          <a:p>
            <a:r>
              <a:rPr lang="en-GB" noProof="0" dirty="0"/>
              <a:t>Click to add slide title</a:t>
            </a:r>
          </a:p>
        </p:txBody>
      </p:sp>
      <p:sp>
        <p:nvSpPr>
          <p:cNvPr id="8" name="Table Placeholder 7"/>
          <p:cNvSpPr>
            <a:spLocks noGrp="1"/>
          </p:cNvSpPr>
          <p:nvPr>
            <p:ph type="tbl" sz="quarter" idx="10" hasCustomPrompt="1"/>
          </p:nvPr>
        </p:nvSpPr>
        <p:spPr>
          <a:xfrm>
            <a:off x="264000" y="1600200"/>
            <a:ext cx="5755800" cy="4267200"/>
          </a:xfrm>
          <a:prstGeom prst="rect">
            <a:avLst/>
          </a:prstGeo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lang="en-GB" sz="1600" b="0" i="0" baseline="0">
                <a:solidFill>
                  <a:schemeClr val="tx1"/>
                </a:solidFill>
                <a:effectLst/>
                <a:latin typeface="+mj-lt"/>
              </a:defRPr>
            </a:lvl1pPr>
          </a:lstStyle>
          <a:p>
            <a:r>
              <a:rPr lang="en-GB" dirty="0"/>
              <a:t>Click icon to add table - </a:t>
            </a:r>
            <a:r>
              <a:rPr lang="en-GB" noProof="0" dirty="0"/>
              <a:t>Verdana font will be automatically applied.</a:t>
            </a:r>
            <a:br>
              <a:rPr lang="en-GB" noProof="0" dirty="0"/>
            </a:br>
            <a:r>
              <a:rPr lang="en-GB" noProof="0" dirty="0"/>
              <a:t>If you want to copy and paste from MS Word or Excel, use the paste option “Use Destination Theme”, otherwise Verdana will have to be manually applied.</a:t>
            </a:r>
            <a:br>
              <a:rPr lang="en-GB" noProof="0" dirty="0"/>
            </a:br>
            <a:r>
              <a:rPr lang="en-GB" noProof="0" dirty="0"/>
              <a:t>The colour and style can modified by selecting “Table Style” under the “Table Tools Design” tab.</a:t>
            </a:r>
            <a:br>
              <a:rPr lang="en-GB" noProof="0" dirty="0"/>
            </a:br>
            <a:r>
              <a:rPr lang="en-GB" noProof="0" dirty="0"/>
              <a:t>If possible avoid pasting the table as an image </a:t>
            </a:r>
            <a:br>
              <a:rPr lang="en-GB" noProof="0" dirty="0"/>
            </a:br>
            <a:r>
              <a:rPr lang="en-GB" noProof="0" dirty="0"/>
              <a:t>If possible avoid font sizes below 14 pt.</a:t>
            </a:r>
          </a:p>
          <a:p>
            <a:endParaRPr lang="en-GB" dirty="0"/>
          </a:p>
          <a:p>
            <a:endParaRPr lang="en-GB" dirty="0"/>
          </a:p>
        </p:txBody>
      </p:sp>
      <p:sp>
        <p:nvSpPr>
          <p:cNvPr id="7" name="Text Placeholder 3"/>
          <p:cNvSpPr>
            <a:spLocks noGrp="1"/>
          </p:cNvSpPr>
          <p:nvPr>
            <p:ph type="body" sz="quarter" idx="11" hasCustomPrompt="1"/>
          </p:nvPr>
        </p:nvSpPr>
        <p:spPr>
          <a:xfrm>
            <a:off x="264000" y="5943600"/>
            <a:ext cx="11664000" cy="381000"/>
          </a:xfrm>
          <a:prstGeom prst="rect">
            <a:avLst/>
          </a:prstGeom>
        </p:spPr>
        <p:txBody>
          <a:bodyPr/>
          <a:lstStyle>
            <a:lvl1pPr marL="0" indent="0">
              <a:buNone/>
              <a:defRPr sz="1000" b="0" baseline="0">
                <a:solidFill>
                  <a:schemeClr val="tx1"/>
                </a:solidFill>
                <a:latin typeface="+mn-lt"/>
                <a:ea typeface="+mn-lt" panose="020B0604030504040204" pitchFamily="34" charset="0"/>
              </a:defRPr>
            </a:lvl1pPr>
            <a:lvl2pPr>
              <a:defRPr sz="1600"/>
            </a:lvl2pPr>
            <a:lvl3pPr>
              <a:defRPr sz="1600"/>
            </a:lvl3pPr>
            <a:lvl4pPr>
              <a:defRPr sz="1600"/>
            </a:lvl4pPr>
            <a:lvl5pPr>
              <a:defRPr sz="1600"/>
            </a:lvl5pPr>
          </a:lstStyle>
          <a:p>
            <a:pPr lvl="0"/>
            <a:r>
              <a:rPr lang="en-GB" noProof="0" dirty="0"/>
              <a:t>Click to add source/note – For non-OECD/NEA material, make sure that you have the publisher's or author's permission and all sources are correctly cited. See the BIPs page for more information, http://intranet.oecd-nea.org/content/staff/basic.</a:t>
            </a:r>
          </a:p>
        </p:txBody>
      </p:sp>
      <p:sp>
        <p:nvSpPr>
          <p:cNvPr id="3" name="Text Placeholder 2"/>
          <p:cNvSpPr>
            <a:spLocks noGrp="1"/>
          </p:cNvSpPr>
          <p:nvPr>
            <p:ph type="body" sz="quarter" idx="13" hasCustomPrompt="1"/>
          </p:nvPr>
        </p:nvSpPr>
        <p:spPr>
          <a:xfrm>
            <a:off x="263525" y="1225550"/>
            <a:ext cx="5756275" cy="298450"/>
          </a:xfrm>
          <a:prstGeom prst="rect">
            <a:avLst/>
          </a:prstGeom>
        </p:spPr>
        <p:txBody>
          <a:bodyPr/>
          <a:lstStyle>
            <a:lvl1pPr marL="0" indent="0" algn="ctr">
              <a:buNone/>
              <a:defRPr sz="1600" b="1" baseline="0">
                <a:solidFill>
                  <a:srgbClr val="006699"/>
                </a:solidFill>
                <a:latin typeface="+mn-lt" panose="020B0604030504040204" pitchFamily="34" charset="0"/>
                <a:ea typeface="+mn-lt" panose="020B0604030504040204" pitchFamily="34" charset="0"/>
              </a:defRPr>
            </a:lvl1pPr>
          </a:lstStyle>
          <a:p>
            <a:pPr lvl="0"/>
            <a:r>
              <a:rPr lang="en-GB" noProof="0" dirty="0"/>
              <a:t>Click to add table title</a:t>
            </a:r>
            <a:endParaRPr lang="en-GB" dirty="0"/>
          </a:p>
        </p:txBody>
      </p:sp>
      <p:sp>
        <p:nvSpPr>
          <p:cNvPr id="10" name="Text Placeholder 5"/>
          <p:cNvSpPr>
            <a:spLocks noGrp="1"/>
          </p:cNvSpPr>
          <p:nvPr>
            <p:ph type="body" sz="quarter" idx="12" hasCustomPrompt="1"/>
          </p:nvPr>
        </p:nvSpPr>
        <p:spPr>
          <a:xfrm>
            <a:off x="6248400" y="1225550"/>
            <a:ext cx="5679600" cy="4641850"/>
          </a:xfrm>
          <a:prstGeom prst="rect">
            <a:avLst/>
          </a:prstGeom>
        </p:spPr>
        <p:txBody>
          <a:bodyPr/>
          <a:lstStyle>
            <a:lvl1pPr marL="0" indent="0">
              <a:spcBef>
                <a:spcPts val="0"/>
              </a:spcBef>
              <a:spcAft>
                <a:spcPts val="1200"/>
              </a:spcAft>
              <a:buNone/>
              <a:defRPr sz="1800" b="0">
                <a:solidFill>
                  <a:srgbClr val="006699"/>
                </a:solidFill>
                <a:latin typeface="+mn-lt" panose="020B0604030504040204" pitchFamily="34" charset="0"/>
                <a:ea typeface="+mn-lt" panose="020B0604030504040204" pitchFamily="34" charset="0"/>
              </a:defRPr>
            </a:lvl1pPr>
            <a:lvl2pPr marL="216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2pPr>
            <a:lvl3pPr marL="432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3pPr>
            <a:lvl4pPr marL="648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4pPr>
            <a:lvl5pPr marL="864000" indent="-216000">
              <a:spcBef>
                <a:spcPts val="0"/>
              </a:spcBef>
              <a:spcAft>
                <a:spcPts val="600"/>
              </a:spcAft>
              <a:defRPr sz="1600">
                <a:solidFill>
                  <a:srgbClr val="006699"/>
                </a:solidFill>
                <a:latin typeface="+mn-lt" panose="020B0604030504040204" pitchFamily="34" charset="0"/>
                <a:ea typeface="+mn-lt" panose="020B0604030504040204" pitchFamily="34" charset="0"/>
              </a:defRPr>
            </a:lvl5pPr>
            <a:lvl6pPr>
              <a:defRPr sz="1600">
                <a:solidFill>
                  <a:srgbClr val="006699"/>
                </a:solidFill>
                <a:latin typeface="+mn-lt" panose="020B0604030504040204" pitchFamily="34" charset="0"/>
                <a:ea typeface="+mn-lt" panose="020B0604030504040204" pitchFamily="34" charset="0"/>
              </a:defRPr>
            </a:lvl6pPr>
            <a:lvl7pPr>
              <a:defRPr sz="1600">
                <a:solidFill>
                  <a:srgbClr val="006699"/>
                </a:solidFill>
                <a:latin typeface="+mn-lt" panose="020B0604030504040204" pitchFamily="34" charset="0"/>
                <a:ea typeface="+mn-lt" panose="020B0604030504040204" pitchFamily="34" charset="0"/>
              </a:defRPr>
            </a:lvl7pPr>
            <a:lvl8pPr>
              <a:defRPr sz="1600">
                <a:solidFill>
                  <a:srgbClr val="006699"/>
                </a:solidFill>
                <a:latin typeface="+mn-lt" panose="020B0604030504040204" pitchFamily="34" charset="0"/>
                <a:ea typeface="+mn-lt" panose="020B0604030504040204" pitchFamily="34" charset="0"/>
              </a:defRPr>
            </a:lvl8pPr>
          </a:lstStyle>
          <a:p>
            <a:pPr lvl="0"/>
            <a:r>
              <a:rPr lang="en-GB" noProof="0" dirty="0"/>
              <a:t>Click to add picture talking points.</a:t>
            </a:r>
            <a:br>
              <a:rPr lang="en-GB" noProof="0" dirty="0"/>
            </a:br>
            <a:r>
              <a:rPr lang="en-GB" noProof="0" dirty="0"/>
              <a:t>When pasting text into a text box, use the paste option “Use Destination Theme” or “keep Text Only”.</a:t>
            </a:r>
            <a:br>
              <a:rPr lang="en-GB" noProof="0" dirty="0"/>
            </a:br>
            <a:r>
              <a:rPr lang="en-GB" noProof="0" dirty="0"/>
              <a:t>Font is automatically set as Verdana. </a:t>
            </a:r>
            <a:br>
              <a:rPr lang="en-GB" noProof="0" dirty="0"/>
            </a:br>
            <a:r>
              <a:rPr lang="en-GB" noProof="0" dirty="0"/>
              <a:t>Avoid using font sizes below 16 pt.</a:t>
            </a:r>
          </a:p>
        </p:txBody>
      </p:sp>
    </p:spTree>
    <p:extLst>
      <p:ext uri="{BB962C8B-B14F-4D97-AF65-F5344CB8AC3E}">
        <p14:creationId xmlns:p14="http://schemas.microsoft.com/office/powerpoint/2010/main" val="35592304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477000"/>
            <a:ext cx="12192000" cy="381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eaLnBrk="1" hangingPunct="1">
              <a:defRPr/>
            </a:pPr>
            <a:r>
              <a:rPr lang="en-US" sz="700" b="1" dirty="0">
                <a:solidFill>
                  <a:srgbClr val="006699"/>
                </a:solidFill>
                <a:latin typeface="+mn-lt" panose="020B0604030504040204" pitchFamily="34" charset="0"/>
                <a:ea typeface="+mn-lt" panose="020B0604030504040204" pitchFamily="34" charset="0"/>
                <a:cs typeface="Arial" pitchFamily="34" charset="0"/>
              </a:rPr>
              <a:t>© 2024 OECD/NEA</a:t>
            </a:r>
          </a:p>
        </p:txBody>
      </p:sp>
      <p:sp>
        <p:nvSpPr>
          <p:cNvPr id="2" name="TextBox 1"/>
          <p:cNvSpPr txBox="1"/>
          <p:nvPr userDrawn="1"/>
        </p:nvSpPr>
        <p:spPr>
          <a:xfrm>
            <a:off x="10439400" y="6536694"/>
            <a:ext cx="1600200" cy="261610"/>
          </a:xfrm>
          <a:prstGeom prst="rect">
            <a:avLst/>
          </a:prstGeom>
          <a:noFill/>
        </p:spPr>
        <p:txBody>
          <a:bodyPr wrap="square" rtlCol="0" anchor="ctr">
            <a:spAutoFit/>
          </a:bodyPr>
          <a:lstStyle/>
          <a:p>
            <a:pPr algn="r"/>
            <a:fld id="{EE27CC96-3518-487B-96D3-A00378B46DDB}" type="slidenum">
              <a:rPr lang="fr-FR" sz="1100" b="1" smtClean="0">
                <a:solidFill>
                  <a:srgbClr val="006699"/>
                </a:solidFill>
                <a:latin typeface="+mn-lt" panose="020B0604030504040204" pitchFamily="34" charset="0"/>
                <a:ea typeface="+mn-lt" panose="020B0604030504040204" pitchFamily="34" charset="0"/>
              </a:rPr>
              <a:pPr algn="r"/>
              <a:t>‹#›</a:t>
            </a:fld>
            <a:endParaRPr lang="en-GB" sz="1100" b="1" dirty="0">
              <a:solidFill>
                <a:srgbClr val="006699"/>
              </a:solidFill>
              <a:latin typeface="+mn-lt" panose="020B0604030504040204" pitchFamily="34" charset="0"/>
              <a:ea typeface="+mn-lt" panose="020B0604030504040204" pitchFamily="34" charset="0"/>
            </a:endParaRPr>
          </a:p>
        </p:txBody>
      </p:sp>
      <p:sp>
        <p:nvSpPr>
          <p:cNvPr id="3" name="Rectangle 2"/>
          <p:cNvSpPr/>
          <p:nvPr userDrawn="1"/>
        </p:nvSpPr>
        <p:spPr>
          <a:xfrm>
            <a:off x="5451433" y="6559777"/>
            <a:ext cx="1289134" cy="215444"/>
          </a:xfrm>
          <a:prstGeom prst="rect">
            <a:avLst/>
          </a:prstGeom>
        </p:spPr>
        <p:txBody>
          <a:bodyPr wrap="none">
            <a:spAutoFit/>
          </a:bodyPr>
          <a:lstStyle/>
          <a:p>
            <a:pPr algn="ctr"/>
            <a:r>
              <a:rPr lang="en-GB" sz="800" b="1" kern="1200" dirty="0">
                <a:solidFill>
                  <a:srgbClr val="006699"/>
                </a:solidFill>
                <a:latin typeface="+mn-lt" panose="020B0604030504040204" pitchFamily="34" charset="0"/>
                <a:ea typeface="+mn-lt" panose="020B0604030504040204" pitchFamily="34" charset="0"/>
                <a:cs typeface="Arial" pitchFamily="34" charset="0"/>
              </a:rPr>
              <a:t>www.oecd-nea.org</a:t>
            </a:r>
          </a:p>
        </p:txBody>
      </p:sp>
      <p:sp>
        <p:nvSpPr>
          <p:cNvPr id="5" name="Rectangle 4"/>
          <p:cNvSpPr/>
          <p:nvPr userDrawn="1"/>
        </p:nvSpPr>
        <p:spPr>
          <a:xfrm>
            <a:off x="0" y="0"/>
            <a:ext cx="12192000" cy="99720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sz="800" dirty="0">
              <a:solidFill>
                <a:srgbClr val="006699"/>
              </a:solidFill>
              <a:latin typeface="+mn-lt" panose="020B0604030504040204" pitchFamily="34" charset="0"/>
              <a:ea typeface="+mn-lt" panose="020B0604030504040204" pitchFamily="34" charset="0"/>
              <a:cs typeface="Arial" pitchFamily="34" charset="0"/>
            </a:endParaRPr>
          </a:p>
        </p:txBody>
      </p:sp>
      <p:sp>
        <p:nvSpPr>
          <p:cNvPr id="4" name="Title Placeholder 3"/>
          <p:cNvSpPr>
            <a:spLocks noGrp="1"/>
          </p:cNvSpPr>
          <p:nvPr>
            <p:ph type="title"/>
          </p:nvPr>
        </p:nvSpPr>
        <p:spPr>
          <a:xfrm>
            <a:off x="228600" y="152401"/>
            <a:ext cx="11734800" cy="6858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5"/>
          <p:cNvSpPr>
            <a:spLocks noGrp="1"/>
          </p:cNvSpPr>
          <p:nvPr>
            <p:ph type="body" idx="1"/>
          </p:nvPr>
        </p:nvSpPr>
        <p:spPr>
          <a:xfrm>
            <a:off x="228600" y="1371600"/>
            <a:ext cx="11734800" cy="4427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4211" r:id="rId1"/>
    <p:sldLayoutId id="2147484223" r:id="rId2"/>
    <p:sldLayoutId id="2147484227" r:id="rId3"/>
    <p:sldLayoutId id="2147484225" r:id="rId4"/>
    <p:sldLayoutId id="2147484210" r:id="rId5"/>
    <p:sldLayoutId id="2147484226" r:id="rId6"/>
    <p:sldLayoutId id="2147484228" r:id="rId7"/>
    <p:sldLayoutId id="2147484231" r:id="rId8"/>
    <p:sldLayoutId id="2147484222" r:id="rId9"/>
    <p:sldLayoutId id="2147484230" r:id="rId10"/>
    <p:sldLayoutId id="2147484229" r:id="rId11"/>
    <p:sldLayoutId id="2147484236" r:id="rId12"/>
    <p:sldLayoutId id="2147484235" r:id="rId13"/>
    <p:sldLayoutId id="2147484237" r:id="rId14"/>
    <p:sldLayoutId id="2147484233" r:id="rId15"/>
    <p:sldLayoutId id="2147484234" r:id="rId16"/>
    <p:sldLayoutId id="2147484242" r:id="rId17"/>
    <p:sldLayoutId id="2147484243" r:id="rId18"/>
    <p:sldLayoutId id="2147484245" r:id="rId19"/>
    <p:sldLayoutId id="2147484246" r:id="rId20"/>
  </p:sldLayoutIdLst>
  <p:transition/>
  <p:hf hdr="0" dt="0"/>
  <p:txStyles>
    <p:titleStyle>
      <a:lvl1pPr algn="l" rtl="0" eaLnBrk="0" fontAlgn="base" hangingPunct="0">
        <a:spcBef>
          <a:spcPct val="0"/>
        </a:spcBef>
        <a:spcAft>
          <a:spcPct val="0"/>
        </a:spcAft>
        <a:defRPr sz="2800" b="1" kern="1200">
          <a:solidFill>
            <a:schemeClr val="accent1"/>
          </a:solidFill>
          <a:latin typeface="+mj-lt"/>
          <a:ea typeface="+mj-ea"/>
          <a:cs typeface="Arial" pitchFamily="34" charset="0"/>
        </a:defRPr>
      </a:lvl1pPr>
      <a:lvl2pPr algn="ctr" rtl="0" eaLnBrk="0" fontAlgn="base" hangingPunct="0">
        <a:spcBef>
          <a:spcPct val="0"/>
        </a:spcBef>
        <a:spcAft>
          <a:spcPct val="0"/>
        </a:spcAft>
        <a:defRPr sz="3200" b="1">
          <a:solidFill>
            <a:schemeClr val="accent1"/>
          </a:solidFill>
          <a:latin typeface="Arial" charset="0"/>
          <a:cs typeface="Arial" charset="0"/>
        </a:defRPr>
      </a:lvl2pPr>
      <a:lvl3pPr algn="ctr" rtl="0" eaLnBrk="0" fontAlgn="base" hangingPunct="0">
        <a:spcBef>
          <a:spcPct val="0"/>
        </a:spcBef>
        <a:spcAft>
          <a:spcPct val="0"/>
        </a:spcAft>
        <a:defRPr sz="3200" b="1">
          <a:solidFill>
            <a:schemeClr val="accent1"/>
          </a:solidFill>
          <a:latin typeface="Arial" charset="0"/>
          <a:cs typeface="Arial" charset="0"/>
        </a:defRPr>
      </a:lvl3pPr>
      <a:lvl4pPr algn="ctr" rtl="0" eaLnBrk="0" fontAlgn="base" hangingPunct="0">
        <a:spcBef>
          <a:spcPct val="0"/>
        </a:spcBef>
        <a:spcAft>
          <a:spcPct val="0"/>
        </a:spcAft>
        <a:defRPr sz="3200" b="1">
          <a:solidFill>
            <a:schemeClr val="accent1"/>
          </a:solidFill>
          <a:latin typeface="Arial" charset="0"/>
          <a:cs typeface="Arial" charset="0"/>
        </a:defRPr>
      </a:lvl4pPr>
      <a:lvl5pPr algn="ctr" rtl="0" eaLnBrk="0" fontAlgn="base" hangingPunct="0">
        <a:spcBef>
          <a:spcPct val="0"/>
        </a:spcBef>
        <a:spcAft>
          <a:spcPct val="0"/>
        </a:spcAft>
        <a:defRPr sz="32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600"/>
        </a:spcBef>
        <a:spcAft>
          <a:spcPts val="0"/>
        </a:spcAft>
        <a:buFont typeface="Arial" panose="020B0604020202020204" pitchFamily="34" charset="0"/>
        <a:buChar char="•"/>
        <a:defRPr sz="2000" b="0" kern="1200" baseline="0">
          <a:solidFill>
            <a:schemeClr val="accent1"/>
          </a:solidFill>
          <a:latin typeface="+mj-lt"/>
          <a:ea typeface="+mn-ea"/>
          <a:cs typeface="Arial" pitchFamily="34" charset="0"/>
        </a:defRPr>
      </a:lvl1pPr>
      <a:lvl2pPr marL="742950" indent="-285750" algn="l" rtl="0" eaLnBrk="0" fontAlgn="base" hangingPunct="0">
        <a:spcBef>
          <a:spcPts val="600"/>
        </a:spcBef>
        <a:spcAft>
          <a:spcPts val="0"/>
        </a:spcAft>
        <a:buFont typeface="Arial" panose="020B0604020202020204" pitchFamily="34" charset="0"/>
        <a:buChar char="–"/>
        <a:defRPr sz="2000" b="0" kern="1200" baseline="0">
          <a:solidFill>
            <a:schemeClr val="accent1"/>
          </a:solidFill>
          <a:latin typeface="+mj-lt"/>
          <a:ea typeface="+mn-ea"/>
          <a:cs typeface="Arial" pitchFamily="34" charset="0"/>
        </a:defRPr>
      </a:lvl2pPr>
      <a:lvl3pPr marL="1143000" indent="-228600" algn="l" rtl="0" eaLnBrk="0" fontAlgn="base" hangingPunct="0">
        <a:spcBef>
          <a:spcPts val="600"/>
        </a:spcBef>
        <a:spcAft>
          <a:spcPts val="0"/>
        </a:spcAft>
        <a:buFont typeface="Arial" panose="020B0604020202020204" pitchFamily="34" charset="0"/>
        <a:buChar char="•"/>
        <a:defRPr sz="1800" b="0" kern="1200" baseline="0">
          <a:solidFill>
            <a:schemeClr val="accent1"/>
          </a:solidFill>
          <a:latin typeface="+mj-lt"/>
          <a:ea typeface="+mn-ea"/>
          <a:cs typeface="Arial" charset="0"/>
        </a:defRPr>
      </a:lvl3pPr>
      <a:lvl4pPr marL="1600200" indent="-228600" algn="l" rtl="0" eaLnBrk="0" fontAlgn="base" hangingPunct="0">
        <a:spcBef>
          <a:spcPts val="600"/>
        </a:spcBef>
        <a:spcAft>
          <a:spcPts val="0"/>
        </a:spcAft>
        <a:buFont typeface="Arial" panose="020B0604020202020204" pitchFamily="34" charset="0"/>
        <a:buChar char="–"/>
        <a:defRPr sz="1800" b="0" kern="1200" baseline="0">
          <a:solidFill>
            <a:schemeClr val="accent1"/>
          </a:solidFill>
          <a:latin typeface="+mj-lt"/>
          <a:ea typeface="+mn-ea"/>
          <a:cs typeface="Arial" pitchFamily="34" charset="0"/>
        </a:defRPr>
      </a:lvl4pPr>
      <a:lvl5pPr marL="2057400" indent="-228600" algn="l" rtl="0" eaLnBrk="0" fontAlgn="base" hangingPunct="0">
        <a:spcBef>
          <a:spcPts val="600"/>
        </a:spcBef>
        <a:spcAft>
          <a:spcPts val="0"/>
        </a:spcAft>
        <a:buFont typeface="Arial" panose="020B0604020202020204" pitchFamily="34" charset="0"/>
        <a:buChar char="»"/>
        <a:defRPr sz="1800" b="0" kern="1200" baseline="0">
          <a:solidFill>
            <a:schemeClr val="accent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60556"/>
      </p:ext>
    </p:extLst>
  </p:cSld>
  <p:clrMap bg1="lt1" tx1="dk1" bg2="lt2" tx2="dk2" accent1="accent1" accent2="accent2" accent3="accent3" accent4="accent4" accent5="accent5" accent6="accent6" hlink="hlink" folHlink="folHlink"/>
  <p:sldLayoutIdLst>
    <p:sldLayoutId id="2147484209" r:id="rId1"/>
    <p:sldLayoutId id="2147484238" r:id="rId2"/>
    <p:sldLayoutId id="2147484215" r:id="rId3"/>
    <p:sldLayoutId id="2147484224" r:id="rId4"/>
    <p:sldLayoutId id="2147484213" r:id="rId5"/>
    <p:sldLayoutId id="2147484220" r:id="rId6"/>
    <p:sldLayoutId id="2147484214" r:id="rId7"/>
    <p:sldLayoutId id="2147484240" r:id="rId8"/>
    <p:sldLayoutId id="2147484247" r:id="rId9"/>
    <p:sldLayoutId id="214748424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git.oecd-nea.org/sinbad/templates-and-guidance" TargetMode="Externa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customXml" Target="../ink/ink2.xml"/><Relationship Id="rId18" Type="http://schemas.openxmlformats.org/officeDocument/2006/relationships/image" Target="../media/image43.png"/><Relationship Id="rId3" Type="http://schemas.openxmlformats.org/officeDocument/2006/relationships/hyperlink" Target="https://mynea.oecd-nea.org/sites/WPRS/EGPRS/SINBAD/Meetings/SINBAD%20Task%20Force%20Meeting%2C%2018%20April%202024%2004-18-2024%2009h00/Meeting%20material/10_Licence%20SINBAD%20%20V2.pdf" TargetMode="External"/><Relationship Id="rId7" Type="http://schemas.openxmlformats.org/officeDocument/2006/relationships/diagramLayout" Target="../diagrams/layout8.xml"/><Relationship Id="rId12" Type="http://schemas.openxmlformats.org/officeDocument/2006/relationships/image" Target="../media/image40.png"/><Relationship Id="rId17" Type="http://schemas.openxmlformats.org/officeDocument/2006/relationships/customXml" Target="../ink/ink4.xml"/><Relationship Id="rId2" Type="http://schemas.openxmlformats.org/officeDocument/2006/relationships/hyperlink" Target="https://mynea.oecd-nea.org/sites/WPRS/EGPRS/SINBAD/Meetings/SINBAD%20Task%20Force%20Meeting%2C%2018%20April%202024%2004-18-2024%2009h00/Meeting%20material/10_License%20SINBAD%20V1.pdf" TargetMode="External"/><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diagramData" Target="../diagrams/data8.xml"/><Relationship Id="rId11" Type="http://schemas.openxmlformats.org/officeDocument/2006/relationships/customXml" Target="../ink/ink1.xml"/><Relationship Id="rId5" Type="http://schemas.openxmlformats.org/officeDocument/2006/relationships/image" Target="../media/image26.png"/><Relationship Id="rId15" Type="http://schemas.openxmlformats.org/officeDocument/2006/relationships/customXml" Target="../ink/ink3.xml"/><Relationship Id="rId10" Type="http://schemas.microsoft.com/office/2007/relationships/diagramDrawing" Target="../diagrams/drawing8.xml"/><Relationship Id="rId19" Type="http://schemas.openxmlformats.org/officeDocument/2006/relationships/customXml" Target="../ink/ink5.xml"/><Relationship Id="rId4" Type="http://schemas.openxmlformats.org/officeDocument/2006/relationships/image" Target="../media/image25.png"/><Relationship Id="rId9" Type="http://schemas.openxmlformats.org/officeDocument/2006/relationships/diagramColors" Target="../diagrams/colors8.xml"/><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oe.cd/nea-sinbad" TargetMode="External"/><Relationship Id="rId2" Type="http://schemas.openxmlformats.org/officeDocument/2006/relationships/chart" Target="../charts/chart1.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SATIF-16, Frascati, Italy, 28 May 2024</a:t>
            </a:r>
          </a:p>
        </p:txBody>
      </p:sp>
      <p:sp>
        <p:nvSpPr>
          <p:cNvPr id="4" name="Title 3"/>
          <p:cNvSpPr>
            <a:spLocks noGrp="1"/>
          </p:cNvSpPr>
          <p:nvPr>
            <p:ph type="title"/>
          </p:nvPr>
        </p:nvSpPr>
        <p:spPr/>
        <p:txBody>
          <a:bodyPr/>
          <a:lstStyle/>
          <a:p>
            <a:r>
              <a:rPr lang="en-US" sz="2800" dirty="0"/>
              <a:t>The Shielding Integral Benchmark Archive Database (SINBAD) Task Force</a:t>
            </a:r>
          </a:p>
        </p:txBody>
      </p:sp>
      <p:sp>
        <p:nvSpPr>
          <p:cNvPr id="3" name="Text Placeholder 2"/>
          <p:cNvSpPr>
            <a:spLocks noGrp="1"/>
          </p:cNvSpPr>
          <p:nvPr>
            <p:ph type="body" sz="quarter" idx="13"/>
          </p:nvPr>
        </p:nvSpPr>
        <p:spPr>
          <a:xfrm>
            <a:off x="253035" y="4647363"/>
            <a:ext cx="4699963" cy="838200"/>
          </a:xfrm>
        </p:spPr>
        <p:txBody>
          <a:bodyPr/>
          <a:lstStyle/>
          <a:p>
            <a:r>
              <a:rPr lang="en-US" b="0" u="sng" dirty="0">
                <a:solidFill>
                  <a:schemeClr val="bg1">
                    <a:lumMod val="95000"/>
                  </a:schemeClr>
                </a:solidFill>
              </a:rPr>
              <a:t>Oliver BUSS</a:t>
            </a:r>
            <a:r>
              <a:rPr lang="en-US" b="0" dirty="0">
                <a:solidFill>
                  <a:schemeClr val="bg1">
                    <a:lumMod val="95000"/>
                  </a:schemeClr>
                </a:solidFill>
              </a:rPr>
              <a:t>, Evren DOGAN</a:t>
            </a:r>
            <a:br>
              <a:rPr lang="en-US" b="0" dirty="0">
                <a:solidFill>
                  <a:schemeClr val="bg1">
                    <a:lumMod val="95000"/>
                  </a:schemeClr>
                </a:solidFill>
              </a:rPr>
            </a:br>
            <a:r>
              <a:rPr lang="en-US" b="0" dirty="0">
                <a:solidFill>
                  <a:schemeClr val="bg1">
                    <a:lumMod val="95000"/>
                  </a:schemeClr>
                </a:solidFill>
              </a:rPr>
              <a:t>OECD NEA, Division of Nuclear Science &amp; Education, WPRS Secretariat</a:t>
            </a:r>
          </a:p>
          <a:p>
            <a:r>
              <a:rPr lang="en-US" b="0" dirty="0">
                <a:solidFill>
                  <a:schemeClr val="bg1">
                    <a:lumMod val="95000"/>
                  </a:schemeClr>
                </a:solidFill>
              </a:rPr>
              <a:t>Thomas MILLER</a:t>
            </a:r>
            <a:br>
              <a:rPr lang="en-US" b="0" dirty="0">
                <a:solidFill>
                  <a:schemeClr val="bg1">
                    <a:lumMod val="95000"/>
                  </a:schemeClr>
                </a:solidFill>
              </a:rPr>
            </a:br>
            <a:r>
              <a:rPr lang="en-US" b="0" dirty="0">
                <a:solidFill>
                  <a:schemeClr val="bg1">
                    <a:lumMod val="95000"/>
                  </a:schemeClr>
                </a:solidFill>
              </a:rPr>
              <a:t>Chair of SINBAD Task Force</a:t>
            </a:r>
            <a:br>
              <a:rPr lang="en-US" b="0" dirty="0">
                <a:solidFill>
                  <a:schemeClr val="bg1">
                    <a:lumMod val="95000"/>
                  </a:schemeClr>
                </a:solidFill>
              </a:rPr>
            </a:br>
            <a:r>
              <a:rPr lang="en-US" b="0" dirty="0">
                <a:solidFill>
                  <a:schemeClr val="bg1">
                    <a:lumMod val="95000"/>
                  </a:schemeClr>
                </a:solidFill>
              </a:rPr>
              <a:t>Oakridge National Laboratory, USA</a:t>
            </a:r>
          </a:p>
        </p:txBody>
      </p:sp>
      <p:sp>
        <p:nvSpPr>
          <p:cNvPr id="8" name="Text Placeholder 7">
            <a:extLst>
              <a:ext uri="{FF2B5EF4-FFF2-40B4-BE49-F238E27FC236}">
                <a16:creationId xmlns:a16="http://schemas.microsoft.com/office/drawing/2014/main" id="{796D49AD-A2E5-BBFE-FFA8-BC8A62A85D55}"/>
              </a:ext>
            </a:extLst>
          </p:cNvPr>
          <p:cNvSpPr>
            <a:spLocks noGrp="1"/>
          </p:cNvSpPr>
          <p:nvPr>
            <p:ph type="body" sz="quarter" idx="18"/>
          </p:nvPr>
        </p:nvSpPr>
        <p:spPr/>
        <p:txBody>
          <a:bodyPr/>
          <a:lstStyle/>
          <a:p>
            <a:r>
              <a:rPr lang="en-GB" dirty="0"/>
              <a:t>Reinvigorating SINBAD by Crowdsourcing</a:t>
            </a:r>
          </a:p>
          <a:p>
            <a:endParaRPr lang="en-GB" dirty="0"/>
          </a:p>
        </p:txBody>
      </p:sp>
    </p:spTree>
    <p:extLst>
      <p:ext uri="{BB962C8B-B14F-4D97-AF65-F5344CB8AC3E}">
        <p14:creationId xmlns:p14="http://schemas.microsoft.com/office/powerpoint/2010/main" val="410624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6129-7D35-7405-C1AC-7C8705358563}"/>
              </a:ext>
            </a:extLst>
          </p:cNvPr>
          <p:cNvSpPr>
            <a:spLocks noGrp="1"/>
          </p:cNvSpPr>
          <p:nvPr>
            <p:ph type="title"/>
          </p:nvPr>
        </p:nvSpPr>
        <p:spPr/>
        <p:txBody>
          <a:bodyPr>
            <a:normAutofit/>
          </a:bodyPr>
          <a:lstStyle/>
          <a:p>
            <a:r>
              <a:rPr lang="en-US" dirty="0"/>
              <a:t>Health Physics Research Reactor (HPRR)</a:t>
            </a:r>
            <a:endParaRPr lang="en-GB" dirty="0"/>
          </a:p>
        </p:txBody>
      </p:sp>
      <p:sp>
        <p:nvSpPr>
          <p:cNvPr id="3" name="Content Placeholder 2">
            <a:extLst>
              <a:ext uri="{FF2B5EF4-FFF2-40B4-BE49-F238E27FC236}">
                <a16:creationId xmlns:a16="http://schemas.microsoft.com/office/drawing/2014/main" id="{43AD2F6C-61A3-948B-DBB5-BDCBD352C9A4}"/>
              </a:ext>
            </a:extLst>
          </p:cNvPr>
          <p:cNvSpPr>
            <a:spLocks noGrp="1"/>
          </p:cNvSpPr>
          <p:nvPr>
            <p:ph idx="1"/>
          </p:nvPr>
        </p:nvSpPr>
        <p:spPr>
          <a:xfrm>
            <a:off x="448055" y="1653735"/>
            <a:ext cx="6877155" cy="4047778"/>
          </a:xfrm>
        </p:spPr>
        <p:txBody>
          <a:bodyPr>
            <a:normAutofit fontScale="92500" lnSpcReduction="10000"/>
          </a:bodyPr>
          <a:lstStyle/>
          <a:p>
            <a:r>
              <a:rPr lang="en-US" sz="2000" dirty="0">
                <a:solidFill>
                  <a:srgbClr val="006699"/>
                </a:solidFill>
                <a:latin typeface="+mn-lt"/>
              </a:rPr>
              <a:t>Evaluation work focused only on experimental data from ORNL-6240, the latest report available with the newest reactor configuration</a:t>
            </a:r>
          </a:p>
          <a:p>
            <a:r>
              <a:rPr lang="en-US" sz="2000" dirty="0">
                <a:solidFill>
                  <a:srgbClr val="006699"/>
                </a:solidFill>
                <a:latin typeface="+mn-lt"/>
              </a:rPr>
              <a:t>SINBAD evaluation will contain benchmarks from four 4 experiment categories:</a:t>
            </a:r>
          </a:p>
          <a:p>
            <a:pPr lvl="1"/>
            <a:r>
              <a:rPr lang="en-US" sz="1800" b="1" dirty="0">
                <a:solidFill>
                  <a:srgbClr val="006699"/>
                </a:solidFill>
              </a:rPr>
              <a:t>Total neutron fluence </a:t>
            </a:r>
            <a:r>
              <a:rPr lang="en-US" sz="1800" dirty="0">
                <a:solidFill>
                  <a:srgbClr val="006699"/>
                </a:solidFill>
              </a:rPr>
              <a:t>from a steady-state operation of the HPRR measured by Bonner sphere spectrometry, shielded and unshielded</a:t>
            </a:r>
          </a:p>
          <a:p>
            <a:pPr lvl="1"/>
            <a:r>
              <a:rPr lang="en-US" sz="1800" dirty="0">
                <a:solidFill>
                  <a:srgbClr val="006699"/>
                </a:solidFill>
              </a:rPr>
              <a:t>Derived </a:t>
            </a:r>
            <a:r>
              <a:rPr lang="en-US" sz="1800" b="1" dirty="0">
                <a:solidFill>
                  <a:srgbClr val="006699"/>
                </a:solidFill>
              </a:rPr>
              <a:t>neutron </a:t>
            </a:r>
            <a:r>
              <a:rPr lang="en-US" sz="1800" b="1" dirty="0" err="1">
                <a:solidFill>
                  <a:srgbClr val="006699"/>
                </a:solidFill>
              </a:rPr>
              <a:t>kerma</a:t>
            </a:r>
            <a:r>
              <a:rPr lang="en-US" sz="1800" b="1" dirty="0">
                <a:solidFill>
                  <a:srgbClr val="006699"/>
                </a:solidFill>
              </a:rPr>
              <a:t> </a:t>
            </a:r>
            <a:r>
              <a:rPr lang="en-US" sz="1800" dirty="0">
                <a:solidFill>
                  <a:srgbClr val="006699"/>
                </a:solidFill>
              </a:rPr>
              <a:t>results </a:t>
            </a:r>
          </a:p>
          <a:p>
            <a:pPr lvl="1"/>
            <a:r>
              <a:rPr lang="en-US" sz="1800" b="1" dirty="0">
                <a:solidFill>
                  <a:srgbClr val="006699"/>
                </a:solidFill>
              </a:rPr>
              <a:t>Sulfur pellet activation </a:t>
            </a:r>
            <a:r>
              <a:rPr lang="en-US" sz="1800" dirty="0">
                <a:solidFill>
                  <a:srgbClr val="006699"/>
                </a:solidFill>
              </a:rPr>
              <a:t>at different distances from an HPRR pulse, shielded and unshielded</a:t>
            </a:r>
          </a:p>
          <a:p>
            <a:pPr lvl="1"/>
            <a:r>
              <a:rPr lang="en-US" sz="1800" b="1" dirty="0">
                <a:solidFill>
                  <a:srgbClr val="006699"/>
                </a:solidFill>
              </a:rPr>
              <a:t>Gamma dose </a:t>
            </a:r>
            <a:r>
              <a:rPr lang="en-US" sz="1800" dirty="0">
                <a:solidFill>
                  <a:srgbClr val="006699"/>
                </a:solidFill>
              </a:rPr>
              <a:t>from an HPRR pulse measured by G-M counter and TLD</a:t>
            </a:r>
          </a:p>
          <a:p>
            <a:endParaRPr lang="en-GB" sz="2000" dirty="0"/>
          </a:p>
        </p:txBody>
      </p:sp>
      <p:pic>
        <p:nvPicPr>
          <p:cNvPr id="4" name="Picture 3">
            <a:extLst>
              <a:ext uri="{FF2B5EF4-FFF2-40B4-BE49-F238E27FC236}">
                <a16:creationId xmlns:a16="http://schemas.microsoft.com/office/drawing/2014/main" id="{A9522ABA-0E74-8D90-BD8E-4FD1694BA830}"/>
              </a:ext>
            </a:extLst>
          </p:cNvPr>
          <p:cNvPicPr/>
          <p:nvPr/>
        </p:nvPicPr>
        <p:blipFill>
          <a:blip r:embed="rId2"/>
          <a:stretch>
            <a:fillRect/>
          </a:stretch>
        </p:blipFill>
        <p:spPr>
          <a:xfrm>
            <a:off x="7467600" y="990600"/>
            <a:ext cx="4866790" cy="5675142"/>
          </a:xfrm>
          <a:prstGeom prst="rect">
            <a:avLst/>
          </a:prstGeom>
        </p:spPr>
      </p:pic>
    </p:spTree>
    <p:extLst>
      <p:ext uri="{BB962C8B-B14F-4D97-AF65-F5344CB8AC3E}">
        <p14:creationId xmlns:p14="http://schemas.microsoft.com/office/powerpoint/2010/main" val="83838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A156-FB3B-9607-BABE-4F273F8F7523}"/>
              </a:ext>
            </a:extLst>
          </p:cNvPr>
          <p:cNvSpPr>
            <a:spLocks noGrp="1"/>
          </p:cNvSpPr>
          <p:nvPr>
            <p:ph type="title"/>
          </p:nvPr>
        </p:nvSpPr>
        <p:spPr/>
        <p:txBody>
          <a:bodyPr/>
          <a:lstStyle/>
          <a:p>
            <a:r>
              <a:rPr lang="en-GB" dirty="0"/>
              <a:t>ASPIS Cranked Duct</a:t>
            </a:r>
          </a:p>
        </p:txBody>
      </p:sp>
      <p:sp>
        <p:nvSpPr>
          <p:cNvPr id="3" name="Content Placeholder 2">
            <a:extLst>
              <a:ext uri="{FF2B5EF4-FFF2-40B4-BE49-F238E27FC236}">
                <a16:creationId xmlns:a16="http://schemas.microsoft.com/office/drawing/2014/main" id="{A1F9AB5F-A709-535F-6337-0589648520A4}"/>
              </a:ext>
            </a:extLst>
          </p:cNvPr>
          <p:cNvSpPr>
            <a:spLocks noGrp="1"/>
          </p:cNvSpPr>
          <p:nvPr>
            <p:ph idx="1"/>
          </p:nvPr>
        </p:nvSpPr>
        <p:spPr>
          <a:xfrm>
            <a:off x="76201" y="1219200"/>
            <a:ext cx="4190999" cy="5181600"/>
          </a:xfrm>
        </p:spPr>
        <p:txBody>
          <a:bodyPr>
            <a:normAutofit lnSpcReduction="10000"/>
          </a:bodyPr>
          <a:lstStyle/>
          <a:p>
            <a:pPr>
              <a:lnSpc>
                <a:spcPct val="110000"/>
              </a:lnSpc>
            </a:pPr>
            <a:r>
              <a:rPr lang="en-US" sz="1400" dirty="0">
                <a:solidFill>
                  <a:srgbClr val="006699"/>
                </a:solidFill>
                <a:latin typeface="+mn-lt"/>
              </a:rPr>
              <a:t>NESTOR = Argonaut type reactor with caves in which shielding experiments could be performed. </a:t>
            </a:r>
          </a:p>
          <a:p>
            <a:pPr>
              <a:lnSpc>
                <a:spcPct val="110000"/>
              </a:lnSpc>
            </a:pPr>
            <a:r>
              <a:rPr lang="en-US" sz="1400" dirty="0">
                <a:solidFill>
                  <a:srgbClr val="006699"/>
                </a:solidFill>
                <a:latin typeface="+mn-lt"/>
              </a:rPr>
              <a:t>One of the caves is referred to as the ASPIS cave, in which experiments of the NESTOR Shielding and Dosimetry Improvement </a:t>
            </a:r>
            <a:r>
              <a:rPr lang="en-US" sz="1400" dirty="0" err="1">
                <a:solidFill>
                  <a:srgbClr val="006699"/>
                </a:solidFill>
                <a:latin typeface="+mn-lt"/>
              </a:rPr>
              <a:t>Programme</a:t>
            </a:r>
            <a:r>
              <a:rPr lang="en-US" sz="1400" dirty="0">
                <a:solidFill>
                  <a:srgbClr val="006699"/>
                </a:solidFill>
                <a:latin typeface="+mn-lt"/>
              </a:rPr>
              <a:t> (NESDIP) were performed by inserting a trolley containing different arrangements of materials.</a:t>
            </a:r>
          </a:p>
          <a:p>
            <a:pPr>
              <a:lnSpc>
                <a:spcPct val="110000"/>
              </a:lnSpc>
            </a:pPr>
            <a:r>
              <a:rPr lang="en-US" sz="1400" dirty="0">
                <a:solidFill>
                  <a:srgbClr val="006699"/>
                </a:solidFill>
                <a:latin typeface="+mn-lt"/>
              </a:rPr>
              <a:t>These source fission neutrons then penetrate a configurable neutron shield and entered a polythene backed cavity from where they could stream up through a roof slot into a three-legged “cranked” (kinked) duct.</a:t>
            </a:r>
          </a:p>
          <a:p>
            <a:pPr>
              <a:lnSpc>
                <a:spcPct val="110000"/>
              </a:lnSpc>
            </a:pPr>
            <a:r>
              <a:rPr lang="en-US" sz="1400" dirty="0">
                <a:solidFill>
                  <a:srgbClr val="006699"/>
                </a:solidFill>
                <a:latin typeface="+mn-lt"/>
              </a:rPr>
              <a:t>Neutron measurements were performed in the final leg of the duct with both BF3 and SP2 Hydrogen gas counters</a:t>
            </a:r>
            <a:endParaRPr lang="en-GB" sz="1400" dirty="0">
              <a:solidFill>
                <a:srgbClr val="006699"/>
              </a:solidFill>
              <a:latin typeface="+mn-lt"/>
            </a:endParaRPr>
          </a:p>
        </p:txBody>
      </p:sp>
      <p:pic>
        <p:nvPicPr>
          <p:cNvPr id="8" name="Picture 7">
            <a:extLst>
              <a:ext uri="{FF2B5EF4-FFF2-40B4-BE49-F238E27FC236}">
                <a16:creationId xmlns:a16="http://schemas.microsoft.com/office/drawing/2014/main" id="{0CA8E363-06A2-BA2C-2117-69608ADF6F65}"/>
              </a:ext>
            </a:extLst>
          </p:cNvPr>
          <p:cNvPicPr>
            <a:picLocks noChangeAspect="1"/>
          </p:cNvPicPr>
          <p:nvPr/>
        </p:nvPicPr>
        <p:blipFill>
          <a:blip r:embed="rId2"/>
          <a:stretch>
            <a:fillRect/>
          </a:stretch>
        </p:blipFill>
        <p:spPr>
          <a:xfrm>
            <a:off x="4409744" y="990601"/>
            <a:ext cx="7706055" cy="3962400"/>
          </a:xfrm>
          <a:prstGeom prst="rect">
            <a:avLst/>
          </a:prstGeom>
        </p:spPr>
      </p:pic>
    </p:spTree>
    <p:extLst>
      <p:ext uri="{BB962C8B-B14F-4D97-AF65-F5344CB8AC3E}">
        <p14:creationId xmlns:p14="http://schemas.microsoft.com/office/powerpoint/2010/main" val="51074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417BDC-66A7-D281-1FB5-45855CD5A463}"/>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BB792BAF-C615-90A2-3A66-EA204125D341}"/>
              </a:ext>
            </a:extLst>
          </p:cNvPr>
          <p:cNvSpPr>
            <a:spLocks noGrp="1"/>
          </p:cNvSpPr>
          <p:nvPr>
            <p:ph type="body" sz="quarter" idx="13"/>
          </p:nvPr>
        </p:nvSpPr>
        <p:spPr/>
        <p:txBody>
          <a:bodyPr/>
          <a:lstStyle/>
          <a:p>
            <a:endParaRPr lang="en-GB"/>
          </a:p>
        </p:txBody>
      </p:sp>
      <p:sp>
        <p:nvSpPr>
          <p:cNvPr id="4" name="Title 3">
            <a:extLst>
              <a:ext uri="{FF2B5EF4-FFF2-40B4-BE49-F238E27FC236}">
                <a16:creationId xmlns:a16="http://schemas.microsoft.com/office/drawing/2014/main" id="{DD1DCF99-8483-82DC-18B8-31142262F6E2}"/>
              </a:ext>
            </a:extLst>
          </p:cNvPr>
          <p:cNvSpPr>
            <a:spLocks noGrp="1"/>
          </p:cNvSpPr>
          <p:nvPr>
            <p:ph type="title"/>
          </p:nvPr>
        </p:nvSpPr>
        <p:spPr>
          <a:xfrm>
            <a:off x="253036" y="1730828"/>
            <a:ext cx="4699963" cy="1698172"/>
          </a:xfrm>
        </p:spPr>
        <p:txBody>
          <a:bodyPr/>
          <a:lstStyle/>
          <a:p>
            <a:r>
              <a:rPr lang="en-GB" dirty="0"/>
              <a:t>SINBAD Migration to GitLab</a:t>
            </a:r>
          </a:p>
        </p:txBody>
      </p:sp>
      <p:sp>
        <p:nvSpPr>
          <p:cNvPr id="5" name="Text Placeholder 4">
            <a:extLst>
              <a:ext uri="{FF2B5EF4-FFF2-40B4-BE49-F238E27FC236}">
                <a16:creationId xmlns:a16="http://schemas.microsoft.com/office/drawing/2014/main" id="{0162317D-E789-AEC7-1A7C-22524C72CF13}"/>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271200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SINBAD Migration to NEA GitLab</a:t>
            </a:r>
            <a:endParaRPr lang="en-US" dirty="0"/>
          </a:p>
        </p:txBody>
      </p:sp>
      <p:sp>
        <p:nvSpPr>
          <p:cNvPr id="7" name="Text Placeholder 6"/>
          <p:cNvSpPr>
            <a:spLocks noGrp="1"/>
          </p:cNvSpPr>
          <p:nvPr>
            <p:ph type="body" sz="quarter" idx="10"/>
          </p:nvPr>
        </p:nvSpPr>
        <p:spPr>
          <a:xfrm>
            <a:off x="266700" y="1371600"/>
            <a:ext cx="5219700" cy="4724400"/>
          </a:xfrm>
        </p:spPr>
        <p:txBody>
          <a:bodyPr>
            <a:normAutofit/>
          </a:bodyPr>
          <a:lstStyle/>
          <a:p>
            <a:r>
              <a:rPr lang="en-US" sz="2400" dirty="0"/>
              <a:t>WHY?</a:t>
            </a:r>
          </a:p>
          <a:p>
            <a:pPr lvl="1"/>
            <a:r>
              <a:rPr lang="en-US" sz="2400" dirty="0"/>
              <a:t>Provide platform for simple user feedback</a:t>
            </a:r>
          </a:p>
          <a:p>
            <a:pPr lvl="1"/>
            <a:r>
              <a:rPr lang="en-US" sz="2400" dirty="0"/>
              <a:t>Quick &amp; traceable change workflows</a:t>
            </a:r>
          </a:p>
          <a:p>
            <a:pPr lvl="1"/>
            <a:r>
              <a:rPr lang="en-US" sz="2400" dirty="0"/>
              <a:t>Enable users to upload proposed corrections and additional data</a:t>
            </a:r>
          </a:p>
          <a:p>
            <a:pPr lvl="1"/>
            <a:r>
              <a:rPr lang="en-US" sz="2400" dirty="0"/>
              <a:t>Full version control and control of main version by the SINBAD Task Force</a:t>
            </a:r>
          </a:p>
          <a:p>
            <a:endParaRPr lang="en-US" sz="2400" dirty="0"/>
          </a:p>
        </p:txBody>
      </p:sp>
      <p:graphicFrame>
        <p:nvGraphicFramePr>
          <p:cNvPr id="3" name="Diagram 2">
            <a:extLst>
              <a:ext uri="{FF2B5EF4-FFF2-40B4-BE49-F238E27FC236}">
                <a16:creationId xmlns:a16="http://schemas.microsoft.com/office/drawing/2014/main" id="{C8442444-7898-3E8B-A983-85F6D77C8AAE}"/>
              </a:ext>
            </a:extLst>
          </p:cNvPr>
          <p:cNvGraphicFramePr/>
          <p:nvPr>
            <p:extLst>
              <p:ext uri="{D42A27DB-BD31-4B8C-83A1-F6EECF244321}">
                <p14:modId xmlns:p14="http://schemas.microsoft.com/office/powerpoint/2010/main" val="3407697723"/>
              </p:ext>
            </p:extLst>
          </p:nvPr>
        </p:nvGraphicFramePr>
        <p:xfrm>
          <a:off x="5638800" y="969433"/>
          <a:ext cx="6553200" cy="5528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7316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752778FD-7784-494A-BD12-B881D602964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46DBB0D7-25F6-4376-8EF2-6F5A2FA37B09}"/>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369F65E8-3083-4F10-96F0-EF85F0D5331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52601B4D-1BFB-4D85-9CA9-44E9D521E79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DBB38BE3-55B6-4227-854B-87828331626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067D742D-2917-4322-B849-4775FE3B1DB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51825387-D339-4DDD-A08D-F751BA6FF4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Graphic spid="3" grpId="0" uiExpand="1">
        <p:bldSub>
          <a:bldDgm bld="one" rev="1"/>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1E23C-20F1-CBEB-E1C9-386F90B82E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E3261E-3649-2301-10D2-81FA16474BF9}"/>
              </a:ext>
            </a:extLst>
          </p:cNvPr>
          <p:cNvSpPr>
            <a:spLocks noGrp="1"/>
          </p:cNvSpPr>
          <p:nvPr>
            <p:ph type="title"/>
          </p:nvPr>
        </p:nvSpPr>
        <p:spPr>
          <a:xfrm>
            <a:off x="264160" y="227954"/>
            <a:ext cx="10972800" cy="609600"/>
          </a:xfrm>
        </p:spPr>
        <p:txBody>
          <a:bodyPr/>
          <a:lstStyle/>
          <a:p>
            <a:r>
              <a:rPr lang="en-US" sz="3200" dirty="0"/>
              <a:t>SINBAD Platform</a:t>
            </a:r>
            <a:endParaRPr lang="en-US" dirty="0"/>
          </a:p>
        </p:txBody>
      </p:sp>
      <p:sp>
        <p:nvSpPr>
          <p:cNvPr id="6" name="TextBox 5">
            <a:extLst>
              <a:ext uri="{FF2B5EF4-FFF2-40B4-BE49-F238E27FC236}">
                <a16:creationId xmlns:a16="http://schemas.microsoft.com/office/drawing/2014/main" id="{D40EBC1B-9C72-C4DB-C6B4-BE5B1E7B8A5D}"/>
              </a:ext>
            </a:extLst>
          </p:cNvPr>
          <p:cNvSpPr txBox="1"/>
          <p:nvPr/>
        </p:nvSpPr>
        <p:spPr>
          <a:xfrm>
            <a:off x="291077" y="1088172"/>
            <a:ext cx="5307084" cy="5324535"/>
          </a:xfrm>
          <a:prstGeom prst="rect">
            <a:avLst/>
          </a:prstGeom>
          <a:noFill/>
        </p:spPr>
        <p:txBody>
          <a:bodyPr wrap="square" rtlCol="0" anchor="t">
            <a:spAutoFit/>
          </a:bodyPr>
          <a:lstStyle/>
          <a:p>
            <a:pPr marL="342900" indent="-342900">
              <a:buFont typeface="Arial" panose="020B0604020202020204" pitchFamily="34" charset="0"/>
              <a:buChar char="•"/>
            </a:pPr>
            <a:r>
              <a:rPr lang="en-US" sz="2000" b="1" dirty="0">
                <a:latin typeface="+mn-lt"/>
              </a:rPr>
              <a:t>SINBAD hosted on NEA GitLab by OECD NEA Data Bank </a:t>
            </a:r>
            <a:r>
              <a:rPr lang="en-US" sz="2000" dirty="0">
                <a:latin typeface="+mn-lt"/>
              </a:rPr>
              <a:t>(on-premises)</a:t>
            </a:r>
            <a:endParaRPr lang="en-US" sz="2000" dirty="0">
              <a:latin typeface="+mn-lt"/>
              <a:cs typeface="Calibri"/>
            </a:endParaRPr>
          </a:p>
          <a:p>
            <a:pPr marL="800100" lvl="1" indent="-342900">
              <a:buFont typeface="Arial" panose="020B0604020202020204" pitchFamily="34" charset="0"/>
              <a:buChar char="•"/>
            </a:pPr>
            <a:r>
              <a:rPr lang="en-US" sz="2000" dirty="0">
                <a:latin typeface="+mn-lt"/>
              </a:rPr>
              <a:t>GitLab access </a:t>
            </a:r>
            <a:r>
              <a:rPr lang="en-US" sz="2000" b="1" dirty="0">
                <a:latin typeface="+mn-lt"/>
              </a:rPr>
              <a:t>for all licensees</a:t>
            </a:r>
          </a:p>
          <a:p>
            <a:pPr marL="800100" lvl="1" indent="-342900">
              <a:buFont typeface="Arial" panose="020B0604020202020204" pitchFamily="34" charset="0"/>
              <a:buChar char="•"/>
            </a:pPr>
            <a:r>
              <a:rPr lang="en-US" sz="2000" dirty="0">
                <a:latin typeface="+mn-lt"/>
              </a:rPr>
              <a:t>Subgroups work in branches &amp; issue merge requests to maintainers (NEA &amp; Task Force Chair)</a:t>
            </a:r>
          </a:p>
          <a:p>
            <a:pPr marL="342900" indent="-342900">
              <a:buFont typeface="Arial" panose="020B0604020202020204" pitchFamily="34" charset="0"/>
              <a:buChar char="•"/>
            </a:pPr>
            <a:r>
              <a:rPr lang="en-US" sz="2000" b="1" dirty="0">
                <a:latin typeface="+mn-lt"/>
                <a:cs typeface="Calibri"/>
              </a:rPr>
              <a:t>New evaluations added as new projects </a:t>
            </a:r>
            <a:r>
              <a:rPr lang="en-US" sz="2000" b="1" dirty="0">
                <a:latin typeface="+mn-lt"/>
                <a:cs typeface="Calibri"/>
                <a:sym typeface="Wingdings" panose="05000000000000000000" pitchFamily="2" charset="2"/>
              </a:rPr>
              <a:t> modular</a:t>
            </a:r>
            <a:endParaRPr lang="en-US" sz="2000" b="1" dirty="0">
              <a:latin typeface="+mn-lt"/>
              <a:cs typeface="Calibri"/>
            </a:endParaRPr>
          </a:p>
          <a:p>
            <a:pPr marL="342900" indent="-342900">
              <a:buFont typeface="Arial" panose="020B0604020202020204" pitchFamily="34" charset="0"/>
              <a:buChar char="•"/>
            </a:pPr>
            <a:r>
              <a:rPr lang="en-US" sz="2000" b="1" dirty="0">
                <a:latin typeface="+mn-lt"/>
              </a:rPr>
              <a:t>Issue Tracking:</a:t>
            </a:r>
            <a:endParaRPr lang="en-US" sz="2000" b="1" dirty="0">
              <a:latin typeface="+mn-lt"/>
              <a:cs typeface="Calibri"/>
            </a:endParaRPr>
          </a:p>
          <a:p>
            <a:pPr marL="800100" lvl="1" indent="-342900">
              <a:buFont typeface="Arial" panose="020B0604020202020204" pitchFamily="34" charset="0"/>
              <a:buChar char="•"/>
            </a:pPr>
            <a:r>
              <a:rPr lang="en-US" sz="2000" dirty="0">
                <a:latin typeface="+mn-lt"/>
              </a:rPr>
              <a:t>Transparent issue tracking for development within GitLab</a:t>
            </a:r>
            <a:endParaRPr lang="en-US" sz="2000" dirty="0">
              <a:latin typeface="+mn-lt"/>
              <a:cs typeface="Calibri"/>
            </a:endParaRPr>
          </a:p>
          <a:p>
            <a:pPr marL="800100" lvl="1" indent="-342900">
              <a:buFont typeface="Arial" panose="020B0604020202020204" pitchFamily="34" charset="0"/>
              <a:buChar char="•"/>
            </a:pPr>
            <a:r>
              <a:rPr lang="en-US" sz="2000" dirty="0">
                <a:latin typeface="+mn-lt"/>
              </a:rPr>
              <a:t>Users are asked to report issues</a:t>
            </a:r>
            <a:br>
              <a:rPr lang="en-US" sz="2000" strike="sngStrike" dirty="0">
                <a:latin typeface="+mn-lt"/>
                <a:cs typeface="Calibri"/>
              </a:rPr>
            </a:br>
            <a:r>
              <a:rPr lang="en-US" sz="2000" dirty="0">
                <a:latin typeface="+mn-lt"/>
              </a:rPr>
              <a:t>directly on GitLab </a:t>
            </a:r>
          </a:p>
          <a:p>
            <a:pPr marL="342900" indent="-342900">
              <a:buFont typeface="Arial" panose="020B0604020202020204" pitchFamily="34" charset="0"/>
              <a:buChar char="•"/>
            </a:pPr>
            <a:r>
              <a:rPr lang="en-US" sz="2000" b="1" dirty="0">
                <a:latin typeface="+mn-lt"/>
                <a:cs typeface="Calibri"/>
              </a:rPr>
              <a:t>Future SINBAD distribution only via NEA GitLab</a:t>
            </a:r>
          </a:p>
        </p:txBody>
      </p:sp>
      <p:pic>
        <p:nvPicPr>
          <p:cNvPr id="7" name="Picture 6">
            <a:extLst>
              <a:ext uri="{FF2B5EF4-FFF2-40B4-BE49-F238E27FC236}">
                <a16:creationId xmlns:a16="http://schemas.microsoft.com/office/drawing/2014/main" id="{1CE315A2-3B58-A570-C647-5B7762BE1A2E}"/>
              </a:ext>
            </a:extLst>
          </p:cNvPr>
          <p:cNvPicPr>
            <a:picLocks noChangeAspect="1"/>
          </p:cNvPicPr>
          <p:nvPr/>
        </p:nvPicPr>
        <p:blipFill rotWithShape="1">
          <a:blip r:embed="rId2"/>
          <a:srcRect t="29094"/>
          <a:stretch/>
        </p:blipFill>
        <p:spPr>
          <a:xfrm>
            <a:off x="9318432" y="-19259"/>
            <a:ext cx="2835468" cy="931181"/>
          </a:xfrm>
          <a:prstGeom prst="rect">
            <a:avLst/>
          </a:prstGeom>
        </p:spPr>
        <p:style>
          <a:lnRef idx="1">
            <a:schemeClr val="dk1"/>
          </a:lnRef>
          <a:fillRef idx="2">
            <a:schemeClr val="dk1"/>
          </a:fillRef>
          <a:effectRef idx="1">
            <a:schemeClr val="dk1"/>
          </a:effectRef>
          <a:fontRef idx="minor">
            <a:schemeClr val="dk1"/>
          </a:fontRef>
        </p:style>
      </p:pic>
      <p:graphicFrame>
        <p:nvGraphicFramePr>
          <p:cNvPr id="11" name="Content Placeholder 3">
            <a:extLst>
              <a:ext uri="{FF2B5EF4-FFF2-40B4-BE49-F238E27FC236}">
                <a16:creationId xmlns:a16="http://schemas.microsoft.com/office/drawing/2014/main" id="{4B604BE1-C79B-48BB-A844-67F556E96A0C}"/>
              </a:ext>
            </a:extLst>
          </p:cNvPr>
          <p:cNvGraphicFramePr>
            <a:graphicFrameLocks/>
          </p:cNvGraphicFramePr>
          <p:nvPr>
            <p:extLst>
              <p:ext uri="{D42A27DB-BD31-4B8C-83A1-F6EECF244321}">
                <p14:modId xmlns:p14="http://schemas.microsoft.com/office/powerpoint/2010/main" val="952799017"/>
              </p:ext>
            </p:extLst>
          </p:nvPr>
        </p:nvGraphicFramePr>
        <p:xfrm>
          <a:off x="6896100" y="1143000"/>
          <a:ext cx="5257800" cy="517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a16="http://schemas.microsoft.com/office/drawing/2014/main" id="{142B9EC2-3C88-A841-2A32-21E3404D0F95}"/>
              </a:ext>
            </a:extLst>
          </p:cNvPr>
          <p:cNvGrpSpPr/>
          <p:nvPr/>
        </p:nvGrpSpPr>
        <p:grpSpPr>
          <a:xfrm>
            <a:off x="9720943" y="5463413"/>
            <a:ext cx="1988062" cy="1089788"/>
            <a:chOff x="9144000" y="5105400"/>
            <a:chExt cx="1600200" cy="1089788"/>
          </a:xfrm>
        </p:grpSpPr>
        <p:sp>
          <p:nvSpPr>
            <p:cNvPr id="4" name="Rectangle 3">
              <a:extLst>
                <a:ext uri="{FF2B5EF4-FFF2-40B4-BE49-F238E27FC236}">
                  <a16:creationId xmlns:a16="http://schemas.microsoft.com/office/drawing/2014/main" id="{515944CA-A277-C5D9-3231-4C59D3AE0314}"/>
                </a:ext>
              </a:extLst>
            </p:cNvPr>
            <p:cNvSpPr/>
            <p:nvPr/>
          </p:nvSpPr>
          <p:spPr>
            <a:xfrm>
              <a:off x="9296400" y="5562600"/>
              <a:ext cx="1447800" cy="63258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Evaluation X</a:t>
              </a:r>
              <a:endParaRPr lang="en-GB" sz="1600" dirty="0"/>
            </a:p>
          </p:txBody>
        </p:sp>
        <p:cxnSp>
          <p:nvCxnSpPr>
            <p:cNvPr id="9" name="Straight Connector 8">
              <a:extLst>
                <a:ext uri="{FF2B5EF4-FFF2-40B4-BE49-F238E27FC236}">
                  <a16:creationId xmlns:a16="http://schemas.microsoft.com/office/drawing/2014/main" id="{B18385ED-E03A-19EB-EC8C-2D6DF3E08C2B}"/>
                </a:ext>
              </a:extLst>
            </p:cNvPr>
            <p:cNvCxnSpPr>
              <a:cxnSpLocks/>
            </p:cNvCxnSpPr>
            <p:nvPr/>
          </p:nvCxnSpPr>
          <p:spPr>
            <a:xfrm>
              <a:off x="9153525" y="5105400"/>
              <a:ext cx="0" cy="7465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B274A1-7DBC-0029-9A78-1A75B04F4B10}"/>
                </a:ext>
              </a:extLst>
            </p:cNvPr>
            <p:cNvCxnSpPr>
              <a:cxnSpLocks/>
            </p:cNvCxnSpPr>
            <p:nvPr/>
          </p:nvCxnSpPr>
          <p:spPr>
            <a:xfrm>
              <a:off x="9144000" y="5851981"/>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3ED9561A-B4C8-AFA1-474C-9BF320AD2A8B}"/>
              </a:ext>
            </a:extLst>
          </p:cNvPr>
          <p:cNvSpPr txBox="1"/>
          <p:nvPr/>
        </p:nvSpPr>
        <p:spPr>
          <a:xfrm>
            <a:off x="6705600" y="1015718"/>
            <a:ext cx="5486400" cy="457200"/>
          </a:xfrm>
          <a:prstGeom prst="rect">
            <a:avLst/>
          </a:prstGeom>
          <a:noFill/>
        </p:spPr>
        <p:txBody>
          <a:bodyPr wrap="square" rtlCol="0">
            <a:spAutoFit/>
          </a:bodyPr>
          <a:lstStyle/>
          <a:p>
            <a:r>
              <a:rPr lang="de-DE" dirty="0"/>
              <a:t>GitLab Group/Project </a:t>
            </a:r>
            <a:r>
              <a:rPr lang="de-DE" dirty="0" err="1"/>
              <a:t>Structure</a:t>
            </a:r>
            <a:r>
              <a:rPr lang="de-DE" dirty="0"/>
              <a:t>:</a:t>
            </a:r>
            <a:endParaRPr lang="en-GB" dirty="0"/>
          </a:p>
        </p:txBody>
      </p:sp>
    </p:spTree>
    <p:extLst>
      <p:ext uri="{BB962C8B-B14F-4D97-AF65-F5344CB8AC3E}">
        <p14:creationId xmlns:p14="http://schemas.microsoft.com/office/powerpoint/2010/main" val="1942808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SINBAD Versions</a:t>
            </a:r>
          </a:p>
        </p:txBody>
      </p:sp>
      <p:sp>
        <p:nvSpPr>
          <p:cNvPr id="4" name="Text Placeholder 3"/>
          <p:cNvSpPr>
            <a:spLocks noGrp="1"/>
          </p:cNvSpPr>
          <p:nvPr>
            <p:ph type="body" sz="quarter" idx="11"/>
          </p:nvPr>
        </p:nvSpPr>
        <p:spPr/>
        <p:txBody>
          <a:bodyPr/>
          <a:lstStyle/>
          <a:p>
            <a:r>
              <a:rPr lang="en-US" dirty="0"/>
              <a:t> </a:t>
            </a:r>
          </a:p>
          <a:p>
            <a:endParaRPr lang="en-US" dirty="0"/>
          </a:p>
        </p:txBody>
      </p:sp>
      <p:sp>
        <p:nvSpPr>
          <p:cNvPr id="5" name="Text Placeholder 4"/>
          <p:cNvSpPr>
            <a:spLocks noGrp="1"/>
          </p:cNvSpPr>
          <p:nvPr>
            <p:ph type="body" sz="quarter" idx="12"/>
          </p:nvPr>
        </p:nvSpPr>
        <p:spPr>
          <a:xfrm>
            <a:off x="457200" y="4397950"/>
            <a:ext cx="11470800" cy="1902836"/>
          </a:xfrm>
        </p:spPr>
        <p:txBody>
          <a:bodyPr>
            <a:normAutofit lnSpcReduction="10000"/>
          </a:bodyPr>
          <a:lstStyle/>
          <a:p>
            <a:r>
              <a:rPr lang="en-US" sz="2400" b="1" dirty="0"/>
              <a:t>2 versions of SINBAD on GitLab</a:t>
            </a:r>
          </a:p>
          <a:p>
            <a:pPr marL="342900" indent="-342900">
              <a:buFont typeface="Arial" panose="020B0604020202020204" pitchFamily="34" charset="0"/>
              <a:buChar char="•"/>
            </a:pPr>
            <a:r>
              <a:rPr lang="en-US" sz="2400" b="1" dirty="0"/>
              <a:t>Sinbad.V1</a:t>
            </a:r>
            <a:r>
              <a:rPr lang="en-US" sz="2400" dirty="0"/>
              <a:t>:containing the </a:t>
            </a:r>
            <a:r>
              <a:rPr lang="en-US" sz="2400" b="1" dirty="0"/>
              <a:t>original</a:t>
            </a:r>
            <a:r>
              <a:rPr lang="en-US" sz="2400" dirty="0"/>
              <a:t> entries (updated to GitLab)</a:t>
            </a:r>
          </a:p>
          <a:p>
            <a:pPr marL="342900" indent="-342900">
              <a:buFont typeface="Arial" panose="020B0604020202020204" pitchFamily="34" charset="0"/>
              <a:buChar char="•"/>
            </a:pPr>
            <a:r>
              <a:rPr lang="en-US" sz="2400" b="1" dirty="0"/>
              <a:t>Sinbad.v2</a:t>
            </a:r>
            <a:r>
              <a:rPr lang="en-US" sz="2400" dirty="0"/>
              <a:t>:</a:t>
            </a:r>
            <a:r>
              <a:rPr lang="en-US" sz="2400" b="1" dirty="0"/>
              <a:t>current version, </a:t>
            </a:r>
            <a:r>
              <a:rPr lang="en-US" sz="2400" dirty="0"/>
              <a:t>designed for maintenance, allowing contributors to work on this version</a:t>
            </a:r>
          </a:p>
          <a:p>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83021"/>
            <a:ext cx="8686800" cy="3247586"/>
          </a:xfrm>
          <a:prstGeom prst="rect">
            <a:avLst/>
          </a:prstGeom>
        </p:spPr>
      </p:pic>
    </p:spTree>
    <p:extLst>
      <p:ext uri="{BB962C8B-B14F-4D97-AF65-F5344CB8AC3E}">
        <p14:creationId xmlns:p14="http://schemas.microsoft.com/office/powerpoint/2010/main" val="38483951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BA0806-8065-5A47-E903-6094CC31B9F6}"/>
              </a:ext>
            </a:extLst>
          </p:cNvPr>
          <p:cNvSpPr>
            <a:spLocks noGrp="1"/>
          </p:cNvSpPr>
          <p:nvPr>
            <p:ph type="title"/>
          </p:nvPr>
        </p:nvSpPr>
        <p:spPr/>
        <p:txBody>
          <a:bodyPr/>
          <a:lstStyle/>
          <a:p>
            <a:r>
              <a:rPr lang="en-US" dirty="0"/>
              <a:t>SINBAD Distribution Process</a:t>
            </a:r>
            <a:endParaRPr lang="en-GB" dirty="0"/>
          </a:p>
        </p:txBody>
      </p:sp>
      <p:sp>
        <p:nvSpPr>
          <p:cNvPr id="7" name="Text Placeholder 6">
            <a:extLst>
              <a:ext uri="{FF2B5EF4-FFF2-40B4-BE49-F238E27FC236}">
                <a16:creationId xmlns:a16="http://schemas.microsoft.com/office/drawing/2014/main" id="{69D6106E-727F-E8EF-802E-3A79D1C31ACB}"/>
              </a:ext>
            </a:extLst>
          </p:cNvPr>
          <p:cNvSpPr>
            <a:spLocks noGrp="1"/>
          </p:cNvSpPr>
          <p:nvPr>
            <p:ph type="body" sz="quarter" idx="10"/>
          </p:nvPr>
        </p:nvSpPr>
        <p:spPr>
          <a:xfrm>
            <a:off x="266700" y="1371600"/>
            <a:ext cx="6210300" cy="4724400"/>
          </a:xfrm>
        </p:spPr>
        <p:txBody>
          <a:bodyPr>
            <a:normAutofit lnSpcReduction="10000"/>
          </a:bodyPr>
          <a:lstStyle/>
          <a:p>
            <a:pPr marL="457200" indent="-457200">
              <a:buFont typeface="+mj-lt"/>
              <a:buAutoNum type="arabicPeriod"/>
            </a:pPr>
            <a:r>
              <a:rPr lang="en-GB" sz="2400" dirty="0"/>
              <a:t>Users request licenses at NEA-DB or RSICC </a:t>
            </a:r>
          </a:p>
          <a:p>
            <a:pPr marL="457200" indent="-457200">
              <a:buFont typeface="+mj-lt"/>
              <a:buAutoNum type="arabicPeriod"/>
            </a:pPr>
            <a:r>
              <a:rPr lang="en-GB" sz="2400" dirty="0"/>
              <a:t>All licensed users (also RSICC licensees) are given access to the NEA </a:t>
            </a:r>
            <a:r>
              <a:rPr lang="en-GB" sz="2400" dirty="0" err="1"/>
              <a:t>GitLab</a:t>
            </a:r>
            <a:r>
              <a:rPr lang="en-GB" sz="2400" dirty="0"/>
              <a:t> system by NEA DB </a:t>
            </a:r>
          </a:p>
          <a:p>
            <a:pPr marL="457200" indent="-457200">
              <a:buFont typeface="+mj-lt"/>
              <a:buAutoNum type="arabicPeriod"/>
            </a:pPr>
            <a:r>
              <a:rPr lang="en-GB" sz="2400" dirty="0"/>
              <a:t>Licensees will also have access to all future revisions of a SINBAD Version</a:t>
            </a:r>
          </a:p>
          <a:p>
            <a:endParaRPr lang="en-GB" sz="2400" dirty="0"/>
          </a:p>
          <a:p>
            <a:pPr>
              <a:buFont typeface="Wingdings" panose="05000000000000000000" pitchFamily="2" charset="2"/>
              <a:buChar char="è"/>
            </a:pPr>
            <a:r>
              <a:rPr lang="en-GB" sz="2400" dirty="0">
                <a:sym typeface="Wingdings" panose="05000000000000000000" pitchFamily="2" charset="2"/>
              </a:rPr>
              <a:t>Users have always access to most up-to-date information</a:t>
            </a:r>
          </a:p>
          <a:p>
            <a:pPr marL="0" indent="0">
              <a:buNone/>
            </a:pPr>
            <a:endParaRPr lang="en-GB" sz="2400" dirty="0"/>
          </a:p>
        </p:txBody>
      </p:sp>
      <p:pic>
        <p:nvPicPr>
          <p:cNvPr id="3" name="Picture 2">
            <a:extLst>
              <a:ext uri="{FF2B5EF4-FFF2-40B4-BE49-F238E27FC236}">
                <a16:creationId xmlns:a16="http://schemas.microsoft.com/office/drawing/2014/main" id="{F83694B9-63F4-4D19-3381-72FC95B42457}"/>
              </a:ext>
            </a:extLst>
          </p:cNvPr>
          <p:cNvPicPr>
            <a:picLocks noChangeAspect="1"/>
          </p:cNvPicPr>
          <p:nvPr/>
        </p:nvPicPr>
        <p:blipFill>
          <a:blip r:embed="rId3"/>
          <a:stretch>
            <a:fillRect/>
          </a:stretch>
        </p:blipFill>
        <p:spPr>
          <a:xfrm>
            <a:off x="6705602" y="1094014"/>
            <a:ext cx="6521823" cy="5279571"/>
          </a:xfrm>
          <a:prstGeom prst="rect">
            <a:avLst/>
          </a:prstGeom>
        </p:spPr>
      </p:pic>
    </p:spTree>
    <p:extLst>
      <p:ext uri="{BB962C8B-B14F-4D97-AF65-F5344CB8AC3E}">
        <p14:creationId xmlns:p14="http://schemas.microsoft.com/office/powerpoint/2010/main" val="2198746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ED5C30-23A0-48F5-9E76-2C3A508CE8C4}"/>
              </a:ext>
            </a:extLst>
          </p:cNvPr>
          <p:cNvSpPr>
            <a:spLocks noGrp="1"/>
          </p:cNvSpPr>
          <p:nvPr>
            <p:ph type="title"/>
          </p:nvPr>
        </p:nvSpPr>
        <p:spPr/>
        <p:txBody>
          <a:bodyPr/>
          <a:lstStyle/>
          <a:p>
            <a:r>
              <a:rPr lang="en-GB" dirty="0"/>
              <a:t>Outlook and Conclusions</a:t>
            </a:r>
          </a:p>
        </p:txBody>
      </p:sp>
      <p:sp>
        <p:nvSpPr>
          <p:cNvPr id="8" name="Text Placeholder 7">
            <a:extLst>
              <a:ext uri="{FF2B5EF4-FFF2-40B4-BE49-F238E27FC236}">
                <a16:creationId xmlns:a16="http://schemas.microsoft.com/office/drawing/2014/main" id="{D9D9CEE8-64F2-4B93-680E-0DCFF8B0F446}"/>
              </a:ext>
            </a:extLst>
          </p:cNvPr>
          <p:cNvSpPr>
            <a:spLocks noGrp="1"/>
          </p:cNvSpPr>
          <p:nvPr>
            <p:ph type="body" sz="quarter" idx="10"/>
          </p:nvPr>
        </p:nvSpPr>
        <p:spPr/>
        <p:txBody>
          <a:bodyPr>
            <a:normAutofit fontScale="85000" lnSpcReduction="20000"/>
          </a:bodyPr>
          <a:lstStyle/>
          <a:p>
            <a:r>
              <a:rPr lang="en-GB" sz="2400" b="1" dirty="0"/>
              <a:t>Successful migration of SINBAD to NEA GitLab</a:t>
            </a:r>
          </a:p>
          <a:p>
            <a:r>
              <a:rPr lang="en-GB" sz="2400" b="1" dirty="0"/>
              <a:t>GitLab system supports </a:t>
            </a:r>
            <a:r>
              <a:rPr lang="en-US" sz="2400" b="1" dirty="0"/>
              <a:t>crowdsourcing to drive the future SINBAD development: users can easily provide feedback and get involved in development process</a:t>
            </a:r>
          </a:p>
          <a:p>
            <a:r>
              <a:rPr lang="en-US" sz="2400" b="1" dirty="0"/>
              <a:t>Transparent maintenance &amp; development process</a:t>
            </a:r>
          </a:p>
          <a:p>
            <a:r>
              <a:rPr lang="en-US" sz="2400" b="1" dirty="0"/>
              <a:t>Ready to acquire experimental data in “Maturity Level 1”</a:t>
            </a:r>
          </a:p>
          <a:p>
            <a:endParaRPr lang="en-GB" sz="2400" b="1" dirty="0"/>
          </a:p>
          <a:p>
            <a:r>
              <a:rPr lang="en-GB" sz="2400" b="1" dirty="0"/>
              <a:t>SINBAD licensing by RSICC and NEA DB </a:t>
            </a:r>
          </a:p>
          <a:p>
            <a:r>
              <a:rPr lang="en-GB" sz="2400" b="1" dirty="0"/>
              <a:t>SINBAD distribution in future only via NEA GitLab</a:t>
            </a:r>
          </a:p>
          <a:p>
            <a:endParaRPr lang="en-GB" sz="2400" b="1" dirty="0"/>
          </a:p>
          <a:p>
            <a:r>
              <a:rPr lang="en-GB" sz="2400" b="1" dirty="0">
                <a:solidFill>
                  <a:srgbClr val="00B050"/>
                </a:solidFill>
              </a:rPr>
              <a:t>RTS 2024: need for unified results format, need exchange of numerical benchmark results, exchange input decks, identify synergies in geometry converter projects</a:t>
            </a:r>
          </a:p>
          <a:p>
            <a:endParaRPr lang="en-GB" b="1" dirty="0"/>
          </a:p>
          <a:p>
            <a:endParaRPr lang="en-GB" b="1" dirty="0"/>
          </a:p>
        </p:txBody>
      </p:sp>
    </p:spTree>
    <p:extLst>
      <p:ext uri="{BB962C8B-B14F-4D97-AF65-F5344CB8AC3E}">
        <p14:creationId xmlns:p14="http://schemas.microsoft.com/office/powerpoint/2010/main" val="12028861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37E17-10E7-25CA-1761-63329D2EC1F9}"/>
              </a:ext>
            </a:extLst>
          </p:cNvPr>
          <p:cNvSpPr>
            <a:spLocks noGrp="1"/>
          </p:cNvSpPr>
          <p:nvPr>
            <p:ph type="body" sz="quarter" idx="18"/>
          </p:nvPr>
        </p:nvSpPr>
        <p:spPr>
          <a:xfrm>
            <a:off x="7848600" y="4419600"/>
            <a:ext cx="4152900" cy="1364922"/>
          </a:xfrm>
        </p:spPr>
        <p:txBody>
          <a:bodyPr/>
          <a:lstStyle/>
          <a:p>
            <a:r>
              <a:rPr lang="en-GB" dirty="0"/>
              <a:t> </a:t>
            </a:r>
          </a:p>
        </p:txBody>
      </p:sp>
      <p:sp>
        <p:nvSpPr>
          <p:cNvPr id="3" name="Title 2">
            <a:extLst>
              <a:ext uri="{FF2B5EF4-FFF2-40B4-BE49-F238E27FC236}">
                <a16:creationId xmlns:a16="http://schemas.microsoft.com/office/drawing/2014/main" id="{076562A7-592C-DD2A-FA40-36BF71CA9749}"/>
              </a:ext>
            </a:extLst>
          </p:cNvPr>
          <p:cNvSpPr>
            <a:spLocks noGrp="1"/>
          </p:cNvSpPr>
          <p:nvPr>
            <p:ph type="title"/>
          </p:nvPr>
        </p:nvSpPr>
        <p:spPr>
          <a:xfrm>
            <a:off x="7848600" y="755322"/>
            <a:ext cx="4152900" cy="3283277"/>
          </a:xfrm>
        </p:spPr>
        <p:txBody>
          <a:bodyPr/>
          <a:lstStyle/>
          <a:p>
            <a:r>
              <a:rPr lang="en-GB" dirty="0"/>
              <a:t>For more information please contact:</a:t>
            </a:r>
            <a:br>
              <a:rPr lang="en-GB" dirty="0"/>
            </a:br>
            <a:br>
              <a:rPr lang="en-GB" dirty="0"/>
            </a:br>
            <a:r>
              <a:rPr lang="en-GB" sz="2200" dirty="0"/>
              <a:t>wprs@oecd-nea.org</a:t>
            </a:r>
          </a:p>
        </p:txBody>
      </p:sp>
      <p:sp>
        <p:nvSpPr>
          <p:cNvPr id="4" name="Text Placeholder 3">
            <a:extLst>
              <a:ext uri="{FF2B5EF4-FFF2-40B4-BE49-F238E27FC236}">
                <a16:creationId xmlns:a16="http://schemas.microsoft.com/office/drawing/2014/main" id="{AFB44CC1-6C23-34D9-1504-974CF19A6DE0}"/>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38293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System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863" y="1516414"/>
            <a:ext cx="7708738" cy="3957426"/>
          </a:xfrm>
          <a:prstGeom prst="rect">
            <a:avLst/>
          </a:prstGeom>
        </p:spPr>
      </p:pic>
      <p:sp>
        <p:nvSpPr>
          <p:cNvPr id="5" name="Rectangle 4"/>
          <p:cNvSpPr/>
          <p:nvPr/>
        </p:nvSpPr>
        <p:spPr>
          <a:xfrm>
            <a:off x="128976" y="2547573"/>
            <a:ext cx="1612738"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3"/>
          </p:cNvCxnSpPr>
          <p:nvPr/>
        </p:nvCxnSpPr>
        <p:spPr>
          <a:xfrm flipV="1">
            <a:off x="1741714" y="1799759"/>
            <a:ext cx="6343896" cy="862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096496" y="1565486"/>
            <a:ext cx="4030190" cy="1323439"/>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6699"/>
                </a:solidFill>
              </a:rPr>
              <a:t>GitLab's issue system efficiently </a:t>
            </a:r>
            <a:r>
              <a:rPr lang="en-US" sz="2000" b="1" dirty="0">
                <a:solidFill>
                  <a:srgbClr val="006699"/>
                </a:solidFill>
              </a:rPr>
              <a:t>tracks tasks </a:t>
            </a:r>
            <a:r>
              <a:rPr lang="en-US" sz="2000" dirty="0">
                <a:solidFill>
                  <a:srgbClr val="006699"/>
                </a:solidFill>
              </a:rPr>
              <a:t>in one central location.</a:t>
            </a:r>
          </a:p>
          <a:p>
            <a:pPr marL="285750" indent="-285750">
              <a:buFont typeface="Arial" panose="020B0604020202020204" pitchFamily="34" charset="0"/>
              <a:buChar char="•"/>
            </a:pPr>
            <a:endParaRPr lang="en-US" sz="2000" dirty="0">
              <a:solidFill>
                <a:srgbClr val="006699"/>
              </a:solidFill>
            </a:endParaRPr>
          </a:p>
        </p:txBody>
      </p:sp>
    </p:spTree>
    <p:extLst>
      <p:ext uri="{BB962C8B-B14F-4D97-AF65-F5344CB8AC3E}">
        <p14:creationId xmlns:p14="http://schemas.microsoft.com/office/powerpoint/2010/main" val="21100034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7BAB86-9E52-51A2-F890-C4307297D744}"/>
              </a:ext>
            </a:extLst>
          </p:cNvPr>
          <p:cNvSpPr>
            <a:spLocks noGrp="1"/>
          </p:cNvSpPr>
          <p:nvPr>
            <p:ph type="title"/>
          </p:nvPr>
        </p:nvSpPr>
        <p:spPr/>
        <p:txBody>
          <a:bodyPr>
            <a:normAutofit/>
          </a:bodyPr>
          <a:lstStyle/>
          <a:p>
            <a:r>
              <a:rPr lang="en-GB" sz="2800" dirty="0"/>
              <a:t>Outline</a:t>
            </a:r>
            <a:endParaRPr lang="en-GB" dirty="0"/>
          </a:p>
        </p:txBody>
      </p:sp>
      <p:sp>
        <p:nvSpPr>
          <p:cNvPr id="9" name="Text Placeholder 8">
            <a:extLst>
              <a:ext uri="{FF2B5EF4-FFF2-40B4-BE49-F238E27FC236}">
                <a16:creationId xmlns:a16="http://schemas.microsoft.com/office/drawing/2014/main" id="{51D4EA2A-CEB6-AA4A-180A-16613B21631E}"/>
              </a:ext>
            </a:extLst>
          </p:cNvPr>
          <p:cNvSpPr>
            <a:spLocks noGrp="1"/>
          </p:cNvSpPr>
          <p:nvPr>
            <p:ph type="body" sz="quarter" idx="11"/>
          </p:nvPr>
        </p:nvSpPr>
        <p:spPr/>
        <p:txBody>
          <a:bodyPr/>
          <a:lstStyle/>
          <a:p>
            <a:r>
              <a:rPr lang="en-GB" dirty="0"/>
              <a:t> </a:t>
            </a:r>
          </a:p>
        </p:txBody>
      </p:sp>
      <p:sp>
        <p:nvSpPr>
          <p:cNvPr id="10" name="Text Placeholder 9">
            <a:extLst>
              <a:ext uri="{FF2B5EF4-FFF2-40B4-BE49-F238E27FC236}">
                <a16:creationId xmlns:a16="http://schemas.microsoft.com/office/drawing/2014/main" id="{0B491746-412D-C008-2801-12BD00B499BF}"/>
              </a:ext>
            </a:extLst>
          </p:cNvPr>
          <p:cNvSpPr>
            <a:spLocks noGrp="1"/>
          </p:cNvSpPr>
          <p:nvPr>
            <p:ph type="body" sz="quarter" idx="12"/>
          </p:nvPr>
        </p:nvSpPr>
        <p:spPr>
          <a:xfrm>
            <a:off x="264000" y="1447800"/>
            <a:ext cx="10439400" cy="2300100"/>
          </a:xfrm>
        </p:spPr>
        <p:txBody>
          <a:bodyPr>
            <a:normAutofit/>
          </a:bodyPr>
          <a:lstStyle/>
          <a:p>
            <a:pPr marL="571500" indent="-571500">
              <a:lnSpc>
                <a:spcPct val="150000"/>
              </a:lnSpc>
              <a:buFont typeface="+mj-lt"/>
              <a:buAutoNum type="romanUcPeriod"/>
            </a:pPr>
            <a:r>
              <a:rPr lang="en-GB" sz="2800" dirty="0"/>
              <a:t>Update on SINBAD Developments</a:t>
            </a:r>
          </a:p>
          <a:p>
            <a:pPr marL="571500" indent="-571500">
              <a:lnSpc>
                <a:spcPct val="150000"/>
              </a:lnSpc>
              <a:buFont typeface="+mj-lt"/>
              <a:buAutoNum type="romanUcPeriod"/>
            </a:pPr>
            <a:r>
              <a:rPr lang="en-GB" sz="2800" dirty="0"/>
              <a:t>SINBAD Migration to GitLab  </a:t>
            </a:r>
          </a:p>
        </p:txBody>
      </p:sp>
    </p:spTree>
    <p:extLst>
      <p:ext uri="{BB962C8B-B14F-4D97-AF65-F5344CB8AC3E}">
        <p14:creationId xmlns:p14="http://schemas.microsoft.com/office/powerpoint/2010/main" val="34218486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System</a:t>
            </a:r>
          </a:p>
        </p:txBody>
      </p:sp>
      <p:sp>
        <p:nvSpPr>
          <p:cNvPr id="12" name="Rectangle 11"/>
          <p:cNvSpPr/>
          <p:nvPr/>
        </p:nvSpPr>
        <p:spPr>
          <a:xfrm>
            <a:off x="9898380" y="1229519"/>
            <a:ext cx="1856352" cy="584775"/>
          </a:xfrm>
          <a:prstGeom prst="rect">
            <a:avLst/>
          </a:prstGeom>
        </p:spPr>
        <p:txBody>
          <a:bodyPr wrap="square">
            <a:spAutoFit/>
          </a:bodyPr>
          <a:lstStyle/>
          <a:p>
            <a:r>
              <a:rPr lang="en-US" sz="1600" dirty="0">
                <a:solidFill>
                  <a:srgbClr val="006699"/>
                </a:solidFill>
              </a:rPr>
              <a:t>Creating New Issue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7547"/>
            <a:ext cx="9677400" cy="4887214"/>
          </a:xfrm>
          <a:prstGeom prst="rect">
            <a:avLst/>
          </a:prstGeom>
        </p:spPr>
      </p:pic>
      <p:sp>
        <p:nvSpPr>
          <p:cNvPr id="7" name="Rectangle 6"/>
          <p:cNvSpPr/>
          <p:nvPr/>
        </p:nvSpPr>
        <p:spPr>
          <a:xfrm>
            <a:off x="8839200" y="2209800"/>
            <a:ext cx="762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9601200" y="1752600"/>
            <a:ext cx="60960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3931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45D9-239F-33D0-D4CA-766E79B4050E}"/>
              </a:ext>
            </a:extLst>
          </p:cNvPr>
          <p:cNvSpPr>
            <a:spLocks noGrp="1"/>
          </p:cNvSpPr>
          <p:nvPr>
            <p:ph type="title"/>
          </p:nvPr>
        </p:nvSpPr>
        <p:spPr/>
        <p:txBody>
          <a:bodyPr/>
          <a:lstStyle/>
          <a:p>
            <a:r>
              <a:rPr lang="en-GB" dirty="0"/>
              <a:t>Updates to Templates</a:t>
            </a:r>
          </a:p>
        </p:txBody>
      </p:sp>
      <p:sp>
        <p:nvSpPr>
          <p:cNvPr id="3" name="Text Placeholder 2">
            <a:extLst>
              <a:ext uri="{FF2B5EF4-FFF2-40B4-BE49-F238E27FC236}">
                <a16:creationId xmlns:a16="http://schemas.microsoft.com/office/drawing/2014/main" id="{5E542054-7BA1-5AF3-AD45-3FF91C951542}"/>
              </a:ext>
            </a:extLst>
          </p:cNvPr>
          <p:cNvSpPr>
            <a:spLocks noGrp="1"/>
          </p:cNvSpPr>
          <p:nvPr>
            <p:ph type="body" sz="quarter" idx="10"/>
          </p:nvPr>
        </p:nvSpPr>
        <p:spPr>
          <a:xfrm>
            <a:off x="266700" y="1371600"/>
            <a:ext cx="7581900" cy="4724400"/>
          </a:xfrm>
        </p:spPr>
        <p:txBody>
          <a:bodyPr/>
          <a:lstStyle/>
          <a:p>
            <a:r>
              <a:rPr lang="en-GB" b="1" dirty="0"/>
              <a:t>Word Template:</a:t>
            </a:r>
          </a:p>
          <a:p>
            <a:pPr lvl="2"/>
            <a:r>
              <a:rPr lang="en-GB" dirty="0"/>
              <a:t>Added scientific relevance rating, updated maturity level table</a:t>
            </a:r>
          </a:p>
          <a:p>
            <a:pPr lvl="2"/>
            <a:endParaRPr lang="en-GB" dirty="0"/>
          </a:p>
          <a:p>
            <a:r>
              <a:rPr lang="en-GB" b="1" dirty="0"/>
              <a:t>New LATEX templates </a:t>
            </a:r>
            <a:r>
              <a:rPr lang="en-GB" dirty="0"/>
              <a:t>based on ICSBEP templates proposed by Alex McSpaden, Kelsey Amundson, Jesson Hutchinson, Geordie McKenzie, Kristin </a:t>
            </a:r>
            <a:r>
              <a:rPr lang="en-GB" dirty="0" err="1"/>
              <a:t>Stolte</a:t>
            </a:r>
            <a:r>
              <a:rPr lang="en-GB" dirty="0"/>
              <a:t>, Nicholas Thompson, and Robert Weldon.</a:t>
            </a:r>
          </a:p>
          <a:p>
            <a:endParaRPr lang="en-GB" dirty="0"/>
          </a:p>
          <a:p>
            <a:endParaRPr lang="en-GB" dirty="0"/>
          </a:p>
          <a:p>
            <a:pPr marL="0" indent="0">
              <a:buNone/>
            </a:pPr>
            <a:r>
              <a:rPr lang="en-GB" dirty="0">
                <a:hlinkClick r:id="rId2"/>
              </a:rPr>
              <a:t>https://git.oecd-nea.org/sinbad/templates-and-guidance</a:t>
            </a:r>
            <a:r>
              <a:rPr lang="en-GB" dirty="0"/>
              <a:t> </a:t>
            </a:r>
          </a:p>
        </p:txBody>
      </p:sp>
      <p:pic>
        <p:nvPicPr>
          <p:cNvPr id="5" name="Picture 4">
            <a:extLst>
              <a:ext uri="{FF2B5EF4-FFF2-40B4-BE49-F238E27FC236}">
                <a16:creationId xmlns:a16="http://schemas.microsoft.com/office/drawing/2014/main" id="{3A8F7E5C-9309-F1B8-F048-E55F7168912D}"/>
              </a:ext>
            </a:extLst>
          </p:cNvPr>
          <p:cNvPicPr>
            <a:picLocks noChangeAspect="1"/>
          </p:cNvPicPr>
          <p:nvPr/>
        </p:nvPicPr>
        <p:blipFill>
          <a:blip r:embed="rId3"/>
          <a:stretch>
            <a:fillRect/>
          </a:stretch>
        </p:blipFill>
        <p:spPr>
          <a:xfrm>
            <a:off x="7848600" y="1295400"/>
            <a:ext cx="4258348" cy="4876800"/>
          </a:xfrm>
          <a:prstGeom prst="rect">
            <a:avLst/>
          </a:prstGeom>
        </p:spPr>
      </p:pic>
    </p:spTree>
    <p:extLst>
      <p:ext uri="{BB962C8B-B14F-4D97-AF65-F5344CB8AC3E}">
        <p14:creationId xmlns:p14="http://schemas.microsoft.com/office/powerpoint/2010/main" val="21253487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DC7104-447D-96D3-AE4F-D98D09995346}"/>
              </a:ext>
            </a:extLst>
          </p:cNvPr>
          <p:cNvSpPr>
            <a:spLocks noGrp="1"/>
          </p:cNvSpPr>
          <p:nvPr>
            <p:ph type="title"/>
          </p:nvPr>
        </p:nvSpPr>
        <p:spPr/>
        <p:txBody>
          <a:bodyPr/>
          <a:lstStyle/>
          <a:p>
            <a:r>
              <a:rPr lang="en-GB" dirty="0"/>
              <a:t>New Licences for SINBAD v1 and v2</a:t>
            </a:r>
          </a:p>
        </p:txBody>
      </p:sp>
      <p:sp>
        <p:nvSpPr>
          <p:cNvPr id="8" name="Text Placeholder 7">
            <a:extLst>
              <a:ext uri="{FF2B5EF4-FFF2-40B4-BE49-F238E27FC236}">
                <a16:creationId xmlns:a16="http://schemas.microsoft.com/office/drawing/2014/main" id="{F3DA78E2-7331-40FE-A766-662190E21613}"/>
              </a:ext>
            </a:extLst>
          </p:cNvPr>
          <p:cNvSpPr>
            <a:spLocks noGrp="1"/>
          </p:cNvSpPr>
          <p:nvPr>
            <p:ph type="body" sz="quarter" idx="10"/>
          </p:nvPr>
        </p:nvSpPr>
        <p:spPr/>
        <p:txBody>
          <a:bodyPr>
            <a:normAutofit/>
          </a:bodyPr>
          <a:lstStyle/>
          <a:p>
            <a:pPr marL="0" indent="0">
              <a:buNone/>
            </a:pPr>
            <a:r>
              <a:rPr lang="en-GB" sz="1200" dirty="0"/>
              <a:t>See PDFs</a:t>
            </a:r>
          </a:p>
          <a:p>
            <a:pPr marL="457200" indent="-457200">
              <a:buFont typeface="+mj-lt"/>
              <a:buAutoNum type="arabicPeriod"/>
            </a:pPr>
            <a:r>
              <a:rPr lang="en-GB" sz="1200" dirty="0"/>
              <a:t>SINBAD v1: </a:t>
            </a:r>
            <a:r>
              <a:rPr lang="en-GB" sz="1200" dirty="0">
                <a:hlinkClick r:id="rId2"/>
              </a:rPr>
              <a:t>https://mynea.oecd-nea.org/sites/WPRS/EGPRS/SINBAD/Meetings/SINBAD%20Task%20Force%20Meeting%2C%2018%20April%202024%2004-18-2024%2009h00/Meeting%20material/10_License%20SINBAD%20V1.pdf</a:t>
            </a:r>
            <a:r>
              <a:rPr lang="en-GB" sz="1200" dirty="0"/>
              <a:t> </a:t>
            </a:r>
          </a:p>
          <a:p>
            <a:pPr marL="457200" indent="-457200">
              <a:buFont typeface="+mj-lt"/>
              <a:buAutoNum type="arabicPeriod"/>
            </a:pPr>
            <a:r>
              <a:rPr lang="en-GB" sz="1200" dirty="0"/>
              <a:t>SINBAD v2: </a:t>
            </a:r>
            <a:r>
              <a:rPr lang="en-GB" sz="1200" dirty="0">
                <a:hlinkClick r:id="rId3"/>
              </a:rPr>
              <a:t>https://mynea.oecd-nea.org/sites/WPRS/EGPRS/SINBAD/Meetings/SINBAD%20Task%20Force%20Meeting%2C%2018%20April%202024%2004-18-2024%2009h00/Meeting%20material/10_Licence%20SINBAD%20%20V2.pdf</a:t>
            </a:r>
            <a:endParaRPr lang="en-GB" sz="1200" dirty="0"/>
          </a:p>
        </p:txBody>
      </p:sp>
      <p:pic>
        <p:nvPicPr>
          <p:cNvPr id="10" name="Picture 9">
            <a:extLst>
              <a:ext uri="{FF2B5EF4-FFF2-40B4-BE49-F238E27FC236}">
                <a16:creationId xmlns:a16="http://schemas.microsoft.com/office/drawing/2014/main" id="{0C563981-502A-6752-9F55-701DDC900F2C}"/>
              </a:ext>
            </a:extLst>
          </p:cNvPr>
          <p:cNvPicPr>
            <a:picLocks noChangeAspect="1"/>
          </p:cNvPicPr>
          <p:nvPr/>
        </p:nvPicPr>
        <p:blipFill>
          <a:blip r:embed="rId4"/>
          <a:stretch>
            <a:fillRect/>
          </a:stretch>
        </p:blipFill>
        <p:spPr>
          <a:xfrm>
            <a:off x="685799" y="3153228"/>
            <a:ext cx="7762881" cy="1344222"/>
          </a:xfrm>
          <a:prstGeom prst="rect">
            <a:avLst/>
          </a:prstGeom>
        </p:spPr>
      </p:pic>
      <p:pic>
        <p:nvPicPr>
          <p:cNvPr id="12" name="Picture 11">
            <a:extLst>
              <a:ext uri="{FF2B5EF4-FFF2-40B4-BE49-F238E27FC236}">
                <a16:creationId xmlns:a16="http://schemas.microsoft.com/office/drawing/2014/main" id="{649D4258-99B8-29FF-E5F4-7EA64BB57503}"/>
              </a:ext>
            </a:extLst>
          </p:cNvPr>
          <p:cNvPicPr>
            <a:picLocks noChangeAspect="1"/>
          </p:cNvPicPr>
          <p:nvPr/>
        </p:nvPicPr>
        <p:blipFill>
          <a:blip r:embed="rId5"/>
          <a:stretch>
            <a:fillRect/>
          </a:stretch>
        </p:blipFill>
        <p:spPr>
          <a:xfrm>
            <a:off x="799821" y="4602152"/>
            <a:ext cx="8208405" cy="1570047"/>
          </a:xfrm>
          <a:prstGeom prst="rect">
            <a:avLst/>
          </a:prstGeom>
        </p:spPr>
      </p:pic>
      <p:graphicFrame>
        <p:nvGraphicFramePr>
          <p:cNvPr id="13" name="Diagram 12">
            <a:extLst>
              <a:ext uri="{FF2B5EF4-FFF2-40B4-BE49-F238E27FC236}">
                <a16:creationId xmlns:a16="http://schemas.microsoft.com/office/drawing/2014/main" id="{743FB3C8-2494-B13A-A361-02947EFB5799}"/>
              </a:ext>
            </a:extLst>
          </p:cNvPr>
          <p:cNvGraphicFramePr/>
          <p:nvPr>
            <p:extLst>
              <p:ext uri="{D42A27DB-BD31-4B8C-83A1-F6EECF244321}">
                <p14:modId xmlns:p14="http://schemas.microsoft.com/office/powerpoint/2010/main" val="1479557037"/>
              </p:ext>
            </p:extLst>
          </p:nvPr>
        </p:nvGraphicFramePr>
        <p:xfrm>
          <a:off x="8610600" y="2971800"/>
          <a:ext cx="3454400" cy="3429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808E35D2-B340-4356-1A6D-333FF060B747}"/>
                  </a:ext>
                </a:extLst>
              </p14:cNvPr>
              <p14:cNvContentPartPr/>
              <p14:nvPr/>
            </p14:nvContentPartPr>
            <p14:xfrm>
              <a:off x="2612074" y="5868274"/>
              <a:ext cx="5547240" cy="53640"/>
            </p14:xfrm>
          </p:contentPart>
        </mc:Choice>
        <mc:Fallback xmlns="">
          <p:pic>
            <p:nvPicPr>
              <p:cNvPr id="14" name="Ink 13">
                <a:extLst>
                  <a:ext uri="{FF2B5EF4-FFF2-40B4-BE49-F238E27FC236}">
                    <a16:creationId xmlns:a16="http://schemas.microsoft.com/office/drawing/2014/main" id="{808E35D2-B340-4356-1A6D-333FF060B747}"/>
                  </a:ext>
                </a:extLst>
              </p:cNvPr>
              <p:cNvPicPr/>
              <p:nvPr/>
            </p:nvPicPr>
            <p:blipFill>
              <a:blip r:embed="rId12"/>
              <a:stretch>
                <a:fillRect/>
              </a:stretch>
            </p:blipFill>
            <p:spPr>
              <a:xfrm>
                <a:off x="2558434" y="5760274"/>
                <a:ext cx="56548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58DD568E-05E1-BC1E-A1C5-2B3F91EAABE2}"/>
                  </a:ext>
                </a:extLst>
              </p14:cNvPr>
              <p14:cNvContentPartPr/>
              <p14:nvPr/>
            </p14:nvContentPartPr>
            <p14:xfrm>
              <a:off x="1077034" y="5050354"/>
              <a:ext cx="7276320" cy="375480"/>
            </p14:xfrm>
          </p:contentPart>
        </mc:Choice>
        <mc:Fallback xmlns="">
          <p:pic>
            <p:nvPicPr>
              <p:cNvPr id="15" name="Ink 14">
                <a:extLst>
                  <a:ext uri="{FF2B5EF4-FFF2-40B4-BE49-F238E27FC236}">
                    <a16:creationId xmlns:a16="http://schemas.microsoft.com/office/drawing/2014/main" id="{58DD568E-05E1-BC1E-A1C5-2B3F91EAABE2}"/>
                  </a:ext>
                </a:extLst>
              </p:cNvPr>
              <p:cNvPicPr/>
              <p:nvPr/>
            </p:nvPicPr>
            <p:blipFill>
              <a:blip r:embed="rId14"/>
              <a:stretch>
                <a:fillRect/>
              </a:stretch>
            </p:blipFill>
            <p:spPr>
              <a:xfrm>
                <a:off x="1023394" y="4942354"/>
                <a:ext cx="738396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5F2C5E8B-3964-850C-60C2-5E72AB6E5893}"/>
                  </a:ext>
                </a:extLst>
              </p14:cNvPr>
              <p14:cNvContentPartPr/>
              <p14:nvPr/>
            </p14:nvContentPartPr>
            <p14:xfrm>
              <a:off x="1114474" y="5598274"/>
              <a:ext cx="7315560" cy="351360"/>
            </p14:xfrm>
          </p:contentPart>
        </mc:Choice>
        <mc:Fallback xmlns="">
          <p:pic>
            <p:nvPicPr>
              <p:cNvPr id="16" name="Ink 15">
                <a:extLst>
                  <a:ext uri="{FF2B5EF4-FFF2-40B4-BE49-F238E27FC236}">
                    <a16:creationId xmlns:a16="http://schemas.microsoft.com/office/drawing/2014/main" id="{5F2C5E8B-3964-850C-60C2-5E72AB6E5893}"/>
                  </a:ext>
                </a:extLst>
              </p:cNvPr>
              <p:cNvPicPr/>
              <p:nvPr/>
            </p:nvPicPr>
            <p:blipFill>
              <a:blip r:embed="rId16"/>
              <a:stretch>
                <a:fillRect/>
              </a:stretch>
            </p:blipFill>
            <p:spPr>
              <a:xfrm>
                <a:off x="1060834" y="5490274"/>
                <a:ext cx="742320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99E5345F-01C0-196D-048E-84BEC4661245}"/>
                  </a:ext>
                </a:extLst>
              </p14:cNvPr>
              <p14:cNvContentPartPr/>
              <p14:nvPr/>
            </p14:nvContentPartPr>
            <p14:xfrm>
              <a:off x="6078514" y="3927154"/>
              <a:ext cx="2144160" cy="70560"/>
            </p14:xfrm>
          </p:contentPart>
        </mc:Choice>
        <mc:Fallback xmlns="">
          <p:pic>
            <p:nvPicPr>
              <p:cNvPr id="17" name="Ink 16">
                <a:extLst>
                  <a:ext uri="{FF2B5EF4-FFF2-40B4-BE49-F238E27FC236}">
                    <a16:creationId xmlns:a16="http://schemas.microsoft.com/office/drawing/2014/main" id="{99E5345F-01C0-196D-048E-84BEC4661245}"/>
                  </a:ext>
                </a:extLst>
              </p:cNvPr>
              <p:cNvPicPr/>
              <p:nvPr/>
            </p:nvPicPr>
            <p:blipFill>
              <a:blip r:embed="rId18"/>
              <a:stretch>
                <a:fillRect/>
              </a:stretch>
            </p:blipFill>
            <p:spPr>
              <a:xfrm>
                <a:off x="6024514" y="3819514"/>
                <a:ext cx="2251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8F616A5E-38B0-4650-C290-8D5F7D5FB1C9}"/>
                  </a:ext>
                </a:extLst>
              </p14:cNvPr>
              <p14:cNvContentPartPr/>
              <p14:nvPr/>
            </p14:nvContentPartPr>
            <p14:xfrm>
              <a:off x="1166674" y="4092754"/>
              <a:ext cx="1210320" cy="51480"/>
            </p14:xfrm>
          </p:contentPart>
        </mc:Choice>
        <mc:Fallback xmlns="">
          <p:pic>
            <p:nvPicPr>
              <p:cNvPr id="18" name="Ink 17">
                <a:extLst>
                  <a:ext uri="{FF2B5EF4-FFF2-40B4-BE49-F238E27FC236}">
                    <a16:creationId xmlns:a16="http://schemas.microsoft.com/office/drawing/2014/main" id="{8F616A5E-38B0-4650-C290-8D5F7D5FB1C9}"/>
                  </a:ext>
                </a:extLst>
              </p:cNvPr>
              <p:cNvPicPr/>
              <p:nvPr/>
            </p:nvPicPr>
            <p:blipFill>
              <a:blip r:embed="rId20"/>
              <a:stretch>
                <a:fillRect/>
              </a:stretch>
            </p:blipFill>
            <p:spPr>
              <a:xfrm>
                <a:off x="1112674" y="3984754"/>
                <a:ext cx="1317960" cy="267120"/>
              </a:xfrm>
              <a:prstGeom prst="rect">
                <a:avLst/>
              </a:prstGeom>
            </p:spPr>
          </p:pic>
        </mc:Fallback>
      </mc:AlternateContent>
    </p:spTree>
    <p:extLst>
      <p:ext uri="{BB962C8B-B14F-4D97-AF65-F5344CB8AC3E}">
        <p14:creationId xmlns:p14="http://schemas.microsoft.com/office/powerpoint/2010/main" val="15753760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3"/>
          </p:nvPr>
        </p:nvSpPr>
        <p:spPr/>
        <p:txBody>
          <a:bodyPr/>
          <a:lstStyle/>
          <a:p>
            <a:r>
              <a:rPr lang="en-US" dirty="0"/>
              <a:t> </a:t>
            </a:r>
          </a:p>
        </p:txBody>
      </p:sp>
      <p:sp>
        <p:nvSpPr>
          <p:cNvPr id="4" name="Title 3"/>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196365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Scheme</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a:xfrm>
            <a:off x="152400" y="1143001"/>
            <a:ext cx="11775600" cy="5157786"/>
          </a:xfrm>
        </p:spPr>
        <p:txBody>
          <a:bodyPr>
            <a:normAutofit/>
          </a:bodyPr>
          <a:lstStyle/>
          <a:p>
            <a:r>
              <a:rPr lang="en-US" sz="1400" b="1" dirty="0">
                <a:solidFill>
                  <a:srgbClr val="FF0000"/>
                </a:solidFill>
              </a:rPr>
              <a:t>&lt;Energy Key&gt;</a:t>
            </a:r>
            <a:r>
              <a:rPr lang="en-US" sz="1400" dirty="0"/>
              <a:t>-&lt;Purpose Key&gt;-&lt;Geometry Key&gt;-&lt;Material Key&gt;-&lt;Source Key&gt;-&lt;ID&gt;-&lt;Measurement Key&gt;-&lt;Short Title&gt;</a:t>
            </a:r>
          </a:p>
          <a:p>
            <a:r>
              <a:rPr lang="en-US" sz="1400" b="1" dirty="0">
                <a:solidFill>
                  <a:srgbClr val="FF0000"/>
                </a:solidFill>
              </a:rPr>
              <a:t> FIS: </a:t>
            </a:r>
            <a:r>
              <a:rPr lang="en-US" sz="1400" dirty="0"/>
              <a:t>experiments relevant for the fission energy range, including spontaneous fission and neutron sources based on (α,n) reaction. </a:t>
            </a:r>
          </a:p>
          <a:p>
            <a:r>
              <a:rPr lang="en-US" sz="1400" b="1" dirty="0">
                <a:solidFill>
                  <a:srgbClr val="FF0000"/>
                </a:solidFill>
              </a:rPr>
              <a:t> FUS: </a:t>
            </a:r>
            <a:r>
              <a:rPr lang="en-US" sz="1400" dirty="0"/>
              <a:t>the FUS identifier shall be used for experiment in the Fusion energy range, and should be used with DT reactions. This key also applies to DD reactions if they are mixed with DT reactions, otherwise DD reactions should be classified as fission. </a:t>
            </a:r>
          </a:p>
          <a:p>
            <a:r>
              <a:rPr lang="en-US" sz="1400" b="1" dirty="0">
                <a:solidFill>
                  <a:srgbClr val="FF0000"/>
                </a:solidFill>
              </a:rPr>
              <a:t> ACC: </a:t>
            </a:r>
            <a:r>
              <a:rPr lang="en-US" sz="1400" dirty="0"/>
              <a:t>Accelerator experiments are those with energy close to the nucleus binding energy and much higher and are frequently far off being properly a shielding experiment, therefore most of the subsequent identifiers are not applicable.</a:t>
            </a:r>
            <a:endParaRPr lang="en-US" sz="1400" b="1" dirty="0">
              <a:solidFill>
                <a:srgbClr val="FF0000"/>
              </a:solidFill>
            </a:endParaRPr>
          </a:p>
        </p:txBody>
      </p:sp>
    </p:spTree>
    <p:extLst>
      <p:ext uri="{BB962C8B-B14F-4D97-AF65-F5344CB8AC3E}">
        <p14:creationId xmlns:p14="http://schemas.microsoft.com/office/powerpoint/2010/main" val="33645823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Scheme</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a:xfrm>
            <a:off x="152400" y="1143001"/>
            <a:ext cx="11775600" cy="5157786"/>
          </a:xfrm>
        </p:spPr>
        <p:txBody>
          <a:bodyPr>
            <a:normAutofit/>
          </a:bodyPr>
          <a:lstStyle/>
          <a:p>
            <a:r>
              <a:rPr lang="en-US" sz="1400" dirty="0">
                <a:solidFill>
                  <a:schemeClr val="accent1"/>
                </a:solidFill>
              </a:rPr>
              <a:t>&lt;Energy Key&gt;</a:t>
            </a:r>
            <a:r>
              <a:rPr lang="en-US" sz="1400" dirty="0"/>
              <a:t>-</a:t>
            </a:r>
            <a:r>
              <a:rPr lang="en-US" sz="1400" b="1" dirty="0">
                <a:solidFill>
                  <a:srgbClr val="FF0000"/>
                </a:solidFill>
              </a:rPr>
              <a:t>&lt;Purpose Key&gt;</a:t>
            </a:r>
            <a:r>
              <a:rPr lang="en-US" sz="1400" dirty="0"/>
              <a:t>-&lt;Geometry Key&gt;-&lt;Material Key&gt;-&lt;Source Key&gt;-&lt;ID&gt;-&lt;Measurement Key&gt;-&lt;Short Title&gt;</a:t>
            </a:r>
          </a:p>
          <a:p>
            <a:r>
              <a:rPr lang="en-US" sz="1400" dirty="0"/>
              <a:t>The following purpose keys are defined: </a:t>
            </a:r>
          </a:p>
          <a:p>
            <a:r>
              <a:rPr lang="en-US" sz="1400" b="1" dirty="0">
                <a:solidFill>
                  <a:srgbClr val="FF0000"/>
                </a:solidFill>
              </a:rPr>
              <a:t> ATN: </a:t>
            </a:r>
            <a:r>
              <a:rPr lang="en-US" sz="1400" dirty="0"/>
              <a:t>Attenuation of neutron flux, gamma flux and their doses </a:t>
            </a:r>
          </a:p>
          <a:p>
            <a:r>
              <a:rPr lang="en-US" sz="1400" b="1" dirty="0">
                <a:solidFill>
                  <a:srgbClr val="FF0000"/>
                </a:solidFill>
              </a:rPr>
              <a:t> ACT:</a:t>
            </a:r>
            <a:r>
              <a:rPr lang="en-US" sz="1400" dirty="0"/>
              <a:t> Activation of samples of materials for measuring activity and residual heat </a:t>
            </a:r>
          </a:p>
          <a:p>
            <a:r>
              <a:rPr lang="en-US" sz="1400" b="1" dirty="0">
                <a:solidFill>
                  <a:srgbClr val="FF0000"/>
                </a:solidFill>
              </a:rPr>
              <a:t> HOT:</a:t>
            </a:r>
            <a:r>
              <a:rPr lang="en-US" sz="1400" dirty="0"/>
              <a:t> Heating rate during the irradiation process </a:t>
            </a:r>
          </a:p>
          <a:p>
            <a:r>
              <a:rPr lang="en-US" sz="1400" b="1" dirty="0">
                <a:solidFill>
                  <a:srgbClr val="FF0000"/>
                </a:solidFill>
              </a:rPr>
              <a:t> SDR:</a:t>
            </a:r>
            <a:r>
              <a:rPr lang="en-US" sz="1400" dirty="0"/>
              <a:t> Residual or shutdown dose rate originated in a part of the shielding </a:t>
            </a:r>
          </a:p>
          <a:p>
            <a:r>
              <a:rPr lang="en-US" sz="1400" b="1" dirty="0">
                <a:solidFill>
                  <a:srgbClr val="FF0000"/>
                </a:solidFill>
              </a:rPr>
              <a:t> TBR:</a:t>
            </a:r>
            <a:r>
              <a:rPr lang="en-US" sz="1400" dirty="0"/>
              <a:t> Tritium breeding or production of tritium in breeding materials </a:t>
            </a:r>
          </a:p>
          <a:p>
            <a:r>
              <a:rPr lang="en-US" sz="1400" b="1" dirty="0">
                <a:solidFill>
                  <a:srgbClr val="FF0000"/>
                </a:solidFill>
              </a:rPr>
              <a:t> RES:</a:t>
            </a:r>
            <a:r>
              <a:rPr lang="en-US" sz="1400" dirty="0"/>
              <a:t> Production of residual nuclides </a:t>
            </a:r>
          </a:p>
          <a:p>
            <a:r>
              <a:rPr lang="en-US" sz="1400" b="1" dirty="0">
                <a:solidFill>
                  <a:srgbClr val="FF0000"/>
                </a:solidFill>
              </a:rPr>
              <a:t> SEC:</a:t>
            </a:r>
            <a:r>
              <a:rPr lang="en-US" sz="1400" dirty="0"/>
              <a:t> Production of secondary particles in number, energy or angle </a:t>
            </a:r>
          </a:p>
          <a:p>
            <a:r>
              <a:rPr lang="en-US" sz="1400" b="1" dirty="0">
                <a:solidFill>
                  <a:srgbClr val="FF0000"/>
                </a:solidFill>
              </a:rPr>
              <a:t> NMT:</a:t>
            </a:r>
            <a:r>
              <a:rPr lang="en-US" sz="1400" dirty="0"/>
              <a:t> Production of multiple neutrons by high energy particles (spallation) </a:t>
            </a:r>
            <a:endParaRPr lang="en-US" sz="1400" b="1" dirty="0">
              <a:solidFill>
                <a:srgbClr val="FF0000"/>
              </a:solidFill>
            </a:endParaRPr>
          </a:p>
        </p:txBody>
      </p:sp>
    </p:spTree>
    <p:extLst>
      <p:ext uri="{BB962C8B-B14F-4D97-AF65-F5344CB8AC3E}">
        <p14:creationId xmlns:p14="http://schemas.microsoft.com/office/powerpoint/2010/main" val="8405113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Scheme</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a:xfrm>
            <a:off x="152400" y="1143001"/>
            <a:ext cx="11775600" cy="5157786"/>
          </a:xfrm>
        </p:spPr>
        <p:txBody>
          <a:bodyPr>
            <a:normAutofit/>
          </a:bodyPr>
          <a:lstStyle/>
          <a:p>
            <a:r>
              <a:rPr lang="en-US" sz="1400" dirty="0">
                <a:solidFill>
                  <a:schemeClr val="accent1"/>
                </a:solidFill>
              </a:rPr>
              <a:t>&lt;Energy Key&gt;</a:t>
            </a:r>
            <a:r>
              <a:rPr lang="en-US" sz="1400" dirty="0"/>
              <a:t>-</a:t>
            </a:r>
            <a:r>
              <a:rPr lang="en-US" sz="1400" dirty="0">
                <a:solidFill>
                  <a:schemeClr val="accent1"/>
                </a:solidFill>
              </a:rPr>
              <a:t>&lt;Purpose Key&gt;</a:t>
            </a:r>
            <a:r>
              <a:rPr lang="en-US" sz="1400" dirty="0"/>
              <a:t>-</a:t>
            </a:r>
            <a:r>
              <a:rPr lang="en-US" sz="1400" b="1" dirty="0">
                <a:solidFill>
                  <a:srgbClr val="FF0000"/>
                </a:solidFill>
              </a:rPr>
              <a:t>&lt;Geometry Key&gt;</a:t>
            </a:r>
            <a:r>
              <a:rPr lang="en-US" sz="1400" dirty="0"/>
              <a:t>-&lt;Material Key&gt;-&lt;Source Key&gt;-&lt;ID&gt;-&lt;Measurement Key&gt;-&lt;Short Title&gt;</a:t>
            </a:r>
          </a:p>
          <a:p>
            <a:r>
              <a:rPr lang="en-US" sz="1400" dirty="0"/>
              <a:t>The following geometries are categorized: </a:t>
            </a:r>
          </a:p>
          <a:p>
            <a:r>
              <a:rPr lang="en-US" sz="1400" b="1" dirty="0">
                <a:solidFill>
                  <a:schemeClr val="accent5"/>
                </a:solidFill>
              </a:rPr>
              <a:t> BLK: </a:t>
            </a:r>
            <a:r>
              <a:rPr lang="en-US" sz="1400" dirty="0"/>
              <a:t>The geometry of most of shielding blocks is a solid parallelepiped made of a single material or of a set of plates of different materials including water in a closed container or simulated by plastics. This case is defined as BLK. </a:t>
            </a:r>
          </a:p>
          <a:p>
            <a:r>
              <a:rPr lang="en-US" sz="1400" b="1" dirty="0">
                <a:solidFill>
                  <a:schemeClr val="accent5"/>
                </a:solidFill>
              </a:rPr>
              <a:t> GAP:</a:t>
            </a:r>
            <a:r>
              <a:rPr lang="en-US" sz="1400" dirty="0"/>
              <a:t> In other cases, the main purpose is to measure the streaming of neutrons and gammas along a narrow gap between close bulky elements or along a human size labyrinth in a concrete building. These cases are defined as GAP. </a:t>
            </a:r>
          </a:p>
          <a:p>
            <a:r>
              <a:rPr lang="en-US" sz="1400" b="1" dirty="0">
                <a:solidFill>
                  <a:schemeClr val="accent5"/>
                </a:solidFill>
              </a:rPr>
              <a:t> VOD:</a:t>
            </a:r>
            <a:r>
              <a:rPr lang="en-US" sz="1400" dirty="0"/>
              <a:t> In many cases there is no shielding at all because the purpose is to detect and measure secondary particles, measure cross sections or produce residuals by high energy particles generated in an accelerator, so the shield part is void and is identified as VOD. </a:t>
            </a:r>
          </a:p>
          <a:p>
            <a:r>
              <a:rPr lang="en-US" sz="1400" b="1" dirty="0">
                <a:solidFill>
                  <a:srgbClr val="FF0000"/>
                </a:solidFill>
              </a:rPr>
              <a:t> SKY:</a:t>
            </a:r>
            <a:r>
              <a:rPr lang="en-US" sz="1400" dirty="0"/>
              <a:t> The special case where the objective is to measure the scattering of particles in the air located over the facility, i.e. the </a:t>
            </a:r>
            <a:r>
              <a:rPr lang="en-US" sz="1400" dirty="0" err="1"/>
              <a:t>skyshine</a:t>
            </a:r>
            <a:r>
              <a:rPr lang="en-US" sz="1400" dirty="0"/>
              <a:t> radiation. This is defined as SKY.</a:t>
            </a:r>
            <a:endParaRPr lang="en-US" sz="1400" b="1" dirty="0">
              <a:solidFill>
                <a:srgbClr val="FF0000"/>
              </a:solidFill>
            </a:endParaRPr>
          </a:p>
        </p:txBody>
      </p:sp>
    </p:spTree>
    <p:extLst>
      <p:ext uri="{BB962C8B-B14F-4D97-AF65-F5344CB8AC3E}">
        <p14:creationId xmlns:p14="http://schemas.microsoft.com/office/powerpoint/2010/main" val="12876259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Scheme</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a:xfrm>
            <a:off x="152400" y="1143001"/>
            <a:ext cx="11775600" cy="5157786"/>
          </a:xfrm>
        </p:spPr>
        <p:txBody>
          <a:bodyPr>
            <a:normAutofit/>
          </a:bodyPr>
          <a:lstStyle/>
          <a:p>
            <a:r>
              <a:rPr lang="en-US" sz="1400" dirty="0">
                <a:solidFill>
                  <a:schemeClr val="accent1"/>
                </a:solidFill>
              </a:rPr>
              <a:t>&lt;Energy Key&gt;</a:t>
            </a:r>
            <a:r>
              <a:rPr lang="en-US" sz="1400" dirty="0"/>
              <a:t>-&lt;Purpose Key&gt;-&lt;Geometry Key&gt;-</a:t>
            </a:r>
            <a:r>
              <a:rPr lang="en-US" sz="1400" b="1" dirty="0">
                <a:solidFill>
                  <a:srgbClr val="FF0000"/>
                </a:solidFill>
              </a:rPr>
              <a:t>&lt;Material Key&gt;</a:t>
            </a:r>
            <a:r>
              <a:rPr lang="en-US" sz="1400" dirty="0"/>
              <a:t>-&lt;Source Key&gt;-&lt;ID&gt;-&lt;Measurement Key&gt;-&lt;Short Title&gt;</a:t>
            </a:r>
          </a:p>
          <a:p>
            <a:r>
              <a:rPr lang="en-US" sz="1400" dirty="0"/>
              <a:t>Concerning the material of the shielding the following groups are defined: </a:t>
            </a:r>
          </a:p>
          <a:p>
            <a:r>
              <a:rPr lang="en-US" sz="1400" b="1" dirty="0">
                <a:solidFill>
                  <a:srgbClr val="FF0000"/>
                </a:solidFill>
              </a:rPr>
              <a:t> STR:</a:t>
            </a:r>
            <a:r>
              <a:rPr lang="en-US" sz="1400" dirty="0"/>
              <a:t> Structural materials as steel, iron, concrete, etc. </a:t>
            </a:r>
          </a:p>
          <a:p>
            <a:r>
              <a:rPr lang="en-US" sz="1400" b="1" dirty="0">
                <a:solidFill>
                  <a:srgbClr val="FF0000"/>
                </a:solidFill>
              </a:rPr>
              <a:t> MOD:</a:t>
            </a:r>
            <a:r>
              <a:rPr lang="en-US" sz="1400" dirty="0"/>
              <a:t> Materials with capability to moderate neutrons such as water, polymers, light materials in general. Lead is included because of function similarity if this is its main purpose (fission energy range). </a:t>
            </a:r>
          </a:p>
          <a:p>
            <a:r>
              <a:rPr lang="en-US" sz="1400" b="1" dirty="0">
                <a:solidFill>
                  <a:srgbClr val="FF0000"/>
                </a:solidFill>
              </a:rPr>
              <a:t> BRE:</a:t>
            </a:r>
            <a:r>
              <a:rPr lang="en-US" sz="1400" dirty="0"/>
              <a:t> Breeder materials such as lithium. </a:t>
            </a:r>
          </a:p>
          <a:p>
            <a:r>
              <a:rPr lang="en-US" sz="1400" b="1" dirty="0">
                <a:solidFill>
                  <a:srgbClr val="FF0000"/>
                </a:solidFill>
              </a:rPr>
              <a:t> MUL:</a:t>
            </a:r>
            <a:r>
              <a:rPr lang="en-US" sz="1400" dirty="0"/>
              <a:t> Neutron multiplier materials such as </a:t>
            </a:r>
            <a:r>
              <a:rPr lang="en-US" sz="1400" dirty="0" err="1"/>
              <a:t>Berylium</a:t>
            </a:r>
            <a:r>
              <a:rPr lang="en-US" sz="1400" dirty="0"/>
              <a:t> and Lead when this is its main purpose (fusion energy range). </a:t>
            </a:r>
          </a:p>
          <a:p>
            <a:r>
              <a:rPr lang="en-US" sz="1400" b="1" dirty="0">
                <a:solidFill>
                  <a:srgbClr val="FF0000"/>
                </a:solidFill>
              </a:rPr>
              <a:t> VAC:</a:t>
            </a:r>
            <a:r>
              <a:rPr lang="en-US" sz="1400" dirty="0"/>
              <a:t> In all those cases with accelerators where only vacuum is present in the space between target and detectors. </a:t>
            </a:r>
          </a:p>
          <a:p>
            <a:r>
              <a:rPr lang="en-US" sz="1400" b="1" dirty="0">
                <a:solidFill>
                  <a:srgbClr val="FF0000"/>
                </a:solidFill>
              </a:rPr>
              <a:t> XXX:</a:t>
            </a:r>
            <a:r>
              <a:rPr lang="en-US" sz="1400" dirty="0"/>
              <a:t> Various material groups.</a:t>
            </a:r>
            <a:endParaRPr lang="en-US" sz="1400" b="1" dirty="0">
              <a:solidFill>
                <a:srgbClr val="FF0000"/>
              </a:solidFill>
            </a:endParaRPr>
          </a:p>
        </p:txBody>
      </p:sp>
    </p:spTree>
    <p:extLst>
      <p:ext uri="{BB962C8B-B14F-4D97-AF65-F5344CB8AC3E}">
        <p14:creationId xmlns:p14="http://schemas.microsoft.com/office/powerpoint/2010/main" val="1818560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Scheme</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a:xfrm>
            <a:off x="152400" y="1143001"/>
            <a:ext cx="11775600" cy="5157786"/>
          </a:xfrm>
        </p:spPr>
        <p:txBody>
          <a:bodyPr>
            <a:normAutofit/>
          </a:bodyPr>
          <a:lstStyle/>
          <a:p>
            <a:r>
              <a:rPr lang="en-US" sz="1400" dirty="0">
                <a:solidFill>
                  <a:schemeClr val="accent1"/>
                </a:solidFill>
              </a:rPr>
              <a:t>&lt;Energy Key&gt;</a:t>
            </a:r>
            <a:r>
              <a:rPr lang="en-US" sz="1400" dirty="0"/>
              <a:t>-&lt;Purpose Key&gt;-&lt;Geometry Key&gt;-&lt;Material Key&gt;-</a:t>
            </a:r>
            <a:r>
              <a:rPr lang="en-US" sz="1400" b="1" dirty="0">
                <a:solidFill>
                  <a:srgbClr val="FF0000"/>
                </a:solidFill>
              </a:rPr>
              <a:t>&lt;Source Key&gt;</a:t>
            </a:r>
            <a:r>
              <a:rPr lang="en-US" sz="1400" dirty="0"/>
              <a:t>-&lt;ID&gt;-&lt;Measurement Key&gt;-&lt;Short Title&gt;</a:t>
            </a:r>
          </a:p>
          <a:p>
            <a:r>
              <a:rPr lang="en-US" sz="1400" dirty="0"/>
              <a:t>The following types of radiation sources are defined: </a:t>
            </a:r>
          </a:p>
          <a:p>
            <a:r>
              <a:rPr lang="en-US" sz="1400" b="1" dirty="0">
                <a:solidFill>
                  <a:srgbClr val="FF0000"/>
                </a:solidFill>
              </a:rPr>
              <a:t> PNT: </a:t>
            </a:r>
            <a:r>
              <a:rPr lang="en-US" sz="1400" dirty="0"/>
              <a:t>Point source </a:t>
            </a:r>
          </a:p>
          <a:p>
            <a:r>
              <a:rPr lang="en-US" sz="1400" b="1" dirty="0">
                <a:solidFill>
                  <a:srgbClr val="FF0000"/>
                </a:solidFill>
              </a:rPr>
              <a:t> LIN:</a:t>
            </a:r>
            <a:r>
              <a:rPr lang="en-US" sz="1400" dirty="0"/>
              <a:t> Linear source </a:t>
            </a:r>
          </a:p>
          <a:p>
            <a:r>
              <a:rPr lang="en-US" sz="1400" b="1" dirty="0">
                <a:solidFill>
                  <a:srgbClr val="FF0000"/>
                </a:solidFill>
              </a:rPr>
              <a:t> SUR:</a:t>
            </a:r>
            <a:r>
              <a:rPr lang="en-US" sz="1400" dirty="0"/>
              <a:t> Surface source </a:t>
            </a:r>
          </a:p>
          <a:p>
            <a:r>
              <a:rPr lang="en-US" sz="1400" b="1" dirty="0">
                <a:solidFill>
                  <a:srgbClr val="FF0000"/>
                </a:solidFill>
              </a:rPr>
              <a:t> VOL:</a:t>
            </a:r>
            <a:r>
              <a:rPr lang="en-US" sz="1400" dirty="0"/>
              <a:t> Volume source</a:t>
            </a:r>
            <a:endParaRPr lang="en-US" sz="1400" b="1" dirty="0">
              <a:solidFill>
                <a:srgbClr val="FF0000"/>
              </a:solidFill>
            </a:endParaRPr>
          </a:p>
        </p:txBody>
      </p:sp>
    </p:spTree>
    <p:extLst>
      <p:ext uri="{BB962C8B-B14F-4D97-AF65-F5344CB8AC3E}">
        <p14:creationId xmlns:p14="http://schemas.microsoft.com/office/powerpoint/2010/main" val="37707369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Scheme</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a:xfrm>
            <a:off x="152400" y="1143001"/>
            <a:ext cx="11775600" cy="5157786"/>
          </a:xfrm>
        </p:spPr>
        <p:txBody>
          <a:bodyPr>
            <a:normAutofit/>
          </a:bodyPr>
          <a:lstStyle/>
          <a:p>
            <a:r>
              <a:rPr lang="en-US" sz="1400" dirty="0">
                <a:solidFill>
                  <a:schemeClr val="accent1"/>
                </a:solidFill>
              </a:rPr>
              <a:t>&lt;Energy Key&gt;</a:t>
            </a:r>
            <a:r>
              <a:rPr lang="en-US" sz="1400" dirty="0"/>
              <a:t>-&lt;Purpose Key&gt;-&lt;Geometry Key&gt;-&lt;Material Key&gt;-&lt;Source Key&gt;-</a:t>
            </a:r>
            <a:r>
              <a:rPr lang="en-US" sz="1400" b="1" dirty="0">
                <a:solidFill>
                  <a:srgbClr val="FF0000"/>
                </a:solidFill>
              </a:rPr>
              <a:t>&lt;ID&gt;</a:t>
            </a:r>
            <a:r>
              <a:rPr lang="en-US" sz="1400" dirty="0"/>
              <a:t>-&lt;Measurement Key&gt;-&lt;Short Title&gt;</a:t>
            </a:r>
          </a:p>
          <a:p>
            <a:endParaRPr lang="en-US" sz="1400" dirty="0"/>
          </a:p>
          <a:p>
            <a:r>
              <a:rPr lang="en-US" sz="1400" dirty="0"/>
              <a:t>The </a:t>
            </a:r>
            <a:r>
              <a:rPr lang="en-US" sz="1400" b="1" dirty="0">
                <a:solidFill>
                  <a:srgbClr val="FF0000"/>
                </a:solidFill>
              </a:rPr>
              <a:t>&lt;ID&gt; </a:t>
            </a:r>
            <a:r>
              <a:rPr lang="en-US" sz="1400" dirty="0"/>
              <a:t>is an integer identifier. It is an integer identifier if the first 5 identifiers are the same.</a:t>
            </a:r>
          </a:p>
        </p:txBody>
      </p:sp>
    </p:spTree>
    <p:extLst>
      <p:ext uri="{BB962C8B-B14F-4D97-AF65-F5344CB8AC3E}">
        <p14:creationId xmlns:p14="http://schemas.microsoft.com/office/powerpoint/2010/main" val="14485217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31831" y="1178887"/>
            <a:ext cx="5330769" cy="4698384"/>
          </a:xfrm>
        </p:spPr>
        <p:txBody>
          <a:bodyPr>
            <a:normAutofit/>
          </a:bodyPr>
          <a:lstStyle/>
          <a:p>
            <a:pPr>
              <a:spcBef>
                <a:spcPts val="1200"/>
              </a:spcBef>
            </a:pPr>
            <a:r>
              <a:rPr lang="en-US" b="1" dirty="0">
                <a:latin typeface="Calibri" panose="020F0502020204030204" pitchFamily="34" charset="0"/>
                <a:cs typeface="Calibri" panose="020F0502020204030204" pitchFamily="34" charset="0"/>
              </a:rPr>
              <a:t>International archive for complex shielding benchmarks</a:t>
            </a:r>
          </a:p>
          <a:p>
            <a:pPr>
              <a:spcBef>
                <a:spcPts val="1200"/>
              </a:spcBef>
            </a:pPr>
            <a:r>
              <a:rPr lang="en-US" dirty="0">
                <a:latin typeface="Calibri" panose="020F0502020204030204" pitchFamily="34" charset="0"/>
                <a:cs typeface="Calibri" panose="020F0502020204030204" pitchFamily="34" charset="0"/>
              </a:rPr>
              <a:t>102 reactor, fusion neutronics, and accelerator shielding experiments</a:t>
            </a:r>
          </a:p>
          <a:p>
            <a:pPr>
              <a:spcBef>
                <a:spcPts val="1200"/>
              </a:spcBef>
            </a:pPr>
            <a:r>
              <a:rPr lang="en-US" dirty="0">
                <a:latin typeface="Calibri" panose="020F0502020204030204" pitchFamily="34" charset="0"/>
                <a:cs typeface="Calibri" panose="020F0502020204030204" pitchFamily="34" charset="0"/>
              </a:rPr>
              <a:t>Work jointly carried out by the United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States’ Radiation Safety Information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Computational Center (RSICC) and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NEA. </a:t>
            </a:r>
          </a:p>
          <a:p>
            <a:pPr>
              <a:spcBef>
                <a:spcPts val="1200"/>
              </a:spcBef>
            </a:pPr>
            <a:r>
              <a:rPr lang="en-US" dirty="0">
                <a:latin typeface="Calibri" panose="020F0502020204030204" pitchFamily="34" charset="0"/>
                <a:cs typeface="Calibri" panose="020F0502020204030204" pitchFamily="34" charset="0"/>
              </a:rPr>
              <a:t>Started in 1992 by OECD/NEA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Databank and ORNL/RSICC by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 Sartori, B. Kirk, I. Kodeli, and others</a:t>
            </a:r>
          </a:p>
          <a:p>
            <a:pPr marL="0" indent="0">
              <a:buNone/>
            </a:pPr>
            <a:endParaRPr lang="en-GB" sz="2000" dirty="0">
              <a:latin typeface="+mn-lt"/>
            </a:endParaRPr>
          </a:p>
        </p:txBody>
      </p:sp>
      <p:graphicFrame>
        <p:nvGraphicFramePr>
          <p:cNvPr id="7" name="Chart 6"/>
          <p:cNvGraphicFramePr/>
          <p:nvPr>
            <p:extLst>
              <p:ext uri="{D42A27DB-BD31-4B8C-83A1-F6EECF244321}">
                <p14:modId xmlns:p14="http://schemas.microsoft.com/office/powerpoint/2010/main" val="3656467092"/>
              </p:ext>
            </p:extLst>
          </p:nvPr>
        </p:nvGraphicFramePr>
        <p:xfrm>
          <a:off x="5334000" y="2209800"/>
          <a:ext cx="3794203" cy="436941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93731" y="5855500"/>
            <a:ext cx="4187769"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dirty="0">
                <a:solidFill>
                  <a:schemeClr val="bg1"/>
                </a:solidFill>
                <a:latin typeface="+mn-lt"/>
                <a:hlinkClick r:id="rId3"/>
              </a:rPr>
              <a:t>https://oe.cd/nea-sinbad</a:t>
            </a:r>
            <a:r>
              <a:rPr lang="en-GB" dirty="0">
                <a:solidFill>
                  <a:schemeClr val="bg1"/>
                </a:solidFill>
                <a:latin typeface="+mn-lt"/>
              </a:rPr>
              <a:t> </a:t>
            </a:r>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4119705259"/>
              </p:ext>
            </p:extLst>
          </p:nvPr>
        </p:nvGraphicFramePr>
        <p:xfrm>
          <a:off x="8458200" y="685800"/>
          <a:ext cx="3785616" cy="7467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CF8A419E-2BB8-0F8B-F09D-750E55C066E9}"/>
              </a:ext>
            </a:extLst>
          </p:cNvPr>
          <p:cNvSpPr txBox="1">
            <a:spLocks/>
          </p:cNvSpPr>
          <p:nvPr/>
        </p:nvSpPr>
        <p:spPr>
          <a:xfrm>
            <a:off x="304800" y="117398"/>
            <a:ext cx="10928898" cy="886935"/>
          </a:xfrm>
          <a:prstGeom prst="rect">
            <a:avLst/>
          </a:prstGeom>
        </p:spPr>
        <p:txBody>
          <a:bodyPr vert="horz" lIns="91440" tIns="45720" rIns="91440" bIns="45720" rtlCol="0" anchor="ctr">
            <a:normAutofit lnSpcReduction="10000"/>
          </a:bodyPr>
          <a:lstStyle>
            <a:lvl1pPr algn="l" rtl="0" eaLnBrk="0" fontAlgn="base" hangingPunct="0">
              <a:spcBef>
                <a:spcPct val="0"/>
              </a:spcBef>
              <a:spcAft>
                <a:spcPct val="0"/>
              </a:spcAft>
              <a:defRPr sz="2800" b="1" kern="1200">
                <a:solidFill>
                  <a:schemeClr val="accent1"/>
                </a:solidFill>
                <a:latin typeface="+mj-lt"/>
                <a:ea typeface="+mj-ea"/>
                <a:cs typeface="Arial" pitchFamily="34" charset="0"/>
              </a:defRPr>
            </a:lvl1pPr>
            <a:lvl2pPr algn="ctr" rtl="0" eaLnBrk="0" fontAlgn="base" hangingPunct="0">
              <a:spcBef>
                <a:spcPct val="0"/>
              </a:spcBef>
              <a:spcAft>
                <a:spcPct val="0"/>
              </a:spcAft>
              <a:defRPr sz="3200" b="1">
                <a:solidFill>
                  <a:schemeClr val="accent1"/>
                </a:solidFill>
                <a:latin typeface="Arial" charset="0"/>
                <a:cs typeface="Arial" charset="0"/>
              </a:defRPr>
            </a:lvl2pPr>
            <a:lvl3pPr algn="ctr" rtl="0" eaLnBrk="0" fontAlgn="base" hangingPunct="0">
              <a:spcBef>
                <a:spcPct val="0"/>
              </a:spcBef>
              <a:spcAft>
                <a:spcPct val="0"/>
              </a:spcAft>
              <a:defRPr sz="3200" b="1">
                <a:solidFill>
                  <a:schemeClr val="accent1"/>
                </a:solidFill>
                <a:latin typeface="Arial" charset="0"/>
                <a:cs typeface="Arial" charset="0"/>
              </a:defRPr>
            </a:lvl3pPr>
            <a:lvl4pPr algn="ctr" rtl="0" eaLnBrk="0" fontAlgn="base" hangingPunct="0">
              <a:spcBef>
                <a:spcPct val="0"/>
              </a:spcBef>
              <a:spcAft>
                <a:spcPct val="0"/>
              </a:spcAft>
              <a:defRPr sz="3200" b="1">
                <a:solidFill>
                  <a:schemeClr val="accent1"/>
                </a:solidFill>
                <a:latin typeface="Arial" charset="0"/>
                <a:cs typeface="Arial" charset="0"/>
              </a:defRPr>
            </a:lvl4pPr>
            <a:lvl5pPr algn="ctr" rtl="0" eaLnBrk="0" fontAlgn="base" hangingPunct="0">
              <a:spcBef>
                <a:spcPct val="0"/>
              </a:spcBef>
              <a:spcAft>
                <a:spcPct val="0"/>
              </a:spcAft>
              <a:defRPr sz="32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SINBAD - Shielding Integral Benchmark Archive and Database</a:t>
            </a:r>
            <a:endParaRPr lang="en-GB" dirty="0"/>
          </a:p>
        </p:txBody>
      </p:sp>
      <p:sp>
        <p:nvSpPr>
          <p:cNvPr id="10" name="TextBox 9">
            <a:extLst>
              <a:ext uri="{FF2B5EF4-FFF2-40B4-BE49-F238E27FC236}">
                <a16:creationId xmlns:a16="http://schemas.microsoft.com/office/drawing/2014/main" id="{84D3EEBA-9AFE-1804-5C60-FC18CCD04443}"/>
              </a:ext>
            </a:extLst>
          </p:cNvPr>
          <p:cNvSpPr txBox="1"/>
          <p:nvPr/>
        </p:nvSpPr>
        <p:spPr>
          <a:xfrm>
            <a:off x="9296400" y="6012656"/>
            <a:ext cx="2514511" cy="430887"/>
          </a:xfrm>
          <a:prstGeom prst="rect">
            <a:avLst/>
          </a:prstGeom>
          <a:noFill/>
        </p:spPr>
        <p:txBody>
          <a:bodyPr wrap="square">
            <a:spAutoFit/>
          </a:bodyPr>
          <a:lstStyle/>
          <a:p>
            <a:pPr marL="534988" indent="-534988"/>
            <a:r>
              <a:rPr lang="en-GB" sz="1100" b="1" dirty="0">
                <a:solidFill>
                  <a:srgbClr val="006699"/>
                </a:solidFill>
                <a:latin typeface="+mn-lt" panose="020B0604030504040204" pitchFamily="34" charset="0"/>
                <a:ea typeface="+mn-lt" panose="020B0604030504040204" pitchFamily="34" charset="0"/>
              </a:rPr>
              <a:t>Figure: Sinbad entries per physical phenomenon</a:t>
            </a:r>
          </a:p>
        </p:txBody>
      </p:sp>
      <p:sp>
        <p:nvSpPr>
          <p:cNvPr id="11" name="TextBox 1">
            <a:extLst>
              <a:ext uri="{FF2B5EF4-FFF2-40B4-BE49-F238E27FC236}">
                <a16:creationId xmlns:a16="http://schemas.microsoft.com/office/drawing/2014/main" id="{58D63DB0-6722-34B7-B0D6-AA317EA4FD64}"/>
              </a:ext>
            </a:extLst>
          </p:cNvPr>
          <p:cNvSpPr txBox="1"/>
          <p:nvPr/>
        </p:nvSpPr>
        <p:spPr>
          <a:xfrm>
            <a:off x="6324601" y="6012656"/>
            <a:ext cx="2462894"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34988" indent="-534988"/>
            <a:r>
              <a:rPr lang="en-GB" b="1" dirty="0">
                <a:solidFill>
                  <a:srgbClr val="006699"/>
                </a:solidFill>
                <a:latin typeface="+mn-lt" panose="020B0604030504040204" pitchFamily="34" charset="0"/>
                <a:ea typeface="+mn-lt" panose="020B0604030504040204" pitchFamily="34" charset="0"/>
              </a:rPr>
              <a:t>Figure: Sinbad entries per application domain</a:t>
            </a:r>
          </a:p>
        </p:txBody>
      </p:sp>
    </p:spTree>
    <p:extLst>
      <p:ext uri="{BB962C8B-B14F-4D97-AF65-F5344CB8AC3E}">
        <p14:creationId xmlns:p14="http://schemas.microsoft.com/office/powerpoint/2010/main" val="24675980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Scheme</a:t>
            </a:r>
          </a:p>
        </p:txBody>
      </p:sp>
      <p:sp>
        <p:nvSpPr>
          <p:cNvPr id="5" name="Text Placeholder 4"/>
          <p:cNvSpPr>
            <a:spLocks noGrp="1"/>
          </p:cNvSpPr>
          <p:nvPr>
            <p:ph type="body" sz="quarter" idx="12"/>
          </p:nvPr>
        </p:nvSpPr>
        <p:spPr>
          <a:xfrm>
            <a:off x="152400" y="1143001"/>
            <a:ext cx="11775600" cy="5157786"/>
          </a:xfrm>
        </p:spPr>
        <p:txBody>
          <a:bodyPr>
            <a:normAutofit/>
          </a:bodyPr>
          <a:lstStyle/>
          <a:p>
            <a:r>
              <a:rPr lang="en-US" sz="1400" dirty="0">
                <a:solidFill>
                  <a:schemeClr val="accent1"/>
                </a:solidFill>
              </a:rPr>
              <a:t>&lt;Energy Key&gt;</a:t>
            </a:r>
            <a:r>
              <a:rPr lang="en-US" sz="1400" dirty="0"/>
              <a:t>-&lt;Purpose Key&gt;-&lt;Geometry Key&gt;-&lt;Material Key&gt;-&lt;Source Key&gt;-&lt;ID&gt;-</a:t>
            </a:r>
            <a:r>
              <a:rPr lang="en-US" sz="1400" b="1" dirty="0">
                <a:solidFill>
                  <a:srgbClr val="FF0000"/>
                </a:solidFill>
              </a:rPr>
              <a:t>&lt;Measurement Key&gt;</a:t>
            </a:r>
            <a:r>
              <a:rPr lang="en-US" sz="1400" dirty="0"/>
              <a:t>-&lt;Short Title&gt;</a:t>
            </a:r>
          </a:p>
          <a:p>
            <a:r>
              <a:rPr lang="en-US" sz="1400" dirty="0"/>
              <a:t>The identifier letters for the different measuring techniques are the following: </a:t>
            </a:r>
          </a:p>
          <a:p>
            <a:r>
              <a:rPr lang="en-US" sz="1400" b="1" dirty="0">
                <a:solidFill>
                  <a:srgbClr val="FF0000"/>
                </a:solidFill>
              </a:rPr>
              <a:t> N:</a:t>
            </a:r>
            <a:r>
              <a:rPr lang="en-US" sz="1400" dirty="0"/>
              <a:t> Total neutron flux and neutron flux spectrum </a:t>
            </a:r>
          </a:p>
          <a:p>
            <a:r>
              <a:rPr lang="en-US" sz="1400" b="1" dirty="0">
                <a:solidFill>
                  <a:srgbClr val="FF0000"/>
                </a:solidFill>
              </a:rPr>
              <a:t> G:</a:t>
            </a:r>
            <a:r>
              <a:rPr lang="en-US" sz="1400" dirty="0"/>
              <a:t> Total gamma flux and gamma flux spectrum </a:t>
            </a:r>
          </a:p>
          <a:p>
            <a:r>
              <a:rPr lang="en-US" sz="1400" b="1" dirty="0">
                <a:solidFill>
                  <a:srgbClr val="FF0000"/>
                </a:solidFill>
              </a:rPr>
              <a:t> R:</a:t>
            </a:r>
            <a:r>
              <a:rPr lang="en-US" sz="1400" dirty="0"/>
              <a:t> Reaction rate in activation foils </a:t>
            </a:r>
          </a:p>
          <a:p>
            <a:r>
              <a:rPr lang="en-US" sz="1400" b="1" dirty="0">
                <a:solidFill>
                  <a:srgbClr val="FF0000"/>
                </a:solidFill>
              </a:rPr>
              <a:t> A:</a:t>
            </a:r>
            <a:r>
              <a:rPr lang="en-US" sz="1400" dirty="0"/>
              <a:t> Activity </a:t>
            </a:r>
          </a:p>
          <a:p>
            <a:r>
              <a:rPr lang="en-US" sz="1400" b="1" dirty="0">
                <a:solidFill>
                  <a:srgbClr val="FF0000"/>
                </a:solidFill>
              </a:rPr>
              <a:t> F:</a:t>
            </a:r>
            <a:r>
              <a:rPr lang="en-US" sz="1400" dirty="0"/>
              <a:t> Time of neutron flight if directly available, otherwise as spectrum would be N </a:t>
            </a:r>
          </a:p>
          <a:p>
            <a:r>
              <a:rPr lang="en-US" sz="1400" b="1" dirty="0">
                <a:solidFill>
                  <a:srgbClr val="FF0000"/>
                </a:solidFill>
              </a:rPr>
              <a:t> D:</a:t>
            </a:r>
            <a:r>
              <a:rPr lang="en-US" sz="1400" dirty="0"/>
              <a:t> Neutron dose </a:t>
            </a:r>
          </a:p>
          <a:p>
            <a:r>
              <a:rPr lang="en-US" sz="1400" b="1" dirty="0">
                <a:solidFill>
                  <a:srgbClr val="FF0000"/>
                </a:solidFill>
              </a:rPr>
              <a:t> P:</a:t>
            </a:r>
            <a:r>
              <a:rPr lang="en-US" sz="1400" dirty="0"/>
              <a:t> Photon dose </a:t>
            </a:r>
          </a:p>
          <a:p>
            <a:r>
              <a:rPr lang="en-US" sz="1400" b="1" dirty="0">
                <a:solidFill>
                  <a:srgbClr val="FF0000"/>
                </a:solidFill>
              </a:rPr>
              <a:t> T:</a:t>
            </a:r>
            <a:r>
              <a:rPr lang="en-US" sz="1400" dirty="0"/>
              <a:t> Tritium activity in a breeder material or in a TLD </a:t>
            </a:r>
          </a:p>
          <a:p>
            <a:r>
              <a:rPr lang="en-US" sz="1400" b="1" dirty="0">
                <a:solidFill>
                  <a:srgbClr val="FF0000"/>
                </a:solidFill>
              </a:rPr>
              <a:t> B:</a:t>
            </a:r>
            <a:r>
              <a:rPr lang="en-US" sz="1400" dirty="0"/>
              <a:t> Bonner sphere signal if directly available, otherwise D or P </a:t>
            </a:r>
          </a:p>
          <a:p>
            <a:r>
              <a:rPr lang="en-US" sz="1400" b="1" dirty="0">
                <a:solidFill>
                  <a:srgbClr val="FF0000"/>
                </a:solidFill>
              </a:rPr>
              <a:t> L:</a:t>
            </a:r>
            <a:r>
              <a:rPr lang="en-US" sz="1400" dirty="0"/>
              <a:t> Linear transfer dose if directly available, otherwise D or P </a:t>
            </a:r>
          </a:p>
          <a:p>
            <a:r>
              <a:rPr lang="en-US" sz="1400" b="1" dirty="0">
                <a:solidFill>
                  <a:srgbClr val="FF0000"/>
                </a:solidFill>
              </a:rPr>
              <a:t> S:</a:t>
            </a:r>
            <a:r>
              <a:rPr lang="en-US" sz="1400" dirty="0"/>
              <a:t> Scintillator light pulses if directly available, otherwise D or P</a:t>
            </a:r>
          </a:p>
        </p:txBody>
      </p:sp>
    </p:spTree>
    <p:extLst>
      <p:ext uri="{BB962C8B-B14F-4D97-AF65-F5344CB8AC3E}">
        <p14:creationId xmlns:p14="http://schemas.microsoft.com/office/powerpoint/2010/main" val="39563399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Scheme</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a:xfrm>
            <a:off x="152400" y="1143001"/>
            <a:ext cx="11775600" cy="5157786"/>
          </a:xfrm>
        </p:spPr>
        <p:txBody>
          <a:bodyPr>
            <a:normAutofit/>
          </a:bodyPr>
          <a:lstStyle/>
          <a:p>
            <a:r>
              <a:rPr lang="en-US" sz="1400" dirty="0">
                <a:solidFill>
                  <a:schemeClr val="accent1"/>
                </a:solidFill>
              </a:rPr>
              <a:t>&lt;Energy Key&gt;</a:t>
            </a:r>
            <a:r>
              <a:rPr lang="en-US" sz="1400" dirty="0"/>
              <a:t>-&lt;Purpose Key&gt;-&lt;Geometry Key&gt;-&lt;Material Key&gt;-&lt;Source Key&gt;-&lt;ID&gt;-&lt;Measurement Key&gt;-</a:t>
            </a:r>
            <a:r>
              <a:rPr lang="en-US" sz="1400" b="1" dirty="0">
                <a:solidFill>
                  <a:srgbClr val="FF0000"/>
                </a:solidFill>
              </a:rPr>
              <a:t>&lt;Short Title&gt;</a:t>
            </a:r>
          </a:p>
          <a:p>
            <a:r>
              <a:rPr lang="en-US" sz="1400" dirty="0"/>
              <a:t>This part should contain short title of the entry and the legacy directory name if the entry was already distributed before the implementation of this naming scheme (e.g. “</a:t>
            </a:r>
            <a:r>
              <a:rPr lang="en-US" sz="1400" b="1" dirty="0">
                <a:solidFill>
                  <a:srgbClr val="FF0000"/>
                </a:solidFill>
              </a:rPr>
              <a:t>KEK-KENS-p-500-MeV-with-4m-Concrete-kens500</a:t>
            </a:r>
            <a:r>
              <a:rPr lang="en-US" sz="1400" dirty="0"/>
              <a:t>” or “</a:t>
            </a:r>
            <a:r>
              <a:rPr lang="en-US" sz="1400" dirty="0">
                <a:solidFill>
                  <a:srgbClr val="FF0000"/>
                </a:solidFill>
              </a:rPr>
              <a:t>FNG-ITER-Blanket-Bulk-Shield-integral-</a:t>
            </a:r>
            <a:r>
              <a:rPr lang="en-US" sz="1400" dirty="0" err="1">
                <a:solidFill>
                  <a:srgbClr val="FF0000"/>
                </a:solidFill>
              </a:rPr>
              <a:t>fng_blkt</a:t>
            </a:r>
            <a:r>
              <a:rPr lang="en-US" sz="1400" dirty="0"/>
              <a:t>” ).</a:t>
            </a:r>
          </a:p>
          <a:p>
            <a:endParaRPr lang="en-US" sz="1400" dirty="0"/>
          </a:p>
        </p:txBody>
      </p:sp>
    </p:spTree>
    <p:extLst>
      <p:ext uri="{BB962C8B-B14F-4D97-AF65-F5344CB8AC3E}">
        <p14:creationId xmlns:p14="http://schemas.microsoft.com/office/powerpoint/2010/main" val="23763275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188B8E-B305-7E80-C67D-39E75126D9D6}"/>
              </a:ext>
            </a:extLst>
          </p:cNvPr>
          <p:cNvSpPr/>
          <p:nvPr/>
        </p:nvSpPr>
        <p:spPr>
          <a:xfrm>
            <a:off x="0" y="2438400"/>
            <a:ext cx="6934200" cy="762000"/>
          </a:xfrm>
          <a:prstGeom prst="rect">
            <a:avLst/>
          </a:prstGeom>
          <a:solidFill>
            <a:srgbClr val="00B050"/>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1000" y="118614"/>
            <a:ext cx="10972800" cy="685800"/>
          </a:xfrm>
        </p:spPr>
        <p:txBody>
          <a:bodyPr/>
          <a:lstStyle/>
          <a:p>
            <a:r>
              <a:rPr lang="en-US" dirty="0"/>
              <a:t>SINBAD: Motivation for Change</a:t>
            </a:r>
          </a:p>
        </p:txBody>
      </p:sp>
      <p:sp>
        <p:nvSpPr>
          <p:cNvPr id="3" name="Content Placeholder 2"/>
          <p:cNvSpPr>
            <a:spLocks noGrp="1"/>
          </p:cNvSpPr>
          <p:nvPr>
            <p:ph sz="half" idx="1"/>
          </p:nvPr>
        </p:nvSpPr>
        <p:spPr>
          <a:xfrm>
            <a:off x="228600" y="1166018"/>
            <a:ext cx="6705600" cy="5379308"/>
          </a:xfrm>
        </p:spPr>
        <p:txBody>
          <a:bodyPr>
            <a:normAutofit lnSpcReduction="10000"/>
          </a:bodyPr>
          <a:lstStyle/>
          <a:p>
            <a:pPr marL="0" indent="0">
              <a:buNone/>
            </a:pPr>
            <a:r>
              <a:rPr lang="en-US" sz="1600" b="1" dirty="0"/>
              <a:t>102 reactor, fusion neutronics, and accelerator shielding experiments</a:t>
            </a:r>
          </a:p>
          <a:p>
            <a:r>
              <a:rPr lang="en-US" sz="1600" b="1" dirty="0"/>
              <a:t>BUT: </a:t>
            </a:r>
            <a:r>
              <a:rPr lang="en-US" sz="1600" b="1" dirty="0">
                <a:solidFill>
                  <a:srgbClr val="FF0000"/>
                </a:solidFill>
              </a:rPr>
              <a:t>only 9 updates since 2016 and </a:t>
            </a:r>
            <a:br>
              <a:rPr lang="en-US" sz="1600" b="1" dirty="0">
                <a:solidFill>
                  <a:srgbClr val="FF0000"/>
                </a:solidFill>
              </a:rPr>
            </a:br>
            <a:r>
              <a:rPr lang="en-US" sz="1600" b="1" dirty="0">
                <a:solidFill>
                  <a:srgbClr val="FF0000"/>
                </a:solidFill>
              </a:rPr>
              <a:t>only 4 new experiments added in the last 10 years</a:t>
            </a:r>
          </a:p>
          <a:p>
            <a:pPr marL="0" indent="0">
              <a:buNone/>
            </a:pPr>
            <a:endParaRPr lang="en-US" sz="1600" dirty="0">
              <a:sym typeface="Wingdings" panose="05000000000000000000" pitchFamily="2" charset="2"/>
            </a:endParaRPr>
          </a:p>
          <a:p>
            <a:pPr>
              <a:buFont typeface="Wingdings" panose="05000000000000000000" pitchFamily="2" charset="2"/>
              <a:buChar char="è"/>
            </a:pPr>
            <a:r>
              <a:rPr lang="en-US" sz="2000" b="1" dirty="0">
                <a:solidFill>
                  <a:schemeClr val="bg1"/>
                </a:solidFill>
                <a:sym typeface="Wingdings" panose="05000000000000000000" pitchFamily="2" charset="2"/>
              </a:rPr>
              <a:t>Initiated NEW</a:t>
            </a:r>
            <a:r>
              <a:rPr lang="en-US" sz="2000" b="1" dirty="0">
                <a:solidFill>
                  <a:schemeClr val="bg1"/>
                </a:solidFill>
              </a:rPr>
              <a:t> EGPRS Task Force on SINBAD in 2022</a:t>
            </a:r>
          </a:p>
          <a:p>
            <a:pPr marL="457200" lvl="1" indent="0">
              <a:buNone/>
            </a:pPr>
            <a:endParaRPr lang="en-US" sz="1600" b="1" dirty="0"/>
          </a:p>
          <a:p>
            <a:pPr marL="457200" lvl="1" indent="0">
              <a:buNone/>
            </a:pPr>
            <a:r>
              <a:rPr lang="en-US" sz="1600" b="1" dirty="0"/>
              <a:t>Targets:</a:t>
            </a:r>
          </a:p>
          <a:p>
            <a:pPr lvl="1"/>
            <a:r>
              <a:rPr lang="en-US" sz="1600" dirty="0"/>
              <a:t>Modernize the database building upon previous work  </a:t>
            </a:r>
          </a:p>
          <a:p>
            <a:pPr lvl="1"/>
            <a:r>
              <a:rPr lang="en-US" sz="1600" dirty="0"/>
              <a:t>Implement new software tools for database maintenance based on new NEA Data Bank infrastructure</a:t>
            </a:r>
          </a:p>
          <a:p>
            <a:pPr lvl="1"/>
            <a:r>
              <a:rPr lang="en-US" sz="1600" dirty="0"/>
              <a:t>(Re-)Build community of database developers</a:t>
            </a:r>
          </a:p>
          <a:p>
            <a:pPr lvl="1"/>
            <a:r>
              <a:rPr lang="en-US" sz="1600" dirty="0"/>
              <a:t>Adopt standardized format agreed in 2019 for SINBAD</a:t>
            </a:r>
          </a:p>
          <a:p>
            <a:pPr lvl="1"/>
            <a:r>
              <a:rPr lang="en-US" sz="1600" b="1" dirty="0"/>
              <a:t>Improve the quality of the existing database entries</a:t>
            </a:r>
          </a:p>
          <a:p>
            <a:pPr lvl="1"/>
            <a:r>
              <a:rPr lang="en-US" sz="1600" b="1" dirty="0"/>
              <a:t>Provide new database entries</a:t>
            </a:r>
          </a:p>
          <a:p>
            <a:endParaRPr lang="de-DE" dirty="0"/>
          </a:p>
          <a:p>
            <a:pPr marL="0" indent="0">
              <a:buNone/>
            </a:pPr>
            <a:endParaRPr lang="en-GB" dirty="0"/>
          </a:p>
        </p:txBody>
      </p:sp>
      <p:sp>
        <p:nvSpPr>
          <p:cNvPr id="5" name="Slide Number Placeholder 4"/>
          <p:cNvSpPr>
            <a:spLocks noGrp="1"/>
          </p:cNvSpPr>
          <p:nvPr>
            <p:ph type="sldNum" sz="quarter" idx="4"/>
          </p:nvPr>
        </p:nvSpPr>
        <p:spPr/>
        <p:txBody>
          <a:bodyPr/>
          <a:lstStyle/>
          <a:p>
            <a:fld id="{9ECB6040-301F-4BF5-B376-6E1BAA548512}" type="slidenum">
              <a:rPr lang="en-GB" smtClean="0"/>
              <a:pPr/>
              <a:t>4</a:t>
            </a:fld>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99924437"/>
              </p:ext>
            </p:extLst>
          </p:nvPr>
        </p:nvGraphicFramePr>
        <p:xfrm>
          <a:off x="7211110" y="1308657"/>
          <a:ext cx="5029200" cy="5094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544306310"/>
              </p:ext>
            </p:extLst>
          </p:nvPr>
        </p:nvGraphicFramePr>
        <p:xfrm>
          <a:off x="7211110" y="1108098"/>
          <a:ext cx="4868343" cy="4987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7602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322"/>
            <a:ext cx="11425236" cy="876078"/>
          </a:xfrm>
        </p:spPr>
        <p:txBody>
          <a:bodyPr>
            <a:noAutofit/>
          </a:bodyPr>
          <a:lstStyle/>
          <a:p>
            <a:r>
              <a:rPr lang="en-US" dirty="0"/>
              <a:t>Status SINBAD Task Force</a:t>
            </a:r>
            <a:endParaRPr lang="en-US" sz="24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00156428"/>
              </p:ext>
            </p:extLst>
          </p:nvPr>
        </p:nvGraphicFramePr>
        <p:xfrm>
          <a:off x="597648" y="1435848"/>
          <a:ext cx="10972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1D228955-1102-FF31-ACB7-4E5635A80584}"/>
              </a:ext>
            </a:extLst>
          </p:cNvPr>
          <p:cNvSpPr txBox="1"/>
          <p:nvPr/>
        </p:nvSpPr>
        <p:spPr>
          <a:xfrm>
            <a:off x="7017931" y="4368948"/>
            <a:ext cx="1897469" cy="1889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algn="ctr" defTabSz="711200">
              <a:lnSpc>
                <a:spcPct val="90000"/>
              </a:lnSpc>
              <a:spcAft>
                <a:spcPct val="35000"/>
              </a:spcAft>
            </a:pPr>
            <a:r>
              <a:rPr lang="en-US" sz="1600" kern="1200" noProof="0" dirty="0"/>
              <a:t>22/02/2024: </a:t>
            </a:r>
            <a:br>
              <a:rPr lang="en-US" sz="1600" kern="1200" noProof="0" dirty="0"/>
            </a:br>
            <a:r>
              <a:rPr lang="en-US" sz="1600" noProof="0" dirty="0"/>
              <a:t>Status Report WPRS</a:t>
            </a:r>
            <a:endParaRPr lang="en-US" sz="1600" dirty="0"/>
          </a:p>
        </p:txBody>
      </p:sp>
      <p:sp>
        <p:nvSpPr>
          <p:cNvPr id="12" name="Rectangle 11">
            <a:extLst>
              <a:ext uri="{FF2B5EF4-FFF2-40B4-BE49-F238E27FC236}">
                <a16:creationId xmlns:a16="http://schemas.microsoft.com/office/drawing/2014/main" id="{7ECC165D-E221-1633-C0C8-8D0D0863226F}"/>
              </a:ext>
            </a:extLst>
          </p:cNvPr>
          <p:cNvSpPr/>
          <p:nvPr/>
        </p:nvSpPr>
        <p:spPr>
          <a:xfrm>
            <a:off x="4038600" y="4368948"/>
            <a:ext cx="4648200" cy="12088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F8A30A2-08F0-F65B-3A39-1BEB7936E874}"/>
              </a:ext>
            </a:extLst>
          </p:cNvPr>
          <p:cNvSpPr/>
          <p:nvPr/>
        </p:nvSpPr>
        <p:spPr>
          <a:xfrm>
            <a:off x="10058400" y="3352800"/>
            <a:ext cx="1219200" cy="762000"/>
          </a:xfrm>
          <a:prstGeom prst="ellipse">
            <a:avLst/>
          </a:prstGeom>
          <a:solidFill>
            <a:srgbClr val="D0D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228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322"/>
            <a:ext cx="11425236" cy="876078"/>
          </a:xfrm>
        </p:spPr>
        <p:txBody>
          <a:bodyPr>
            <a:noAutofit/>
          </a:bodyPr>
          <a:lstStyle/>
          <a:p>
            <a:r>
              <a:rPr lang="en-US" dirty="0"/>
              <a:t>Status SINBAD Task Force</a:t>
            </a:r>
            <a:endParaRPr lang="en-US" sz="24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25632469"/>
              </p:ext>
            </p:extLst>
          </p:nvPr>
        </p:nvGraphicFramePr>
        <p:xfrm>
          <a:off x="597648" y="1435848"/>
          <a:ext cx="10972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038600" y="3255542"/>
            <a:ext cx="5867400" cy="10878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489267" y="3798048"/>
            <a:ext cx="472440" cy="4724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TextBox 7"/>
          <p:cNvSpPr txBox="1"/>
          <p:nvPr/>
        </p:nvSpPr>
        <p:spPr>
          <a:xfrm>
            <a:off x="4057261" y="3245234"/>
            <a:ext cx="5848739" cy="523220"/>
          </a:xfrm>
          <a:prstGeom prst="rect">
            <a:avLst/>
          </a:prstGeom>
          <a:noFill/>
        </p:spPr>
        <p:txBody>
          <a:bodyPr wrap="square" rtlCol="0">
            <a:spAutoFit/>
          </a:bodyPr>
          <a:lstStyle/>
          <a:p>
            <a:r>
              <a:rPr lang="en-US" sz="1400" b="1" dirty="0">
                <a:latin typeface="+mj-lt"/>
              </a:rPr>
              <a:t>Development Phase: </a:t>
            </a:r>
            <a:r>
              <a:rPr lang="en-US" sz="1400" dirty="0">
                <a:latin typeface="+mj-lt"/>
              </a:rPr>
              <a:t>Independent subgroups for different entries and periodic Task Force reviews</a:t>
            </a:r>
          </a:p>
        </p:txBody>
      </p:sp>
      <p:sp>
        <p:nvSpPr>
          <p:cNvPr id="5" name="Oval 4">
            <a:extLst>
              <a:ext uri="{FF2B5EF4-FFF2-40B4-BE49-F238E27FC236}">
                <a16:creationId xmlns:a16="http://schemas.microsoft.com/office/drawing/2014/main" id="{3758B574-E3DA-9A75-5B0F-FFB604B32ECF}"/>
              </a:ext>
            </a:extLst>
          </p:cNvPr>
          <p:cNvSpPr/>
          <p:nvPr/>
        </p:nvSpPr>
        <p:spPr>
          <a:xfrm>
            <a:off x="6163777" y="3794760"/>
            <a:ext cx="472440" cy="4724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E9BF1358-C3E4-ABC1-5052-F557EBAFE1A3}"/>
              </a:ext>
            </a:extLst>
          </p:cNvPr>
          <p:cNvSpPr/>
          <p:nvPr/>
        </p:nvSpPr>
        <p:spPr>
          <a:xfrm>
            <a:off x="7757160" y="3786382"/>
            <a:ext cx="472440" cy="4724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1D228955-1102-FF31-ACB7-4E5635A80584}"/>
              </a:ext>
            </a:extLst>
          </p:cNvPr>
          <p:cNvSpPr txBox="1"/>
          <p:nvPr/>
        </p:nvSpPr>
        <p:spPr>
          <a:xfrm>
            <a:off x="7017931" y="4368948"/>
            <a:ext cx="1897469" cy="1889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algn="ctr" defTabSz="711200">
              <a:lnSpc>
                <a:spcPct val="90000"/>
              </a:lnSpc>
              <a:spcAft>
                <a:spcPct val="35000"/>
              </a:spcAft>
            </a:pPr>
            <a:r>
              <a:rPr lang="en-US" sz="1600" kern="1200" noProof="0" dirty="0"/>
              <a:t>02/2024: </a:t>
            </a:r>
            <a:br>
              <a:rPr lang="en-US" sz="1600" kern="1200" noProof="0" dirty="0"/>
            </a:br>
            <a:r>
              <a:rPr lang="en-US" sz="1600" noProof="0" dirty="0"/>
              <a:t>Status Report WPRS</a:t>
            </a:r>
            <a:endParaRPr lang="en-US" sz="1600" dirty="0"/>
          </a:p>
        </p:txBody>
      </p:sp>
      <p:sp>
        <p:nvSpPr>
          <p:cNvPr id="18" name="TextBox 17">
            <a:extLst>
              <a:ext uri="{FF2B5EF4-FFF2-40B4-BE49-F238E27FC236}">
                <a16:creationId xmlns:a16="http://schemas.microsoft.com/office/drawing/2014/main" id="{7B24372F-E095-9D2D-42FE-31156B9305A5}"/>
              </a:ext>
            </a:extLst>
          </p:cNvPr>
          <p:cNvSpPr txBox="1"/>
          <p:nvPr/>
        </p:nvSpPr>
        <p:spPr>
          <a:xfrm>
            <a:off x="8534400" y="4319718"/>
            <a:ext cx="1897469" cy="1889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noProof="0" dirty="0">
                <a:solidFill>
                  <a:schemeClr val="tx1"/>
                </a:solidFill>
              </a:rPr>
              <a:t>04/2024: </a:t>
            </a:r>
            <a:br>
              <a:rPr lang="en-US" sz="1600" b="1" kern="1200" noProof="0" dirty="0">
                <a:solidFill>
                  <a:schemeClr val="tx1"/>
                </a:solidFill>
              </a:rPr>
            </a:br>
            <a:r>
              <a:rPr lang="en-US" sz="1600" b="1" kern="1200" noProof="0" dirty="0">
                <a:solidFill>
                  <a:schemeClr val="tx1"/>
                </a:solidFill>
              </a:rPr>
              <a:t>Technical Review Meeting</a:t>
            </a:r>
          </a:p>
        </p:txBody>
      </p:sp>
      <p:sp>
        <p:nvSpPr>
          <p:cNvPr id="19" name="TextBox 18">
            <a:extLst>
              <a:ext uri="{FF2B5EF4-FFF2-40B4-BE49-F238E27FC236}">
                <a16:creationId xmlns:a16="http://schemas.microsoft.com/office/drawing/2014/main" id="{90411179-83C7-8BD4-8BDA-6A11698B311D}"/>
              </a:ext>
            </a:extLst>
          </p:cNvPr>
          <p:cNvSpPr txBox="1"/>
          <p:nvPr/>
        </p:nvSpPr>
        <p:spPr>
          <a:xfrm>
            <a:off x="5443831" y="4263054"/>
            <a:ext cx="1897469" cy="1889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noProof="0" dirty="0"/>
              <a:t>04/2023: </a:t>
            </a:r>
            <a:br>
              <a:rPr lang="en-US" sz="1600" kern="1200" noProof="0" dirty="0"/>
            </a:br>
            <a:r>
              <a:rPr lang="en-US" sz="1600" kern="1200" noProof="0" dirty="0"/>
              <a:t>Technical Review Meeting</a:t>
            </a:r>
          </a:p>
        </p:txBody>
      </p:sp>
      <p:sp>
        <p:nvSpPr>
          <p:cNvPr id="9" name="Oval 8">
            <a:extLst>
              <a:ext uri="{FF2B5EF4-FFF2-40B4-BE49-F238E27FC236}">
                <a16:creationId xmlns:a16="http://schemas.microsoft.com/office/drawing/2014/main" id="{8BC406E1-A0CD-92FD-A9C9-CD673819B39D}"/>
              </a:ext>
            </a:extLst>
          </p:cNvPr>
          <p:cNvSpPr/>
          <p:nvPr/>
        </p:nvSpPr>
        <p:spPr>
          <a:xfrm>
            <a:off x="9204960" y="3794760"/>
            <a:ext cx="472440" cy="472440"/>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D4D2EB84-5F4E-8E67-CFC2-C7B269E2255F}"/>
              </a:ext>
            </a:extLst>
          </p:cNvPr>
          <p:cNvSpPr txBox="1"/>
          <p:nvPr/>
        </p:nvSpPr>
        <p:spPr>
          <a:xfrm>
            <a:off x="9067800" y="1918209"/>
            <a:ext cx="3242266" cy="1077218"/>
          </a:xfrm>
          <a:prstGeom prst="rect">
            <a:avLst/>
          </a:prstGeom>
          <a:noFill/>
        </p:spPr>
        <p:txBody>
          <a:bodyPr wrap="square">
            <a:spAutoFit/>
          </a:bodyPr>
          <a:lstStyle/>
          <a:p>
            <a:pPr lvl="0" algn="ctr"/>
            <a:r>
              <a:rPr lang="en-US" sz="1600" b="1" dirty="0">
                <a:latin typeface="+mn-lt"/>
              </a:rPr>
              <a:t>03/2026: </a:t>
            </a:r>
            <a:br>
              <a:rPr lang="en-US" sz="1600" b="1" dirty="0">
                <a:latin typeface="+mn-lt"/>
              </a:rPr>
            </a:br>
            <a:r>
              <a:rPr lang="en-US" sz="1600" b="1" dirty="0">
                <a:latin typeface="+mn-lt"/>
              </a:rPr>
              <a:t>Final Evaluation of Task Force Efficiency by EGPRS </a:t>
            </a:r>
            <a:br>
              <a:rPr lang="en-US" sz="1600" b="1" dirty="0">
                <a:latin typeface="+mn-lt"/>
              </a:rPr>
            </a:br>
            <a:r>
              <a:rPr lang="en-US" sz="1600" b="1" dirty="0">
                <a:latin typeface="+mn-lt"/>
                <a:sym typeface="Wingdings" panose="05000000000000000000" pitchFamily="2" charset="2"/>
              </a:rPr>
              <a:t> TRG or Stop</a:t>
            </a:r>
            <a:endParaRPr lang="en-US" sz="1600" b="1" dirty="0">
              <a:latin typeface="+mn-lt"/>
            </a:endParaRPr>
          </a:p>
        </p:txBody>
      </p:sp>
    </p:spTree>
    <p:extLst>
      <p:ext uri="{BB962C8B-B14F-4D97-AF65-F5344CB8AC3E}">
        <p14:creationId xmlns:p14="http://schemas.microsoft.com/office/powerpoint/2010/main" val="23430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10972800" cy="609600"/>
          </a:xfrm>
        </p:spPr>
        <p:txBody>
          <a:bodyPr vert="horz" lIns="91440" tIns="45720" rIns="91440" bIns="45720" rtlCol="0" anchor="ctr">
            <a:normAutofit/>
          </a:bodyPr>
          <a:lstStyle/>
          <a:p>
            <a:r>
              <a:rPr lang="en-GB" altLang="en-US" dirty="0" bmk="_Toc99003132">
                <a:solidFill>
                  <a:srgbClr val="006699"/>
                </a:solidFill>
                <a:latin typeface="+mn-lt" panose="020B0604030504040204" pitchFamily="34" charset="0"/>
                <a:ea typeface="+mn-lt" panose="020B0604030504040204" pitchFamily="34" charset="0"/>
              </a:rPr>
              <a:t>NEW: SINBAD Maturity Level Scheme</a:t>
            </a:r>
            <a:endParaRPr lang="en-GB" dirty="0">
              <a:solidFill>
                <a:srgbClr val="006699"/>
              </a:solidFill>
              <a:latin typeface="+mn-lt" panose="020B0604030504040204" pitchFamily="34" charset="0"/>
              <a:ea typeface="+mn-lt" panose="020B0604030504040204" pitchFamily="34" charset="0"/>
            </a:endParaRPr>
          </a:p>
        </p:txBody>
      </p:sp>
      <p:sp>
        <p:nvSpPr>
          <p:cNvPr id="3" name="Content Placeholder 2">
            <a:extLst>
              <a:ext uri="{FF2B5EF4-FFF2-40B4-BE49-F238E27FC236}">
                <a16:creationId xmlns:a16="http://schemas.microsoft.com/office/drawing/2014/main" id="{088AE94F-EF99-6F8A-EC2E-43436D05A6E5}"/>
              </a:ext>
            </a:extLst>
          </p:cNvPr>
          <p:cNvSpPr>
            <a:spLocks noGrp="1"/>
          </p:cNvSpPr>
          <p:nvPr>
            <p:ph idx="1"/>
          </p:nvPr>
        </p:nvSpPr>
        <p:spPr>
          <a:xfrm>
            <a:off x="609600" y="1143000"/>
            <a:ext cx="3810000" cy="5334000"/>
          </a:xfrm>
        </p:spPr>
        <p:txBody>
          <a:bodyPr/>
          <a:lstStyle/>
          <a:p>
            <a:r>
              <a:rPr lang="en-GB" dirty="0"/>
              <a:t>5 Maturity Levels</a:t>
            </a:r>
          </a:p>
          <a:p>
            <a:r>
              <a:rPr lang="en-GB" dirty="0"/>
              <a:t>Level 4 corresponds roughly to ICSBEP requirements</a:t>
            </a:r>
          </a:p>
          <a:p>
            <a:endParaRPr lang="en-GB" dirty="0"/>
          </a:p>
          <a:p>
            <a:r>
              <a:rPr lang="en-GB" dirty="0"/>
              <a:t>Iterative maintenance efforts to reach specific maturity levels and/or prerequisites</a:t>
            </a:r>
          </a:p>
        </p:txBody>
      </p:sp>
      <p:pic>
        <p:nvPicPr>
          <p:cNvPr id="6" name="Picture 5">
            <a:extLst>
              <a:ext uri="{FF2B5EF4-FFF2-40B4-BE49-F238E27FC236}">
                <a16:creationId xmlns:a16="http://schemas.microsoft.com/office/drawing/2014/main" id="{AFEDFE9F-FDF6-CD1F-CE27-A5ABD9FE6AE2}"/>
              </a:ext>
            </a:extLst>
          </p:cNvPr>
          <p:cNvPicPr>
            <a:picLocks noChangeAspect="1"/>
          </p:cNvPicPr>
          <p:nvPr/>
        </p:nvPicPr>
        <p:blipFill>
          <a:blip r:embed="rId2"/>
          <a:stretch>
            <a:fillRect/>
          </a:stretch>
        </p:blipFill>
        <p:spPr>
          <a:xfrm>
            <a:off x="4724400" y="1049792"/>
            <a:ext cx="7288967" cy="5557837"/>
          </a:xfrm>
          <a:prstGeom prst="rect">
            <a:avLst/>
          </a:prstGeom>
        </p:spPr>
      </p:pic>
    </p:spTree>
    <p:extLst>
      <p:ext uri="{BB962C8B-B14F-4D97-AF65-F5344CB8AC3E}">
        <p14:creationId xmlns:p14="http://schemas.microsoft.com/office/powerpoint/2010/main" val="13303773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3B68-187C-9A64-6F8A-47A4FA0F6B63}"/>
              </a:ext>
            </a:extLst>
          </p:cNvPr>
          <p:cNvSpPr>
            <a:spLocks noGrp="1"/>
          </p:cNvSpPr>
          <p:nvPr>
            <p:ph type="title"/>
          </p:nvPr>
        </p:nvSpPr>
        <p:spPr/>
        <p:txBody>
          <a:bodyPr/>
          <a:lstStyle/>
          <a:p>
            <a:r>
              <a:rPr lang="en-GB" dirty="0"/>
              <a:t>Other Process Updates</a:t>
            </a:r>
          </a:p>
        </p:txBody>
      </p:sp>
      <p:sp>
        <p:nvSpPr>
          <p:cNvPr id="3" name="Text Placeholder 2">
            <a:extLst>
              <a:ext uri="{FF2B5EF4-FFF2-40B4-BE49-F238E27FC236}">
                <a16:creationId xmlns:a16="http://schemas.microsoft.com/office/drawing/2014/main" id="{CCE6A1D8-ED72-CF79-05DA-23D72599074D}"/>
              </a:ext>
            </a:extLst>
          </p:cNvPr>
          <p:cNvSpPr>
            <a:spLocks noGrp="1"/>
          </p:cNvSpPr>
          <p:nvPr>
            <p:ph type="body" sz="quarter" idx="10"/>
          </p:nvPr>
        </p:nvSpPr>
        <p:spPr>
          <a:xfrm>
            <a:off x="266700" y="1371600"/>
            <a:ext cx="6438900" cy="4724400"/>
          </a:xfrm>
        </p:spPr>
        <p:txBody>
          <a:bodyPr/>
          <a:lstStyle/>
          <a:p>
            <a:r>
              <a:rPr lang="en-GB" dirty="0"/>
              <a:t>Report templates follow ICSBEP standard (based on TRG 2019 recommendations)</a:t>
            </a:r>
          </a:p>
          <a:p>
            <a:r>
              <a:rPr lang="en-GB" dirty="0"/>
              <a:t>Standardized hierarchical directory structures</a:t>
            </a:r>
          </a:p>
          <a:p>
            <a:r>
              <a:rPr lang="en-GB" dirty="0"/>
              <a:t>Word and Latex Templates</a:t>
            </a:r>
          </a:p>
          <a:p>
            <a:r>
              <a:rPr lang="en-GB" dirty="0"/>
              <a:t>Two processes:</a:t>
            </a:r>
          </a:p>
          <a:p>
            <a:pPr lvl="2"/>
            <a:r>
              <a:rPr lang="en-GB" dirty="0"/>
              <a:t>Maintenance effort driven by subgroup</a:t>
            </a:r>
          </a:p>
          <a:p>
            <a:pPr lvl="2"/>
            <a:r>
              <a:rPr lang="en-GB" dirty="0"/>
              <a:t>Simplified merge request workflow for small changes (Maintainers consult former subgroups)</a:t>
            </a:r>
          </a:p>
          <a:p>
            <a:pPr lvl="2"/>
            <a:endParaRPr lang="en-GB" dirty="0"/>
          </a:p>
          <a:p>
            <a:endParaRPr lang="en-GB" dirty="0"/>
          </a:p>
        </p:txBody>
      </p:sp>
      <p:pic>
        <p:nvPicPr>
          <p:cNvPr id="4" name="Content Placeholder 5">
            <a:extLst>
              <a:ext uri="{FF2B5EF4-FFF2-40B4-BE49-F238E27FC236}">
                <a16:creationId xmlns:a16="http://schemas.microsoft.com/office/drawing/2014/main" id="{567342E3-5E80-2234-3FCD-D22ED8B29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936282" y="923893"/>
            <a:ext cx="5255718" cy="552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6647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C656-5E45-1D87-450B-A6A1901E98D0}"/>
              </a:ext>
            </a:extLst>
          </p:cNvPr>
          <p:cNvSpPr>
            <a:spLocks noGrp="1"/>
          </p:cNvSpPr>
          <p:nvPr>
            <p:ph type="title"/>
          </p:nvPr>
        </p:nvSpPr>
        <p:spPr/>
        <p:txBody>
          <a:bodyPr/>
          <a:lstStyle/>
          <a:p>
            <a:r>
              <a:rPr lang="en-US" dirty="0"/>
              <a:t>Active TF Subgroups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D5FAC71D-C6D4-34A1-168B-A2866E1593E5}"/>
                  </a:ext>
                </a:extLst>
              </p:cNvPr>
              <p:cNvGraphicFramePr>
                <a:graphicFrameLocks noGrp="1"/>
              </p:cNvGraphicFramePr>
              <p:nvPr>
                <p:ph idx="1"/>
                <p:extLst>
                  <p:ext uri="{D42A27DB-BD31-4B8C-83A1-F6EECF244321}">
                    <p14:modId xmlns:p14="http://schemas.microsoft.com/office/powerpoint/2010/main" val="2736023809"/>
                  </p:ext>
                </p:extLst>
              </p:nvPr>
            </p:nvGraphicFramePr>
            <p:xfrm>
              <a:off x="228601" y="1143000"/>
              <a:ext cx="11963400" cy="5253635"/>
            </p:xfrm>
            <a:graphic>
              <a:graphicData uri="http://schemas.openxmlformats.org/drawingml/2006/table">
                <a:tbl>
                  <a:tblPr firstRow="1" bandRow="1">
                    <a:tableStyleId>{6E25E649-3F16-4E02-A733-19D2CDBF48F0}</a:tableStyleId>
                  </a:tblPr>
                  <a:tblGrid>
                    <a:gridCol w="3303756">
                      <a:extLst>
                        <a:ext uri="{9D8B030D-6E8A-4147-A177-3AD203B41FA5}">
                          <a16:colId xmlns:a16="http://schemas.microsoft.com/office/drawing/2014/main" val="1320750787"/>
                        </a:ext>
                      </a:extLst>
                    </a:gridCol>
                    <a:gridCol w="3060737">
                      <a:extLst>
                        <a:ext uri="{9D8B030D-6E8A-4147-A177-3AD203B41FA5}">
                          <a16:colId xmlns:a16="http://schemas.microsoft.com/office/drawing/2014/main" val="1861859026"/>
                        </a:ext>
                      </a:extLst>
                    </a:gridCol>
                    <a:gridCol w="5598907">
                      <a:extLst>
                        <a:ext uri="{9D8B030D-6E8A-4147-A177-3AD203B41FA5}">
                          <a16:colId xmlns:a16="http://schemas.microsoft.com/office/drawing/2014/main" val="4132127089"/>
                        </a:ext>
                      </a:extLst>
                    </a:gridCol>
                  </a:tblGrid>
                  <a:tr h="391270">
                    <a:tc>
                      <a:txBody>
                        <a:bodyPr/>
                        <a:lstStyle/>
                        <a:p>
                          <a:r>
                            <a:rPr lang="en-US" dirty="0"/>
                            <a:t>Subgroup Title</a:t>
                          </a:r>
                        </a:p>
                      </a:txBody>
                      <a:tcPr anchor="ctr"/>
                    </a:tc>
                    <a:tc>
                      <a:txBody>
                        <a:bodyPr/>
                        <a:lstStyle/>
                        <a:p>
                          <a:r>
                            <a:rPr lang="en-US" dirty="0"/>
                            <a:t>Coordinator</a:t>
                          </a:r>
                        </a:p>
                      </a:txBody>
                      <a:tcPr anchor="ctr"/>
                    </a:tc>
                    <a:tc>
                      <a:txBody>
                        <a:bodyPr/>
                        <a:lstStyle/>
                        <a:p>
                          <a:r>
                            <a:rPr lang="en-US" dirty="0"/>
                            <a:t>Application Domain</a:t>
                          </a:r>
                        </a:p>
                      </a:txBody>
                      <a:tcPr anchor="ctr"/>
                    </a:tc>
                    <a:extLst>
                      <a:ext uri="{0D108BD9-81ED-4DB2-BD59-A6C34878D82A}">
                        <a16:rowId xmlns:a16="http://schemas.microsoft.com/office/drawing/2014/main" val="1453294389"/>
                      </a:ext>
                    </a:extLst>
                  </a:tr>
                  <a:tr h="391270">
                    <a:tc>
                      <a:txBody>
                        <a:bodyPr/>
                        <a:lstStyle/>
                        <a:p>
                          <a:r>
                            <a:rPr lang="en-US" dirty="0"/>
                            <a:t>Vessel fluence</a:t>
                          </a:r>
                        </a:p>
                      </a:txBody>
                      <a:tcPr anchor="ctr"/>
                    </a:tc>
                    <a:tc>
                      <a:txBody>
                        <a:bodyPr/>
                        <a:lstStyle/>
                        <a:p>
                          <a:r>
                            <a:rPr lang="en-US" dirty="0"/>
                            <a:t>A. </a:t>
                          </a:r>
                          <a:r>
                            <a:rPr lang="en-US" dirty="0" err="1"/>
                            <a:t>Alpan</a:t>
                          </a:r>
                          <a:r>
                            <a:rPr lang="en-US" dirty="0"/>
                            <a:t> (USA)</a:t>
                          </a:r>
                        </a:p>
                      </a:txBody>
                      <a:tcPr anchor="ctr"/>
                    </a:tc>
                    <a:tc>
                      <a:txBody>
                        <a:bodyPr/>
                        <a:lstStyle/>
                        <a:p>
                          <a:r>
                            <a:rPr lang="en-US" dirty="0"/>
                            <a:t>V&amp;V for RPV aging studies</a:t>
                          </a:r>
                        </a:p>
                      </a:txBody>
                      <a:tcPr anchor="ctr"/>
                    </a:tc>
                    <a:extLst>
                      <a:ext uri="{0D108BD9-81ED-4DB2-BD59-A6C34878D82A}">
                        <a16:rowId xmlns:a16="http://schemas.microsoft.com/office/drawing/2014/main" val="1870246957"/>
                      </a:ext>
                    </a:extLst>
                  </a:tr>
                  <a:tr h="595913">
                    <a:tc>
                      <a:txBody>
                        <a:bodyPr/>
                        <a:lstStyle/>
                        <a:p>
                          <a:r>
                            <a:rPr lang="en-US" dirty="0"/>
                            <a:t>LLNL pulsed spheres</a:t>
                          </a:r>
                        </a:p>
                      </a:txBody>
                      <a:tcPr anchor="ctr"/>
                    </a:tc>
                    <a:tc>
                      <a:txBody>
                        <a:bodyPr/>
                        <a:lstStyle/>
                        <a:p>
                          <a:r>
                            <a:rPr lang="en-US" dirty="0"/>
                            <a:t>A. Tamashiro (USA)</a:t>
                          </a:r>
                        </a:p>
                      </a:txBody>
                      <a:tcPr anchor="ctr"/>
                    </a:tc>
                    <a:tc>
                      <a:txBody>
                        <a:bodyPr/>
                        <a:lstStyle/>
                        <a:p>
                          <a:r>
                            <a:rPr lang="en-US" dirty="0"/>
                            <a:t>Attenuation of 14MeV neutrons</a:t>
                          </a:r>
                        </a:p>
                      </a:txBody>
                      <a:tcPr anchor="ctr"/>
                    </a:tc>
                    <a:extLst>
                      <a:ext uri="{0D108BD9-81ED-4DB2-BD59-A6C34878D82A}">
                        <a16:rowId xmlns:a16="http://schemas.microsoft.com/office/drawing/2014/main" val="606052322"/>
                      </a:ext>
                    </a:extLst>
                  </a:tr>
                  <a:tr h="391270">
                    <a:tc>
                      <a:txBody>
                        <a:bodyPr/>
                        <a:lstStyle/>
                        <a:p>
                          <a:r>
                            <a:rPr lang="en-US" dirty="0"/>
                            <a:t>FNG Copper</a:t>
                          </a:r>
                        </a:p>
                      </a:txBody>
                      <a:tcPr anchor="ctr"/>
                    </a:tc>
                    <a:tc>
                      <a:txBody>
                        <a:bodyPr/>
                        <a:lstStyle/>
                        <a:p>
                          <a:r>
                            <a:rPr lang="en-US" dirty="0"/>
                            <a:t>I. </a:t>
                          </a:r>
                          <a:r>
                            <a:rPr lang="en-US" dirty="0" err="1"/>
                            <a:t>Kodeli</a:t>
                          </a:r>
                          <a:r>
                            <a:rPr lang="en-US" dirty="0"/>
                            <a:t> (UK)</a:t>
                          </a:r>
                        </a:p>
                      </a:txBody>
                      <a:tcPr anchor="ctr"/>
                    </a:tc>
                    <a:tc>
                      <a:txBody>
                        <a:bodyPr/>
                        <a:lstStyle/>
                        <a:p>
                          <a:r>
                            <a:rPr lang="en-US" dirty="0"/>
                            <a:t>Attenuation of 14MeV neutrons in Cu</a:t>
                          </a:r>
                        </a:p>
                      </a:txBody>
                      <a:tcPr anchor="ctr"/>
                    </a:tc>
                    <a:extLst>
                      <a:ext uri="{0D108BD9-81ED-4DB2-BD59-A6C34878D82A}">
                        <a16:rowId xmlns:a16="http://schemas.microsoft.com/office/drawing/2014/main" val="2422459582"/>
                      </a:ext>
                    </a:extLst>
                  </a:tr>
                  <a:tr h="675343">
                    <a:tc>
                      <a:txBody>
                        <a:bodyPr/>
                        <a:lstStyle/>
                        <a:p>
                          <a:r>
                            <a:rPr lang="en-US" dirty="0"/>
                            <a:t>KFK – n gamma</a:t>
                          </a:r>
                        </a:p>
                      </a:txBody>
                      <a:tcPr anchor="ctr"/>
                    </a:tc>
                    <a:tc>
                      <a:txBody>
                        <a:bodyPr/>
                        <a:lstStyle/>
                        <a:p>
                          <a:r>
                            <a:rPr lang="en-US" dirty="0"/>
                            <a:t>S. </a:t>
                          </a:r>
                          <a:r>
                            <a:rPr lang="en-US" dirty="0" err="1"/>
                            <a:t>Simakov</a:t>
                          </a:r>
                          <a:r>
                            <a:rPr lang="en-US" dirty="0"/>
                            <a:t> (GER)</a:t>
                          </a:r>
                        </a:p>
                        <a:p>
                          <a:r>
                            <a:rPr lang="en-US" dirty="0"/>
                            <a:t>O. Buss (NEA)</a:t>
                          </a:r>
                        </a:p>
                      </a:txBody>
                      <a:tcPr anchor="ctr"/>
                    </a:tc>
                    <a:tc>
                      <a:txBody>
                        <a:bodyPr/>
                        <a:lstStyle/>
                        <a:p>
                          <a:r>
                            <a:rPr lang="en-US" dirty="0"/>
                            <a:t>Neutron and gamma attenuation in Fe and the associated (</a:t>
                          </a:r>
                          <a:r>
                            <a:rPr lang="en-US" dirty="0" err="1"/>
                            <a:t>n,</a:t>
                          </a:r>
                          <a14:m>
                            <m:oMath xmlns:m="http://schemas.openxmlformats.org/officeDocument/2006/math">
                              <m:r>
                                <a:rPr lang="en-US" dirty="0" smtClean="0">
                                  <a:latin typeface="Cambria Math" panose="02040503050406030204" pitchFamily="18" charset="0"/>
                                </a:rPr>
                                <m:t>𝛾</m:t>
                              </m:r>
                            </m:oMath>
                          </a14:m>
                          <a:r>
                            <a:rPr lang="en-US" dirty="0"/>
                            <a:t>) reactions</a:t>
                          </a:r>
                        </a:p>
                      </a:txBody>
                      <a:tcPr anchor="ctr"/>
                    </a:tc>
                    <a:extLst>
                      <a:ext uri="{0D108BD9-81ED-4DB2-BD59-A6C34878D82A}">
                        <a16:rowId xmlns:a16="http://schemas.microsoft.com/office/drawing/2014/main" val="2012850302"/>
                      </a:ext>
                    </a:extLst>
                  </a:tr>
                  <a:tr h="391270">
                    <a:tc>
                      <a:txBody>
                        <a:bodyPr/>
                        <a:lstStyle/>
                        <a:p>
                          <a:r>
                            <a:rPr lang="en-US" dirty="0"/>
                            <a:t>FNG HCLL</a:t>
                          </a:r>
                        </a:p>
                      </a:txBody>
                      <a:tcPr anchor="ctr"/>
                    </a:tc>
                    <a:tc>
                      <a:txBody>
                        <a:bodyPr/>
                        <a:lstStyle/>
                        <a:p>
                          <a:r>
                            <a:rPr lang="en-US" dirty="0"/>
                            <a:t>P. Ortego (SPN)</a:t>
                          </a:r>
                        </a:p>
                      </a:txBody>
                      <a:tcPr anchor="ctr"/>
                    </a:tc>
                    <a:tc>
                      <a:txBody>
                        <a:bodyPr/>
                        <a:lstStyle/>
                        <a:p>
                          <a:r>
                            <a:rPr lang="en-US" dirty="0"/>
                            <a:t>Tritium breeding in He cooled Pb-Li</a:t>
                          </a:r>
                        </a:p>
                      </a:txBody>
                      <a:tcPr anchor="ctr"/>
                    </a:tc>
                    <a:extLst>
                      <a:ext uri="{0D108BD9-81ED-4DB2-BD59-A6C34878D82A}">
                        <a16:rowId xmlns:a16="http://schemas.microsoft.com/office/drawing/2014/main" val="2359007569"/>
                      </a:ext>
                    </a:extLst>
                  </a:tr>
                  <a:tr h="675343">
                    <a:tc>
                      <a:txBody>
                        <a:bodyPr/>
                        <a:lstStyle/>
                        <a:p>
                          <a:r>
                            <a:rPr lang="en-US" dirty="0"/>
                            <a:t>Broomstick </a:t>
                          </a:r>
                          <a:r>
                            <a:rPr lang="en-US" baseline="30000" dirty="0"/>
                            <a:t>16</a:t>
                          </a:r>
                          <a:r>
                            <a:rPr lang="en-US" dirty="0"/>
                            <a:t>O</a:t>
                          </a:r>
                        </a:p>
                      </a:txBody>
                      <a:tcPr anchor="ctr"/>
                    </a:tc>
                    <a:tc>
                      <a:txBody>
                        <a:bodyPr/>
                        <a:lstStyle/>
                        <a:p>
                          <a:r>
                            <a:rPr lang="en-US" dirty="0"/>
                            <a:t>S. </a:t>
                          </a:r>
                          <a:r>
                            <a:rPr lang="en-US" dirty="0" err="1"/>
                            <a:t>Simakov</a:t>
                          </a:r>
                          <a:r>
                            <a:rPr lang="en-US" dirty="0"/>
                            <a:t> (GER)</a:t>
                          </a:r>
                        </a:p>
                        <a:p>
                          <a:r>
                            <a:rPr lang="en-US" dirty="0"/>
                            <a:t>O. Buss (NEA)</a:t>
                          </a:r>
                        </a:p>
                      </a:txBody>
                      <a:tcPr anchor="ctr"/>
                    </a:tc>
                    <a:tc>
                      <a:txBody>
                        <a:bodyPr/>
                        <a:lstStyle/>
                        <a:p>
                          <a:r>
                            <a:rPr lang="en-US" dirty="0"/>
                            <a:t>Attenuation of fission neutrons in </a:t>
                          </a:r>
                          <a:r>
                            <a:rPr lang="en-US" baseline="30000" dirty="0"/>
                            <a:t>16</a:t>
                          </a:r>
                          <a:r>
                            <a:rPr lang="en-US" dirty="0"/>
                            <a:t>O</a:t>
                          </a:r>
                        </a:p>
                      </a:txBody>
                      <a:tcPr anchor="ctr"/>
                    </a:tc>
                    <a:extLst>
                      <a:ext uri="{0D108BD9-81ED-4DB2-BD59-A6C34878D82A}">
                        <a16:rowId xmlns:a16="http://schemas.microsoft.com/office/drawing/2014/main" val="2454495638"/>
                      </a:ext>
                    </a:extLst>
                  </a:tr>
                  <a:tr h="675343">
                    <a:tc>
                      <a:txBody>
                        <a:bodyPr/>
                        <a:lstStyle/>
                        <a:p>
                          <a:r>
                            <a:rPr lang="en-US" sz="1800" b="0" i="0" kern="1200" dirty="0">
                              <a:solidFill>
                                <a:schemeClr val="dk1"/>
                              </a:solidFill>
                              <a:effectLst/>
                              <a:latin typeface="+mn-lt"/>
                              <a:ea typeface="+mn-ea"/>
                              <a:cs typeface="+mn-cs"/>
                            </a:rPr>
                            <a:t>CERN-EU high-energy Reference Field (CERF)</a:t>
                          </a:r>
                          <a:endParaRPr lang="en-US" dirty="0"/>
                        </a:p>
                      </a:txBody>
                      <a:tcPr anchor="ctr"/>
                    </a:tc>
                    <a:tc>
                      <a:txBody>
                        <a:bodyPr/>
                        <a:lstStyle/>
                        <a:p>
                          <a:r>
                            <a:rPr lang="en-US" dirty="0"/>
                            <a:t>R. </a:t>
                          </a:r>
                          <a:r>
                            <a:rPr lang="en-US" dirty="0" err="1"/>
                            <a:t>Froeschl</a:t>
                          </a:r>
                          <a:r>
                            <a:rPr lang="en-US" dirty="0"/>
                            <a:t> (CERN)</a:t>
                          </a:r>
                        </a:p>
                      </a:txBody>
                      <a:tcPr anchor="ctr"/>
                    </a:tc>
                    <a:tc>
                      <a:txBody>
                        <a:bodyPr/>
                        <a:lstStyle/>
                        <a:p>
                          <a:r>
                            <a:rPr lang="en-US" dirty="0"/>
                            <a:t>Accelerator activation and residual dose rate + neutron shielding at CERN with a hadron beam</a:t>
                          </a:r>
                        </a:p>
                      </a:txBody>
                      <a:tcPr anchor="ctr"/>
                    </a:tc>
                    <a:extLst>
                      <a:ext uri="{0D108BD9-81ED-4DB2-BD59-A6C34878D82A}">
                        <a16:rowId xmlns:a16="http://schemas.microsoft.com/office/drawing/2014/main" val="3476913477"/>
                      </a:ext>
                    </a:extLst>
                  </a:tr>
                  <a:tr h="675343">
                    <a:tc>
                      <a:txBody>
                        <a:bodyPr/>
                        <a:lstStyle/>
                        <a:p>
                          <a:r>
                            <a:rPr lang="en-US" dirty="0">
                              <a:solidFill>
                                <a:schemeClr val="tx1"/>
                              </a:solidFill>
                            </a:rPr>
                            <a:t>Health Physics Research Reactor (HPRR)</a:t>
                          </a:r>
                        </a:p>
                      </a:txBody>
                      <a:tcPr anchor="ctr"/>
                    </a:tc>
                    <a:tc>
                      <a:txBody>
                        <a:bodyPr/>
                        <a:lstStyle/>
                        <a:p>
                          <a:r>
                            <a:rPr lang="en-US" dirty="0">
                              <a:solidFill>
                                <a:schemeClr val="tx1"/>
                              </a:solidFill>
                            </a:rPr>
                            <a:t>M. Dupont (USA)</a:t>
                          </a:r>
                        </a:p>
                      </a:txBody>
                      <a:tcPr anchor="ctr"/>
                    </a:tc>
                    <a:tc>
                      <a:txBody>
                        <a:bodyPr/>
                        <a:lstStyle/>
                        <a:p>
                          <a:r>
                            <a:rPr lang="en-US" dirty="0">
                              <a:solidFill>
                                <a:schemeClr val="tx1"/>
                              </a:solidFill>
                            </a:rPr>
                            <a:t>Neutron fluence, neutron dose, and gamma dose from a HEU fast burst reactor</a:t>
                          </a:r>
                        </a:p>
                      </a:txBody>
                      <a:tcPr anchor="ctr"/>
                    </a:tc>
                    <a:extLst>
                      <a:ext uri="{0D108BD9-81ED-4DB2-BD59-A6C34878D82A}">
                        <a16:rowId xmlns:a16="http://schemas.microsoft.com/office/drawing/2014/main" val="3583273372"/>
                      </a:ext>
                    </a:extLst>
                  </a:tr>
                  <a:tr h="391270">
                    <a:tc>
                      <a:txBody>
                        <a:bodyPr/>
                        <a:lstStyle/>
                        <a:p>
                          <a:r>
                            <a:rPr lang="en-US" dirty="0">
                              <a:solidFill>
                                <a:schemeClr val="tx1"/>
                              </a:solidFill>
                            </a:rPr>
                            <a:t>ASPIS Cranked Duct</a:t>
                          </a:r>
                        </a:p>
                      </a:txBody>
                      <a:tcPr anchor="ctr"/>
                    </a:tc>
                    <a:tc>
                      <a:txBody>
                        <a:bodyPr/>
                        <a:lstStyle/>
                        <a:p>
                          <a:r>
                            <a:rPr lang="en-US" dirty="0">
                              <a:solidFill>
                                <a:schemeClr val="tx1"/>
                              </a:solidFill>
                            </a:rPr>
                            <a:t>D. HANLON (UK)</a:t>
                          </a:r>
                        </a:p>
                      </a:txBody>
                      <a:tcPr anchor="ctr"/>
                    </a:tc>
                    <a:tc>
                      <a:txBody>
                        <a:bodyPr/>
                        <a:lstStyle/>
                        <a:p>
                          <a:r>
                            <a:rPr lang="en-US" dirty="0">
                              <a:solidFill>
                                <a:schemeClr val="tx1"/>
                              </a:solidFill>
                            </a:rPr>
                            <a:t>Neutron streaming in a configurable duct</a:t>
                          </a:r>
                        </a:p>
                      </a:txBody>
                      <a:tcPr anchor="ctr"/>
                    </a:tc>
                    <a:extLst>
                      <a:ext uri="{0D108BD9-81ED-4DB2-BD59-A6C34878D82A}">
                        <a16:rowId xmlns:a16="http://schemas.microsoft.com/office/drawing/2014/main" val="1071093321"/>
                      </a:ext>
                    </a:extLst>
                  </a:tr>
                </a:tbl>
              </a:graphicData>
            </a:graphic>
          </p:graphicFrame>
        </mc:Choice>
        <mc:Fallback xmlns="">
          <p:graphicFrame>
            <p:nvGraphicFramePr>
              <p:cNvPr id="6" name="Content Placeholder 5">
                <a:extLst>
                  <a:ext uri="{FF2B5EF4-FFF2-40B4-BE49-F238E27FC236}">
                    <a16:creationId xmlns:a16="http://schemas.microsoft.com/office/drawing/2014/main" id="{D5FAC71D-C6D4-34A1-168B-A2866E1593E5}"/>
                  </a:ext>
                </a:extLst>
              </p:cNvPr>
              <p:cNvGraphicFramePr>
                <a:graphicFrameLocks noGrp="1"/>
              </p:cNvGraphicFramePr>
              <p:nvPr>
                <p:ph idx="1"/>
                <p:extLst>
                  <p:ext uri="{D42A27DB-BD31-4B8C-83A1-F6EECF244321}">
                    <p14:modId xmlns:p14="http://schemas.microsoft.com/office/powerpoint/2010/main" val="2736023809"/>
                  </p:ext>
                </p:extLst>
              </p:nvPr>
            </p:nvGraphicFramePr>
            <p:xfrm>
              <a:off x="228601" y="1143000"/>
              <a:ext cx="11963400" cy="5253635"/>
            </p:xfrm>
            <a:graphic>
              <a:graphicData uri="http://schemas.openxmlformats.org/drawingml/2006/table">
                <a:tbl>
                  <a:tblPr firstRow="1" bandRow="1">
                    <a:tableStyleId>{6E25E649-3F16-4E02-A733-19D2CDBF48F0}</a:tableStyleId>
                  </a:tblPr>
                  <a:tblGrid>
                    <a:gridCol w="3303756">
                      <a:extLst>
                        <a:ext uri="{9D8B030D-6E8A-4147-A177-3AD203B41FA5}">
                          <a16:colId xmlns:a16="http://schemas.microsoft.com/office/drawing/2014/main" val="1320750787"/>
                        </a:ext>
                      </a:extLst>
                    </a:gridCol>
                    <a:gridCol w="3060737">
                      <a:extLst>
                        <a:ext uri="{9D8B030D-6E8A-4147-A177-3AD203B41FA5}">
                          <a16:colId xmlns:a16="http://schemas.microsoft.com/office/drawing/2014/main" val="1861859026"/>
                        </a:ext>
                      </a:extLst>
                    </a:gridCol>
                    <a:gridCol w="5598907">
                      <a:extLst>
                        <a:ext uri="{9D8B030D-6E8A-4147-A177-3AD203B41FA5}">
                          <a16:colId xmlns:a16="http://schemas.microsoft.com/office/drawing/2014/main" val="4132127089"/>
                        </a:ext>
                      </a:extLst>
                    </a:gridCol>
                  </a:tblGrid>
                  <a:tr h="391270">
                    <a:tc>
                      <a:txBody>
                        <a:bodyPr/>
                        <a:lstStyle/>
                        <a:p>
                          <a:r>
                            <a:rPr lang="en-US" dirty="0"/>
                            <a:t>Subgroup Title</a:t>
                          </a:r>
                        </a:p>
                      </a:txBody>
                      <a:tcPr anchor="ctr"/>
                    </a:tc>
                    <a:tc>
                      <a:txBody>
                        <a:bodyPr/>
                        <a:lstStyle/>
                        <a:p>
                          <a:r>
                            <a:rPr lang="en-US" dirty="0"/>
                            <a:t>Coordinator</a:t>
                          </a:r>
                        </a:p>
                      </a:txBody>
                      <a:tcPr anchor="ctr"/>
                    </a:tc>
                    <a:tc>
                      <a:txBody>
                        <a:bodyPr/>
                        <a:lstStyle/>
                        <a:p>
                          <a:r>
                            <a:rPr lang="en-US" dirty="0"/>
                            <a:t>Application Domain</a:t>
                          </a:r>
                        </a:p>
                      </a:txBody>
                      <a:tcPr anchor="ctr"/>
                    </a:tc>
                    <a:extLst>
                      <a:ext uri="{0D108BD9-81ED-4DB2-BD59-A6C34878D82A}">
                        <a16:rowId xmlns:a16="http://schemas.microsoft.com/office/drawing/2014/main" val="1453294389"/>
                      </a:ext>
                    </a:extLst>
                  </a:tr>
                  <a:tr h="391270">
                    <a:tc>
                      <a:txBody>
                        <a:bodyPr/>
                        <a:lstStyle/>
                        <a:p>
                          <a:r>
                            <a:rPr lang="en-US" dirty="0"/>
                            <a:t>Vessel fluence</a:t>
                          </a:r>
                        </a:p>
                      </a:txBody>
                      <a:tcPr anchor="ctr"/>
                    </a:tc>
                    <a:tc>
                      <a:txBody>
                        <a:bodyPr/>
                        <a:lstStyle/>
                        <a:p>
                          <a:r>
                            <a:rPr lang="en-US" dirty="0"/>
                            <a:t>A. </a:t>
                          </a:r>
                          <a:r>
                            <a:rPr lang="en-US" dirty="0" err="1"/>
                            <a:t>Alpan</a:t>
                          </a:r>
                          <a:r>
                            <a:rPr lang="en-US" dirty="0"/>
                            <a:t> (USA)</a:t>
                          </a:r>
                        </a:p>
                      </a:txBody>
                      <a:tcPr anchor="ctr"/>
                    </a:tc>
                    <a:tc>
                      <a:txBody>
                        <a:bodyPr/>
                        <a:lstStyle/>
                        <a:p>
                          <a:r>
                            <a:rPr lang="en-US" dirty="0"/>
                            <a:t>V&amp;V for RPV aging studies</a:t>
                          </a:r>
                        </a:p>
                      </a:txBody>
                      <a:tcPr anchor="ctr"/>
                    </a:tc>
                    <a:extLst>
                      <a:ext uri="{0D108BD9-81ED-4DB2-BD59-A6C34878D82A}">
                        <a16:rowId xmlns:a16="http://schemas.microsoft.com/office/drawing/2014/main" val="1870246957"/>
                      </a:ext>
                    </a:extLst>
                  </a:tr>
                  <a:tr h="595913">
                    <a:tc>
                      <a:txBody>
                        <a:bodyPr/>
                        <a:lstStyle/>
                        <a:p>
                          <a:r>
                            <a:rPr lang="en-US" dirty="0"/>
                            <a:t>LLNL pulsed spheres</a:t>
                          </a:r>
                        </a:p>
                      </a:txBody>
                      <a:tcPr anchor="ctr"/>
                    </a:tc>
                    <a:tc>
                      <a:txBody>
                        <a:bodyPr/>
                        <a:lstStyle/>
                        <a:p>
                          <a:r>
                            <a:rPr lang="en-US" dirty="0"/>
                            <a:t>A. Tamashiro (USA)</a:t>
                          </a:r>
                        </a:p>
                      </a:txBody>
                      <a:tcPr anchor="ctr"/>
                    </a:tc>
                    <a:tc>
                      <a:txBody>
                        <a:bodyPr/>
                        <a:lstStyle/>
                        <a:p>
                          <a:r>
                            <a:rPr lang="en-US" dirty="0"/>
                            <a:t>Attenuation of 14MeV neutrons</a:t>
                          </a:r>
                        </a:p>
                      </a:txBody>
                      <a:tcPr anchor="ctr"/>
                    </a:tc>
                    <a:extLst>
                      <a:ext uri="{0D108BD9-81ED-4DB2-BD59-A6C34878D82A}">
                        <a16:rowId xmlns:a16="http://schemas.microsoft.com/office/drawing/2014/main" val="606052322"/>
                      </a:ext>
                    </a:extLst>
                  </a:tr>
                  <a:tr h="391270">
                    <a:tc>
                      <a:txBody>
                        <a:bodyPr/>
                        <a:lstStyle/>
                        <a:p>
                          <a:r>
                            <a:rPr lang="en-US" dirty="0"/>
                            <a:t>FNG Copper</a:t>
                          </a:r>
                        </a:p>
                      </a:txBody>
                      <a:tcPr anchor="ctr"/>
                    </a:tc>
                    <a:tc>
                      <a:txBody>
                        <a:bodyPr/>
                        <a:lstStyle/>
                        <a:p>
                          <a:r>
                            <a:rPr lang="en-US" dirty="0"/>
                            <a:t>I. </a:t>
                          </a:r>
                          <a:r>
                            <a:rPr lang="en-US" dirty="0" err="1"/>
                            <a:t>Kodeli</a:t>
                          </a:r>
                          <a:r>
                            <a:rPr lang="en-US" dirty="0"/>
                            <a:t> (UK)</a:t>
                          </a:r>
                        </a:p>
                      </a:txBody>
                      <a:tcPr anchor="ctr"/>
                    </a:tc>
                    <a:tc>
                      <a:txBody>
                        <a:bodyPr/>
                        <a:lstStyle/>
                        <a:p>
                          <a:r>
                            <a:rPr lang="en-US" dirty="0"/>
                            <a:t>Attenuation of 14MeV neutrons in Cu</a:t>
                          </a:r>
                        </a:p>
                      </a:txBody>
                      <a:tcPr anchor="ctr"/>
                    </a:tc>
                    <a:extLst>
                      <a:ext uri="{0D108BD9-81ED-4DB2-BD59-A6C34878D82A}">
                        <a16:rowId xmlns:a16="http://schemas.microsoft.com/office/drawing/2014/main" val="2422459582"/>
                      </a:ext>
                    </a:extLst>
                  </a:tr>
                  <a:tr h="675343">
                    <a:tc>
                      <a:txBody>
                        <a:bodyPr/>
                        <a:lstStyle/>
                        <a:p>
                          <a:r>
                            <a:rPr lang="en-US" dirty="0"/>
                            <a:t>KFK – n gamma</a:t>
                          </a:r>
                        </a:p>
                      </a:txBody>
                      <a:tcPr anchor="ctr"/>
                    </a:tc>
                    <a:tc>
                      <a:txBody>
                        <a:bodyPr/>
                        <a:lstStyle/>
                        <a:p>
                          <a:r>
                            <a:rPr lang="en-US" dirty="0"/>
                            <a:t>S. </a:t>
                          </a:r>
                          <a:r>
                            <a:rPr lang="en-US" dirty="0" err="1"/>
                            <a:t>Simakov</a:t>
                          </a:r>
                          <a:r>
                            <a:rPr lang="en-US" dirty="0"/>
                            <a:t> (GER)</a:t>
                          </a:r>
                        </a:p>
                        <a:p>
                          <a:r>
                            <a:rPr lang="en-US" dirty="0"/>
                            <a:t>O. Buss (NEA)</a:t>
                          </a:r>
                        </a:p>
                      </a:txBody>
                      <a:tcPr anchor="ctr"/>
                    </a:tc>
                    <a:tc>
                      <a:txBody>
                        <a:bodyPr/>
                        <a:lstStyle/>
                        <a:p>
                          <a:endParaRPr lang="en-US"/>
                        </a:p>
                      </a:txBody>
                      <a:tcPr anchor="ctr">
                        <a:blipFill>
                          <a:blip r:embed="rId3"/>
                          <a:stretch>
                            <a:fillRect l="-113711" t="-264865" r="-218" b="-427027"/>
                          </a:stretch>
                        </a:blipFill>
                      </a:tcPr>
                    </a:tc>
                    <a:extLst>
                      <a:ext uri="{0D108BD9-81ED-4DB2-BD59-A6C34878D82A}">
                        <a16:rowId xmlns:a16="http://schemas.microsoft.com/office/drawing/2014/main" val="2012850302"/>
                      </a:ext>
                    </a:extLst>
                  </a:tr>
                  <a:tr h="391270">
                    <a:tc>
                      <a:txBody>
                        <a:bodyPr/>
                        <a:lstStyle/>
                        <a:p>
                          <a:r>
                            <a:rPr lang="en-US" dirty="0"/>
                            <a:t>FNG HCLL</a:t>
                          </a:r>
                        </a:p>
                      </a:txBody>
                      <a:tcPr anchor="ctr"/>
                    </a:tc>
                    <a:tc>
                      <a:txBody>
                        <a:bodyPr/>
                        <a:lstStyle/>
                        <a:p>
                          <a:r>
                            <a:rPr lang="en-US" dirty="0"/>
                            <a:t>P. Ortego (SPN)</a:t>
                          </a:r>
                        </a:p>
                      </a:txBody>
                      <a:tcPr anchor="ctr"/>
                    </a:tc>
                    <a:tc>
                      <a:txBody>
                        <a:bodyPr/>
                        <a:lstStyle/>
                        <a:p>
                          <a:r>
                            <a:rPr lang="en-US" dirty="0"/>
                            <a:t>Tritium breeding in He cooled Pb-Li</a:t>
                          </a:r>
                        </a:p>
                      </a:txBody>
                      <a:tcPr anchor="ctr"/>
                    </a:tc>
                    <a:extLst>
                      <a:ext uri="{0D108BD9-81ED-4DB2-BD59-A6C34878D82A}">
                        <a16:rowId xmlns:a16="http://schemas.microsoft.com/office/drawing/2014/main" val="2359007569"/>
                      </a:ext>
                    </a:extLst>
                  </a:tr>
                  <a:tr h="675343">
                    <a:tc>
                      <a:txBody>
                        <a:bodyPr/>
                        <a:lstStyle/>
                        <a:p>
                          <a:r>
                            <a:rPr lang="en-US" dirty="0"/>
                            <a:t>Broomstick </a:t>
                          </a:r>
                          <a:r>
                            <a:rPr lang="en-US" baseline="30000" dirty="0"/>
                            <a:t>16</a:t>
                          </a:r>
                          <a:r>
                            <a:rPr lang="en-US" dirty="0"/>
                            <a:t>O</a:t>
                          </a:r>
                        </a:p>
                      </a:txBody>
                      <a:tcPr anchor="ctr"/>
                    </a:tc>
                    <a:tc>
                      <a:txBody>
                        <a:bodyPr/>
                        <a:lstStyle/>
                        <a:p>
                          <a:r>
                            <a:rPr lang="en-US" dirty="0"/>
                            <a:t>S. </a:t>
                          </a:r>
                          <a:r>
                            <a:rPr lang="en-US" dirty="0" err="1"/>
                            <a:t>Simakov</a:t>
                          </a:r>
                          <a:r>
                            <a:rPr lang="en-US" dirty="0"/>
                            <a:t> (GER)</a:t>
                          </a:r>
                        </a:p>
                        <a:p>
                          <a:r>
                            <a:rPr lang="en-US" dirty="0"/>
                            <a:t>O. Buss (NEA)</a:t>
                          </a:r>
                        </a:p>
                      </a:txBody>
                      <a:tcPr anchor="ctr"/>
                    </a:tc>
                    <a:tc>
                      <a:txBody>
                        <a:bodyPr/>
                        <a:lstStyle/>
                        <a:p>
                          <a:r>
                            <a:rPr lang="en-US" dirty="0"/>
                            <a:t>Attenuation of fission neutrons in </a:t>
                          </a:r>
                          <a:r>
                            <a:rPr lang="en-US" baseline="30000" dirty="0"/>
                            <a:t>16</a:t>
                          </a:r>
                          <a:r>
                            <a:rPr lang="en-US" dirty="0"/>
                            <a:t>O</a:t>
                          </a:r>
                        </a:p>
                      </a:txBody>
                      <a:tcPr anchor="ctr"/>
                    </a:tc>
                    <a:extLst>
                      <a:ext uri="{0D108BD9-81ED-4DB2-BD59-A6C34878D82A}">
                        <a16:rowId xmlns:a16="http://schemas.microsoft.com/office/drawing/2014/main" val="2454495638"/>
                      </a:ext>
                    </a:extLst>
                  </a:tr>
                  <a:tr h="675343">
                    <a:tc>
                      <a:txBody>
                        <a:bodyPr/>
                        <a:lstStyle/>
                        <a:p>
                          <a:r>
                            <a:rPr lang="en-US" sz="1800" b="0" i="0" kern="1200" dirty="0">
                              <a:solidFill>
                                <a:schemeClr val="dk1"/>
                              </a:solidFill>
                              <a:effectLst/>
                              <a:latin typeface="+mn-lt"/>
                              <a:ea typeface="+mn-ea"/>
                              <a:cs typeface="+mn-cs"/>
                            </a:rPr>
                            <a:t>CERN-EU high-energy Reference Field (CERF)</a:t>
                          </a:r>
                          <a:endParaRPr lang="en-US" dirty="0"/>
                        </a:p>
                      </a:txBody>
                      <a:tcPr anchor="ctr"/>
                    </a:tc>
                    <a:tc>
                      <a:txBody>
                        <a:bodyPr/>
                        <a:lstStyle/>
                        <a:p>
                          <a:r>
                            <a:rPr lang="en-US" dirty="0"/>
                            <a:t>R. </a:t>
                          </a:r>
                          <a:r>
                            <a:rPr lang="en-US" dirty="0" err="1"/>
                            <a:t>Froeschl</a:t>
                          </a:r>
                          <a:r>
                            <a:rPr lang="en-US" dirty="0"/>
                            <a:t> (CERN)</a:t>
                          </a:r>
                        </a:p>
                      </a:txBody>
                      <a:tcPr anchor="ctr"/>
                    </a:tc>
                    <a:tc>
                      <a:txBody>
                        <a:bodyPr/>
                        <a:lstStyle/>
                        <a:p>
                          <a:r>
                            <a:rPr lang="en-US" dirty="0"/>
                            <a:t>Accelerator activation and residual dose rate + neutron shielding at CERN with a hadron beam</a:t>
                          </a:r>
                        </a:p>
                      </a:txBody>
                      <a:tcPr anchor="ctr"/>
                    </a:tc>
                    <a:extLst>
                      <a:ext uri="{0D108BD9-81ED-4DB2-BD59-A6C34878D82A}">
                        <a16:rowId xmlns:a16="http://schemas.microsoft.com/office/drawing/2014/main" val="3476913477"/>
                      </a:ext>
                    </a:extLst>
                  </a:tr>
                  <a:tr h="675343">
                    <a:tc>
                      <a:txBody>
                        <a:bodyPr/>
                        <a:lstStyle/>
                        <a:p>
                          <a:r>
                            <a:rPr lang="en-US" dirty="0">
                              <a:solidFill>
                                <a:schemeClr val="tx1"/>
                              </a:solidFill>
                            </a:rPr>
                            <a:t>Health Physics Research Reactor (HPRR)</a:t>
                          </a:r>
                        </a:p>
                      </a:txBody>
                      <a:tcPr anchor="ctr"/>
                    </a:tc>
                    <a:tc>
                      <a:txBody>
                        <a:bodyPr/>
                        <a:lstStyle/>
                        <a:p>
                          <a:r>
                            <a:rPr lang="en-US" dirty="0">
                              <a:solidFill>
                                <a:schemeClr val="tx1"/>
                              </a:solidFill>
                            </a:rPr>
                            <a:t>M. Dupont (USA)</a:t>
                          </a:r>
                        </a:p>
                      </a:txBody>
                      <a:tcPr anchor="ctr"/>
                    </a:tc>
                    <a:tc>
                      <a:txBody>
                        <a:bodyPr/>
                        <a:lstStyle/>
                        <a:p>
                          <a:r>
                            <a:rPr lang="en-US" dirty="0">
                              <a:solidFill>
                                <a:schemeClr val="tx1"/>
                              </a:solidFill>
                            </a:rPr>
                            <a:t>Neutron fluence, neutron dose, and gamma dose from a HEU fast burst reactor</a:t>
                          </a:r>
                        </a:p>
                      </a:txBody>
                      <a:tcPr anchor="ctr"/>
                    </a:tc>
                    <a:extLst>
                      <a:ext uri="{0D108BD9-81ED-4DB2-BD59-A6C34878D82A}">
                        <a16:rowId xmlns:a16="http://schemas.microsoft.com/office/drawing/2014/main" val="3583273372"/>
                      </a:ext>
                    </a:extLst>
                  </a:tr>
                  <a:tr h="391270">
                    <a:tc>
                      <a:txBody>
                        <a:bodyPr/>
                        <a:lstStyle/>
                        <a:p>
                          <a:r>
                            <a:rPr lang="en-US" dirty="0">
                              <a:solidFill>
                                <a:schemeClr val="tx1"/>
                              </a:solidFill>
                            </a:rPr>
                            <a:t>ASPIS Cranked Duct</a:t>
                          </a:r>
                        </a:p>
                      </a:txBody>
                      <a:tcPr anchor="ctr"/>
                    </a:tc>
                    <a:tc>
                      <a:txBody>
                        <a:bodyPr/>
                        <a:lstStyle/>
                        <a:p>
                          <a:r>
                            <a:rPr lang="en-US" dirty="0">
                              <a:solidFill>
                                <a:schemeClr val="tx1"/>
                              </a:solidFill>
                            </a:rPr>
                            <a:t>D. HANLON (UK)</a:t>
                          </a:r>
                        </a:p>
                      </a:txBody>
                      <a:tcPr anchor="ctr"/>
                    </a:tc>
                    <a:tc>
                      <a:txBody>
                        <a:bodyPr/>
                        <a:lstStyle/>
                        <a:p>
                          <a:r>
                            <a:rPr lang="en-US" dirty="0">
                              <a:solidFill>
                                <a:schemeClr val="tx1"/>
                              </a:solidFill>
                            </a:rPr>
                            <a:t>Neutron streaming in a configurable duct</a:t>
                          </a:r>
                        </a:p>
                      </a:txBody>
                      <a:tcPr anchor="ctr"/>
                    </a:tc>
                    <a:extLst>
                      <a:ext uri="{0D108BD9-81ED-4DB2-BD59-A6C34878D82A}">
                        <a16:rowId xmlns:a16="http://schemas.microsoft.com/office/drawing/2014/main" val="1071093321"/>
                      </a:ext>
                    </a:extLst>
                  </a:tr>
                </a:tbl>
              </a:graphicData>
            </a:graphic>
          </p:graphicFrame>
        </mc:Fallback>
      </mc:AlternateContent>
      <p:sp>
        <p:nvSpPr>
          <p:cNvPr id="3" name="TextBox 2">
            <a:extLst>
              <a:ext uri="{FF2B5EF4-FFF2-40B4-BE49-F238E27FC236}">
                <a16:creationId xmlns:a16="http://schemas.microsoft.com/office/drawing/2014/main" id="{0CB3BD77-EEF1-720F-7A0C-895FB57723D5}"/>
              </a:ext>
            </a:extLst>
          </p:cNvPr>
          <p:cNvSpPr txBox="1"/>
          <p:nvPr/>
        </p:nvSpPr>
        <p:spPr>
          <a:xfrm>
            <a:off x="2895599" y="5712023"/>
            <a:ext cx="670411" cy="307777"/>
          </a:xfrm>
          <a:prstGeom prst="rect">
            <a:avLst/>
          </a:prstGeom>
          <a:solidFill>
            <a:srgbClr val="00B050"/>
          </a:solidFill>
        </p:spPr>
        <p:txBody>
          <a:bodyPr wrap="square" rtlCol="0">
            <a:spAutoFit/>
          </a:bodyPr>
          <a:lstStyle/>
          <a:p>
            <a:pPr algn="ctr"/>
            <a:r>
              <a:rPr lang="en-GB" sz="1400" b="1" dirty="0">
                <a:solidFill>
                  <a:schemeClr val="bg1"/>
                </a:solidFill>
                <a:latin typeface="+mn-lt" panose="020B0604030504040204" pitchFamily="34" charset="0"/>
                <a:ea typeface="+mn-lt" panose="020B0604030504040204" pitchFamily="34" charset="0"/>
              </a:rPr>
              <a:t>NEW</a:t>
            </a:r>
          </a:p>
        </p:txBody>
      </p:sp>
      <p:sp>
        <p:nvSpPr>
          <p:cNvPr id="4" name="TextBox 3">
            <a:extLst>
              <a:ext uri="{FF2B5EF4-FFF2-40B4-BE49-F238E27FC236}">
                <a16:creationId xmlns:a16="http://schemas.microsoft.com/office/drawing/2014/main" id="{5FA0ED29-3D27-C4EA-69B5-161ED07DAFD5}"/>
              </a:ext>
            </a:extLst>
          </p:cNvPr>
          <p:cNvSpPr txBox="1"/>
          <p:nvPr/>
        </p:nvSpPr>
        <p:spPr>
          <a:xfrm>
            <a:off x="2895600" y="6093023"/>
            <a:ext cx="670411" cy="307777"/>
          </a:xfrm>
          <a:prstGeom prst="rect">
            <a:avLst/>
          </a:prstGeom>
          <a:solidFill>
            <a:srgbClr val="00B050"/>
          </a:solidFill>
        </p:spPr>
        <p:txBody>
          <a:bodyPr wrap="square" rtlCol="0">
            <a:spAutoFit/>
          </a:bodyPr>
          <a:lstStyle/>
          <a:p>
            <a:pPr algn="ctr"/>
            <a:r>
              <a:rPr lang="en-GB" sz="1400" b="1" dirty="0">
                <a:solidFill>
                  <a:schemeClr val="bg1"/>
                </a:solidFill>
                <a:latin typeface="+mn-lt" panose="020B0604030504040204" pitchFamily="34" charset="0"/>
                <a:ea typeface="+mn-lt" panose="020B0604030504040204" pitchFamily="34" charset="0"/>
              </a:rPr>
              <a:t>NEW</a:t>
            </a:r>
          </a:p>
        </p:txBody>
      </p:sp>
    </p:spTree>
    <p:extLst>
      <p:ext uri="{BB962C8B-B14F-4D97-AF65-F5344CB8AC3E}">
        <p14:creationId xmlns:p14="http://schemas.microsoft.com/office/powerpoint/2010/main" val="392645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NEA Slides">
  <a:themeElements>
    <a:clrScheme name="Custom 5">
      <a:dk1>
        <a:sysClr val="windowText" lastClr="000000"/>
      </a:dk1>
      <a:lt1>
        <a:sysClr val="window" lastClr="FFFFFF"/>
      </a:lt1>
      <a:dk2>
        <a:srgbClr val="22567C"/>
      </a:dk2>
      <a:lt2>
        <a:srgbClr val="00B0F0"/>
      </a:lt2>
      <a:accent1>
        <a:srgbClr val="006699"/>
      </a:accent1>
      <a:accent2>
        <a:srgbClr val="02889E"/>
      </a:accent2>
      <a:accent3>
        <a:srgbClr val="83CDE0"/>
      </a:accent3>
      <a:accent4>
        <a:srgbClr val="FBBC0E"/>
      </a:accent4>
      <a:accent5>
        <a:srgbClr val="D14648"/>
      </a:accent5>
      <a:accent6>
        <a:srgbClr val="EF7D00"/>
      </a:accent6>
      <a:hlink>
        <a:srgbClr val="0070C0"/>
      </a:hlink>
      <a:folHlink>
        <a:srgbClr val="40AFFF"/>
      </a:folHlink>
    </a:clrScheme>
    <a:fontScheme name="Custom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rgbClr val="006699"/>
            </a:solidFill>
            <a:latin typeface="+mn-lt" panose="020B0604030504040204" pitchFamily="34" charset="0"/>
            <a:ea typeface="+mn-lt" panose="020B0604030504040204" pitchFamily="34" charset="0"/>
          </a:defRPr>
        </a:defPPr>
      </a:lstStyle>
    </a:txDef>
  </a:objectDefaults>
  <a:extraClrSchemeLst/>
</a:theme>
</file>

<file path=ppt/theme/theme2.xml><?xml version="1.0" encoding="utf-8"?>
<a:theme xmlns:a="http://schemas.openxmlformats.org/drawingml/2006/main" name="NEA cover and closing slides">
  <a:themeElements>
    <a:clrScheme name="NEA Slide colours">
      <a:dk1>
        <a:sysClr val="windowText" lastClr="000000"/>
      </a:dk1>
      <a:lt1>
        <a:sysClr val="window" lastClr="FFFFFF"/>
      </a:lt1>
      <a:dk2>
        <a:srgbClr val="0C68B0"/>
      </a:dk2>
      <a:lt2>
        <a:srgbClr val="00B0F0"/>
      </a:lt2>
      <a:accent1>
        <a:srgbClr val="02889E"/>
      </a:accent1>
      <a:accent2>
        <a:srgbClr val="83CDE0"/>
      </a:accent2>
      <a:accent3>
        <a:srgbClr val="FBBC0E"/>
      </a:accent3>
      <a:accent4>
        <a:srgbClr val="EF7D00"/>
      </a:accent4>
      <a:accent5>
        <a:srgbClr val="D14648"/>
      </a:accent5>
      <a:accent6>
        <a:srgbClr val="48AF54"/>
      </a:accent6>
      <a:hlink>
        <a:srgbClr val="22567C"/>
      </a:hlink>
      <a:folHlink>
        <a:srgbClr val="599ED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mn-lt"/>
        <a:font script="Hebr" typeface="+mn-l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n-lt"/>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mn-lt"/>
        <a:font script="Hebr" typeface="+mn-l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n-lt"/>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SetDescription xmlns="http://schemas.microsoft.com/sharepoint/v3">SINBAD Task Force Meeting, 18 April 2024</DocumentSetDescription>
    <NEA_WG_Meeting_Date xmlns="73276e6d-5d35-4d0e-8838-e005d91caedd">2024-04-18T07:00:00+00:00</NEA_WG_Meeting_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D7A1FBE1921842BF556428B0AA888B" ma:contentTypeVersion="2" ma:contentTypeDescription="Create a new document." ma:contentTypeScope="" ma:versionID="3c4dc2039817b0f542552c20bdfb69ff">
  <xsd:schema xmlns:xsd="http://www.w3.org/2001/XMLSchema" xmlns:xs="http://www.w3.org/2001/XMLSchema" xmlns:p="http://schemas.microsoft.com/office/2006/metadata/properties" xmlns:ns1="http://schemas.microsoft.com/sharepoint/v3" xmlns:ns2="73276e6d-5d35-4d0e-8838-e005d91caedd" xmlns:ns3="5ea8601a-3d68-414c-82fb-cf30de0dcba5" targetNamespace="http://schemas.microsoft.com/office/2006/metadata/properties" ma:root="true" ma:fieldsID="b6b770c2fe17d07f541e67a82ceb3369" ns1:_="" ns2:_="" ns3:_="">
    <xsd:import namespace="http://schemas.microsoft.com/sharepoint/v3"/>
    <xsd:import namespace="73276e6d-5d35-4d0e-8838-e005d91caedd"/>
    <xsd:import namespace="5ea8601a-3d68-414c-82fb-cf30de0dcba5"/>
    <xsd:element name="properties">
      <xsd:complexType>
        <xsd:sequence>
          <xsd:element name="documentManagement">
            <xsd:complexType>
              <xsd:all>
                <xsd:element ref="ns1:DocumentSetDescription" minOccurs="0"/>
                <xsd:element ref="ns2:NEA_WG_Meeting_Date"/>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276e6d-5d35-4d0e-8838-e005d91caedd" elementFormDefault="qualified">
    <xsd:import namespace="http://schemas.microsoft.com/office/2006/documentManagement/types"/>
    <xsd:import namespace="http://schemas.microsoft.com/office/infopath/2007/PartnerControls"/>
    <xsd:element name="NEA_WG_Meeting_Date" ma:index="9" ma:displayName="Meeting Date" ma:format="DateTime" ma:internalName="NEA_WG_Meeting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ea8601a-3d68-414c-82fb-cf30de0dcb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031E0D-6DF9-47B9-AE86-AD21BFA24322}">
  <ds:schemaRefs>
    <ds:schemaRef ds:uri="http://schemas.microsoft.com/sharepoint/v3/contenttype/forms"/>
  </ds:schemaRefs>
</ds:datastoreItem>
</file>

<file path=customXml/itemProps2.xml><?xml version="1.0" encoding="utf-8"?>
<ds:datastoreItem xmlns:ds="http://schemas.openxmlformats.org/officeDocument/2006/customXml" ds:itemID="{E0EB0A4A-C909-45CB-9483-AFF7810A348E}">
  <ds:schemaRefs>
    <ds:schemaRef ds:uri="http://purl.org/dc/term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5ea8601a-3d68-414c-82fb-cf30de0dcba5"/>
    <ds:schemaRef ds:uri="73276e6d-5d35-4d0e-8838-e005d91caedd"/>
    <ds:schemaRef ds:uri="http://schemas.microsoft.com/sharepoint/v3"/>
    <ds:schemaRef ds:uri="http://www.w3.org/XML/1998/namespace"/>
  </ds:schemaRefs>
</ds:datastoreItem>
</file>

<file path=customXml/itemProps3.xml><?xml version="1.0" encoding="utf-8"?>
<ds:datastoreItem xmlns:ds="http://schemas.openxmlformats.org/officeDocument/2006/customXml" ds:itemID="{CCC15A44-DAA8-4659-B6B7-99298C1E1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276e6d-5d35-4d0e-8838-e005d91caedd"/>
    <ds:schemaRef ds:uri="5ea8601a-3d68-414c-82fb-cf30de0dc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14697</TotalTime>
  <Words>2409</Words>
  <Application>Microsoft Office PowerPoint</Application>
  <PresentationFormat>Widescreen</PresentationFormat>
  <Paragraphs>256</Paragraphs>
  <Slides>31</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Cambria Math</vt:lpstr>
      <vt:lpstr>Century Gothic</vt:lpstr>
      <vt:lpstr>Myriad Pro</vt:lpstr>
      <vt:lpstr>Verdana</vt:lpstr>
      <vt:lpstr>Wingdings</vt:lpstr>
      <vt:lpstr>NEA Slides</vt:lpstr>
      <vt:lpstr>NEA cover and closing slides</vt:lpstr>
      <vt:lpstr>The Shielding Integral Benchmark Archive Database (SINBAD) Task Force</vt:lpstr>
      <vt:lpstr>Outline</vt:lpstr>
      <vt:lpstr>PowerPoint Presentation</vt:lpstr>
      <vt:lpstr>SINBAD: Motivation for Change</vt:lpstr>
      <vt:lpstr>Status SINBAD Task Force</vt:lpstr>
      <vt:lpstr>Status SINBAD Task Force</vt:lpstr>
      <vt:lpstr>NEW: SINBAD Maturity Level Scheme</vt:lpstr>
      <vt:lpstr>Other Process Updates</vt:lpstr>
      <vt:lpstr>Active TF Subgroups</vt:lpstr>
      <vt:lpstr>Health Physics Research Reactor (HPRR)</vt:lpstr>
      <vt:lpstr>ASPIS Cranked Duct</vt:lpstr>
      <vt:lpstr>SINBAD Migration to GitLab</vt:lpstr>
      <vt:lpstr>SINBAD Migration to NEA GitLab</vt:lpstr>
      <vt:lpstr>SINBAD Platform</vt:lpstr>
      <vt:lpstr>SINBAD Versions</vt:lpstr>
      <vt:lpstr>SINBAD Distribution Process</vt:lpstr>
      <vt:lpstr>Outlook and Conclusions</vt:lpstr>
      <vt:lpstr>For more information please contact:  wprs@oecd-nea.org</vt:lpstr>
      <vt:lpstr>Issue System</vt:lpstr>
      <vt:lpstr>Issue System</vt:lpstr>
      <vt:lpstr>Updates to Templates</vt:lpstr>
      <vt:lpstr>New Licences for SINBAD v1 and v2</vt:lpstr>
      <vt:lpstr>BACK-UP</vt:lpstr>
      <vt:lpstr>Naming Scheme</vt:lpstr>
      <vt:lpstr>Naming Scheme</vt:lpstr>
      <vt:lpstr>Naming Scheme</vt:lpstr>
      <vt:lpstr>Naming Scheme</vt:lpstr>
      <vt:lpstr>Naming Scheme</vt:lpstr>
      <vt:lpstr>Naming Scheme</vt:lpstr>
      <vt:lpstr>Naming Scheme</vt:lpstr>
      <vt:lpstr>Naming Scheme</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client07</dc:creator>
  <cp:lastModifiedBy>BUSS Oliver, NEA/SCI</cp:lastModifiedBy>
  <cp:revision>1102</cp:revision>
  <cp:lastPrinted>2014-06-17T14:24:23Z</cp:lastPrinted>
  <dcterms:created xsi:type="dcterms:W3CDTF">2011-02-16T10:53:39Z</dcterms:created>
  <dcterms:modified xsi:type="dcterms:W3CDTF">2024-05-28T21:06:30Z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0x0101008BD7A1FBE1921842BF556428B0AA888B</vt:lpwstr>
  </property>
</Properties>
</file>