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70" r:id="rId2"/>
    <p:sldId id="400" r:id="rId3"/>
    <p:sldId id="470" r:id="rId4"/>
    <p:sldId id="261" r:id="rId5"/>
    <p:sldId id="1020" r:id="rId6"/>
    <p:sldId id="1027" r:id="rId7"/>
    <p:sldId id="1012" r:id="rId8"/>
    <p:sldId id="475" r:id="rId9"/>
    <p:sldId id="1013" r:id="rId10"/>
    <p:sldId id="477" r:id="rId11"/>
    <p:sldId id="1014" r:id="rId12"/>
    <p:sldId id="476" r:id="rId13"/>
    <p:sldId id="1015" r:id="rId14"/>
    <p:sldId id="1018" r:id="rId15"/>
    <p:sldId id="1025" r:id="rId16"/>
    <p:sldId id="1016" r:id="rId17"/>
    <p:sldId id="1021" r:id="rId18"/>
    <p:sldId id="1022" r:id="rId19"/>
    <p:sldId id="266" r:id="rId2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edric DOSSAT" initials="CD" lastIdx="16" clrIdx="0">
    <p:extLst>
      <p:ext uri="{19B8F6BF-5375-455C-9EA6-DF929625EA0E}">
        <p15:presenceInfo xmlns:p15="http://schemas.microsoft.com/office/powerpoint/2012/main" userId="Cedric DOSSAT" providerId="None"/>
      </p:ext>
    </p:extLst>
  </p:cmAuthor>
  <p:cmAuthor id="2" name="Steven Robin-Chabanne" initials="SR" lastIdx="1" clrIdx="1">
    <p:extLst>
      <p:ext uri="{19B8F6BF-5375-455C-9EA6-DF929625EA0E}">
        <p15:presenceInfo xmlns:p15="http://schemas.microsoft.com/office/powerpoint/2012/main" userId="S-1-5-21-2107564920-2920011731-443666929-1179" providerId="AD"/>
      </p:ext>
    </p:extLst>
  </p:cmAuthor>
  <p:cmAuthor id="3" name="Antoine Ghilardi" initials="AG" lastIdx="3" clrIdx="2">
    <p:extLst>
      <p:ext uri="{19B8F6BF-5375-455C-9EA6-DF929625EA0E}">
        <p15:presenceInfo xmlns:p15="http://schemas.microsoft.com/office/powerpoint/2012/main" userId="S-1-5-21-2107564920-2920011731-443666929-113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B9BD5"/>
    <a:srgbClr val="00CCFF"/>
    <a:srgbClr val="E7E6E6"/>
    <a:srgbClr val="E41EE4"/>
    <a:srgbClr val="D0D0D0"/>
    <a:srgbClr val="84E820"/>
    <a:srgbClr val="23EDED"/>
    <a:srgbClr val="1DF40C"/>
    <a:srgbClr val="4472C4"/>
    <a:srgbClr val="6589D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Aucun style, aucune grille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C89EF96-8CEA-46FF-86C4-4CE0E7609802}" styleName="Style léger 3 - Accentuation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Style moyen 4 - Accentuation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74C1A8A3-306A-4EB7-A6B1-4F7E0EB9C5D6}" styleName="Style moyen 3 - Accentuation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353" autoAdjust="0"/>
    <p:restoredTop sz="86199" autoAdjust="0"/>
  </p:normalViewPr>
  <p:slideViewPr>
    <p:cSldViewPr snapToGrid="0">
      <p:cViewPr varScale="1">
        <p:scale>
          <a:sx n="85" d="100"/>
          <a:sy n="85" d="100"/>
        </p:scale>
        <p:origin x="528" y="53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FFD6E63-21D9-4176-8E9E-A0B28AC2CE3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480E44C-3586-4983-B596-4D52DFF673FA}">
      <dgm:prSet phldrT="[Texte]"/>
      <dgm:spPr>
        <a:xfrm rot="16200000">
          <a:off x="-317866" y="317866"/>
          <a:ext cx="2948734" cy="2313001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b="1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gm:t>
    </dgm:pt>
    <dgm:pt modelId="{6F1EDC33-BEF4-44E0-9183-1F75713CE3ED}" type="parTrans" cxnId="{C430383F-D45D-4EC2-BEC5-6687EF08C63B}">
      <dgm:prSet/>
      <dgm:spPr/>
      <dgm:t>
        <a:bodyPr/>
        <a:lstStyle/>
        <a:p>
          <a:endParaRPr lang="fr-FR"/>
        </a:p>
      </dgm:t>
    </dgm:pt>
    <dgm:pt modelId="{381B6070-70AC-459E-8AB5-1C0BEBE7D2C2}" type="sibTrans" cxnId="{C430383F-D45D-4EC2-BEC5-6687EF08C63B}">
      <dgm:prSet/>
      <dgm:spPr/>
      <dgm:t>
        <a:bodyPr/>
        <a:lstStyle/>
        <a:p>
          <a:endParaRPr lang="fr-FR"/>
        </a:p>
      </dgm:t>
    </dgm:pt>
    <dgm:pt modelId="{E120AFA2-DA9F-4C31-A8AA-CB05AECF9EB8}">
      <dgm:prSet phldrT="[Texte]" custT="1"/>
      <dgm:spPr>
        <a:xfrm rot="16200000">
          <a:off x="2174465" y="317866"/>
          <a:ext cx="2948734" cy="2313001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gm:t>
    </dgm:pt>
    <dgm:pt modelId="{BA51178E-C1EF-4BA3-87F6-8B2DCBDD00D5}" type="parTrans" cxnId="{BDD030A8-AE91-473F-94AF-3DF06C3AC8D1}">
      <dgm:prSet/>
      <dgm:spPr/>
      <dgm:t>
        <a:bodyPr/>
        <a:lstStyle/>
        <a:p>
          <a:endParaRPr lang="fr-FR"/>
        </a:p>
      </dgm:t>
    </dgm:pt>
    <dgm:pt modelId="{FFBBD540-24C2-416B-9B99-EE4132CD47A7}" type="sibTrans" cxnId="{BDD030A8-AE91-473F-94AF-3DF06C3AC8D1}">
      <dgm:prSet/>
      <dgm:spPr/>
      <dgm:t>
        <a:bodyPr/>
        <a:lstStyle/>
        <a:p>
          <a:endParaRPr lang="fr-FR"/>
        </a:p>
      </dgm:t>
    </dgm:pt>
    <dgm:pt modelId="{B861ADA3-DDCC-4CAD-AA30-C4767C852600}">
      <dgm:prSet phldrT="[Texte]"/>
      <dgm:spPr>
        <a:xfrm rot="16200000">
          <a:off x="4660941" y="317866"/>
          <a:ext cx="2948734" cy="2313001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gm:t>
    </dgm:pt>
    <dgm:pt modelId="{AA0C9072-0C2B-4A56-8455-E077C92B9EF5}" type="parTrans" cxnId="{CCA3CBDD-BA68-465E-9F04-585E5C992DA7}">
      <dgm:prSet/>
      <dgm:spPr/>
      <dgm:t>
        <a:bodyPr/>
        <a:lstStyle/>
        <a:p>
          <a:endParaRPr lang="fr-FR"/>
        </a:p>
      </dgm:t>
    </dgm:pt>
    <dgm:pt modelId="{9129BDC7-994A-4D63-A515-E4AB8D0709F1}" type="sibTrans" cxnId="{CCA3CBDD-BA68-465E-9F04-585E5C992DA7}">
      <dgm:prSet/>
      <dgm:spPr/>
      <dgm:t>
        <a:bodyPr/>
        <a:lstStyle/>
        <a:p>
          <a:endParaRPr lang="fr-FR"/>
        </a:p>
      </dgm:t>
    </dgm:pt>
    <dgm:pt modelId="{4938F90E-7BEC-431A-A815-C45C8BEAD988}">
      <dgm:prSet phldrT="[Texte]"/>
      <dgm:spPr>
        <a:xfrm rot="16200000">
          <a:off x="7147418" y="317866"/>
          <a:ext cx="2948734" cy="2313001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gm:t>
    </dgm:pt>
    <dgm:pt modelId="{C8C41437-A6F0-442B-B097-3FB2E3CE3757}" type="parTrans" cxnId="{6C485EEA-A700-4318-BAD9-D69E1B9328F2}">
      <dgm:prSet/>
      <dgm:spPr/>
      <dgm:t>
        <a:bodyPr/>
        <a:lstStyle/>
        <a:p>
          <a:endParaRPr lang="fr-FR"/>
        </a:p>
      </dgm:t>
    </dgm:pt>
    <dgm:pt modelId="{9092A29B-FBC3-4430-996E-2FEA5A76C4B7}" type="sibTrans" cxnId="{6C485EEA-A700-4318-BAD9-D69E1B9328F2}">
      <dgm:prSet/>
      <dgm:spPr/>
      <dgm:t>
        <a:bodyPr/>
        <a:lstStyle/>
        <a:p>
          <a:endParaRPr lang="fr-FR"/>
        </a:p>
      </dgm:t>
    </dgm:pt>
    <dgm:pt modelId="{414D49E9-92DF-49D3-B288-9DC6E1013F5C}">
      <dgm:prSet phldrT="[Texte]"/>
      <dgm:spPr>
        <a:xfrm rot="16200000">
          <a:off x="9633894" y="317866"/>
          <a:ext cx="2948734" cy="2313001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gm:t>
    </dgm:pt>
    <dgm:pt modelId="{9B530253-B4D3-421B-97DF-E7A689D292A1}" type="parTrans" cxnId="{5AA91EEE-ED4E-4B13-9948-3D252824465E}">
      <dgm:prSet/>
      <dgm:spPr/>
      <dgm:t>
        <a:bodyPr/>
        <a:lstStyle/>
        <a:p>
          <a:endParaRPr lang="fr-FR"/>
        </a:p>
      </dgm:t>
    </dgm:pt>
    <dgm:pt modelId="{E4ADE382-EE87-44A9-BEEE-7372B226DA97}" type="sibTrans" cxnId="{5AA91EEE-ED4E-4B13-9948-3D252824465E}">
      <dgm:prSet/>
      <dgm:spPr/>
      <dgm:t>
        <a:bodyPr/>
        <a:lstStyle/>
        <a:p>
          <a:endParaRPr lang="fr-FR"/>
        </a:p>
      </dgm:t>
    </dgm:pt>
    <dgm:pt modelId="{44C7B162-D382-45BF-ACAF-1F8AEE03EB7D}">
      <dgm:prSet phldrT="[Texte]" custT="1"/>
      <dgm:spPr>
        <a:xfrm rot="16200000">
          <a:off x="12120371" y="317866"/>
          <a:ext cx="2948734" cy="2313001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14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gm:t>
    </dgm:pt>
    <dgm:pt modelId="{A8A1DD60-3F8B-4691-BCC6-3CB93EE0D62A}" type="parTrans" cxnId="{B8FFC523-7FF7-421D-A51F-B4AEF851FC3C}">
      <dgm:prSet/>
      <dgm:spPr/>
      <dgm:t>
        <a:bodyPr/>
        <a:lstStyle/>
        <a:p>
          <a:endParaRPr lang="fr-FR"/>
        </a:p>
      </dgm:t>
    </dgm:pt>
    <dgm:pt modelId="{A1AC5895-9B64-4296-A780-D57A6302A51D}" type="sibTrans" cxnId="{B8FFC523-7FF7-421D-A51F-B4AEF851FC3C}">
      <dgm:prSet/>
      <dgm:spPr/>
      <dgm:t>
        <a:bodyPr/>
        <a:lstStyle/>
        <a:p>
          <a:endParaRPr lang="fr-FR"/>
        </a:p>
      </dgm:t>
    </dgm:pt>
    <dgm:pt modelId="{3AFCF271-B838-4920-887C-DB467C4A9425}" type="pres">
      <dgm:prSet presAssocID="{2FFD6E63-21D9-4176-8E9E-A0B28AC2CE3F}" presName="Name0" presStyleCnt="0">
        <dgm:presLayoutVars>
          <dgm:dir/>
          <dgm:resizeHandles val="exact"/>
        </dgm:presLayoutVars>
      </dgm:prSet>
      <dgm:spPr/>
    </dgm:pt>
    <dgm:pt modelId="{22294A41-FF35-4344-A3A0-0DF43F16337A}" type="pres">
      <dgm:prSet presAssocID="{0480E44C-3586-4983-B596-4D52DFF673FA}" presName="node" presStyleLbl="node1" presStyleIdx="0" presStyleCnt="6" custLinFactX="-268446" custLinFactY="-100000" custLinFactNeighborX="-300000" custLinFactNeighborY="-158812">
        <dgm:presLayoutVars>
          <dgm:bulletEnabled val="1"/>
        </dgm:presLayoutVars>
      </dgm:prSet>
      <dgm:spPr/>
    </dgm:pt>
    <dgm:pt modelId="{266AFFC0-62F2-47B4-AA13-8C4163F0E4D6}" type="pres">
      <dgm:prSet presAssocID="{381B6070-70AC-459E-8AB5-1C0BEBE7D2C2}" presName="sibTrans" presStyleCnt="0"/>
      <dgm:spPr/>
    </dgm:pt>
    <dgm:pt modelId="{012D6E34-CD34-41C9-ADDF-158CCD54F62D}" type="pres">
      <dgm:prSet presAssocID="{E120AFA2-DA9F-4C31-A8AA-CB05AECF9EB8}" presName="node" presStyleLbl="node1" presStyleIdx="1" presStyleCnt="6">
        <dgm:presLayoutVars>
          <dgm:bulletEnabled val="1"/>
        </dgm:presLayoutVars>
      </dgm:prSet>
      <dgm:spPr/>
    </dgm:pt>
    <dgm:pt modelId="{B29E05C4-9384-4664-8D16-A1993911ABF5}" type="pres">
      <dgm:prSet presAssocID="{FFBBD540-24C2-416B-9B99-EE4132CD47A7}" presName="sibTrans" presStyleCnt="0"/>
      <dgm:spPr/>
    </dgm:pt>
    <dgm:pt modelId="{F7360ED0-DB55-40DB-920B-E9FA11DE1600}" type="pres">
      <dgm:prSet presAssocID="{B861ADA3-DDCC-4CAD-AA30-C4767C852600}" presName="node" presStyleLbl="node1" presStyleIdx="2" presStyleCnt="6">
        <dgm:presLayoutVars>
          <dgm:bulletEnabled val="1"/>
        </dgm:presLayoutVars>
      </dgm:prSet>
      <dgm:spPr/>
    </dgm:pt>
    <dgm:pt modelId="{2B29A718-8B5D-481F-9969-5D652DD3EB4C}" type="pres">
      <dgm:prSet presAssocID="{9129BDC7-994A-4D63-A515-E4AB8D0709F1}" presName="sibTrans" presStyleCnt="0"/>
      <dgm:spPr/>
    </dgm:pt>
    <dgm:pt modelId="{195B7BBB-CB47-4C47-B3B2-81E407D9F543}" type="pres">
      <dgm:prSet presAssocID="{4938F90E-7BEC-431A-A815-C45C8BEAD988}" presName="node" presStyleLbl="node1" presStyleIdx="3" presStyleCnt="6">
        <dgm:presLayoutVars>
          <dgm:bulletEnabled val="1"/>
        </dgm:presLayoutVars>
      </dgm:prSet>
      <dgm:spPr/>
    </dgm:pt>
    <dgm:pt modelId="{372E6AF3-AAD9-428F-A2AD-9D928771BF0B}" type="pres">
      <dgm:prSet presAssocID="{9092A29B-FBC3-4430-996E-2FEA5A76C4B7}" presName="sibTrans" presStyleCnt="0"/>
      <dgm:spPr/>
    </dgm:pt>
    <dgm:pt modelId="{4CC1F205-60B0-4D21-82BD-C81E2AF14947}" type="pres">
      <dgm:prSet presAssocID="{414D49E9-92DF-49D3-B288-9DC6E1013F5C}" presName="node" presStyleLbl="node1" presStyleIdx="4" presStyleCnt="6">
        <dgm:presLayoutVars>
          <dgm:bulletEnabled val="1"/>
        </dgm:presLayoutVars>
      </dgm:prSet>
      <dgm:spPr/>
    </dgm:pt>
    <dgm:pt modelId="{27849D2A-16ED-4761-B684-7139D13967A0}" type="pres">
      <dgm:prSet presAssocID="{E4ADE382-EE87-44A9-BEEE-7372B226DA97}" presName="sibTrans" presStyleCnt="0"/>
      <dgm:spPr/>
    </dgm:pt>
    <dgm:pt modelId="{B068195C-2210-41B3-9785-B9F34FBE359E}" type="pres">
      <dgm:prSet presAssocID="{44C7B162-D382-45BF-ACAF-1F8AEE03EB7D}" presName="node" presStyleLbl="node1" presStyleIdx="5" presStyleCnt="6">
        <dgm:presLayoutVars>
          <dgm:bulletEnabled val="1"/>
        </dgm:presLayoutVars>
      </dgm:prSet>
      <dgm:spPr/>
    </dgm:pt>
  </dgm:ptLst>
  <dgm:cxnLst>
    <dgm:cxn modelId="{0E31CE06-24B4-4592-ABF7-68FE2DB41E67}" type="presOf" srcId="{B861ADA3-DDCC-4CAD-AA30-C4767C852600}" destId="{F7360ED0-DB55-40DB-920B-E9FA11DE1600}" srcOrd="0" destOrd="0" presId="urn:microsoft.com/office/officeart/2005/8/layout/hList6"/>
    <dgm:cxn modelId="{C6D5F11A-C608-40CD-B346-A38C3DC55D4A}" type="presOf" srcId="{E120AFA2-DA9F-4C31-A8AA-CB05AECF9EB8}" destId="{012D6E34-CD34-41C9-ADDF-158CCD54F62D}" srcOrd="0" destOrd="0" presId="urn:microsoft.com/office/officeart/2005/8/layout/hList6"/>
    <dgm:cxn modelId="{B8FFC523-7FF7-421D-A51F-B4AEF851FC3C}" srcId="{2FFD6E63-21D9-4176-8E9E-A0B28AC2CE3F}" destId="{44C7B162-D382-45BF-ACAF-1F8AEE03EB7D}" srcOrd="5" destOrd="0" parTransId="{A8A1DD60-3F8B-4691-BCC6-3CB93EE0D62A}" sibTransId="{A1AC5895-9B64-4296-A780-D57A6302A51D}"/>
    <dgm:cxn modelId="{4C5E5934-470F-4A45-B2FD-2F65BE3412D4}" type="presOf" srcId="{2FFD6E63-21D9-4176-8E9E-A0B28AC2CE3F}" destId="{3AFCF271-B838-4920-887C-DB467C4A9425}" srcOrd="0" destOrd="0" presId="urn:microsoft.com/office/officeart/2005/8/layout/hList6"/>
    <dgm:cxn modelId="{3F845B36-455F-486E-95E4-27BD642E4B1F}" type="presOf" srcId="{44C7B162-D382-45BF-ACAF-1F8AEE03EB7D}" destId="{B068195C-2210-41B3-9785-B9F34FBE359E}" srcOrd="0" destOrd="0" presId="urn:microsoft.com/office/officeart/2005/8/layout/hList6"/>
    <dgm:cxn modelId="{C430383F-D45D-4EC2-BEC5-6687EF08C63B}" srcId="{2FFD6E63-21D9-4176-8E9E-A0B28AC2CE3F}" destId="{0480E44C-3586-4983-B596-4D52DFF673FA}" srcOrd="0" destOrd="0" parTransId="{6F1EDC33-BEF4-44E0-9183-1F75713CE3ED}" sibTransId="{381B6070-70AC-459E-8AB5-1C0BEBE7D2C2}"/>
    <dgm:cxn modelId="{BDD030A8-AE91-473F-94AF-3DF06C3AC8D1}" srcId="{2FFD6E63-21D9-4176-8E9E-A0B28AC2CE3F}" destId="{E120AFA2-DA9F-4C31-A8AA-CB05AECF9EB8}" srcOrd="1" destOrd="0" parTransId="{BA51178E-C1EF-4BA3-87F6-8B2DCBDD00D5}" sibTransId="{FFBBD540-24C2-416B-9B99-EE4132CD47A7}"/>
    <dgm:cxn modelId="{CCA3CBDD-BA68-465E-9F04-585E5C992DA7}" srcId="{2FFD6E63-21D9-4176-8E9E-A0B28AC2CE3F}" destId="{B861ADA3-DDCC-4CAD-AA30-C4767C852600}" srcOrd="2" destOrd="0" parTransId="{AA0C9072-0C2B-4A56-8455-E077C92B9EF5}" sibTransId="{9129BDC7-994A-4D63-A515-E4AB8D0709F1}"/>
    <dgm:cxn modelId="{BFA046E0-84E8-4A77-8C6A-FF427D6A2498}" type="presOf" srcId="{0480E44C-3586-4983-B596-4D52DFF673FA}" destId="{22294A41-FF35-4344-A3A0-0DF43F16337A}" srcOrd="0" destOrd="0" presId="urn:microsoft.com/office/officeart/2005/8/layout/hList6"/>
    <dgm:cxn modelId="{6C485EEA-A700-4318-BAD9-D69E1B9328F2}" srcId="{2FFD6E63-21D9-4176-8E9E-A0B28AC2CE3F}" destId="{4938F90E-7BEC-431A-A815-C45C8BEAD988}" srcOrd="3" destOrd="0" parTransId="{C8C41437-A6F0-442B-B097-3FB2E3CE3757}" sibTransId="{9092A29B-FBC3-4430-996E-2FEA5A76C4B7}"/>
    <dgm:cxn modelId="{5AA91EEE-ED4E-4B13-9948-3D252824465E}" srcId="{2FFD6E63-21D9-4176-8E9E-A0B28AC2CE3F}" destId="{414D49E9-92DF-49D3-B288-9DC6E1013F5C}" srcOrd="4" destOrd="0" parTransId="{9B530253-B4D3-421B-97DF-E7A689D292A1}" sibTransId="{E4ADE382-EE87-44A9-BEEE-7372B226DA97}"/>
    <dgm:cxn modelId="{2C5D56F2-687E-4E8B-ACA9-398661E7E96C}" type="presOf" srcId="{4938F90E-7BEC-431A-A815-C45C8BEAD988}" destId="{195B7BBB-CB47-4C47-B3B2-81E407D9F543}" srcOrd="0" destOrd="0" presId="urn:microsoft.com/office/officeart/2005/8/layout/hList6"/>
    <dgm:cxn modelId="{2C5DACFB-BC53-45FF-8497-7F0B7A6A0546}" type="presOf" srcId="{414D49E9-92DF-49D3-B288-9DC6E1013F5C}" destId="{4CC1F205-60B0-4D21-82BD-C81E2AF14947}" srcOrd="0" destOrd="0" presId="urn:microsoft.com/office/officeart/2005/8/layout/hList6"/>
    <dgm:cxn modelId="{5491A1B8-358A-4795-B5BC-D7CF10077743}" type="presParOf" srcId="{3AFCF271-B838-4920-887C-DB467C4A9425}" destId="{22294A41-FF35-4344-A3A0-0DF43F16337A}" srcOrd="0" destOrd="0" presId="urn:microsoft.com/office/officeart/2005/8/layout/hList6"/>
    <dgm:cxn modelId="{30B5F9D3-3C6E-4486-B186-089BA60DD8AF}" type="presParOf" srcId="{3AFCF271-B838-4920-887C-DB467C4A9425}" destId="{266AFFC0-62F2-47B4-AA13-8C4163F0E4D6}" srcOrd="1" destOrd="0" presId="urn:microsoft.com/office/officeart/2005/8/layout/hList6"/>
    <dgm:cxn modelId="{AC41A2F4-214F-401C-A043-AA0C4201C2F3}" type="presParOf" srcId="{3AFCF271-B838-4920-887C-DB467C4A9425}" destId="{012D6E34-CD34-41C9-ADDF-158CCD54F62D}" srcOrd="2" destOrd="0" presId="urn:microsoft.com/office/officeart/2005/8/layout/hList6"/>
    <dgm:cxn modelId="{56EBB05E-C52C-4F7E-8D3A-629E10154798}" type="presParOf" srcId="{3AFCF271-B838-4920-887C-DB467C4A9425}" destId="{B29E05C4-9384-4664-8D16-A1993911ABF5}" srcOrd="3" destOrd="0" presId="urn:microsoft.com/office/officeart/2005/8/layout/hList6"/>
    <dgm:cxn modelId="{878D91B9-5A12-4676-8A51-FBA7D9CDF39E}" type="presParOf" srcId="{3AFCF271-B838-4920-887C-DB467C4A9425}" destId="{F7360ED0-DB55-40DB-920B-E9FA11DE1600}" srcOrd="4" destOrd="0" presId="urn:microsoft.com/office/officeart/2005/8/layout/hList6"/>
    <dgm:cxn modelId="{E10351FB-07CC-4393-B38D-EE47E6525329}" type="presParOf" srcId="{3AFCF271-B838-4920-887C-DB467C4A9425}" destId="{2B29A718-8B5D-481F-9969-5D652DD3EB4C}" srcOrd="5" destOrd="0" presId="urn:microsoft.com/office/officeart/2005/8/layout/hList6"/>
    <dgm:cxn modelId="{71123D7F-B739-480B-965C-42C90A326D9F}" type="presParOf" srcId="{3AFCF271-B838-4920-887C-DB467C4A9425}" destId="{195B7BBB-CB47-4C47-B3B2-81E407D9F543}" srcOrd="6" destOrd="0" presId="urn:microsoft.com/office/officeart/2005/8/layout/hList6"/>
    <dgm:cxn modelId="{40D1AFD0-1A8B-40FA-9B3B-3B67960CE535}" type="presParOf" srcId="{3AFCF271-B838-4920-887C-DB467C4A9425}" destId="{372E6AF3-AAD9-428F-A2AD-9D928771BF0B}" srcOrd="7" destOrd="0" presId="urn:microsoft.com/office/officeart/2005/8/layout/hList6"/>
    <dgm:cxn modelId="{4FC7B2C1-F6BB-4958-B711-AE859A551F99}" type="presParOf" srcId="{3AFCF271-B838-4920-887C-DB467C4A9425}" destId="{4CC1F205-60B0-4D21-82BD-C81E2AF14947}" srcOrd="8" destOrd="0" presId="urn:microsoft.com/office/officeart/2005/8/layout/hList6"/>
    <dgm:cxn modelId="{C9F61D7E-A710-48CE-BE27-B132891051D7}" type="presParOf" srcId="{3AFCF271-B838-4920-887C-DB467C4A9425}" destId="{27849D2A-16ED-4761-B684-7139D13967A0}" srcOrd="9" destOrd="0" presId="urn:microsoft.com/office/officeart/2005/8/layout/hList6"/>
    <dgm:cxn modelId="{6D5CF71C-5503-4DCD-8535-47BD59D5A1A6}" type="presParOf" srcId="{3AFCF271-B838-4920-887C-DB467C4A9425}" destId="{B068195C-2210-41B3-9785-B9F34FBE359E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FFD6E63-21D9-4176-8E9E-A0B28AC2CE3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480E44C-3586-4983-B596-4D52DFF673FA}">
      <dgm:prSet phldrT="[Texte]"/>
      <dgm:spPr>
        <a:xfrm rot="16200000">
          <a:off x="-317866" y="317866"/>
          <a:ext cx="2948734" cy="2313001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b="1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gm:t>
    </dgm:pt>
    <dgm:pt modelId="{6F1EDC33-BEF4-44E0-9183-1F75713CE3ED}" type="parTrans" cxnId="{C430383F-D45D-4EC2-BEC5-6687EF08C63B}">
      <dgm:prSet/>
      <dgm:spPr/>
      <dgm:t>
        <a:bodyPr/>
        <a:lstStyle/>
        <a:p>
          <a:endParaRPr lang="fr-FR"/>
        </a:p>
      </dgm:t>
    </dgm:pt>
    <dgm:pt modelId="{381B6070-70AC-459E-8AB5-1C0BEBE7D2C2}" type="sibTrans" cxnId="{C430383F-D45D-4EC2-BEC5-6687EF08C63B}">
      <dgm:prSet/>
      <dgm:spPr/>
      <dgm:t>
        <a:bodyPr/>
        <a:lstStyle/>
        <a:p>
          <a:endParaRPr lang="fr-FR"/>
        </a:p>
      </dgm:t>
    </dgm:pt>
    <dgm:pt modelId="{E120AFA2-DA9F-4C31-A8AA-CB05AECF9EB8}">
      <dgm:prSet phldrT="[Texte]" custT="1"/>
      <dgm:spPr>
        <a:xfrm rot="16200000">
          <a:off x="2174465" y="317866"/>
          <a:ext cx="2948734" cy="2313001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gm:t>
    </dgm:pt>
    <dgm:pt modelId="{BA51178E-C1EF-4BA3-87F6-8B2DCBDD00D5}" type="parTrans" cxnId="{BDD030A8-AE91-473F-94AF-3DF06C3AC8D1}">
      <dgm:prSet/>
      <dgm:spPr/>
      <dgm:t>
        <a:bodyPr/>
        <a:lstStyle/>
        <a:p>
          <a:endParaRPr lang="fr-FR"/>
        </a:p>
      </dgm:t>
    </dgm:pt>
    <dgm:pt modelId="{FFBBD540-24C2-416B-9B99-EE4132CD47A7}" type="sibTrans" cxnId="{BDD030A8-AE91-473F-94AF-3DF06C3AC8D1}">
      <dgm:prSet/>
      <dgm:spPr/>
      <dgm:t>
        <a:bodyPr/>
        <a:lstStyle/>
        <a:p>
          <a:endParaRPr lang="fr-FR"/>
        </a:p>
      </dgm:t>
    </dgm:pt>
    <dgm:pt modelId="{B861ADA3-DDCC-4CAD-AA30-C4767C852600}">
      <dgm:prSet phldrT="[Texte]"/>
      <dgm:spPr>
        <a:xfrm rot="16200000">
          <a:off x="4660941" y="317866"/>
          <a:ext cx="2948734" cy="2313001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gm:t>
    </dgm:pt>
    <dgm:pt modelId="{AA0C9072-0C2B-4A56-8455-E077C92B9EF5}" type="parTrans" cxnId="{CCA3CBDD-BA68-465E-9F04-585E5C992DA7}">
      <dgm:prSet/>
      <dgm:spPr/>
      <dgm:t>
        <a:bodyPr/>
        <a:lstStyle/>
        <a:p>
          <a:endParaRPr lang="fr-FR"/>
        </a:p>
      </dgm:t>
    </dgm:pt>
    <dgm:pt modelId="{9129BDC7-994A-4D63-A515-E4AB8D0709F1}" type="sibTrans" cxnId="{CCA3CBDD-BA68-465E-9F04-585E5C992DA7}">
      <dgm:prSet/>
      <dgm:spPr/>
      <dgm:t>
        <a:bodyPr/>
        <a:lstStyle/>
        <a:p>
          <a:endParaRPr lang="fr-FR"/>
        </a:p>
      </dgm:t>
    </dgm:pt>
    <dgm:pt modelId="{4938F90E-7BEC-431A-A815-C45C8BEAD988}">
      <dgm:prSet phldrT="[Texte]"/>
      <dgm:spPr>
        <a:xfrm rot="16200000">
          <a:off x="7147418" y="317866"/>
          <a:ext cx="2948734" cy="2313001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gm:t>
    </dgm:pt>
    <dgm:pt modelId="{C8C41437-A6F0-442B-B097-3FB2E3CE3757}" type="parTrans" cxnId="{6C485EEA-A700-4318-BAD9-D69E1B9328F2}">
      <dgm:prSet/>
      <dgm:spPr/>
      <dgm:t>
        <a:bodyPr/>
        <a:lstStyle/>
        <a:p>
          <a:endParaRPr lang="fr-FR"/>
        </a:p>
      </dgm:t>
    </dgm:pt>
    <dgm:pt modelId="{9092A29B-FBC3-4430-996E-2FEA5A76C4B7}" type="sibTrans" cxnId="{6C485EEA-A700-4318-BAD9-D69E1B9328F2}">
      <dgm:prSet/>
      <dgm:spPr/>
      <dgm:t>
        <a:bodyPr/>
        <a:lstStyle/>
        <a:p>
          <a:endParaRPr lang="fr-FR"/>
        </a:p>
      </dgm:t>
    </dgm:pt>
    <dgm:pt modelId="{414D49E9-92DF-49D3-B288-9DC6E1013F5C}">
      <dgm:prSet phldrT="[Texte]"/>
      <dgm:spPr>
        <a:xfrm rot="16200000">
          <a:off x="9633894" y="317866"/>
          <a:ext cx="2948734" cy="2313001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gm:t>
    </dgm:pt>
    <dgm:pt modelId="{9B530253-B4D3-421B-97DF-E7A689D292A1}" type="parTrans" cxnId="{5AA91EEE-ED4E-4B13-9948-3D252824465E}">
      <dgm:prSet/>
      <dgm:spPr/>
      <dgm:t>
        <a:bodyPr/>
        <a:lstStyle/>
        <a:p>
          <a:endParaRPr lang="fr-FR"/>
        </a:p>
      </dgm:t>
    </dgm:pt>
    <dgm:pt modelId="{E4ADE382-EE87-44A9-BEEE-7372B226DA97}" type="sibTrans" cxnId="{5AA91EEE-ED4E-4B13-9948-3D252824465E}">
      <dgm:prSet/>
      <dgm:spPr/>
      <dgm:t>
        <a:bodyPr/>
        <a:lstStyle/>
        <a:p>
          <a:endParaRPr lang="fr-FR"/>
        </a:p>
      </dgm:t>
    </dgm:pt>
    <dgm:pt modelId="{44C7B162-D382-45BF-ACAF-1F8AEE03EB7D}">
      <dgm:prSet phldrT="[Texte]" custT="1"/>
      <dgm:spPr>
        <a:xfrm rot="16200000">
          <a:off x="12120371" y="317866"/>
          <a:ext cx="2948734" cy="2313001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gm:t>
    </dgm:pt>
    <dgm:pt modelId="{A8A1DD60-3F8B-4691-BCC6-3CB93EE0D62A}" type="parTrans" cxnId="{B8FFC523-7FF7-421D-A51F-B4AEF851FC3C}">
      <dgm:prSet/>
      <dgm:spPr/>
      <dgm:t>
        <a:bodyPr/>
        <a:lstStyle/>
        <a:p>
          <a:endParaRPr lang="fr-FR"/>
        </a:p>
      </dgm:t>
    </dgm:pt>
    <dgm:pt modelId="{A1AC5895-9B64-4296-A780-D57A6302A51D}" type="sibTrans" cxnId="{B8FFC523-7FF7-421D-A51F-B4AEF851FC3C}">
      <dgm:prSet/>
      <dgm:spPr/>
      <dgm:t>
        <a:bodyPr/>
        <a:lstStyle/>
        <a:p>
          <a:endParaRPr lang="fr-FR"/>
        </a:p>
      </dgm:t>
    </dgm:pt>
    <dgm:pt modelId="{3AFCF271-B838-4920-887C-DB467C4A9425}" type="pres">
      <dgm:prSet presAssocID="{2FFD6E63-21D9-4176-8E9E-A0B28AC2CE3F}" presName="Name0" presStyleCnt="0">
        <dgm:presLayoutVars>
          <dgm:dir/>
          <dgm:resizeHandles val="exact"/>
        </dgm:presLayoutVars>
      </dgm:prSet>
      <dgm:spPr/>
    </dgm:pt>
    <dgm:pt modelId="{22294A41-FF35-4344-A3A0-0DF43F16337A}" type="pres">
      <dgm:prSet presAssocID="{0480E44C-3586-4983-B596-4D52DFF673FA}" presName="node" presStyleLbl="node1" presStyleIdx="0" presStyleCnt="6" custLinFactX="-268446" custLinFactY="-100000" custLinFactNeighborX="-300000" custLinFactNeighborY="-158812">
        <dgm:presLayoutVars>
          <dgm:bulletEnabled val="1"/>
        </dgm:presLayoutVars>
      </dgm:prSet>
      <dgm:spPr/>
    </dgm:pt>
    <dgm:pt modelId="{266AFFC0-62F2-47B4-AA13-8C4163F0E4D6}" type="pres">
      <dgm:prSet presAssocID="{381B6070-70AC-459E-8AB5-1C0BEBE7D2C2}" presName="sibTrans" presStyleCnt="0"/>
      <dgm:spPr/>
    </dgm:pt>
    <dgm:pt modelId="{012D6E34-CD34-41C9-ADDF-158CCD54F62D}" type="pres">
      <dgm:prSet presAssocID="{E120AFA2-DA9F-4C31-A8AA-CB05AECF9EB8}" presName="node" presStyleLbl="node1" presStyleIdx="1" presStyleCnt="6">
        <dgm:presLayoutVars>
          <dgm:bulletEnabled val="1"/>
        </dgm:presLayoutVars>
      </dgm:prSet>
      <dgm:spPr/>
    </dgm:pt>
    <dgm:pt modelId="{B29E05C4-9384-4664-8D16-A1993911ABF5}" type="pres">
      <dgm:prSet presAssocID="{FFBBD540-24C2-416B-9B99-EE4132CD47A7}" presName="sibTrans" presStyleCnt="0"/>
      <dgm:spPr/>
    </dgm:pt>
    <dgm:pt modelId="{F7360ED0-DB55-40DB-920B-E9FA11DE1600}" type="pres">
      <dgm:prSet presAssocID="{B861ADA3-DDCC-4CAD-AA30-C4767C852600}" presName="node" presStyleLbl="node1" presStyleIdx="2" presStyleCnt="6">
        <dgm:presLayoutVars>
          <dgm:bulletEnabled val="1"/>
        </dgm:presLayoutVars>
      </dgm:prSet>
      <dgm:spPr/>
    </dgm:pt>
    <dgm:pt modelId="{2B29A718-8B5D-481F-9969-5D652DD3EB4C}" type="pres">
      <dgm:prSet presAssocID="{9129BDC7-994A-4D63-A515-E4AB8D0709F1}" presName="sibTrans" presStyleCnt="0"/>
      <dgm:spPr/>
    </dgm:pt>
    <dgm:pt modelId="{195B7BBB-CB47-4C47-B3B2-81E407D9F543}" type="pres">
      <dgm:prSet presAssocID="{4938F90E-7BEC-431A-A815-C45C8BEAD988}" presName="node" presStyleLbl="node1" presStyleIdx="3" presStyleCnt="6">
        <dgm:presLayoutVars>
          <dgm:bulletEnabled val="1"/>
        </dgm:presLayoutVars>
      </dgm:prSet>
      <dgm:spPr/>
    </dgm:pt>
    <dgm:pt modelId="{372E6AF3-AAD9-428F-A2AD-9D928771BF0B}" type="pres">
      <dgm:prSet presAssocID="{9092A29B-FBC3-4430-996E-2FEA5A76C4B7}" presName="sibTrans" presStyleCnt="0"/>
      <dgm:spPr/>
    </dgm:pt>
    <dgm:pt modelId="{4CC1F205-60B0-4D21-82BD-C81E2AF14947}" type="pres">
      <dgm:prSet presAssocID="{414D49E9-92DF-49D3-B288-9DC6E1013F5C}" presName="node" presStyleLbl="node1" presStyleIdx="4" presStyleCnt="6">
        <dgm:presLayoutVars>
          <dgm:bulletEnabled val="1"/>
        </dgm:presLayoutVars>
      </dgm:prSet>
      <dgm:spPr/>
    </dgm:pt>
    <dgm:pt modelId="{27849D2A-16ED-4761-B684-7139D13967A0}" type="pres">
      <dgm:prSet presAssocID="{E4ADE382-EE87-44A9-BEEE-7372B226DA97}" presName="sibTrans" presStyleCnt="0"/>
      <dgm:spPr/>
    </dgm:pt>
    <dgm:pt modelId="{B068195C-2210-41B3-9785-B9F34FBE359E}" type="pres">
      <dgm:prSet presAssocID="{44C7B162-D382-45BF-ACAF-1F8AEE03EB7D}" presName="node" presStyleLbl="node1" presStyleIdx="5" presStyleCnt="6">
        <dgm:presLayoutVars>
          <dgm:bulletEnabled val="1"/>
        </dgm:presLayoutVars>
      </dgm:prSet>
      <dgm:spPr/>
    </dgm:pt>
  </dgm:ptLst>
  <dgm:cxnLst>
    <dgm:cxn modelId="{0E31CE06-24B4-4592-ABF7-68FE2DB41E67}" type="presOf" srcId="{B861ADA3-DDCC-4CAD-AA30-C4767C852600}" destId="{F7360ED0-DB55-40DB-920B-E9FA11DE1600}" srcOrd="0" destOrd="0" presId="urn:microsoft.com/office/officeart/2005/8/layout/hList6"/>
    <dgm:cxn modelId="{C6D5F11A-C608-40CD-B346-A38C3DC55D4A}" type="presOf" srcId="{E120AFA2-DA9F-4C31-A8AA-CB05AECF9EB8}" destId="{012D6E34-CD34-41C9-ADDF-158CCD54F62D}" srcOrd="0" destOrd="0" presId="urn:microsoft.com/office/officeart/2005/8/layout/hList6"/>
    <dgm:cxn modelId="{B8FFC523-7FF7-421D-A51F-B4AEF851FC3C}" srcId="{2FFD6E63-21D9-4176-8E9E-A0B28AC2CE3F}" destId="{44C7B162-D382-45BF-ACAF-1F8AEE03EB7D}" srcOrd="5" destOrd="0" parTransId="{A8A1DD60-3F8B-4691-BCC6-3CB93EE0D62A}" sibTransId="{A1AC5895-9B64-4296-A780-D57A6302A51D}"/>
    <dgm:cxn modelId="{4C5E5934-470F-4A45-B2FD-2F65BE3412D4}" type="presOf" srcId="{2FFD6E63-21D9-4176-8E9E-A0B28AC2CE3F}" destId="{3AFCF271-B838-4920-887C-DB467C4A9425}" srcOrd="0" destOrd="0" presId="urn:microsoft.com/office/officeart/2005/8/layout/hList6"/>
    <dgm:cxn modelId="{3F845B36-455F-486E-95E4-27BD642E4B1F}" type="presOf" srcId="{44C7B162-D382-45BF-ACAF-1F8AEE03EB7D}" destId="{B068195C-2210-41B3-9785-B9F34FBE359E}" srcOrd="0" destOrd="0" presId="urn:microsoft.com/office/officeart/2005/8/layout/hList6"/>
    <dgm:cxn modelId="{C430383F-D45D-4EC2-BEC5-6687EF08C63B}" srcId="{2FFD6E63-21D9-4176-8E9E-A0B28AC2CE3F}" destId="{0480E44C-3586-4983-B596-4D52DFF673FA}" srcOrd="0" destOrd="0" parTransId="{6F1EDC33-BEF4-44E0-9183-1F75713CE3ED}" sibTransId="{381B6070-70AC-459E-8AB5-1C0BEBE7D2C2}"/>
    <dgm:cxn modelId="{BDD030A8-AE91-473F-94AF-3DF06C3AC8D1}" srcId="{2FFD6E63-21D9-4176-8E9E-A0B28AC2CE3F}" destId="{E120AFA2-DA9F-4C31-A8AA-CB05AECF9EB8}" srcOrd="1" destOrd="0" parTransId="{BA51178E-C1EF-4BA3-87F6-8B2DCBDD00D5}" sibTransId="{FFBBD540-24C2-416B-9B99-EE4132CD47A7}"/>
    <dgm:cxn modelId="{CCA3CBDD-BA68-465E-9F04-585E5C992DA7}" srcId="{2FFD6E63-21D9-4176-8E9E-A0B28AC2CE3F}" destId="{B861ADA3-DDCC-4CAD-AA30-C4767C852600}" srcOrd="2" destOrd="0" parTransId="{AA0C9072-0C2B-4A56-8455-E077C92B9EF5}" sibTransId="{9129BDC7-994A-4D63-A515-E4AB8D0709F1}"/>
    <dgm:cxn modelId="{BFA046E0-84E8-4A77-8C6A-FF427D6A2498}" type="presOf" srcId="{0480E44C-3586-4983-B596-4D52DFF673FA}" destId="{22294A41-FF35-4344-A3A0-0DF43F16337A}" srcOrd="0" destOrd="0" presId="urn:microsoft.com/office/officeart/2005/8/layout/hList6"/>
    <dgm:cxn modelId="{6C485EEA-A700-4318-BAD9-D69E1B9328F2}" srcId="{2FFD6E63-21D9-4176-8E9E-A0B28AC2CE3F}" destId="{4938F90E-7BEC-431A-A815-C45C8BEAD988}" srcOrd="3" destOrd="0" parTransId="{C8C41437-A6F0-442B-B097-3FB2E3CE3757}" sibTransId="{9092A29B-FBC3-4430-996E-2FEA5A76C4B7}"/>
    <dgm:cxn modelId="{5AA91EEE-ED4E-4B13-9948-3D252824465E}" srcId="{2FFD6E63-21D9-4176-8E9E-A0B28AC2CE3F}" destId="{414D49E9-92DF-49D3-B288-9DC6E1013F5C}" srcOrd="4" destOrd="0" parTransId="{9B530253-B4D3-421B-97DF-E7A689D292A1}" sibTransId="{E4ADE382-EE87-44A9-BEEE-7372B226DA97}"/>
    <dgm:cxn modelId="{2C5D56F2-687E-4E8B-ACA9-398661E7E96C}" type="presOf" srcId="{4938F90E-7BEC-431A-A815-C45C8BEAD988}" destId="{195B7BBB-CB47-4C47-B3B2-81E407D9F543}" srcOrd="0" destOrd="0" presId="urn:microsoft.com/office/officeart/2005/8/layout/hList6"/>
    <dgm:cxn modelId="{2C5DACFB-BC53-45FF-8497-7F0B7A6A0546}" type="presOf" srcId="{414D49E9-92DF-49D3-B288-9DC6E1013F5C}" destId="{4CC1F205-60B0-4D21-82BD-C81E2AF14947}" srcOrd="0" destOrd="0" presId="urn:microsoft.com/office/officeart/2005/8/layout/hList6"/>
    <dgm:cxn modelId="{5491A1B8-358A-4795-B5BC-D7CF10077743}" type="presParOf" srcId="{3AFCF271-B838-4920-887C-DB467C4A9425}" destId="{22294A41-FF35-4344-A3A0-0DF43F16337A}" srcOrd="0" destOrd="0" presId="urn:microsoft.com/office/officeart/2005/8/layout/hList6"/>
    <dgm:cxn modelId="{30B5F9D3-3C6E-4486-B186-089BA60DD8AF}" type="presParOf" srcId="{3AFCF271-B838-4920-887C-DB467C4A9425}" destId="{266AFFC0-62F2-47B4-AA13-8C4163F0E4D6}" srcOrd="1" destOrd="0" presId="urn:microsoft.com/office/officeart/2005/8/layout/hList6"/>
    <dgm:cxn modelId="{AC41A2F4-214F-401C-A043-AA0C4201C2F3}" type="presParOf" srcId="{3AFCF271-B838-4920-887C-DB467C4A9425}" destId="{012D6E34-CD34-41C9-ADDF-158CCD54F62D}" srcOrd="2" destOrd="0" presId="urn:microsoft.com/office/officeart/2005/8/layout/hList6"/>
    <dgm:cxn modelId="{56EBB05E-C52C-4F7E-8D3A-629E10154798}" type="presParOf" srcId="{3AFCF271-B838-4920-887C-DB467C4A9425}" destId="{B29E05C4-9384-4664-8D16-A1993911ABF5}" srcOrd="3" destOrd="0" presId="urn:microsoft.com/office/officeart/2005/8/layout/hList6"/>
    <dgm:cxn modelId="{878D91B9-5A12-4676-8A51-FBA7D9CDF39E}" type="presParOf" srcId="{3AFCF271-B838-4920-887C-DB467C4A9425}" destId="{F7360ED0-DB55-40DB-920B-E9FA11DE1600}" srcOrd="4" destOrd="0" presId="urn:microsoft.com/office/officeart/2005/8/layout/hList6"/>
    <dgm:cxn modelId="{E10351FB-07CC-4393-B38D-EE47E6525329}" type="presParOf" srcId="{3AFCF271-B838-4920-887C-DB467C4A9425}" destId="{2B29A718-8B5D-481F-9969-5D652DD3EB4C}" srcOrd="5" destOrd="0" presId="urn:microsoft.com/office/officeart/2005/8/layout/hList6"/>
    <dgm:cxn modelId="{71123D7F-B739-480B-965C-42C90A326D9F}" type="presParOf" srcId="{3AFCF271-B838-4920-887C-DB467C4A9425}" destId="{195B7BBB-CB47-4C47-B3B2-81E407D9F543}" srcOrd="6" destOrd="0" presId="urn:microsoft.com/office/officeart/2005/8/layout/hList6"/>
    <dgm:cxn modelId="{40D1AFD0-1A8B-40FA-9B3B-3B67960CE535}" type="presParOf" srcId="{3AFCF271-B838-4920-887C-DB467C4A9425}" destId="{372E6AF3-AAD9-428F-A2AD-9D928771BF0B}" srcOrd="7" destOrd="0" presId="urn:microsoft.com/office/officeart/2005/8/layout/hList6"/>
    <dgm:cxn modelId="{4FC7B2C1-F6BB-4958-B711-AE859A551F99}" type="presParOf" srcId="{3AFCF271-B838-4920-887C-DB467C4A9425}" destId="{4CC1F205-60B0-4D21-82BD-C81E2AF14947}" srcOrd="8" destOrd="0" presId="urn:microsoft.com/office/officeart/2005/8/layout/hList6"/>
    <dgm:cxn modelId="{C9F61D7E-A710-48CE-BE27-B132891051D7}" type="presParOf" srcId="{3AFCF271-B838-4920-887C-DB467C4A9425}" destId="{27849D2A-16ED-4761-B684-7139D13967A0}" srcOrd="9" destOrd="0" presId="urn:microsoft.com/office/officeart/2005/8/layout/hList6"/>
    <dgm:cxn modelId="{6D5CF71C-5503-4DCD-8535-47BD59D5A1A6}" type="presParOf" srcId="{3AFCF271-B838-4920-887C-DB467C4A9425}" destId="{B068195C-2210-41B3-9785-B9F34FBE359E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FD6E63-21D9-4176-8E9E-A0B28AC2CE3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480E44C-3586-4983-B596-4D52DFF673FA}">
      <dgm:prSet phldrT="[Texte]"/>
      <dgm:spPr>
        <a:xfrm rot="16200000">
          <a:off x="-317866" y="317866"/>
          <a:ext cx="2948734" cy="2313001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b="1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gm:t>
    </dgm:pt>
    <dgm:pt modelId="{6F1EDC33-BEF4-44E0-9183-1F75713CE3ED}" type="parTrans" cxnId="{C430383F-D45D-4EC2-BEC5-6687EF08C63B}">
      <dgm:prSet/>
      <dgm:spPr/>
      <dgm:t>
        <a:bodyPr/>
        <a:lstStyle/>
        <a:p>
          <a:endParaRPr lang="fr-FR"/>
        </a:p>
      </dgm:t>
    </dgm:pt>
    <dgm:pt modelId="{381B6070-70AC-459E-8AB5-1C0BEBE7D2C2}" type="sibTrans" cxnId="{C430383F-D45D-4EC2-BEC5-6687EF08C63B}">
      <dgm:prSet/>
      <dgm:spPr/>
      <dgm:t>
        <a:bodyPr/>
        <a:lstStyle/>
        <a:p>
          <a:endParaRPr lang="fr-FR"/>
        </a:p>
      </dgm:t>
    </dgm:pt>
    <dgm:pt modelId="{E120AFA2-DA9F-4C31-A8AA-CB05AECF9EB8}">
      <dgm:prSet phldrT="[Texte]" custT="1"/>
      <dgm:spPr>
        <a:xfrm rot="16200000">
          <a:off x="2174465" y="317866"/>
          <a:ext cx="2948734" cy="2313001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gm:t>
    </dgm:pt>
    <dgm:pt modelId="{BA51178E-C1EF-4BA3-87F6-8B2DCBDD00D5}" type="parTrans" cxnId="{BDD030A8-AE91-473F-94AF-3DF06C3AC8D1}">
      <dgm:prSet/>
      <dgm:spPr/>
      <dgm:t>
        <a:bodyPr/>
        <a:lstStyle/>
        <a:p>
          <a:endParaRPr lang="fr-FR"/>
        </a:p>
      </dgm:t>
    </dgm:pt>
    <dgm:pt modelId="{FFBBD540-24C2-416B-9B99-EE4132CD47A7}" type="sibTrans" cxnId="{BDD030A8-AE91-473F-94AF-3DF06C3AC8D1}">
      <dgm:prSet/>
      <dgm:spPr/>
      <dgm:t>
        <a:bodyPr/>
        <a:lstStyle/>
        <a:p>
          <a:endParaRPr lang="fr-FR"/>
        </a:p>
      </dgm:t>
    </dgm:pt>
    <dgm:pt modelId="{B861ADA3-DDCC-4CAD-AA30-C4767C852600}">
      <dgm:prSet phldrT="[Texte]"/>
      <dgm:spPr>
        <a:xfrm rot="16200000">
          <a:off x="4660941" y="317866"/>
          <a:ext cx="2948734" cy="2313001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gm:t>
    </dgm:pt>
    <dgm:pt modelId="{AA0C9072-0C2B-4A56-8455-E077C92B9EF5}" type="parTrans" cxnId="{CCA3CBDD-BA68-465E-9F04-585E5C992DA7}">
      <dgm:prSet/>
      <dgm:spPr/>
      <dgm:t>
        <a:bodyPr/>
        <a:lstStyle/>
        <a:p>
          <a:endParaRPr lang="fr-FR"/>
        </a:p>
      </dgm:t>
    </dgm:pt>
    <dgm:pt modelId="{9129BDC7-994A-4D63-A515-E4AB8D0709F1}" type="sibTrans" cxnId="{CCA3CBDD-BA68-465E-9F04-585E5C992DA7}">
      <dgm:prSet/>
      <dgm:spPr/>
      <dgm:t>
        <a:bodyPr/>
        <a:lstStyle/>
        <a:p>
          <a:endParaRPr lang="fr-FR"/>
        </a:p>
      </dgm:t>
    </dgm:pt>
    <dgm:pt modelId="{4938F90E-7BEC-431A-A815-C45C8BEAD988}">
      <dgm:prSet phldrT="[Texte]"/>
      <dgm:spPr>
        <a:xfrm rot="16200000">
          <a:off x="7147418" y="317866"/>
          <a:ext cx="2948734" cy="2313001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gm:t>
    </dgm:pt>
    <dgm:pt modelId="{C8C41437-A6F0-442B-B097-3FB2E3CE3757}" type="parTrans" cxnId="{6C485EEA-A700-4318-BAD9-D69E1B9328F2}">
      <dgm:prSet/>
      <dgm:spPr/>
      <dgm:t>
        <a:bodyPr/>
        <a:lstStyle/>
        <a:p>
          <a:endParaRPr lang="fr-FR"/>
        </a:p>
      </dgm:t>
    </dgm:pt>
    <dgm:pt modelId="{9092A29B-FBC3-4430-996E-2FEA5A76C4B7}" type="sibTrans" cxnId="{6C485EEA-A700-4318-BAD9-D69E1B9328F2}">
      <dgm:prSet/>
      <dgm:spPr/>
      <dgm:t>
        <a:bodyPr/>
        <a:lstStyle/>
        <a:p>
          <a:endParaRPr lang="fr-FR"/>
        </a:p>
      </dgm:t>
    </dgm:pt>
    <dgm:pt modelId="{414D49E9-92DF-49D3-B288-9DC6E1013F5C}">
      <dgm:prSet phldrT="[Texte]"/>
      <dgm:spPr>
        <a:xfrm rot="16200000">
          <a:off x="9633894" y="317866"/>
          <a:ext cx="2948734" cy="2313001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gm:t>
    </dgm:pt>
    <dgm:pt modelId="{9B530253-B4D3-421B-97DF-E7A689D292A1}" type="parTrans" cxnId="{5AA91EEE-ED4E-4B13-9948-3D252824465E}">
      <dgm:prSet/>
      <dgm:spPr/>
      <dgm:t>
        <a:bodyPr/>
        <a:lstStyle/>
        <a:p>
          <a:endParaRPr lang="fr-FR"/>
        </a:p>
      </dgm:t>
    </dgm:pt>
    <dgm:pt modelId="{E4ADE382-EE87-44A9-BEEE-7372B226DA97}" type="sibTrans" cxnId="{5AA91EEE-ED4E-4B13-9948-3D252824465E}">
      <dgm:prSet/>
      <dgm:spPr/>
      <dgm:t>
        <a:bodyPr/>
        <a:lstStyle/>
        <a:p>
          <a:endParaRPr lang="fr-FR"/>
        </a:p>
      </dgm:t>
    </dgm:pt>
    <dgm:pt modelId="{44C7B162-D382-45BF-ACAF-1F8AEE03EB7D}">
      <dgm:prSet phldrT="[Texte]" custT="1"/>
      <dgm:spPr>
        <a:xfrm rot="16200000">
          <a:off x="12120371" y="317866"/>
          <a:ext cx="2948734" cy="2313001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gm:t>
    </dgm:pt>
    <dgm:pt modelId="{A8A1DD60-3F8B-4691-BCC6-3CB93EE0D62A}" type="parTrans" cxnId="{B8FFC523-7FF7-421D-A51F-B4AEF851FC3C}">
      <dgm:prSet/>
      <dgm:spPr/>
      <dgm:t>
        <a:bodyPr/>
        <a:lstStyle/>
        <a:p>
          <a:endParaRPr lang="fr-FR"/>
        </a:p>
      </dgm:t>
    </dgm:pt>
    <dgm:pt modelId="{A1AC5895-9B64-4296-A780-D57A6302A51D}" type="sibTrans" cxnId="{B8FFC523-7FF7-421D-A51F-B4AEF851FC3C}">
      <dgm:prSet/>
      <dgm:spPr/>
      <dgm:t>
        <a:bodyPr/>
        <a:lstStyle/>
        <a:p>
          <a:endParaRPr lang="fr-FR"/>
        </a:p>
      </dgm:t>
    </dgm:pt>
    <dgm:pt modelId="{3AFCF271-B838-4920-887C-DB467C4A9425}" type="pres">
      <dgm:prSet presAssocID="{2FFD6E63-21D9-4176-8E9E-A0B28AC2CE3F}" presName="Name0" presStyleCnt="0">
        <dgm:presLayoutVars>
          <dgm:dir/>
          <dgm:resizeHandles val="exact"/>
        </dgm:presLayoutVars>
      </dgm:prSet>
      <dgm:spPr/>
    </dgm:pt>
    <dgm:pt modelId="{22294A41-FF35-4344-A3A0-0DF43F16337A}" type="pres">
      <dgm:prSet presAssocID="{0480E44C-3586-4983-B596-4D52DFF673FA}" presName="node" presStyleLbl="node1" presStyleIdx="0" presStyleCnt="6" custLinFactX="-268446" custLinFactY="-100000" custLinFactNeighborX="-300000" custLinFactNeighborY="-158812">
        <dgm:presLayoutVars>
          <dgm:bulletEnabled val="1"/>
        </dgm:presLayoutVars>
      </dgm:prSet>
      <dgm:spPr/>
    </dgm:pt>
    <dgm:pt modelId="{266AFFC0-62F2-47B4-AA13-8C4163F0E4D6}" type="pres">
      <dgm:prSet presAssocID="{381B6070-70AC-459E-8AB5-1C0BEBE7D2C2}" presName="sibTrans" presStyleCnt="0"/>
      <dgm:spPr/>
    </dgm:pt>
    <dgm:pt modelId="{012D6E34-CD34-41C9-ADDF-158CCD54F62D}" type="pres">
      <dgm:prSet presAssocID="{E120AFA2-DA9F-4C31-A8AA-CB05AECF9EB8}" presName="node" presStyleLbl="node1" presStyleIdx="1" presStyleCnt="6">
        <dgm:presLayoutVars>
          <dgm:bulletEnabled val="1"/>
        </dgm:presLayoutVars>
      </dgm:prSet>
      <dgm:spPr/>
    </dgm:pt>
    <dgm:pt modelId="{B29E05C4-9384-4664-8D16-A1993911ABF5}" type="pres">
      <dgm:prSet presAssocID="{FFBBD540-24C2-416B-9B99-EE4132CD47A7}" presName="sibTrans" presStyleCnt="0"/>
      <dgm:spPr/>
    </dgm:pt>
    <dgm:pt modelId="{F7360ED0-DB55-40DB-920B-E9FA11DE1600}" type="pres">
      <dgm:prSet presAssocID="{B861ADA3-DDCC-4CAD-AA30-C4767C852600}" presName="node" presStyleLbl="node1" presStyleIdx="2" presStyleCnt="6">
        <dgm:presLayoutVars>
          <dgm:bulletEnabled val="1"/>
        </dgm:presLayoutVars>
      </dgm:prSet>
      <dgm:spPr/>
    </dgm:pt>
    <dgm:pt modelId="{2B29A718-8B5D-481F-9969-5D652DD3EB4C}" type="pres">
      <dgm:prSet presAssocID="{9129BDC7-994A-4D63-A515-E4AB8D0709F1}" presName="sibTrans" presStyleCnt="0"/>
      <dgm:spPr/>
    </dgm:pt>
    <dgm:pt modelId="{195B7BBB-CB47-4C47-B3B2-81E407D9F543}" type="pres">
      <dgm:prSet presAssocID="{4938F90E-7BEC-431A-A815-C45C8BEAD988}" presName="node" presStyleLbl="node1" presStyleIdx="3" presStyleCnt="6">
        <dgm:presLayoutVars>
          <dgm:bulletEnabled val="1"/>
        </dgm:presLayoutVars>
      </dgm:prSet>
      <dgm:spPr/>
    </dgm:pt>
    <dgm:pt modelId="{372E6AF3-AAD9-428F-A2AD-9D928771BF0B}" type="pres">
      <dgm:prSet presAssocID="{9092A29B-FBC3-4430-996E-2FEA5A76C4B7}" presName="sibTrans" presStyleCnt="0"/>
      <dgm:spPr/>
    </dgm:pt>
    <dgm:pt modelId="{4CC1F205-60B0-4D21-82BD-C81E2AF14947}" type="pres">
      <dgm:prSet presAssocID="{414D49E9-92DF-49D3-B288-9DC6E1013F5C}" presName="node" presStyleLbl="node1" presStyleIdx="4" presStyleCnt="6">
        <dgm:presLayoutVars>
          <dgm:bulletEnabled val="1"/>
        </dgm:presLayoutVars>
      </dgm:prSet>
      <dgm:spPr/>
    </dgm:pt>
    <dgm:pt modelId="{27849D2A-16ED-4761-B684-7139D13967A0}" type="pres">
      <dgm:prSet presAssocID="{E4ADE382-EE87-44A9-BEEE-7372B226DA97}" presName="sibTrans" presStyleCnt="0"/>
      <dgm:spPr/>
    </dgm:pt>
    <dgm:pt modelId="{B068195C-2210-41B3-9785-B9F34FBE359E}" type="pres">
      <dgm:prSet presAssocID="{44C7B162-D382-45BF-ACAF-1F8AEE03EB7D}" presName="node" presStyleLbl="node1" presStyleIdx="5" presStyleCnt="6">
        <dgm:presLayoutVars>
          <dgm:bulletEnabled val="1"/>
        </dgm:presLayoutVars>
      </dgm:prSet>
      <dgm:spPr/>
    </dgm:pt>
  </dgm:ptLst>
  <dgm:cxnLst>
    <dgm:cxn modelId="{0E31CE06-24B4-4592-ABF7-68FE2DB41E67}" type="presOf" srcId="{B861ADA3-DDCC-4CAD-AA30-C4767C852600}" destId="{F7360ED0-DB55-40DB-920B-E9FA11DE1600}" srcOrd="0" destOrd="0" presId="urn:microsoft.com/office/officeart/2005/8/layout/hList6"/>
    <dgm:cxn modelId="{C6D5F11A-C608-40CD-B346-A38C3DC55D4A}" type="presOf" srcId="{E120AFA2-DA9F-4C31-A8AA-CB05AECF9EB8}" destId="{012D6E34-CD34-41C9-ADDF-158CCD54F62D}" srcOrd="0" destOrd="0" presId="urn:microsoft.com/office/officeart/2005/8/layout/hList6"/>
    <dgm:cxn modelId="{B8FFC523-7FF7-421D-A51F-B4AEF851FC3C}" srcId="{2FFD6E63-21D9-4176-8E9E-A0B28AC2CE3F}" destId="{44C7B162-D382-45BF-ACAF-1F8AEE03EB7D}" srcOrd="5" destOrd="0" parTransId="{A8A1DD60-3F8B-4691-BCC6-3CB93EE0D62A}" sibTransId="{A1AC5895-9B64-4296-A780-D57A6302A51D}"/>
    <dgm:cxn modelId="{4C5E5934-470F-4A45-B2FD-2F65BE3412D4}" type="presOf" srcId="{2FFD6E63-21D9-4176-8E9E-A0B28AC2CE3F}" destId="{3AFCF271-B838-4920-887C-DB467C4A9425}" srcOrd="0" destOrd="0" presId="urn:microsoft.com/office/officeart/2005/8/layout/hList6"/>
    <dgm:cxn modelId="{3F845B36-455F-486E-95E4-27BD642E4B1F}" type="presOf" srcId="{44C7B162-D382-45BF-ACAF-1F8AEE03EB7D}" destId="{B068195C-2210-41B3-9785-B9F34FBE359E}" srcOrd="0" destOrd="0" presId="urn:microsoft.com/office/officeart/2005/8/layout/hList6"/>
    <dgm:cxn modelId="{C430383F-D45D-4EC2-BEC5-6687EF08C63B}" srcId="{2FFD6E63-21D9-4176-8E9E-A0B28AC2CE3F}" destId="{0480E44C-3586-4983-B596-4D52DFF673FA}" srcOrd="0" destOrd="0" parTransId="{6F1EDC33-BEF4-44E0-9183-1F75713CE3ED}" sibTransId="{381B6070-70AC-459E-8AB5-1C0BEBE7D2C2}"/>
    <dgm:cxn modelId="{BDD030A8-AE91-473F-94AF-3DF06C3AC8D1}" srcId="{2FFD6E63-21D9-4176-8E9E-A0B28AC2CE3F}" destId="{E120AFA2-DA9F-4C31-A8AA-CB05AECF9EB8}" srcOrd="1" destOrd="0" parTransId="{BA51178E-C1EF-4BA3-87F6-8B2DCBDD00D5}" sibTransId="{FFBBD540-24C2-416B-9B99-EE4132CD47A7}"/>
    <dgm:cxn modelId="{CCA3CBDD-BA68-465E-9F04-585E5C992DA7}" srcId="{2FFD6E63-21D9-4176-8E9E-A0B28AC2CE3F}" destId="{B861ADA3-DDCC-4CAD-AA30-C4767C852600}" srcOrd="2" destOrd="0" parTransId="{AA0C9072-0C2B-4A56-8455-E077C92B9EF5}" sibTransId="{9129BDC7-994A-4D63-A515-E4AB8D0709F1}"/>
    <dgm:cxn modelId="{BFA046E0-84E8-4A77-8C6A-FF427D6A2498}" type="presOf" srcId="{0480E44C-3586-4983-B596-4D52DFF673FA}" destId="{22294A41-FF35-4344-A3A0-0DF43F16337A}" srcOrd="0" destOrd="0" presId="urn:microsoft.com/office/officeart/2005/8/layout/hList6"/>
    <dgm:cxn modelId="{6C485EEA-A700-4318-BAD9-D69E1B9328F2}" srcId="{2FFD6E63-21D9-4176-8E9E-A0B28AC2CE3F}" destId="{4938F90E-7BEC-431A-A815-C45C8BEAD988}" srcOrd="3" destOrd="0" parTransId="{C8C41437-A6F0-442B-B097-3FB2E3CE3757}" sibTransId="{9092A29B-FBC3-4430-996E-2FEA5A76C4B7}"/>
    <dgm:cxn modelId="{5AA91EEE-ED4E-4B13-9948-3D252824465E}" srcId="{2FFD6E63-21D9-4176-8E9E-A0B28AC2CE3F}" destId="{414D49E9-92DF-49D3-B288-9DC6E1013F5C}" srcOrd="4" destOrd="0" parTransId="{9B530253-B4D3-421B-97DF-E7A689D292A1}" sibTransId="{E4ADE382-EE87-44A9-BEEE-7372B226DA97}"/>
    <dgm:cxn modelId="{2C5D56F2-687E-4E8B-ACA9-398661E7E96C}" type="presOf" srcId="{4938F90E-7BEC-431A-A815-C45C8BEAD988}" destId="{195B7BBB-CB47-4C47-B3B2-81E407D9F543}" srcOrd="0" destOrd="0" presId="urn:microsoft.com/office/officeart/2005/8/layout/hList6"/>
    <dgm:cxn modelId="{2C5DACFB-BC53-45FF-8497-7F0B7A6A0546}" type="presOf" srcId="{414D49E9-92DF-49D3-B288-9DC6E1013F5C}" destId="{4CC1F205-60B0-4D21-82BD-C81E2AF14947}" srcOrd="0" destOrd="0" presId="urn:microsoft.com/office/officeart/2005/8/layout/hList6"/>
    <dgm:cxn modelId="{5491A1B8-358A-4795-B5BC-D7CF10077743}" type="presParOf" srcId="{3AFCF271-B838-4920-887C-DB467C4A9425}" destId="{22294A41-FF35-4344-A3A0-0DF43F16337A}" srcOrd="0" destOrd="0" presId="urn:microsoft.com/office/officeart/2005/8/layout/hList6"/>
    <dgm:cxn modelId="{30B5F9D3-3C6E-4486-B186-089BA60DD8AF}" type="presParOf" srcId="{3AFCF271-B838-4920-887C-DB467C4A9425}" destId="{266AFFC0-62F2-47B4-AA13-8C4163F0E4D6}" srcOrd="1" destOrd="0" presId="urn:microsoft.com/office/officeart/2005/8/layout/hList6"/>
    <dgm:cxn modelId="{AC41A2F4-214F-401C-A043-AA0C4201C2F3}" type="presParOf" srcId="{3AFCF271-B838-4920-887C-DB467C4A9425}" destId="{012D6E34-CD34-41C9-ADDF-158CCD54F62D}" srcOrd="2" destOrd="0" presId="urn:microsoft.com/office/officeart/2005/8/layout/hList6"/>
    <dgm:cxn modelId="{56EBB05E-C52C-4F7E-8D3A-629E10154798}" type="presParOf" srcId="{3AFCF271-B838-4920-887C-DB467C4A9425}" destId="{B29E05C4-9384-4664-8D16-A1993911ABF5}" srcOrd="3" destOrd="0" presId="urn:microsoft.com/office/officeart/2005/8/layout/hList6"/>
    <dgm:cxn modelId="{878D91B9-5A12-4676-8A51-FBA7D9CDF39E}" type="presParOf" srcId="{3AFCF271-B838-4920-887C-DB467C4A9425}" destId="{F7360ED0-DB55-40DB-920B-E9FA11DE1600}" srcOrd="4" destOrd="0" presId="urn:microsoft.com/office/officeart/2005/8/layout/hList6"/>
    <dgm:cxn modelId="{E10351FB-07CC-4393-B38D-EE47E6525329}" type="presParOf" srcId="{3AFCF271-B838-4920-887C-DB467C4A9425}" destId="{2B29A718-8B5D-481F-9969-5D652DD3EB4C}" srcOrd="5" destOrd="0" presId="urn:microsoft.com/office/officeart/2005/8/layout/hList6"/>
    <dgm:cxn modelId="{71123D7F-B739-480B-965C-42C90A326D9F}" type="presParOf" srcId="{3AFCF271-B838-4920-887C-DB467C4A9425}" destId="{195B7BBB-CB47-4C47-B3B2-81E407D9F543}" srcOrd="6" destOrd="0" presId="urn:microsoft.com/office/officeart/2005/8/layout/hList6"/>
    <dgm:cxn modelId="{40D1AFD0-1A8B-40FA-9B3B-3B67960CE535}" type="presParOf" srcId="{3AFCF271-B838-4920-887C-DB467C4A9425}" destId="{372E6AF3-AAD9-428F-A2AD-9D928771BF0B}" srcOrd="7" destOrd="0" presId="urn:microsoft.com/office/officeart/2005/8/layout/hList6"/>
    <dgm:cxn modelId="{4FC7B2C1-F6BB-4958-B711-AE859A551F99}" type="presParOf" srcId="{3AFCF271-B838-4920-887C-DB467C4A9425}" destId="{4CC1F205-60B0-4D21-82BD-C81E2AF14947}" srcOrd="8" destOrd="0" presId="urn:microsoft.com/office/officeart/2005/8/layout/hList6"/>
    <dgm:cxn modelId="{C9F61D7E-A710-48CE-BE27-B132891051D7}" type="presParOf" srcId="{3AFCF271-B838-4920-887C-DB467C4A9425}" destId="{27849D2A-16ED-4761-B684-7139D13967A0}" srcOrd="9" destOrd="0" presId="urn:microsoft.com/office/officeart/2005/8/layout/hList6"/>
    <dgm:cxn modelId="{6D5CF71C-5503-4DCD-8535-47BD59D5A1A6}" type="presParOf" srcId="{3AFCF271-B838-4920-887C-DB467C4A9425}" destId="{B068195C-2210-41B3-9785-B9F34FBE359E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FFD6E63-21D9-4176-8E9E-A0B28AC2CE3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480E44C-3586-4983-B596-4D52DFF673FA}">
      <dgm:prSet phldrT="[Texte]"/>
      <dgm:spPr>
        <a:xfrm rot="16200000">
          <a:off x="-317866" y="317866"/>
          <a:ext cx="2948734" cy="2313001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b="1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gm:t>
    </dgm:pt>
    <dgm:pt modelId="{6F1EDC33-BEF4-44E0-9183-1F75713CE3ED}" type="parTrans" cxnId="{C430383F-D45D-4EC2-BEC5-6687EF08C63B}">
      <dgm:prSet/>
      <dgm:spPr/>
      <dgm:t>
        <a:bodyPr/>
        <a:lstStyle/>
        <a:p>
          <a:endParaRPr lang="fr-FR"/>
        </a:p>
      </dgm:t>
    </dgm:pt>
    <dgm:pt modelId="{381B6070-70AC-459E-8AB5-1C0BEBE7D2C2}" type="sibTrans" cxnId="{C430383F-D45D-4EC2-BEC5-6687EF08C63B}">
      <dgm:prSet/>
      <dgm:spPr/>
      <dgm:t>
        <a:bodyPr/>
        <a:lstStyle/>
        <a:p>
          <a:endParaRPr lang="fr-FR"/>
        </a:p>
      </dgm:t>
    </dgm:pt>
    <dgm:pt modelId="{E120AFA2-DA9F-4C31-A8AA-CB05AECF9EB8}">
      <dgm:prSet phldrT="[Texte]" custT="1"/>
      <dgm:spPr>
        <a:xfrm rot="16200000">
          <a:off x="2174465" y="317866"/>
          <a:ext cx="2948734" cy="2313001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gm:t>
    </dgm:pt>
    <dgm:pt modelId="{BA51178E-C1EF-4BA3-87F6-8B2DCBDD00D5}" type="parTrans" cxnId="{BDD030A8-AE91-473F-94AF-3DF06C3AC8D1}">
      <dgm:prSet/>
      <dgm:spPr/>
      <dgm:t>
        <a:bodyPr/>
        <a:lstStyle/>
        <a:p>
          <a:endParaRPr lang="fr-FR"/>
        </a:p>
      </dgm:t>
    </dgm:pt>
    <dgm:pt modelId="{FFBBD540-24C2-416B-9B99-EE4132CD47A7}" type="sibTrans" cxnId="{BDD030A8-AE91-473F-94AF-3DF06C3AC8D1}">
      <dgm:prSet/>
      <dgm:spPr/>
      <dgm:t>
        <a:bodyPr/>
        <a:lstStyle/>
        <a:p>
          <a:endParaRPr lang="fr-FR"/>
        </a:p>
      </dgm:t>
    </dgm:pt>
    <dgm:pt modelId="{B861ADA3-DDCC-4CAD-AA30-C4767C852600}">
      <dgm:prSet phldrT="[Texte]"/>
      <dgm:spPr>
        <a:xfrm rot="16200000">
          <a:off x="4660941" y="317866"/>
          <a:ext cx="2948734" cy="2313001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gm:t>
    </dgm:pt>
    <dgm:pt modelId="{AA0C9072-0C2B-4A56-8455-E077C92B9EF5}" type="parTrans" cxnId="{CCA3CBDD-BA68-465E-9F04-585E5C992DA7}">
      <dgm:prSet/>
      <dgm:spPr/>
      <dgm:t>
        <a:bodyPr/>
        <a:lstStyle/>
        <a:p>
          <a:endParaRPr lang="fr-FR"/>
        </a:p>
      </dgm:t>
    </dgm:pt>
    <dgm:pt modelId="{9129BDC7-994A-4D63-A515-E4AB8D0709F1}" type="sibTrans" cxnId="{CCA3CBDD-BA68-465E-9F04-585E5C992DA7}">
      <dgm:prSet/>
      <dgm:spPr/>
      <dgm:t>
        <a:bodyPr/>
        <a:lstStyle/>
        <a:p>
          <a:endParaRPr lang="fr-FR"/>
        </a:p>
      </dgm:t>
    </dgm:pt>
    <dgm:pt modelId="{4938F90E-7BEC-431A-A815-C45C8BEAD988}">
      <dgm:prSet phldrT="[Texte]"/>
      <dgm:spPr>
        <a:xfrm rot="16200000">
          <a:off x="7147418" y="317866"/>
          <a:ext cx="2948734" cy="2313001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gm:t>
    </dgm:pt>
    <dgm:pt modelId="{C8C41437-A6F0-442B-B097-3FB2E3CE3757}" type="parTrans" cxnId="{6C485EEA-A700-4318-BAD9-D69E1B9328F2}">
      <dgm:prSet/>
      <dgm:spPr/>
      <dgm:t>
        <a:bodyPr/>
        <a:lstStyle/>
        <a:p>
          <a:endParaRPr lang="fr-FR"/>
        </a:p>
      </dgm:t>
    </dgm:pt>
    <dgm:pt modelId="{9092A29B-FBC3-4430-996E-2FEA5A76C4B7}" type="sibTrans" cxnId="{6C485EEA-A700-4318-BAD9-D69E1B9328F2}">
      <dgm:prSet/>
      <dgm:spPr/>
      <dgm:t>
        <a:bodyPr/>
        <a:lstStyle/>
        <a:p>
          <a:endParaRPr lang="fr-FR"/>
        </a:p>
      </dgm:t>
    </dgm:pt>
    <dgm:pt modelId="{414D49E9-92DF-49D3-B288-9DC6E1013F5C}">
      <dgm:prSet phldrT="[Texte]"/>
      <dgm:spPr>
        <a:xfrm rot="16200000">
          <a:off x="9633894" y="317866"/>
          <a:ext cx="2948734" cy="2313001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gm:t>
    </dgm:pt>
    <dgm:pt modelId="{9B530253-B4D3-421B-97DF-E7A689D292A1}" type="parTrans" cxnId="{5AA91EEE-ED4E-4B13-9948-3D252824465E}">
      <dgm:prSet/>
      <dgm:spPr/>
      <dgm:t>
        <a:bodyPr/>
        <a:lstStyle/>
        <a:p>
          <a:endParaRPr lang="fr-FR"/>
        </a:p>
      </dgm:t>
    </dgm:pt>
    <dgm:pt modelId="{E4ADE382-EE87-44A9-BEEE-7372B226DA97}" type="sibTrans" cxnId="{5AA91EEE-ED4E-4B13-9948-3D252824465E}">
      <dgm:prSet/>
      <dgm:spPr/>
      <dgm:t>
        <a:bodyPr/>
        <a:lstStyle/>
        <a:p>
          <a:endParaRPr lang="fr-FR"/>
        </a:p>
      </dgm:t>
    </dgm:pt>
    <dgm:pt modelId="{44C7B162-D382-45BF-ACAF-1F8AEE03EB7D}">
      <dgm:prSet phldrT="[Texte]" custT="1"/>
      <dgm:spPr>
        <a:xfrm rot="16200000">
          <a:off x="12120371" y="317866"/>
          <a:ext cx="2948734" cy="2313001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gm:t>
    </dgm:pt>
    <dgm:pt modelId="{A8A1DD60-3F8B-4691-BCC6-3CB93EE0D62A}" type="parTrans" cxnId="{B8FFC523-7FF7-421D-A51F-B4AEF851FC3C}">
      <dgm:prSet/>
      <dgm:spPr/>
      <dgm:t>
        <a:bodyPr/>
        <a:lstStyle/>
        <a:p>
          <a:endParaRPr lang="fr-FR"/>
        </a:p>
      </dgm:t>
    </dgm:pt>
    <dgm:pt modelId="{A1AC5895-9B64-4296-A780-D57A6302A51D}" type="sibTrans" cxnId="{B8FFC523-7FF7-421D-A51F-B4AEF851FC3C}">
      <dgm:prSet/>
      <dgm:spPr/>
      <dgm:t>
        <a:bodyPr/>
        <a:lstStyle/>
        <a:p>
          <a:endParaRPr lang="fr-FR"/>
        </a:p>
      </dgm:t>
    </dgm:pt>
    <dgm:pt modelId="{3AFCF271-B838-4920-887C-DB467C4A9425}" type="pres">
      <dgm:prSet presAssocID="{2FFD6E63-21D9-4176-8E9E-A0B28AC2CE3F}" presName="Name0" presStyleCnt="0">
        <dgm:presLayoutVars>
          <dgm:dir/>
          <dgm:resizeHandles val="exact"/>
        </dgm:presLayoutVars>
      </dgm:prSet>
      <dgm:spPr/>
    </dgm:pt>
    <dgm:pt modelId="{22294A41-FF35-4344-A3A0-0DF43F16337A}" type="pres">
      <dgm:prSet presAssocID="{0480E44C-3586-4983-B596-4D52DFF673FA}" presName="node" presStyleLbl="node1" presStyleIdx="0" presStyleCnt="6" custLinFactX="-268446" custLinFactY="-100000" custLinFactNeighborX="-300000" custLinFactNeighborY="-158812">
        <dgm:presLayoutVars>
          <dgm:bulletEnabled val="1"/>
        </dgm:presLayoutVars>
      </dgm:prSet>
      <dgm:spPr/>
    </dgm:pt>
    <dgm:pt modelId="{266AFFC0-62F2-47B4-AA13-8C4163F0E4D6}" type="pres">
      <dgm:prSet presAssocID="{381B6070-70AC-459E-8AB5-1C0BEBE7D2C2}" presName="sibTrans" presStyleCnt="0"/>
      <dgm:spPr/>
    </dgm:pt>
    <dgm:pt modelId="{012D6E34-CD34-41C9-ADDF-158CCD54F62D}" type="pres">
      <dgm:prSet presAssocID="{E120AFA2-DA9F-4C31-A8AA-CB05AECF9EB8}" presName="node" presStyleLbl="node1" presStyleIdx="1" presStyleCnt="6">
        <dgm:presLayoutVars>
          <dgm:bulletEnabled val="1"/>
        </dgm:presLayoutVars>
      </dgm:prSet>
      <dgm:spPr/>
    </dgm:pt>
    <dgm:pt modelId="{B29E05C4-9384-4664-8D16-A1993911ABF5}" type="pres">
      <dgm:prSet presAssocID="{FFBBD540-24C2-416B-9B99-EE4132CD47A7}" presName="sibTrans" presStyleCnt="0"/>
      <dgm:spPr/>
    </dgm:pt>
    <dgm:pt modelId="{F7360ED0-DB55-40DB-920B-E9FA11DE1600}" type="pres">
      <dgm:prSet presAssocID="{B861ADA3-DDCC-4CAD-AA30-C4767C852600}" presName="node" presStyleLbl="node1" presStyleIdx="2" presStyleCnt="6">
        <dgm:presLayoutVars>
          <dgm:bulletEnabled val="1"/>
        </dgm:presLayoutVars>
      </dgm:prSet>
      <dgm:spPr/>
    </dgm:pt>
    <dgm:pt modelId="{2B29A718-8B5D-481F-9969-5D652DD3EB4C}" type="pres">
      <dgm:prSet presAssocID="{9129BDC7-994A-4D63-A515-E4AB8D0709F1}" presName="sibTrans" presStyleCnt="0"/>
      <dgm:spPr/>
    </dgm:pt>
    <dgm:pt modelId="{195B7BBB-CB47-4C47-B3B2-81E407D9F543}" type="pres">
      <dgm:prSet presAssocID="{4938F90E-7BEC-431A-A815-C45C8BEAD988}" presName="node" presStyleLbl="node1" presStyleIdx="3" presStyleCnt="6">
        <dgm:presLayoutVars>
          <dgm:bulletEnabled val="1"/>
        </dgm:presLayoutVars>
      </dgm:prSet>
      <dgm:spPr/>
    </dgm:pt>
    <dgm:pt modelId="{372E6AF3-AAD9-428F-A2AD-9D928771BF0B}" type="pres">
      <dgm:prSet presAssocID="{9092A29B-FBC3-4430-996E-2FEA5A76C4B7}" presName="sibTrans" presStyleCnt="0"/>
      <dgm:spPr/>
    </dgm:pt>
    <dgm:pt modelId="{4CC1F205-60B0-4D21-82BD-C81E2AF14947}" type="pres">
      <dgm:prSet presAssocID="{414D49E9-92DF-49D3-B288-9DC6E1013F5C}" presName="node" presStyleLbl="node1" presStyleIdx="4" presStyleCnt="6">
        <dgm:presLayoutVars>
          <dgm:bulletEnabled val="1"/>
        </dgm:presLayoutVars>
      </dgm:prSet>
      <dgm:spPr/>
    </dgm:pt>
    <dgm:pt modelId="{27849D2A-16ED-4761-B684-7139D13967A0}" type="pres">
      <dgm:prSet presAssocID="{E4ADE382-EE87-44A9-BEEE-7372B226DA97}" presName="sibTrans" presStyleCnt="0"/>
      <dgm:spPr/>
    </dgm:pt>
    <dgm:pt modelId="{B068195C-2210-41B3-9785-B9F34FBE359E}" type="pres">
      <dgm:prSet presAssocID="{44C7B162-D382-45BF-ACAF-1F8AEE03EB7D}" presName="node" presStyleLbl="node1" presStyleIdx="5" presStyleCnt="6">
        <dgm:presLayoutVars>
          <dgm:bulletEnabled val="1"/>
        </dgm:presLayoutVars>
      </dgm:prSet>
      <dgm:spPr/>
    </dgm:pt>
  </dgm:ptLst>
  <dgm:cxnLst>
    <dgm:cxn modelId="{0E31CE06-24B4-4592-ABF7-68FE2DB41E67}" type="presOf" srcId="{B861ADA3-DDCC-4CAD-AA30-C4767C852600}" destId="{F7360ED0-DB55-40DB-920B-E9FA11DE1600}" srcOrd="0" destOrd="0" presId="urn:microsoft.com/office/officeart/2005/8/layout/hList6"/>
    <dgm:cxn modelId="{C6D5F11A-C608-40CD-B346-A38C3DC55D4A}" type="presOf" srcId="{E120AFA2-DA9F-4C31-A8AA-CB05AECF9EB8}" destId="{012D6E34-CD34-41C9-ADDF-158CCD54F62D}" srcOrd="0" destOrd="0" presId="urn:microsoft.com/office/officeart/2005/8/layout/hList6"/>
    <dgm:cxn modelId="{B8FFC523-7FF7-421D-A51F-B4AEF851FC3C}" srcId="{2FFD6E63-21D9-4176-8E9E-A0B28AC2CE3F}" destId="{44C7B162-D382-45BF-ACAF-1F8AEE03EB7D}" srcOrd="5" destOrd="0" parTransId="{A8A1DD60-3F8B-4691-BCC6-3CB93EE0D62A}" sibTransId="{A1AC5895-9B64-4296-A780-D57A6302A51D}"/>
    <dgm:cxn modelId="{4C5E5934-470F-4A45-B2FD-2F65BE3412D4}" type="presOf" srcId="{2FFD6E63-21D9-4176-8E9E-A0B28AC2CE3F}" destId="{3AFCF271-B838-4920-887C-DB467C4A9425}" srcOrd="0" destOrd="0" presId="urn:microsoft.com/office/officeart/2005/8/layout/hList6"/>
    <dgm:cxn modelId="{3F845B36-455F-486E-95E4-27BD642E4B1F}" type="presOf" srcId="{44C7B162-D382-45BF-ACAF-1F8AEE03EB7D}" destId="{B068195C-2210-41B3-9785-B9F34FBE359E}" srcOrd="0" destOrd="0" presId="urn:microsoft.com/office/officeart/2005/8/layout/hList6"/>
    <dgm:cxn modelId="{C430383F-D45D-4EC2-BEC5-6687EF08C63B}" srcId="{2FFD6E63-21D9-4176-8E9E-A0B28AC2CE3F}" destId="{0480E44C-3586-4983-B596-4D52DFF673FA}" srcOrd="0" destOrd="0" parTransId="{6F1EDC33-BEF4-44E0-9183-1F75713CE3ED}" sibTransId="{381B6070-70AC-459E-8AB5-1C0BEBE7D2C2}"/>
    <dgm:cxn modelId="{BDD030A8-AE91-473F-94AF-3DF06C3AC8D1}" srcId="{2FFD6E63-21D9-4176-8E9E-A0B28AC2CE3F}" destId="{E120AFA2-DA9F-4C31-A8AA-CB05AECF9EB8}" srcOrd="1" destOrd="0" parTransId="{BA51178E-C1EF-4BA3-87F6-8B2DCBDD00D5}" sibTransId="{FFBBD540-24C2-416B-9B99-EE4132CD47A7}"/>
    <dgm:cxn modelId="{CCA3CBDD-BA68-465E-9F04-585E5C992DA7}" srcId="{2FFD6E63-21D9-4176-8E9E-A0B28AC2CE3F}" destId="{B861ADA3-DDCC-4CAD-AA30-C4767C852600}" srcOrd="2" destOrd="0" parTransId="{AA0C9072-0C2B-4A56-8455-E077C92B9EF5}" sibTransId="{9129BDC7-994A-4D63-A515-E4AB8D0709F1}"/>
    <dgm:cxn modelId="{BFA046E0-84E8-4A77-8C6A-FF427D6A2498}" type="presOf" srcId="{0480E44C-3586-4983-B596-4D52DFF673FA}" destId="{22294A41-FF35-4344-A3A0-0DF43F16337A}" srcOrd="0" destOrd="0" presId="urn:microsoft.com/office/officeart/2005/8/layout/hList6"/>
    <dgm:cxn modelId="{6C485EEA-A700-4318-BAD9-D69E1B9328F2}" srcId="{2FFD6E63-21D9-4176-8E9E-A0B28AC2CE3F}" destId="{4938F90E-7BEC-431A-A815-C45C8BEAD988}" srcOrd="3" destOrd="0" parTransId="{C8C41437-A6F0-442B-B097-3FB2E3CE3757}" sibTransId="{9092A29B-FBC3-4430-996E-2FEA5A76C4B7}"/>
    <dgm:cxn modelId="{5AA91EEE-ED4E-4B13-9948-3D252824465E}" srcId="{2FFD6E63-21D9-4176-8E9E-A0B28AC2CE3F}" destId="{414D49E9-92DF-49D3-B288-9DC6E1013F5C}" srcOrd="4" destOrd="0" parTransId="{9B530253-B4D3-421B-97DF-E7A689D292A1}" sibTransId="{E4ADE382-EE87-44A9-BEEE-7372B226DA97}"/>
    <dgm:cxn modelId="{2C5D56F2-687E-4E8B-ACA9-398661E7E96C}" type="presOf" srcId="{4938F90E-7BEC-431A-A815-C45C8BEAD988}" destId="{195B7BBB-CB47-4C47-B3B2-81E407D9F543}" srcOrd="0" destOrd="0" presId="urn:microsoft.com/office/officeart/2005/8/layout/hList6"/>
    <dgm:cxn modelId="{2C5DACFB-BC53-45FF-8497-7F0B7A6A0546}" type="presOf" srcId="{414D49E9-92DF-49D3-B288-9DC6E1013F5C}" destId="{4CC1F205-60B0-4D21-82BD-C81E2AF14947}" srcOrd="0" destOrd="0" presId="urn:microsoft.com/office/officeart/2005/8/layout/hList6"/>
    <dgm:cxn modelId="{5491A1B8-358A-4795-B5BC-D7CF10077743}" type="presParOf" srcId="{3AFCF271-B838-4920-887C-DB467C4A9425}" destId="{22294A41-FF35-4344-A3A0-0DF43F16337A}" srcOrd="0" destOrd="0" presId="urn:microsoft.com/office/officeart/2005/8/layout/hList6"/>
    <dgm:cxn modelId="{30B5F9D3-3C6E-4486-B186-089BA60DD8AF}" type="presParOf" srcId="{3AFCF271-B838-4920-887C-DB467C4A9425}" destId="{266AFFC0-62F2-47B4-AA13-8C4163F0E4D6}" srcOrd="1" destOrd="0" presId="urn:microsoft.com/office/officeart/2005/8/layout/hList6"/>
    <dgm:cxn modelId="{AC41A2F4-214F-401C-A043-AA0C4201C2F3}" type="presParOf" srcId="{3AFCF271-B838-4920-887C-DB467C4A9425}" destId="{012D6E34-CD34-41C9-ADDF-158CCD54F62D}" srcOrd="2" destOrd="0" presId="urn:microsoft.com/office/officeart/2005/8/layout/hList6"/>
    <dgm:cxn modelId="{56EBB05E-C52C-4F7E-8D3A-629E10154798}" type="presParOf" srcId="{3AFCF271-B838-4920-887C-DB467C4A9425}" destId="{B29E05C4-9384-4664-8D16-A1993911ABF5}" srcOrd="3" destOrd="0" presId="urn:microsoft.com/office/officeart/2005/8/layout/hList6"/>
    <dgm:cxn modelId="{878D91B9-5A12-4676-8A51-FBA7D9CDF39E}" type="presParOf" srcId="{3AFCF271-B838-4920-887C-DB467C4A9425}" destId="{F7360ED0-DB55-40DB-920B-E9FA11DE1600}" srcOrd="4" destOrd="0" presId="urn:microsoft.com/office/officeart/2005/8/layout/hList6"/>
    <dgm:cxn modelId="{E10351FB-07CC-4393-B38D-EE47E6525329}" type="presParOf" srcId="{3AFCF271-B838-4920-887C-DB467C4A9425}" destId="{2B29A718-8B5D-481F-9969-5D652DD3EB4C}" srcOrd="5" destOrd="0" presId="urn:microsoft.com/office/officeart/2005/8/layout/hList6"/>
    <dgm:cxn modelId="{71123D7F-B739-480B-965C-42C90A326D9F}" type="presParOf" srcId="{3AFCF271-B838-4920-887C-DB467C4A9425}" destId="{195B7BBB-CB47-4C47-B3B2-81E407D9F543}" srcOrd="6" destOrd="0" presId="urn:microsoft.com/office/officeart/2005/8/layout/hList6"/>
    <dgm:cxn modelId="{40D1AFD0-1A8B-40FA-9B3B-3B67960CE535}" type="presParOf" srcId="{3AFCF271-B838-4920-887C-DB467C4A9425}" destId="{372E6AF3-AAD9-428F-A2AD-9D928771BF0B}" srcOrd="7" destOrd="0" presId="urn:microsoft.com/office/officeart/2005/8/layout/hList6"/>
    <dgm:cxn modelId="{4FC7B2C1-F6BB-4958-B711-AE859A551F99}" type="presParOf" srcId="{3AFCF271-B838-4920-887C-DB467C4A9425}" destId="{4CC1F205-60B0-4D21-82BD-C81E2AF14947}" srcOrd="8" destOrd="0" presId="urn:microsoft.com/office/officeart/2005/8/layout/hList6"/>
    <dgm:cxn modelId="{C9F61D7E-A710-48CE-BE27-B132891051D7}" type="presParOf" srcId="{3AFCF271-B838-4920-887C-DB467C4A9425}" destId="{27849D2A-16ED-4761-B684-7139D13967A0}" srcOrd="9" destOrd="0" presId="urn:microsoft.com/office/officeart/2005/8/layout/hList6"/>
    <dgm:cxn modelId="{6D5CF71C-5503-4DCD-8535-47BD59D5A1A6}" type="presParOf" srcId="{3AFCF271-B838-4920-887C-DB467C4A9425}" destId="{B068195C-2210-41B3-9785-B9F34FBE359E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2FFD6E63-21D9-4176-8E9E-A0B28AC2CE3F}" type="doc">
      <dgm:prSet loTypeId="urn:microsoft.com/office/officeart/2005/8/layout/hList6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0480E44C-3586-4983-B596-4D52DFF673FA}">
      <dgm:prSet phldrT="[Texte]"/>
      <dgm:spPr>
        <a:xfrm rot="16200000">
          <a:off x="-317866" y="317866"/>
          <a:ext cx="2948734" cy="2313001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b="1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b="1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gm:t>
    </dgm:pt>
    <dgm:pt modelId="{6F1EDC33-BEF4-44E0-9183-1F75713CE3ED}" type="parTrans" cxnId="{C430383F-D45D-4EC2-BEC5-6687EF08C63B}">
      <dgm:prSet/>
      <dgm:spPr/>
      <dgm:t>
        <a:bodyPr/>
        <a:lstStyle/>
        <a:p>
          <a:endParaRPr lang="fr-FR"/>
        </a:p>
      </dgm:t>
    </dgm:pt>
    <dgm:pt modelId="{381B6070-70AC-459E-8AB5-1C0BEBE7D2C2}" type="sibTrans" cxnId="{C430383F-D45D-4EC2-BEC5-6687EF08C63B}">
      <dgm:prSet/>
      <dgm:spPr/>
      <dgm:t>
        <a:bodyPr/>
        <a:lstStyle/>
        <a:p>
          <a:endParaRPr lang="fr-FR"/>
        </a:p>
      </dgm:t>
    </dgm:pt>
    <dgm:pt modelId="{E120AFA2-DA9F-4C31-A8AA-CB05AECF9EB8}">
      <dgm:prSet phldrT="[Texte]" custT="1"/>
      <dgm:spPr>
        <a:xfrm rot="16200000">
          <a:off x="2174465" y="317866"/>
          <a:ext cx="2948734" cy="2313001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gm:t>
    </dgm:pt>
    <dgm:pt modelId="{BA51178E-C1EF-4BA3-87F6-8B2DCBDD00D5}" type="parTrans" cxnId="{BDD030A8-AE91-473F-94AF-3DF06C3AC8D1}">
      <dgm:prSet/>
      <dgm:spPr/>
      <dgm:t>
        <a:bodyPr/>
        <a:lstStyle/>
        <a:p>
          <a:endParaRPr lang="fr-FR"/>
        </a:p>
      </dgm:t>
    </dgm:pt>
    <dgm:pt modelId="{FFBBD540-24C2-416B-9B99-EE4132CD47A7}" type="sibTrans" cxnId="{BDD030A8-AE91-473F-94AF-3DF06C3AC8D1}">
      <dgm:prSet/>
      <dgm:spPr/>
      <dgm:t>
        <a:bodyPr/>
        <a:lstStyle/>
        <a:p>
          <a:endParaRPr lang="fr-FR"/>
        </a:p>
      </dgm:t>
    </dgm:pt>
    <dgm:pt modelId="{B861ADA3-DDCC-4CAD-AA30-C4767C852600}">
      <dgm:prSet phldrT="[Texte]"/>
      <dgm:spPr>
        <a:xfrm rot="16200000">
          <a:off x="4660941" y="317866"/>
          <a:ext cx="2948734" cy="2313001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gm:t>
    </dgm:pt>
    <dgm:pt modelId="{AA0C9072-0C2B-4A56-8455-E077C92B9EF5}" type="parTrans" cxnId="{CCA3CBDD-BA68-465E-9F04-585E5C992DA7}">
      <dgm:prSet/>
      <dgm:spPr/>
      <dgm:t>
        <a:bodyPr/>
        <a:lstStyle/>
        <a:p>
          <a:endParaRPr lang="fr-FR"/>
        </a:p>
      </dgm:t>
    </dgm:pt>
    <dgm:pt modelId="{9129BDC7-994A-4D63-A515-E4AB8D0709F1}" type="sibTrans" cxnId="{CCA3CBDD-BA68-465E-9F04-585E5C992DA7}">
      <dgm:prSet/>
      <dgm:spPr/>
      <dgm:t>
        <a:bodyPr/>
        <a:lstStyle/>
        <a:p>
          <a:endParaRPr lang="fr-FR"/>
        </a:p>
      </dgm:t>
    </dgm:pt>
    <dgm:pt modelId="{4938F90E-7BEC-431A-A815-C45C8BEAD988}">
      <dgm:prSet phldrT="[Texte]"/>
      <dgm:spPr>
        <a:xfrm rot="16200000">
          <a:off x="7147418" y="317866"/>
          <a:ext cx="2948734" cy="2313001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gm:t>
    </dgm:pt>
    <dgm:pt modelId="{C8C41437-A6F0-442B-B097-3FB2E3CE3757}" type="parTrans" cxnId="{6C485EEA-A700-4318-BAD9-D69E1B9328F2}">
      <dgm:prSet/>
      <dgm:spPr/>
      <dgm:t>
        <a:bodyPr/>
        <a:lstStyle/>
        <a:p>
          <a:endParaRPr lang="fr-FR"/>
        </a:p>
      </dgm:t>
    </dgm:pt>
    <dgm:pt modelId="{9092A29B-FBC3-4430-996E-2FEA5A76C4B7}" type="sibTrans" cxnId="{6C485EEA-A700-4318-BAD9-D69E1B9328F2}">
      <dgm:prSet/>
      <dgm:spPr/>
      <dgm:t>
        <a:bodyPr/>
        <a:lstStyle/>
        <a:p>
          <a:endParaRPr lang="fr-FR"/>
        </a:p>
      </dgm:t>
    </dgm:pt>
    <dgm:pt modelId="{414D49E9-92DF-49D3-B288-9DC6E1013F5C}">
      <dgm:prSet phldrT="[Texte]"/>
      <dgm:spPr>
        <a:xfrm rot="16200000">
          <a:off x="9633894" y="317866"/>
          <a:ext cx="2948734" cy="2313001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gm:t>
    </dgm:pt>
    <dgm:pt modelId="{9B530253-B4D3-421B-97DF-E7A689D292A1}" type="parTrans" cxnId="{5AA91EEE-ED4E-4B13-9948-3D252824465E}">
      <dgm:prSet/>
      <dgm:spPr/>
      <dgm:t>
        <a:bodyPr/>
        <a:lstStyle/>
        <a:p>
          <a:endParaRPr lang="fr-FR"/>
        </a:p>
      </dgm:t>
    </dgm:pt>
    <dgm:pt modelId="{E4ADE382-EE87-44A9-BEEE-7372B226DA97}" type="sibTrans" cxnId="{5AA91EEE-ED4E-4B13-9948-3D252824465E}">
      <dgm:prSet/>
      <dgm:spPr/>
      <dgm:t>
        <a:bodyPr/>
        <a:lstStyle/>
        <a:p>
          <a:endParaRPr lang="fr-FR"/>
        </a:p>
      </dgm:t>
    </dgm:pt>
    <dgm:pt modelId="{44C7B162-D382-45BF-ACAF-1F8AEE03EB7D}">
      <dgm:prSet phldrT="[Texte]" custT="1"/>
      <dgm:spPr>
        <a:xfrm rot="16200000">
          <a:off x="12120371" y="317866"/>
          <a:ext cx="2948734" cy="2313001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</a:ln>
        <a:effectLst/>
      </dgm:spPr>
      <dgm:t>
        <a:bodyPr/>
        <a:lstStyle/>
        <a:p>
          <a:pPr>
            <a:buNone/>
          </a:pP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gm:t>
    </dgm:pt>
    <dgm:pt modelId="{A8A1DD60-3F8B-4691-BCC6-3CB93EE0D62A}" type="parTrans" cxnId="{B8FFC523-7FF7-421D-A51F-B4AEF851FC3C}">
      <dgm:prSet/>
      <dgm:spPr/>
      <dgm:t>
        <a:bodyPr/>
        <a:lstStyle/>
        <a:p>
          <a:endParaRPr lang="fr-FR"/>
        </a:p>
      </dgm:t>
    </dgm:pt>
    <dgm:pt modelId="{A1AC5895-9B64-4296-A780-D57A6302A51D}" type="sibTrans" cxnId="{B8FFC523-7FF7-421D-A51F-B4AEF851FC3C}">
      <dgm:prSet/>
      <dgm:spPr/>
      <dgm:t>
        <a:bodyPr/>
        <a:lstStyle/>
        <a:p>
          <a:endParaRPr lang="fr-FR"/>
        </a:p>
      </dgm:t>
    </dgm:pt>
    <dgm:pt modelId="{3AFCF271-B838-4920-887C-DB467C4A9425}" type="pres">
      <dgm:prSet presAssocID="{2FFD6E63-21D9-4176-8E9E-A0B28AC2CE3F}" presName="Name0" presStyleCnt="0">
        <dgm:presLayoutVars>
          <dgm:dir/>
          <dgm:resizeHandles val="exact"/>
        </dgm:presLayoutVars>
      </dgm:prSet>
      <dgm:spPr/>
    </dgm:pt>
    <dgm:pt modelId="{22294A41-FF35-4344-A3A0-0DF43F16337A}" type="pres">
      <dgm:prSet presAssocID="{0480E44C-3586-4983-B596-4D52DFF673FA}" presName="node" presStyleLbl="node1" presStyleIdx="0" presStyleCnt="6" custLinFactX="-268446" custLinFactY="-100000" custLinFactNeighborX="-300000" custLinFactNeighborY="-158812">
        <dgm:presLayoutVars>
          <dgm:bulletEnabled val="1"/>
        </dgm:presLayoutVars>
      </dgm:prSet>
      <dgm:spPr/>
    </dgm:pt>
    <dgm:pt modelId="{266AFFC0-62F2-47B4-AA13-8C4163F0E4D6}" type="pres">
      <dgm:prSet presAssocID="{381B6070-70AC-459E-8AB5-1C0BEBE7D2C2}" presName="sibTrans" presStyleCnt="0"/>
      <dgm:spPr/>
    </dgm:pt>
    <dgm:pt modelId="{012D6E34-CD34-41C9-ADDF-158CCD54F62D}" type="pres">
      <dgm:prSet presAssocID="{E120AFA2-DA9F-4C31-A8AA-CB05AECF9EB8}" presName="node" presStyleLbl="node1" presStyleIdx="1" presStyleCnt="6">
        <dgm:presLayoutVars>
          <dgm:bulletEnabled val="1"/>
        </dgm:presLayoutVars>
      </dgm:prSet>
      <dgm:spPr/>
    </dgm:pt>
    <dgm:pt modelId="{B29E05C4-9384-4664-8D16-A1993911ABF5}" type="pres">
      <dgm:prSet presAssocID="{FFBBD540-24C2-416B-9B99-EE4132CD47A7}" presName="sibTrans" presStyleCnt="0"/>
      <dgm:spPr/>
    </dgm:pt>
    <dgm:pt modelId="{F7360ED0-DB55-40DB-920B-E9FA11DE1600}" type="pres">
      <dgm:prSet presAssocID="{B861ADA3-DDCC-4CAD-AA30-C4767C852600}" presName="node" presStyleLbl="node1" presStyleIdx="2" presStyleCnt="6">
        <dgm:presLayoutVars>
          <dgm:bulletEnabled val="1"/>
        </dgm:presLayoutVars>
      </dgm:prSet>
      <dgm:spPr/>
    </dgm:pt>
    <dgm:pt modelId="{2B29A718-8B5D-481F-9969-5D652DD3EB4C}" type="pres">
      <dgm:prSet presAssocID="{9129BDC7-994A-4D63-A515-E4AB8D0709F1}" presName="sibTrans" presStyleCnt="0"/>
      <dgm:spPr/>
    </dgm:pt>
    <dgm:pt modelId="{195B7BBB-CB47-4C47-B3B2-81E407D9F543}" type="pres">
      <dgm:prSet presAssocID="{4938F90E-7BEC-431A-A815-C45C8BEAD988}" presName="node" presStyleLbl="node1" presStyleIdx="3" presStyleCnt="6">
        <dgm:presLayoutVars>
          <dgm:bulletEnabled val="1"/>
        </dgm:presLayoutVars>
      </dgm:prSet>
      <dgm:spPr/>
    </dgm:pt>
    <dgm:pt modelId="{372E6AF3-AAD9-428F-A2AD-9D928771BF0B}" type="pres">
      <dgm:prSet presAssocID="{9092A29B-FBC3-4430-996E-2FEA5A76C4B7}" presName="sibTrans" presStyleCnt="0"/>
      <dgm:spPr/>
    </dgm:pt>
    <dgm:pt modelId="{4CC1F205-60B0-4D21-82BD-C81E2AF14947}" type="pres">
      <dgm:prSet presAssocID="{414D49E9-92DF-49D3-B288-9DC6E1013F5C}" presName="node" presStyleLbl="node1" presStyleIdx="4" presStyleCnt="6">
        <dgm:presLayoutVars>
          <dgm:bulletEnabled val="1"/>
        </dgm:presLayoutVars>
      </dgm:prSet>
      <dgm:spPr/>
    </dgm:pt>
    <dgm:pt modelId="{27849D2A-16ED-4761-B684-7139D13967A0}" type="pres">
      <dgm:prSet presAssocID="{E4ADE382-EE87-44A9-BEEE-7372B226DA97}" presName="sibTrans" presStyleCnt="0"/>
      <dgm:spPr/>
    </dgm:pt>
    <dgm:pt modelId="{B068195C-2210-41B3-9785-B9F34FBE359E}" type="pres">
      <dgm:prSet presAssocID="{44C7B162-D382-45BF-ACAF-1F8AEE03EB7D}" presName="node" presStyleLbl="node1" presStyleIdx="5" presStyleCnt="6">
        <dgm:presLayoutVars>
          <dgm:bulletEnabled val="1"/>
        </dgm:presLayoutVars>
      </dgm:prSet>
      <dgm:spPr/>
    </dgm:pt>
  </dgm:ptLst>
  <dgm:cxnLst>
    <dgm:cxn modelId="{0E31CE06-24B4-4592-ABF7-68FE2DB41E67}" type="presOf" srcId="{B861ADA3-DDCC-4CAD-AA30-C4767C852600}" destId="{F7360ED0-DB55-40DB-920B-E9FA11DE1600}" srcOrd="0" destOrd="0" presId="urn:microsoft.com/office/officeart/2005/8/layout/hList6"/>
    <dgm:cxn modelId="{C6D5F11A-C608-40CD-B346-A38C3DC55D4A}" type="presOf" srcId="{E120AFA2-DA9F-4C31-A8AA-CB05AECF9EB8}" destId="{012D6E34-CD34-41C9-ADDF-158CCD54F62D}" srcOrd="0" destOrd="0" presId="urn:microsoft.com/office/officeart/2005/8/layout/hList6"/>
    <dgm:cxn modelId="{B8FFC523-7FF7-421D-A51F-B4AEF851FC3C}" srcId="{2FFD6E63-21D9-4176-8E9E-A0B28AC2CE3F}" destId="{44C7B162-D382-45BF-ACAF-1F8AEE03EB7D}" srcOrd="5" destOrd="0" parTransId="{A8A1DD60-3F8B-4691-BCC6-3CB93EE0D62A}" sibTransId="{A1AC5895-9B64-4296-A780-D57A6302A51D}"/>
    <dgm:cxn modelId="{4C5E5934-470F-4A45-B2FD-2F65BE3412D4}" type="presOf" srcId="{2FFD6E63-21D9-4176-8E9E-A0B28AC2CE3F}" destId="{3AFCF271-B838-4920-887C-DB467C4A9425}" srcOrd="0" destOrd="0" presId="urn:microsoft.com/office/officeart/2005/8/layout/hList6"/>
    <dgm:cxn modelId="{3F845B36-455F-486E-95E4-27BD642E4B1F}" type="presOf" srcId="{44C7B162-D382-45BF-ACAF-1F8AEE03EB7D}" destId="{B068195C-2210-41B3-9785-B9F34FBE359E}" srcOrd="0" destOrd="0" presId="urn:microsoft.com/office/officeart/2005/8/layout/hList6"/>
    <dgm:cxn modelId="{C430383F-D45D-4EC2-BEC5-6687EF08C63B}" srcId="{2FFD6E63-21D9-4176-8E9E-A0B28AC2CE3F}" destId="{0480E44C-3586-4983-B596-4D52DFF673FA}" srcOrd="0" destOrd="0" parTransId="{6F1EDC33-BEF4-44E0-9183-1F75713CE3ED}" sibTransId="{381B6070-70AC-459E-8AB5-1C0BEBE7D2C2}"/>
    <dgm:cxn modelId="{BDD030A8-AE91-473F-94AF-3DF06C3AC8D1}" srcId="{2FFD6E63-21D9-4176-8E9E-A0B28AC2CE3F}" destId="{E120AFA2-DA9F-4C31-A8AA-CB05AECF9EB8}" srcOrd="1" destOrd="0" parTransId="{BA51178E-C1EF-4BA3-87F6-8B2DCBDD00D5}" sibTransId="{FFBBD540-24C2-416B-9B99-EE4132CD47A7}"/>
    <dgm:cxn modelId="{CCA3CBDD-BA68-465E-9F04-585E5C992DA7}" srcId="{2FFD6E63-21D9-4176-8E9E-A0B28AC2CE3F}" destId="{B861ADA3-DDCC-4CAD-AA30-C4767C852600}" srcOrd="2" destOrd="0" parTransId="{AA0C9072-0C2B-4A56-8455-E077C92B9EF5}" sibTransId="{9129BDC7-994A-4D63-A515-E4AB8D0709F1}"/>
    <dgm:cxn modelId="{BFA046E0-84E8-4A77-8C6A-FF427D6A2498}" type="presOf" srcId="{0480E44C-3586-4983-B596-4D52DFF673FA}" destId="{22294A41-FF35-4344-A3A0-0DF43F16337A}" srcOrd="0" destOrd="0" presId="urn:microsoft.com/office/officeart/2005/8/layout/hList6"/>
    <dgm:cxn modelId="{6C485EEA-A700-4318-BAD9-D69E1B9328F2}" srcId="{2FFD6E63-21D9-4176-8E9E-A0B28AC2CE3F}" destId="{4938F90E-7BEC-431A-A815-C45C8BEAD988}" srcOrd="3" destOrd="0" parTransId="{C8C41437-A6F0-442B-B097-3FB2E3CE3757}" sibTransId="{9092A29B-FBC3-4430-996E-2FEA5A76C4B7}"/>
    <dgm:cxn modelId="{5AA91EEE-ED4E-4B13-9948-3D252824465E}" srcId="{2FFD6E63-21D9-4176-8E9E-A0B28AC2CE3F}" destId="{414D49E9-92DF-49D3-B288-9DC6E1013F5C}" srcOrd="4" destOrd="0" parTransId="{9B530253-B4D3-421B-97DF-E7A689D292A1}" sibTransId="{E4ADE382-EE87-44A9-BEEE-7372B226DA97}"/>
    <dgm:cxn modelId="{2C5D56F2-687E-4E8B-ACA9-398661E7E96C}" type="presOf" srcId="{4938F90E-7BEC-431A-A815-C45C8BEAD988}" destId="{195B7BBB-CB47-4C47-B3B2-81E407D9F543}" srcOrd="0" destOrd="0" presId="urn:microsoft.com/office/officeart/2005/8/layout/hList6"/>
    <dgm:cxn modelId="{2C5DACFB-BC53-45FF-8497-7F0B7A6A0546}" type="presOf" srcId="{414D49E9-92DF-49D3-B288-9DC6E1013F5C}" destId="{4CC1F205-60B0-4D21-82BD-C81E2AF14947}" srcOrd="0" destOrd="0" presId="urn:microsoft.com/office/officeart/2005/8/layout/hList6"/>
    <dgm:cxn modelId="{5491A1B8-358A-4795-B5BC-D7CF10077743}" type="presParOf" srcId="{3AFCF271-B838-4920-887C-DB467C4A9425}" destId="{22294A41-FF35-4344-A3A0-0DF43F16337A}" srcOrd="0" destOrd="0" presId="urn:microsoft.com/office/officeart/2005/8/layout/hList6"/>
    <dgm:cxn modelId="{30B5F9D3-3C6E-4486-B186-089BA60DD8AF}" type="presParOf" srcId="{3AFCF271-B838-4920-887C-DB467C4A9425}" destId="{266AFFC0-62F2-47B4-AA13-8C4163F0E4D6}" srcOrd="1" destOrd="0" presId="urn:microsoft.com/office/officeart/2005/8/layout/hList6"/>
    <dgm:cxn modelId="{AC41A2F4-214F-401C-A043-AA0C4201C2F3}" type="presParOf" srcId="{3AFCF271-B838-4920-887C-DB467C4A9425}" destId="{012D6E34-CD34-41C9-ADDF-158CCD54F62D}" srcOrd="2" destOrd="0" presId="urn:microsoft.com/office/officeart/2005/8/layout/hList6"/>
    <dgm:cxn modelId="{56EBB05E-C52C-4F7E-8D3A-629E10154798}" type="presParOf" srcId="{3AFCF271-B838-4920-887C-DB467C4A9425}" destId="{B29E05C4-9384-4664-8D16-A1993911ABF5}" srcOrd="3" destOrd="0" presId="urn:microsoft.com/office/officeart/2005/8/layout/hList6"/>
    <dgm:cxn modelId="{878D91B9-5A12-4676-8A51-FBA7D9CDF39E}" type="presParOf" srcId="{3AFCF271-B838-4920-887C-DB467C4A9425}" destId="{F7360ED0-DB55-40DB-920B-E9FA11DE1600}" srcOrd="4" destOrd="0" presId="urn:microsoft.com/office/officeart/2005/8/layout/hList6"/>
    <dgm:cxn modelId="{E10351FB-07CC-4393-B38D-EE47E6525329}" type="presParOf" srcId="{3AFCF271-B838-4920-887C-DB467C4A9425}" destId="{2B29A718-8B5D-481F-9969-5D652DD3EB4C}" srcOrd="5" destOrd="0" presId="urn:microsoft.com/office/officeart/2005/8/layout/hList6"/>
    <dgm:cxn modelId="{71123D7F-B739-480B-965C-42C90A326D9F}" type="presParOf" srcId="{3AFCF271-B838-4920-887C-DB467C4A9425}" destId="{195B7BBB-CB47-4C47-B3B2-81E407D9F543}" srcOrd="6" destOrd="0" presId="urn:microsoft.com/office/officeart/2005/8/layout/hList6"/>
    <dgm:cxn modelId="{40D1AFD0-1A8B-40FA-9B3B-3B67960CE535}" type="presParOf" srcId="{3AFCF271-B838-4920-887C-DB467C4A9425}" destId="{372E6AF3-AAD9-428F-A2AD-9D928771BF0B}" srcOrd="7" destOrd="0" presId="urn:microsoft.com/office/officeart/2005/8/layout/hList6"/>
    <dgm:cxn modelId="{4FC7B2C1-F6BB-4958-B711-AE859A551F99}" type="presParOf" srcId="{3AFCF271-B838-4920-887C-DB467C4A9425}" destId="{4CC1F205-60B0-4D21-82BD-C81E2AF14947}" srcOrd="8" destOrd="0" presId="urn:microsoft.com/office/officeart/2005/8/layout/hList6"/>
    <dgm:cxn modelId="{C9F61D7E-A710-48CE-BE27-B132891051D7}" type="presParOf" srcId="{3AFCF271-B838-4920-887C-DB467C4A9425}" destId="{27849D2A-16ED-4761-B684-7139D13967A0}" srcOrd="9" destOrd="0" presId="urn:microsoft.com/office/officeart/2005/8/layout/hList6"/>
    <dgm:cxn modelId="{6D5CF71C-5503-4DCD-8535-47BD59D5A1A6}" type="presParOf" srcId="{3AFCF271-B838-4920-887C-DB467C4A9425}" destId="{B068195C-2210-41B3-9785-B9F34FBE359E}" srcOrd="10" destOrd="0" presId="urn:microsoft.com/office/officeart/2005/8/layout/hList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94A41-FF35-4344-A3A0-0DF43F16337A}">
      <dsp:nvSpPr>
        <dsp:cNvPr id="0" name=""/>
        <dsp:cNvSpPr/>
      </dsp:nvSpPr>
      <dsp:spPr>
        <a:xfrm rot="16200000">
          <a:off x="-129555" y="129555"/>
          <a:ext cx="1474367" cy="1215256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9305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sz="14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sz="14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sz="1400" b="1" kern="1200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sz="14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sp:txBody>
      <dsp:txXfrm rot="5400000">
        <a:off x="1" y="294872"/>
        <a:ext cx="1215256" cy="884621"/>
      </dsp:txXfrm>
    </dsp:sp>
    <dsp:sp modelId="{012D6E34-CD34-41C9-ADDF-158CCD54F62D}">
      <dsp:nvSpPr>
        <dsp:cNvPr id="0" name=""/>
        <dsp:cNvSpPr/>
      </dsp:nvSpPr>
      <dsp:spPr>
        <a:xfrm rot="16200000">
          <a:off x="1179922" y="129555"/>
          <a:ext cx="1474367" cy="1215256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sp:txBody>
      <dsp:txXfrm rot="5400000">
        <a:off x="1309478" y="294872"/>
        <a:ext cx="1215256" cy="884621"/>
      </dsp:txXfrm>
    </dsp:sp>
    <dsp:sp modelId="{F7360ED0-DB55-40DB-920B-E9FA11DE1600}">
      <dsp:nvSpPr>
        <dsp:cNvPr id="0" name=""/>
        <dsp:cNvSpPr/>
      </dsp:nvSpPr>
      <dsp:spPr>
        <a:xfrm rot="16200000">
          <a:off x="2486323" y="129555"/>
          <a:ext cx="1474367" cy="1215256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9305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sp:txBody>
      <dsp:txXfrm rot="5400000">
        <a:off x="2615879" y="294872"/>
        <a:ext cx="1215256" cy="884621"/>
      </dsp:txXfrm>
    </dsp:sp>
    <dsp:sp modelId="{195B7BBB-CB47-4C47-B3B2-81E407D9F543}">
      <dsp:nvSpPr>
        <dsp:cNvPr id="0" name=""/>
        <dsp:cNvSpPr/>
      </dsp:nvSpPr>
      <dsp:spPr>
        <a:xfrm rot="16200000">
          <a:off x="3792724" y="129555"/>
          <a:ext cx="1474367" cy="1215256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9305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sp:txBody>
      <dsp:txXfrm rot="5400000">
        <a:off x="3922280" y="294872"/>
        <a:ext cx="1215256" cy="884621"/>
      </dsp:txXfrm>
    </dsp:sp>
    <dsp:sp modelId="{4CC1F205-60B0-4D21-82BD-C81E2AF14947}">
      <dsp:nvSpPr>
        <dsp:cNvPr id="0" name=""/>
        <dsp:cNvSpPr/>
      </dsp:nvSpPr>
      <dsp:spPr>
        <a:xfrm rot="16200000">
          <a:off x="5099125" y="129555"/>
          <a:ext cx="1474367" cy="1215256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9305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sp:txBody>
      <dsp:txXfrm rot="5400000">
        <a:off x="5228681" y="294872"/>
        <a:ext cx="1215256" cy="884621"/>
      </dsp:txXfrm>
    </dsp:sp>
    <dsp:sp modelId="{B068195C-2210-41B3-9785-B9F34FBE359E}">
      <dsp:nvSpPr>
        <dsp:cNvPr id="0" name=""/>
        <dsp:cNvSpPr/>
      </dsp:nvSpPr>
      <dsp:spPr>
        <a:xfrm rot="16200000">
          <a:off x="6405527" y="129555"/>
          <a:ext cx="1474367" cy="1215256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8900" tIns="0" rIns="88900" bIns="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14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sp:txBody>
      <dsp:txXfrm rot="5400000">
        <a:off x="6535083" y="294872"/>
        <a:ext cx="1215256" cy="88462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94A41-FF35-4344-A3A0-0DF43F16337A}">
      <dsp:nvSpPr>
        <dsp:cNvPr id="0" name=""/>
        <dsp:cNvSpPr/>
      </dsp:nvSpPr>
      <dsp:spPr>
        <a:xfrm rot="16200000">
          <a:off x="13660" y="-13660"/>
          <a:ext cx="748123" cy="775444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sz="800" b="1" kern="1200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sp:txBody>
      <dsp:txXfrm rot="5400000">
        <a:off x="0" y="149625"/>
        <a:ext cx="775444" cy="448873"/>
      </dsp:txXfrm>
    </dsp:sp>
    <dsp:sp modelId="{012D6E34-CD34-41C9-ADDF-158CCD54F62D}">
      <dsp:nvSpPr>
        <dsp:cNvPr id="0" name=""/>
        <dsp:cNvSpPr/>
      </dsp:nvSpPr>
      <dsp:spPr>
        <a:xfrm rot="16200000">
          <a:off x="849227" y="-13660"/>
          <a:ext cx="748123" cy="775444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sp:txBody>
      <dsp:txXfrm rot="5400000">
        <a:off x="835567" y="149625"/>
        <a:ext cx="775444" cy="448873"/>
      </dsp:txXfrm>
    </dsp:sp>
    <dsp:sp modelId="{F7360ED0-DB55-40DB-920B-E9FA11DE1600}">
      <dsp:nvSpPr>
        <dsp:cNvPr id="0" name=""/>
        <dsp:cNvSpPr/>
      </dsp:nvSpPr>
      <dsp:spPr>
        <a:xfrm rot="16200000">
          <a:off x="1682830" y="-13660"/>
          <a:ext cx="748123" cy="775444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sp:txBody>
      <dsp:txXfrm rot="5400000">
        <a:off x="1669170" y="149625"/>
        <a:ext cx="775444" cy="448873"/>
      </dsp:txXfrm>
    </dsp:sp>
    <dsp:sp modelId="{195B7BBB-CB47-4C47-B3B2-81E407D9F543}">
      <dsp:nvSpPr>
        <dsp:cNvPr id="0" name=""/>
        <dsp:cNvSpPr/>
      </dsp:nvSpPr>
      <dsp:spPr>
        <a:xfrm rot="16200000">
          <a:off x="2516433" y="-13660"/>
          <a:ext cx="748123" cy="775444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sp:txBody>
      <dsp:txXfrm rot="5400000">
        <a:off x="2502773" y="149625"/>
        <a:ext cx="775444" cy="448873"/>
      </dsp:txXfrm>
    </dsp:sp>
    <dsp:sp modelId="{4CC1F205-60B0-4D21-82BD-C81E2AF14947}">
      <dsp:nvSpPr>
        <dsp:cNvPr id="0" name=""/>
        <dsp:cNvSpPr/>
      </dsp:nvSpPr>
      <dsp:spPr>
        <a:xfrm rot="16200000">
          <a:off x="3350036" y="-13660"/>
          <a:ext cx="748123" cy="775444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sp:txBody>
      <dsp:txXfrm rot="5400000">
        <a:off x="3336376" y="149625"/>
        <a:ext cx="775444" cy="448873"/>
      </dsp:txXfrm>
    </dsp:sp>
    <dsp:sp modelId="{B068195C-2210-41B3-9785-B9F34FBE359E}">
      <dsp:nvSpPr>
        <dsp:cNvPr id="0" name=""/>
        <dsp:cNvSpPr/>
      </dsp:nvSpPr>
      <dsp:spPr>
        <a:xfrm rot="16200000">
          <a:off x="4183640" y="-13660"/>
          <a:ext cx="748123" cy="775444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sp:txBody>
      <dsp:txXfrm rot="5400000">
        <a:off x="4169980" y="149625"/>
        <a:ext cx="775444" cy="44887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94A41-FF35-4344-A3A0-0DF43F16337A}">
      <dsp:nvSpPr>
        <dsp:cNvPr id="0" name=""/>
        <dsp:cNvSpPr/>
      </dsp:nvSpPr>
      <dsp:spPr>
        <a:xfrm rot="16200000">
          <a:off x="13660" y="-13660"/>
          <a:ext cx="748123" cy="775444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sz="800" b="1" kern="1200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sp:txBody>
      <dsp:txXfrm rot="5400000">
        <a:off x="0" y="149625"/>
        <a:ext cx="775444" cy="448873"/>
      </dsp:txXfrm>
    </dsp:sp>
    <dsp:sp modelId="{012D6E34-CD34-41C9-ADDF-158CCD54F62D}">
      <dsp:nvSpPr>
        <dsp:cNvPr id="0" name=""/>
        <dsp:cNvSpPr/>
      </dsp:nvSpPr>
      <dsp:spPr>
        <a:xfrm rot="16200000">
          <a:off x="849227" y="-13660"/>
          <a:ext cx="748123" cy="775444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sp:txBody>
      <dsp:txXfrm rot="5400000">
        <a:off x="835567" y="149625"/>
        <a:ext cx="775444" cy="448873"/>
      </dsp:txXfrm>
    </dsp:sp>
    <dsp:sp modelId="{F7360ED0-DB55-40DB-920B-E9FA11DE1600}">
      <dsp:nvSpPr>
        <dsp:cNvPr id="0" name=""/>
        <dsp:cNvSpPr/>
      </dsp:nvSpPr>
      <dsp:spPr>
        <a:xfrm rot="16200000">
          <a:off x="1682830" y="-13660"/>
          <a:ext cx="748123" cy="775444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sp:txBody>
      <dsp:txXfrm rot="5400000">
        <a:off x="1669170" y="149625"/>
        <a:ext cx="775444" cy="448873"/>
      </dsp:txXfrm>
    </dsp:sp>
    <dsp:sp modelId="{195B7BBB-CB47-4C47-B3B2-81E407D9F543}">
      <dsp:nvSpPr>
        <dsp:cNvPr id="0" name=""/>
        <dsp:cNvSpPr/>
      </dsp:nvSpPr>
      <dsp:spPr>
        <a:xfrm rot="16200000">
          <a:off x="2516433" y="-13660"/>
          <a:ext cx="748123" cy="775444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sp:txBody>
      <dsp:txXfrm rot="5400000">
        <a:off x="2502773" y="149625"/>
        <a:ext cx="775444" cy="448873"/>
      </dsp:txXfrm>
    </dsp:sp>
    <dsp:sp modelId="{4CC1F205-60B0-4D21-82BD-C81E2AF14947}">
      <dsp:nvSpPr>
        <dsp:cNvPr id="0" name=""/>
        <dsp:cNvSpPr/>
      </dsp:nvSpPr>
      <dsp:spPr>
        <a:xfrm rot="16200000">
          <a:off x="3350036" y="-13660"/>
          <a:ext cx="748123" cy="775444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sp:txBody>
      <dsp:txXfrm rot="5400000">
        <a:off x="3336376" y="149625"/>
        <a:ext cx="775444" cy="448873"/>
      </dsp:txXfrm>
    </dsp:sp>
    <dsp:sp modelId="{B068195C-2210-41B3-9785-B9F34FBE359E}">
      <dsp:nvSpPr>
        <dsp:cNvPr id="0" name=""/>
        <dsp:cNvSpPr/>
      </dsp:nvSpPr>
      <dsp:spPr>
        <a:xfrm rot="16200000">
          <a:off x="4183640" y="-13660"/>
          <a:ext cx="748123" cy="775444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sp:txBody>
      <dsp:txXfrm rot="5400000">
        <a:off x="4169980" y="149625"/>
        <a:ext cx="775444" cy="4488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94A41-FF35-4344-A3A0-0DF43F16337A}">
      <dsp:nvSpPr>
        <dsp:cNvPr id="0" name=""/>
        <dsp:cNvSpPr/>
      </dsp:nvSpPr>
      <dsp:spPr>
        <a:xfrm rot="16200000">
          <a:off x="13660" y="-13660"/>
          <a:ext cx="748123" cy="775444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sz="800" b="1" kern="1200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sp:txBody>
      <dsp:txXfrm rot="5400000">
        <a:off x="0" y="149625"/>
        <a:ext cx="775444" cy="448873"/>
      </dsp:txXfrm>
    </dsp:sp>
    <dsp:sp modelId="{012D6E34-CD34-41C9-ADDF-158CCD54F62D}">
      <dsp:nvSpPr>
        <dsp:cNvPr id="0" name=""/>
        <dsp:cNvSpPr/>
      </dsp:nvSpPr>
      <dsp:spPr>
        <a:xfrm rot="16200000">
          <a:off x="849227" y="-13660"/>
          <a:ext cx="748123" cy="775444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sp:txBody>
      <dsp:txXfrm rot="5400000">
        <a:off x="835567" y="149625"/>
        <a:ext cx="775444" cy="448873"/>
      </dsp:txXfrm>
    </dsp:sp>
    <dsp:sp modelId="{F7360ED0-DB55-40DB-920B-E9FA11DE1600}">
      <dsp:nvSpPr>
        <dsp:cNvPr id="0" name=""/>
        <dsp:cNvSpPr/>
      </dsp:nvSpPr>
      <dsp:spPr>
        <a:xfrm rot="16200000">
          <a:off x="1682830" y="-13660"/>
          <a:ext cx="748123" cy="775444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sp:txBody>
      <dsp:txXfrm rot="5400000">
        <a:off x="1669170" y="149625"/>
        <a:ext cx="775444" cy="448873"/>
      </dsp:txXfrm>
    </dsp:sp>
    <dsp:sp modelId="{195B7BBB-CB47-4C47-B3B2-81E407D9F543}">
      <dsp:nvSpPr>
        <dsp:cNvPr id="0" name=""/>
        <dsp:cNvSpPr/>
      </dsp:nvSpPr>
      <dsp:spPr>
        <a:xfrm rot="16200000">
          <a:off x="2516433" y="-13660"/>
          <a:ext cx="748123" cy="775444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sp:txBody>
      <dsp:txXfrm rot="5400000">
        <a:off x="2502773" y="149625"/>
        <a:ext cx="775444" cy="448873"/>
      </dsp:txXfrm>
    </dsp:sp>
    <dsp:sp modelId="{4CC1F205-60B0-4D21-82BD-C81E2AF14947}">
      <dsp:nvSpPr>
        <dsp:cNvPr id="0" name=""/>
        <dsp:cNvSpPr/>
      </dsp:nvSpPr>
      <dsp:spPr>
        <a:xfrm rot="16200000">
          <a:off x="3350036" y="-13660"/>
          <a:ext cx="748123" cy="775444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sp:txBody>
      <dsp:txXfrm rot="5400000">
        <a:off x="3336376" y="149625"/>
        <a:ext cx="775444" cy="448873"/>
      </dsp:txXfrm>
    </dsp:sp>
    <dsp:sp modelId="{B068195C-2210-41B3-9785-B9F34FBE359E}">
      <dsp:nvSpPr>
        <dsp:cNvPr id="0" name=""/>
        <dsp:cNvSpPr/>
      </dsp:nvSpPr>
      <dsp:spPr>
        <a:xfrm rot="16200000">
          <a:off x="4183640" y="-13660"/>
          <a:ext cx="748123" cy="775444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sp:txBody>
      <dsp:txXfrm rot="5400000">
        <a:off x="4169980" y="149625"/>
        <a:ext cx="775444" cy="44887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2294A41-FF35-4344-A3A0-0DF43F16337A}">
      <dsp:nvSpPr>
        <dsp:cNvPr id="0" name=""/>
        <dsp:cNvSpPr/>
      </dsp:nvSpPr>
      <dsp:spPr>
        <a:xfrm rot="16200000">
          <a:off x="13660" y="-13660"/>
          <a:ext cx="748123" cy="775444"/>
        </a:xfrm>
        <a:prstGeom prst="flowChartManualOperation">
          <a:avLst/>
        </a:prstGeom>
        <a:noFill/>
        <a:ln w="25400" cap="flat" cmpd="sng" algn="ctr">
          <a:solidFill>
            <a:srgbClr val="0000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Public area</a:t>
          </a:r>
          <a:b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&lt; 80 </a:t>
          </a:r>
          <a:r>
            <a:rPr lang="en-US" sz="800" b="1" kern="1200" dirty="0" err="1">
              <a:solidFill>
                <a:srgbClr val="000000"/>
              </a:solidFill>
              <a:latin typeface="Arial"/>
              <a:ea typeface="+mn-ea"/>
              <a:cs typeface="+mn-cs"/>
            </a:rPr>
            <a:t>μSv</a:t>
          </a:r>
          <a:r>
            <a:rPr lang="en-US" sz="800" b="1" kern="1200" dirty="0">
              <a:solidFill>
                <a:srgbClr val="000000"/>
              </a:solidFill>
              <a:latin typeface="Arial"/>
              <a:ea typeface="+mn-ea"/>
              <a:cs typeface="+mn-cs"/>
            </a:rPr>
            <a:t>/month</a:t>
          </a:r>
        </a:p>
      </dsp:txBody>
      <dsp:txXfrm rot="5400000">
        <a:off x="0" y="149625"/>
        <a:ext cx="775444" cy="448873"/>
      </dsp:txXfrm>
    </dsp:sp>
    <dsp:sp modelId="{012D6E34-CD34-41C9-ADDF-158CCD54F62D}">
      <dsp:nvSpPr>
        <dsp:cNvPr id="0" name=""/>
        <dsp:cNvSpPr/>
      </dsp:nvSpPr>
      <dsp:spPr>
        <a:xfrm rot="16200000">
          <a:off x="849227" y="-13660"/>
          <a:ext cx="748123" cy="775444"/>
        </a:xfrm>
        <a:prstGeom prst="flowChartManualOperation">
          <a:avLst/>
        </a:prstGeom>
        <a:solidFill>
          <a:srgbClr val="0070C0"/>
        </a:solidFill>
        <a:ln w="25400" cap="flat" cmpd="sng" algn="ctr">
          <a:solidFill>
            <a:srgbClr val="0070C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Supervised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1.25 mSv/month</a:t>
          </a:r>
        </a:p>
      </dsp:txBody>
      <dsp:txXfrm rot="5400000">
        <a:off x="835567" y="149625"/>
        <a:ext cx="775444" cy="448873"/>
      </dsp:txXfrm>
    </dsp:sp>
    <dsp:sp modelId="{F7360ED0-DB55-40DB-920B-E9FA11DE1600}">
      <dsp:nvSpPr>
        <dsp:cNvPr id="0" name=""/>
        <dsp:cNvSpPr/>
      </dsp:nvSpPr>
      <dsp:spPr>
        <a:xfrm rot="16200000">
          <a:off x="1682830" y="-13660"/>
          <a:ext cx="748123" cy="775444"/>
        </a:xfrm>
        <a:prstGeom prst="flowChartManualOperation">
          <a:avLst/>
        </a:prstGeom>
        <a:solidFill>
          <a:srgbClr val="00B050"/>
        </a:solidFill>
        <a:ln w="25400" cap="flat" cmpd="sng" algn="ctr">
          <a:solidFill>
            <a:srgbClr val="00B05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4 mSv/month</a:t>
          </a:r>
        </a:p>
      </dsp:txBody>
      <dsp:txXfrm rot="5400000">
        <a:off x="1669170" y="149625"/>
        <a:ext cx="775444" cy="448873"/>
      </dsp:txXfrm>
    </dsp:sp>
    <dsp:sp modelId="{195B7BBB-CB47-4C47-B3B2-81E407D9F543}">
      <dsp:nvSpPr>
        <dsp:cNvPr id="0" name=""/>
        <dsp:cNvSpPr/>
      </dsp:nvSpPr>
      <dsp:spPr>
        <a:xfrm rot="16200000">
          <a:off x="2516433" y="-13660"/>
          <a:ext cx="748123" cy="775444"/>
        </a:xfrm>
        <a:prstGeom prst="flowChartManualOperation">
          <a:avLst/>
        </a:prstGeom>
        <a:solidFill>
          <a:srgbClr val="FFBE14"/>
        </a:solidFill>
        <a:ln w="25400" cap="flat" cmpd="sng" algn="ctr">
          <a:solidFill>
            <a:srgbClr val="FFBE14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 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&lt; 2 mSv/h</a:t>
          </a:r>
        </a:p>
      </dsp:txBody>
      <dsp:txXfrm rot="5400000">
        <a:off x="2502773" y="149625"/>
        <a:ext cx="775444" cy="448873"/>
      </dsp:txXfrm>
    </dsp:sp>
    <dsp:sp modelId="{4CC1F205-60B0-4D21-82BD-C81E2AF14947}">
      <dsp:nvSpPr>
        <dsp:cNvPr id="0" name=""/>
        <dsp:cNvSpPr/>
      </dsp:nvSpPr>
      <dsp:spPr>
        <a:xfrm rot="16200000">
          <a:off x="3350036" y="-13660"/>
          <a:ext cx="748123" cy="775444"/>
        </a:xfrm>
        <a:prstGeom prst="flowChartManualOperation">
          <a:avLst/>
        </a:prstGeom>
        <a:solidFill>
          <a:srgbClr val="F27300"/>
        </a:solidFill>
        <a:ln w="25400" cap="flat" cmpd="sng" algn="ctr">
          <a:solidFill>
            <a:srgbClr val="F27300"/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49888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&lt; 100 mSv/h</a:t>
          </a:r>
        </a:p>
      </dsp:txBody>
      <dsp:txXfrm rot="5400000">
        <a:off x="3336376" y="149625"/>
        <a:ext cx="775444" cy="448873"/>
      </dsp:txXfrm>
    </dsp:sp>
    <dsp:sp modelId="{B068195C-2210-41B3-9785-B9F34FBE359E}">
      <dsp:nvSpPr>
        <dsp:cNvPr id="0" name=""/>
        <dsp:cNvSpPr/>
      </dsp:nvSpPr>
      <dsp:spPr>
        <a:xfrm rot="16200000">
          <a:off x="4183640" y="-13660"/>
          <a:ext cx="748123" cy="775444"/>
        </a:xfrm>
        <a:prstGeom prst="flowChartManualOperation">
          <a:avLst/>
        </a:prstGeom>
        <a:solidFill>
          <a:srgbClr val="FF3700">
            <a:lumMod val="75000"/>
          </a:srgbClr>
        </a:solidFill>
        <a:ln w="25400" cap="flat" cmpd="sng" algn="ctr">
          <a:solidFill>
            <a:srgbClr val="FF3700">
              <a:lumMod val="75000"/>
            </a:srgb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0800" tIns="0" rIns="508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Monitored area</a:t>
          </a:r>
          <a:b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</a:br>
          <a:r>
            <a:rPr lang="en-US" sz="800" b="1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&gt; 100 mSv/h</a:t>
          </a:r>
        </a:p>
      </dsp:txBody>
      <dsp:txXfrm rot="5400000">
        <a:off x="4169980" y="149625"/>
        <a:ext cx="775444" cy="44887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List6">
  <dgm:title val=""/>
  <dgm:desc val=""/>
  <dgm:catLst>
    <dgm:cat type="list" pri="18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ptType="node" refType="h"/>
      <dgm:constr type="w" for="ch" ptType="node" refType="w"/>
      <dgm:constr type="primFontSz" for="ch" ptType="node" op="equ"/>
      <dgm:constr type="w" for="ch" forName="sibTrans" refType="w" fact="0.075"/>
    </dgm:constrLst>
    <dgm:ruleLst/>
    <dgm:forEach name="nodesForEach" axis="ch" ptType="node">
      <dgm:layoutNode name="node">
        <dgm:varLst>
          <dgm:bulletEnabled val="1"/>
        </dgm:varLst>
        <dgm:alg type="tx"/>
        <dgm:choose name="Name4">
          <dgm:if name="Name5" func="var" arg="dir" op="equ" val="norm">
            <dgm:shape xmlns:r="http://schemas.openxmlformats.org/officeDocument/2006/relationships" rot="-90" type="flowChartManualOperation" r:blip="">
              <dgm:adjLst/>
            </dgm:shape>
          </dgm:if>
          <dgm:else name="Name6">
            <dgm:shape xmlns:r="http://schemas.openxmlformats.org/officeDocument/2006/relationships" rot="90" type="flowChartManualOperation" r:blip="">
              <dgm:adjLst/>
            </dgm:shape>
          </dgm:else>
        </dgm:choose>
        <dgm:presOf axis="desOrSelf" ptType="node"/>
        <dgm:constrLst>
          <dgm:constr type="primFontSz" val="65"/>
          <dgm:constr type="tMarg"/>
          <dgm:constr type="bMarg"/>
          <dgm:constr type="lMarg" refType="primFontSz" fact="0.5"/>
          <dgm:constr type="rMarg" refType="lMarg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435337-9F78-4BD7-9F0B-CFFFC670124F}" type="datetimeFigureOut">
              <a:rPr lang="fr-FR" smtClean="0"/>
              <a:t>28/05/2024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E68901-2305-4758-BE09-0E5905261BC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313271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15160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15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2414383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16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87342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138987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19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945650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-Parler du bunker avec source de Co60 + préciser que les composants électriques qu’on vend ont été qualifiés en dose </a:t>
            </a:r>
          </a:p>
          <a:p>
            <a:r>
              <a:rPr lang="fr-FR" dirty="0"/>
              <a:t>-Préciser les applications des autres codes de calcul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19288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altLang="fr-FR" sz="1200" b="1" dirty="0">
                <a:solidFill>
                  <a:schemeClr val="tx1"/>
                </a:solidFill>
              </a:rPr>
              <a:t>Monte Carlo </a:t>
            </a:r>
            <a:r>
              <a:rPr lang="fr-FR" altLang="fr-FR" sz="1200" b="1" dirty="0" err="1">
                <a:solidFill>
                  <a:schemeClr val="tx1"/>
                </a:solidFill>
              </a:rPr>
              <a:t>calculation</a:t>
            </a:r>
            <a:r>
              <a:rPr lang="fr-FR" altLang="fr-FR" sz="1200" b="1" dirty="0">
                <a:solidFill>
                  <a:schemeClr val="tx1"/>
                </a:solidFill>
              </a:rPr>
              <a:t> code </a:t>
            </a:r>
            <a:r>
              <a:rPr lang="fr-FR" altLang="fr-FR" sz="1200" dirty="0" err="1">
                <a:solidFill>
                  <a:schemeClr val="tx1"/>
                </a:solidFill>
              </a:rPr>
              <a:t>launched</a:t>
            </a:r>
            <a:r>
              <a:rPr lang="fr-FR" altLang="fr-FR" sz="1200" dirty="0">
                <a:solidFill>
                  <a:schemeClr val="tx1"/>
                </a:solidFill>
              </a:rPr>
              <a:t> in 2013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altLang="fr-FR" sz="1200" dirty="0">
                <a:solidFill>
                  <a:schemeClr val="tx1"/>
                </a:solidFill>
              </a:rPr>
              <a:t>CAD modeling </a:t>
            </a:r>
            <a:r>
              <a:rPr lang="fr-FR" altLang="fr-FR" sz="1200" dirty="0" err="1">
                <a:solidFill>
                  <a:schemeClr val="tx1"/>
                </a:solidFill>
              </a:rPr>
              <a:t>tools</a:t>
            </a:r>
            <a:r>
              <a:rPr lang="fr-FR" altLang="fr-FR" sz="1200" dirty="0">
                <a:solidFill>
                  <a:schemeClr val="tx1"/>
                </a:solidFill>
              </a:rPr>
              <a:t> and import </a:t>
            </a:r>
            <a:r>
              <a:rPr lang="fr-FR" altLang="fr-FR" sz="1200" dirty="0" err="1">
                <a:solidFill>
                  <a:schemeClr val="tx1"/>
                </a:solidFill>
              </a:rPr>
              <a:t>step</a:t>
            </a:r>
            <a:r>
              <a:rPr lang="fr-FR" altLang="fr-FR" sz="1200" dirty="0">
                <a:solidFill>
                  <a:schemeClr val="tx1"/>
                </a:solidFill>
              </a:rPr>
              <a:t> file + </a:t>
            </a:r>
            <a:r>
              <a:rPr lang="fr-FR" altLang="fr-FR" sz="1200" dirty="0" err="1">
                <a:solidFill>
                  <a:schemeClr val="tx1"/>
                </a:solidFill>
              </a:rPr>
              <a:t>beam</a:t>
            </a:r>
            <a:r>
              <a:rPr lang="fr-FR" altLang="fr-FR" sz="1200" dirty="0">
                <a:solidFill>
                  <a:schemeClr val="tx1"/>
                </a:solidFill>
              </a:rPr>
              <a:t> /</a:t>
            </a:r>
            <a:r>
              <a:rPr lang="fr-FR" altLang="fr-FR" sz="1200" dirty="0" err="1">
                <a:solidFill>
                  <a:schemeClr val="tx1"/>
                </a:solidFill>
              </a:rPr>
              <a:t>decay</a:t>
            </a:r>
            <a:r>
              <a:rPr lang="fr-FR" altLang="fr-FR" sz="1200" dirty="0">
                <a:solidFill>
                  <a:schemeClr val="tx1"/>
                </a:solidFill>
              </a:rPr>
              <a:t> source + volume mapping / sensitive </a:t>
            </a:r>
            <a:r>
              <a:rPr lang="fr-FR" altLang="fr-FR" sz="1200" dirty="0" err="1">
                <a:solidFill>
                  <a:schemeClr val="tx1"/>
                </a:solidFill>
              </a:rPr>
              <a:t>elements</a:t>
            </a:r>
            <a:endParaRPr lang="fr-FR" altLang="fr-FR" sz="1200" dirty="0">
              <a:solidFill>
                <a:schemeClr val="tx1"/>
              </a:solidFill>
            </a:endParaRP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2256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/>
              <a:t>- French Atomic Energy and Alternative Energies Commission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altLang="fr-FR" sz="1200" dirty="0">
                <a:solidFill>
                  <a:schemeClr val="tx1"/>
                </a:solidFill>
              </a:rPr>
              <a:t>French </a:t>
            </a:r>
            <a:r>
              <a:rPr lang="fr-FR" altLang="fr-FR" sz="1200" dirty="0" err="1">
                <a:solidFill>
                  <a:schemeClr val="tx1"/>
                </a:solidFill>
              </a:rPr>
              <a:t>company</a:t>
            </a:r>
            <a:r>
              <a:rPr lang="fr-FR" altLang="fr-FR" sz="1200" dirty="0">
                <a:solidFill>
                  <a:schemeClr val="tx1"/>
                </a:solidFill>
              </a:rPr>
              <a:t> </a:t>
            </a:r>
            <a:r>
              <a:rPr lang="fr-FR" altLang="fr-FR" sz="1200" dirty="0" err="1">
                <a:solidFill>
                  <a:schemeClr val="tx1"/>
                </a:solidFill>
              </a:rPr>
              <a:t>Specialised</a:t>
            </a:r>
            <a:r>
              <a:rPr lang="fr-FR" altLang="fr-FR" sz="1200" dirty="0">
                <a:solidFill>
                  <a:schemeClr val="tx1"/>
                </a:solidFill>
              </a:rPr>
              <a:t> in </a:t>
            </a:r>
            <a:r>
              <a:rPr lang="fr-FR" altLang="fr-FR" sz="1200" dirty="0" err="1">
                <a:solidFill>
                  <a:schemeClr val="tx1"/>
                </a:solidFill>
              </a:rPr>
              <a:t>nuclear</a:t>
            </a:r>
            <a:r>
              <a:rPr lang="fr-FR" altLang="fr-FR" sz="1200" dirty="0">
                <a:solidFill>
                  <a:schemeClr val="tx1"/>
                </a:solidFill>
              </a:rPr>
              <a:t> fuel cycle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altLang="fr-FR" sz="1200" dirty="0">
                <a:solidFill>
                  <a:schemeClr val="tx1"/>
                </a:solidFill>
              </a:rPr>
              <a:t>International </a:t>
            </a:r>
            <a:r>
              <a:rPr lang="fr-FR" altLang="fr-FR" sz="1200" dirty="0" err="1">
                <a:solidFill>
                  <a:schemeClr val="tx1"/>
                </a:solidFill>
              </a:rPr>
              <a:t>atomic</a:t>
            </a:r>
            <a:r>
              <a:rPr lang="fr-FR" altLang="fr-FR" sz="1200" dirty="0">
                <a:solidFill>
                  <a:schemeClr val="tx1"/>
                </a:solidFill>
              </a:rPr>
              <a:t> </a:t>
            </a:r>
            <a:r>
              <a:rPr lang="fr-FR" altLang="fr-FR" sz="1200" dirty="0" err="1">
                <a:solidFill>
                  <a:schemeClr val="tx1"/>
                </a:solidFill>
              </a:rPr>
              <a:t>energy</a:t>
            </a:r>
            <a:r>
              <a:rPr lang="fr-FR" altLang="fr-FR" sz="1200" dirty="0">
                <a:solidFill>
                  <a:schemeClr val="tx1"/>
                </a:solidFill>
              </a:rPr>
              <a:t> </a:t>
            </a:r>
            <a:r>
              <a:rPr lang="fr-FR" altLang="fr-FR" sz="1200" dirty="0" err="1">
                <a:solidFill>
                  <a:schemeClr val="tx1"/>
                </a:solidFill>
              </a:rPr>
              <a:t>agency</a:t>
            </a:r>
            <a:r>
              <a:rPr lang="fr-FR" altLang="fr-FR" sz="1200" dirty="0">
                <a:solidFill>
                  <a:schemeClr val="tx1"/>
                </a:solidFill>
              </a:rPr>
              <a:t> </a:t>
            </a: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fr-FR" altLang="fr-FR" sz="1200" dirty="0">
                <a:solidFill>
                  <a:schemeClr val="tx1"/>
                </a:solidFill>
              </a:rPr>
              <a:t>French Radioprotection and </a:t>
            </a:r>
            <a:r>
              <a:rPr lang="fr-FR" altLang="fr-FR" sz="1200" dirty="0" err="1">
                <a:solidFill>
                  <a:schemeClr val="tx1"/>
                </a:solidFill>
              </a:rPr>
              <a:t>nuclear</a:t>
            </a:r>
            <a:r>
              <a:rPr lang="fr-FR" altLang="fr-FR" sz="1200" dirty="0">
                <a:solidFill>
                  <a:schemeClr val="tx1"/>
                </a:solidFill>
              </a:rPr>
              <a:t> </a:t>
            </a:r>
            <a:r>
              <a:rPr lang="fr-FR" altLang="fr-FR" sz="1200" dirty="0" err="1">
                <a:solidFill>
                  <a:schemeClr val="tx1"/>
                </a:solidFill>
              </a:rPr>
              <a:t>safety</a:t>
            </a:r>
            <a:r>
              <a:rPr lang="fr-FR" altLang="fr-FR" sz="1200" dirty="0">
                <a:solidFill>
                  <a:schemeClr val="tx1"/>
                </a:solidFill>
              </a:rPr>
              <a:t> </a:t>
            </a:r>
            <a:r>
              <a:rPr lang="fr-FR" altLang="fr-FR" sz="1200" dirty="0" err="1">
                <a:solidFill>
                  <a:schemeClr val="tx1"/>
                </a:solidFill>
              </a:rPr>
              <a:t>institute</a:t>
            </a:r>
            <a:r>
              <a:rPr lang="fr-FR" altLang="fr-FR" sz="1200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811885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02037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fr-FR" dirty="0"/>
              <a:t>Pas le droit de parler de la techno par soucis de confidentialité</a:t>
            </a:r>
          </a:p>
          <a:p>
            <a:pPr marL="171450" indent="-171450">
              <a:buFontTx/>
              <a:buChar char="-"/>
            </a:pPr>
            <a:r>
              <a:rPr lang="fr-FR" dirty="0"/>
              <a:t>Problématique de rayonnements photoniques de la cible + du </a:t>
            </a:r>
            <a:r>
              <a:rPr lang="fr-FR" dirty="0" err="1"/>
              <a:t>beam</a:t>
            </a:r>
            <a:r>
              <a:rPr lang="fr-FR" dirty="0"/>
              <a:t> dump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873701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749452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- Import </a:t>
            </a:r>
            <a:r>
              <a:rPr lang="fr-FR" dirty="0" err="1"/>
              <a:t>step</a:t>
            </a:r>
            <a:endParaRPr lang="fr-FR" dirty="0"/>
          </a:p>
          <a:p>
            <a:r>
              <a:rPr lang="fr-FR" dirty="0"/>
              <a:t>- Définition de cartographie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54916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E68901-2305-4758-BE09-0E5905261BCE}" type="slidenum">
              <a:rPr lang="fr-FR" smtClean="0"/>
              <a:t>14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73727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9962F42-1E47-4960-AF04-F67BCA58DB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8BD8B620-7CC9-46A9-A001-95E282BC7F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9DE51E7-E79B-4207-8504-B62A95C45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6FF428B-4E47-4F46-AED8-38FA1D5DC5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D7D955-277C-4EC4-9332-85D2E7324C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27055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C96FEC-97EA-486A-BF61-41A158C190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373BBCB3-2E66-4842-B28B-0B1DE1E714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1A7D19-5117-4886-BB29-2939355DE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29A8F0B-5DEB-479F-B977-79D7E45B33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56CC48-3793-4207-8D62-2E733724E4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26429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E08DB012-CF67-4070-BA43-34D80EA15C3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8C1468F-15D5-4C07-9A12-419A2BCEB8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395FC43-7127-440B-A715-C830827A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A623A87-8A66-4C92-8DAD-D8EA90E6B2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BE4E5C3-E9F3-463B-8D7A-89D47199D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317327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5AF9D63-1032-43E0-9FA1-01A48267D7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FC31281-904A-423C-AB35-ADD2F0E99F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C5CF430-EB94-4410-92DE-2D93ADAD3A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F1D1455-D9B5-4141-90CE-B46657DA0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528454A-3C66-4026-BFB6-61BECCDB6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2878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765B811-3039-4040-8532-283D238536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EC8BEB7-AED9-4FA6-ADB1-6100BA6088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5D403A8-4A0B-4337-8E35-FDA1F8A96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213C125-5A8D-4C9D-8D3F-161C02A09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B2191A8-3534-46E5-B0FA-C46F03B4E9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03822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A9BE938-E835-449E-84B7-490D1FDC76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2851A70-DA95-42F4-AB03-063C87092E1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B0F934D-E880-4EA9-BD8E-B8400A86068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8AF1C8-86E0-46B4-B756-272B3E3F76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A631C67-F4C0-4B98-A0C0-D1B04B1E40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0E7586F-BAAE-47DF-985D-54891E3389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779221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0979364-D718-43F1-ABE5-F6E9DFA08E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57B4182-186E-4D3D-B432-A93BF45604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D6AED8A-1F13-4302-8E07-7CAD0727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94012ED-25C3-43E1-A01E-2021AFD9E2A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50C38913-165C-4E31-B635-436793A6AF0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33E27E60-B60E-44D8-AF91-456623A200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8B48D80-5C52-477F-B3F7-AA1F4B2D78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2F87E6F5-FB37-41F2-8A06-C1E8A2F12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518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99682BB-5FD5-4357-9ADE-A3806BA025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07A3FD7-A586-4C42-B490-D588D085CA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1BBF305F-AAF6-4634-AECB-BE3168C79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24C1E85-2479-42F9-8E2B-8A1D5F2D7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07130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787C8AB9-0F76-44DB-B274-9055615A55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2D82B4A0-0748-416C-B98F-194453A92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E35340E-17A9-41F9-A284-5CDFD4E839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0589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0621F1C-FE6D-4EAC-92F7-D23897BF36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F23176-40E3-42A8-9BE7-74F56055F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7BC8740-BDEF-4055-8738-CFE0834845A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BE3D005-24A6-4563-B762-53505C012F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C419E8E-79D5-4107-ACA2-93F11AA93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006D44C-65E0-4EF3-AE65-DDD79A00A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246146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6E92ECE-F0A4-4D42-95A0-6D91BEFBF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4B053866-F150-42C6-A5B9-7EDE750912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D44F06B-D90E-401F-B2C8-A2AA39B359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C206B1F-09F7-47DC-B29E-BAE509C7A0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28/05/2024</a:t>
            </a:r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8410F26-6A5B-4B91-9CEA-8034197BF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A3360BD-90F1-4687-9F05-F30343148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19322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44DB9198-511D-4EBF-9358-A2D98EBD6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D12770BB-411F-43B6-8DC1-64B5C8D0F0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EE2D5A-D8AD-4DB7-B1F1-98F14EDDBA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28/05/2024</a:t>
            </a:r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DBE6E3C-DF87-4D66-BB6D-E11C241058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May 29th 2024 - SATIF16 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12B079-DBE0-4BD3-B61C-7E2C953CB7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7CFE63-35AA-4E94-A07F-40AD16D25E3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14477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0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31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10" Type="http://schemas.openxmlformats.org/officeDocument/2006/relationships/image" Target="../media/image32.png"/><Relationship Id="rId4" Type="http://schemas.openxmlformats.org/officeDocument/2006/relationships/image" Target="../media/image4.png"/><Relationship Id="rId9" Type="http://schemas.microsoft.com/office/2007/relationships/diagramDrawing" Target="../diagrams/drawing2.xml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3" Type="http://schemas.openxmlformats.org/officeDocument/2006/relationships/image" Target="../media/image33.pn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3.xml"/><Relationship Id="rId11" Type="http://schemas.microsoft.com/office/2007/relationships/hdphoto" Target="../media/hdphoto6.wdp"/><Relationship Id="rId5" Type="http://schemas.openxmlformats.org/officeDocument/2006/relationships/diagramLayout" Target="../diagrams/layout3.xml"/><Relationship Id="rId10" Type="http://schemas.openxmlformats.org/officeDocument/2006/relationships/image" Target="../media/image34.png"/><Relationship Id="rId4" Type="http://schemas.openxmlformats.org/officeDocument/2006/relationships/diagramData" Target="../diagrams/data3.xml"/><Relationship Id="rId9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image" Target="../media/image36.png"/><Relationship Id="rId7" Type="http://schemas.openxmlformats.org/officeDocument/2006/relationships/diagramData" Target="../diagrams/data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11" Type="http://schemas.microsoft.com/office/2007/relationships/diagramDrawing" Target="../diagrams/drawing4.xml"/><Relationship Id="rId5" Type="http://schemas.openxmlformats.org/officeDocument/2006/relationships/image" Target="../media/image4.png"/><Relationship Id="rId10" Type="http://schemas.openxmlformats.org/officeDocument/2006/relationships/diagramColors" Target="../diagrams/colors4.xml"/><Relationship Id="rId4" Type="http://schemas.microsoft.com/office/2007/relationships/hdphoto" Target="../media/hdphoto7.wdp"/><Relationship Id="rId9" Type="http://schemas.openxmlformats.org/officeDocument/2006/relationships/diagramQuickStyle" Target="../diagrams/quickStyle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10" Type="http://schemas.openxmlformats.org/officeDocument/2006/relationships/image" Target="../media/image38.png"/><Relationship Id="rId4" Type="http://schemas.openxmlformats.org/officeDocument/2006/relationships/diagramLayout" Target="../diagrams/layout5.xml"/><Relationship Id="rId9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hyperlink" Target="http://www.trad.fr/" TargetMode="External"/><Relationship Id="rId18" Type="http://schemas.openxmlformats.org/officeDocument/2006/relationships/image" Target="../media/image14.png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7" Type="http://schemas.microsoft.com/office/2007/relationships/hdphoto" Target="../media/hdphoto4.wdp"/><Relationship Id="rId12" Type="http://schemas.openxmlformats.org/officeDocument/2006/relationships/hyperlink" Target="http://www.rayxpert.com/" TargetMode="External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11" Type="http://schemas.openxmlformats.org/officeDocument/2006/relationships/image" Target="../media/image11.png"/><Relationship Id="rId5" Type="http://schemas.microsoft.com/office/2007/relationships/hdphoto" Target="../media/hdphoto3.wdp"/><Relationship Id="rId15" Type="http://schemas.openxmlformats.org/officeDocument/2006/relationships/hyperlink" Target="http://www.fastrad.net/" TargetMode="External"/><Relationship Id="rId23" Type="http://schemas.openxmlformats.org/officeDocument/2006/relationships/image" Target="../media/image19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5.wdp"/><Relationship Id="rId14" Type="http://schemas.openxmlformats.org/officeDocument/2006/relationships/hyperlink" Target="http://www.r2cots.com/" TargetMode="External"/><Relationship Id="rId22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hyperlink" Target="http://www.posithot.com/fr/" TargetMode="External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rganigramme : Procédé 4">
            <a:extLst>
              <a:ext uri="{FF2B5EF4-FFF2-40B4-BE49-F238E27FC236}">
                <a16:creationId xmlns:a16="http://schemas.microsoft.com/office/drawing/2014/main" id="{9FFD27C6-3231-408B-81C1-B526D936A75A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Organigramme : Procédé 5">
            <a:extLst>
              <a:ext uri="{FF2B5EF4-FFF2-40B4-BE49-F238E27FC236}">
                <a16:creationId xmlns:a16="http://schemas.microsoft.com/office/drawing/2014/main" id="{AFFC8BAA-DAB9-4EF5-BDED-70FE2163FDB2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Organigramme : Procédé 6">
            <a:extLst>
              <a:ext uri="{FF2B5EF4-FFF2-40B4-BE49-F238E27FC236}">
                <a16:creationId xmlns:a16="http://schemas.microsoft.com/office/drawing/2014/main" id="{B938976C-E534-47B0-9F9D-A4480175EB10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Sous-titre 2">
            <a:extLst>
              <a:ext uri="{FF2B5EF4-FFF2-40B4-BE49-F238E27FC236}">
                <a16:creationId xmlns:a16="http://schemas.microsoft.com/office/drawing/2014/main" id="{7E331AD6-4944-496D-A72E-C2C1E08E2303}"/>
              </a:ext>
            </a:extLst>
          </p:cNvPr>
          <p:cNvSpPr txBox="1">
            <a:spLocks/>
          </p:cNvSpPr>
          <p:nvPr/>
        </p:nvSpPr>
        <p:spPr>
          <a:xfrm>
            <a:off x="176196" y="526787"/>
            <a:ext cx="9599572" cy="1236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lnSpc>
                <a:spcPct val="110000"/>
              </a:lnSpc>
            </a:pPr>
            <a:r>
              <a:rPr lang="en-US" sz="3600" dirty="0">
                <a:solidFill>
                  <a:srgbClr val="FFC000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Monte Carlo calculation code applications for the shielding design of a transportable positron generator</a:t>
            </a:r>
            <a:endParaRPr lang="en-US" sz="2800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F6F35E3A-5D96-4816-B39B-25637082A5A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35173" b="-949"/>
          <a:stretch/>
        </p:blipFill>
        <p:spPr>
          <a:xfrm>
            <a:off x="0" y="4431218"/>
            <a:ext cx="12192000" cy="2462293"/>
          </a:xfrm>
          <a:prstGeom prst="rect">
            <a:avLst/>
          </a:prstGeom>
        </p:spPr>
      </p:pic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BE3FA6E4-E2C9-42D9-8E2A-CBF4746AD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1</a:t>
            </a:fld>
            <a:endParaRPr lang="en-US" dirty="0"/>
          </a:p>
        </p:txBody>
      </p:sp>
      <p:sp>
        <p:nvSpPr>
          <p:cNvPr id="9" name="Sous-titre 8">
            <a:extLst>
              <a:ext uri="{FF2B5EF4-FFF2-40B4-BE49-F238E27FC236}">
                <a16:creationId xmlns:a16="http://schemas.microsoft.com/office/drawing/2014/main" id="{803719BA-DCEA-43E3-A89F-72325C77137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6195" y="2161076"/>
            <a:ext cx="9824015" cy="841277"/>
          </a:xfrm>
        </p:spPr>
        <p:txBody>
          <a:bodyPr>
            <a:normAutofit/>
          </a:bodyPr>
          <a:lstStyle/>
          <a:p>
            <a:pPr algn="l"/>
            <a:r>
              <a:rPr lang="en-US" sz="2000" b="1" dirty="0"/>
              <a:t>Inès DUARTE </a:t>
            </a:r>
            <a:r>
              <a:rPr lang="en-US" sz="2000" dirty="0"/>
              <a:t>– Nicolas MARY – Cédric DOSSAT – Nathalie CHATRY (TRAD Tests &amp; Radiations)</a:t>
            </a:r>
          </a:p>
          <a:p>
            <a:pPr algn="l"/>
            <a:r>
              <a:rPr lang="en-US" sz="2000" dirty="0"/>
              <a:t>Jean-Michel REY (POSITHÔT)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3F3F0DA3-8700-4E94-BE61-BFCF8201D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53" y="601766"/>
            <a:ext cx="1800000" cy="90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D246CAB1-1597-4CCB-BB06-633CE194908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4898" r="8602" b="4315"/>
          <a:stretch/>
        </p:blipFill>
        <p:spPr bwMode="auto">
          <a:xfrm>
            <a:off x="10099395" y="1763677"/>
            <a:ext cx="1326515" cy="9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6" name="ZoneTexte 15">
            <a:extLst>
              <a:ext uri="{FF2B5EF4-FFF2-40B4-BE49-F238E27FC236}">
                <a16:creationId xmlns:a16="http://schemas.microsoft.com/office/drawing/2014/main" id="{706AAED8-1235-4D60-8553-4B76847C3B33}"/>
              </a:ext>
            </a:extLst>
          </p:cNvPr>
          <p:cNvSpPr txBox="1"/>
          <p:nvPr/>
        </p:nvSpPr>
        <p:spPr>
          <a:xfrm>
            <a:off x="302004" y="3424398"/>
            <a:ext cx="315609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May 29</a:t>
            </a:r>
            <a:r>
              <a:rPr lang="en-US" sz="1600" baseline="30000" dirty="0"/>
              <a:t>th</a:t>
            </a:r>
            <a:r>
              <a:rPr lang="en-US" sz="1600" dirty="0"/>
              <a:t> 2024</a:t>
            </a:r>
          </a:p>
          <a:p>
            <a:r>
              <a:rPr lang="en-US" sz="1600" dirty="0"/>
              <a:t>SATIF-16 – Frascati, Italy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89E3DD1D-61DE-4C9A-B3C4-652DBE34BE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0602" y="3002353"/>
            <a:ext cx="1096572" cy="94627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CE69BD92-20BA-414A-8A2C-EFED5535D4D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74046" y="3002353"/>
            <a:ext cx="1673108" cy="1056276"/>
          </a:xfrm>
          <a:prstGeom prst="rect">
            <a:avLst/>
          </a:prstGeom>
        </p:spPr>
      </p:pic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B19C486-7B7C-4B4F-973E-E068F265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1948812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Nouvelle installation">
            <a:extLst>
              <a:ext uri="{FF2B5EF4-FFF2-40B4-BE49-F238E27FC236}">
                <a16:creationId xmlns:a16="http://schemas.microsoft.com/office/drawing/2014/main" id="{CFEA8B69-4C81-4CF7-9726-93CA99589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" r="1"/>
          <a:stretch/>
        </p:blipFill>
        <p:spPr bwMode="auto">
          <a:xfrm>
            <a:off x="-10455" y="0"/>
            <a:ext cx="1221291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397229" y="154607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6B371-D599-4A7D-B886-DCF31BFA13C6}"/>
              </a:ext>
            </a:extLst>
          </p:cNvPr>
          <p:cNvSpPr/>
          <p:nvPr/>
        </p:nvSpPr>
        <p:spPr>
          <a:xfrm>
            <a:off x="302004" y="378310"/>
            <a:ext cx="5410639" cy="6255985"/>
          </a:xfrm>
          <a:prstGeom prst="rect">
            <a:avLst/>
          </a:prstGeom>
          <a:solidFill>
            <a:srgbClr val="4472C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3ECA1E8-3208-47A7-9B71-9CC830BB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428" y="-2774080"/>
            <a:ext cx="2603500" cy="971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2500" dirty="0">
                <a:solidFill>
                  <a:srgbClr val="FFFFFF"/>
                </a:solidFill>
                <a:latin typeface="Georgia" pitchFamily="18" charset="0"/>
              </a:rPr>
              <a:t>3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635B8A-9BE3-4CDE-A393-332E340E9796}"/>
              </a:ext>
            </a:extLst>
          </p:cNvPr>
          <p:cNvSpPr/>
          <p:nvPr/>
        </p:nvSpPr>
        <p:spPr bwMode="auto">
          <a:xfrm>
            <a:off x="302003" y="3202785"/>
            <a:ext cx="5410639" cy="66576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The objectives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836949-539B-4281-9EE4-B80A89E0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10</a:t>
            </a:fld>
            <a:endParaRPr lang="en-US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2F29A4ED-80D6-4C67-95E9-634496B66A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15798351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11</a:t>
            </a:fld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B03D5-BC3B-425B-8A7E-4214EBB4E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3" y="468055"/>
            <a:ext cx="8941749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The objectives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ED8B8C5-2BF9-424F-ACAC-35C2D8DDEE48}"/>
              </a:ext>
            </a:extLst>
          </p:cNvPr>
          <p:cNvSpPr/>
          <p:nvPr/>
        </p:nvSpPr>
        <p:spPr>
          <a:xfrm>
            <a:off x="302004" y="1477579"/>
            <a:ext cx="11422278" cy="51448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en-US" sz="2400" dirty="0">
                <a:solidFill>
                  <a:schemeClr val="tx1"/>
                </a:solidFill>
              </a:rPr>
              <a:t>→ Sizing of the positron generator shielding complying with the regulations on ionizing radiation sources and transportable limitations</a:t>
            </a:r>
            <a:endParaRPr lang="en-US" altLang="fr-FR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r>
              <a:rPr lang="en-US" altLang="fr-FR" sz="2400" dirty="0">
                <a:solidFill>
                  <a:schemeClr val="tx1"/>
                </a:solidFill>
              </a:rPr>
              <a:t>I.	Dose rate outside the generator </a:t>
            </a:r>
            <a:r>
              <a:rPr lang="en-US" altLang="fr-FR" sz="2400" b="1" dirty="0">
                <a:solidFill>
                  <a:schemeClr val="tx1"/>
                </a:solidFill>
              </a:rPr>
              <a:t>≤ 7.5 </a:t>
            </a:r>
            <a:r>
              <a:rPr lang="en-US" altLang="fr-FR" sz="2400" b="1" dirty="0" err="1">
                <a:solidFill>
                  <a:schemeClr val="tx1"/>
                </a:solidFill>
              </a:rPr>
              <a:t>μSv</a:t>
            </a:r>
            <a:r>
              <a:rPr lang="en-US" altLang="fr-FR" sz="2400" b="1" dirty="0">
                <a:solidFill>
                  <a:schemeClr val="tx1"/>
                </a:solidFill>
              </a:rPr>
              <a:t>/h = 1.25 mSv/month</a:t>
            </a:r>
          </a:p>
          <a:p>
            <a:pPr>
              <a:spcBef>
                <a:spcPts val="600"/>
              </a:spcBef>
            </a:pPr>
            <a:endParaRPr lang="en-US" altLang="fr-FR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altLang="fr-FR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altLang="fr-FR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altLang="fr-FR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altLang="fr-FR" sz="2400" dirty="0">
              <a:solidFill>
                <a:schemeClr val="tx1"/>
              </a:solidFill>
            </a:endParaRPr>
          </a:p>
          <a:p>
            <a:pPr>
              <a:spcBef>
                <a:spcPts val="600"/>
              </a:spcBef>
            </a:pPr>
            <a:endParaRPr lang="en-US" altLang="fr-FR" sz="2400" dirty="0">
              <a:solidFill>
                <a:schemeClr val="tx1"/>
              </a:solidFill>
            </a:endParaRP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altLang="fr-FR" sz="2400" dirty="0">
                <a:solidFill>
                  <a:schemeClr val="tx1"/>
                </a:solidFill>
              </a:rPr>
              <a:t>II.	A total weight </a:t>
            </a:r>
            <a:r>
              <a:rPr lang="en-US" altLang="fr-FR" sz="2400" b="1" dirty="0">
                <a:solidFill>
                  <a:schemeClr val="tx1"/>
                </a:solidFill>
              </a:rPr>
              <a:t>&lt; 45 tons </a:t>
            </a:r>
            <a:r>
              <a:rPr lang="en-US" altLang="fr-FR" sz="2400" dirty="0">
                <a:solidFill>
                  <a:schemeClr val="tx1"/>
                </a:solidFill>
              </a:rPr>
              <a:t>for the </a:t>
            </a:r>
            <a:r>
              <a:rPr lang="en-US" altLang="fr-FR" sz="2400" b="1" dirty="0">
                <a:solidFill>
                  <a:schemeClr val="tx1"/>
                </a:solidFill>
              </a:rPr>
              <a:t>equipment portability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362A0EB-A27F-44E0-B726-7B06EAF931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31001" y="3430590"/>
            <a:ext cx="1474367" cy="1474367"/>
          </a:xfrm>
          <a:prstGeom prst="rect">
            <a:avLst/>
          </a:prstGeom>
        </p:spPr>
      </p:pic>
      <p:grpSp>
        <p:nvGrpSpPr>
          <p:cNvPr id="6" name="Groupe 5">
            <a:extLst>
              <a:ext uri="{FF2B5EF4-FFF2-40B4-BE49-F238E27FC236}">
                <a16:creationId xmlns:a16="http://schemas.microsoft.com/office/drawing/2014/main" id="{7C088576-C980-49F4-A204-EAE191D50F07}"/>
              </a:ext>
            </a:extLst>
          </p:cNvPr>
          <p:cNvGrpSpPr/>
          <p:nvPr/>
        </p:nvGrpSpPr>
        <p:grpSpPr>
          <a:xfrm>
            <a:off x="1421451" y="2905654"/>
            <a:ext cx="7867580" cy="2473520"/>
            <a:chOff x="1421451" y="3164266"/>
            <a:chExt cx="7867580" cy="2473520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65FA0240-963A-42D9-A109-EE5E4A7EF808}"/>
                </a:ext>
              </a:extLst>
            </p:cNvPr>
            <p:cNvGrpSpPr/>
            <p:nvPr/>
          </p:nvGrpSpPr>
          <p:grpSpPr>
            <a:xfrm>
              <a:off x="1421451" y="3465803"/>
              <a:ext cx="7867580" cy="2171983"/>
              <a:chOff x="2114620" y="2282474"/>
              <a:chExt cx="7867580" cy="2171983"/>
            </a:xfrm>
          </p:grpSpPr>
          <p:grpSp>
            <p:nvGrpSpPr>
              <p:cNvPr id="37" name="Groupe 36">
                <a:extLst>
                  <a:ext uri="{FF2B5EF4-FFF2-40B4-BE49-F238E27FC236}">
                    <a16:creationId xmlns:a16="http://schemas.microsoft.com/office/drawing/2014/main" id="{6F6596D4-75F2-4073-A680-8FDB32888E47}"/>
                  </a:ext>
                </a:extLst>
              </p:cNvPr>
              <p:cNvGrpSpPr/>
              <p:nvPr/>
            </p:nvGrpSpPr>
            <p:grpSpPr>
              <a:xfrm>
                <a:off x="2114621" y="2282474"/>
                <a:ext cx="7867579" cy="1828800"/>
                <a:chOff x="335956" y="14531975"/>
                <a:chExt cx="14974382" cy="3657600"/>
              </a:xfrm>
            </p:grpSpPr>
            <p:graphicFrame>
              <p:nvGraphicFramePr>
                <p:cNvPr id="38" name="Diagramme 37">
                  <a:extLst>
                    <a:ext uri="{FF2B5EF4-FFF2-40B4-BE49-F238E27FC236}">
                      <a16:creationId xmlns:a16="http://schemas.microsoft.com/office/drawing/2014/main" id="{45DA2D24-7162-4FE7-981C-97F7BD091AC1}"/>
                    </a:ext>
                  </a:extLst>
                </p:cNvPr>
                <p:cNvGraphicFramePr/>
                <p:nvPr>
                  <p:extLst>
                    <p:ext uri="{D42A27DB-BD31-4B8C-83A1-F6EECF244321}">
                      <p14:modId xmlns:p14="http://schemas.microsoft.com/office/powerpoint/2010/main" val="4151043645"/>
                    </p:ext>
                  </p:extLst>
                </p:nvPr>
              </p:nvGraphicFramePr>
              <p:xfrm>
                <a:off x="553244" y="14936041"/>
                <a:ext cx="14757094" cy="2948734"/>
              </p:xfrm>
              <a:graphic>
                <a:graphicData uri="http://schemas.openxmlformats.org/drawingml/2006/diagram">
                  <dgm:relIds xmlns:dgm="http://schemas.openxmlformats.org/drawingml/2006/diagram" xmlns:r="http://schemas.openxmlformats.org/officeDocument/2006/relationships" r:dm="rId4" r:lo="rId5" r:qs="rId6" r:cs="rId7"/>
                </a:graphicData>
              </a:graphic>
            </p:graphicFrame>
            <p:sp>
              <p:nvSpPr>
                <p:cNvPr id="45" name="Rectangle 44">
                  <a:extLst>
                    <a:ext uri="{FF2B5EF4-FFF2-40B4-BE49-F238E27FC236}">
                      <a16:creationId xmlns:a16="http://schemas.microsoft.com/office/drawing/2014/main" id="{9A4476E2-DC08-40FE-8C00-6D3874600D92}"/>
                    </a:ext>
                  </a:extLst>
                </p:cNvPr>
                <p:cNvSpPr/>
                <p:nvPr/>
              </p:nvSpPr>
              <p:spPr bwMode="auto">
                <a:xfrm>
                  <a:off x="335956" y="14531975"/>
                  <a:ext cx="5118166" cy="3657600"/>
                </a:xfrm>
                <a:prstGeom prst="rect">
                  <a:avLst/>
                </a:prstGeom>
                <a:noFill/>
                <a:ln w="3175" cap="flat" cmpd="sng" algn="ctr">
                  <a:solidFill>
                    <a:srgbClr val="00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lvl="0" indent="0" defTabSz="4389438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86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charset="0"/>
                    <a:ea typeface="ＭＳ Ｐゴシック" pitchFamily="34" charset="-128"/>
                  </a:endParaRPr>
                </a:p>
              </p:txBody>
            </p:sp>
          </p:grpSp>
          <p:sp>
            <p:nvSpPr>
              <p:cNvPr id="46" name="ZoneTexte 45">
                <a:extLst>
                  <a:ext uri="{FF2B5EF4-FFF2-40B4-BE49-F238E27FC236}">
                    <a16:creationId xmlns:a16="http://schemas.microsoft.com/office/drawing/2014/main" id="{917EB6CE-8505-425D-BCA5-BCCDA63AF647}"/>
                  </a:ext>
                </a:extLst>
              </p:cNvPr>
              <p:cNvSpPr txBox="1"/>
              <p:nvPr/>
            </p:nvSpPr>
            <p:spPr>
              <a:xfrm>
                <a:off x="2114620" y="4192847"/>
                <a:ext cx="7867579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Figure 5: </a:t>
                </a:r>
                <a:r>
                  <a:rPr lang="en-US" altLang="en-US" sz="1100" dirty="0">
                    <a:latin typeface="Calibri" pitchFamily="34" charset="0"/>
                  </a:rPr>
                  <a:t>French Nuclear Safety Authority (ASN) equivalences for radiation zoning </a:t>
                </a:r>
                <a:endParaRPr lang="en-US" sz="1100" dirty="0"/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F6290066-A79C-4D2D-AC1B-903F0656F4D3}"/>
                </a:ext>
              </a:extLst>
            </p:cNvPr>
            <p:cNvSpPr txBox="1"/>
            <p:nvPr/>
          </p:nvSpPr>
          <p:spPr>
            <a:xfrm>
              <a:off x="1421451" y="3164266"/>
              <a:ext cx="268909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FF0000"/>
                  </a:solidFill>
                </a:rPr>
                <a:t>Areas accepted</a:t>
              </a:r>
            </a:p>
          </p:txBody>
        </p:sp>
      </p:grp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D12BC0C7-2971-4533-81DE-BBE632A9D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40649848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Nouvelle installation">
            <a:extLst>
              <a:ext uri="{FF2B5EF4-FFF2-40B4-BE49-F238E27FC236}">
                <a16:creationId xmlns:a16="http://schemas.microsoft.com/office/drawing/2014/main" id="{CFEA8B69-4C81-4CF7-9726-93CA99589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" r="1"/>
          <a:stretch/>
        </p:blipFill>
        <p:spPr bwMode="auto">
          <a:xfrm>
            <a:off x="-10455" y="0"/>
            <a:ext cx="1221291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397229" y="154607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6B371-D599-4A7D-B886-DCF31BFA13C6}"/>
              </a:ext>
            </a:extLst>
          </p:cNvPr>
          <p:cNvSpPr/>
          <p:nvPr/>
        </p:nvSpPr>
        <p:spPr>
          <a:xfrm>
            <a:off x="302004" y="378310"/>
            <a:ext cx="5410639" cy="6255985"/>
          </a:xfrm>
          <a:prstGeom prst="rect">
            <a:avLst/>
          </a:prstGeom>
          <a:solidFill>
            <a:srgbClr val="4472C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3ECA1E8-3208-47A7-9B71-9CC830BB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428" y="-2774080"/>
            <a:ext cx="2603500" cy="971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2500" dirty="0">
                <a:solidFill>
                  <a:srgbClr val="FFFFFF"/>
                </a:solidFill>
                <a:latin typeface="Georgia" pitchFamily="18" charset="0"/>
              </a:rPr>
              <a:t>4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635B8A-9BE3-4CDE-A393-332E340E9796}"/>
              </a:ext>
            </a:extLst>
          </p:cNvPr>
          <p:cNvSpPr/>
          <p:nvPr/>
        </p:nvSpPr>
        <p:spPr bwMode="auto">
          <a:xfrm>
            <a:off x="292491" y="3424931"/>
            <a:ext cx="5410639" cy="6020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The radiation assessments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836949-539B-4281-9EE4-B80A89E0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12</a:t>
            </a:fld>
            <a:endParaRPr lang="en-US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CCCEE74-15B7-496F-8960-624C8FB035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3802263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13</a:t>
            </a:fld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B03D5-BC3B-425B-8A7E-4214EBB4E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3" y="468055"/>
            <a:ext cx="8941749" cy="137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The radiation assessments</a:t>
            </a:r>
          </a:p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altLang="fr-FR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US" altLang="fr-FR" sz="2800" b="0" i="1" dirty="0">
                <a:solidFill>
                  <a:schemeClr val="tx1"/>
                </a:solidFill>
                <a:latin typeface="Century Gothic" panose="020B0502020202020204" pitchFamily="34" charset="0"/>
              </a:rPr>
              <a:t>initial</a:t>
            </a:r>
            <a:r>
              <a:rPr lang="en-US" altLang="fr-FR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 radiation zoning</a:t>
            </a:r>
            <a:endParaRPr lang="en-US" altLang="fr-FR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BC70111-52E5-46A9-9E21-38B615CF074E}"/>
              </a:ext>
            </a:extLst>
          </p:cNvPr>
          <p:cNvSpPr/>
          <p:nvPr/>
        </p:nvSpPr>
        <p:spPr>
          <a:xfrm>
            <a:off x="675992" y="1869847"/>
            <a:ext cx="3789541" cy="131966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tx1"/>
                </a:solidFill>
              </a:rPr>
              <a:t>Quantity calculated:</a:t>
            </a:r>
          </a:p>
          <a:p>
            <a:pPr algn="ctr">
              <a:spcBef>
                <a:spcPts val="600"/>
              </a:spcBef>
            </a:pPr>
            <a:r>
              <a:rPr lang="en-US" altLang="fr-FR" sz="1400" dirty="0">
                <a:solidFill>
                  <a:schemeClr val="tx1"/>
                </a:solidFill>
              </a:rPr>
              <a:t>Photon H*(10)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fr-FR" sz="1400" dirty="0">
                <a:solidFill>
                  <a:schemeClr val="tx1"/>
                </a:solidFill>
              </a:rPr>
              <a:t>Virtual mesh resolution:</a:t>
            </a:r>
          </a:p>
          <a:p>
            <a:pPr algn="ctr">
              <a:spcBef>
                <a:spcPts val="600"/>
              </a:spcBef>
            </a:pPr>
            <a:r>
              <a:rPr lang="en-US" altLang="fr-FR" sz="1400" dirty="0">
                <a:solidFill>
                  <a:schemeClr val="tx1"/>
                </a:solidFill>
              </a:rPr>
              <a:t>25 x 25 x 25 cm³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A7F4A278-EB04-4054-B1EB-390C0521A25A}"/>
              </a:ext>
            </a:extLst>
          </p:cNvPr>
          <p:cNvGrpSpPr/>
          <p:nvPr/>
        </p:nvGrpSpPr>
        <p:grpSpPr>
          <a:xfrm>
            <a:off x="666412" y="3189509"/>
            <a:ext cx="3799121" cy="3328656"/>
            <a:chOff x="666412" y="3234334"/>
            <a:chExt cx="3799121" cy="3328656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3A48EDB1-4F59-445A-887D-AA9BA6F4AA7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66413" y="3234334"/>
              <a:ext cx="3799120" cy="3069996"/>
            </a:xfrm>
            <a:prstGeom prst="rect">
              <a:avLst/>
            </a:prstGeom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7090E070-66FE-48AB-8C5C-0F3C8D361421}"/>
                </a:ext>
              </a:extLst>
            </p:cNvPr>
            <p:cNvSpPr txBox="1"/>
            <p:nvPr/>
          </p:nvSpPr>
          <p:spPr>
            <a:xfrm>
              <a:off x="666412" y="6301380"/>
              <a:ext cx="378954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6: Dose mapping definition in RayXpert®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240E350-CD9E-4A41-A548-982DE70A652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106" y="3351043"/>
              <a:ext cx="452174" cy="390199"/>
            </a:xfrm>
            <a:prstGeom prst="rect">
              <a:avLst/>
            </a:prstGeom>
          </p:spPr>
        </p:pic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95514C4-A587-4CEB-9E80-DAA5DE530876}"/>
              </a:ext>
            </a:extLst>
          </p:cNvPr>
          <p:cNvGrpSpPr/>
          <p:nvPr/>
        </p:nvGrpSpPr>
        <p:grpSpPr>
          <a:xfrm>
            <a:off x="6248400" y="412293"/>
            <a:ext cx="5020235" cy="1230971"/>
            <a:chOff x="2114620" y="2282474"/>
            <a:chExt cx="7867580" cy="2425942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4C96667-7F91-4A28-8BC5-695A37B44006}"/>
                </a:ext>
              </a:extLst>
            </p:cNvPr>
            <p:cNvGrpSpPr/>
            <p:nvPr/>
          </p:nvGrpSpPr>
          <p:grpSpPr>
            <a:xfrm>
              <a:off x="2114621" y="2282474"/>
              <a:ext cx="7867579" cy="1828800"/>
              <a:chOff x="335956" y="14531975"/>
              <a:chExt cx="14974382" cy="3657600"/>
            </a:xfrm>
          </p:grpSpPr>
          <p:graphicFrame>
            <p:nvGraphicFramePr>
              <p:cNvPr id="20" name="Diagramme 19">
                <a:extLst>
                  <a:ext uri="{FF2B5EF4-FFF2-40B4-BE49-F238E27FC236}">
                    <a16:creationId xmlns:a16="http://schemas.microsoft.com/office/drawing/2014/main" id="{EBE2388C-EFA5-499F-ADDD-55DE7EAB14C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255399657"/>
                  </p:ext>
                </p:extLst>
              </p:nvPr>
            </p:nvGraphicFramePr>
            <p:xfrm>
              <a:off x="553244" y="14936041"/>
              <a:ext cx="14757094" cy="294873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5" r:lo="rId6" r:qs="rId7" r:cs="rId8"/>
              </a:graphicData>
            </a:graphic>
          </p:graphicFrame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CF209AA-97D3-4B42-9B29-7FE98464F6CB}"/>
                  </a:ext>
                </a:extLst>
              </p:cNvPr>
              <p:cNvSpPr/>
              <p:nvPr/>
            </p:nvSpPr>
            <p:spPr bwMode="auto">
              <a:xfrm>
                <a:off x="335956" y="14531975"/>
                <a:ext cx="5118166" cy="3657600"/>
              </a:xfrm>
              <a:prstGeom prst="rect">
                <a:avLst/>
              </a:prstGeom>
              <a:noFill/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38943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34362F4-ABE7-4014-AC7B-B62AF871F943}"/>
                </a:ext>
              </a:extLst>
            </p:cNvPr>
            <p:cNvSpPr txBox="1"/>
            <p:nvPr/>
          </p:nvSpPr>
          <p:spPr>
            <a:xfrm>
              <a:off x="2114620" y="4192847"/>
              <a:ext cx="7867578" cy="515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5: </a:t>
              </a:r>
              <a:r>
                <a:rPr lang="en-US" altLang="en-US" sz="1100" dirty="0">
                  <a:latin typeface="Calibri" pitchFamily="34" charset="0"/>
                </a:rPr>
                <a:t>French Nuclear Safety Authority (ASN) equivalences for radiation zoning </a:t>
              </a:r>
              <a:endParaRPr lang="en-US" sz="1100" dirty="0"/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0ABADCC8-2DE4-4FDD-8FDC-D424BAB8D74E}"/>
              </a:ext>
            </a:extLst>
          </p:cNvPr>
          <p:cNvGrpSpPr/>
          <p:nvPr/>
        </p:nvGrpSpPr>
        <p:grpSpPr>
          <a:xfrm>
            <a:off x="4735517" y="1785325"/>
            <a:ext cx="6963374" cy="4611740"/>
            <a:chOff x="4735517" y="1785325"/>
            <a:chExt cx="6963374" cy="4611740"/>
          </a:xfrm>
        </p:grpSpPr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68689506-1799-47FB-A74D-1D31EFD4922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773474" y="1785325"/>
              <a:ext cx="6683420" cy="4333563"/>
            </a:xfrm>
            <a:prstGeom prst="rect">
              <a:avLst/>
            </a:prstGeom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24889782-A838-4833-871D-E075B9A6F7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9406" y="1860985"/>
              <a:ext cx="637409" cy="550046"/>
            </a:xfrm>
            <a:prstGeom prst="rect">
              <a:avLst/>
            </a:prstGeom>
          </p:spPr>
        </p:pic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D8D146D0-6F5C-4665-A0C7-795EDD6A1722}"/>
                </a:ext>
              </a:extLst>
            </p:cNvPr>
            <p:cNvSpPr txBox="1"/>
            <p:nvPr/>
          </p:nvSpPr>
          <p:spPr>
            <a:xfrm>
              <a:off x="4735517" y="6135455"/>
              <a:ext cx="6963374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7: Initial zoning assessment in RayXpert®, errors &lt; 30%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E342280-2032-4030-8CEA-52F292B521E1}"/>
                </a:ext>
              </a:extLst>
            </p:cNvPr>
            <p:cNvSpPr/>
            <p:nvPr/>
          </p:nvSpPr>
          <p:spPr>
            <a:xfrm>
              <a:off x="7823934" y="5719640"/>
              <a:ext cx="3701653" cy="3189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spcBef>
                  <a:spcPts val="600"/>
                </a:spcBef>
              </a:pPr>
              <a:r>
                <a:rPr lang="en-US" altLang="fr-FR" sz="1600" b="1" dirty="0">
                  <a:solidFill>
                    <a:schemeClr val="accent2"/>
                  </a:solidFill>
                </a:rPr>
                <a:t>Maximum about 20 mSv/h</a:t>
              </a:r>
            </a:p>
          </p:txBody>
        </p:sp>
      </p:grpSp>
      <p:sp>
        <p:nvSpPr>
          <p:cNvPr id="11" name="Flèche : droite 10">
            <a:extLst>
              <a:ext uri="{FF2B5EF4-FFF2-40B4-BE49-F238E27FC236}">
                <a16:creationId xmlns:a16="http://schemas.microsoft.com/office/drawing/2014/main" id="{C92C0620-7C3D-4FD9-BBC7-710D25CAEF51}"/>
              </a:ext>
            </a:extLst>
          </p:cNvPr>
          <p:cNvSpPr/>
          <p:nvPr/>
        </p:nvSpPr>
        <p:spPr>
          <a:xfrm>
            <a:off x="4354061" y="4106199"/>
            <a:ext cx="637408" cy="372316"/>
          </a:xfrm>
          <a:prstGeom prst="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C57FB64-6701-4FF0-A3E9-B92F7C69A0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5961988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13AD9C1F-011E-46C7-832A-ADE540F4B2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41587" y="1960517"/>
            <a:ext cx="4505601" cy="3225814"/>
          </a:xfrm>
          <a:prstGeom prst="rect">
            <a:avLst/>
          </a:prstGeom>
        </p:spPr>
      </p:pic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A7CFE63-35AA-4E94-A07F-40AD16D25E3F}" type="slidenum">
              <a:rPr lang="en-US" smtClean="0"/>
              <a:t>14</a:t>
            </a:fld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B03D5-BC3B-425B-8A7E-4214EBB4E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3" y="468055"/>
            <a:ext cx="8941749" cy="137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The radiation assessments</a:t>
            </a:r>
          </a:p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altLang="fr-FR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The shielding definition</a:t>
            </a:r>
            <a:endParaRPr lang="en-US" altLang="fr-FR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95514C4-A587-4CEB-9E80-DAA5DE530876}"/>
              </a:ext>
            </a:extLst>
          </p:cNvPr>
          <p:cNvGrpSpPr/>
          <p:nvPr/>
        </p:nvGrpSpPr>
        <p:grpSpPr>
          <a:xfrm>
            <a:off x="6248400" y="412293"/>
            <a:ext cx="5020235" cy="1230971"/>
            <a:chOff x="2114620" y="2282474"/>
            <a:chExt cx="7867580" cy="2425942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4C96667-7F91-4A28-8BC5-695A37B44006}"/>
                </a:ext>
              </a:extLst>
            </p:cNvPr>
            <p:cNvGrpSpPr/>
            <p:nvPr/>
          </p:nvGrpSpPr>
          <p:grpSpPr>
            <a:xfrm>
              <a:off x="2114621" y="2282474"/>
              <a:ext cx="7867579" cy="1828800"/>
              <a:chOff x="335956" y="14531975"/>
              <a:chExt cx="14974382" cy="3657600"/>
            </a:xfrm>
          </p:grpSpPr>
          <p:graphicFrame>
            <p:nvGraphicFramePr>
              <p:cNvPr id="20" name="Diagramme 19">
                <a:extLst>
                  <a:ext uri="{FF2B5EF4-FFF2-40B4-BE49-F238E27FC236}">
                    <a16:creationId xmlns:a16="http://schemas.microsoft.com/office/drawing/2014/main" id="{EBE2388C-EFA5-499F-ADDD-55DE7EAB14C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1852338344"/>
                  </p:ext>
                </p:extLst>
              </p:nvPr>
            </p:nvGraphicFramePr>
            <p:xfrm>
              <a:off x="553244" y="14936041"/>
              <a:ext cx="14757094" cy="294873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4" r:lo="rId5" r:qs="rId6" r:cs="rId7"/>
              </a:graphicData>
            </a:graphic>
          </p:graphicFrame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CF209AA-97D3-4B42-9B29-7FE98464F6CB}"/>
                  </a:ext>
                </a:extLst>
              </p:cNvPr>
              <p:cNvSpPr/>
              <p:nvPr/>
            </p:nvSpPr>
            <p:spPr bwMode="auto">
              <a:xfrm>
                <a:off x="335956" y="14531975"/>
                <a:ext cx="5118166" cy="3657600"/>
              </a:xfrm>
              <a:prstGeom prst="rect">
                <a:avLst/>
              </a:prstGeom>
              <a:noFill/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38943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34362F4-ABE7-4014-AC7B-B62AF871F943}"/>
                </a:ext>
              </a:extLst>
            </p:cNvPr>
            <p:cNvSpPr txBox="1"/>
            <p:nvPr/>
          </p:nvSpPr>
          <p:spPr>
            <a:xfrm>
              <a:off x="2114620" y="4192847"/>
              <a:ext cx="7867578" cy="515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5: </a:t>
              </a:r>
              <a:r>
                <a:rPr lang="en-US" altLang="en-US" sz="1100" dirty="0">
                  <a:latin typeface="Calibri" pitchFamily="34" charset="0"/>
                </a:rPr>
                <a:t>French Nuclear Safety Authority (ASN) equivalences for radiation zoning </a:t>
              </a:r>
              <a:endParaRPr lang="en-US" sz="1100" dirty="0"/>
            </a:p>
          </p:txBody>
        </p:sp>
      </p:grpSp>
      <p:sp>
        <p:nvSpPr>
          <p:cNvPr id="55" name="Rectangle 54">
            <a:extLst>
              <a:ext uri="{FF2B5EF4-FFF2-40B4-BE49-F238E27FC236}">
                <a16:creationId xmlns:a16="http://schemas.microsoft.com/office/drawing/2014/main" id="{19957731-F880-43A0-8659-49B2B85802DF}"/>
              </a:ext>
            </a:extLst>
          </p:cNvPr>
          <p:cNvSpPr/>
          <p:nvPr/>
        </p:nvSpPr>
        <p:spPr>
          <a:xfrm>
            <a:off x="7854339" y="5521171"/>
            <a:ext cx="3280095" cy="8390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en-US" altLang="fr-FR" sz="2400" dirty="0">
                <a:solidFill>
                  <a:schemeClr val="tx1"/>
                </a:solidFill>
              </a:rPr>
              <a:t>Addition of 5.5 tons </a:t>
            </a:r>
          </a:p>
          <a:p>
            <a:pPr algn="ctr">
              <a:spcBef>
                <a:spcPts val="600"/>
              </a:spcBef>
            </a:pPr>
            <a:r>
              <a:rPr lang="en-US" altLang="fr-FR" sz="24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altLang="fr-FR" sz="2400" b="1" dirty="0">
                <a:solidFill>
                  <a:schemeClr val="tx1"/>
                </a:solidFill>
                <a:sym typeface="Wingdings" panose="05000000000000000000" pitchFamily="2" charset="2"/>
              </a:rPr>
              <a:t>41 tons </a:t>
            </a:r>
            <a:r>
              <a:rPr lang="en-US" altLang="fr-FR" sz="2400" dirty="0">
                <a:solidFill>
                  <a:schemeClr val="tx1"/>
                </a:solidFill>
                <a:sym typeface="Wingdings" panose="05000000000000000000" pitchFamily="2" charset="2"/>
              </a:rPr>
              <a:t>in total</a:t>
            </a:r>
            <a:r>
              <a:rPr lang="en-US" altLang="fr-FR" sz="2400" dirty="0">
                <a:solidFill>
                  <a:schemeClr val="tx1"/>
                </a:solidFill>
              </a:rPr>
              <a:t> </a:t>
            </a:r>
          </a:p>
        </p:txBody>
      </p: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F5E1A0E-6732-4245-9D26-3A70A8350E06}"/>
              </a:ext>
            </a:extLst>
          </p:cNvPr>
          <p:cNvGrpSpPr/>
          <p:nvPr/>
        </p:nvGrpSpPr>
        <p:grpSpPr>
          <a:xfrm>
            <a:off x="7241587" y="2057248"/>
            <a:ext cx="4401430" cy="3390693"/>
            <a:chOff x="7246737" y="2557334"/>
            <a:chExt cx="4401430" cy="3390693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3D6B7BD3-DCF8-451C-88F2-92EBFA06390F}"/>
                </a:ext>
              </a:extLst>
            </p:cNvPr>
            <p:cNvSpPr txBox="1"/>
            <p:nvPr/>
          </p:nvSpPr>
          <p:spPr>
            <a:xfrm>
              <a:off x="7246737" y="5686417"/>
              <a:ext cx="44014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9: Additional shielding in RayXpert®</a:t>
              </a:r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3EDD1769-6FE6-4CF2-9F39-2A57489ED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423" y="2557334"/>
              <a:ext cx="484419" cy="411931"/>
            </a:xfrm>
            <a:prstGeom prst="rect">
              <a:avLst/>
            </a:prstGeom>
          </p:spPr>
        </p:pic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id="{D345CA74-EDD7-4069-B3C8-D5950F2A35D2}"/>
              </a:ext>
            </a:extLst>
          </p:cNvPr>
          <p:cNvGrpSpPr/>
          <p:nvPr/>
        </p:nvGrpSpPr>
        <p:grpSpPr>
          <a:xfrm>
            <a:off x="444812" y="1967521"/>
            <a:ext cx="6522177" cy="4441365"/>
            <a:chOff x="303362" y="1958770"/>
            <a:chExt cx="6522177" cy="4441365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ED4A6AF-6251-4D3A-BEC3-9AAFB64C3C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artisticBlur radius="3"/>
                      </a14:imgEffect>
                    </a14:imgLayer>
                  </a14:imgProps>
                </a:ext>
              </a:extLst>
            </a:blip>
            <a:srcRect r="17662"/>
            <a:stretch/>
          </p:blipFill>
          <p:spPr>
            <a:xfrm>
              <a:off x="360708" y="1958770"/>
              <a:ext cx="5257009" cy="4178486"/>
            </a:xfrm>
            <a:prstGeom prst="rect">
              <a:avLst/>
            </a:prstGeom>
          </p:spPr>
        </p:pic>
        <p:sp>
          <p:nvSpPr>
            <p:cNvPr id="46" name="ZoneTexte 45">
              <a:extLst>
                <a:ext uri="{FF2B5EF4-FFF2-40B4-BE49-F238E27FC236}">
                  <a16:creationId xmlns:a16="http://schemas.microsoft.com/office/drawing/2014/main" id="{1875531C-92C5-495B-A601-3FA19008C572}"/>
                </a:ext>
              </a:extLst>
            </p:cNvPr>
            <p:cNvSpPr txBox="1"/>
            <p:nvPr/>
          </p:nvSpPr>
          <p:spPr>
            <a:xfrm>
              <a:off x="303362" y="6138525"/>
              <a:ext cx="6226253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8: Identification of the leakage areas in RayXpert®, errors &lt; 30%</a:t>
              </a:r>
            </a:p>
          </p:txBody>
        </p:sp>
        <p:pic>
          <p:nvPicPr>
            <p:cNvPr id="47" name="Image 46">
              <a:extLst>
                <a:ext uri="{FF2B5EF4-FFF2-40B4-BE49-F238E27FC236}">
                  <a16:creationId xmlns:a16="http://schemas.microsoft.com/office/drawing/2014/main" id="{7ABC7043-15C1-48F2-AC30-39D4668F12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9037" y="2018666"/>
              <a:ext cx="462880" cy="395885"/>
            </a:xfrm>
            <a:prstGeom prst="rect">
              <a:avLst/>
            </a:prstGeom>
          </p:spPr>
        </p:pic>
        <p:sp>
          <p:nvSpPr>
            <p:cNvPr id="48" name="Ellipse 47">
              <a:extLst>
                <a:ext uri="{FF2B5EF4-FFF2-40B4-BE49-F238E27FC236}">
                  <a16:creationId xmlns:a16="http://schemas.microsoft.com/office/drawing/2014/main" id="{1F2D6D48-DC65-41C9-944F-F3CC7D1059BE}"/>
                </a:ext>
              </a:extLst>
            </p:cNvPr>
            <p:cNvSpPr/>
            <p:nvPr/>
          </p:nvSpPr>
          <p:spPr>
            <a:xfrm>
              <a:off x="2276350" y="3035934"/>
              <a:ext cx="347091" cy="481588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18D5D52-6AEC-4E2F-A60A-565602BF9443}"/>
                </a:ext>
              </a:extLst>
            </p:cNvPr>
            <p:cNvSpPr/>
            <p:nvPr/>
          </p:nvSpPr>
          <p:spPr>
            <a:xfrm>
              <a:off x="2045200" y="3518791"/>
              <a:ext cx="845253" cy="1120926"/>
            </a:xfrm>
            <a:prstGeom prst="rect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Ellipse 49">
              <a:extLst>
                <a:ext uri="{FF2B5EF4-FFF2-40B4-BE49-F238E27FC236}">
                  <a16:creationId xmlns:a16="http://schemas.microsoft.com/office/drawing/2014/main" id="{70B31641-440D-4401-ABFD-A605EEBA7C17}"/>
                </a:ext>
              </a:extLst>
            </p:cNvPr>
            <p:cNvSpPr/>
            <p:nvPr/>
          </p:nvSpPr>
          <p:spPr>
            <a:xfrm rot="16200000">
              <a:off x="3576766" y="3640101"/>
              <a:ext cx="323468" cy="438565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Ellipse 50">
              <a:extLst>
                <a:ext uri="{FF2B5EF4-FFF2-40B4-BE49-F238E27FC236}">
                  <a16:creationId xmlns:a16="http://schemas.microsoft.com/office/drawing/2014/main" id="{8823BF85-6F7D-440B-B656-4D28D44A99D8}"/>
                </a:ext>
              </a:extLst>
            </p:cNvPr>
            <p:cNvSpPr/>
            <p:nvPr/>
          </p:nvSpPr>
          <p:spPr>
            <a:xfrm rot="10800000">
              <a:off x="3117013" y="3907886"/>
              <a:ext cx="326370" cy="454092"/>
            </a:xfrm>
            <a:prstGeom prst="ellipse">
              <a:avLst/>
            </a:pr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14C3348F-BFCA-4BB7-A413-87918CB1A8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5777"/>
            <a:stretch/>
          </p:blipFill>
          <p:spPr>
            <a:xfrm>
              <a:off x="5617717" y="1958770"/>
              <a:ext cx="1207822" cy="4178486"/>
            </a:xfrm>
            <a:prstGeom prst="rect">
              <a:avLst/>
            </a:prstGeom>
          </p:spPr>
        </p:pic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938476D-E6C9-4E59-92E9-C5C276ECF0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16005793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e 34">
            <a:extLst>
              <a:ext uri="{FF2B5EF4-FFF2-40B4-BE49-F238E27FC236}">
                <a16:creationId xmlns:a16="http://schemas.microsoft.com/office/drawing/2014/main" id="{96B5499B-AD6F-4DBD-AA1F-E1BB2A506957}"/>
              </a:ext>
            </a:extLst>
          </p:cNvPr>
          <p:cNvGrpSpPr/>
          <p:nvPr/>
        </p:nvGrpSpPr>
        <p:grpSpPr>
          <a:xfrm>
            <a:off x="488087" y="1883187"/>
            <a:ext cx="6515977" cy="4633100"/>
            <a:chOff x="368014" y="1917898"/>
            <a:chExt cx="6515977" cy="4633100"/>
          </a:xfrm>
        </p:grpSpPr>
        <p:grpSp>
          <p:nvGrpSpPr>
            <p:cNvPr id="36" name="Groupe 35">
              <a:extLst>
                <a:ext uri="{FF2B5EF4-FFF2-40B4-BE49-F238E27FC236}">
                  <a16:creationId xmlns:a16="http://schemas.microsoft.com/office/drawing/2014/main" id="{76ECD2C9-E2A4-4C78-8E74-D8EE9EAC14AD}"/>
                </a:ext>
              </a:extLst>
            </p:cNvPr>
            <p:cNvGrpSpPr/>
            <p:nvPr/>
          </p:nvGrpSpPr>
          <p:grpSpPr>
            <a:xfrm>
              <a:off x="368014" y="1917898"/>
              <a:ext cx="6515977" cy="4633100"/>
              <a:chOff x="368014" y="1917898"/>
              <a:chExt cx="6515977" cy="4633100"/>
            </a:xfrm>
          </p:grpSpPr>
          <p:pic>
            <p:nvPicPr>
              <p:cNvPr id="38" name="Image 37">
                <a:extLst>
                  <a:ext uri="{FF2B5EF4-FFF2-40B4-BE49-F238E27FC236}">
                    <a16:creationId xmlns:a16="http://schemas.microsoft.com/office/drawing/2014/main" id="{0DD130E6-A1BA-4CF8-9624-D4C2953EC6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artisticBlur radius="26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369882" y="1917898"/>
                <a:ext cx="6123290" cy="4361425"/>
              </a:xfrm>
              <a:prstGeom prst="rect">
                <a:avLst/>
              </a:prstGeom>
            </p:spPr>
          </p:pic>
          <p:sp>
            <p:nvSpPr>
              <p:cNvPr id="39" name="ZoneTexte 38">
                <a:extLst>
                  <a:ext uri="{FF2B5EF4-FFF2-40B4-BE49-F238E27FC236}">
                    <a16:creationId xmlns:a16="http://schemas.microsoft.com/office/drawing/2014/main" id="{27A0A068-ED10-4CBB-BED5-594E1CCBBBC8}"/>
                  </a:ext>
                </a:extLst>
              </p:cNvPr>
              <p:cNvSpPr txBox="1"/>
              <p:nvPr/>
            </p:nvSpPr>
            <p:spPr>
              <a:xfrm>
                <a:off x="368014" y="6289388"/>
                <a:ext cx="6515977" cy="2616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100" dirty="0"/>
                  <a:t>Figure 10: Lead shot shielding in RayXpert®</a:t>
                </a:r>
              </a:p>
            </p:txBody>
          </p:sp>
        </p:grpSp>
        <p:pic>
          <p:nvPicPr>
            <p:cNvPr id="37" name="Image 36">
              <a:extLst>
                <a:ext uri="{FF2B5EF4-FFF2-40B4-BE49-F238E27FC236}">
                  <a16:creationId xmlns:a16="http://schemas.microsoft.com/office/drawing/2014/main" id="{56912455-405C-41A8-A7F8-E81D8095AD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024" y="2021022"/>
              <a:ext cx="484419" cy="411931"/>
            </a:xfrm>
            <a:prstGeom prst="rect">
              <a:avLst/>
            </a:prstGeom>
          </p:spPr>
        </p:pic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F531154A-5ED4-49C0-81A3-F8AF4A4EF200}"/>
              </a:ext>
            </a:extLst>
          </p:cNvPr>
          <p:cNvSpPr/>
          <p:nvPr/>
        </p:nvSpPr>
        <p:spPr>
          <a:xfrm>
            <a:off x="7234631" y="5399008"/>
            <a:ext cx="4576542" cy="119243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en-US" altLang="fr-FR" dirty="0">
                <a:solidFill>
                  <a:schemeClr val="tx1"/>
                </a:solidFill>
              </a:rPr>
              <a:t>Lead shot for: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fr-FR" dirty="0">
                <a:solidFill>
                  <a:schemeClr val="tx1"/>
                </a:solidFill>
              </a:rPr>
              <a:t>Limiting the weight (ρ = 7 g.cm</a:t>
            </a:r>
            <a:r>
              <a:rPr lang="en-US" altLang="fr-FR" baseline="30000" dirty="0">
                <a:solidFill>
                  <a:schemeClr val="tx1"/>
                </a:solidFill>
              </a:rPr>
              <a:t>-</a:t>
            </a:r>
            <a:r>
              <a:rPr lang="en-US" altLang="fr-FR" dirty="0">
                <a:solidFill>
                  <a:schemeClr val="tx1"/>
                </a:solidFill>
              </a:rPr>
              <a:t>³)</a:t>
            </a:r>
          </a:p>
          <a:p>
            <a:pPr marL="342900" indent="-34290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altLang="fr-FR" dirty="0">
                <a:solidFill>
                  <a:schemeClr val="tx1"/>
                </a:solidFill>
              </a:rPr>
              <a:t>Providing a simple access for maintenance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3AD9C1F-011E-46C7-832A-ADE540F4B2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41587" y="1960517"/>
            <a:ext cx="4505601" cy="3225814"/>
          </a:xfrm>
          <a:prstGeom prst="rect">
            <a:avLst/>
          </a:prstGeom>
        </p:spPr>
      </p:pic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DA7CFE63-35AA-4E94-A07F-40AD16D25E3F}" type="slidenum">
              <a:rPr lang="en-US" smtClean="0"/>
              <a:t>15</a:t>
            </a:fld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B03D5-BC3B-425B-8A7E-4214EBB4E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3" y="468055"/>
            <a:ext cx="8941749" cy="137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The radiation assessments</a:t>
            </a:r>
          </a:p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altLang="fr-FR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The shielding definition</a:t>
            </a:r>
            <a:endParaRPr lang="en-US" altLang="fr-FR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895514C4-A587-4CEB-9E80-DAA5DE530876}"/>
              </a:ext>
            </a:extLst>
          </p:cNvPr>
          <p:cNvGrpSpPr/>
          <p:nvPr/>
        </p:nvGrpSpPr>
        <p:grpSpPr>
          <a:xfrm>
            <a:off x="6248400" y="412293"/>
            <a:ext cx="5020235" cy="1230971"/>
            <a:chOff x="2114620" y="2282474"/>
            <a:chExt cx="7867580" cy="2425942"/>
          </a:xfrm>
        </p:grpSpPr>
        <p:grpSp>
          <p:nvGrpSpPr>
            <p:cNvPr id="18" name="Groupe 17">
              <a:extLst>
                <a:ext uri="{FF2B5EF4-FFF2-40B4-BE49-F238E27FC236}">
                  <a16:creationId xmlns:a16="http://schemas.microsoft.com/office/drawing/2014/main" id="{84C96667-7F91-4A28-8BC5-695A37B44006}"/>
                </a:ext>
              </a:extLst>
            </p:cNvPr>
            <p:cNvGrpSpPr/>
            <p:nvPr/>
          </p:nvGrpSpPr>
          <p:grpSpPr>
            <a:xfrm>
              <a:off x="2114621" y="2282474"/>
              <a:ext cx="7867579" cy="1828800"/>
              <a:chOff x="335956" y="14531975"/>
              <a:chExt cx="14974382" cy="3657600"/>
            </a:xfrm>
          </p:grpSpPr>
          <p:graphicFrame>
            <p:nvGraphicFramePr>
              <p:cNvPr id="20" name="Diagramme 19">
                <a:extLst>
                  <a:ext uri="{FF2B5EF4-FFF2-40B4-BE49-F238E27FC236}">
                    <a16:creationId xmlns:a16="http://schemas.microsoft.com/office/drawing/2014/main" id="{EBE2388C-EFA5-499F-ADDD-55DE7EAB14C3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975592024"/>
                  </p:ext>
                </p:extLst>
              </p:nvPr>
            </p:nvGraphicFramePr>
            <p:xfrm>
              <a:off x="553244" y="14936041"/>
              <a:ext cx="14757094" cy="294873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7" r:lo="rId8" r:qs="rId9" r:cs="rId10"/>
              </a:graphicData>
            </a:graphic>
          </p:graphicFrame>
          <p:sp>
            <p:nvSpPr>
              <p:cNvPr id="21" name="Rectangle 20">
                <a:extLst>
                  <a:ext uri="{FF2B5EF4-FFF2-40B4-BE49-F238E27FC236}">
                    <a16:creationId xmlns:a16="http://schemas.microsoft.com/office/drawing/2014/main" id="{ECF209AA-97D3-4B42-9B29-7FE98464F6CB}"/>
                  </a:ext>
                </a:extLst>
              </p:cNvPr>
              <p:cNvSpPr/>
              <p:nvPr/>
            </p:nvSpPr>
            <p:spPr bwMode="auto">
              <a:xfrm>
                <a:off x="335956" y="14531975"/>
                <a:ext cx="5118166" cy="3657600"/>
              </a:xfrm>
              <a:prstGeom prst="rect">
                <a:avLst/>
              </a:prstGeom>
              <a:noFill/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38943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334362F4-ABE7-4014-AC7B-B62AF871F943}"/>
                </a:ext>
              </a:extLst>
            </p:cNvPr>
            <p:cNvSpPr txBox="1"/>
            <p:nvPr/>
          </p:nvSpPr>
          <p:spPr>
            <a:xfrm>
              <a:off x="2114620" y="4192847"/>
              <a:ext cx="7867578" cy="515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5: </a:t>
              </a:r>
              <a:r>
                <a:rPr lang="en-US" altLang="en-US" sz="1100" dirty="0">
                  <a:latin typeface="Calibri" pitchFamily="34" charset="0"/>
                </a:rPr>
                <a:t>French Nuclear Safety Authority (ASN) equivalences for radiation zoning </a:t>
              </a:r>
              <a:endParaRPr lang="en-US" sz="1100" dirty="0"/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7F5E1A0E-6732-4245-9D26-3A70A8350E06}"/>
              </a:ext>
            </a:extLst>
          </p:cNvPr>
          <p:cNvGrpSpPr/>
          <p:nvPr/>
        </p:nvGrpSpPr>
        <p:grpSpPr>
          <a:xfrm>
            <a:off x="7241587" y="2057248"/>
            <a:ext cx="4401430" cy="3390693"/>
            <a:chOff x="7246737" y="2557334"/>
            <a:chExt cx="4401430" cy="3390693"/>
          </a:xfrm>
        </p:grpSpPr>
        <p:sp>
          <p:nvSpPr>
            <p:cNvPr id="52" name="ZoneTexte 51">
              <a:extLst>
                <a:ext uri="{FF2B5EF4-FFF2-40B4-BE49-F238E27FC236}">
                  <a16:creationId xmlns:a16="http://schemas.microsoft.com/office/drawing/2014/main" id="{3D6B7BD3-DCF8-451C-88F2-92EBFA06390F}"/>
                </a:ext>
              </a:extLst>
            </p:cNvPr>
            <p:cNvSpPr txBox="1"/>
            <p:nvPr/>
          </p:nvSpPr>
          <p:spPr>
            <a:xfrm>
              <a:off x="7246737" y="5686417"/>
              <a:ext cx="440143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9: Additional shielding in RayXpert®</a:t>
              </a:r>
            </a:p>
          </p:txBody>
        </p:sp>
        <p:pic>
          <p:nvPicPr>
            <p:cNvPr id="53" name="Image 52">
              <a:extLst>
                <a:ext uri="{FF2B5EF4-FFF2-40B4-BE49-F238E27FC236}">
                  <a16:creationId xmlns:a16="http://schemas.microsoft.com/office/drawing/2014/main" id="{3EDD1769-6FE6-4CF2-9F39-2A57489EDAF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77423" y="2557334"/>
              <a:ext cx="484419" cy="411931"/>
            </a:xfrm>
            <a:prstGeom prst="rect">
              <a:avLst/>
            </a:prstGeom>
          </p:spPr>
        </p:pic>
      </p:grpSp>
      <p:sp>
        <p:nvSpPr>
          <p:cNvPr id="28" name="Ellipse 27">
            <a:extLst>
              <a:ext uri="{FF2B5EF4-FFF2-40B4-BE49-F238E27FC236}">
                <a16:creationId xmlns:a16="http://schemas.microsoft.com/office/drawing/2014/main" id="{6272820D-9974-4843-9ECE-01FD8301BC3F}"/>
              </a:ext>
            </a:extLst>
          </p:cNvPr>
          <p:cNvSpPr/>
          <p:nvPr/>
        </p:nvSpPr>
        <p:spPr>
          <a:xfrm>
            <a:off x="9100816" y="3378935"/>
            <a:ext cx="1031685" cy="837019"/>
          </a:xfrm>
          <a:prstGeom prst="ellipse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Connecteur droit avec flèche 28">
            <a:extLst>
              <a:ext uri="{FF2B5EF4-FFF2-40B4-BE49-F238E27FC236}">
                <a16:creationId xmlns:a16="http://schemas.microsoft.com/office/drawing/2014/main" id="{16646EF4-8B1F-4161-A27A-DF8719611771}"/>
              </a:ext>
            </a:extLst>
          </p:cNvPr>
          <p:cNvCxnSpPr>
            <a:cxnSpLocks/>
          </p:cNvCxnSpPr>
          <p:nvPr/>
        </p:nvCxnSpPr>
        <p:spPr>
          <a:xfrm flipH="1">
            <a:off x="6714565" y="3818965"/>
            <a:ext cx="2303930" cy="20618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C9E23D87-9F6B-4447-93C5-830DB6360A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2068436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16</a:t>
            </a:fld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B03D5-BC3B-425B-8A7E-4214EBB4E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3" y="468055"/>
            <a:ext cx="8941749" cy="1373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The radiation assessments</a:t>
            </a:r>
          </a:p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	</a:t>
            </a:r>
            <a:r>
              <a:rPr lang="en-US" altLang="fr-FR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The </a:t>
            </a:r>
            <a:r>
              <a:rPr lang="en-US" altLang="fr-FR" sz="2800" b="0" i="1" dirty="0">
                <a:solidFill>
                  <a:schemeClr val="tx1"/>
                </a:solidFill>
                <a:latin typeface="Century Gothic" panose="020B0502020202020204" pitchFamily="34" charset="0"/>
              </a:rPr>
              <a:t>final</a:t>
            </a:r>
            <a:r>
              <a:rPr lang="en-US" altLang="fr-FR" sz="2800" b="0" dirty="0">
                <a:solidFill>
                  <a:schemeClr val="tx1"/>
                </a:solidFill>
                <a:latin typeface="Century Gothic" panose="020B0502020202020204" pitchFamily="34" charset="0"/>
              </a:rPr>
              <a:t> radiation zoning</a:t>
            </a:r>
            <a:endParaRPr lang="en-US" altLang="fr-FR" sz="3600" dirty="0">
              <a:solidFill>
                <a:schemeClr val="tx1"/>
              </a:solidFill>
              <a:latin typeface="Century Gothic" panose="020B0502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70804865-317F-47E4-B1C6-F41D973B47AA}"/>
              </a:ext>
            </a:extLst>
          </p:cNvPr>
          <p:cNvGrpSpPr/>
          <p:nvPr/>
        </p:nvGrpSpPr>
        <p:grpSpPr>
          <a:xfrm>
            <a:off x="6248400" y="412293"/>
            <a:ext cx="5020235" cy="1230971"/>
            <a:chOff x="2114620" y="2282474"/>
            <a:chExt cx="7867580" cy="2425942"/>
          </a:xfrm>
        </p:grpSpPr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B6BF8EB0-7AD0-4591-8AA9-9775679B8B4F}"/>
                </a:ext>
              </a:extLst>
            </p:cNvPr>
            <p:cNvGrpSpPr/>
            <p:nvPr/>
          </p:nvGrpSpPr>
          <p:grpSpPr>
            <a:xfrm>
              <a:off x="2114621" y="2282474"/>
              <a:ext cx="7867579" cy="1828800"/>
              <a:chOff x="335956" y="14531975"/>
              <a:chExt cx="14974382" cy="3657600"/>
            </a:xfrm>
          </p:grpSpPr>
          <p:graphicFrame>
            <p:nvGraphicFramePr>
              <p:cNvPr id="11" name="Diagramme 10">
                <a:extLst>
                  <a:ext uri="{FF2B5EF4-FFF2-40B4-BE49-F238E27FC236}">
                    <a16:creationId xmlns:a16="http://schemas.microsoft.com/office/drawing/2014/main" id="{2B2FB44A-21DC-4C92-84D7-15E123518EB1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212901252"/>
                  </p:ext>
                </p:extLst>
              </p:nvPr>
            </p:nvGraphicFramePr>
            <p:xfrm>
              <a:off x="553244" y="14936041"/>
              <a:ext cx="14757094" cy="2948734"/>
            </p:xfrm>
            <a:graphic>
              <a:graphicData uri="http://schemas.openxmlformats.org/drawingml/2006/diagram">
                <dgm:relIds xmlns:dgm="http://schemas.openxmlformats.org/drawingml/2006/diagram" xmlns:r="http://schemas.openxmlformats.org/officeDocument/2006/relationships" r:dm="rId3" r:lo="rId4" r:qs="rId5" r:cs="rId6"/>
              </a:graphicData>
            </a:graphic>
          </p:graphicFrame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92AB3285-06E0-41F7-8421-C8B4FE1E26E4}"/>
                  </a:ext>
                </a:extLst>
              </p:cNvPr>
              <p:cNvSpPr/>
              <p:nvPr/>
            </p:nvSpPr>
            <p:spPr bwMode="auto">
              <a:xfrm>
                <a:off x="335956" y="14531975"/>
                <a:ext cx="5118166" cy="3657600"/>
              </a:xfrm>
              <a:prstGeom prst="rect">
                <a:avLst/>
              </a:prstGeom>
              <a:noFill/>
              <a:ln w="3175" cap="flat" cmpd="sng" algn="ctr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defTabSz="4389438" eaLnBrk="1" fontAlgn="base" latinLnBrk="0" hangingPunct="1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86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ＭＳ Ｐゴシック" pitchFamily="34" charset="-128"/>
                </a:endParaRPr>
              </a:p>
            </p:txBody>
          </p:sp>
        </p:grpSp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D5A5CF2-65AC-4411-BDAF-F9EC57E9DC75}"/>
                </a:ext>
              </a:extLst>
            </p:cNvPr>
            <p:cNvSpPr txBox="1"/>
            <p:nvPr/>
          </p:nvSpPr>
          <p:spPr>
            <a:xfrm>
              <a:off x="2114620" y="4192847"/>
              <a:ext cx="7867578" cy="51556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5: </a:t>
              </a:r>
              <a:r>
                <a:rPr lang="en-US" altLang="en-US" sz="1100" dirty="0">
                  <a:latin typeface="Calibri" pitchFamily="34" charset="0"/>
                </a:rPr>
                <a:t>French Nuclear Safety Authority (ASN) equivalences for radiation zoning </a:t>
              </a:r>
              <a:endParaRPr lang="en-US" sz="1100" dirty="0"/>
            </a:p>
          </p:txBody>
        </p:sp>
      </p:grpSp>
      <p:pic>
        <p:nvPicPr>
          <p:cNvPr id="16" name="Image 15">
            <a:extLst>
              <a:ext uri="{FF2B5EF4-FFF2-40B4-BE49-F238E27FC236}">
                <a16:creationId xmlns:a16="http://schemas.microsoft.com/office/drawing/2014/main" id="{29542DF1-AB8E-4BE6-B996-FB043DA1816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7214" y="1953899"/>
            <a:ext cx="484419" cy="411931"/>
          </a:xfrm>
          <a:prstGeom prst="rect">
            <a:avLst/>
          </a:prstGeom>
        </p:spPr>
      </p:pic>
      <p:grpSp>
        <p:nvGrpSpPr>
          <p:cNvPr id="27" name="Groupe 26">
            <a:extLst>
              <a:ext uri="{FF2B5EF4-FFF2-40B4-BE49-F238E27FC236}">
                <a16:creationId xmlns:a16="http://schemas.microsoft.com/office/drawing/2014/main" id="{FA2F57B6-52A9-44B9-BCC0-98A8ABED776F}"/>
              </a:ext>
            </a:extLst>
          </p:cNvPr>
          <p:cNvGrpSpPr/>
          <p:nvPr/>
        </p:nvGrpSpPr>
        <p:grpSpPr>
          <a:xfrm>
            <a:off x="690830" y="1867967"/>
            <a:ext cx="5591296" cy="4496718"/>
            <a:chOff x="667754" y="1850667"/>
            <a:chExt cx="5591296" cy="4496718"/>
          </a:xfrm>
        </p:grpSpPr>
        <p:pic>
          <p:nvPicPr>
            <p:cNvPr id="13" name="Image 12">
              <a:extLst>
                <a:ext uri="{FF2B5EF4-FFF2-40B4-BE49-F238E27FC236}">
                  <a16:creationId xmlns:a16="http://schemas.microsoft.com/office/drawing/2014/main" id="{B64B24A3-9707-441E-830D-9E1CD6D255E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67754" y="1850667"/>
              <a:ext cx="5591296" cy="4231374"/>
            </a:xfrm>
            <a:prstGeom prst="rect">
              <a:avLst/>
            </a:prstGeom>
          </p:spPr>
        </p:pic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8B46F4E4-654F-43E9-80A8-ECCCA0F44278}"/>
                </a:ext>
              </a:extLst>
            </p:cNvPr>
            <p:cNvSpPr txBox="1"/>
            <p:nvPr/>
          </p:nvSpPr>
          <p:spPr>
            <a:xfrm>
              <a:off x="667754" y="6078127"/>
              <a:ext cx="5580646" cy="2692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11: Final zoning assessment in RayXpert®, view from the top, errors &lt; 30%</a:t>
              </a:r>
            </a:p>
          </p:txBody>
        </p:sp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2C8187B6-DC50-43F8-941C-ED8B66F97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9148" y="1953187"/>
              <a:ext cx="484419" cy="411931"/>
            </a:xfrm>
            <a:prstGeom prst="rect">
              <a:avLst/>
            </a:prstGeom>
          </p:spPr>
        </p:pic>
        <p:cxnSp>
          <p:nvCxnSpPr>
            <p:cNvPr id="14" name="Connecteur droit avec flèche 13">
              <a:extLst>
                <a:ext uri="{FF2B5EF4-FFF2-40B4-BE49-F238E27FC236}">
                  <a16:creationId xmlns:a16="http://schemas.microsoft.com/office/drawing/2014/main" id="{14D49950-734B-4E00-B59F-16B5694C544D}"/>
                </a:ext>
              </a:extLst>
            </p:cNvPr>
            <p:cNvCxnSpPr/>
            <p:nvPr/>
          </p:nvCxnSpPr>
          <p:spPr>
            <a:xfrm>
              <a:off x="2201114" y="4701854"/>
              <a:ext cx="0" cy="430306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1D46D356-5C58-4A17-8DF1-CBAB54D23361}"/>
                </a:ext>
              </a:extLst>
            </p:cNvPr>
            <p:cNvSpPr txBox="1"/>
            <p:nvPr/>
          </p:nvSpPr>
          <p:spPr>
            <a:xfrm>
              <a:off x="1497244" y="4764663"/>
              <a:ext cx="68958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100 cm</a:t>
              </a:r>
            </a:p>
          </p:txBody>
        </p:sp>
        <p:sp>
          <p:nvSpPr>
            <p:cNvPr id="23" name="ZoneTexte 22">
              <a:extLst>
                <a:ext uri="{FF2B5EF4-FFF2-40B4-BE49-F238E27FC236}">
                  <a16:creationId xmlns:a16="http://schemas.microsoft.com/office/drawing/2014/main" id="{E7061FF4-A1E4-46F5-93B9-7EF43330F84A}"/>
                </a:ext>
              </a:extLst>
            </p:cNvPr>
            <p:cNvSpPr txBox="1"/>
            <p:nvPr/>
          </p:nvSpPr>
          <p:spPr>
            <a:xfrm>
              <a:off x="4007075" y="3269520"/>
              <a:ext cx="6185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80 cm</a:t>
              </a:r>
            </a:p>
          </p:txBody>
        </p:sp>
        <p:cxnSp>
          <p:nvCxnSpPr>
            <p:cNvPr id="24" name="Connecteur droit avec flèche 23">
              <a:extLst>
                <a:ext uri="{FF2B5EF4-FFF2-40B4-BE49-F238E27FC236}">
                  <a16:creationId xmlns:a16="http://schemas.microsoft.com/office/drawing/2014/main" id="{1ED5696D-1137-41D0-A45F-9C2CBC10D51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065420" y="3615689"/>
              <a:ext cx="43030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ZoneTexte 36">
              <a:extLst>
                <a:ext uri="{FF2B5EF4-FFF2-40B4-BE49-F238E27FC236}">
                  <a16:creationId xmlns:a16="http://schemas.microsoft.com/office/drawing/2014/main" id="{5DADF650-5B1F-4262-9D94-DCD28A85218E}"/>
                </a:ext>
              </a:extLst>
            </p:cNvPr>
            <p:cNvSpPr txBox="1"/>
            <p:nvPr/>
          </p:nvSpPr>
          <p:spPr>
            <a:xfrm>
              <a:off x="949566" y="3477190"/>
              <a:ext cx="6185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60 cm</a:t>
              </a:r>
            </a:p>
          </p:txBody>
        </p:sp>
        <p:cxnSp>
          <p:nvCxnSpPr>
            <p:cNvPr id="38" name="Connecteur droit avec flèche 37">
              <a:extLst>
                <a:ext uri="{FF2B5EF4-FFF2-40B4-BE49-F238E27FC236}">
                  <a16:creationId xmlns:a16="http://schemas.microsoft.com/office/drawing/2014/main" id="{2397D9E4-2E4E-408C-9469-A5D7C34449A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174378" y="3754189"/>
              <a:ext cx="322866" cy="0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2FA1925F-699B-427C-A3DB-4DF850649913}"/>
                </a:ext>
              </a:extLst>
            </p:cNvPr>
            <p:cNvSpPr/>
            <p:nvPr/>
          </p:nvSpPr>
          <p:spPr>
            <a:xfrm>
              <a:off x="2066645" y="5490852"/>
              <a:ext cx="3701653" cy="31897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 anchorCtr="0"/>
            <a:lstStyle/>
            <a:p>
              <a:pPr algn="ctr">
                <a:spcBef>
                  <a:spcPts val="600"/>
                </a:spcBef>
              </a:pPr>
              <a:r>
                <a:rPr lang="en-US" altLang="fr-FR" sz="1600" b="1" dirty="0">
                  <a:solidFill>
                    <a:srgbClr val="00B0F0"/>
                  </a:solidFill>
                </a:rPr>
                <a:t>Maximum about 2 </a:t>
              </a:r>
              <a:r>
                <a:rPr lang="en-US" altLang="fr-FR" sz="1600" b="1" dirty="0" err="1">
                  <a:solidFill>
                    <a:srgbClr val="00B0F0"/>
                  </a:solidFill>
                </a:rPr>
                <a:t>μSv</a:t>
              </a:r>
              <a:r>
                <a:rPr lang="en-US" altLang="fr-FR" sz="1600" b="1" dirty="0">
                  <a:solidFill>
                    <a:srgbClr val="00B0F0"/>
                  </a:solidFill>
                </a:rPr>
                <a:t>/h</a:t>
              </a:r>
            </a:p>
          </p:txBody>
        </p:sp>
      </p:grpSp>
      <p:sp>
        <p:nvSpPr>
          <p:cNvPr id="53" name="Rectangle 52">
            <a:extLst>
              <a:ext uri="{FF2B5EF4-FFF2-40B4-BE49-F238E27FC236}">
                <a16:creationId xmlns:a16="http://schemas.microsoft.com/office/drawing/2014/main" id="{15BFA285-8C28-4382-B8B6-06EB12D9ECAD}"/>
              </a:ext>
            </a:extLst>
          </p:cNvPr>
          <p:cNvSpPr/>
          <p:nvPr/>
        </p:nvSpPr>
        <p:spPr>
          <a:xfrm>
            <a:off x="6478010" y="5766482"/>
            <a:ext cx="4999888" cy="7352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>
              <a:spcBef>
                <a:spcPts val="600"/>
              </a:spcBef>
            </a:pPr>
            <a:r>
              <a:rPr lang="en-US" altLang="fr-FR" sz="1400" b="1" dirty="0">
                <a:solidFill>
                  <a:schemeClr val="tx1"/>
                </a:solidFill>
                <a:sym typeface="Wingdings" panose="05000000000000000000" pitchFamily="2" charset="2"/>
              </a:rPr>
              <a:t>Reducing the dose rate outside the generator by a factor of 11,000 </a:t>
            </a:r>
            <a:r>
              <a:rPr lang="en-US" altLang="fr-FR" sz="1400" dirty="0">
                <a:solidFill>
                  <a:schemeClr val="tx1"/>
                </a:solidFill>
                <a:sym typeface="Wingdings" panose="05000000000000000000" pitchFamily="2" charset="2"/>
              </a:rPr>
              <a:t>and by a factor of 25,000 for the most problematic direction</a:t>
            </a:r>
            <a:endParaRPr lang="en-US" altLang="fr-FR" sz="1400" dirty="0">
              <a:solidFill>
                <a:schemeClr val="tx1"/>
              </a:solidFill>
            </a:endParaRPr>
          </a:p>
        </p:txBody>
      </p: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C3743512-A31D-4869-B1C6-4996A9D204A4}"/>
              </a:ext>
            </a:extLst>
          </p:cNvPr>
          <p:cNvGrpSpPr/>
          <p:nvPr/>
        </p:nvGrpSpPr>
        <p:grpSpPr>
          <a:xfrm>
            <a:off x="6483862" y="1873714"/>
            <a:ext cx="4816311" cy="3830177"/>
            <a:chOff x="6483862" y="1873714"/>
            <a:chExt cx="4816311" cy="3830177"/>
          </a:xfrm>
        </p:grpSpPr>
        <p:pic>
          <p:nvPicPr>
            <p:cNvPr id="30" name="Image 29">
              <a:extLst>
                <a:ext uri="{FF2B5EF4-FFF2-40B4-BE49-F238E27FC236}">
                  <a16:creationId xmlns:a16="http://schemas.microsoft.com/office/drawing/2014/main" id="{012290D1-D45F-4190-A58A-353BA67947F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509842" y="1873714"/>
              <a:ext cx="4790331" cy="3580142"/>
            </a:xfrm>
            <a:prstGeom prst="rect">
              <a:avLst/>
            </a:prstGeom>
          </p:spPr>
        </p:pic>
        <p:sp>
          <p:nvSpPr>
            <p:cNvPr id="19" name="ZoneTexte 18">
              <a:extLst>
                <a:ext uri="{FF2B5EF4-FFF2-40B4-BE49-F238E27FC236}">
                  <a16:creationId xmlns:a16="http://schemas.microsoft.com/office/drawing/2014/main" id="{A2809913-1F17-4A88-B462-E69A77C0F6C5}"/>
                </a:ext>
              </a:extLst>
            </p:cNvPr>
            <p:cNvSpPr txBox="1"/>
            <p:nvPr/>
          </p:nvSpPr>
          <p:spPr>
            <a:xfrm>
              <a:off x="6483862" y="5442281"/>
              <a:ext cx="48163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12: Final zoning assessment in RayXpert®, view from the side, errors &lt; 30% </a:t>
              </a:r>
            </a:p>
          </p:txBody>
        </p:sp>
        <p:sp>
          <p:nvSpPr>
            <p:cNvPr id="28" name="ZoneTexte 27">
              <a:extLst>
                <a:ext uri="{FF2B5EF4-FFF2-40B4-BE49-F238E27FC236}">
                  <a16:creationId xmlns:a16="http://schemas.microsoft.com/office/drawing/2014/main" id="{A06E7F55-B8FD-4F02-9F51-1FF5390BCDC8}"/>
                </a:ext>
              </a:extLst>
            </p:cNvPr>
            <p:cNvSpPr txBox="1"/>
            <p:nvPr/>
          </p:nvSpPr>
          <p:spPr>
            <a:xfrm>
              <a:off x="7327407" y="2969013"/>
              <a:ext cx="671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100 cm</a:t>
              </a:r>
            </a:p>
          </p:txBody>
        </p:sp>
        <p:cxnSp>
          <p:nvCxnSpPr>
            <p:cNvPr id="29" name="Connecteur droit avec flèche 28">
              <a:extLst>
                <a:ext uri="{FF2B5EF4-FFF2-40B4-BE49-F238E27FC236}">
                  <a16:creationId xmlns:a16="http://schemas.microsoft.com/office/drawing/2014/main" id="{C30A17CB-CB23-4973-B168-CE0D3B996EF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541715" y="3300157"/>
              <a:ext cx="352803" cy="1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cteur droit avec flèche 31">
              <a:extLst>
                <a:ext uri="{FF2B5EF4-FFF2-40B4-BE49-F238E27FC236}">
                  <a16:creationId xmlns:a16="http://schemas.microsoft.com/office/drawing/2014/main" id="{828D0CE6-D593-486D-AACC-CC8644AD5D98}"/>
                </a:ext>
              </a:extLst>
            </p:cNvPr>
            <p:cNvCxnSpPr>
              <a:cxnSpLocks/>
            </p:cNvCxnSpPr>
            <p:nvPr/>
          </p:nvCxnSpPr>
          <p:spPr>
            <a:xfrm>
              <a:off x="8977954" y="2626659"/>
              <a:ext cx="0" cy="497592"/>
            </a:xfrm>
            <a:prstGeom prst="straightConnector1">
              <a:avLst/>
            </a:prstGeom>
            <a:ln>
              <a:solidFill>
                <a:schemeClr val="tx1"/>
              </a:solidFill>
              <a:headEnd type="arrow" w="med" len="med"/>
              <a:tailEnd type="arrow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ZoneTexte 35">
              <a:extLst>
                <a:ext uri="{FF2B5EF4-FFF2-40B4-BE49-F238E27FC236}">
                  <a16:creationId xmlns:a16="http://schemas.microsoft.com/office/drawing/2014/main" id="{3269FC13-E439-4972-8E7F-C05C37C2060C}"/>
                </a:ext>
              </a:extLst>
            </p:cNvPr>
            <p:cNvSpPr txBox="1"/>
            <p:nvPr/>
          </p:nvSpPr>
          <p:spPr>
            <a:xfrm>
              <a:off x="8977954" y="2736955"/>
              <a:ext cx="67167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/>
                <a:t>110 cm</a:t>
              </a: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75C782C8-6246-41C1-B6A7-F1141244CB21}"/>
                </a:ext>
              </a:extLst>
            </p:cNvPr>
            <p:cNvSpPr/>
            <p:nvPr/>
          </p:nvSpPr>
          <p:spPr>
            <a:xfrm>
              <a:off x="8361193" y="3011637"/>
              <a:ext cx="420877" cy="124044"/>
            </a:xfrm>
            <a:prstGeom prst="rect">
              <a:avLst/>
            </a:prstGeom>
            <a:solidFill>
              <a:srgbClr val="00CCFF"/>
            </a:solidFill>
            <a:ln>
              <a:solidFill>
                <a:srgbClr val="00CC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10F66ED-DFF4-4C0D-9667-0B5CD0CFD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2061308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Nouvelle installation">
            <a:extLst>
              <a:ext uri="{FF2B5EF4-FFF2-40B4-BE49-F238E27FC236}">
                <a16:creationId xmlns:a16="http://schemas.microsoft.com/office/drawing/2014/main" id="{CFEA8B69-4C81-4CF7-9726-93CA99589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" r="1"/>
          <a:stretch/>
        </p:blipFill>
        <p:spPr bwMode="auto">
          <a:xfrm>
            <a:off x="-10455" y="0"/>
            <a:ext cx="1221291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397229" y="154607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6B371-D599-4A7D-B886-DCF31BFA13C6}"/>
              </a:ext>
            </a:extLst>
          </p:cNvPr>
          <p:cNvSpPr/>
          <p:nvPr/>
        </p:nvSpPr>
        <p:spPr>
          <a:xfrm>
            <a:off x="302004" y="378310"/>
            <a:ext cx="5410639" cy="6255985"/>
          </a:xfrm>
          <a:prstGeom prst="rect">
            <a:avLst/>
          </a:prstGeom>
          <a:solidFill>
            <a:srgbClr val="4472C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3ECA1E8-3208-47A7-9B71-9CC830BB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78428" y="-2774080"/>
            <a:ext cx="2603500" cy="971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2500" dirty="0">
                <a:solidFill>
                  <a:srgbClr val="FFFFFF"/>
                </a:solidFill>
                <a:latin typeface="Georgia" pitchFamily="18" charset="0"/>
              </a:rPr>
              <a:t>5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635B8A-9BE3-4CDE-A393-332E340E9796}"/>
              </a:ext>
            </a:extLst>
          </p:cNvPr>
          <p:cNvSpPr/>
          <p:nvPr/>
        </p:nvSpPr>
        <p:spPr bwMode="auto">
          <a:xfrm>
            <a:off x="292491" y="3424931"/>
            <a:ext cx="5410639" cy="6020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Conclusion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836949-539B-4281-9EE4-B80A89E0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17</a:t>
            </a:fld>
            <a:endParaRPr lang="en-US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4B6FAB9C-7713-4AC9-B2FE-9D96619F45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35834859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18</a:t>
            </a:fld>
            <a:endParaRPr lang="en-US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FAF1C23B-48D1-4561-8E01-ACE93301A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53" y="527878"/>
            <a:ext cx="1800000" cy="900000"/>
          </a:xfrm>
          <a:prstGeom prst="rect">
            <a:avLst/>
          </a:prstGeom>
        </p:spPr>
      </p:pic>
      <p:sp>
        <p:nvSpPr>
          <p:cNvPr id="47" name="Rectangle 3">
            <a:extLst>
              <a:ext uri="{FF2B5EF4-FFF2-40B4-BE49-F238E27FC236}">
                <a16:creationId xmlns:a16="http://schemas.microsoft.com/office/drawing/2014/main" id="{7400410B-4D93-48EA-8733-2E01654AC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3" y="468055"/>
            <a:ext cx="79470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Conclusion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FA20090-75D9-484F-8CD9-3158CD99E827}"/>
              </a:ext>
            </a:extLst>
          </p:cNvPr>
          <p:cNvSpPr txBox="1"/>
          <p:nvPr/>
        </p:nvSpPr>
        <p:spPr>
          <a:xfrm>
            <a:off x="574023" y="1728586"/>
            <a:ext cx="66903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fr-FR" dirty="0"/>
              <a:t>Import of STEP files for complex infrastructure geometry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dirty="0"/>
              <a:t>Monte Carlo calculation for shielding design </a:t>
            </a:r>
          </a:p>
          <a:p>
            <a:pPr marL="457200" indent="-457200" algn="just">
              <a:spcBef>
                <a:spcPts val="600"/>
              </a:spcBef>
              <a:buFont typeface="Wingdings" panose="05000000000000000000" pitchFamily="2" charset="2"/>
              <a:buChar char="Ø"/>
            </a:pPr>
            <a:r>
              <a:rPr lang="en-US" altLang="fr-FR" dirty="0"/>
              <a:t>CAD interface and dose mapping for shielding optimization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F701EF92-7C63-4E14-B996-1BC6FAE9DB57}"/>
              </a:ext>
            </a:extLst>
          </p:cNvPr>
          <p:cNvGrpSpPr/>
          <p:nvPr/>
        </p:nvGrpSpPr>
        <p:grpSpPr>
          <a:xfrm>
            <a:off x="695943" y="3084228"/>
            <a:ext cx="5877577" cy="2826333"/>
            <a:chOff x="989905" y="2991179"/>
            <a:chExt cx="5045775" cy="2383547"/>
          </a:xfrm>
        </p:grpSpPr>
        <p:grpSp>
          <p:nvGrpSpPr>
            <p:cNvPr id="19" name="Groupe 18">
              <a:extLst>
                <a:ext uri="{FF2B5EF4-FFF2-40B4-BE49-F238E27FC236}">
                  <a16:creationId xmlns:a16="http://schemas.microsoft.com/office/drawing/2014/main" id="{6F8FA6B5-CD6D-4DC3-9624-2004584E9E6C}"/>
                </a:ext>
              </a:extLst>
            </p:cNvPr>
            <p:cNvGrpSpPr/>
            <p:nvPr/>
          </p:nvGrpSpPr>
          <p:grpSpPr>
            <a:xfrm>
              <a:off x="989905" y="2991179"/>
              <a:ext cx="5045775" cy="2185839"/>
              <a:chOff x="15662916" y="5816316"/>
              <a:chExt cx="15600322" cy="7148297"/>
            </a:xfrm>
          </p:grpSpPr>
          <p:pic>
            <p:nvPicPr>
              <p:cNvPr id="20" name="Image 19">
                <a:extLst>
                  <a:ext uri="{FF2B5EF4-FFF2-40B4-BE49-F238E27FC236}">
                    <a16:creationId xmlns:a16="http://schemas.microsoft.com/office/drawing/2014/main" id="{260C3007-33A9-43F9-B105-DFEA825D48C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3821698" y="5900817"/>
                <a:ext cx="7441540" cy="7063796"/>
              </a:xfrm>
              <a:prstGeom prst="rect">
                <a:avLst/>
              </a:prstGeom>
            </p:spPr>
          </p:pic>
          <p:grpSp>
            <p:nvGrpSpPr>
              <p:cNvPr id="21" name="Groupe 20">
                <a:extLst>
                  <a:ext uri="{FF2B5EF4-FFF2-40B4-BE49-F238E27FC236}">
                    <a16:creationId xmlns:a16="http://schemas.microsoft.com/office/drawing/2014/main" id="{312D836F-560D-4224-8CAD-DE9F5F45301F}"/>
                  </a:ext>
                </a:extLst>
              </p:cNvPr>
              <p:cNvGrpSpPr/>
              <p:nvPr/>
            </p:nvGrpSpPr>
            <p:grpSpPr>
              <a:xfrm>
                <a:off x="15662916" y="5816316"/>
                <a:ext cx="15175714" cy="7063796"/>
                <a:chOff x="15662916" y="5816316"/>
                <a:chExt cx="15175714" cy="7063796"/>
              </a:xfrm>
            </p:grpSpPr>
            <p:pic>
              <p:nvPicPr>
                <p:cNvPr id="22" name="Image 21">
                  <a:extLst>
                    <a:ext uri="{FF2B5EF4-FFF2-40B4-BE49-F238E27FC236}">
                      <a16:creationId xmlns:a16="http://schemas.microsoft.com/office/drawing/2014/main" id="{94F37833-C156-48FB-8E10-06F30BA0F1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5662916" y="5816316"/>
                  <a:ext cx="7517087" cy="7063796"/>
                </a:xfrm>
                <a:prstGeom prst="rect">
                  <a:avLst/>
                </a:prstGeom>
              </p:spPr>
            </p:pic>
            <p:sp>
              <p:nvSpPr>
                <p:cNvPr id="25" name="Flèche : droite 24">
                  <a:extLst>
                    <a:ext uri="{FF2B5EF4-FFF2-40B4-BE49-F238E27FC236}">
                      <a16:creationId xmlns:a16="http://schemas.microsoft.com/office/drawing/2014/main" id="{1222D62F-EA7C-48BB-A499-6992AFCF1D68}"/>
                    </a:ext>
                  </a:extLst>
                </p:cNvPr>
                <p:cNvSpPr/>
                <p:nvPr/>
              </p:nvSpPr>
              <p:spPr bwMode="auto">
                <a:xfrm>
                  <a:off x="22937024" y="8942196"/>
                  <a:ext cx="884673" cy="812098"/>
                </a:xfrm>
                <a:prstGeom prst="rightArrow">
                  <a:avLst/>
                </a:prstGeom>
                <a:solidFill>
                  <a:srgbClr val="FF0000"/>
                </a:solidFill>
                <a:ln w="9525" cap="flat" cmpd="sng" algn="ctr">
                  <a:solidFill>
                    <a:srgbClr val="FF0000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4389438" rtl="0" eaLnBrk="1" fontAlgn="base" latinLnBrk="0" hangingPunct="1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1200" b="0" i="0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Arial" charset="0"/>
                  </a:endParaRPr>
                </a:p>
              </p:txBody>
            </p:sp>
            <p:pic>
              <p:nvPicPr>
                <p:cNvPr id="26" name="Image 25">
                  <a:extLst>
                    <a:ext uri="{FF2B5EF4-FFF2-40B4-BE49-F238E27FC236}">
                      <a16:creationId xmlns:a16="http://schemas.microsoft.com/office/drawing/2014/main" id="{4F60E05C-790F-4270-AA1B-3DE81A5923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9959603" y="6094950"/>
                  <a:ext cx="879027" cy="715827"/>
                </a:xfrm>
                <a:prstGeom prst="rect">
                  <a:avLst/>
                </a:prstGeom>
              </p:spPr>
            </p:pic>
            <p:pic>
              <p:nvPicPr>
                <p:cNvPr id="27" name="Image 26">
                  <a:extLst>
                    <a:ext uri="{FF2B5EF4-FFF2-40B4-BE49-F238E27FC236}">
                      <a16:creationId xmlns:a16="http://schemas.microsoft.com/office/drawing/2014/main" id="{389D29E6-5A15-4DEA-BD4E-F9382AACC6C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1954708" y="6094953"/>
                  <a:ext cx="879027" cy="715827"/>
                </a:xfrm>
                <a:prstGeom prst="rect">
                  <a:avLst/>
                </a:prstGeom>
              </p:spPr>
            </p:pic>
          </p:grpSp>
        </p:grpSp>
        <p:sp>
          <p:nvSpPr>
            <p:cNvPr id="29" name="ZoneTexte 28">
              <a:extLst>
                <a:ext uri="{FF2B5EF4-FFF2-40B4-BE49-F238E27FC236}">
                  <a16:creationId xmlns:a16="http://schemas.microsoft.com/office/drawing/2014/main" id="{5A120BC0-6671-45B3-9277-14394BAC7494}"/>
                </a:ext>
              </a:extLst>
            </p:cNvPr>
            <p:cNvSpPr txBox="1"/>
            <p:nvPr/>
          </p:nvSpPr>
          <p:spPr>
            <a:xfrm>
              <a:off x="989905" y="5154101"/>
              <a:ext cx="4816309" cy="2206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13: Zoning assessments in RayXpert® for a healthcare facility</a:t>
              </a:r>
            </a:p>
          </p:txBody>
        </p:sp>
      </p:grpSp>
      <p:pic>
        <p:nvPicPr>
          <p:cNvPr id="36" name="Image 35">
            <a:extLst>
              <a:ext uri="{FF2B5EF4-FFF2-40B4-BE49-F238E27FC236}">
                <a16:creationId xmlns:a16="http://schemas.microsoft.com/office/drawing/2014/main" id="{FB333C67-60E8-4551-B2A6-5F7C2ACF126C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641" r="8427"/>
          <a:stretch/>
        </p:blipFill>
        <p:spPr>
          <a:xfrm>
            <a:off x="6793663" y="1875579"/>
            <a:ext cx="4921669" cy="3553626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0ED5771A-5217-4C31-94F0-BBB9D46512D8}"/>
              </a:ext>
            </a:extLst>
          </p:cNvPr>
          <p:cNvSpPr txBox="1"/>
          <p:nvPr/>
        </p:nvSpPr>
        <p:spPr>
          <a:xfrm>
            <a:off x="6793663" y="5429205"/>
            <a:ext cx="481630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14: Determination of the origin of dose contribution thanks to the gradient mode of the dose mapping display feature in RayXpert®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9923A112-B75D-4503-BAF7-946BEC648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28512180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Nouvelle installation">
            <a:extLst>
              <a:ext uri="{FF2B5EF4-FFF2-40B4-BE49-F238E27FC236}">
                <a16:creationId xmlns:a16="http://schemas.microsoft.com/office/drawing/2014/main" id="{BE3FF01C-8556-4BEA-ACAA-160D0BAA7D6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-1" y="-7359"/>
            <a:ext cx="1219200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4983FDE9-ECA1-49A3-A214-4BF4D3A9FFD5}"/>
              </a:ext>
            </a:extLst>
          </p:cNvPr>
          <p:cNvSpPr/>
          <p:nvPr/>
        </p:nvSpPr>
        <p:spPr>
          <a:xfrm>
            <a:off x="1886276" y="580639"/>
            <a:ext cx="8419445" cy="5696721"/>
          </a:xfrm>
          <a:prstGeom prst="rect">
            <a:avLst/>
          </a:prstGeom>
          <a:solidFill>
            <a:srgbClr val="4472C4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Organigramme : Procédé 3">
            <a:extLst>
              <a:ext uri="{FF2B5EF4-FFF2-40B4-BE49-F238E27FC236}">
                <a16:creationId xmlns:a16="http://schemas.microsoft.com/office/drawing/2014/main" id="{4D5FB3A6-DE09-42C2-8F00-E13153AA59CC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Organigramme : Procédé 4">
            <a:extLst>
              <a:ext uri="{FF2B5EF4-FFF2-40B4-BE49-F238E27FC236}">
                <a16:creationId xmlns:a16="http://schemas.microsoft.com/office/drawing/2014/main" id="{3128681C-7C44-4D5B-82E0-9DA9E6917393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Organigramme : Procédé 5">
            <a:extLst>
              <a:ext uri="{FF2B5EF4-FFF2-40B4-BE49-F238E27FC236}">
                <a16:creationId xmlns:a16="http://schemas.microsoft.com/office/drawing/2014/main" id="{8B848A1F-C1D3-4623-B8E5-F6E637D3DB27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90A4D691-C14A-42C4-B624-2BF958E066E3}"/>
              </a:ext>
            </a:extLst>
          </p:cNvPr>
          <p:cNvGrpSpPr/>
          <p:nvPr/>
        </p:nvGrpSpPr>
        <p:grpSpPr>
          <a:xfrm>
            <a:off x="2566086" y="1317589"/>
            <a:ext cx="6919744" cy="2314652"/>
            <a:chOff x="2566086" y="1317589"/>
            <a:chExt cx="6919744" cy="2314652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8102745A-5527-48A1-9837-69847D5506D3}"/>
                </a:ext>
              </a:extLst>
            </p:cNvPr>
            <p:cNvSpPr txBox="1"/>
            <p:nvPr/>
          </p:nvSpPr>
          <p:spPr>
            <a:xfrm>
              <a:off x="2566086" y="1317589"/>
              <a:ext cx="6919744" cy="17851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Thank you </a:t>
              </a:r>
            </a:p>
          </p:txBody>
        </p:sp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2FA3441C-D4A0-4A62-A325-7FF6D12DD39D}"/>
                </a:ext>
              </a:extLst>
            </p:cNvPr>
            <p:cNvSpPr txBox="1"/>
            <p:nvPr/>
          </p:nvSpPr>
          <p:spPr>
            <a:xfrm>
              <a:off x="3665774" y="2862800"/>
              <a:ext cx="486044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For </a:t>
              </a:r>
              <a:r>
                <a:rPr lang="en-US" sz="44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your </a:t>
              </a:r>
              <a:r>
                <a:rPr lang="en-US" sz="4400" b="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attention</a:t>
              </a:r>
            </a:p>
          </p:txBody>
        </p:sp>
      </p:grpSp>
      <p:sp>
        <p:nvSpPr>
          <p:cNvPr id="2" name="ZoneTexte 1">
            <a:extLst>
              <a:ext uri="{FF2B5EF4-FFF2-40B4-BE49-F238E27FC236}">
                <a16:creationId xmlns:a16="http://schemas.microsoft.com/office/drawing/2014/main" id="{A9DD4C77-F592-491B-9A4C-A025495628F6}"/>
              </a:ext>
            </a:extLst>
          </p:cNvPr>
          <p:cNvSpPr txBox="1"/>
          <p:nvPr/>
        </p:nvSpPr>
        <p:spPr>
          <a:xfrm>
            <a:off x="7245866" y="5349911"/>
            <a:ext cx="2040759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www.rayxpert.com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08ED99AA-09DD-4E09-ABB4-DDF19D34DD83}"/>
              </a:ext>
            </a:extLst>
          </p:cNvPr>
          <p:cNvGrpSpPr/>
          <p:nvPr/>
        </p:nvGrpSpPr>
        <p:grpSpPr>
          <a:xfrm>
            <a:off x="2566086" y="4220239"/>
            <a:ext cx="3639892" cy="1112083"/>
            <a:chOff x="2062804" y="4065372"/>
            <a:chExt cx="3639892" cy="1112083"/>
          </a:xfrm>
        </p:grpSpPr>
        <p:pic>
          <p:nvPicPr>
            <p:cNvPr id="20" name="Image 19">
              <a:extLst>
                <a:ext uri="{FF2B5EF4-FFF2-40B4-BE49-F238E27FC236}">
                  <a16:creationId xmlns:a16="http://schemas.microsoft.com/office/drawing/2014/main" id="{CA3CF6F8-CDDB-4508-81E6-4E36CE9208C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804" y="4756255"/>
              <a:ext cx="421200" cy="421200"/>
            </a:xfrm>
            <a:prstGeom prst="rect">
              <a:avLst/>
            </a:prstGeom>
          </p:spPr>
        </p:pic>
        <p:pic>
          <p:nvPicPr>
            <p:cNvPr id="22" name="Image 21">
              <a:extLst>
                <a:ext uri="{FF2B5EF4-FFF2-40B4-BE49-F238E27FC236}">
                  <a16:creationId xmlns:a16="http://schemas.microsoft.com/office/drawing/2014/main" id="{F36CAF4D-9F11-4A2A-A06F-BEEA4993F34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2804" y="4120448"/>
              <a:ext cx="421200" cy="421200"/>
            </a:xfrm>
            <a:prstGeom prst="rect">
              <a:avLst/>
            </a:prstGeom>
          </p:spPr>
        </p:pic>
        <p:sp>
          <p:nvSpPr>
            <p:cNvPr id="26" name="Espace réservé du texte 2">
              <a:extLst>
                <a:ext uri="{FF2B5EF4-FFF2-40B4-BE49-F238E27FC236}">
                  <a16:creationId xmlns:a16="http://schemas.microsoft.com/office/drawing/2014/main" id="{76307C74-23A3-4808-9BDA-781116A8ABB7}"/>
                </a:ext>
              </a:extLst>
            </p:cNvPr>
            <p:cNvSpPr txBox="1">
              <a:spLocks/>
            </p:cNvSpPr>
            <p:nvPr/>
          </p:nvSpPr>
          <p:spPr>
            <a:xfrm>
              <a:off x="2639601" y="4799717"/>
              <a:ext cx="3063095" cy="338554"/>
            </a:xfrm>
            <a:prstGeom prst="rect">
              <a:avLst/>
            </a:prstGeom>
          </p:spPr>
          <p:txBody>
            <a:bodyPr vert="horz" lIns="91440" tIns="45720" rIns="91440" bIns="45720" rtlCol="0" anchor="ctr"/>
            <a:lstStyle>
              <a:defPPr>
                <a:defRPr lang="fr-FR"/>
              </a:defPPr>
              <a:lvl1pPr marL="0" indent="0" algn="l" defTabSz="914400" rtl="0" eaLnBrk="1" latinLnBrk="0" hangingPunct="1">
                <a:buNone/>
                <a:defRPr sz="1600" b="1" kern="1200">
                  <a:solidFill>
                    <a:schemeClr val="tx1">
                      <a:tint val="75000"/>
                    </a:schemeClr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800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ines.duarte@trad.fr</a:t>
              </a:r>
            </a:p>
          </p:txBody>
        </p:sp>
        <p:sp>
          <p:nvSpPr>
            <p:cNvPr id="27" name="ZoneTexte 26">
              <a:extLst>
                <a:ext uri="{FF2B5EF4-FFF2-40B4-BE49-F238E27FC236}">
                  <a16:creationId xmlns:a16="http://schemas.microsoft.com/office/drawing/2014/main" id="{2B8EB271-86C6-4E18-BC53-16ADB4A6EF15}"/>
                </a:ext>
              </a:extLst>
            </p:cNvPr>
            <p:cNvSpPr txBox="1"/>
            <p:nvPr/>
          </p:nvSpPr>
          <p:spPr>
            <a:xfrm>
              <a:off x="2639601" y="4065372"/>
              <a:ext cx="218024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907 </a:t>
              </a:r>
              <a:r>
                <a:rPr lang="en-US" dirty="0" err="1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voie</a:t>
              </a:r>
              <a:r>
                <a:rPr lang="en-US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 </a:t>
              </a:r>
              <a:r>
                <a:rPr lang="en-US" dirty="0" err="1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l’Occitane</a:t>
              </a:r>
              <a:endPara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  <a:p>
              <a:r>
                <a:rPr lang="en-US" dirty="0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31670 </a:t>
              </a:r>
              <a:r>
                <a:rPr lang="en-US" dirty="0" err="1">
                  <a:solidFill>
                    <a:schemeClr val="bg1"/>
                  </a:solidFill>
                  <a:latin typeface="Gadugi" panose="020B0502040204020203" pitchFamily="34" charset="0"/>
                  <a:ea typeface="Gadugi" panose="020B0502040204020203" pitchFamily="34" charset="0"/>
                </a:rPr>
                <a:t>Labège</a:t>
              </a:r>
              <a:endParaRPr lang="en-US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endParaRPr>
            </a:p>
          </p:txBody>
        </p:sp>
      </p:grp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E45CDE45-2DF8-44BE-AFF1-CF13B5B103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19</a:t>
            </a:fld>
            <a:endParaRPr lang="en-US" dirty="0"/>
          </a:p>
        </p:txBody>
      </p:sp>
      <p:sp>
        <p:nvSpPr>
          <p:cNvPr id="9" name="Espace réservé du pied de page 8">
            <a:extLst>
              <a:ext uri="{FF2B5EF4-FFF2-40B4-BE49-F238E27FC236}">
                <a16:creationId xmlns:a16="http://schemas.microsoft.com/office/drawing/2014/main" id="{1BBE5FC6-971C-4482-A043-415CE1FAC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22675490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397229" y="154607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2D7FE84-4F79-4545-9A60-98522FCC31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2</a:t>
            </a:fld>
            <a:endParaRPr lang="en-US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1480D8-DF73-4175-8E8B-C0981A7DE1C0}"/>
              </a:ext>
            </a:extLst>
          </p:cNvPr>
          <p:cNvSpPr txBox="1"/>
          <p:nvPr/>
        </p:nvSpPr>
        <p:spPr>
          <a:xfrm>
            <a:off x="741107" y="1427878"/>
            <a:ext cx="10709786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/>
              <a:t>Who are we ?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/>
              <a:t>The positron generator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/>
              <a:t>The objectives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/>
              <a:t>The radiation assessments </a:t>
            </a:r>
          </a:p>
          <a:p>
            <a:pPr marL="742950" indent="-742950">
              <a:lnSpc>
                <a:spcPct val="150000"/>
              </a:lnSpc>
              <a:buFont typeface="+mj-lt"/>
              <a:buAutoNum type="arabicPeriod"/>
            </a:pPr>
            <a:r>
              <a:rPr lang="en-US" sz="3600" b="1" dirty="0"/>
              <a:t>Conclusion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8BF1BED9-FD0B-4D03-9CEB-CFFA91A4F63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53" y="527878"/>
            <a:ext cx="1800000" cy="900000"/>
          </a:xfrm>
          <a:prstGeom prst="rect">
            <a:avLst/>
          </a:prstGeom>
        </p:spPr>
      </p:pic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8753C9A3-4EA5-46C0-B7ED-EC19832B6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dirty="0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27455308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Nouvelle installation">
            <a:extLst>
              <a:ext uri="{FF2B5EF4-FFF2-40B4-BE49-F238E27FC236}">
                <a16:creationId xmlns:a16="http://schemas.microsoft.com/office/drawing/2014/main" id="{8B2BB268-8170-4DFD-B130-0008A504D9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" r="1"/>
          <a:stretch/>
        </p:blipFill>
        <p:spPr bwMode="auto">
          <a:xfrm>
            <a:off x="-20910" y="-6902"/>
            <a:ext cx="1221291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397229" y="154607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6B371-D599-4A7D-B886-DCF31BFA13C6}"/>
              </a:ext>
            </a:extLst>
          </p:cNvPr>
          <p:cNvSpPr/>
          <p:nvPr/>
        </p:nvSpPr>
        <p:spPr>
          <a:xfrm>
            <a:off x="302004" y="378310"/>
            <a:ext cx="5410639" cy="6255985"/>
          </a:xfrm>
          <a:prstGeom prst="rect">
            <a:avLst/>
          </a:prstGeom>
          <a:solidFill>
            <a:srgbClr val="4472C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3ECA1E8-3208-47A7-9B71-9CC830BB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779" y="-2095174"/>
            <a:ext cx="2603500" cy="971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2500" dirty="0">
                <a:solidFill>
                  <a:srgbClr val="FFFFFF"/>
                </a:solidFill>
                <a:latin typeface="Georgia" pitchFamily="18" charset="0"/>
              </a:rPr>
              <a:t>1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635B8A-9BE3-4CDE-A393-332E340E9796}"/>
              </a:ext>
            </a:extLst>
          </p:cNvPr>
          <p:cNvSpPr/>
          <p:nvPr/>
        </p:nvSpPr>
        <p:spPr bwMode="auto">
          <a:xfrm>
            <a:off x="292491" y="3424931"/>
            <a:ext cx="5410639" cy="602088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Who are we ?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836949-539B-4281-9EE4-B80A89E0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3</a:t>
            </a:fld>
            <a:endParaRPr lang="en-US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62A5E56D-87B2-4D6F-A008-009DC2173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23670466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4</a:t>
            </a:fld>
            <a:endParaRPr lang="en-US" dirty="0"/>
          </a:p>
        </p:txBody>
      </p:sp>
      <p:pic>
        <p:nvPicPr>
          <p:cNvPr id="45" name="Image 44">
            <a:extLst>
              <a:ext uri="{FF2B5EF4-FFF2-40B4-BE49-F238E27FC236}">
                <a16:creationId xmlns:a16="http://schemas.microsoft.com/office/drawing/2014/main" id="{FAF1C23B-48D1-4561-8E01-ACE93301A5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62653" y="527878"/>
            <a:ext cx="1800000" cy="900000"/>
          </a:xfrm>
          <a:prstGeom prst="rect">
            <a:avLst/>
          </a:prstGeom>
        </p:spPr>
      </p:pic>
      <p:grpSp>
        <p:nvGrpSpPr>
          <p:cNvPr id="28" name="Groupe 27">
            <a:extLst>
              <a:ext uri="{FF2B5EF4-FFF2-40B4-BE49-F238E27FC236}">
                <a16:creationId xmlns:a16="http://schemas.microsoft.com/office/drawing/2014/main" id="{17295185-BB2A-4F5C-930F-A859B01773E8}"/>
              </a:ext>
            </a:extLst>
          </p:cNvPr>
          <p:cNvGrpSpPr/>
          <p:nvPr/>
        </p:nvGrpSpPr>
        <p:grpSpPr>
          <a:xfrm>
            <a:off x="318895" y="1865091"/>
            <a:ext cx="3466171" cy="4528221"/>
            <a:chOff x="4604064" y="1967110"/>
            <a:chExt cx="3466171" cy="4528221"/>
          </a:xfrm>
        </p:grpSpPr>
        <p:sp>
          <p:nvSpPr>
            <p:cNvPr id="3" name="ZoneTexte 2">
              <a:extLst>
                <a:ext uri="{FF2B5EF4-FFF2-40B4-BE49-F238E27FC236}">
                  <a16:creationId xmlns:a16="http://schemas.microsoft.com/office/drawing/2014/main" id="{4F349AE4-3394-48FD-A814-533F6C010DCF}"/>
                </a:ext>
              </a:extLst>
            </p:cNvPr>
            <p:cNvSpPr txBox="1"/>
            <p:nvPr/>
          </p:nvSpPr>
          <p:spPr>
            <a:xfrm>
              <a:off x="5157407" y="1967110"/>
              <a:ext cx="228260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a typeface="Gadugi" panose="020B0502040204020203" pitchFamily="34" charset="0"/>
                </a:rPr>
                <a:t>RADIATION RESISTANCE TESTS</a:t>
              </a:r>
            </a:p>
          </p:txBody>
        </p:sp>
        <p:grpSp>
          <p:nvGrpSpPr>
            <p:cNvPr id="11" name="Groupe 10">
              <a:extLst>
                <a:ext uri="{FF2B5EF4-FFF2-40B4-BE49-F238E27FC236}">
                  <a16:creationId xmlns:a16="http://schemas.microsoft.com/office/drawing/2014/main" id="{D41E12EF-67F0-4019-9AD5-5638D97A2943}"/>
                </a:ext>
              </a:extLst>
            </p:cNvPr>
            <p:cNvGrpSpPr/>
            <p:nvPr/>
          </p:nvGrpSpPr>
          <p:grpSpPr>
            <a:xfrm>
              <a:off x="4604064" y="2773946"/>
              <a:ext cx="3466171" cy="3721385"/>
              <a:chOff x="4849693" y="2764742"/>
              <a:chExt cx="3768873" cy="3902066"/>
            </a:xfrm>
          </p:grpSpPr>
          <p:grpSp>
            <p:nvGrpSpPr>
              <p:cNvPr id="10" name="Groupe 9">
                <a:extLst>
                  <a:ext uri="{FF2B5EF4-FFF2-40B4-BE49-F238E27FC236}">
                    <a16:creationId xmlns:a16="http://schemas.microsoft.com/office/drawing/2014/main" id="{3A8F4B18-5E0E-43FF-9B13-CBCEAEEF2FB1}"/>
                  </a:ext>
                </a:extLst>
              </p:cNvPr>
              <p:cNvGrpSpPr/>
              <p:nvPr/>
            </p:nvGrpSpPr>
            <p:grpSpPr>
              <a:xfrm>
                <a:off x="4849693" y="2764742"/>
                <a:ext cx="3760907" cy="2532974"/>
                <a:chOff x="4849693" y="2764742"/>
                <a:chExt cx="3760907" cy="2532974"/>
              </a:xfrm>
            </p:grpSpPr>
            <p:pic>
              <p:nvPicPr>
                <p:cNvPr id="35" name="Image 34">
                  <a:extLst>
                    <a:ext uri="{FF2B5EF4-FFF2-40B4-BE49-F238E27FC236}">
                      <a16:creationId xmlns:a16="http://schemas.microsoft.com/office/drawing/2014/main" id="{DF64E403-1088-452F-BA60-76DCB49AE9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4">
                  <a:extLst>
                    <a:ext uri="{BEBA8EAE-BF5A-486C-A8C5-ECC9F3942E4B}">
                      <a14:imgProps xmlns:a14="http://schemas.microsoft.com/office/drawing/2010/main">
                        <a14:imgLayer r:embed="rId5">
                          <a14:imgEffect>
                            <a14:saturation sat="66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3253"/>
                <a:stretch/>
              </p:blipFill>
              <p:spPr>
                <a:xfrm>
                  <a:off x="4853717" y="2764742"/>
                  <a:ext cx="3756883" cy="1226716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  <p:pic>
              <p:nvPicPr>
                <p:cNvPr id="36" name="Image 35">
                  <a:extLst>
                    <a:ext uri="{FF2B5EF4-FFF2-40B4-BE49-F238E27FC236}">
                      <a16:creationId xmlns:a16="http://schemas.microsoft.com/office/drawing/2014/main" id="{66EBAEE7-5AA4-464D-9001-40FCD533770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6">
                  <a:extLst>
                    <a:ext uri="{BEBA8EAE-BF5A-486C-A8C5-ECC9F3942E4B}">
                      <a14:imgProps xmlns:a14="http://schemas.microsoft.com/office/drawing/2010/main">
                        <a14:imgLayer r:embed="rId7">
                          <a14:imgEffect>
                            <a14:colorTemperature colorTemp="7200"/>
                          </a14:imgEffect>
                          <a14:imgEffect>
                            <a14:brightnessContrast bright="20000" contrast="20000"/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004" r="10715"/>
                <a:stretch/>
              </p:blipFill>
              <p:spPr>
                <a:xfrm>
                  <a:off x="4849693" y="4066731"/>
                  <a:ext cx="3760907" cy="1230985"/>
                </a:xfrm>
                <a:prstGeom prst="rect">
                  <a:avLst/>
                </a:prstGeom>
                <a:ln>
                  <a:noFill/>
                </a:ln>
                <a:effectLst>
                  <a:outerShdw blurRad="292100" dist="139700" dir="2700000" algn="tl" rotWithShape="0">
                    <a:srgbClr val="333333">
                      <a:alpha val="65000"/>
                    </a:srgbClr>
                  </a:outerShdw>
                </a:effectLst>
              </p:spPr>
            </p:pic>
          </p:grpSp>
          <p:pic>
            <p:nvPicPr>
              <p:cNvPr id="9" name="Image 8">
                <a:extLst>
                  <a:ext uri="{FF2B5EF4-FFF2-40B4-BE49-F238E27FC236}">
                    <a16:creationId xmlns:a16="http://schemas.microsoft.com/office/drawing/2014/main" id="{19F4A2F0-7978-4E66-82BA-59F4C90075A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brightnessContrast bright="40000" contras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26" r="28235"/>
              <a:stretch/>
            </p:blipFill>
            <p:spPr>
              <a:xfrm>
                <a:off x="4858164" y="5382128"/>
                <a:ext cx="3760402" cy="1284680"/>
              </a:xfrm>
              <a:prstGeom prst="rect">
                <a:avLst/>
              </a:prstGeom>
              <a:ln>
                <a:noFill/>
              </a:ln>
              <a:effectLst>
                <a:outerShdw blurRad="190500" algn="tl" rotWithShape="0">
                  <a:srgbClr val="000000">
                    <a:alpha val="70000"/>
                  </a:srgbClr>
                </a:outerShdw>
              </a:effectLst>
            </p:spPr>
          </p:pic>
        </p:grp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id="{E855193B-D08A-45E6-A808-B6EA5D0FE108}"/>
              </a:ext>
            </a:extLst>
          </p:cNvPr>
          <p:cNvGrpSpPr/>
          <p:nvPr/>
        </p:nvGrpSpPr>
        <p:grpSpPr>
          <a:xfrm>
            <a:off x="3968168" y="2003461"/>
            <a:ext cx="3455144" cy="3286782"/>
            <a:chOff x="8494822" y="1967109"/>
            <a:chExt cx="3455144" cy="3286782"/>
          </a:xfrm>
        </p:grpSpPr>
        <p:sp>
          <p:nvSpPr>
            <p:cNvPr id="33" name="ZoneTexte 32">
              <a:extLst>
                <a:ext uri="{FF2B5EF4-FFF2-40B4-BE49-F238E27FC236}">
                  <a16:creationId xmlns:a16="http://schemas.microsoft.com/office/drawing/2014/main" id="{36A45804-53C1-4EF7-B6B9-CF01EF313DA8}"/>
                </a:ext>
              </a:extLst>
            </p:cNvPr>
            <p:cNvSpPr txBox="1"/>
            <p:nvPr/>
          </p:nvSpPr>
          <p:spPr>
            <a:xfrm>
              <a:off x="8609710" y="1967109"/>
              <a:ext cx="32253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ea typeface="Gadugi" panose="020B0502040204020203" pitchFamily="34" charset="0"/>
                </a:rPr>
                <a:t>ELECTRONIC COMPONENTS</a:t>
              </a:r>
            </a:p>
          </p:txBody>
        </p:sp>
        <p:pic>
          <p:nvPicPr>
            <p:cNvPr id="44" name="Image 43">
              <a:extLst>
                <a:ext uri="{FF2B5EF4-FFF2-40B4-BE49-F238E27FC236}">
                  <a16:creationId xmlns:a16="http://schemas.microsoft.com/office/drawing/2014/main" id="{E69D0C62-4088-4F71-B607-7814D26381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17701" r="19187"/>
            <a:stretch/>
          </p:blipFill>
          <p:spPr>
            <a:xfrm>
              <a:off x="8494822" y="3845460"/>
              <a:ext cx="3455144" cy="1408431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15" name="Image 14">
              <a:extLst>
                <a:ext uri="{FF2B5EF4-FFF2-40B4-BE49-F238E27FC236}">
                  <a16:creationId xmlns:a16="http://schemas.microsoft.com/office/drawing/2014/main" id="{ED5C8E5B-885C-46EB-915F-E72CD2E31A7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94599" y="2394575"/>
              <a:ext cx="1995667" cy="1496223"/>
            </a:xfrm>
            <a:prstGeom prst="rect">
              <a:avLst/>
            </a:prstGeom>
          </p:spPr>
        </p:pic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8FD11939-D44A-4142-A08E-A78E318B1585}"/>
              </a:ext>
            </a:extLst>
          </p:cNvPr>
          <p:cNvGrpSpPr/>
          <p:nvPr/>
        </p:nvGrpSpPr>
        <p:grpSpPr>
          <a:xfrm>
            <a:off x="4223675" y="5500926"/>
            <a:ext cx="2937790" cy="935352"/>
            <a:chOff x="8301750" y="5583333"/>
            <a:chExt cx="2937790" cy="93535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2D37F6F-F24E-428D-9C2E-EE6D3952B07E}"/>
                </a:ext>
              </a:extLst>
            </p:cNvPr>
            <p:cNvSpPr/>
            <p:nvPr/>
          </p:nvSpPr>
          <p:spPr>
            <a:xfrm>
              <a:off x="8301750" y="5583333"/>
              <a:ext cx="2410275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b="1" dirty="0">
                  <a:ea typeface="Gadugi" panose="020B0502040204020203" pitchFamily="34" charset="0"/>
                </a:rPr>
                <a:t>For more information : </a:t>
              </a:r>
              <a:endParaRPr lang="en-US" b="1" dirty="0">
                <a:ea typeface="Gadugi" panose="020B0502040204020203" pitchFamily="34" charset="0"/>
                <a:hlinkClick r:id="rId1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endParaRPr>
            </a:p>
            <a:p>
              <a:r>
                <a:rPr lang="en-US" dirty="0">
                  <a:solidFill>
                    <a:srgbClr val="0563C1"/>
                  </a:solidFill>
                  <a:hlinkClick r:id="rId12"/>
                </a:rPr>
                <a:t>rayxpert.com</a:t>
              </a:r>
              <a:endParaRPr lang="en-US" dirty="0">
                <a:solidFill>
                  <a:srgbClr val="0563C1"/>
                </a:solidFill>
              </a:endParaRPr>
            </a:p>
            <a:p>
              <a:r>
                <a:rPr lang="en-US" dirty="0">
                  <a:hlinkClick r:id="rId13"/>
                </a:rPr>
                <a:t>trad.fr</a:t>
              </a:r>
              <a:endParaRPr lang="en-US" dirty="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132E3FF-F135-424C-9346-39683F2B8341}"/>
                </a:ext>
              </a:extLst>
            </p:cNvPr>
            <p:cNvSpPr/>
            <p:nvPr/>
          </p:nvSpPr>
          <p:spPr>
            <a:xfrm>
              <a:off x="9815496" y="5872354"/>
              <a:ext cx="142404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dirty="0">
                  <a:solidFill>
                    <a:schemeClr val="accent1"/>
                  </a:solidFill>
                  <a:hlinkClick r:id="rId14">
                    <a:extLst>
                      <a:ext uri="{A12FA001-AC4F-418D-AE19-62706E023703}">
                        <ahyp:hlinkClr xmlns:ahyp="http://schemas.microsoft.com/office/drawing/2018/hyperlinkcolor" val="tx"/>
                      </a:ext>
                    </a:extLst>
                  </a:hlinkClick>
                </a:rPr>
                <a:t>r2cots.com</a:t>
              </a:r>
              <a:endParaRPr lang="en-US" dirty="0">
                <a:solidFill>
                  <a:schemeClr val="accent1"/>
                </a:solidFill>
              </a:endParaRPr>
            </a:p>
            <a:p>
              <a:r>
                <a:rPr lang="en-US" dirty="0">
                  <a:hlinkClick r:id="rId15"/>
                </a:rPr>
                <a:t>fastrad.net</a:t>
              </a:r>
              <a:endParaRPr lang="en-US" dirty="0"/>
            </a:p>
          </p:txBody>
        </p:sp>
      </p:grpSp>
      <p:grpSp>
        <p:nvGrpSpPr>
          <p:cNvPr id="19" name="Groupe 18">
            <a:extLst>
              <a:ext uri="{FF2B5EF4-FFF2-40B4-BE49-F238E27FC236}">
                <a16:creationId xmlns:a16="http://schemas.microsoft.com/office/drawing/2014/main" id="{2477D2AB-7E4F-43F2-B8DF-39F54FCFE5A1}"/>
              </a:ext>
            </a:extLst>
          </p:cNvPr>
          <p:cNvGrpSpPr/>
          <p:nvPr/>
        </p:nvGrpSpPr>
        <p:grpSpPr>
          <a:xfrm>
            <a:off x="7588849" y="1865091"/>
            <a:ext cx="4276465" cy="4545475"/>
            <a:chOff x="154399" y="1967109"/>
            <a:chExt cx="4276465" cy="4545475"/>
          </a:xfrm>
        </p:grpSpPr>
        <p:grpSp>
          <p:nvGrpSpPr>
            <p:cNvPr id="27" name="Groupe 26">
              <a:extLst>
                <a:ext uri="{FF2B5EF4-FFF2-40B4-BE49-F238E27FC236}">
                  <a16:creationId xmlns:a16="http://schemas.microsoft.com/office/drawing/2014/main" id="{B02A8080-D896-4FE4-AF20-BC57600FDB94}"/>
                </a:ext>
              </a:extLst>
            </p:cNvPr>
            <p:cNvGrpSpPr/>
            <p:nvPr/>
          </p:nvGrpSpPr>
          <p:grpSpPr>
            <a:xfrm>
              <a:off x="154399" y="1967109"/>
              <a:ext cx="4276465" cy="4545475"/>
              <a:chOff x="94283" y="1904940"/>
              <a:chExt cx="4276465" cy="4545475"/>
            </a:xfrm>
          </p:grpSpPr>
          <p:grpSp>
            <p:nvGrpSpPr>
              <p:cNvPr id="4" name="Groupe 3">
                <a:extLst>
                  <a:ext uri="{FF2B5EF4-FFF2-40B4-BE49-F238E27FC236}">
                    <a16:creationId xmlns:a16="http://schemas.microsoft.com/office/drawing/2014/main" id="{BC2A2506-FB7C-43E4-ADCA-2CDF46EFB106}"/>
                  </a:ext>
                </a:extLst>
              </p:cNvPr>
              <p:cNvGrpSpPr/>
              <p:nvPr/>
            </p:nvGrpSpPr>
            <p:grpSpPr>
              <a:xfrm>
                <a:off x="94283" y="2711776"/>
                <a:ext cx="4276465" cy="3738639"/>
                <a:chOff x="390440" y="2773945"/>
                <a:chExt cx="4276465" cy="3738639"/>
              </a:xfrm>
            </p:grpSpPr>
            <p:pic>
              <p:nvPicPr>
                <p:cNvPr id="63" name="Image 62">
                  <a:extLst>
                    <a:ext uri="{FF2B5EF4-FFF2-40B4-BE49-F238E27FC236}">
                      <a16:creationId xmlns:a16="http://schemas.microsoft.com/office/drawing/2014/main" id="{62BB2BC7-7ACD-465C-869D-AA335201B66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6"/>
                <a:srcRect l="6483"/>
                <a:stretch/>
              </p:blipFill>
              <p:spPr>
                <a:xfrm>
                  <a:off x="401666" y="5232136"/>
                  <a:ext cx="2033200" cy="1276029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68" name="Image 67">
                  <a:extLst>
                    <a:ext uri="{FF2B5EF4-FFF2-40B4-BE49-F238E27FC236}">
                      <a16:creationId xmlns:a16="http://schemas.microsoft.com/office/drawing/2014/main" id="{3F3E9B00-14D9-487A-835A-F2C7F4D5FCA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7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26486"/>
                <a:stretch/>
              </p:blipFill>
              <p:spPr>
                <a:xfrm>
                  <a:off x="2492759" y="5236555"/>
                  <a:ext cx="2174146" cy="1276029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  <p:pic>
              <p:nvPicPr>
                <p:cNvPr id="94" name="Image 93">
                  <a:extLst>
                    <a:ext uri="{FF2B5EF4-FFF2-40B4-BE49-F238E27FC236}">
                      <a16:creationId xmlns:a16="http://schemas.microsoft.com/office/drawing/2014/main" id="{AAF7015A-4E73-45F5-9016-13D9E91DFD0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18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9228"/>
                <a:stretch/>
              </p:blipFill>
              <p:spPr>
                <a:xfrm>
                  <a:off x="390440" y="2773945"/>
                  <a:ext cx="4275804" cy="2424503"/>
                </a:xfrm>
                <a:prstGeom prst="rect">
                  <a:avLst/>
                </a:prstGeom>
                <a:ln>
                  <a:noFill/>
                </a:ln>
                <a:effectLst>
                  <a:outerShdw blurRad="190500" algn="tl" rotWithShape="0">
                    <a:srgbClr val="000000">
                      <a:alpha val="70000"/>
                    </a:srgbClr>
                  </a:outerShdw>
                </a:effectLst>
              </p:spPr>
            </p:pic>
          </p:grp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C3427F85-0B64-40B6-A494-F256A29B9492}"/>
                  </a:ext>
                </a:extLst>
              </p:cNvPr>
              <p:cNvSpPr/>
              <p:nvPr/>
            </p:nvSpPr>
            <p:spPr>
              <a:xfrm>
                <a:off x="935610" y="1904940"/>
                <a:ext cx="2894509" cy="64633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b="1" dirty="0">
                    <a:ea typeface="Gadugi" panose="020B0502040204020203" pitchFamily="34" charset="0"/>
                  </a:rPr>
                  <a:t>SOFTWARES EDITORS</a:t>
                </a:r>
              </a:p>
              <a:p>
                <a:pPr algn="ctr"/>
                <a:r>
                  <a:rPr lang="en-US" b="1" dirty="0">
                    <a:ea typeface="Gadugi" panose="020B0502040204020203" pitchFamily="34" charset="0"/>
                  </a:rPr>
                  <a:t>&amp; ENGINEERING	</a:t>
                </a:r>
              </a:p>
            </p:txBody>
          </p:sp>
        </p:grpSp>
        <p:pic>
          <p:nvPicPr>
            <p:cNvPr id="17" name="Image 16">
              <a:extLst>
                <a:ext uri="{FF2B5EF4-FFF2-40B4-BE49-F238E27FC236}">
                  <a16:creationId xmlns:a16="http://schemas.microsoft.com/office/drawing/2014/main" id="{82604594-FF35-4A43-9D51-9CCADE4865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7159" y="5323155"/>
              <a:ext cx="559579" cy="559579"/>
            </a:xfrm>
            <a:prstGeom prst="rect">
              <a:avLst/>
            </a:prstGeom>
          </p:spPr>
        </p:pic>
        <p:pic>
          <p:nvPicPr>
            <p:cNvPr id="46" name="Image 45">
              <a:extLst>
                <a:ext uri="{FF2B5EF4-FFF2-40B4-BE49-F238E27FC236}">
                  <a16:creationId xmlns:a16="http://schemas.microsoft.com/office/drawing/2014/main" id="{06318D18-A5F0-4F92-871C-BDAE8F548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2004" y="5347073"/>
              <a:ext cx="1286632" cy="347797"/>
            </a:xfrm>
            <a:prstGeom prst="rect">
              <a:avLst/>
            </a:prstGeom>
          </p:spPr>
        </p:pic>
        <p:pic>
          <p:nvPicPr>
            <p:cNvPr id="18" name="Image 17">
              <a:extLst>
                <a:ext uri="{FF2B5EF4-FFF2-40B4-BE49-F238E27FC236}">
                  <a16:creationId xmlns:a16="http://schemas.microsoft.com/office/drawing/2014/main" id="{6EAE385F-8C63-4552-94E2-9BD1F0A323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/>
            <a:stretch>
              <a:fillRect/>
            </a:stretch>
          </p:blipFill>
          <p:spPr>
            <a:xfrm>
              <a:off x="335900" y="2871683"/>
              <a:ext cx="846325" cy="732749"/>
            </a:xfrm>
            <a:prstGeom prst="rect">
              <a:avLst/>
            </a:prstGeom>
          </p:spPr>
        </p:pic>
      </p:grpSp>
      <p:sp>
        <p:nvSpPr>
          <p:cNvPr id="47" name="Rectangle 3">
            <a:extLst>
              <a:ext uri="{FF2B5EF4-FFF2-40B4-BE49-F238E27FC236}">
                <a16:creationId xmlns:a16="http://schemas.microsoft.com/office/drawing/2014/main" id="{7400410B-4D93-48EA-8733-2E01654AC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3" y="468055"/>
            <a:ext cx="79470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TRAD Tests &amp; Radiations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00F2A6BF-4190-4F85-9E38-10258168996C}"/>
              </a:ext>
            </a:extLst>
          </p:cNvPr>
          <p:cNvSpPr/>
          <p:nvPr/>
        </p:nvSpPr>
        <p:spPr>
          <a:xfrm>
            <a:off x="311700" y="1300465"/>
            <a:ext cx="6636286" cy="343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>
              <a:spcBef>
                <a:spcPts val="600"/>
              </a:spcBef>
            </a:pPr>
            <a:r>
              <a:rPr lang="en-US" altLang="fr-FR" sz="2400" dirty="0">
                <a:solidFill>
                  <a:schemeClr val="tx1"/>
                </a:solidFill>
              </a:rPr>
              <a:t>Company founded in 1994 and based in France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CCEB8470-3752-4B16-9D04-F9B94B870BFE}"/>
              </a:ext>
            </a:extLst>
          </p:cNvPr>
          <p:cNvGrpSpPr/>
          <p:nvPr/>
        </p:nvGrpSpPr>
        <p:grpSpPr>
          <a:xfrm>
            <a:off x="6281194" y="316554"/>
            <a:ext cx="1490229" cy="1442558"/>
            <a:chOff x="6488359" y="-38654"/>
            <a:chExt cx="2032898" cy="2081847"/>
          </a:xfrm>
        </p:grpSpPr>
        <p:pic>
          <p:nvPicPr>
            <p:cNvPr id="38" name="Picture 18" descr="Carte_France_geo">
              <a:extLst>
                <a:ext uri="{FF2B5EF4-FFF2-40B4-BE49-F238E27FC236}">
                  <a16:creationId xmlns:a16="http://schemas.microsoft.com/office/drawing/2014/main" id="{85C58824-782E-4F58-93BD-E63B9E4BCC4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488359" y="-38654"/>
              <a:ext cx="2032898" cy="208184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" name="Picture 19" descr="just-pin">
              <a:extLst>
                <a:ext uri="{FF2B5EF4-FFF2-40B4-BE49-F238E27FC236}">
                  <a16:creationId xmlns:a16="http://schemas.microsoft.com/office/drawing/2014/main" id="{D96438C0-DE1C-46B5-BA83-6FD97B657A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72510" y="1064293"/>
              <a:ext cx="692790" cy="733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" name="ZoneTexte 5">
            <a:extLst>
              <a:ext uri="{FF2B5EF4-FFF2-40B4-BE49-F238E27FC236}">
                <a16:creationId xmlns:a16="http://schemas.microsoft.com/office/drawing/2014/main" id="{3D80E605-B396-46D6-BFC2-76AD0E918248}"/>
              </a:ext>
            </a:extLst>
          </p:cNvPr>
          <p:cNvSpPr txBox="1"/>
          <p:nvPr/>
        </p:nvSpPr>
        <p:spPr>
          <a:xfrm>
            <a:off x="6933454" y="1312069"/>
            <a:ext cx="56541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FF0000"/>
                </a:solidFill>
              </a:rPr>
              <a:t>TRAD</a:t>
            </a:r>
          </a:p>
        </p:txBody>
      </p:sp>
      <p:sp>
        <p:nvSpPr>
          <p:cNvPr id="7" name="Espace réservé du pied de page 6">
            <a:extLst>
              <a:ext uri="{FF2B5EF4-FFF2-40B4-BE49-F238E27FC236}">
                <a16:creationId xmlns:a16="http://schemas.microsoft.com/office/drawing/2014/main" id="{A48936B6-0F76-4BAB-92DA-51A70B8FB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350217145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5</a:t>
            </a:fld>
            <a:endParaRPr lang="en-US" dirty="0"/>
          </a:p>
        </p:txBody>
      </p:sp>
      <p:sp>
        <p:nvSpPr>
          <p:cNvPr id="47" name="Rectangle 3">
            <a:extLst>
              <a:ext uri="{FF2B5EF4-FFF2-40B4-BE49-F238E27FC236}">
                <a16:creationId xmlns:a16="http://schemas.microsoft.com/office/drawing/2014/main" id="{7400410B-4D93-48EA-8733-2E01654ACF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04" y="261641"/>
            <a:ext cx="79470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RayXpert v1.9.3 </a:t>
            </a:r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79F5204-7B65-459B-ADB5-A252476EF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001" y="388490"/>
            <a:ext cx="1096572" cy="946277"/>
          </a:xfrm>
          <a:prstGeom prst="rect">
            <a:avLst/>
          </a:prstGeom>
        </p:spPr>
      </p:pic>
      <p:grpSp>
        <p:nvGrpSpPr>
          <p:cNvPr id="5" name="Groupe 4">
            <a:extLst>
              <a:ext uri="{FF2B5EF4-FFF2-40B4-BE49-F238E27FC236}">
                <a16:creationId xmlns:a16="http://schemas.microsoft.com/office/drawing/2014/main" id="{9576D2F7-FBA1-4593-9226-79398E24A690}"/>
              </a:ext>
            </a:extLst>
          </p:cNvPr>
          <p:cNvGrpSpPr/>
          <p:nvPr/>
        </p:nvGrpSpPr>
        <p:grpSpPr>
          <a:xfrm>
            <a:off x="977153" y="1169769"/>
            <a:ext cx="9741461" cy="5523248"/>
            <a:chOff x="1783976" y="1296618"/>
            <a:chExt cx="8934638" cy="5299741"/>
          </a:xfrm>
        </p:grpSpPr>
        <p:sp>
          <p:nvSpPr>
            <p:cNvPr id="48" name="ZoneTexte 47">
              <a:extLst>
                <a:ext uri="{FF2B5EF4-FFF2-40B4-BE49-F238E27FC236}">
                  <a16:creationId xmlns:a16="http://schemas.microsoft.com/office/drawing/2014/main" id="{4EE21BC1-CB19-4696-A73E-417A0BD87202}"/>
                </a:ext>
              </a:extLst>
            </p:cNvPr>
            <p:cNvSpPr txBox="1"/>
            <p:nvPr/>
          </p:nvSpPr>
          <p:spPr>
            <a:xfrm>
              <a:off x="1783976" y="6334749"/>
              <a:ext cx="7194205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1: RayXpert® interface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9B9A7933-2B81-434A-9D8E-5E78AD096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706"/>
            <a:stretch/>
          </p:blipFill>
          <p:spPr>
            <a:xfrm>
              <a:off x="1783976" y="1296618"/>
              <a:ext cx="8934638" cy="5059731"/>
            </a:xfrm>
            <a:prstGeom prst="rect">
              <a:avLst/>
            </a:prstGeom>
          </p:spPr>
        </p:pic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7DF8F37-B48C-483E-A12E-AC723B564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2502665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6</a:t>
            </a:fld>
            <a:endParaRPr lang="en-US" dirty="0"/>
          </a:p>
        </p:txBody>
      </p:sp>
      <p:pic>
        <p:nvPicPr>
          <p:cNvPr id="43" name="Image 42">
            <a:extLst>
              <a:ext uri="{FF2B5EF4-FFF2-40B4-BE49-F238E27FC236}">
                <a16:creationId xmlns:a16="http://schemas.microsoft.com/office/drawing/2014/main" id="{B79F5204-7B65-459B-ADB5-A252476EFC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6001" y="388490"/>
            <a:ext cx="1096572" cy="946277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A8E0E0CB-AF36-4B24-87E6-9F7D012E1DDC}"/>
              </a:ext>
            </a:extLst>
          </p:cNvPr>
          <p:cNvSpPr txBox="1"/>
          <p:nvPr/>
        </p:nvSpPr>
        <p:spPr>
          <a:xfrm>
            <a:off x="1479574" y="4152504"/>
            <a:ext cx="84126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Table 1: Description of the Physics simulated in the last version of RayXpert®</a:t>
            </a:r>
          </a:p>
          <a:p>
            <a:r>
              <a:rPr lang="en-US" sz="1100" dirty="0"/>
              <a:t>*depending on the isotope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3" name="Tableau 12">
                <a:extLst>
                  <a:ext uri="{FF2B5EF4-FFF2-40B4-BE49-F238E27FC236}">
                    <a16:creationId xmlns:a16="http://schemas.microsoft.com/office/drawing/2014/main" id="{04268715-6CB2-464C-BF58-A3155DAA3D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460132"/>
                  </p:ext>
                </p:extLst>
              </p:nvPr>
            </p:nvGraphicFramePr>
            <p:xfrm>
              <a:off x="1482778" y="1178053"/>
              <a:ext cx="9110019" cy="2966837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1031068">
                      <a:extLst>
                        <a:ext uri="{9D8B030D-6E8A-4147-A177-3AD203B41FA5}">
                          <a16:colId xmlns:a16="http://schemas.microsoft.com/office/drawing/2014/main" val="4001045571"/>
                        </a:ext>
                      </a:extLst>
                    </a:gridCol>
                    <a:gridCol w="4455895">
                      <a:extLst>
                        <a:ext uri="{9D8B030D-6E8A-4147-A177-3AD203B41FA5}">
                          <a16:colId xmlns:a16="http://schemas.microsoft.com/office/drawing/2014/main" val="1153840692"/>
                        </a:ext>
                      </a:extLst>
                    </a:gridCol>
                    <a:gridCol w="1111233">
                      <a:extLst>
                        <a:ext uri="{9D8B030D-6E8A-4147-A177-3AD203B41FA5}">
                          <a16:colId xmlns:a16="http://schemas.microsoft.com/office/drawing/2014/main" val="2955906275"/>
                        </a:ext>
                      </a:extLst>
                    </a:gridCol>
                    <a:gridCol w="818668">
                      <a:extLst>
                        <a:ext uri="{9D8B030D-6E8A-4147-A177-3AD203B41FA5}">
                          <a16:colId xmlns:a16="http://schemas.microsoft.com/office/drawing/2014/main" val="76318540"/>
                        </a:ext>
                      </a:extLst>
                    </a:gridCol>
                    <a:gridCol w="874487">
                      <a:extLst>
                        <a:ext uri="{9D8B030D-6E8A-4147-A177-3AD203B41FA5}">
                          <a16:colId xmlns:a16="http://schemas.microsoft.com/office/drawing/2014/main" val="1068155041"/>
                        </a:ext>
                      </a:extLst>
                    </a:gridCol>
                    <a:gridCol w="818668">
                      <a:extLst>
                        <a:ext uri="{9D8B030D-6E8A-4147-A177-3AD203B41FA5}">
                          <a16:colId xmlns:a16="http://schemas.microsoft.com/office/drawing/2014/main" val="2782545007"/>
                        </a:ext>
                      </a:extLst>
                    </a:gridCol>
                  </a:tblGrid>
                  <a:tr h="3041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Particles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Interaction process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Energy ranges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Nuclear Decay Database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Cross section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41441139"/>
                      </a:ext>
                    </a:extLst>
                  </a:tr>
                  <a:tr h="440199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noProof="0" smtClean="0"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</m:e>
                                  <m:sub>
                                    <m:r>
                                      <a:rPr lang="en-GB" sz="1200" noProof="0" smtClean="0">
                                        <a:latin typeface="Cambria Math" panose="02040503050406030204" pitchFamily="18" charset="0"/>
                                      </a:rPr>
                                      <m:t>𝐦𝐢𝐧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b="1" i="0" noProof="0" dirty="0">
                            <a:solidFill>
                              <a:schemeClr val="bg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sz="1200" i="1" noProof="0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sz="1200" noProof="0" smtClean="0">
                                        <a:latin typeface="Cambria Math" panose="02040503050406030204" pitchFamily="18" charset="0"/>
                                      </a:rPr>
                                      <m:t>𝐄</m:t>
                                    </m:r>
                                  </m:e>
                                  <m:sub>
                                    <m:r>
                                      <a:rPr lang="en-GB" sz="1200" noProof="0" smtClean="0">
                                        <a:latin typeface="Cambria Math" panose="02040503050406030204" pitchFamily="18" charset="0"/>
                                      </a:rPr>
                                      <m:t>𝐦𝐚𝐱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sz="1200" b="1" i="0" noProof="0" dirty="0">
                            <a:solidFill>
                              <a:schemeClr val="bg1"/>
                            </a:solidFill>
                            <a:latin typeface="+mn-lt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solidFill>
                          <a:srgbClr val="5B9BD5"/>
                        </a:solid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986600"/>
                      </a:ext>
                    </a:extLst>
                  </a:tr>
                  <a:tr h="3041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Electron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kern="1200" noProof="0" dirty="0">
                              <a:effectLst/>
                            </a:rPr>
                            <a:t>Bremsstrahlung, Ionisation, Multiple diffusion, Lewis theory</a:t>
                          </a:r>
                          <a:endParaRPr lang="en-GB" sz="1200" noProof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1 keV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1 </a:t>
                          </a:r>
                          <a:r>
                            <a:rPr lang="en-GB" sz="1200" noProof="0" dirty="0" err="1"/>
                            <a:t>TeV</a:t>
                          </a:r>
                          <a:endParaRPr lang="en-GB" sz="1200" noProof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JEFF 3.1.1</a:t>
                          </a:r>
                        </a:p>
                        <a:p>
                          <a:pPr algn="ctr"/>
                          <a:r>
                            <a:rPr lang="en-GB" sz="1200" noProof="0" dirty="0"/>
                            <a:t>&amp; EAF2010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Based on GEANT4</a:t>
                          </a:r>
                        </a:p>
                      </a:txBody>
                      <a:tcPr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814211443"/>
                      </a:ext>
                    </a:extLst>
                  </a:tr>
                  <a:tr h="3041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Positron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kern="1200" noProof="0" dirty="0">
                              <a:effectLst/>
                            </a:rPr>
                            <a:t>Bremsstrahlung, Ionisation, Multiple diffusion, Lewis theory</a:t>
                          </a:r>
                          <a:endParaRPr lang="en-GB" sz="12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 keV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1 </a:t>
                          </a:r>
                          <a:r>
                            <a:rPr lang="en-GB" sz="1200" noProof="0" dirty="0" err="1"/>
                            <a:t>TeV</a:t>
                          </a:r>
                          <a:endParaRPr lang="en-GB" sz="1200" noProof="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0368788"/>
                      </a:ext>
                    </a:extLst>
                  </a:tr>
                  <a:tr h="366833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kern="1200" noProof="0" dirty="0">
                              <a:effectLst/>
                            </a:rPr>
                            <a:t>Annihilation</a:t>
                          </a:r>
                          <a:endParaRPr lang="en-GB" sz="12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1.022 MeV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100 GeV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445405"/>
                      </a:ext>
                    </a:extLst>
                  </a:tr>
                  <a:tr h="366833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Photon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kern="1200" noProof="0" dirty="0">
                              <a:effectLst/>
                            </a:rPr>
                            <a:t>Compton diffusion, Photoelectric Effect</a:t>
                          </a:r>
                          <a:endParaRPr lang="en-GB" sz="1200" kern="1200" noProof="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 keV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100 GeV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781055"/>
                      </a:ext>
                    </a:extLst>
                  </a:tr>
                  <a:tr h="366833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kern="1200" noProof="0" dirty="0">
                              <a:effectLst/>
                            </a:rPr>
                            <a:t>Pair production</a:t>
                          </a:r>
                          <a:endParaRPr lang="en-GB" sz="12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1.022 MeV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100 GeV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9433191"/>
                      </a:ext>
                    </a:extLst>
                  </a:tr>
                  <a:tr h="5135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Neutron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Elastic and Inelastic scattering, Radiative capture, Induced fission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en-GB" sz="1200" i="1" kern="1200" noProof="0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fr-FR" sz="1200" kern="1200" noProof="0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10</m:t>
                                  </m:r>
                                </m:e>
                                <m:sup>
                                  <m:r>
                                    <a:rPr lang="fr-FR" sz="1200" kern="1200" noProof="0" dirty="0" smtClean="0">
                                      <a:effectLst/>
                                      <a:latin typeface="Cambria Math" panose="02040503050406030204" pitchFamily="18" charset="0"/>
                                    </a:rPr>
                                    <m:t>−11</m:t>
                                  </m:r>
                                </m:sup>
                              </m:sSup>
                            </m:oMath>
                          </a14:m>
                          <a:r>
                            <a:rPr lang="en-GB" sz="1200" kern="1200" noProof="0" dirty="0">
                              <a:effectLst/>
                            </a:rPr>
                            <a:t> MeV*</a:t>
                          </a:r>
                          <a:endParaRPr lang="en-GB" sz="1200" noProof="0" dirty="0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20 MeV*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/>
                            <a:t>-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ENDF/B-VII.1</a:t>
                          </a:r>
                        </a:p>
                      </a:txBody>
                      <a:tcPr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4876291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3" name="Tableau 12">
                <a:extLst>
                  <a:ext uri="{FF2B5EF4-FFF2-40B4-BE49-F238E27FC236}">
                    <a16:creationId xmlns:a16="http://schemas.microsoft.com/office/drawing/2014/main" id="{04268715-6CB2-464C-BF58-A3155DAA3DC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73460132"/>
                  </p:ext>
                </p:extLst>
              </p:nvPr>
            </p:nvGraphicFramePr>
            <p:xfrm>
              <a:off x="1482778" y="1178053"/>
              <a:ext cx="9110019" cy="2966837"/>
            </p:xfrm>
            <a:graphic>
              <a:graphicData uri="http://schemas.openxmlformats.org/drawingml/2006/table">
                <a:tbl>
                  <a:tblPr firstRow="1" bandRow="1">
                    <a:tableStyleId>{74C1A8A3-306A-4EB7-A6B1-4F7E0EB9C5D6}</a:tableStyleId>
                  </a:tblPr>
                  <a:tblGrid>
                    <a:gridCol w="1031068">
                      <a:extLst>
                        <a:ext uri="{9D8B030D-6E8A-4147-A177-3AD203B41FA5}">
                          <a16:colId xmlns:a16="http://schemas.microsoft.com/office/drawing/2014/main" val="4001045571"/>
                        </a:ext>
                      </a:extLst>
                    </a:gridCol>
                    <a:gridCol w="4455895">
                      <a:extLst>
                        <a:ext uri="{9D8B030D-6E8A-4147-A177-3AD203B41FA5}">
                          <a16:colId xmlns:a16="http://schemas.microsoft.com/office/drawing/2014/main" val="1153840692"/>
                        </a:ext>
                      </a:extLst>
                    </a:gridCol>
                    <a:gridCol w="1111233">
                      <a:extLst>
                        <a:ext uri="{9D8B030D-6E8A-4147-A177-3AD203B41FA5}">
                          <a16:colId xmlns:a16="http://schemas.microsoft.com/office/drawing/2014/main" val="2955906275"/>
                        </a:ext>
                      </a:extLst>
                    </a:gridCol>
                    <a:gridCol w="818668">
                      <a:extLst>
                        <a:ext uri="{9D8B030D-6E8A-4147-A177-3AD203B41FA5}">
                          <a16:colId xmlns:a16="http://schemas.microsoft.com/office/drawing/2014/main" val="76318540"/>
                        </a:ext>
                      </a:extLst>
                    </a:gridCol>
                    <a:gridCol w="874487">
                      <a:extLst>
                        <a:ext uri="{9D8B030D-6E8A-4147-A177-3AD203B41FA5}">
                          <a16:colId xmlns:a16="http://schemas.microsoft.com/office/drawing/2014/main" val="1068155041"/>
                        </a:ext>
                      </a:extLst>
                    </a:gridCol>
                    <a:gridCol w="818668">
                      <a:extLst>
                        <a:ext uri="{9D8B030D-6E8A-4147-A177-3AD203B41FA5}">
                          <a16:colId xmlns:a16="http://schemas.microsoft.com/office/drawing/2014/main" val="2782545007"/>
                        </a:ext>
                      </a:extLst>
                    </a:gridCol>
                  </a:tblGrid>
                  <a:tr h="3041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Particles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Interaction process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grid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Energy ranges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Nuclear Decay Database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Cross section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141441139"/>
                      </a:ext>
                    </a:extLst>
                  </a:tr>
                  <a:tr h="440199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1803" t="-70833" r="-225683" b="-51111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L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bg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808209" t="-70833" r="-208209" b="-511111"/>
                          </a:stretch>
                        </a:blipFill>
                      </a:tcPr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562986600"/>
                      </a:ext>
                    </a:extLst>
                  </a:tr>
                  <a:tr h="30419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Electron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kern="1200" noProof="0" dirty="0">
                              <a:effectLst/>
                            </a:rPr>
                            <a:t>Bremsstrahlung, Ionisation, Multiple diffusion, Lewis theory</a:t>
                          </a:r>
                          <a:endParaRPr lang="en-GB" sz="1200" noProof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1 keV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1 </a:t>
                          </a:r>
                          <a:r>
                            <a:rPr lang="en-GB" sz="1200" noProof="0" dirty="0" err="1"/>
                            <a:t>TeV</a:t>
                          </a:r>
                          <a:endParaRPr lang="en-GB" sz="1200" noProof="0" dirty="0"/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JEFF 3.1.1</a:t>
                          </a:r>
                        </a:p>
                        <a:p>
                          <a:pPr algn="ctr"/>
                          <a:r>
                            <a:rPr lang="en-GB" sz="1200" noProof="0" dirty="0"/>
                            <a:t>&amp; EAF2010</a:t>
                          </a:r>
                        </a:p>
                      </a:txBody>
                      <a:tcPr anchor="ctr"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tc rowSpan="5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Based on GEANT4</a:t>
                          </a:r>
                        </a:p>
                      </a:txBody>
                      <a:tcPr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</a:tcPr>
                    </a:tc>
                    <a:extLst>
                      <a:ext uri="{0D108BD9-81ED-4DB2-BD59-A6C34878D82A}">
                        <a16:rowId xmlns:a16="http://schemas.microsoft.com/office/drawing/2014/main" val="3814211443"/>
                      </a:ext>
                    </a:extLst>
                  </a:tr>
                  <a:tr h="304191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Positron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kern="1200" noProof="0" dirty="0">
                              <a:effectLst/>
                            </a:rPr>
                            <a:t>Bremsstrahlung, Ionisation, Multiple diffusion, Lewis theory</a:t>
                          </a:r>
                          <a:endParaRPr lang="en-GB" sz="12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 keV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1 </a:t>
                          </a:r>
                          <a:r>
                            <a:rPr lang="en-GB" sz="1200" noProof="0" dirty="0" err="1"/>
                            <a:t>TeV</a:t>
                          </a:r>
                          <a:endParaRPr lang="en-GB" sz="1200" noProof="0" dirty="0"/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480368788"/>
                      </a:ext>
                    </a:extLst>
                  </a:tr>
                  <a:tr h="366833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kern="1200" noProof="0" dirty="0">
                              <a:effectLst/>
                            </a:rPr>
                            <a:t>Annihilation</a:t>
                          </a:r>
                          <a:endParaRPr lang="en-GB" sz="12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1.022 MeV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100 GeV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58445405"/>
                      </a:ext>
                    </a:extLst>
                  </a:tr>
                  <a:tr h="366833">
                    <a:tc rowSpan="2"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Photon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kern="1200" noProof="0" dirty="0">
                              <a:effectLst/>
                            </a:rPr>
                            <a:t>Compton diffusion, Photoelectric Effect</a:t>
                          </a:r>
                          <a:endParaRPr lang="en-GB" sz="1200" kern="1200" noProof="0" dirty="0">
                            <a:solidFill>
                              <a:schemeClr val="dk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 keV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100 GeV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pPr algn="ctr"/>
                          <a:endParaRPr lang="fr-FR" dirty="0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2671781055"/>
                      </a:ext>
                    </a:extLst>
                  </a:tr>
                  <a:tr h="366833"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kern="1200" noProof="0" dirty="0">
                              <a:effectLst/>
                            </a:rPr>
                            <a:t>Pair production</a:t>
                          </a:r>
                          <a:endParaRPr lang="en-GB" sz="1200" noProof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1.022 MeV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100 GeV</a:t>
                          </a:r>
                        </a:p>
                      </a:txBody>
                      <a:tcPr anchor="ctr"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tc vMerge="1">
                      <a:txBody>
                        <a:bodyPr/>
                        <a:lstStyle/>
                        <a:p>
                          <a:endParaRPr lang="en-GB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339433191"/>
                      </a:ext>
                    </a:extLst>
                  </a:tr>
                  <a:tr h="51356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Neutron</a:t>
                          </a:r>
                        </a:p>
                      </a:txBody>
                      <a:tcPr anchor="ctr">
                        <a:lnL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Elastic and Inelastic scattering, Radiative capture, Induced fission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fr-FR"/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4"/>
                          <a:stretch>
                            <a:fillRect l="-491803" t="-480952" r="-225683" b="-357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 dirty="0"/>
                            <a:t>20 MeV*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sz="1200" noProof="0"/>
                            <a:t>-</a:t>
                          </a:r>
                        </a:p>
                      </a:txBody>
                      <a:tcPr anchor="ctr"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GB" sz="1200" noProof="0" dirty="0"/>
                            <a:t>ENDF/B-VII.1</a:t>
                          </a:r>
                        </a:p>
                      </a:txBody>
                      <a:tcPr anchor="ctr">
                        <a:lnR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414876291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4" name="ZoneTexte 13">
            <a:extLst>
              <a:ext uri="{FF2B5EF4-FFF2-40B4-BE49-F238E27FC236}">
                <a16:creationId xmlns:a16="http://schemas.microsoft.com/office/drawing/2014/main" id="{F1D75180-9329-4AEA-A45E-6689D21A521E}"/>
              </a:ext>
            </a:extLst>
          </p:cNvPr>
          <p:cNvSpPr txBox="1"/>
          <p:nvPr/>
        </p:nvSpPr>
        <p:spPr>
          <a:xfrm>
            <a:off x="1889669" y="4734271"/>
            <a:ext cx="84126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ctr">
              <a:spcBef>
                <a:spcPts val="600"/>
              </a:spcBef>
              <a:buFont typeface="Wingdings" panose="05000000000000000000" pitchFamily="2" charset="2"/>
              <a:buChar char="v"/>
            </a:pPr>
            <a:r>
              <a:rPr lang="en-US" altLang="fr-FR" sz="2000" dirty="0"/>
              <a:t>They trust us :</a:t>
            </a:r>
            <a:endParaRPr lang="en-US" altLang="fr-FR" sz="2000" b="1" dirty="0"/>
          </a:p>
        </p:txBody>
      </p:sp>
      <p:pic>
        <p:nvPicPr>
          <p:cNvPr id="15" name="Picture 62">
            <a:extLst>
              <a:ext uri="{FF2B5EF4-FFF2-40B4-BE49-F238E27FC236}">
                <a16:creationId xmlns:a16="http://schemas.microsoft.com/office/drawing/2014/main" id="{1DBA4922-E672-4482-8069-80FEF77844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9378" y="5276350"/>
            <a:ext cx="1325346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96" descr="Résultat de recherche d'images pour &quot;sigle ORANo&quot;">
            <a:extLst>
              <a:ext uri="{FF2B5EF4-FFF2-40B4-BE49-F238E27FC236}">
                <a16:creationId xmlns:a16="http://schemas.microsoft.com/office/drawing/2014/main" id="{6869433B-9B0C-45BB-8641-200C951CB9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0609" y="5366350"/>
            <a:ext cx="2867179" cy="9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00" descr="Image illustrative de l’article Institut de radioprotection et de sûreté nucléaire">
            <a:extLst>
              <a:ext uri="{FF2B5EF4-FFF2-40B4-BE49-F238E27FC236}">
                <a16:creationId xmlns:a16="http://schemas.microsoft.com/office/drawing/2014/main" id="{0D574542-9AA8-4507-AB6C-E81D14344B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7594" y="5305563"/>
            <a:ext cx="1552500" cy="10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4F2136C-F008-4029-A0AF-4CFAF796E10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74" y="5305563"/>
            <a:ext cx="1482985" cy="1080000"/>
          </a:xfrm>
          <a:prstGeom prst="rect">
            <a:avLst/>
          </a:prstGeom>
        </p:spPr>
      </p:pic>
      <p:sp>
        <p:nvSpPr>
          <p:cNvPr id="18" name="Rectangle 3">
            <a:extLst>
              <a:ext uri="{FF2B5EF4-FFF2-40B4-BE49-F238E27FC236}">
                <a16:creationId xmlns:a16="http://schemas.microsoft.com/office/drawing/2014/main" id="{412619A1-473C-4C22-AD96-6588B3144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2004" y="261641"/>
            <a:ext cx="79470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RayXpert v1.9.3 </a:t>
            </a:r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2C1A85F-EEAB-422D-B7F0-4248F7924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1047956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7</a:t>
            </a:fld>
            <a:endParaRPr lang="en-US" dirty="0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C137A655-35F1-4A0D-9E04-C925FAAE296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t="4898" r="8602" b="4315"/>
          <a:stretch/>
        </p:blipFill>
        <p:spPr bwMode="auto">
          <a:xfrm>
            <a:off x="10027285" y="456361"/>
            <a:ext cx="1326515" cy="900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Rectangle 3">
            <a:extLst>
              <a:ext uri="{FF2B5EF4-FFF2-40B4-BE49-F238E27FC236}">
                <a16:creationId xmlns:a16="http://schemas.microsoft.com/office/drawing/2014/main" id="{70A8F785-7332-41C4-B3C0-62668045EEE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3" y="468055"/>
            <a:ext cx="7947025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POSITHÔT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373BC99-9411-48A5-960D-CDD06D619070}"/>
              </a:ext>
            </a:extLst>
          </p:cNvPr>
          <p:cNvSpPr/>
          <p:nvPr/>
        </p:nvSpPr>
        <p:spPr>
          <a:xfrm>
            <a:off x="302004" y="1614469"/>
            <a:ext cx="11422278" cy="144352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fr-FR" sz="2400" dirty="0">
                <a:solidFill>
                  <a:schemeClr val="tx1"/>
                </a:solidFill>
              </a:rPr>
              <a:t>Founded in 2015 by Jean-Michel REY and issued from the fundamental physics institute of the CEA</a:t>
            </a:r>
          </a:p>
          <a:p>
            <a:pPr marL="457200" indent="-45720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fr-FR" sz="2400" dirty="0">
                <a:solidFill>
                  <a:schemeClr val="tx1"/>
                </a:solidFill>
              </a:rPr>
              <a:t>First transportable positron generator created in 2018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7F1FBF-8FB2-47F4-A788-B9ED6906EB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2256" y="451350"/>
            <a:ext cx="896140" cy="896140"/>
          </a:xfrm>
          <a:prstGeom prst="rect">
            <a:avLst/>
          </a:prstGeom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1DC4D2DF-9515-4525-A2D3-D4D33A0FB89A}"/>
              </a:ext>
            </a:extLst>
          </p:cNvPr>
          <p:cNvSpPr/>
          <p:nvPr/>
        </p:nvSpPr>
        <p:spPr>
          <a:xfrm>
            <a:off x="455531" y="5771632"/>
            <a:ext cx="216097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>
                <a:latin typeface="Gadugi" panose="020B0502040204020203" pitchFamily="34" charset="0"/>
                <a:ea typeface="Gadugi" panose="020B0502040204020203" pitchFamily="34" charset="0"/>
              </a:rPr>
              <a:t>For more information : </a:t>
            </a:r>
          </a:p>
          <a:p>
            <a:r>
              <a:rPr lang="en-US" sz="1400" dirty="0">
                <a:hlinkClick r:id="rId5"/>
              </a:rPr>
              <a:t>posithot.com</a:t>
            </a:r>
            <a:endParaRPr lang="en-US" sz="1400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981B1DDA-FF07-4971-9DE0-CF5806976BAD}"/>
              </a:ext>
            </a:extLst>
          </p:cNvPr>
          <p:cNvSpPr txBox="1"/>
          <p:nvPr/>
        </p:nvSpPr>
        <p:spPr>
          <a:xfrm>
            <a:off x="6257366" y="6225545"/>
            <a:ext cx="485887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/>
              <a:t>Figure 2: https://www.posithot.com/about/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D06CF26F-2724-486E-99F3-10E95BBE3BAB}"/>
              </a:ext>
            </a:extLst>
          </p:cNvPr>
          <p:cNvSpPr txBox="1"/>
          <p:nvPr/>
        </p:nvSpPr>
        <p:spPr>
          <a:xfrm>
            <a:off x="302004" y="3570094"/>
            <a:ext cx="5632632" cy="1400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altLang="fr-FR" sz="2000" dirty="0"/>
              <a:t>Offers </a:t>
            </a:r>
            <a:r>
              <a:rPr lang="en-US" altLang="fr-FR" sz="2000" b="1" dirty="0"/>
              <a:t>materials analysis </a:t>
            </a:r>
            <a:r>
              <a:rPr lang="en-US" altLang="fr-FR" sz="2000" dirty="0"/>
              <a:t>using positron annihilation spectrometry</a:t>
            </a:r>
          </a:p>
          <a:p>
            <a:pPr marL="457200" indent="-457200" algn="just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2000" dirty="0"/>
              <a:t>Allows to detect the defects in the matter </a:t>
            </a:r>
            <a:r>
              <a:rPr lang="en-US" sz="2000" b="1" dirty="0"/>
              <a:t>without generating radioactive waste</a:t>
            </a:r>
            <a:endParaRPr lang="en-US" altLang="fr-FR" sz="20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E54ACAC-A753-4F58-849C-380DBBFA17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57366" y="2910733"/>
            <a:ext cx="5172634" cy="3305742"/>
          </a:xfrm>
          <a:prstGeom prst="rect">
            <a:avLst/>
          </a:prstGeom>
        </p:spPr>
      </p:pic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9D2CB55-75F0-48B4-8FA7-653CE2F2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1503280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2" descr="Nouvelle installation">
            <a:extLst>
              <a:ext uri="{FF2B5EF4-FFF2-40B4-BE49-F238E27FC236}">
                <a16:creationId xmlns:a16="http://schemas.microsoft.com/office/drawing/2014/main" id="{CFEA8B69-4C81-4CF7-9726-93CA99589C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email">
            <a:duotone>
              <a:schemeClr val="accent5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CrisscrossEtching/>
                    </a14:imgEffect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5" r="1"/>
          <a:stretch/>
        </p:blipFill>
        <p:spPr bwMode="auto">
          <a:xfrm>
            <a:off x="-10455" y="0"/>
            <a:ext cx="12212910" cy="68580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397229" y="154607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16B371-D599-4A7D-B886-DCF31BFA13C6}"/>
              </a:ext>
            </a:extLst>
          </p:cNvPr>
          <p:cNvSpPr/>
          <p:nvPr/>
        </p:nvSpPr>
        <p:spPr>
          <a:xfrm>
            <a:off x="302004" y="378310"/>
            <a:ext cx="5410639" cy="6255985"/>
          </a:xfrm>
          <a:prstGeom prst="rect">
            <a:avLst/>
          </a:prstGeom>
          <a:solidFill>
            <a:srgbClr val="4472C4">
              <a:alpha val="6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TextBox 6">
            <a:extLst>
              <a:ext uri="{FF2B5EF4-FFF2-40B4-BE49-F238E27FC236}">
                <a16:creationId xmlns:a16="http://schemas.microsoft.com/office/drawing/2014/main" id="{A3ECA1E8-3208-47A7-9B71-9CC830BBAC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79779" y="-2095174"/>
            <a:ext cx="2603500" cy="9710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62500" dirty="0">
                <a:solidFill>
                  <a:srgbClr val="FFFFFF"/>
                </a:solidFill>
                <a:latin typeface="Georgia" pitchFamily="18" charset="0"/>
              </a:rPr>
              <a:t>2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B635B8A-9BE3-4CDE-A393-332E340E9796}"/>
              </a:ext>
            </a:extLst>
          </p:cNvPr>
          <p:cNvSpPr/>
          <p:nvPr/>
        </p:nvSpPr>
        <p:spPr bwMode="auto">
          <a:xfrm>
            <a:off x="302004" y="3527702"/>
            <a:ext cx="5410639" cy="6344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  <a:latin typeface="Georgia" pitchFamily="18" charset="0"/>
                <a:cs typeface="Arial" charset="0"/>
              </a:rPr>
              <a:t>The positron generator</a:t>
            </a:r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9A836949-539B-4281-9EE4-B80A89E01F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8</a:t>
            </a:fld>
            <a:endParaRPr lang="en-US" dirty="0"/>
          </a:p>
        </p:txBody>
      </p:sp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E56BD780-C855-458D-A77B-64301CBB5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27955409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4CF419C7-FCDF-404F-B344-F77735AE43E0}"/>
              </a:ext>
            </a:extLst>
          </p:cNvPr>
          <p:cNvSpPr/>
          <p:nvPr/>
        </p:nvSpPr>
        <p:spPr>
          <a:xfrm>
            <a:off x="302004" y="164981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Organigramme : Procédé 40">
            <a:extLst>
              <a:ext uri="{FF2B5EF4-FFF2-40B4-BE49-F238E27FC236}">
                <a16:creationId xmlns:a16="http://schemas.microsoft.com/office/drawing/2014/main" id="{B45A65E8-E3EC-4B05-B91E-22F043FD4274}"/>
              </a:ext>
            </a:extLst>
          </p:cNvPr>
          <p:cNvSpPr/>
          <p:nvPr/>
        </p:nvSpPr>
        <p:spPr>
          <a:xfrm>
            <a:off x="4455952" y="164983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rganigramme : Procédé 41">
            <a:extLst>
              <a:ext uri="{FF2B5EF4-FFF2-40B4-BE49-F238E27FC236}">
                <a16:creationId xmlns:a16="http://schemas.microsoft.com/office/drawing/2014/main" id="{F93C0357-8188-40E1-9B1F-317F489EE2CB}"/>
              </a:ext>
            </a:extLst>
          </p:cNvPr>
          <p:cNvSpPr/>
          <p:nvPr/>
        </p:nvSpPr>
        <p:spPr>
          <a:xfrm>
            <a:off x="8492455" y="164982"/>
            <a:ext cx="3280095" cy="58723"/>
          </a:xfrm>
          <a:prstGeom prst="flowChartProcess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539D3372-376E-43BF-8164-24ABEB709D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7CFE63-35AA-4E94-A07F-40AD16D25E3F}" type="slidenum">
              <a:rPr lang="en-US" smtClean="0"/>
              <a:t>9</a:t>
            </a:fld>
            <a:endParaRPr lang="en-US" dirty="0"/>
          </a:p>
        </p:txBody>
      </p:sp>
      <p:sp>
        <p:nvSpPr>
          <p:cNvPr id="9" name="Rectangle 3">
            <a:extLst>
              <a:ext uri="{FF2B5EF4-FFF2-40B4-BE49-F238E27FC236}">
                <a16:creationId xmlns:a16="http://schemas.microsoft.com/office/drawing/2014/main" id="{549B03D5-BC3B-425B-8A7E-4214EBB4E5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8753" y="468055"/>
            <a:ext cx="8941749" cy="765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2">
                    <a:alpha val="27000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1pPr>
            <a:lvl2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2pPr>
            <a:lvl3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3pPr>
            <a:lvl4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4pPr>
            <a:lvl5pPr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286FBE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anose="020B0604020202020204" pitchFamily="34" charset="0"/>
              </a:defRPr>
            </a:lvl9pPr>
          </a:lstStyle>
          <a:p>
            <a:pPr>
              <a:defRPr/>
            </a:pPr>
            <a:r>
              <a:rPr lang="en-US" altLang="fr-FR" sz="3600" dirty="0">
                <a:solidFill>
                  <a:schemeClr val="tx1"/>
                </a:solidFill>
                <a:latin typeface="Century Gothic" panose="020B0502020202020204" pitchFamily="34" charset="0"/>
              </a:rPr>
              <a:t>The positron generator</a:t>
            </a:r>
          </a:p>
        </p:txBody>
      </p:sp>
      <p:grpSp>
        <p:nvGrpSpPr>
          <p:cNvPr id="59" name="Groupe 58">
            <a:extLst>
              <a:ext uri="{FF2B5EF4-FFF2-40B4-BE49-F238E27FC236}">
                <a16:creationId xmlns:a16="http://schemas.microsoft.com/office/drawing/2014/main" id="{619B960E-83DB-4FDF-8D06-7D814EBC6E78}"/>
              </a:ext>
            </a:extLst>
          </p:cNvPr>
          <p:cNvGrpSpPr/>
          <p:nvPr/>
        </p:nvGrpSpPr>
        <p:grpSpPr>
          <a:xfrm>
            <a:off x="8394427" y="2137373"/>
            <a:ext cx="3476150" cy="3620560"/>
            <a:chOff x="8457117" y="1834163"/>
            <a:chExt cx="3476150" cy="3620560"/>
          </a:xfrm>
        </p:grpSpPr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C537B661-D0AD-4260-B19E-D62F113D0804}"/>
                </a:ext>
              </a:extLst>
            </p:cNvPr>
            <p:cNvGrpSpPr/>
            <p:nvPr/>
          </p:nvGrpSpPr>
          <p:grpSpPr>
            <a:xfrm>
              <a:off x="8457117" y="1834163"/>
              <a:ext cx="3476150" cy="3189673"/>
              <a:chOff x="8457117" y="1834163"/>
              <a:chExt cx="3476150" cy="3189673"/>
            </a:xfrm>
          </p:grpSpPr>
          <p:pic>
            <p:nvPicPr>
              <p:cNvPr id="36" name="Image 35">
                <a:extLst>
                  <a:ext uri="{FF2B5EF4-FFF2-40B4-BE49-F238E27FC236}">
                    <a16:creationId xmlns:a16="http://schemas.microsoft.com/office/drawing/2014/main" id="{A2015A01-D198-46ED-AEBB-FC8A0FFCE05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457117" y="1834163"/>
                <a:ext cx="3476150" cy="3189673"/>
              </a:xfrm>
              <a:prstGeom prst="rect">
                <a:avLst/>
              </a:prstGeom>
            </p:spPr>
          </p:pic>
          <p:pic>
            <p:nvPicPr>
              <p:cNvPr id="44" name="Image 43">
                <a:extLst>
                  <a:ext uri="{FF2B5EF4-FFF2-40B4-BE49-F238E27FC236}">
                    <a16:creationId xmlns:a16="http://schemas.microsoft.com/office/drawing/2014/main" id="{F799BCD0-045B-40FD-B4F7-C98EBA61E4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00767" y="1886289"/>
                <a:ext cx="637409" cy="550046"/>
              </a:xfrm>
              <a:prstGeom prst="rect">
                <a:avLst/>
              </a:prstGeom>
            </p:spPr>
          </p:pic>
          <p:cxnSp>
            <p:nvCxnSpPr>
              <p:cNvPr id="47" name="Connecteur droit avec flèche 46">
                <a:extLst>
                  <a:ext uri="{FF2B5EF4-FFF2-40B4-BE49-F238E27FC236}">
                    <a16:creationId xmlns:a16="http://schemas.microsoft.com/office/drawing/2014/main" id="{C74BFED6-E0F8-4822-804E-68B7CFD3E35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283896" y="3394369"/>
                <a:ext cx="724209" cy="0"/>
              </a:xfrm>
              <a:prstGeom prst="straightConnector1">
                <a:avLst/>
              </a:prstGeom>
              <a:ln w="38100">
                <a:solidFill>
                  <a:srgbClr val="1DF40C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8" name="ZoneTexte 47">
                <a:extLst>
                  <a:ext uri="{FF2B5EF4-FFF2-40B4-BE49-F238E27FC236}">
                    <a16:creationId xmlns:a16="http://schemas.microsoft.com/office/drawing/2014/main" id="{A9AB4159-EDE6-4B56-9AFD-568BF841320A}"/>
                  </a:ext>
                </a:extLst>
              </p:cNvPr>
              <p:cNvSpPr txBox="1"/>
              <p:nvPr/>
            </p:nvSpPr>
            <p:spPr>
              <a:xfrm>
                <a:off x="10327813" y="1914012"/>
                <a:ext cx="118872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chemeClr val="bg1"/>
                    </a:solidFill>
                  </a:rPr>
                  <a:t>Target</a:t>
                </a:r>
              </a:p>
            </p:txBody>
          </p:sp>
          <p:cxnSp>
            <p:nvCxnSpPr>
              <p:cNvPr id="51" name="Connecteur droit avec flèche 50">
                <a:extLst>
                  <a:ext uri="{FF2B5EF4-FFF2-40B4-BE49-F238E27FC236}">
                    <a16:creationId xmlns:a16="http://schemas.microsoft.com/office/drawing/2014/main" id="{EFAFA857-8243-458D-AA1C-F5A7CBAA49DF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327813" y="2118060"/>
                <a:ext cx="294595" cy="0"/>
              </a:xfrm>
              <a:prstGeom prst="straightConnector1">
                <a:avLst/>
              </a:prstGeom>
              <a:ln w="28575"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57" name="ZoneTexte 56">
              <a:extLst>
                <a:ext uri="{FF2B5EF4-FFF2-40B4-BE49-F238E27FC236}">
                  <a16:creationId xmlns:a16="http://schemas.microsoft.com/office/drawing/2014/main" id="{51235ED9-E0E1-45B6-8A5C-129355FA9239}"/>
                </a:ext>
              </a:extLst>
            </p:cNvPr>
            <p:cNvSpPr txBox="1"/>
            <p:nvPr/>
          </p:nvSpPr>
          <p:spPr>
            <a:xfrm>
              <a:off x="8457117" y="5023836"/>
              <a:ext cx="3476150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4: Visualization of the photon secondaries created from the target in RayXpert®</a:t>
              </a:r>
            </a:p>
          </p:txBody>
        </p:sp>
      </p:grpSp>
      <p:grpSp>
        <p:nvGrpSpPr>
          <p:cNvPr id="5" name="Groupe 4">
            <a:extLst>
              <a:ext uri="{FF2B5EF4-FFF2-40B4-BE49-F238E27FC236}">
                <a16:creationId xmlns:a16="http://schemas.microsoft.com/office/drawing/2014/main" id="{60B820BC-B75E-4596-891E-E802C90F7530}"/>
              </a:ext>
            </a:extLst>
          </p:cNvPr>
          <p:cNvGrpSpPr/>
          <p:nvPr/>
        </p:nvGrpSpPr>
        <p:grpSpPr>
          <a:xfrm>
            <a:off x="447667" y="1839776"/>
            <a:ext cx="7844718" cy="4304691"/>
            <a:chOff x="447667" y="1839776"/>
            <a:chExt cx="7844718" cy="4304691"/>
          </a:xfrm>
        </p:grpSpPr>
        <p:sp>
          <p:nvSpPr>
            <p:cNvPr id="56" name="ZoneTexte 55">
              <a:extLst>
                <a:ext uri="{FF2B5EF4-FFF2-40B4-BE49-F238E27FC236}">
                  <a16:creationId xmlns:a16="http://schemas.microsoft.com/office/drawing/2014/main" id="{9EAEE301-BA29-4865-B23A-5F5C6D14A24E}"/>
                </a:ext>
              </a:extLst>
            </p:cNvPr>
            <p:cNvSpPr txBox="1"/>
            <p:nvPr/>
          </p:nvSpPr>
          <p:spPr>
            <a:xfrm>
              <a:off x="447667" y="5882857"/>
              <a:ext cx="5556477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100" dirty="0"/>
                <a:t>Figure 3: Image of the POSITHÔT generator</a:t>
              </a:r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5CF749BC-CD46-4B1A-98D2-701692E4E4F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281"/>
            <a:stretch/>
          </p:blipFill>
          <p:spPr>
            <a:xfrm>
              <a:off x="447667" y="1839776"/>
              <a:ext cx="7844718" cy="4043081"/>
            </a:xfrm>
            <a:prstGeom prst="rect">
              <a:avLst/>
            </a:prstGeom>
          </p:spPr>
        </p:pic>
      </p:grp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A051C52C-20A1-408A-8378-6F9C048C1F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May 29th 2024 - SATIF16 </a:t>
            </a:r>
          </a:p>
        </p:txBody>
      </p:sp>
    </p:spTree>
    <p:extLst>
      <p:ext uri="{BB962C8B-B14F-4D97-AF65-F5344CB8AC3E}">
        <p14:creationId xmlns:p14="http://schemas.microsoft.com/office/powerpoint/2010/main" val="414415300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8546</TotalTime>
  <Words>1241</Words>
  <Application>Microsoft Office PowerPoint</Application>
  <PresentationFormat>Grand écran</PresentationFormat>
  <Paragraphs>238</Paragraphs>
  <Slides>19</Slides>
  <Notes>13</Notes>
  <HiddenSlides>0</HiddenSlides>
  <MMClips>0</MMClips>
  <ScaleCrop>false</ScaleCrop>
  <HeadingPairs>
    <vt:vector size="6" baseType="variant">
      <vt:variant>
        <vt:lpstr>Polices utilisées</vt:lpstr>
      </vt:variant>
      <vt:variant>
        <vt:i4>9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19</vt:i4>
      </vt:variant>
    </vt:vector>
  </HeadingPairs>
  <TitlesOfParts>
    <vt:vector size="29" baseType="lpstr">
      <vt:lpstr>ＭＳ Ｐゴシック</vt:lpstr>
      <vt:lpstr>Arial</vt:lpstr>
      <vt:lpstr>Calibri</vt:lpstr>
      <vt:lpstr>Calibri Light</vt:lpstr>
      <vt:lpstr>Cambria Math</vt:lpstr>
      <vt:lpstr>Century Gothic</vt:lpstr>
      <vt:lpstr>Gadugi</vt:lpstr>
      <vt:lpstr>Georgia</vt:lpstr>
      <vt:lpstr>Wingdings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Gaëlle RETAILLEAU</dc:creator>
  <cp:lastModifiedBy>Inès Duarte</cp:lastModifiedBy>
  <cp:revision>539</cp:revision>
  <dcterms:created xsi:type="dcterms:W3CDTF">2020-10-22T12:50:58Z</dcterms:created>
  <dcterms:modified xsi:type="dcterms:W3CDTF">2024-05-28T20:01:40Z</dcterms:modified>
</cp:coreProperties>
</file>