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handoutMasterIdLst>
    <p:handoutMasterId r:id="rId31"/>
  </p:handoutMasterIdLst>
  <p:sldIdLst>
    <p:sldId id="256" r:id="rId2"/>
    <p:sldId id="273" r:id="rId3"/>
    <p:sldId id="264" r:id="rId4"/>
    <p:sldId id="257" r:id="rId5"/>
    <p:sldId id="258" r:id="rId6"/>
    <p:sldId id="259" r:id="rId7"/>
    <p:sldId id="260" r:id="rId8"/>
    <p:sldId id="261" r:id="rId9"/>
    <p:sldId id="262" r:id="rId10"/>
    <p:sldId id="263" r:id="rId11"/>
    <p:sldId id="268" r:id="rId12"/>
    <p:sldId id="265" r:id="rId13"/>
    <p:sldId id="284" r:id="rId14"/>
    <p:sldId id="275" r:id="rId15"/>
    <p:sldId id="277" r:id="rId16"/>
    <p:sldId id="279" r:id="rId17"/>
    <p:sldId id="278" r:id="rId18"/>
    <p:sldId id="276" r:id="rId19"/>
    <p:sldId id="266" r:id="rId20"/>
    <p:sldId id="274" r:id="rId21"/>
    <p:sldId id="282" r:id="rId22"/>
    <p:sldId id="267" r:id="rId23"/>
    <p:sldId id="280" r:id="rId24"/>
    <p:sldId id="283" r:id="rId25"/>
    <p:sldId id="269" r:id="rId26"/>
    <p:sldId id="270" r:id="rId27"/>
    <p:sldId id="272" r:id="rId28"/>
    <p:sldId id="271" r:id="rId29"/>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6705ED-63C8-3C5C-F331-BE29D7D6CD19}" name="Diego Michelotto" initials="DM" userId="S::dmichelotto@infn.it::937372ca-fa15-4dfb-8ccd-202b4465d3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D7933-0F60-4580-A0D3-52A5BD1410F1}" v="1" dt="2023-05-19T10:14:39.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696" y="11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hierici" userId="34a2aad2-b3b6-4020-baab-b1585643c7ad" providerId="ADAL" clId="{C7A20B7C-410F-4F00-B353-7F5CE342C001}"/>
    <pc:docChg chg="custSel addSld modSld">
      <pc:chgData name="Andrea Chierici" userId="34a2aad2-b3b6-4020-baab-b1585643c7ad" providerId="ADAL" clId="{C7A20B7C-410F-4F00-B353-7F5CE342C001}" dt="2023-03-28T10:48:25.811" v="641" actId="20577"/>
      <pc:docMkLst>
        <pc:docMk/>
      </pc:docMkLst>
      <pc:sldChg chg="modSp mod">
        <pc:chgData name="Andrea Chierici" userId="34a2aad2-b3b6-4020-baab-b1585643c7ad" providerId="ADAL" clId="{C7A20B7C-410F-4F00-B353-7F5CE342C001}" dt="2023-03-28T10:33:20.707" v="0" actId="313"/>
        <pc:sldMkLst>
          <pc:docMk/>
          <pc:sldMk cId="2590380688" sldId="262"/>
        </pc:sldMkLst>
        <pc:spChg chg="mod">
          <ac:chgData name="Andrea Chierici" userId="34a2aad2-b3b6-4020-baab-b1585643c7ad" providerId="ADAL" clId="{C7A20B7C-410F-4F00-B353-7F5CE342C001}" dt="2023-03-28T10:33:20.707" v="0" actId="313"/>
          <ac:spMkLst>
            <pc:docMk/>
            <pc:sldMk cId="2590380688" sldId="262"/>
            <ac:spMk id="3" creationId="{509CC777-5BF3-8811-A019-7C6EC46C597A}"/>
          </ac:spMkLst>
        </pc:spChg>
      </pc:sldChg>
      <pc:sldChg chg="modSp mod">
        <pc:chgData name="Andrea Chierici" userId="34a2aad2-b3b6-4020-baab-b1585643c7ad" providerId="ADAL" clId="{C7A20B7C-410F-4F00-B353-7F5CE342C001}" dt="2023-03-28T10:46:26.388" v="432" actId="207"/>
        <pc:sldMkLst>
          <pc:docMk/>
          <pc:sldMk cId="471518070" sldId="264"/>
        </pc:sldMkLst>
        <pc:spChg chg="mod">
          <ac:chgData name="Andrea Chierici" userId="34a2aad2-b3b6-4020-baab-b1585643c7ad" providerId="ADAL" clId="{C7A20B7C-410F-4F00-B353-7F5CE342C001}" dt="2023-03-28T10:46:26.388" v="432" actId="207"/>
          <ac:spMkLst>
            <pc:docMk/>
            <pc:sldMk cId="471518070" sldId="264"/>
            <ac:spMk id="3" creationId="{814AB473-3CB0-B63E-519C-F93DAB6D91BB}"/>
          </ac:spMkLst>
        </pc:spChg>
      </pc:sldChg>
      <pc:sldChg chg="modSp mod">
        <pc:chgData name="Andrea Chierici" userId="34a2aad2-b3b6-4020-baab-b1585643c7ad" providerId="ADAL" clId="{C7A20B7C-410F-4F00-B353-7F5CE342C001}" dt="2023-03-28T10:48:25.811" v="641" actId="20577"/>
        <pc:sldMkLst>
          <pc:docMk/>
          <pc:sldMk cId="771668842" sldId="266"/>
        </pc:sldMkLst>
        <pc:spChg chg="mod">
          <ac:chgData name="Andrea Chierici" userId="34a2aad2-b3b6-4020-baab-b1585643c7ad" providerId="ADAL" clId="{C7A20B7C-410F-4F00-B353-7F5CE342C001}" dt="2023-03-28T10:48:25.811" v="641" actId="20577"/>
          <ac:spMkLst>
            <pc:docMk/>
            <pc:sldMk cId="771668842" sldId="266"/>
            <ac:spMk id="3" creationId="{44B1F600-CA20-F4A9-F00C-5991A7801904}"/>
          </ac:spMkLst>
        </pc:spChg>
      </pc:sldChg>
      <pc:sldChg chg="modSp new mod">
        <pc:chgData name="Andrea Chierici" userId="34a2aad2-b3b6-4020-baab-b1585643c7ad" providerId="ADAL" clId="{C7A20B7C-410F-4F00-B353-7F5CE342C001}" dt="2023-03-28T10:34:41.839" v="50" actId="27636"/>
        <pc:sldMkLst>
          <pc:docMk/>
          <pc:sldMk cId="2609933433" sldId="267"/>
        </pc:sldMkLst>
        <pc:spChg chg="mod">
          <ac:chgData name="Andrea Chierici" userId="34a2aad2-b3b6-4020-baab-b1585643c7ad" providerId="ADAL" clId="{C7A20B7C-410F-4F00-B353-7F5CE342C001}" dt="2023-03-28T10:34:09.407" v="43" actId="20577"/>
          <ac:spMkLst>
            <pc:docMk/>
            <pc:sldMk cId="2609933433" sldId="267"/>
            <ac:spMk id="2" creationId="{E1F4B669-A35B-1F35-D399-0025AADE92B0}"/>
          </ac:spMkLst>
        </pc:spChg>
        <pc:spChg chg="mod">
          <ac:chgData name="Andrea Chierici" userId="34a2aad2-b3b6-4020-baab-b1585643c7ad" providerId="ADAL" clId="{C7A20B7C-410F-4F00-B353-7F5CE342C001}" dt="2023-03-28T10:34:41.839" v="50" actId="27636"/>
          <ac:spMkLst>
            <pc:docMk/>
            <pc:sldMk cId="2609933433" sldId="267"/>
            <ac:spMk id="3" creationId="{E582FA58-6823-E575-43D4-81B411F7E898}"/>
          </ac:spMkLst>
        </pc:spChg>
      </pc:sldChg>
      <pc:sldChg chg="modSp new mod">
        <pc:chgData name="Andrea Chierici" userId="34a2aad2-b3b6-4020-baab-b1585643c7ad" providerId="ADAL" clId="{C7A20B7C-410F-4F00-B353-7F5CE342C001}" dt="2023-03-28T10:44:13.455" v="431" actId="313"/>
        <pc:sldMkLst>
          <pc:docMk/>
          <pc:sldMk cId="2641079150" sldId="268"/>
        </pc:sldMkLst>
        <pc:spChg chg="mod">
          <ac:chgData name="Andrea Chierici" userId="34a2aad2-b3b6-4020-baab-b1585643c7ad" providerId="ADAL" clId="{C7A20B7C-410F-4F00-B353-7F5CE342C001}" dt="2023-03-28T10:44:05.546" v="428" actId="6549"/>
          <ac:spMkLst>
            <pc:docMk/>
            <pc:sldMk cId="2641079150" sldId="268"/>
            <ac:spMk id="2" creationId="{87D0F9C0-BA79-B8F5-A16F-3AE4F8C592F9}"/>
          </ac:spMkLst>
        </pc:spChg>
        <pc:spChg chg="mod">
          <ac:chgData name="Andrea Chierici" userId="34a2aad2-b3b6-4020-baab-b1585643c7ad" providerId="ADAL" clId="{C7A20B7C-410F-4F00-B353-7F5CE342C001}" dt="2023-03-28T10:44:13.455" v="431" actId="313"/>
          <ac:spMkLst>
            <pc:docMk/>
            <pc:sldMk cId="2641079150" sldId="268"/>
            <ac:spMk id="3" creationId="{E0C7F8E5-AE05-1BBE-081A-BC1070408EF3}"/>
          </ac:spMkLst>
        </pc:spChg>
      </pc:sldChg>
    </pc:docChg>
  </pc:docChgLst>
  <pc:docChgLst>
    <pc:chgData name="Andrea Chierici" userId="34a2aad2-b3b6-4020-baab-b1585643c7ad" providerId="ADAL" clId="{4846B73A-3C82-46E1-AA40-05BF341D48BC}"/>
    <pc:docChg chg="custSel addSld delSld modSld">
      <pc:chgData name="Andrea Chierici" userId="34a2aad2-b3b6-4020-baab-b1585643c7ad" providerId="ADAL" clId="{4846B73A-3C82-46E1-AA40-05BF341D48BC}" dt="2023-02-09T16:20:29.183" v="2756" actId="313"/>
      <pc:docMkLst>
        <pc:docMk/>
      </pc:docMkLst>
      <pc:sldChg chg="modSp mod">
        <pc:chgData name="Andrea Chierici" userId="34a2aad2-b3b6-4020-baab-b1585643c7ad" providerId="ADAL" clId="{4846B73A-3C82-46E1-AA40-05BF341D48BC}" dt="2023-02-06T16:00:51.301" v="48" actId="14100"/>
        <pc:sldMkLst>
          <pc:docMk/>
          <pc:sldMk cId="3528133802" sldId="256"/>
        </pc:sldMkLst>
        <pc:spChg chg="mod">
          <ac:chgData name="Andrea Chierici" userId="34a2aad2-b3b6-4020-baab-b1585643c7ad" providerId="ADAL" clId="{4846B73A-3C82-46E1-AA40-05BF341D48BC}" dt="2023-02-06T16:00:47.891" v="47" actId="27636"/>
          <ac:spMkLst>
            <pc:docMk/>
            <pc:sldMk cId="3528133802" sldId="256"/>
            <ac:spMk id="2" creationId="{00000000-0000-0000-0000-000000000000}"/>
          </ac:spMkLst>
        </pc:spChg>
        <pc:spChg chg="mod">
          <ac:chgData name="Andrea Chierici" userId="34a2aad2-b3b6-4020-baab-b1585643c7ad" providerId="ADAL" clId="{4846B73A-3C82-46E1-AA40-05BF341D48BC}" dt="2023-02-06T16:00:51.301" v="48" actId="14100"/>
          <ac:spMkLst>
            <pc:docMk/>
            <pc:sldMk cId="3528133802" sldId="256"/>
            <ac:spMk id="3" creationId="{00000000-0000-0000-0000-000000000000}"/>
          </ac:spMkLst>
        </pc:spChg>
      </pc:sldChg>
      <pc:sldChg chg="modSp new mod">
        <pc:chgData name="Andrea Chierici" userId="34a2aad2-b3b6-4020-baab-b1585643c7ad" providerId="ADAL" clId="{4846B73A-3C82-46E1-AA40-05BF341D48BC}" dt="2023-02-09T16:17:46.574" v="2422" actId="20577"/>
        <pc:sldMkLst>
          <pc:docMk/>
          <pc:sldMk cId="872601373" sldId="257"/>
        </pc:sldMkLst>
        <pc:spChg chg="mod">
          <ac:chgData name="Andrea Chierici" userId="34a2aad2-b3b6-4020-baab-b1585643c7ad" providerId="ADAL" clId="{4846B73A-3C82-46E1-AA40-05BF341D48BC}" dt="2023-02-09T16:17:25.824" v="2357" actId="20577"/>
          <ac:spMkLst>
            <pc:docMk/>
            <pc:sldMk cId="872601373" sldId="257"/>
            <ac:spMk id="2" creationId="{12A0EEA1-1467-5FA8-BCCD-47E7B363C54E}"/>
          </ac:spMkLst>
        </pc:spChg>
        <pc:spChg chg="mod">
          <ac:chgData name="Andrea Chierici" userId="34a2aad2-b3b6-4020-baab-b1585643c7ad" providerId="ADAL" clId="{4846B73A-3C82-46E1-AA40-05BF341D48BC}" dt="2023-02-09T16:17:46.574" v="2422" actId="20577"/>
          <ac:spMkLst>
            <pc:docMk/>
            <pc:sldMk cId="872601373" sldId="257"/>
            <ac:spMk id="3" creationId="{F81443BF-6550-CFE6-EBBA-C0DF8F407A6D}"/>
          </ac:spMkLst>
        </pc:spChg>
      </pc:sldChg>
      <pc:sldChg chg="del">
        <pc:chgData name="Andrea Chierici" userId="34a2aad2-b3b6-4020-baab-b1585643c7ad" providerId="ADAL" clId="{4846B73A-3C82-46E1-AA40-05BF341D48BC}" dt="2023-02-06T16:00:58.075" v="49" actId="47"/>
        <pc:sldMkLst>
          <pc:docMk/>
          <pc:sldMk cId="1787523192" sldId="257"/>
        </pc:sldMkLst>
      </pc:sldChg>
      <pc:sldChg chg="modSp new mod">
        <pc:chgData name="Andrea Chierici" userId="34a2aad2-b3b6-4020-baab-b1585643c7ad" providerId="ADAL" clId="{4846B73A-3C82-46E1-AA40-05BF341D48BC}" dt="2023-02-09T13:18:27.852" v="644" actId="207"/>
        <pc:sldMkLst>
          <pc:docMk/>
          <pc:sldMk cId="3300001400" sldId="258"/>
        </pc:sldMkLst>
        <pc:spChg chg="mod">
          <ac:chgData name="Andrea Chierici" userId="34a2aad2-b3b6-4020-baab-b1585643c7ad" providerId="ADAL" clId="{4846B73A-3C82-46E1-AA40-05BF341D48BC}" dt="2023-02-09T11:54:37.448" v="439" actId="20577"/>
          <ac:spMkLst>
            <pc:docMk/>
            <pc:sldMk cId="3300001400" sldId="258"/>
            <ac:spMk id="2" creationId="{17A8E8D2-ADB7-88FE-FB68-EA482D35DE55}"/>
          </ac:spMkLst>
        </pc:spChg>
        <pc:spChg chg="mod">
          <ac:chgData name="Andrea Chierici" userId="34a2aad2-b3b6-4020-baab-b1585643c7ad" providerId="ADAL" clId="{4846B73A-3C82-46E1-AA40-05BF341D48BC}" dt="2023-02-09T13:18:27.852" v="644" actId="207"/>
          <ac:spMkLst>
            <pc:docMk/>
            <pc:sldMk cId="3300001400" sldId="258"/>
            <ac:spMk id="3" creationId="{3D2866A1-4F48-3137-2707-6AD690267979}"/>
          </ac:spMkLst>
        </pc:spChg>
      </pc:sldChg>
      <pc:sldChg chg="addSp delSp modSp new mod">
        <pc:chgData name="Andrea Chierici" userId="34a2aad2-b3b6-4020-baab-b1585643c7ad" providerId="ADAL" clId="{4846B73A-3C82-46E1-AA40-05BF341D48BC}" dt="2023-02-09T13:22:10.621" v="889" actId="20577"/>
        <pc:sldMkLst>
          <pc:docMk/>
          <pc:sldMk cId="2911036124" sldId="259"/>
        </pc:sldMkLst>
        <pc:spChg chg="mod">
          <ac:chgData name="Andrea Chierici" userId="34a2aad2-b3b6-4020-baab-b1585643c7ad" providerId="ADAL" clId="{4846B73A-3C82-46E1-AA40-05BF341D48BC}" dt="2023-02-09T13:18:54.896" v="671" actId="20577"/>
          <ac:spMkLst>
            <pc:docMk/>
            <pc:sldMk cId="2911036124" sldId="259"/>
            <ac:spMk id="2" creationId="{BCA601DC-C9FC-9944-B0D8-B4FFB0E760CB}"/>
          </ac:spMkLst>
        </pc:spChg>
        <pc:spChg chg="mod">
          <ac:chgData name="Andrea Chierici" userId="34a2aad2-b3b6-4020-baab-b1585643c7ad" providerId="ADAL" clId="{4846B73A-3C82-46E1-AA40-05BF341D48BC}" dt="2023-02-09T13:22:10.621" v="889" actId="20577"/>
          <ac:spMkLst>
            <pc:docMk/>
            <pc:sldMk cId="2911036124" sldId="259"/>
            <ac:spMk id="3" creationId="{D4F2CE8F-AE8F-0AD8-3BF7-A43C1AA335C0}"/>
          </ac:spMkLst>
        </pc:spChg>
        <pc:picChg chg="add del ord">
          <ac:chgData name="Andrea Chierici" userId="34a2aad2-b3b6-4020-baab-b1585643c7ad" providerId="ADAL" clId="{4846B73A-3C82-46E1-AA40-05BF341D48BC}" dt="2023-02-09T13:19:20.997" v="676" actId="478"/>
          <ac:picMkLst>
            <pc:docMk/>
            <pc:sldMk cId="2911036124" sldId="259"/>
            <ac:picMk id="7" creationId="{8573A62D-9327-542C-D05B-A66F5573D141}"/>
          </ac:picMkLst>
        </pc:picChg>
        <pc:picChg chg="add del">
          <ac:chgData name="Andrea Chierici" userId="34a2aad2-b3b6-4020-baab-b1585643c7ad" providerId="ADAL" clId="{4846B73A-3C82-46E1-AA40-05BF341D48BC}" dt="2023-02-09T13:19:27.951" v="678" actId="478"/>
          <ac:picMkLst>
            <pc:docMk/>
            <pc:sldMk cId="2911036124" sldId="259"/>
            <ac:picMk id="9" creationId="{C8929CC3-565D-ED75-05AB-B91A09388BB5}"/>
          </ac:picMkLst>
        </pc:picChg>
        <pc:picChg chg="add del">
          <ac:chgData name="Andrea Chierici" userId="34a2aad2-b3b6-4020-baab-b1585643c7ad" providerId="ADAL" clId="{4846B73A-3C82-46E1-AA40-05BF341D48BC}" dt="2023-02-09T13:19:41.861" v="680" actId="478"/>
          <ac:picMkLst>
            <pc:docMk/>
            <pc:sldMk cId="2911036124" sldId="259"/>
            <ac:picMk id="11" creationId="{D6BB7351-9C57-98ED-4B15-DD72B6FEE1D8}"/>
          </ac:picMkLst>
        </pc:picChg>
      </pc:sldChg>
      <pc:sldChg chg="addSp delSp modSp new mod">
        <pc:chgData name="Andrea Chierici" userId="34a2aad2-b3b6-4020-baab-b1585643c7ad" providerId="ADAL" clId="{4846B73A-3C82-46E1-AA40-05BF341D48BC}" dt="2023-02-09T13:26:59.142" v="1239" actId="313"/>
        <pc:sldMkLst>
          <pc:docMk/>
          <pc:sldMk cId="457260291" sldId="260"/>
        </pc:sldMkLst>
        <pc:spChg chg="mod">
          <ac:chgData name="Andrea Chierici" userId="34a2aad2-b3b6-4020-baab-b1585643c7ad" providerId="ADAL" clId="{4846B73A-3C82-46E1-AA40-05BF341D48BC}" dt="2023-02-09T13:22:58.199" v="899" actId="20577"/>
          <ac:spMkLst>
            <pc:docMk/>
            <pc:sldMk cId="457260291" sldId="260"/>
            <ac:spMk id="2" creationId="{9B3A68F1-94BB-7781-7F7D-E0C45FFEE25F}"/>
          </ac:spMkLst>
        </pc:spChg>
        <pc:spChg chg="del">
          <ac:chgData name="Andrea Chierici" userId="34a2aad2-b3b6-4020-baab-b1585643c7ad" providerId="ADAL" clId="{4846B73A-3C82-46E1-AA40-05BF341D48BC}" dt="2023-02-09T13:23:41.769" v="900" actId="3680"/>
          <ac:spMkLst>
            <pc:docMk/>
            <pc:sldMk cId="457260291" sldId="260"/>
            <ac:spMk id="3" creationId="{904712FD-1DF9-C15C-19C3-6F7F6BC21F1E}"/>
          </ac:spMkLst>
        </pc:spChg>
        <pc:spChg chg="add mod">
          <ac:chgData name="Andrea Chierici" userId="34a2aad2-b3b6-4020-baab-b1585643c7ad" providerId="ADAL" clId="{4846B73A-3C82-46E1-AA40-05BF341D48BC}" dt="2023-02-09T13:26:59.142" v="1239" actId="313"/>
          <ac:spMkLst>
            <pc:docMk/>
            <pc:sldMk cId="457260291" sldId="260"/>
            <ac:spMk id="8" creationId="{127B25A0-8EF0-3617-14D1-FEC8A085B69F}"/>
          </ac:spMkLst>
        </pc:spChg>
        <pc:graphicFrameChg chg="add del mod ord modGraphic">
          <ac:chgData name="Andrea Chierici" userId="34a2aad2-b3b6-4020-baab-b1585643c7ad" providerId="ADAL" clId="{4846B73A-3C82-46E1-AA40-05BF341D48BC}" dt="2023-02-09T13:24:09.806" v="903" actId="478"/>
          <ac:graphicFrameMkLst>
            <pc:docMk/>
            <pc:sldMk cId="457260291" sldId="260"/>
            <ac:graphicFrameMk id="6" creationId="{3E1EB9D5-8332-56E2-8CFB-45D4230755A6}"/>
          </ac:graphicFrameMkLst>
        </pc:graphicFrameChg>
      </pc:sldChg>
      <pc:sldChg chg="modSp new mod">
        <pc:chgData name="Andrea Chierici" userId="34a2aad2-b3b6-4020-baab-b1585643c7ad" providerId="ADAL" clId="{4846B73A-3C82-46E1-AA40-05BF341D48BC}" dt="2023-02-09T13:30:41.330" v="1369" actId="20577"/>
        <pc:sldMkLst>
          <pc:docMk/>
          <pc:sldMk cId="4237800729" sldId="261"/>
        </pc:sldMkLst>
        <pc:spChg chg="mod">
          <ac:chgData name="Andrea Chierici" userId="34a2aad2-b3b6-4020-baab-b1585643c7ad" providerId="ADAL" clId="{4846B73A-3C82-46E1-AA40-05BF341D48BC}" dt="2023-02-09T13:30:00.927" v="1272" actId="20577"/>
          <ac:spMkLst>
            <pc:docMk/>
            <pc:sldMk cId="4237800729" sldId="261"/>
            <ac:spMk id="2" creationId="{2E0E07BA-C10D-FCE3-F30F-038273564A7B}"/>
          </ac:spMkLst>
        </pc:spChg>
        <pc:spChg chg="mod">
          <ac:chgData name="Andrea Chierici" userId="34a2aad2-b3b6-4020-baab-b1585643c7ad" providerId="ADAL" clId="{4846B73A-3C82-46E1-AA40-05BF341D48BC}" dt="2023-02-09T13:30:41.330" v="1369" actId="20577"/>
          <ac:spMkLst>
            <pc:docMk/>
            <pc:sldMk cId="4237800729" sldId="261"/>
            <ac:spMk id="3" creationId="{E716B0CE-36CC-7F3E-69CA-F007C49CEE8D}"/>
          </ac:spMkLst>
        </pc:spChg>
      </pc:sldChg>
      <pc:sldChg chg="modSp new mod">
        <pc:chgData name="Andrea Chierici" userId="34a2aad2-b3b6-4020-baab-b1585643c7ad" providerId="ADAL" clId="{4846B73A-3C82-46E1-AA40-05BF341D48BC}" dt="2023-02-09T13:55:55.992" v="1822" actId="20577"/>
        <pc:sldMkLst>
          <pc:docMk/>
          <pc:sldMk cId="2590380688" sldId="262"/>
        </pc:sldMkLst>
        <pc:spChg chg="mod">
          <ac:chgData name="Andrea Chierici" userId="34a2aad2-b3b6-4020-baab-b1585643c7ad" providerId="ADAL" clId="{4846B73A-3C82-46E1-AA40-05BF341D48BC}" dt="2023-02-09T13:50:50.082" v="1404" actId="20577"/>
          <ac:spMkLst>
            <pc:docMk/>
            <pc:sldMk cId="2590380688" sldId="262"/>
            <ac:spMk id="2" creationId="{FC96A16C-A31E-24C8-0171-B64C5E447D77}"/>
          </ac:spMkLst>
        </pc:spChg>
        <pc:spChg chg="mod">
          <ac:chgData name="Andrea Chierici" userId="34a2aad2-b3b6-4020-baab-b1585643c7ad" providerId="ADAL" clId="{4846B73A-3C82-46E1-AA40-05BF341D48BC}" dt="2023-02-09T13:55:55.992" v="1822" actId="20577"/>
          <ac:spMkLst>
            <pc:docMk/>
            <pc:sldMk cId="2590380688" sldId="262"/>
            <ac:spMk id="3" creationId="{509CC777-5BF3-8811-A019-7C6EC46C597A}"/>
          </ac:spMkLst>
        </pc:spChg>
      </pc:sldChg>
      <pc:sldChg chg="modSp new mod">
        <pc:chgData name="Andrea Chierici" userId="34a2aad2-b3b6-4020-baab-b1585643c7ad" providerId="ADAL" clId="{4846B73A-3C82-46E1-AA40-05BF341D48BC}" dt="2023-02-09T16:14:37.118" v="2069" actId="20577"/>
        <pc:sldMkLst>
          <pc:docMk/>
          <pc:sldMk cId="1988092305" sldId="263"/>
        </pc:sldMkLst>
        <pc:spChg chg="mod">
          <ac:chgData name="Andrea Chierici" userId="34a2aad2-b3b6-4020-baab-b1585643c7ad" providerId="ADAL" clId="{4846B73A-3C82-46E1-AA40-05BF341D48BC}" dt="2023-02-09T16:13:08.611" v="1845" actId="20577"/>
          <ac:spMkLst>
            <pc:docMk/>
            <pc:sldMk cId="1988092305" sldId="263"/>
            <ac:spMk id="2" creationId="{7D822601-DC3A-4316-8CAE-48874980D15A}"/>
          </ac:spMkLst>
        </pc:spChg>
        <pc:spChg chg="mod">
          <ac:chgData name="Andrea Chierici" userId="34a2aad2-b3b6-4020-baab-b1585643c7ad" providerId="ADAL" clId="{4846B73A-3C82-46E1-AA40-05BF341D48BC}" dt="2023-02-09T16:14:37.118" v="2069" actId="20577"/>
          <ac:spMkLst>
            <pc:docMk/>
            <pc:sldMk cId="1988092305" sldId="263"/>
            <ac:spMk id="3" creationId="{40A7923C-E532-30A2-8D25-AFFC55679282}"/>
          </ac:spMkLst>
        </pc:spChg>
      </pc:sldChg>
      <pc:sldChg chg="modSp new mod">
        <pc:chgData name="Andrea Chierici" userId="34a2aad2-b3b6-4020-baab-b1585643c7ad" providerId="ADAL" clId="{4846B73A-3C82-46E1-AA40-05BF341D48BC}" dt="2023-02-09T16:17:03.487" v="2350" actId="207"/>
        <pc:sldMkLst>
          <pc:docMk/>
          <pc:sldMk cId="471518070" sldId="264"/>
        </pc:sldMkLst>
        <pc:spChg chg="mod">
          <ac:chgData name="Andrea Chierici" userId="34a2aad2-b3b6-4020-baab-b1585643c7ad" providerId="ADAL" clId="{4846B73A-3C82-46E1-AA40-05BF341D48BC}" dt="2023-02-09T16:15:24.319" v="2091" actId="20577"/>
          <ac:spMkLst>
            <pc:docMk/>
            <pc:sldMk cId="471518070" sldId="264"/>
            <ac:spMk id="2" creationId="{14AC4AC3-EE6E-AF24-AE21-FE8090E07B4B}"/>
          </ac:spMkLst>
        </pc:spChg>
        <pc:spChg chg="mod">
          <ac:chgData name="Andrea Chierici" userId="34a2aad2-b3b6-4020-baab-b1585643c7ad" providerId="ADAL" clId="{4846B73A-3C82-46E1-AA40-05BF341D48BC}" dt="2023-02-09T16:17:03.487" v="2350" actId="207"/>
          <ac:spMkLst>
            <pc:docMk/>
            <pc:sldMk cId="471518070" sldId="264"/>
            <ac:spMk id="3" creationId="{814AB473-3CB0-B63E-519C-F93DAB6D91BB}"/>
          </ac:spMkLst>
        </pc:spChg>
      </pc:sldChg>
      <pc:sldChg chg="modSp new mod">
        <pc:chgData name="Andrea Chierici" userId="34a2aad2-b3b6-4020-baab-b1585643c7ad" providerId="ADAL" clId="{4846B73A-3C82-46E1-AA40-05BF341D48BC}" dt="2023-02-09T16:20:29.183" v="2756" actId="313"/>
        <pc:sldMkLst>
          <pc:docMk/>
          <pc:sldMk cId="454448841" sldId="265"/>
        </pc:sldMkLst>
        <pc:spChg chg="mod">
          <ac:chgData name="Andrea Chierici" userId="34a2aad2-b3b6-4020-baab-b1585643c7ad" providerId="ADAL" clId="{4846B73A-3C82-46E1-AA40-05BF341D48BC}" dt="2023-02-09T16:18:24.413" v="2441" actId="20577"/>
          <ac:spMkLst>
            <pc:docMk/>
            <pc:sldMk cId="454448841" sldId="265"/>
            <ac:spMk id="2" creationId="{60D53DC6-27EF-B054-5E3D-890D0B084016}"/>
          </ac:spMkLst>
        </pc:spChg>
        <pc:spChg chg="mod">
          <ac:chgData name="Andrea Chierici" userId="34a2aad2-b3b6-4020-baab-b1585643c7ad" providerId="ADAL" clId="{4846B73A-3C82-46E1-AA40-05BF341D48BC}" dt="2023-02-09T16:20:29.183" v="2756" actId="313"/>
          <ac:spMkLst>
            <pc:docMk/>
            <pc:sldMk cId="454448841" sldId="265"/>
            <ac:spMk id="3" creationId="{679DB33A-AE26-50F1-60E2-C31AEA690386}"/>
          </ac:spMkLst>
        </pc:spChg>
      </pc:sldChg>
      <pc:sldChg chg="del">
        <pc:chgData name="Andrea Chierici" userId="34a2aad2-b3b6-4020-baab-b1585643c7ad" providerId="ADAL" clId="{4846B73A-3C82-46E1-AA40-05BF341D48BC}" dt="2023-02-06T16:00:58.075" v="49" actId="47"/>
        <pc:sldMkLst>
          <pc:docMk/>
          <pc:sldMk cId="4022308436" sldId="267"/>
        </pc:sldMkLst>
      </pc:sldChg>
      <pc:sldChg chg="del">
        <pc:chgData name="Andrea Chierici" userId="34a2aad2-b3b6-4020-baab-b1585643c7ad" providerId="ADAL" clId="{4846B73A-3C82-46E1-AA40-05BF341D48BC}" dt="2023-02-06T16:00:58.075" v="49" actId="47"/>
        <pc:sldMkLst>
          <pc:docMk/>
          <pc:sldMk cId="4157232399" sldId="268"/>
        </pc:sldMkLst>
      </pc:sldChg>
      <pc:sldChg chg="del">
        <pc:chgData name="Andrea Chierici" userId="34a2aad2-b3b6-4020-baab-b1585643c7ad" providerId="ADAL" clId="{4846B73A-3C82-46E1-AA40-05BF341D48BC}" dt="2023-02-06T16:00:58.075" v="49" actId="47"/>
        <pc:sldMkLst>
          <pc:docMk/>
          <pc:sldMk cId="1056209846" sldId="269"/>
        </pc:sldMkLst>
      </pc:sldChg>
      <pc:sldChg chg="del">
        <pc:chgData name="Andrea Chierici" userId="34a2aad2-b3b6-4020-baab-b1585643c7ad" providerId="ADAL" clId="{4846B73A-3C82-46E1-AA40-05BF341D48BC}" dt="2023-02-06T16:00:58.075" v="49" actId="47"/>
        <pc:sldMkLst>
          <pc:docMk/>
          <pc:sldMk cId="1546190844" sldId="270"/>
        </pc:sldMkLst>
      </pc:sldChg>
      <pc:sldChg chg="del">
        <pc:chgData name="Andrea Chierici" userId="34a2aad2-b3b6-4020-baab-b1585643c7ad" providerId="ADAL" clId="{4846B73A-3C82-46E1-AA40-05BF341D48BC}" dt="2023-02-06T16:00:58.075" v="49" actId="47"/>
        <pc:sldMkLst>
          <pc:docMk/>
          <pc:sldMk cId="1503471658" sldId="271"/>
        </pc:sldMkLst>
      </pc:sldChg>
      <pc:sldChg chg="del">
        <pc:chgData name="Andrea Chierici" userId="34a2aad2-b3b6-4020-baab-b1585643c7ad" providerId="ADAL" clId="{4846B73A-3C82-46E1-AA40-05BF341D48BC}" dt="2023-02-06T16:00:58.075" v="49" actId="47"/>
        <pc:sldMkLst>
          <pc:docMk/>
          <pc:sldMk cId="2841292947" sldId="272"/>
        </pc:sldMkLst>
      </pc:sldChg>
      <pc:sldChg chg="del">
        <pc:chgData name="Andrea Chierici" userId="34a2aad2-b3b6-4020-baab-b1585643c7ad" providerId="ADAL" clId="{4846B73A-3C82-46E1-AA40-05BF341D48BC}" dt="2023-02-06T16:00:58.075" v="49" actId="47"/>
        <pc:sldMkLst>
          <pc:docMk/>
          <pc:sldMk cId="1709196070" sldId="273"/>
        </pc:sldMkLst>
      </pc:sldChg>
      <pc:sldChg chg="del">
        <pc:chgData name="Andrea Chierici" userId="34a2aad2-b3b6-4020-baab-b1585643c7ad" providerId="ADAL" clId="{4846B73A-3C82-46E1-AA40-05BF341D48BC}" dt="2023-02-06T16:00:58.075" v="49" actId="47"/>
        <pc:sldMkLst>
          <pc:docMk/>
          <pc:sldMk cId="584643202" sldId="274"/>
        </pc:sldMkLst>
      </pc:sldChg>
      <pc:sldChg chg="del">
        <pc:chgData name="Andrea Chierici" userId="34a2aad2-b3b6-4020-baab-b1585643c7ad" providerId="ADAL" clId="{4846B73A-3C82-46E1-AA40-05BF341D48BC}" dt="2023-02-06T16:00:58.075" v="49" actId="47"/>
        <pc:sldMkLst>
          <pc:docMk/>
          <pc:sldMk cId="2907120063" sldId="275"/>
        </pc:sldMkLst>
      </pc:sldChg>
      <pc:sldChg chg="del">
        <pc:chgData name="Andrea Chierici" userId="34a2aad2-b3b6-4020-baab-b1585643c7ad" providerId="ADAL" clId="{4846B73A-3C82-46E1-AA40-05BF341D48BC}" dt="2023-02-06T16:00:58.075" v="49" actId="47"/>
        <pc:sldMkLst>
          <pc:docMk/>
          <pc:sldMk cId="720363193" sldId="277"/>
        </pc:sldMkLst>
      </pc:sldChg>
      <pc:sldChg chg="del">
        <pc:chgData name="Andrea Chierici" userId="34a2aad2-b3b6-4020-baab-b1585643c7ad" providerId="ADAL" clId="{4846B73A-3C82-46E1-AA40-05BF341D48BC}" dt="2023-02-06T16:00:58.075" v="49" actId="47"/>
        <pc:sldMkLst>
          <pc:docMk/>
          <pc:sldMk cId="4137460856" sldId="278"/>
        </pc:sldMkLst>
      </pc:sldChg>
      <pc:sldChg chg="del">
        <pc:chgData name="Andrea Chierici" userId="34a2aad2-b3b6-4020-baab-b1585643c7ad" providerId="ADAL" clId="{4846B73A-3C82-46E1-AA40-05BF341D48BC}" dt="2023-02-06T16:00:58.075" v="49" actId="47"/>
        <pc:sldMkLst>
          <pc:docMk/>
          <pc:sldMk cId="3640961471" sldId="279"/>
        </pc:sldMkLst>
      </pc:sldChg>
      <pc:sldChg chg="del">
        <pc:chgData name="Andrea Chierici" userId="34a2aad2-b3b6-4020-baab-b1585643c7ad" providerId="ADAL" clId="{4846B73A-3C82-46E1-AA40-05BF341D48BC}" dt="2023-02-06T16:00:58.075" v="49" actId="47"/>
        <pc:sldMkLst>
          <pc:docMk/>
          <pc:sldMk cId="2722525546" sldId="280"/>
        </pc:sldMkLst>
      </pc:sldChg>
      <pc:sldChg chg="del">
        <pc:chgData name="Andrea Chierici" userId="34a2aad2-b3b6-4020-baab-b1585643c7ad" providerId="ADAL" clId="{4846B73A-3C82-46E1-AA40-05BF341D48BC}" dt="2023-02-06T16:00:58.075" v="49" actId="47"/>
        <pc:sldMkLst>
          <pc:docMk/>
          <pc:sldMk cId="561528316" sldId="281"/>
        </pc:sldMkLst>
      </pc:sldChg>
    </pc:docChg>
  </pc:docChgLst>
  <pc:docChgLst>
    <pc:chgData name="Andrea Chierici" userId="34a2aad2-b3b6-4020-baab-b1585643c7ad" providerId="ADAL" clId="{298A2ADF-0BA5-44E3-AC95-84D50E8D4FED}"/>
    <pc:docChg chg="custSel addSld modSld">
      <pc:chgData name="Andrea Chierici" userId="34a2aad2-b3b6-4020-baab-b1585643c7ad" providerId="ADAL" clId="{298A2ADF-0BA5-44E3-AC95-84D50E8D4FED}" dt="2023-03-02T09:25:42.513" v="413" actId="20577"/>
      <pc:docMkLst>
        <pc:docMk/>
      </pc:docMkLst>
      <pc:sldChg chg="modSp mod">
        <pc:chgData name="Andrea Chierici" userId="34a2aad2-b3b6-4020-baab-b1585643c7ad" providerId="ADAL" clId="{298A2ADF-0BA5-44E3-AC95-84D50E8D4FED}" dt="2023-03-02T09:20:44.172" v="1" actId="313"/>
        <pc:sldMkLst>
          <pc:docMk/>
          <pc:sldMk cId="454448841" sldId="265"/>
        </pc:sldMkLst>
        <pc:spChg chg="mod">
          <ac:chgData name="Andrea Chierici" userId="34a2aad2-b3b6-4020-baab-b1585643c7ad" providerId="ADAL" clId="{298A2ADF-0BA5-44E3-AC95-84D50E8D4FED}" dt="2023-03-02T09:20:44.172" v="1" actId="313"/>
          <ac:spMkLst>
            <pc:docMk/>
            <pc:sldMk cId="454448841" sldId="265"/>
            <ac:spMk id="3" creationId="{679DB33A-AE26-50F1-60E2-C31AEA690386}"/>
          </ac:spMkLst>
        </pc:spChg>
      </pc:sldChg>
      <pc:sldChg chg="modSp new mod">
        <pc:chgData name="Andrea Chierici" userId="34a2aad2-b3b6-4020-baab-b1585643c7ad" providerId="ADAL" clId="{298A2ADF-0BA5-44E3-AC95-84D50E8D4FED}" dt="2023-03-02T09:25:42.513" v="413" actId="20577"/>
        <pc:sldMkLst>
          <pc:docMk/>
          <pc:sldMk cId="771668842" sldId="266"/>
        </pc:sldMkLst>
        <pc:spChg chg="mod">
          <ac:chgData name="Andrea Chierici" userId="34a2aad2-b3b6-4020-baab-b1585643c7ad" providerId="ADAL" clId="{298A2ADF-0BA5-44E3-AC95-84D50E8D4FED}" dt="2023-03-02T09:25:42.513" v="413" actId="20577"/>
          <ac:spMkLst>
            <pc:docMk/>
            <pc:sldMk cId="771668842" sldId="266"/>
            <ac:spMk id="2" creationId="{E306B67E-D187-5CF4-5842-17E3F233EEE5}"/>
          </ac:spMkLst>
        </pc:spChg>
        <pc:spChg chg="mod">
          <ac:chgData name="Andrea Chierici" userId="34a2aad2-b3b6-4020-baab-b1585643c7ad" providerId="ADAL" clId="{298A2ADF-0BA5-44E3-AC95-84D50E8D4FED}" dt="2023-03-02T09:25:28.686" v="376" actId="790"/>
          <ac:spMkLst>
            <pc:docMk/>
            <pc:sldMk cId="771668842" sldId="266"/>
            <ac:spMk id="3" creationId="{44B1F600-CA20-F4A9-F00C-5991A7801904}"/>
          </ac:spMkLst>
        </pc:spChg>
      </pc:sldChg>
    </pc:docChg>
  </pc:docChgLst>
  <pc:docChgLst>
    <pc:chgData name="Andrea Chierici" userId="34a2aad2-b3b6-4020-baab-b1585643c7ad" providerId="ADAL" clId="{1E1D7933-0F60-4580-A0D3-52A5BD1410F1}"/>
    <pc:docChg chg="undo custSel addSld delSld modSld sldOrd">
      <pc:chgData name="Andrea Chierici" userId="34a2aad2-b3b6-4020-baab-b1585643c7ad" providerId="ADAL" clId="{1E1D7933-0F60-4580-A0D3-52A5BD1410F1}" dt="2023-05-19T10:16:39.026" v="1012" actId="27636"/>
      <pc:docMkLst>
        <pc:docMk/>
      </pc:docMkLst>
      <pc:sldChg chg="modSp mod">
        <pc:chgData name="Andrea Chierici" userId="34a2aad2-b3b6-4020-baab-b1585643c7ad" providerId="ADAL" clId="{1E1D7933-0F60-4580-A0D3-52A5BD1410F1}" dt="2023-05-15T08:28:37.743" v="596" actId="20577"/>
        <pc:sldMkLst>
          <pc:docMk/>
          <pc:sldMk cId="872601373" sldId="257"/>
        </pc:sldMkLst>
        <pc:spChg chg="mod">
          <ac:chgData name="Andrea Chierici" userId="34a2aad2-b3b6-4020-baab-b1585643c7ad" providerId="ADAL" clId="{1E1D7933-0F60-4580-A0D3-52A5BD1410F1}" dt="2023-05-15T08:28:37.743" v="596" actId="20577"/>
          <ac:spMkLst>
            <pc:docMk/>
            <pc:sldMk cId="872601373" sldId="257"/>
            <ac:spMk id="3" creationId="{F81443BF-6550-CFE6-EBBA-C0DF8F407A6D}"/>
          </ac:spMkLst>
        </pc:spChg>
        <pc:picChg chg="mod">
          <ac:chgData name="Andrea Chierici" userId="34a2aad2-b3b6-4020-baab-b1585643c7ad" providerId="ADAL" clId="{1E1D7933-0F60-4580-A0D3-52A5BD1410F1}" dt="2023-05-15T08:28:25.916" v="588" actId="1076"/>
          <ac:picMkLst>
            <pc:docMk/>
            <pc:sldMk cId="872601373" sldId="257"/>
            <ac:picMk id="6" creationId="{EF718B10-B29D-BE28-682C-9F06243C6FB4}"/>
          </ac:picMkLst>
        </pc:picChg>
      </pc:sldChg>
      <pc:sldChg chg="addSp modSp mod">
        <pc:chgData name="Andrea Chierici" userId="34a2aad2-b3b6-4020-baab-b1585643c7ad" providerId="ADAL" clId="{1E1D7933-0F60-4580-A0D3-52A5BD1410F1}" dt="2023-05-15T08:28:55.311" v="597"/>
        <pc:sldMkLst>
          <pc:docMk/>
          <pc:sldMk cId="3300001400" sldId="258"/>
        </pc:sldMkLst>
        <pc:spChg chg="mod">
          <ac:chgData name="Andrea Chierici" userId="34a2aad2-b3b6-4020-baab-b1585643c7ad" providerId="ADAL" clId="{1E1D7933-0F60-4580-A0D3-52A5BD1410F1}" dt="2023-05-15T08:16:41.348" v="549" actId="20577"/>
          <ac:spMkLst>
            <pc:docMk/>
            <pc:sldMk cId="3300001400" sldId="258"/>
            <ac:spMk id="3" creationId="{3D2866A1-4F48-3137-2707-6AD690267979}"/>
          </ac:spMkLst>
        </pc:spChg>
        <pc:picChg chg="add mod">
          <ac:chgData name="Andrea Chierici" userId="34a2aad2-b3b6-4020-baab-b1585643c7ad" providerId="ADAL" clId="{1E1D7933-0F60-4580-A0D3-52A5BD1410F1}" dt="2023-05-15T08:28:55.311" v="597"/>
          <ac:picMkLst>
            <pc:docMk/>
            <pc:sldMk cId="3300001400" sldId="258"/>
            <ac:picMk id="6" creationId="{25563EEF-7174-A619-D3CB-0A8D27580F29}"/>
          </ac:picMkLst>
        </pc:picChg>
      </pc:sldChg>
      <pc:sldChg chg="modSp mod">
        <pc:chgData name="Andrea Chierici" userId="34a2aad2-b3b6-4020-baab-b1585643c7ad" providerId="ADAL" clId="{1E1D7933-0F60-4580-A0D3-52A5BD1410F1}" dt="2023-05-15T08:29:53.465" v="605" actId="20577"/>
        <pc:sldMkLst>
          <pc:docMk/>
          <pc:sldMk cId="2590380688" sldId="262"/>
        </pc:sldMkLst>
        <pc:spChg chg="mod">
          <ac:chgData name="Andrea Chierici" userId="34a2aad2-b3b6-4020-baab-b1585643c7ad" providerId="ADAL" clId="{1E1D7933-0F60-4580-A0D3-52A5BD1410F1}" dt="2023-05-15T08:29:53.465" v="605" actId="20577"/>
          <ac:spMkLst>
            <pc:docMk/>
            <pc:sldMk cId="2590380688" sldId="262"/>
            <ac:spMk id="3" creationId="{509CC777-5BF3-8811-A019-7C6EC46C597A}"/>
          </ac:spMkLst>
        </pc:spChg>
      </pc:sldChg>
      <pc:sldChg chg="modSp mod">
        <pc:chgData name="Andrea Chierici" userId="34a2aad2-b3b6-4020-baab-b1585643c7ad" providerId="ADAL" clId="{1E1D7933-0F60-4580-A0D3-52A5BD1410F1}" dt="2023-05-15T08:21:46.317" v="550" actId="313"/>
        <pc:sldMkLst>
          <pc:docMk/>
          <pc:sldMk cId="1988092305" sldId="263"/>
        </pc:sldMkLst>
        <pc:spChg chg="mod">
          <ac:chgData name="Andrea Chierici" userId="34a2aad2-b3b6-4020-baab-b1585643c7ad" providerId="ADAL" clId="{1E1D7933-0F60-4580-A0D3-52A5BD1410F1}" dt="2023-05-15T08:21:46.317" v="550" actId="313"/>
          <ac:spMkLst>
            <pc:docMk/>
            <pc:sldMk cId="1988092305" sldId="263"/>
            <ac:spMk id="3" creationId="{40A7923C-E532-30A2-8D25-AFFC55679282}"/>
          </ac:spMkLst>
        </pc:spChg>
      </pc:sldChg>
      <pc:sldChg chg="addSp modSp mod">
        <pc:chgData name="Andrea Chierici" userId="34a2aad2-b3b6-4020-baab-b1585643c7ad" providerId="ADAL" clId="{1E1D7933-0F60-4580-A0D3-52A5BD1410F1}" dt="2023-05-15T08:32:51.852" v="757" actId="167"/>
        <pc:sldMkLst>
          <pc:docMk/>
          <pc:sldMk cId="454448841" sldId="265"/>
        </pc:sldMkLst>
        <pc:spChg chg="mod">
          <ac:chgData name="Andrea Chierici" userId="34a2aad2-b3b6-4020-baab-b1585643c7ad" providerId="ADAL" clId="{1E1D7933-0F60-4580-A0D3-52A5BD1410F1}" dt="2023-05-15T08:31:28.645" v="663" actId="20577"/>
          <ac:spMkLst>
            <pc:docMk/>
            <pc:sldMk cId="454448841" sldId="265"/>
            <ac:spMk id="2" creationId="{60D53DC6-27EF-B054-5E3D-890D0B084016}"/>
          </ac:spMkLst>
        </pc:spChg>
        <pc:spChg chg="mod">
          <ac:chgData name="Andrea Chierici" userId="34a2aad2-b3b6-4020-baab-b1585643c7ad" providerId="ADAL" clId="{1E1D7933-0F60-4580-A0D3-52A5BD1410F1}" dt="2023-05-15T08:32:06.220" v="732" actId="20577"/>
          <ac:spMkLst>
            <pc:docMk/>
            <pc:sldMk cId="454448841" sldId="265"/>
            <ac:spMk id="3" creationId="{679DB33A-AE26-50F1-60E2-C31AEA690386}"/>
          </ac:spMkLst>
        </pc:spChg>
        <pc:picChg chg="add mod ord">
          <ac:chgData name="Andrea Chierici" userId="34a2aad2-b3b6-4020-baab-b1585643c7ad" providerId="ADAL" clId="{1E1D7933-0F60-4580-A0D3-52A5BD1410F1}" dt="2023-05-15T08:32:51.852" v="757" actId="167"/>
          <ac:picMkLst>
            <pc:docMk/>
            <pc:sldMk cId="454448841" sldId="265"/>
            <ac:picMk id="6" creationId="{831EF600-0F34-4EA5-F7CE-217FCA1ADC7C}"/>
          </ac:picMkLst>
        </pc:picChg>
      </pc:sldChg>
      <pc:sldChg chg="ord">
        <pc:chgData name="Andrea Chierici" userId="34a2aad2-b3b6-4020-baab-b1585643c7ad" providerId="ADAL" clId="{1E1D7933-0F60-4580-A0D3-52A5BD1410F1}" dt="2023-05-09T09:43:46.707" v="112"/>
        <pc:sldMkLst>
          <pc:docMk/>
          <pc:sldMk cId="771668842" sldId="266"/>
        </pc:sldMkLst>
      </pc:sldChg>
      <pc:sldChg chg="modSp mod ord">
        <pc:chgData name="Andrea Chierici" userId="34a2aad2-b3b6-4020-baab-b1585643c7ad" providerId="ADAL" clId="{1E1D7933-0F60-4580-A0D3-52A5BD1410F1}" dt="2023-05-15T09:31:43.875" v="848" actId="313"/>
        <pc:sldMkLst>
          <pc:docMk/>
          <pc:sldMk cId="2609933433" sldId="267"/>
        </pc:sldMkLst>
        <pc:spChg chg="mod">
          <ac:chgData name="Andrea Chierici" userId="34a2aad2-b3b6-4020-baab-b1585643c7ad" providerId="ADAL" clId="{1E1D7933-0F60-4580-A0D3-52A5BD1410F1}" dt="2023-05-15T09:31:43.875" v="848" actId="313"/>
          <ac:spMkLst>
            <pc:docMk/>
            <pc:sldMk cId="2609933433" sldId="267"/>
            <ac:spMk id="3" creationId="{E582FA58-6823-E575-43D4-81B411F7E898}"/>
          </ac:spMkLst>
        </pc:spChg>
      </pc:sldChg>
      <pc:sldChg chg="ord">
        <pc:chgData name="Andrea Chierici" userId="34a2aad2-b3b6-4020-baab-b1585643c7ad" providerId="ADAL" clId="{1E1D7933-0F60-4580-A0D3-52A5BD1410F1}" dt="2023-05-09T09:42:36.143" v="108"/>
        <pc:sldMkLst>
          <pc:docMk/>
          <pc:sldMk cId="3160065948" sldId="269"/>
        </pc:sldMkLst>
      </pc:sldChg>
      <pc:sldChg chg="ord">
        <pc:chgData name="Andrea Chierici" userId="34a2aad2-b3b6-4020-baab-b1585643c7ad" providerId="ADAL" clId="{1E1D7933-0F60-4580-A0D3-52A5BD1410F1}" dt="2023-05-09T09:42:36.143" v="108"/>
        <pc:sldMkLst>
          <pc:docMk/>
          <pc:sldMk cId="365856400" sldId="270"/>
        </pc:sldMkLst>
      </pc:sldChg>
      <pc:sldChg chg="ord">
        <pc:chgData name="Andrea Chierici" userId="34a2aad2-b3b6-4020-baab-b1585643c7ad" providerId="ADAL" clId="{1E1D7933-0F60-4580-A0D3-52A5BD1410F1}" dt="2023-05-09T09:42:36.143" v="108"/>
        <pc:sldMkLst>
          <pc:docMk/>
          <pc:sldMk cId="438180108" sldId="271"/>
        </pc:sldMkLst>
      </pc:sldChg>
      <pc:sldChg chg="modSp mod ord">
        <pc:chgData name="Andrea Chierici" userId="34a2aad2-b3b6-4020-baab-b1585643c7ad" providerId="ADAL" clId="{1E1D7933-0F60-4580-A0D3-52A5BD1410F1}" dt="2023-05-19T10:16:39.026" v="1012" actId="27636"/>
        <pc:sldMkLst>
          <pc:docMk/>
          <pc:sldMk cId="779919297" sldId="272"/>
        </pc:sldMkLst>
        <pc:spChg chg="mod">
          <ac:chgData name="Andrea Chierici" userId="34a2aad2-b3b6-4020-baab-b1585643c7ad" providerId="ADAL" clId="{1E1D7933-0F60-4580-A0D3-52A5BD1410F1}" dt="2023-05-19T10:16:39.026" v="1012" actId="27636"/>
          <ac:spMkLst>
            <pc:docMk/>
            <pc:sldMk cId="779919297" sldId="272"/>
            <ac:spMk id="6" creationId="{C1CFBE5C-FD64-EAA4-CEC3-72F433A3EF96}"/>
          </ac:spMkLst>
        </pc:spChg>
        <pc:spChg chg="mod">
          <ac:chgData name="Andrea Chierici" userId="34a2aad2-b3b6-4020-baab-b1585643c7ad" providerId="ADAL" clId="{1E1D7933-0F60-4580-A0D3-52A5BD1410F1}" dt="2023-05-15T09:32:48.138" v="851" actId="13926"/>
          <ac:spMkLst>
            <pc:docMk/>
            <pc:sldMk cId="779919297" sldId="272"/>
            <ac:spMk id="7" creationId="{BD574BF1-78E0-4D78-53BC-5DDBD8C7320D}"/>
          </ac:spMkLst>
        </pc:spChg>
      </pc:sldChg>
      <pc:sldChg chg="addSp delSp modSp mod">
        <pc:chgData name="Andrea Chierici" userId="34a2aad2-b3b6-4020-baab-b1585643c7ad" providerId="ADAL" clId="{1E1D7933-0F60-4580-A0D3-52A5BD1410F1}" dt="2023-05-15T07:49:09.142" v="477" actId="1076"/>
        <pc:sldMkLst>
          <pc:docMk/>
          <pc:sldMk cId="146236366" sldId="273"/>
        </pc:sldMkLst>
        <pc:picChg chg="add mod">
          <ac:chgData name="Andrea Chierici" userId="34a2aad2-b3b6-4020-baab-b1585643c7ad" providerId="ADAL" clId="{1E1D7933-0F60-4580-A0D3-52A5BD1410F1}" dt="2023-05-15T07:49:09.142" v="477" actId="1076"/>
          <ac:picMkLst>
            <pc:docMk/>
            <pc:sldMk cId="146236366" sldId="273"/>
            <ac:picMk id="6" creationId="{A2DD537C-25FD-DF96-CED6-72AFA65C0768}"/>
          </ac:picMkLst>
        </pc:picChg>
        <pc:picChg chg="del">
          <ac:chgData name="Andrea Chierici" userId="34a2aad2-b3b6-4020-baab-b1585643c7ad" providerId="ADAL" clId="{1E1D7933-0F60-4580-A0D3-52A5BD1410F1}" dt="2023-05-15T07:48:59.314" v="474" actId="478"/>
          <ac:picMkLst>
            <pc:docMk/>
            <pc:sldMk cId="146236366" sldId="273"/>
            <ac:picMk id="7" creationId="{51FCF0FF-1558-4E55-0C27-B4CFDBA52502}"/>
          </ac:picMkLst>
        </pc:picChg>
      </pc:sldChg>
      <pc:sldChg chg="modSp mod ord">
        <pc:chgData name="Andrea Chierici" userId="34a2aad2-b3b6-4020-baab-b1585643c7ad" providerId="ADAL" clId="{1E1D7933-0F60-4580-A0D3-52A5BD1410F1}" dt="2023-05-09T10:00:17.574" v="151" actId="20577"/>
        <pc:sldMkLst>
          <pc:docMk/>
          <pc:sldMk cId="1197468039" sldId="274"/>
        </pc:sldMkLst>
        <pc:spChg chg="mod">
          <ac:chgData name="Andrea Chierici" userId="34a2aad2-b3b6-4020-baab-b1585643c7ad" providerId="ADAL" clId="{1E1D7933-0F60-4580-A0D3-52A5BD1410F1}" dt="2023-05-09T10:00:17.574" v="151" actId="20577"/>
          <ac:spMkLst>
            <pc:docMk/>
            <pc:sldMk cId="1197468039" sldId="274"/>
            <ac:spMk id="13" creationId="{D8BC3AF7-44BB-8B75-18B5-83BAC318881B}"/>
          </ac:spMkLst>
        </pc:spChg>
      </pc:sldChg>
      <pc:sldChg chg="modSp mod">
        <pc:chgData name="Andrea Chierici" userId="34a2aad2-b3b6-4020-baab-b1585643c7ad" providerId="ADAL" clId="{1E1D7933-0F60-4580-A0D3-52A5BD1410F1}" dt="2023-05-15T09:18:52.418" v="775" actId="29295"/>
        <pc:sldMkLst>
          <pc:docMk/>
          <pc:sldMk cId="2848914829" sldId="275"/>
        </pc:sldMkLst>
        <pc:picChg chg="mod">
          <ac:chgData name="Andrea Chierici" userId="34a2aad2-b3b6-4020-baab-b1585643c7ad" providerId="ADAL" clId="{1E1D7933-0F60-4580-A0D3-52A5BD1410F1}" dt="2023-05-15T09:18:52.418" v="775" actId="29295"/>
          <ac:picMkLst>
            <pc:docMk/>
            <pc:sldMk cId="2848914829" sldId="275"/>
            <ac:picMk id="10" creationId="{424FF758-7487-72A3-17CB-73A8F8908EB4}"/>
          </ac:picMkLst>
        </pc:picChg>
      </pc:sldChg>
      <pc:sldChg chg="modSp mod ord">
        <pc:chgData name="Andrea Chierici" userId="34a2aad2-b3b6-4020-baab-b1585643c7ad" providerId="ADAL" clId="{1E1D7933-0F60-4580-A0D3-52A5BD1410F1}" dt="2023-05-09T09:54:35.703" v="124" actId="1076"/>
        <pc:sldMkLst>
          <pc:docMk/>
          <pc:sldMk cId="402540570" sldId="276"/>
        </pc:sldMkLst>
        <pc:graphicFrameChg chg="mod modGraphic">
          <ac:chgData name="Andrea Chierici" userId="34a2aad2-b3b6-4020-baab-b1585643c7ad" providerId="ADAL" clId="{1E1D7933-0F60-4580-A0D3-52A5BD1410F1}" dt="2023-05-09T09:54:35.703" v="124" actId="1076"/>
          <ac:graphicFrameMkLst>
            <pc:docMk/>
            <pc:sldMk cId="402540570" sldId="276"/>
            <ac:graphicFrameMk id="8" creationId="{A2E34DCB-01D6-D347-3EAD-1455686A90B7}"/>
          </ac:graphicFrameMkLst>
        </pc:graphicFrameChg>
      </pc:sldChg>
      <pc:sldChg chg="addSp modSp mod">
        <pc:chgData name="Andrea Chierici" userId="34a2aad2-b3b6-4020-baab-b1585643c7ad" providerId="ADAL" clId="{1E1D7933-0F60-4580-A0D3-52A5BD1410F1}" dt="2023-05-15T09:24:04.411" v="823" actId="167"/>
        <pc:sldMkLst>
          <pc:docMk/>
          <pc:sldMk cId="3225238483" sldId="277"/>
        </pc:sldMkLst>
        <pc:picChg chg="add mod ord">
          <ac:chgData name="Andrea Chierici" userId="34a2aad2-b3b6-4020-baab-b1585643c7ad" providerId="ADAL" clId="{1E1D7933-0F60-4580-A0D3-52A5BD1410F1}" dt="2023-05-15T09:24:04.411" v="823" actId="167"/>
          <ac:picMkLst>
            <pc:docMk/>
            <pc:sldMk cId="3225238483" sldId="277"/>
            <ac:picMk id="7" creationId="{63F4A105-503D-200F-4E87-481DFD9436DC}"/>
          </ac:picMkLst>
        </pc:picChg>
      </pc:sldChg>
      <pc:sldChg chg="modSp mod modNotesTx">
        <pc:chgData name="Andrea Chierici" userId="34a2aad2-b3b6-4020-baab-b1585643c7ad" providerId="ADAL" clId="{1E1D7933-0F60-4580-A0D3-52A5BD1410F1}" dt="2023-05-15T12:58:41.720" v="1006" actId="313"/>
        <pc:sldMkLst>
          <pc:docMk/>
          <pc:sldMk cId="3635507808" sldId="278"/>
        </pc:sldMkLst>
        <pc:spChg chg="mod">
          <ac:chgData name="Andrea Chierici" userId="34a2aad2-b3b6-4020-baab-b1585643c7ad" providerId="ADAL" clId="{1E1D7933-0F60-4580-A0D3-52A5BD1410F1}" dt="2023-05-15T12:58:41.720" v="1006" actId="313"/>
          <ac:spMkLst>
            <pc:docMk/>
            <pc:sldMk cId="3635507808" sldId="278"/>
            <ac:spMk id="2" creationId="{FB4B6C1C-24FB-F302-0E73-87970976A47F}"/>
          </ac:spMkLst>
        </pc:spChg>
        <pc:spChg chg="mod">
          <ac:chgData name="Andrea Chierici" userId="34a2aad2-b3b6-4020-baab-b1585643c7ad" providerId="ADAL" clId="{1E1D7933-0F60-4580-A0D3-52A5BD1410F1}" dt="2023-05-15T12:56:52.675" v="988"/>
          <ac:spMkLst>
            <pc:docMk/>
            <pc:sldMk cId="3635507808" sldId="278"/>
            <ac:spMk id="3" creationId="{181F03DC-96B9-6619-9F3C-EB368ACE219E}"/>
          </ac:spMkLst>
        </pc:spChg>
      </pc:sldChg>
      <pc:sldChg chg="addSp delSp modSp new mod ord modAnim">
        <pc:chgData name="Andrea Chierici" userId="34a2aad2-b3b6-4020-baab-b1585643c7ad" providerId="ADAL" clId="{1E1D7933-0F60-4580-A0D3-52A5BD1410F1}" dt="2023-05-09T09:00:47.038" v="54"/>
        <pc:sldMkLst>
          <pc:docMk/>
          <pc:sldMk cId="2259335621" sldId="279"/>
        </pc:sldMkLst>
        <pc:spChg chg="mod">
          <ac:chgData name="Andrea Chierici" userId="34a2aad2-b3b6-4020-baab-b1585643c7ad" providerId="ADAL" clId="{1E1D7933-0F60-4580-A0D3-52A5BD1410F1}" dt="2023-05-09T08:58:42.611" v="33" actId="20577"/>
          <ac:spMkLst>
            <pc:docMk/>
            <pc:sldMk cId="2259335621" sldId="279"/>
            <ac:spMk id="2" creationId="{AEB22E0F-A474-3B08-9893-864EA13A00F2}"/>
          </ac:spMkLst>
        </pc:spChg>
        <pc:spChg chg="del">
          <ac:chgData name="Andrea Chierici" userId="34a2aad2-b3b6-4020-baab-b1585643c7ad" providerId="ADAL" clId="{1E1D7933-0F60-4580-A0D3-52A5BD1410F1}" dt="2023-05-09T08:58:55.965" v="38" actId="478"/>
          <ac:spMkLst>
            <pc:docMk/>
            <pc:sldMk cId="2259335621" sldId="279"/>
            <ac:spMk id="3" creationId="{362D5470-07AB-352F-6748-08C04EE0F9E7}"/>
          </ac:spMkLst>
        </pc:spChg>
        <pc:picChg chg="add mod">
          <ac:chgData name="Andrea Chierici" userId="34a2aad2-b3b6-4020-baab-b1585643c7ad" providerId="ADAL" clId="{1E1D7933-0F60-4580-A0D3-52A5BD1410F1}" dt="2023-05-09T08:58:57.906" v="39" actId="1076"/>
          <ac:picMkLst>
            <pc:docMk/>
            <pc:sldMk cId="2259335621" sldId="279"/>
            <ac:picMk id="7" creationId="{2ABA3D05-68C9-DBB9-8310-34D21083F239}"/>
          </ac:picMkLst>
        </pc:picChg>
        <pc:picChg chg="add mod ord">
          <ac:chgData name="Andrea Chierici" userId="34a2aad2-b3b6-4020-baab-b1585643c7ad" providerId="ADAL" clId="{1E1D7933-0F60-4580-A0D3-52A5BD1410F1}" dt="2023-05-09T09:00:03.123" v="48" actId="1076"/>
          <ac:picMkLst>
            <pc:docMk/>
            <pc:sldMk cId="2259335621" sldId="279"/>
            <ac:picMk id="9" creationId="{46CE8232-1EFD-F1F5-467D-913DCF58D49D}"/>
          </ac:picMkLst>
        </pc:picChg>
        <pc:picChg chg="add mod">
          <ac:chgData name="Andrea Chierici" userId="34a2aad2-b3b6-4020-baab-b1585643c7ad" providerId="ADAL" clId="{1E1D7933-0F60-4580-A0D3-52A5BD1410F1}" dt="2023-05-09T08:59:08.550" v="41" actId="1076"/>
          <ac:picMkLst>
            <pc:docMk/>
            <pc:sldMk cId="2259335621" sldId="279"/>
            <ac:picMk id="11" creationId="{DE3CD529-AE9A-ADC2-E153-D5856139E7DD}"/>
          </ac:picMkLst>
        </pc:picChg>
        <pc:picChg chg="add mod">
          <ac:chgData name="Andrea Chierici" userId="34a2aad2-b3b6-4020-baab-b1585643c7ad" providerId="ADAL" clId="{1E1D7933-0F60-4580-A0D3-52A5BD1410F1}" dt="2023-05-09T09:00:40.865" v="53" actId="1440"/>
          <ac:picMkLst>
            <pc:docMk/>
            <pc:sldMk cId="2259335621" sldId="279"/>
            <ac:picMk id="13" creationId="{8C57DEA5-563F-572F-CB7D-0E2B67E06FEC}"/>
          </ac:picMkLst>
        </pc:picChg>
      </pc:sldChg>
      <pc:sldChg chg="addSp delSp modSp new mod ord">
        <pc:chgData name="Andrea Chierici" userId="34a2aad2-b3b6-4020-baab-b1585643c7ad" providerId="ADAL" clId="{1E1D7933-0F60-4580-A0D3-52A5BD1410F1}" dt="2023-05-09T09:45:10.061" v="122"/>
        <pc:sldMkLst>
          <pc:docMk/>
          <pc:sldMk cId="1737450837" sldId="280"/>
        </pc:sldMkLst>
        <pc:spChg chg="mod">
          <ac:chgData name="Andrea Chierici" userId="34a2aad2-b3b6-4020-baab-b1585643c7ad" providerId="ADAL" clId="{1E1D7933-0F60-4580-A0D3-52A5BD1410F1}" dt="2023-05-09T09:41:07.891" v="79" actId="20577"/>
          <ac:spMkLst>
            <pc:docMk/>
            <pc:sldMk cId="1737450837" sldId="280"/>
            <ac:spMk id="2" creationId="{57C32DE5-8697-1AA5-E044-34057B17FCF3}"/>
          </ac:spMkLst>
        </pc:spChg>
        <pc:spChg chg="del">
          <ac:chgData name="Andrea Chierici" userId="34a2aad2-b3b6-4020-baab-b1585643c7ad" providerId="ADAL" clId="{1E1D7933-0F60-4580-A0D3-52A5BD1410F1}" dt="2023-05-09T09:41:11.231" v="80" actId="478"/>
          <ac:spMkLst>
            <pc:docMk/>
            <pc:sldMk cId="1737450837" sldId="280"/>
            <ac:spMk id="3" creationId="{288A574F-B42D-DB20-93C6-8B6319981D8A}"/>
          </ac:spMkLst>
        </pc:spChg>
        <pc:picChg chg="add mod">
          <ac:chgData name="Andrea Chierici" userId="34a2aad2-b3b6-4020-baab-b1585643c7ad" providerId="ADAL" clId="{1E1D7933-0F60-4580-A0D3-52A5BD1410F1}" dt="2023-05-09T09:41:22.525" v="86" actId="1076"/>
          <ac:picMkLst>
            <pc:docMk/>
            <pc:sldMk cId="1737450837" sldId="280"/>
            <ac:picMk id="7" creationId="{37602A38-886F-286E-605C-E6965FC80E1B}"/>
          </ac:picMkLst>
        </pc:picChg>
      </pc:sldChg>
      <pc:sldChg chg="new del">
        <pc:chgData name="Andrea Chierici" userId="34a2aad2-b3b6-4020-baab-b1585643c7ad" providerId="ADAL" clId="{1E1D7933-0F60-4580-A0D3-52A5BD1410F1}" dt="2023-05-09T09:41:48.646" v="89" actId="2696"/>
        <pc:sldMkLst>
          <pc:docMk/>
          <pc:sldMk cId="307555514" sldId="281"/>
        </pc:sldMkLst>
      </pc:sldChg>
      <pc:sldChg chg="addSp delSp modSp add mod">
        <pc:chgData name="Andrea Chierici" userId="34a2aad2-b3b6-4020-baab-b1585643c7ad" providerId="ADAL" clId="{1E1D7933-0F60-4580-A0D3-52A5BD1410F1}" dt="2023-05-09T09:42:05.783" v="104" actId="478"/>
        <pc:sldMkLst>
          <pc:docMk/>
          <pc:sldMk cId="2801053968" sldId="282"/>
        </pc:sldMkLst>
        <pc:spChg chg="mod">
          <ac:chgData name="Andrea Chierici" userId="34a2aad2-b3b6-4020-baab-b1585643c7ad" providerId="ADAL" clId="{1E1D7933-0F60-4580-A0D3-52A5BD1410F1}" dt="2023-05-09T09:41:55.002" v="102" actId="20577"/>
          <ac:spMkLst>
            <pc:docMk/>
            <pc:sldMk cId="2801053968" sldId="282"/>
            <ac:spMk id="2" creationId="{00000000-0000-0000-0000-000000000000}"/>
          </ac:spMkLst>
        </pc:spChg>
        <pc:spChg chg="del">
          <ac:chgData name="Andrea Chierici" userId="34a2aad2-b3b6-4020-baab-b1585643c7ad" providerId="ADAL" clId="{1E1D7933-0F60-4580-A0D3-52A5BD1410F1}" dt="2023-05-09T09:42:01.746" v="103" actId="478"/>
          <ac:spMkLst>
            <pc:docMk/>
            <pc:sldMk cId="2801053968" sldId="282"/>
            <ac:spMk id="3" creationId="{00000000-0000-0000-0000-000000000000}"/>
          </ac:spMkLst>
        </pc:spChg>
        <pc:spChg chg="add del mod">
          <ac:chgData name="Andrea Chierici" userId="34a2aad2-b3b6-4020-baab-b1585643c7ad" providerId="ADAL" clId="{1E1D7933-0F60-4580-A0D3-52A5BD1410F1}" dt="2023-05-09T09:42:05.783" v="104" actId="478"/>
          <ac:spMkLst>
            <pc:docMk/>
            <pc:sldMk cId="2801053968" sldId="282"/>
            <ac:spMk id="5" creationId="{A21B35D6-1B34-FC6B-72C7-1F49462ED774}"/>
          </ac:spMkLst>
        </pc:spChg>
      </pc:sldChg>
      <pc:sldChg chg="addSp delSp modSp new mod delAnim modAnim">
        <pc:chgData name="Andrea Chierici" userId="34a2aad2-b3b6-4020-baab-b1585643c7ad" providerId="ADAL" clId="{1E1D7933-0F60-4580-A0D3-52A5BD1410F1}" dt="2023-05-19T10:15:20.706" v="1007" actId="478"/>
        <pc:sldMkLst>
          <pc:docMk/>
          <pc:sldMk cId="1859775748" sldId="283"/>
        </pc:sldMkLst>
        <pc:spChg chg="mod">
          <ac:chgData name="Andrea Chierici" userId="34a2aad2-b3b6-4020-baab-b1585643c7ad" providerId="ADAL" clId="{1E1D7933-0F60-4580-A0D3-52A5BD1410F1}" dt="2023-05-09T10:16:26.645" v="173" actId="20577"/>
          <ac:spMkLst>
            <pc:docMk/>
            <pc:sldMk cId="1859775748" sldId="283"/>
            <ac:spMk id="2" creationId="{CD379A9E-4E45-9929-375A-884468988232}"/>
          </ac:spMkLst>
        </pc:spChg>
        <pc:spChg chg="del mod">
          <ac:chgData name="Andrea Chierici" userId="34a2aad2-b3b6-4020-baab-b1585643c7ad" providerId="ADAL" clId="{1E1D7933-0F60-4580-A0D3-52A5BD1410F1}" dt="2023-05-09T10:17:42.889" v="232" actId="478"/>
          <ac:spMkLst>
            <pc:docMk/>
            <pc:sldMk cId="1859775748" sldId="283"/>
            <ac:spMk id="3" creationId="{982BAEDC-D4C0-EA77-073C-251D901406D7}"/>
          </ac:spMkLst>
        </pc:spChg>
        <pc:spChg chg="add del mod">
          <ac:chgData name="Andrea Chierici" userId="34a2aad2-b3b6-4020-baab-b1585643c7ad" providerId="ADAL" clId="{1E1D7933-0F60-4580-A0D3-52A5BD1410F1}" dt="2023-05-09T10:17:44.575" v="233" actId="478"/>
          <ac:spMkLst>
            <pc:docMk/>
            <pc:sldMk cId="1859775748" sldId="283"/>
            <ac:spMk id="7" creationId="{7FE9EE0D-89AA-EE77-12AF-0B68AFD1FBE9}"/>
          </ac:spMkLst>
        </pc:spChg>
        <pc:picChg chg="add mod">
          <ac:chgData name="Andrea Chierici" userId="34a2aad2-b3b6-4020-baab-b1585643c7ad" providerId="ADAL" clId="{1E1D7933-0F60-4580-A0D3-52A5BD1410F1}" dt="2023-05-09T10:18:07.483" v="235" actId="1076"/>
          <ac:picMkLst>
            <pc:docMk/>
            <pc:sldMk cId="1859775748" sldId="283"/>
            <ac:picMk id="9" creationId="{399B2BD9-2EBC-E094-59BA-89B58459CF55}"/>
          </ac:picMkLst>
        </pc:picChg>
        <pc:picChg chg="add mod">
          <ac:chgData name="Andrea Chierici" userId="34a2aad2-b3b6-4020-baab-b1585643c7ad" providerId="ADAL" clId="{1E1D7933-0F60-4580-A0D3-52A5BD1410F1}" dt="2023-05-09T10:18:38.091" v="238" actId="1076"/>
          <ac:picMkLst>
            <pc:docMk/>
            <pc:sldMk cId="1859775748" sldId="283"/>
            <ac:picMk id="11" creationId="{62C585D5-9747-05DE-F86E-F39389F5F501}"/>
          </ac:picMkLst>
        </pc:picChg>
        <pc:picChg chg="add mod">
          <ac:chgData name="Andrea Chierici" userId="34a2aad2-b3b6-4020-baab-b1585643c7ad" providerId="ADAL" clId="{1E1D7933-0F60-4580-A0D3-52A5BD1410F1}" dt="2023-05-09T10:20:20.878" v="252" actId="1076"/>
          <ac:picMkLst>
            <pc:docMk/>
            <pc:sldMk cId="1859775748" sldId="283"/>
            <ac:picMk id="13" creationId="{499990E9-B567-03AF-E39D-D7A86EC43801}"/>
          </ac:picMkLst>
        </pc:picChg>
        <pc:picChg chg="add mod">
          <ac:chgData name="Andrea Chierici" userId="34a2aad2-b3b6-4020-baab-b1585643c7ad" providerId="ADAL" clId="{1E1D7933-0F60-4580-A0D3-52A5BD1410F1}" dt="2023-05-09T10:20:26.535" v="253" actId="1076"/>
          <ac:picMkLst>
            <pc:docMk/>
            <pc:sldMk cId="1859775748" sldId="283"/>
            <ac:picMk id="15" creationId="{F122AB25-92A3-06EB-FE7D-8448AC08F439}"/>
          </ac:picMkLst>
        </pc:picChg>
        <pc:picChg chg="add mod">
          <ac:chgData name="Andrea Chierici" userId="34a2aad2-b3b6-4020-baab-b1585643c7ad" providerId="ADAL" clId="{1E1D7933-0F60-4580-A0D3-52A5BD1410F1}" dt="2023-05-09T10:20:07.659" v="250" actId="1076"/>
          <ac:picMkLst>
            <pc:docMk/>
            <pc:sldMk cId="1859775748" sldId="283"/>
            <ac:picMk id="17" creationId="{BA2C2B41-464C-228E-E1C1-730347B27FF1}"/>
          </ac:picMkLst>
        </pc:picChg>
        <pc:picChg chg="add del mod">
          <ac:chgData name="Andrea Chierici" userId="34a2aad2-b3b6-4020-baab-b1585643c7ad" providerId="ADAL" clId="{1E1D7933-0F60-4580-A0D3-52A5BD1410F1}" dt="2023-05-19T10:15:20.706" v="1007" actId="478"/>
          <ac:picMkLst>
            <pc:docMk/>
            <pc:sldMk cId="1859775748" sldId="283"/>
            <ac:picMk id="19" creationId="{1E581F28-675D-226C-DF7A-A634E497DEE0}"/>
          </ac:picMkLst>
        </pc:picChg>
      </pc:sldChg>
      <pc:sldChg chg="addSp delSp modSp add mod">
        <pc:chgData name="Andrea Chierici" userId="34a2aad2-b3b6-4020-baab-b1585643c7ad" providerId="ADAL" clId="{1E1D7933-0F60-4580-A0D3-52A5BD1410F1}" dt="2023-05-15T08:45:14.440" v="765" actId="14100"/>
        <pc:sldMkLst>
          <pc:docMk/>
          <pc:sldMk cId="1848242257" sldId="284"/>
        </pc:sldMkLst>
        <pc:spChg chg="mod">
          <ac:chgData name="Andrea Chierici" userId="34a2aad2-b3b6-4020-baab-b1585643c7ad" providerId="ADAL" clId="{1E1D7933-0F60-4580-A0D3-52A5BD1410F1}" dt="2023-05-15T08:45:14.440" v="765" actId="14100"/>
          <ac:spMkLst>
            <pc:docMk/>
            <pc:sldMk cId="1848242257" sldId="284"/>
            <ac:spMk id="2" creationId="{00000000-0000-0000-0000-000000000000}"/>
          </ac:spMkLst>
        </pc:spChg>
        <pc:picChg chg="add del mod">
          <ac:chgData name="Andrea Chierici" userId="34a2aad2-b3b6-4020-baab-b1585643c7ad" providerId="ADAL" clId="{1E1D7933-0F60-4580-A0D3-52A5BD1410F1}" dt="2023-05-15T08:45:01.774" v="760" actId="478"/>
          <ac:picMkLst>
            <pc:docMk/>
            <pc:sldMk cId="1848242257" sldId="284"/>
            <ac:picMk id="4" creationId="{159134F9-0483-D7EF-2F20-4AAF0B56C8F1}"/>
          </ac:picMkLst>
        </pc:picChg>
        <pc:picChg chg="add mod">
          <ac:chgData name="Andrea Chierici" userId="34a2aad2-b3b6-4020-baab-b1585643c7ad" providerId="ADAL" clId="{1E1D7933-0F60-4580-A0D3-52A5BD1410F1}" dt="2023-05-15T08:45:10.256" v="764" actId="1076"/>
          <ac:picMkLst>
            <pc:docMk/>
            <pc:sldMk cId="1848242257" sldId="284"/>
            <ac:picMk id="6" creationId="{5D4A7EFE-7DB7-1541-BB80-5DE404A9AF98}"/>
          </ac:picMkLst>
        </pc:picChg>
      </pc:sldChg>
    </pc:docChg>
  </pc:docChgLst>
  <pc:docChgLst>
    <pc:chgData name="Andrea Chierici" userId="34a2aad2-b3b6-4020-baab-b1585643c7ad" providerId="ADAL" clId="{100C3FFF-62DC-4587-A2E0-0F08543E6802}"/>
    <pc:docChg chg="undo custSel addSld modSld sldOrd">
      <pc:chgData name="Andrea Chierici" userId="34a2aad2-b3b6-4020-baab-b1585643c7ad" providerId="ADAL" clId="{100C3FFF-62DC-4587-A2E0-0F08543E6802}" dt="2023-05-18T12:53:10.870" v="3372"/>
      <pc:docMkLst>
        <pc:docMk/>
      </pc:docMkLst>
      <pc:sldChg chg="modSp mod">
        <pc:chgData name="Andrea Chierici" userId="34a2aad2-b3b6-4020-baab-b1585643c7ad" providerId="ADAL" clId="{100C3FFF-62DC-4587-A2E0-0F08543E6802}" dt="2023-05-02T20:52:43.139" v="74" actId="20577"/>
        <pc:sldMkLst>
          <pc:docMk/>
          <pc:sldMk cId="3528133802" sldId="256"/>
        </pc:sldMkLst>
        <pc:spChg chg="mod">
          <ac:chgData name="Andrea Chierici" userId="34a2aad2-b3b6-4020-baab-b1585643c7ad" providerId="ADAL" clId="{100C3FFF-62DC-4587-A2E0-0F08543E6802}" dt="2023-05-02T20:52:25.706" v="40" actId="20577"/>
          <ac:spMkLst>
            <pc:docMk/>
            <pc:sldMk cId="3528133802" sldId="256"/>
            <ac:spMk id="2" creationId="{00000000-0000-0000-0000-000000000000}"/>
          </ac:spMkLst>
        </pc:spChg>
        <pc:spChg chg="mod">
          <ac:chgData name="Andrea Chierici" userId="34a2aad2-b3b6-4020-baab-b1585643c7ad" providerId="ADAL" clId="{100C3FFF-62DC-4587-A2E0-0F08543E6802}" dt="2023-05-02T20:52:43.139" v="74" actId="20577"/>
          <ac:spMkLst>
            <pc:docMk/>
            <pc:sldMk cId="3528133802" sldId="256"/>
            <ac:spMk id="3" creationId="{00000000-0000-0000-0000-000000000000}"/>
          </ac:spMkLst>
        </pc:spChg>
      </pc:sldChg>
      <pc:sldChg chg="addSp modSp mod delCm modCm">
        <pc:chgData name="Andrea Chierici" userId="34a2aad2-b3b6-4020-baab-b1585643c7ad" providerId="ADAL" clId="{100C3FFF-62DC-4587-A2E0-0F08543E6802}" dt="2023-05-18T12:53:10.870" v="3372"/>
        <pc:sldMkLst>
          <pc:docMk/>
          <pc:sldMk cId="872601373" sldId="257"/>
        </pc:sldMkLst>
        <pc:spChg chg="mod ord">
          <ac:chgData name="Andrea Chierici" userId="34a2aad2-b3b6-4020-baab-b1585643c7ad" providerId="ADAL" clId="{100C3FFF-62DC-4587-A2E0-0F08543E6802}" dt="2023-05-18T12:51:34.979" v="3371" actId="20577"/>
          <ac:spMkLst>
            <pc:docMk/>
            <pc:sldMk cId="872601373" sldId="257"/>
            <ac:spMk id="3" creationId="{F81443BF-6550-CFE6-EBBA-C0DF8F407A6D}"/>
          </ac:spMkLst>
        </pc:spChg>
        <pc:picChg chg="add mod ord">
          <ac:chgData name="Andrea Chierici" userId="34a2aad2-b3b6-4020-baab-b1585643c7ad" providerId="ADAL" clId="{100C3FFF-62DC-4587-A2E0-0F08543E6802}" dt="2023-05-02T21:12:43.434" v="287" actId="29295"/>
          <ac:picMkLst>
            <pc:docMk/>
            <pc:sldMk cId="872601373" sldId="257"/>
            <ac:picMk id="6" creationId="{EF718B10-B29D-BE28-682C-9F06243C6FB4}"/>
          </ac:picMkLst>
        </pc:picChg>
        <pc:extLst>
          <p:ext xmlns:p="http://schemas.openxmlformats.org/presentationml/2006/main" uri="{D6D511B9-2390-475A-947B-AFAB55BFBCF1}">
            <pc226:cmChg xmlns:pc226="http://schemas.microsoft.com/office/powerpoint/2022/06/main/command" chg="del mod">
              <pc226:chgData name="Andrea Chierici" userId="34a2aad2-b3b6-4020-baab-b1585643c7ad" providerId="ADAL" clId="{100C3FFF-62DC-4587-A2E0-0F08543E6802}" dt="2023-05-18T12:53:10.870" v="3372"/>
              <pc2:cmMkLst xmlns:pc2="http://schemas.microsoft.com/office/powerpoint/2019/9/main/command">
                <pc:docMk/>
                <pc:sldMk cId="872601373" sldId="257"/>
                <pc2:cmMk id="{9E6B6218-92AA-4D02-99E6-4536B8B87DD5}"/>
              </pc2:cmMkLst>
            </pc226:cmChg>
          </p:ext>
        </pc:extLst>
      </pc:sldChg>
      <pc:sldChg chg="modSp mod">
        <pc:chgData name="Andrea Chierici" userId="34a2aad2-b3b6-4020-baab-b1585643c7ad" providerId="ADAL" clId="{100C3FFF-62DC-4587-A2E0-0F08543E6802}" dt="2023-05-08T19:11:11.082" v="2847" actId="20577"/>
        <pc:sldMkLst>
          <pc:docMk/>
          <pc:sldMk cId="3300001400" sldId="258"/>
        </pc:sldMkLst>
        <pc:spChg chg="mod">
          <ac:chgData name="Andrea Chierici" userId="34a2aad2-b3b6-4020-baab-b1585643c7ad" providerId="ADAL" clId="{100C3FFF-62DC-4587-A2E0-0F08543E6802}" dt="2023-05-08T19:11:11.082" v="2847" actId="20577"/>
          <ac:spMkLst>
            <pc:docMk/>
            <pc:sldMk cId="3300001400" sldId="258"/>
            <ac:spMk id="3" creationId="{3D2866A1-4F48-3137-2707-6AD690267979}"/>
          </ac:spMkLst>
        </pc:spChg>
      </pc:sldChg>
      <pc:sldChg chg="addSp delSp modSp mod modClrScheme chgLayout">
        <pc:chgData name="Andrea Chierici" userId="34a2aad2-b3b6-4020-baab-b1585643c7ad" providerId="ADAL" clId="{100C3FFF-62DC-4587-A2E0-0F08543E6802}" dt="2023-05-02T21:01:18.278" v="125" actId="1076"/>
        <pc:sldMkLst>
          <pc:docMk/>
          <pc:sldMk cId="2911036124" sldId="259"/>
        </pc:sldMkLst>
        <pc:spChg chg="mod">
          <ac:chgData name="Andrea Chierici" userId="34a2aad2-b3b6-4020-baab-b1585643c7ad" providerId="ADAL" clId="{100C3FFF-62DC-4587-A2E0-0F08543E6802}" dt="2023-05-02T20:54:21.287" v="80" actId="26606"/>
          <ac:spMkLst>
            <pc:docMk/>
            <pc:sldMk cId="2911036124" sldId="259"/>
            <ac:spMk id="2" creationId="{BCA601DC-C9FC-9944-B0D8-B4FFB0E760CB}"/>
          </ac:spMkLst>
        </pc:spChg>
        <pc:spChg chg="mod">
          <ac:chgData name="Andrea Chierici" userId="34a2aad2-b3b6-4020-baab-b1585643c7ad" providerId="ADAL" clId="{100C3FFF-62DC-4587-A2E0-0F08543E6802}" dt="2023-05-02T20:54:21.287" v="80" actId="26606"/>
          <ac:spMkLst>
            <pc:docMk/>
            <pc:sldMk cId="2911036124" sldId="259"/>
            <ac:spMk id="3" creationId="{D4F2CE8F-AE8F-0AD8-3BF7-A43C1AA335C0}"/>
          </ac:spMkLst>
        </pc:spChg>
        <pc:spChg chg="mod">
          <ac:chgData name="Andrea Chierici" userId="34a2aad2-b3b6-4020-baab-b1585643c7ad" providerId="ADAL" clId="{100C3FFF-62DC-4587-A2E0-0F08543E6802}" dt="2023-05-02T20:54:21.287" v="80" actId="26606"/>
          <ac:spMkLst>
            <pc:docMk/>
            <pc:sldMk cId="2911036124" sldId="259"/>
            <ac:spMk id="4" creationId="{8EB5B03C-9F89-C00D-A72C-CB75871273E7}"/>
          </ac:spMkLst>
        </pc:spChg>
        <pc:spChg chg="mod">
          <ac:chgData name="Andrea Chierici" userId="34a2aad2-b3b6-4020-baab-b1585643c7ad" providerId="ADAL" clId="{100C3FFF-62DC-4587-A2E0-0F08543E6802}" dt="2023-05-02T20:54:21.287" v="80" actId="26606"/>
          <ac:spMkLst>
            <pc:docMk/>
            <pc:sldMk cId="2911036124" sldId="259"/>
            <ac:spMk id="5" creationId="{DC834F30-9134-C1B4-D87F-517C6D4F6528}"/>
          </ac:spMkLst>
        </pc:spChg>
        <pc:spChg chg="add del">
          <ac:chgData name="Andrea Chierici" userId="34a2aad2-b3b6-4020-baab-b1585643c7ad" providerId="ADAL" clId="{100C3FFF-62DC-4587-A2E0-0F08543E6802}" dt="2023-05-02T20:54:10.280" v="76" actId="478"/>
          <ac:spMkLst>
            <pc:docMk/>
            <pc:sldMk cId="2911036124" sldId="259"/>
            <ac:spMk id="7" creationId="{2144DD87-07E9-B272-E4F7-2879F121C790}"/>
          </ac:spMkLst>
        </pc:spChg>
        <pc:picChg chg="add mod ord">
          <ac:chgData name="Andrea Chierici" userId="34a2aad2-b3b6-4020-baab-b1585643c7ad" providerId="ADAL" clId="{100C3FFF-62DC-4587-A2E0-0F08543E6802}" dt="2023-05-02T20:54:21.287" v="80" actId="26606"/>
          <ac:picMkLst>
            <pc:docMk/>
            <pc:sldMk cId="2911036124" sldId="259"/>
            <ac:picMk id="9" creationId="{CC1B85F2-0E21-557B-C263-B318CA1997C6}"/>
          </ac:picMkLst>
        </pc:picChg>
        <pc:picChg chg="add mod">
          <ac:chgData name="Andrea Chierici" userId="34a2aad2-b3b6-4020-baab-b1585643c7ad" providerId="ADAL" clId="{100C3FFF-62DC-4587-A2E0-0F08543E6802}" dt="2023-05-02T21:01:18.278" v="125" actId="1076"/>
          <ac:picMkLst>
            <pc:docMk/>
            <pc:sldMk cId="2911036124" sldId="259"/>
            <ac:picMk id="11" creationId="{70254BF1-157D-DC46-0A2F-B1F95491E711}"/>
          </ac:picMkLst>
        </pc:picChg>
        <pc:picChg chg="add mod">
          <ac:chgData name="Andrea Chierici" userId="34a2aad2-b3b6-4020-baab-b1585643c7ad" providerId="ADAL" clId="{100C3FFF-62DC-4587-A2E0-0F08543E6802}" dt="2023-05-02T21:01:14.147" v="123" actId="1076"/>
          <ac:picMkLst>
            <pc:docMk/>
            <pc:sldMk cId="2911036124" sldId="259"/>
            <ac:picMk id="13" creationId="{6B917131-52FF-2F19-3B05-14AFA50E4485}"/>
          </ac:picMkLst>
        </pc:picChg>
      </pc:sldChg>
      <pc:sldChg chg="addSp modSp mod">
        <pc:chgData name="Andrea Chierici" userId="34a2aad2-b3b6-4020-baab-b1585643c7ad" providerId="ADAL" clId="{100C3FFF-62DC-4587-A2E0-0F08543E6802}" dt="2023-05-02T21:03:21.202" v="176" actId="1076"/>
        <pc:sldMkLst>
          <pc:docMk/>
          <pc:sldMk cId="457260291" sldId="260"/>
        </pc:sldMkLst>
        <pc:spChg chg="mod">
          <ac:chgData name="Andrea Chierici" userId="34a2aad2-b3b6-4020-baab-b1585643c7ad" providerId="ADAL" clId="{100C3FFF-62DC-4587-A2E0-0F08543E6802}" dt="2023-05-02T21:03:21.202" v="176" actId="1076"/>
          <ac:spMkLst>
            <pc:docMk/>
            <pc:sldMk cId="457260291" sldId="260"/>
            <ac:spMk id="8" creationId="{127B25A0-8EF0-3617-14D1-FEC8A085B69F}"/>
          </ac:spMkLst>
        </pc:spChg>
        <pc:picChg chg="add mod ord">
          <ac:chgData name="Andrea Chierici" userId="34a2aad2-b3b6-4020-baab-b1585643c7ad" providerId="ADAL" clId="{100C3FFF-62DC-4587-A2E0-0F08543E6802}" dt="2023-05-02T21:03:16.160" v="175" actId="1076"/>
          <ac:picMkLst>
            <pc:docMk/>
            <pc:sldMk cId="457260291" sldId="260"/>
            <ac:picMk id="6" creationId="{FC2E30CD-49CA-E1F6-0E78-E161065EDB09}"/>
          </ac:picMkLst>
        </pc:picChg>
      </pc:sldChg>
      <pc:sldChg chg="addSp delSp modSp mod">
        <pc:chgData name="Andrea Chierici" userId="34a2aad2-b3b6-4020-baab-b1585643c7ad" providerId="ADAL" clId="{100C3FFF-62DC-4587-A2E0-0F08543E6802}" dt="2023-05-02T21:06:51.029" v="209" actId="207"/>
        <pc:sldMkLst>
          <pc:docMk/>
          <pc:sldMk cId="4237800729" sldId="261"/>
        </pc:sldMkLst>
        <pc:spChg chg="mod">
          <ac:chgData name="Andrea Chierici" userId="34a2aad2-b3b6-4020-baab-b1585643c7ad" providerId="ADAL" clId="{100C3FFF-62DC-4587-A2E0-0F08543E6802}" dt="2023-05-02T21:06:51.029" v="209" actId="207"/>
          <ac:spMkLst>
            <pc:docMk/>
            <pc:sldMk cId="4237800729" sldId="261"/>
            <ac:spMk id="3" creationId="{E716B0CE-36CC-7F3E-69CA-F007C49CEE8D}"/>
          </ac:spMkLst>
        </pc:spChg>
        <pc:picChg chg="add mod">
          <ac:chgData name="Andrea Chierici" userId="34a2aad2-b3b6-4020-baab-b1585643c7ad" providerId="ADAL" clId="{100C3FFF-62DC-4587-A2E0-0F08543E6802}" dt="2023-05-02T21:05:47.352" v="199" actId="1076"/>
          <ac:picMkLst>
            <pc:docMk/>
            <pc:sldMk cId="4237800729" sldId="261"/>
            <ac:picMk id="6" creationId="{2E3E8B60-0DF3-2691-58EA-5CF4F2A313EA}"/>
          </ac:picMkLst>
        </pc:picChg>
        <pc:picChg chg="add del mod">
          <ac:chgData name="Andrea Chierici" userId="34a2aad2-b3b6-4020-baab-b1585643c7ad" providerId="ADAL" clId="{100C3FFF-62DC-4587-A2E0-0F08543E6802}" dt="2023-05-02T21:04:21.740" v="182" actId="478"/>
          <ac:picMkLst>
            <pc:docMk/>
            <pc:sldMk cId="4237800729" sldId="261"/>
            <ac:picMk id="8" creationId="{6327C42D-1277-C668-B5DE-B52AA253C58A}"/>
          </ac:picMkLst>
        </pc:picChg>
        <pc:picChg chg="add mod">
          <ac:chgData name="Andrea Chierici" userId="34a2aad2-b3b6-4020-baab-b1585643c7ad" providerId="ADAL" clId="{100C3FFF-62DC-4587-A2E0-0F08543E6802}" dt="2023-05-02T21:05:56.969" v="203" actId="1076"/>
          <ac:picMkLst>
            <pc:docMk/>
            <pc:sldMk cId="4237800729" sldId="261"/>
            <ac:picMk id="10" creationId="{9783C502-449F-82BC-2691-6AC832CFF716}"/>
          </ac:picMkLst>
        </pc:picChg>
        <pc:picChg chg="add mod">
          <ac:chgData name="Andrea Chierici" userId="34a2aad2-b3b6-4020-baab-b1585643c7ad" providerId="ADAL" clId="{100C3FFF-62DC-4587-A2E0-0F08543E6802}" dt="2023-05-02T21:05:49.223" v="200" actId="1076"/>
          <ac:picMkLst>
            <pc:docMk/>
            <pc:sldMk cId="4237800729" sldId="261"/>
            <ac:picMk id="12" creationId="{B86F87E7-9CCA-DC41-197B-469BFC2DA796}"/>
          </ac:picMkLst>
        </pc:picChg>
      </pc:sldChg>
      <pc:sldChg chg="addSp delSp modSp mod modClrScheme chgLayout">
        <pc:chgData name="Andrea Chierici" userId="34a2aad2-b3b6-4020-baab-b1585643c7ad" providerId="ADAL" clId="{100C3FFF-62DC-4587-A2E0-0F08543E6802}" dt="2023-05-02T21:24:45.116" v="458" actId="29295"/>
        <pc:sldMkLst>
          <pc:docMk/>
          <pc:sldMk cId="2590380688" sldId="262"/>
        </pc:sldMkLst>
        <pc:spChg chg="mod">
          <ac:chgData name="Andrea Chierici" userId="34a2aad2-b3b6-4020-baab-b1585643c7ad" providerId="ADAL" clId="{100C3FFF-62DC-4587-A2E0-0F08543E6802}" dt="2023-05-02T21:24:36.092" v="451" actId="26606"/>
          <ac:spMkLst>
            <pc:docMk/>
            <pc:sldMk cId="2590380688" sldId="262"/>
            <ac:spMk id="2" creationId="{FC96A16C-A31E-24C8-0171-B64C5E447D77}"/>
          </ac:spMkLst>
        </pc:spChg>
        <pc:spChg chg="mod">
          <ac:chgData name="Andrea Chierici" userId="34a2aad2-b3b6-4020-baab-b1585643c7ad" providerId="ADAL" clId="{100C3FFF-62DC-4587-A2E0-0F08543E6802}" dt="2023-05-02T21:24:36.092" v="451" actId="26606"/>
          <ac:spMkLst>
            <pc:docMk/>
            <pc:sldMk cId="2590380688" sldId="262"/>
            <ac:spMk id="3" creationId="{509CC777-5BF3-8811-A019-7C6EC46C597A}"/>
          </ac:spMkLst>
        </pc:spChg>
        <pc:spChg chg="mod">
          <ac:chgData name="Andrea Chierici" userId="34a2aad2-b3b6-4020-baab-b1585643c7ad" providerId="ADAL" clId="{100C3FFF-62DC-4587-A2E0-0F08543E6802}" dt="2023-05-02T21:24:36.092" v="451" actId="26606"/>
          <ac:spMkLst>
            <pc:docMk/>
            <pc:sldMk cId="2590380688" sldId="262"/>
            <ac:spMk id="4" creationId="{300B6640-5D35-343E-7654-0F174EF3C033}"/>
          </ac:spMkLst>
        </pc:spChg>
        <pc:spChg chg="mod">
          <ac:chgData name="Andrea Chierici" userId="34a2aad2-b3b6-4020-baab-b1585643c7ad" providerId="ADAL" clId="{100C3FFF-62DC-4587-A2E0-0F08543E6802}" dt="2023-05-02T21:24:36.092" v="451" actId="26606"/>
          <ac:spMkLst>
            <pc:docMk/>
            <pc:sldMk cId="2590380688" sldId="262"/>
            <ac:spMk id="5" creationId="{85DE1310-2466-FA94-760D-1F85E8061B55}"/>
          </ac:spMkLst>
        </pc:spChg>
        <pc:spChg chg="add del mod">
          <ac:chgData name="Andrea Chierici" userId="34a2aad2-b3b6-4020-baab-b1585643c7ad" providerId="ADAL" clId="{100C3FFF-62DC-4587-A2E0-0F08543E6802}" dt="2023-05-02T21:24:36.092" v="451" actId="26606"/>
          <ac:spMkLst>
            <pc:docMk/>
            <pc:sldMk cId="2590380688" sldId="262"/>
            <ac:spMk id="12" creationId="{783EBC5D-E782-0DFB-1342-95A34EE8EBD3}"/>
          </ac:spMkLst>
        </pc:spChg>
        <pc:spChg chg="add del mod">
          <ac:chgData name="Andrea Chierici" userId="34a2aad2-b3b6-4020-baab-b1585643c7ad" providerId="ADAL" clId="{100C3FFF-62DC-4587-A2E0-0F08543E6802}" dt="2023-05-02T21:24:36.092" v="451" actId="26606"/>
          <ac:spMkLst>
            <pc:docMk/>
            <pc:sldMk cId="2590380688" sldId="262"/>
            <ac:spMk id="14" creationId="{B7E411BB-3820-0049-3CF8-28A898C56003}"/>
          </ac:spMkLst>
        </pc:spChg>
        <pc:picChg chg="add mod ord">
          <ac:chgData name="Andrea Chierici" userId="34a2aad2-b3b6-4020-baab-b1585643c7ad" providerId="ADAL" clId="{100C3FFF-62DC-4587-A2E0-0F08543E6802}" dt="2023-05-02T21:24:45.116" v="458" actId="29295"/>
          <ac:picMkLst>
            <pc:docMk/>
            <pc:sldMk cId="2590380688" sldId="262"/>
            <ac:picMk id="7" creationId="{AE566338-623B-DA65-D7EB-F659410A23B0}"/>
          </ac:picMkLst>
        </pc:picChg>
      </pc:sldChg>
      <pc:sldChg chg="addSp modSp mod">
        <pc:chgData name="Andrea Chierici" userId="34a2aad2-b3b6-4020-baab-b1585643c7ad" providerId="ADAL" clId="{100C3FFF-62DC-4587-A2E0-0F08543E6802}" dt="2023-05-08T20:48:25.684" v="2935" actId="20577"/>
        <pc:sldMkLst>
          <pc:docMk/>
          <pc:sldMk cId="1988092305" sldId="263"/>
        </pc:sldMkLst>
        <pc:spChg chg="mod">
          <ac:chgData name="Andrea Chierici" userId="34a2aad2-b3b6-4020-baab-b1585643c7ad" providerId="ADAL" clId="{100C3FFF-62DC-4587-A2E0-0F08543E6802}" dt="2023-05-03T20:00:15.224" v="460" actId="20577"/>
          <ac:spMkLst>
            <pc:docMk/>
            <pc:sldMk cId="1988092305" sldId="263"/>
            <ac:spMk id="2" creationId="{7D822601-DC3A-4316-8CAE-48874980D15A}"/>
          </ac:spMkLst>
        </pc:spChg>
        <pc:spChg chg="mod">
          <ac:chgData name="Andrea Chierici" userId="34a2aad2-b3b6-4020-baab-b1585643c7ad" providerId="ADAL" clId="{100C3FFF-62DC-4587-A2E0-0F08543E6802}" dt="2023-05-08T20:48:25.684" v="2935" actId="20577"/>
          <ac:spMkLst>
            <pc:docMk/>
            <pc:sldMk cId="1988092305" sldId="263"/>
            <ac:spMk id="3" creationId="{40A7923C-E532-30A2-8D25-AFFC55679282}"/>
          </ac:spMkLst>
        </pc:spChg>
        <pc:picChg chg="add mod">
          <ac:chgData name="Andrea Chierici" userId="34a2aad2-b3b6-4020-baab-b1585643c7ad" providerId="ADAL" clId="{100C3FFF-62DC-4587-A2E0-0F08543E6802}" dt="2023-05-02T21:09:18.528" v="224" actId="1076"/>
          <ac:picMkLst>
            <pc:docMk/>
            <pc:sldMk cId="1988092305" sldId="263"/>
            <ac:picMk id="7" creationId="{BC702D1F-8A76-862C-FBD2-E3A2A3BC1FBC}"/>
          </ac:picMkLst>
        </pc:picChg>
      </pc:sldChg>
      <pc:sldChg chg="addSp modSp mod">
        <pc:chgData name="Andrea Chierici" userId="34a2aad2-b3b6-4020-baab-b1585643c7ad" providerId="ADAL" clId="{100C3FFF-62DC-4587-A2E0-0F08543E6802}" dt="2023-05-02T21:16:18.501" v="368" actId="166"/>
        <pc:sldMkLst>
          <pc:docMk/>
          <pc:sldMk cId="771668842" sldId="266"/>
        </pc:sldMkLst>
        <pc:spChg chg="mod ord">
          <ac:chgData name="Andrea Chierici" userId="34a2aad2-b3b6-4020-baab-b1585643c7ad" providerId="ADAL" clId="{100C3FFF-62DC-4587-A2E0-0F08543E6802}" dt="2023-05-02T21:16:18.501" v="368" actId="166"/>
          <ac:spMkLst>
            <pc:docMk/>
            <pc:sldMk cId="771668842" sldId="266"/>
            <ac:spMk id="3" creationId="{44B1F600-CA20-F4A9-F00C-5991A7801904}"/>
          </ac:spMkLst>
        </pc:spChg>
        <pc:picChg chg="add mod">
          <ac:chgData name="Andrea Chierici" userId="34a2aad2-b3b6-4020-baab-b1585643c7ad" providerId="ADAL" clId="{100C3FFF-62DC-4587-A2E0-0F08543E6802}" dt="2023-05-02T21:16:04.832" v="366" actId="29295"/>
          <ac:picMkLst>
            <pc:docMk/>
            <pc:sldMk cId="771668842" sldId="266"/>
            <ac:picMk id="7" creationId="{E1E10F3C-60A7-4407-BB91-4B1EC1D5BC0F}"/>
          </ac:picMkLst>
        </pc:picChg>
      </pc:sldChg>
      <pc:sldChg chg="addSp modSp mod">
        <pc:chgData name="Andrea Chierici" userId="34a2aad2-b3b6-4020-baab-b1585643c7ad" providerId="ADAL" clId="{100C3FFF-62DC-4587-A2E0-0F08543E6802}" dt="2023-05-08T20:59:19.470" v="3128" actId="1076"/>
        <pc:sldMkLst>
          <pc:docMk/>
          <pc:sldMk cId="2641079150" sldId="268"/>
        </pc:sldMkLst>
        <pc:spChg chg="mod">
          <ac:chgData name="Andrea Chierici" userId="34a2aad2-b3b6-4020-baab-b1585643c7ad" providerId="ADAL" clId="{100C3FFF-62DC-4587-A2E0-0F08543E6802}" dt="2023-05-08T20:59:09.105" v="3126" actId="14100"/>
          <ac:spMkLst>
            <pc:docMk/>
            <pc:sldMk cId="2641079150" sldId="268"/>
            <ac:spMk id="3" creationId="{E0C7F8E5-AE05-1BBE-081A-BC1070408EF3}"/>
          </ac:spMkLst>
        </pc:spChg>
        <pc:picChg chg="add mod">
          <ac:chgData name="Andrea Chierici" userId="34a2aad2-b3b6-4020-baab-b1585643c7ad" providerId="ADAL" clId="{100C3FFF-62DC-4587-A2E0-0F08543E6802}" dt="2023-05-08T20:59:19.470" v="3128" actId="1076"/>
          <ac:picMkLst>
            <pc:docMk/>
            <pc:sldMk cId="2641079150" sldId="268"/>
            <ac:picMk id="7" creationId="{D5C81C83-82E8-500B-CA7E-60328EB41AF2}"/>
          </ac:picMkLst>
        </pc:picChg>
      </pc:sldChg>
      <pc:sldChg chg="addSp modSp mod">
        <pc:chgData name="Andrea Chierici" userId="34a2aad2-b3b6-4020-baab-b1585643c7ad" providerId="ADAL" clId="{100C3FFF-62DC-4587-A2E0-0F08543E6802}" dt="2023-05-02T21:17:46.014" v="388" actId="1076"/>
        <pc:sldMkLst>
          <pc:docMk/>
          <pc:sldMk cId="3160065948" sldId="269"/>
        </pc:sldMkLst>
        <pc:spChg chg="mod">
          <ac:chgData name="Andrea Chierici" userId="34a2aad2-b3b6-4020-baab-b1585643c7ad" providerId="ADAL" clId="{100C3FFF-62DC-4587-A2E0-0F08543E6802}" dt="2023-05-02T21:17:46.014" v="388" actId="1076"/>
          <ac:spMkLst>
            <pc:docMk/>
            <pc:sldMk cId="3160065948" sldId="269"/>
            <ac:spMk id="9" creationId="{858F9F7F-A384-6E36-B0B8-D4E4E508EB96}"/>
          </ac:spMkLst>
        </pc:spChg>
        <pc:picChg chg="add mod">
          <ac:chgData name="Andrea Chierici" userId="34a2aad2-b3b6-4020-baab-b1585643c7ad" providerId="ADAL" clId="{100C3FFF-62DC-4587-A2E0-0F08543E6802}" dt="2023-05-02T21:17:44.946" v="387" actId="1076"/>
          <ac:picMkLst>
            <pc:docMk/>
            <pc:sldMk cId="3160065948" sldId="269"/>
            <ac:picMk id="6" creationId="{F37774EF-D210-CACF-1C40-167F6A432E49}"/>
          </ac:picMkLst>
        </pc:picChg>
      </pc:sldChg>
      <pc:sldChg chg="addSp modSp mod modAnim">
        <pc:chgData name="Andrea Chierici" userId="34a2aad2-b3b6-4020-baab-b1585643c7ad" providerId="ADAL" clId="{100C3FFF-62DC-4587-A2E0-0F08543E6802}" dt="2023-05-02T21:20:52.415" v="444"/>
        <pc:sldMkLst>
          <pc:docMk/>
          <pc:sldMk cId="365856400" sldId="270"/>
        </pc:sldMkLst>
        <pc:spChg chg="mod ord">
          <ac:chgData name="Andrea Chierici" userId="34a2aad2-b3b6-4020-baab-b1585643c7ad" providerId="ADAL" clId="{100C3FFF-62DC-4587-A2E0-0F08543E6802}" dt="2023-05-02T21:19:56.843" v="438" actId="166"/>
          <ac:spMkLst>
            <pc:docMk/>
            <pc:sldMk cId="365856400" sldId="270"/>
            <ac:spMk id="3" creationId="{95334067-78F7-5C98-4D2E-D9041D2FE86A}"/>
          </ac:spMkLst>
        </pc:spChg>
        <pc:picChg chg="add mod ord">
          <ac:chgData name="Andrea Chierici" userId="34a2aad2-b3b6-4020-baab-b1585643c7ad" providerId="ADAL" clId="{100C3FFF-62DC-4587-A2E0-0F08543E6802}" dt="2023-05-02T21:19:50.545" v="437" actId="166"/>
          <ac:picMkLst>
            <pc:docMk/>
            <pc:sldMk cId="365856400" sldId="270"/>
            <ac:picMk id="7" creationId="{56FA6617-7598-3071-32F7-1FB4D8B0E417}"/>
          </ac:picMkLst>
        </pc:picChg>
      </pc:sldChg>
      <pc:sldChg chg="addSp modSp mod">
        <pc:chgData name="Andrea Chierici" userId="34a2aad2-b3b6-4020-baab-b1585643c7ad" providerId="ADAL" clId="{100C3FFF-62DC-4587-A2E0-0F08543E6802}" dt="2023-05-02T21:24:15.325" v="449" actId="1076"/>
        <pc:sldMkLst>
          <pc:docMk/>
          <pc:sldMk cId="438180108" sldId="271"/>
        </pc:sldMkLst>
        <pc:picChg chg="add mod ord">
          <ac:chgData name="Andrea Chierici" userId="34a2aad2-b3b6-4020-baab-b1585643c7ad" providerId="ADAL" clId="{100C3FFF-62DC-4587-A2E0-0F08543E6802}" dt="2023-05-02T21:24:15.325" v="449" actId="1076"/>
          <ac:picMkLst>
            <pc:docMk/>
            <pc:sldMk cId="438180108" sldId="271"/>
            <ac:picMk id="7" creationId="{CDC82242-0961-D21C-240E-FDDAE00A5561}"/>
          </ac:picMkLst>
        </pc:picChg>
      </pc:sldChg>
      <pc:sldChg chg="addSp delSp modSp new mod ord">
        <pc:chgData name="Andrea Chierici" userId="34a2aad2-b3b6-4020-baab-b1585643c7ad" providerId="ADAL" clId="{100C3FFF-62DC-4587-A2E0-0F08543E6802}" dt="2023-05-02T21:11:15.304" v="236" actId="1076"/>
        <pc:sldMkLst>
          <pc:docMk/>
          <pc:sldMk cId="146236366" sldId="273"/>
        </pc:sldMkLst>
        <pc:spChg chg="mod">
          <ac:chgData name="Andrea Chierici" userId="34a2aad2-b3b6-4020-baab-b1585643c7ad" providerId="ADAL" clId="{100C3FFF-62DC-4587-A2E0-0F08543E6802}" dt="2023-05-02T20:57:30.302" v="102" actId="20577"/>
          <ac:spMkLst>
            <pc:docMk/>
            <pc:sldMk cId="146236366" sldId="273"/>
            <ac:spMk id="2" creationId="{1F73CE0A-441D-AC28-91FE-90CE06F71A80}"/>
          </ac:spMkLst>
        </pc:spChg>
        <pc:spChg chg="del">
          <ac:chgData name="Andrea Chierici" userId="34a2aad2-b3b6-4020-baab-b1585643c7ad" providerId="ADAL" clId="{100C3FFF-62DC-4587-A2E0-0F08543E6802}" dt="2023-05-02T20:57:33.518" v="103" actId="478"/>
          <ac:spMkLst>
            <pc:docMk/>
            <pc:sldMk cId="146236366" sldId="273"/>
            <ac:spMk id="3" creationId="{E74A6412-7143-2A6A-B370-14C37627C2EF}"/>
          </ac:spMkLst>
        </pc:spChg>
        <pc:picChg chg="add mod">
          <ac:chgData name="Andrea Chierici" userId="34a2aad2-b3b6-4020-baab-b1585643c7ad" providerId="ADAL" clId="{100C3FFF-62DC-4587-A2E0-0F08543E6802}" dt="2023-05-02T21:11:15.304" v="236" actId="1076"/>
          <ac:picMkLst>
            <pc:docMk/>
            <pc:sldMk cId="146236366" sldId="273"/>
            <ac:picMk id="7" creationId="{51FCF0FF-1558-4E55-0C27-B4CFDBA52502}"/>
          </ac:picMkLst>
        </pc:picChg>
        <pc:picChg chg="add del mod">
          <ac:chgData name="Andrea Chierici" userId="34a2aad2-b3b6-4020-baab-b1585643c7ad" providerId="ADAL" clId="{100C3FFF-62DC-4587-A2E0-0F08543E6802}" dt="2023-05-02T21:11:07.333" v="232" actId="21"/>
          <ac:picMkLst>
            <pc:docMk/>
            <pc:sldMk cId="146236366" sldId="273"/>
            <ac:picMk id="9" creationId="{D909B684-FCF4-0A10-9E7A-85424E357E02}"/>
          </ac:picMkLst>
        </pc:picChg>
      </pc:sldChg>
      <pc:sldChg chg="addSp delSp modSp new mod">
        <pc:chgData name="Andrea Chierici" userId="34a2aad2-b3b6-4020-baab-b1585643c7ad" providerId="ADAL" clId="{100C3FFF-62DC-4587-A2E0-0F08543E6802}" dt="2023-05-03T20:16:40.292" v="885" actId="207"/>
        <pc:sldMkLst>
          <pc:docMk/>
          <pc:sldMk cId="1197468039" sldId="274"/>
        </pc:sldMkLst>
        <pc:spChg chg="mod">
          <ac:chgData name="Andrea Chierici" userId="34a2aad2-b3b6-4020-baab-b1585643c7ad" providerId="ADAL" clId="{100C3FFF-62DC-4587-A2E0-0F08543E6802}" dt="2023-05-03T20:04:14.232" v="516" actId="20577"/>
          <ac:spMkLst>
            <pc:docMk/>
            <pc:sldMk cId="1197468039" sldId="274"/>
            <ac:spMk id="2" creationId="{AE36139E-DAB6-5B60-6F52-4BE096BC005D}"/>
          </ac:spMkLst>
        </pc:spChg>
        <pc:spChg chg="mod">
          <ac:chgData name="Andrea Chierici" userId="34a2aad2-b3b6-4020-baab-b1585643c7ad" providerId="ADAL" clId="{100C3FFF-62DC-4587-A2E0-0F08543E6802}" dt="2023-05-03T20:14:55.557" v="842" actId="404"/>
          <ac:spMkLst>
            <pc:docMk/>
            <pc:sldMk cId="1197468039" sldId="274"/>
            <ac:spMk id="3" creationId="{43DDD81B-157B-9F0E-D5A9-9C7A620476C8}"/>
          </ac:spMkLst>
        </pc:spChg>
        <pc:spChg chg="add mod">
          <ac:chgData name="Andrea Chierici" userId="34a2aad2-b3b6-4020-baab-b1585643c7ad" providerId="ADAL" clId="{100C3FFF-62DC-4587-A2E0-0F08543E6802}" dt="2023-05-03T20:14:59.261" v="844" actId="1076"/>
          <ac:spMkLst>
            <pc:docMk/>
            <pc:sldMk cId="1197468039" sldId="274"/>
            <ac:spMk id="7" creationId="{38D01BC8-2ABD-1610-1BFC-82704BD5972F}"/>
          </ac:spMkLst>
        </pc:spChg>
        <pc:spChg chg="add mod">
          <ac:chgData name="Andrea Chierici" userId="34a2aad2-b3b6-4020-baab-b1585643c7ad" providerId="ADAL" clId="{100C3FFF-62DC-4587-A2E0-0F08543E6802}" dt="2023-05-03T20:16:40.292" v="885" actId="207"/>
          <ac:spMkLst>
            <pc:docMk/>
            <pc:sldMk cId="1197468039" sldId="274"/>
            <ac:spMk id="13" creationId="{D8BC3AF7-44BB-8B75-18B5-83BAC318881B}"/>
          </ac:spMkLst>
        </pc:spChg>
        <pc:picChg chg="add mod">
          <ac:chgData name="Andrea Chierici" userId="34a2aad2-b3b6-4020-baab-b1585643c7ad" providerId="ADAL" clId="{100C3FFF-62DC-4587-A2E0-0F08543E6802}" dt="2023-05-03T20:11:07.357" v="814" actId="1076"/>
          <ac:picMkLst>
            <pc:docMk/>
            <pc:sldMk cId="1197468039" sldId="274"/>
            <ac:picMk id="8" creationId="{8712E84A-9897-1543-AEB3-ACE335D797BA}"/>
          </ac:picMkLst>
        </pc:picChg>
        <pc:picChg chg="add mod">
          <ac:chgData name="Andrea Chierici" userId="34a2aad2-b3b6-4020-baab-b1585643c7ad" providerId="ADAL" clId="{100C3FFF-62DC-4587-A2E0-0F08543E6802}" dt="2023-05-03T20:14:33.908" v="841" actId="1076"/>
          <ac:picMkLst>
            <pc:docMk/>
            <pc:sldMk cId="1197468039" sldId="274"/>
            <ac:picMk id="10" creationId="{14661EDD-D4A0-E1EE-147C-AA73C3362BA9}"/>
          </ac:picMkLst>
        </pc:picChg>
        <pc:picChg chg="add del mod">
          <ac:chgData name="Andrea Chierici" userId="34a2aad2-b3b6-4020-baab-b1585643c7ad" providerId="ADAL" clId="{100C3FFF-62DC-4587-A2E0-0F08543E6802}" dt="2023-05-03T20:15:09.644" v="845" actId="478"/>
          <ac:picMkLst>
            <pc:docMk/>
            <pc:sldMk cId="1197468039" sldId="274"/>
            <ac:picMk id="11" creationId="{683128D1-EA37-FA0B-12A0-099F6F1C7E20}"/>
          </ac:picMkLst>
        </pc:picChg>
        <pc:picChg chg="add mod">
          <ac:chgData name="Andrea Chierici" userId="34a2aad2-b3b6-4020-baab-b1585643c7ad" providerId="ADAL" clId="{100C3FFF-62DC-4587-A2E0-0F08543E6802}" dt="2023-05-03T20:15:24.032" v="848" actId="1076"/>
          <ac:picMkLst>
            <pc:docMk/>
            <pc:sldMk cId="1197468039" sldId="274"/>
            <ac:picMk id="12" creationId="{9B75A1F0-5711-0196-92CD-F41A0EFEFB3A}"/>
          </ac:picMkLst>
        </pc:picChg>
      </pc:sldChg>
      <pc:sldChg chg="addSp modSp new mod">
        <pc:chgData name="Andrea Chierici" userId="34a2aad2-b3b6-4020-baab-b1585643c7ad" providerId="ADAL" clId="{100C3FFF-62DC-4587-A2E0-0F08543E6802}" dt="2023-05-08T19:08:47.589" v="2845" actId="1440"/>
        <pc:sldMkLst>
          <pc:docMk/>
          <pc:sldMk cId="2848914829" sldId="275"/>
        </pc:sldMkLst>
        <pc:spChg chg="mod">
          <ac:chgData name="Andrea Chierici" userId="34a2aad2-b3b6-4020-baab-b1585643c7ad" providerId="ADAL" clId="{100C3FFF-62DC-4587-A2E0-0F08543E6802}" dt="2023-05-03T20:39:18.948" v="1452" actId="1076"/>
          <ac:spMkLst>
            <pc:docMk/>
            <pc:sldMk cId="2848914829" sldId="275"/>
            <ac:spMk id="2" creationId="{E845FE6A-3144-1BB6-5C15-18CAD48EA241}"/>
          </ac:spMkLst>
        </pc:spChg>
        <pc:spChg chg="mod">
          <ac:chgData name="Andrea Chierici" userId="34a2aad2-b3b6-4020-baab-b1585643c7ad" providerId="ADAL" clId="{100C3FFF-62DC-4587-A2E0-0F08543E6802}" dt="2023-05-03T20:45:01.263" v="1598" actId="20577"/>
          <ac:spMkLst>
            <pc:docMk/>
            <pc:sldMk cId="2848914829" sldId="275"/>
            <ac:spMk id="3" creationId="{A324F28E-4E14-4618-9CC8-084030D4405E}"/>
          </ac:spMkLst>
        </pc:spChg>
        <pc:spChg chg="add mod">
          <ac:chgData name="Andrea Chierici" userId="34a2aad2-b3b6-4020-baab-b1585643c7ad" providerId="ADAL" clId="{100C3FFF-62DC-4587-A2E0-0F08543E6802}" dt="2023-05-03T20:44:10.451" v="1592" actId="27636"/>
          <ac:spMkLst>
            <pc:docMk/>
            <pc:sldMk cId="2848914829" sldId="275"/>
            <ac:spMk id="6" creationId="{A82A3B98-02F4-D0AF-D01B-DF9602133D35}"/>
          </ac:spMkLst>
        </pc:spChg>
        <pc:spChg chg="add mod">
          <ac:chgData name="Andrea Chierici" userId="34a2aad2-b3b6-4020-baab-b1585643c7ad" providerId="ADAL" clId="{100C3FFF-62DC-4587-A2E0-0F08543E6802}" dt="2023-05-03T20:44:14.578" v="1594" actId="27636"/>
          <ac:spMkLst>
            <pc:docMk/>
            <pc:sldMk cId="2848914829" sldId="275"/>
            <ac:spMk id="7" creationId="{C48A1542-EFA4-3D15-6DA9-CBFAF2E55E2B}"/>
          </ac:spMkLst>
        </pc:spChg>
        <pc:spChg chg="add mod">
          <ac:chgData name="Andrea Chierici" userId="34a2aad2-b3b6-4020-baab-b1585643c7ad" providerId="ADAL" clId="{100C3FFF-62DC-4587-A2E0-0F08543E6802}" dt="2023-05-03T20:44:21.479" v="1595" actId="13822"/>
          <ac:spMkLst>
            <pc:docMk/>
            <pc:sldMk cId="2848914829" sldId="275"/>
            <ac:spMk id="8" creationId="{74E6957C-8463-D445-AC97-988E6B28387F}"/>
          </ac:spMkLst>
        </pc:spChg>
        <pc:picChg chg="add mod ord">
          <ac:chgData name="Andrea Chierici" userId="34a2aad2-b3b6-4020-baab-b1585643c7ad" providerId="ADAL" clId="{100C3FFF-62DC-4587-A2E0-0F08543E6802}" dt="2023-05-08T19:08:47.589" v="2845" actId="1440"/>
          <ac:picMkLst>
            <pc:docMk/>
            <pc:sldMk cId="2848914829" sldId="275"/>
            <ac:picMk id="10" creationId="{424FF758-7487-72A3-17CB-73A8F8908EB4}"/>
          </ac:picMkLst>
        </pc:picChg>
      </pc:sldChg>
      <pc:sldChg chg="addSp delSp modSp new mod delCm modCm">
        <pc:chgData name="Andrea Chierici" userId="34a2aad2-b3b6-4020-baab-b1585643c7ad" providerId="ADAL" clId="{100C3FFF-62DC-4587-A2E0-0F08543E6802}" dt="2023-05-18T12:49:36.192" v="3264"/>
        <pc:sldMkLst>
          <pc:docMk/>
          <pc:sldMk cId="402540570" sldId="276"/>
        </pc:sldMkLst>
        <pc:spChg chg="mod">
          <ac:chgData name="Andrea Chierici" userId="34a2aad2-b3b6-4020-baab-b1585643c7ad" providerId="ADAL" clId="{100C3FFF-62DC-4587-A2E0-0F08543E6802}" dt="2023-05-03T21:01:57.739" v="2220" actId="20577"/>
          <ac:spMkLst>
            <pc:docMk/>
            <pc:sldMk cId="402540570" sldId="276"/>
            <ac:spMk id="2" creationId="{10B5C5C7-CAC4-625B-78D8-8F127042A521}"/>
          </ac:spMkLst>
        </pc:spChg>
        <pc:spChg chg="del mod">
          <ac:chgData name="Andrea Chierici" userId="34a2aad2-b3b6-4020-baab-b1585643c7ad" providerId="ADAL" clId="{100C3FFF-62DC-4587-A2E0-0F08543E6802}" dt="2023-05-03T20:49:00.210" v="1599" actId="478"/>
          <ac:spMkLst>
            <pc:docMk/>
            <pc:sldMk cId="402540570" sldId="276"/>
            <ac:spMk id="3" creationId="{9BD94185-D4A1-A070-F5B0-57E6AFAEF49B}"/>
          </ac:spMkLst>
        </pc:spChg>
        <pc:spChg chg="add del mod">
          <ac:chgData name="Andrea Chierici" userId="34a2aad2-b3b6-4020-baab-b1585643c7ad" providerId="ADAL" clId="{100C3FFF-62DC-4587-A2E0-0F08543E6802}" dt="2023-05-03T20:49:24.442" v="1631" actId="478"/>
          <ac:spMkLst>
            <pc:docMk/>
            <pc:sldMk cId="402540570" sldId="276"/>
            <ac:spMk id="7" creationId="{2E2091AD-2E2B-0501-9AC9-8E4F435E5D1A}"/>
          </ac:spMkLst>
        </pc:spChg>
        <pc:graphicFrameChg chg="add mod modGraphic">
          <ac:chgData name="Andrea Chierici" userId="34a2aad2-b3b6-4020-baab-b1585643c7ad" providerId="ADAL" clId="{100C3FFF-62DC-4587-A2E0-0F08543E6802}" dt="2023-05-18T12:49:30.945" v="3263" actId="20577"/>
          <ac:graphicFrameMkLst>
            <pc:docMk/>
            <pc:sldMk cId="402540570" sldId="276"/>
            <ac:graphicFrameMk id="8" creationId="{A2E34DCB-01D6-D347-3EAD-1455686A90B7}"/>
          </ac:graphicFrameMkLst>
        </pc:graphicFrameChg>
        <pc:extLst>
          <p:ext xmlns:p="http://schemas.openxmlformats.org/presentationml/2006/main" uri="{D6D511B9-2390-475A-947B-AFAB55BFBCF1}">
            <pc226:cmChg xmlns:pc226="http://schemas.microsoft.com/office/powerpoint/2022/06/main/command" chg="del mod">
              <pc226:chgData name="Andrea Chierici" userId="34a2aad2-b3b6-4020-baab-b1585643c7ad" providerId="ADAL" clId="{100C3FFF-62DC-4587-A2E0-0F08543E6802}" dt="2023-05-18T12:49:36.192" v="3264"/>
              <pc2:cmMkLst xmlns:pc2="http://schemas.microsoft.com/office/powerpoint/2019/9/main/command">
                <pc:docMk/>
                <pc:sldMk cId="402540570" sldId="276"/>
                <pc2:cmMk id="{9A8529A1-9237-4C3B-A906-D4564DE446C1}"/>
              </pc2:cmMkLst>
            </pc226:cmChg>
          </p:ext>
        </pc:extLst>
      </pc:sldChg>
      <pc:sldChg chg="addSp delSp modSp new mod delAnim modAnim">
        <pc:chgData name="Andrea Chierici" userId="34a2aad2-b3b6-4020-baab-b1585643c7ad" providerId="ADAL" clId="{100C3FFF-62DC-4587-A2E0-0F08543E6802}" dt="2023-05-08T19:04:30.003" v="2792" actId="478"/>
        <pc:sldMkLst>
          <pc:docMk/>
          <pc:sldMk cId="3225238483" sldId="277"/>
        </pc:sldMkLst>
        <pc:spChg chg="mod">
          <ac:chgData name="Andrea Chierici" userId="34a2aad2-b3b6-4020-baab-b1585643c7ad" providerId="ADAL" clId="{100C3FFF-62DC-4587-A2E0-0F08543E6802}" dt="2023-05-03T21:04:58.138" v="2306" actId="20577"/>
          <ac:spMkLst>
            <pc:docMk/>
            <pc:sldMk cId="3225238483" sldId="277"/>
            <ac:spMk id="2" creationId="{E18FD4DE-AA61-7EFB-0797-759BAA7FD523}"/>
          </ac:spMkLst>
        </pc:spChg>
        <pc:spChg chg="mod">
          <ac:chgData name="Andrea Chierici" userId="34a2aad2-b3b6-4020-baab-b1585643c7ad" providerId="ADAL" clId="{100C3FFF-62DC-4587-A2E0-0F08543E6802}" dt="2023-05-03T21:12:35.277" v="2773" actId="20577"/>
          <ac:spMkLst>
            <pc:docMk/>
            <pc:sldMk cId="3225238483" sldId="277"/>
            <ac:spMk id="3" creationId="{9F785E2B-853E-63DE-08B0-AB45AA09B595}"/>
          </ac:spMkLst>
        </pc:spChg>
        <pc:picChg chg="add del mod">
          <ac:chgData name="Andrea Chierici" userId="34a2aad2-b3b6-4020-baab-b1585643c7ad" providerId="ADAL" clId="{100C3FFF-62DC-4587-A2E0-0F08543E6802}" dt="2023-05-03T21:14:48.993" v="2783" actId="478"/>
          <ac:picMkLst>
            <pc:docMk/>
            <pc:sldMk cId="3225238483" sldId="277"/>
            <ac:picMk id="7" creationId="{AAA06972-79B5-607B-8E5E-83AC8C12C7C0}"/>
          </ac:picMkLst>
        </pc:picChg>
        <pc:picChg chg="add del mod">
          <ac:chgData name="Andrea Chierici" userId="34a2aad2-b3b6-4020-baab-b1585643c7ad" providerId="ADAL" clId="{100C3FFF-62DC-4587-A2E0-0F08543E6802}" dt="2023-05-08T19:04:30.003" v="2792" actId="478"/>
          <ac:picMkLst>
            <pc:docMk/>
            <pc:sldMk cId="3225238483" sldId="277"/>
            <ac:picMk id="9" creationId="{F6C2F455-B8ED-B94A-1027-779E3DCD2DE2}"/>
          </ac:picMkLst>
        </pc:picChg>
      </pc:sldChg>
      <pc:sldChg chg="addSp modSp new mod">
        <pc:chgData name="Andrea Chierici" userId="34a2aad2-b3b6-4020-baab-b1585643c7ad" providerId="ADAL" clId="{100C3FFF-62DC-4587-A2E0-0F08543E6802}" dt="2023-05-08T21:05:11.103" v="3239" actId="20577"/>
        <pc:sldMkLst>
          <pc:docMk/>
          <pc:sldMk cId="3635507808" sldId="278"/>
        </pc:sldMkLst>
        <pc:spChg chg="mod">
          <ac:chgData name="Andrea Chierici" userId="34a2aad2-b3b6-4020-baab-b1585643c7ad" providerId="ADAL" clId="{100C3FFF-62DC-4587-A2E0-0F08543E6802}" dt="2023-05-08T20:43:11.628" v="2876" actId="20577"/>
          <ac:spMkLst>
            <pc:docMk/>
            <pc:sldMk cId="3635507808" sldId="278"/>
            <ac:spMk id="2" creationId="{FB4B6C1C-24FB-F302-0E73-87970976A47F}"/>
          </ac:spMkLst>
        </pc:spChg>
        <pc:spChg chg="mod">
          <ac:chgData name="Andrea Chierici" userId="34a2aad2-b3b6-4020-baab-b1585643c7ad" providerId="ADAL" clId="{100C3FFF-62DC-4587-A2E0-0F08543E6802}" dt="2023-05-08T21:05:11.103" v="3239" actId="20577"/>
          <ac:spMkLst>
            <pc:docMk/>
            <pc:sldMk cId="3635507808" sldId="278"/>
            <ac:spMk id="3" creationId="{181F03DC-96B9-6619-9F3C-EB368ACE219E}"/>
          </ac:spMkLst>
        </pc:spChg>
        <pc:picChg chg="add mod">
          <ac:chgData name="Andrea Chierici" userId="34a2aad2-b3b6-4020-baab-b1585643c7ad" providerId="ADAL" clId="{100C3FFF-62DC-4587-A2E0-0F08543E6802}" dt="2023-05-08T20:58:15.648" v="3120" actId="1076"/>
          <ac:picMkLst>
            <pc:docMk/>
            <pc:sldMk cId="3635507808" sldId="278"/>
            <ac:picMk id="1026" creationId="{0D474942-77DE-6160-F37F-2506B6D8EAD9}"/>
          </ac:picMkLst>
        </pc:picChg>
      </pc:sldChg>
    </pc:docChg>
  </pc:docChgLst>
  <pc:docChgLst>
    <pc:chgData name="Andrea Chierici" userId="34a2aad2-b3b6-4020-baab-b1585643c7ad" providerId="ADAL" clId="{F56D515C-FC10-47CD-8846-B49244885ABC}"/>
    <pc:docChg chg="undo custSel addSld modSld sldOrd">
      <pc:chgData name="Andrea Chierici" userId="34a2aad2-b3b6-4020-baab-b1585643c7ad" providerId="ADAL" clId="{F56D515C-FC10-47CD-8846-B49244885ABC}" dt="2023-04-20T14:13:19.914" v="1026" actId="13926"/>
      <pc:docMkLst>
        <pc:docMk/>
      </pc:docMkLst>
      <pc:sldChg chg="addSp delSp modSp new mod">
        <pc:chgData name="Andrea Chierici" userId="34a2aad2-b3b6-4020-baab-b1585643c7ad" providerId="ADAL" clId="{F56D515C-FC10-47CD-8846-B49244885ABC}" dt="2023-04-20T12:23:25.725" v="78" actId="20577"/>
        <pc:sldMkLst>
          <pc:docMk/>
          <pc:sldMk cId="3160065948" sldId="269"/>
        </pc:sldMkLst>
        <pc:spChg chg="mod">
          <ac:chgData name="Andrea Chierici" userId="34a2aad2-b3b6-4020-baab-b1585643c7ad" providerId="ADAL" clId="{F56D515C-FC10-47CD-8846-B49244885ABC}" dt="2023-04-20T12:23:25.725" v="78" actId="20577"/>
          <ac:spMkLst>
            <pc:docMk/>
            <pc:sldMk cId="3160065948" sldId="269"/>
            <ac:spMk id="2" creationId="{E2E991D1-7240-785B-7A6B-1BA93644CFEC}"/>
          </ac:spMkLst>
        </pc:spChg>
        <pc:spChg chg="del">
          <ac:chgData name="Andrea Chierici" userId="34a2aad2-b3b6-4020-baab-b1585643c7ad" providerId="ADAL" clId="{F56D515C-FC10-47CD-8846-B49244885ABC}" dt="2023-04-20T12:21:07.195" v="21" actId="22"/>
          <ac:spMkLst>
            <pc:docMk/>
            <pc:sldMk cId="3160065948" sldId="269"/>
            <ac:spMk id="3" creationId="{477DFF22-9441-0EE8-A687-CB4282B492CA}"/>
          </ac:spMkLst>
        </pc:spChg>
        <pc:spChg chg="add mod">
          <ac:chgData name="Andrea Chierici" userId="34a2aad2-b3b6-4020-baab-b1585643c7ad" providerId="ADAL" clId="{F56D515C-FC10-47CD-8846-B49244885ABC}" dt="2023-04-20T12:21:52.585" v="65" actId="20577"/>
          <ac:spMkLst>
            <pc:docMk/>
            <pc:sldMk cId="3160065948" sldId="269"/>
            <ac:spMk id="9" creationId="{858F9F7F-A384-6E36-B0B8-D4E4E508EB96}"/>
          </ac:spMkLst>
        </pc:spChg>
        <pc:spChg chg="add mod">
          <ac:chgData name="Andrea Chierici" userId="34a2aad2-b3b6-4020-baab-b1585643c7ad" providerId="ADAL" clId="{F56D515C-FC10-47CD-8846-B49244885ABC}" dt="2023-04-20T12:22:52.553" v="74" actId="14100"/>
          <ac:spMkLst>
            <pc:docMk/>
            <pc:sldMk cId="3160065948" sldId="269"/>
            <ac:spMk id="11" creationId="{9F7C6AC5-EECF-B417-A8E5-59482C587284}"/>
          </ac:spMkLst>
        </pc:spChg>
        <pc:picChg chg="add del mod ord">
          <ac:chgData name="Andrea Chierici" userId="34a2aad2-b3b6-4020-baab-b1585643c7ad" providerId="ADAL" clId="{F56D515C-FC10-47CD-8846-B49244885ABC}" dt="2023-04-20T12:21:11.805" v="22" actId="21"/>
          <ac:picMkLst>
            <pc:docMk/>
            <pc:sldMk cId="3160065948" sldId="269"/>
            <ac:picMk id="7" creationId="{92F00320-E0EA-29E7-2E80-4A9B39377380}"/>
          </ac:picMkLst>
        </pc:picChg>
        <pc:picChg chg="add mod">
          <ac:chgData name="Andrea Chierici" userId="34a2aad2-b3b6-4020-baab-b1585643c7ad" providerId="ADAL" clId="{F56D515C-FC10-47CD-8846-B49244885ABC}" dt="2023-04-20T12:21:59.702" v="68" actId="1076"/>
          <ac:picMkLst>
            <pc:docMk/>
            <pc:sldMk cId="3160065948" sldId="269"/>
            <ac:picMk id="10" creationId="{8A3D437A-FC7D-8F6D-4E33-AC5577F98D41}"/>
          </ac:picMkLst>
        </pc:picChg>
      </pc:sldChg>
      <pc:sldChg chg="modSp new mod">
        <pc:chgData name="Andrea Chierici" userId="34a2aad2-b3b6-4020-baab-b1585643c7ad" providerId="ADAL" clId="{F56D515C-FC10-47CD-8846-B49244885ABC}" dt="2023-04-20T12:49:58.464" v="300" actId="13926"/>
        <pc:sldMkLst>
          <pc:docMk/>
          <pc:sldMk cId="365856400" sldId="270"/>
        </pc:sldMkLst>
        <pc:spChg chg="mod">
          <ac:chgData name="Andrea Chierici" userId="34a2aad2-b3b6-4020-baab-b1585643c7ad" providerId="ADAL" clId="{F56D515C-FC10-47CD-8846-B49244885ABC}" dt="2023-04-20T12:42:18.156" v="125" actId="20577"/>
          <ac:spMkLst>
            <pc:docMk/>
            <pc:sldMk cId="365856400" sldId="270"/>
            <ac:spMk id="2" creationId="{E34AED7E-4318-C7B2-DE50-994C52E285A0}"/>
          </ac:spMkLst>
        </pc:spChg>
        <pc:spChg chg="mod">
          <ac:chgData name="Andrea Chierici" userId="34a2aad2-b3b6-4020-baab-b1585643c7ad" providerId="ADAL" clId="{F56D515C-FC10-47CD-8846-B49244885ABC}" dt="2023-04-20T12:49:58.464" v="300" actId="13926"/>
          <ac:spMkLst>
            <pc:docMk/>
            <pc:sldMk cId="365856400" sldId="270"/>
            <ac:spMk id="3" creationId="{95334067-78F7-5C98-4D2E-D9041D2FE86A}"/>
          </ac:spMkLst>
        </pc:spChg>
      </pc:sldChg>
      <pc:sldChg chg="modSp new mod">
        <pc:chgData name="Andrea Chierici" userId="34a2aad2-b3b6-4020-baab-b1585643c7ad" providerId="ADAL" clId="{F56D515C-FC10-47CD-8846-B49244885ABC}" dt="2023-04-20T14:12:42.102" v="1025" actId="20577"/>
        <pc:sldMkLst>
          <pc:docMk/>
          <pc:sldMk cId="438180108" sldId="271"/>
        </pc:sldMkLst>
        <pc:spChg chg="mod">
          <ac:chgData name="Andrea Chierici" userId="34a2aad2-b3b6-4020-baab-b1585643c7ad" providerId="ADAL" clId="{F56D515C-FC10-47CD-8846-B49244885ABC}" dt="2023-04-20T12:50:32.637" v="350" actId="20577"/>
          <ac:spMkLst>
            <pc:docMk/>
            <pc:sldMk cId="438180108" sldId="271"/>
            <ac:spMk id="2" creationId="{66406A21-2BBF-F324-C9C7-D31BF7D0C82D}"/>
          </ac:spMkLst>
        </pc:spChg>
        <pc:spChg chg="mod">
          <ac:chgData name="Andrea Chierici" userId="34a2aad2-b3b6-4020-baab-b1585643c7ad" providerId="ADAL" clId="{F56D515C-FC10-47CD-8846-B49244885ABC}" dt="2023-04-20T14:12:42.102" v="1025" actId="20577"/>
          <ac:spMkLst>
            <pc:docMk/>
            <pc:sldMk cId="438180108" sldId="271"/>
            <ac:spMk id="3" creationId="{24410498-FCA4-21CE-7518-D64735B73EAC}"/>
          </ac:spMkLst>
        </pc:spChg>
      </pc:sldChg>
      <pc:sldChg chg="addSp delSp modSp new mod ord">
        <pc:chgData name="Andrea Chierici" userId="34a2aad2-b3b6-4020-baab-b1585643c7ad" providerId="ADAL" clId="{F56D515C-FC10-47CD-8846-B49244885ABC}" dt="2023-04-20T14:13:19.914" v="1026" actId="13926"/>
        <pc:sldMkLst>
          <pc:docMk/>
          <pc:sldMk cId="779919297" sldId="272"/>
        </pc:sldMkLst>
        <pc:spChg chg="mod">
          <ac:chgData name="Andrea Chierici" userId="34a2aad2-b3b6-4020-baab-b1585643c7ad" providerId="ADAL" clId="{F56D515C-FC10-47CD-8846-B49244885ABC}" dt="2023-04-20T13:32:27.368" v="827" actId="20577"/>
          <ac:spMkLst>
            <pc:docMk/>
            <pc:sldMk cId="779919297" sldId="272"/>
            <ac:spMk id="2" creationId="{F9400EF4-A0BE-9250-EAD0-961CE73C9E49}"/>
          </ac:spMkLst>
        </pc:spChg>
        <pc:spChg chg="del mod">
          <ac:chgData name="Andrea Chierici" userId="34a2aad2-b3b6-4020-baab-b1585643c7ad" providerId="ADAL" clId="{F56D515C-FC10-47CD-8846-B49244885ABC}" dt="2023-04-20T13:34:15.051" v="879" actId="478"/>
          <ac:spMkLst>
            <pc:docMk/>
            <pc:sldMk cId="779919297" sldId="272"/>
            <ac:spMk id="3" creationId="{42904EF7-3B62-0ECE-989E-A337865C323C}"/>
          </ac:spMkLst>
        </pc:spChg>
        <pc:spChg chg="add mod">
          <ac:chgData name="Andrea Chierici" userId="34a2aad2-b3b6-4020-baab-b1585643c7ad" providerId="ADAL" clId="{F56D515C-FC10-47CD-8846-B49244885ABC}" dt="2023-04-20T13:44:43.409" v="966" actId="27636"/>
          <ac:spMkLst>
            <pc:docMk/>
            <pc:sldMk cId="779919297" sldId="272"/>
            <ac:spMk id="6" creationId="{C1CFBE5C-FD64-EAA4-CEC3-72F433A3EF96}"/>
          </ac:spMkLst>
        </pc:spChg>
        <pc:spChg chg="add mod">
          <ac:chgData name="Andrea Chierici" userId="34a2aad2-b3b6-4020-baab-b1585643c7ad" providerId="ADAL" clId="{F56D515C-FC10-47CD-8846-B49244885ABC}" dt="2023-04-20T14:13:19.914" v="1026" actId="13926"/>
          <ac:spMkLst>
            <pc:docMk/>
            <pc:sldMk cId="779919297" sldId="272"/>
            <ac:spMk id="7" creationId="{BD574BF1-78E0-4D78-53BC-5DDBD8C7320D}"/>
          </ac:spMkLst>
        </pc:spChg>
      </pc:sldChg>
    </pc:docChg>
  </pc:docChgLst>
  <pc:docChgLst>
    <pc:chgData name="Andrea Chierici" userId="34a2aad2-b3b6-4020-baab-b1585643c7ad" providerId="ADAL" clId="{CED8B467-912C-4CA3-AF05-A1555DFAC289}"/>
    <pc:docChg chg="custSel addSld modSld sldOrd modMainMaster">
      <pc:chgData name="Andrea Chierici" userId="34a2aad2-b3b6-4020-baab-b1585643c7ad" providerId="ADAL" clId="{CED8B467-912C-4CA3-AF05-A1555DFAC289}" dt="2022-05-24T21:56:30.262" v="305" actId="20577"/>
      <pc:docMkLst>
        <pc:docMk/>
      </pc:docMkLst>
      <pc:sldChg chg="modSp mod">
        <pc:chgData name="Andrea Chierici" userId="34a2aad2-b3b6-4020-baab-b1585643c7ad" providerId="ADAL" clId="{CED8B467-912C-4CA3-AF05-A1555DFAC289}" dt="2022-05-24T14:25:43.196" v="283" actId="20577"/>
        <pc:sldMkLst>
          <pc:docMk/>
          <pc:sldMk cId="1787523192" sldId="257"/>
        </pc:sldMkLst>
        <pc:spChg chg="mod">
          <ac:chgData name="Andrea Chierici" userId="34a2aad2-b3b6-4020-baab-b1585643c7ad" providerId="ADAL" clId="{CED8B467-912C-4CA3-AF05-A1555DFAC289}" dt="2022-05-24T14:25:43.196" v="283" actId="20577"/>
          <ac:spMkLst>
            <pc:docMk/>
            <pc:sldMk cId="1787523192" sldId="257"/>
            <ac:spMk id="3" creationId="{00000000-0000-0000-0000-000000000000}"/>
          </ac:spMkLst>
        </pc:spChg>
      </pc:sldChg>
      <pc:sldChg chg="addSp modSp mod">
        <pc:chgData name="Andrea Chierici" userId="34a2aad2-b3b6-4020-baab-b1585643c7ad" providerId="ADAL" clId="{CED8B467-912C-4CA3-AF05-A1555DFAC289}" dt="2022-05-23T08:31:00.900" v="119" actId="1076"/>
        <pc:sldMkLst>
          <pc:docMk/>
          <pc:sldMk cId="4022308436" sldId="267"/>
        </pc:sldMkLst>
        <pc:spChg chg="mod">
          <ac:chgData name="Andrea Chierici" userId="34a2aad2-b3b6-4020-baab-b1585643c7ad" providerId="ADAL" clId="{CED8B467-912C-4CA3-AF05-A1555DFAC289}" dt="2022-05-23T08:30:52.086" v="118" actId="20577"/>
          <ac:spMkLst>
            <pc:docMk/>
            <pc:sldMk cId="4022308436" sldId="267"/>
            <ac:spMk id="3" creationId="{33E61486-2E10-4FD2-86A7-5F3DA95BE2DF}"/>
          </ac:spMkLst>
        </pc:spChg>
        <pc:picChg chg="add mod">
          <ac:chgData name="Andrea Chierici" userId="34a2aad2-b3b6-4020-baab-b1585643c7ad" providerId="ADAL" clId="{CED8B467-912C-4CA3-AF05-A1555DFAC289}" dt="2022-05-23T08:31:00.900" v="119" actId="1076"/>
          <ac:picMkLst>
            <pc:docMk/>
            <pc:sldMk cId="4022308436" sldId="267"/>
            <ac:picMk id="5" creationId="{984B1FB8-C451-6BE5-57C5-93BAD2165112}"/>
          </ac:picMkLst>
        </pc:picChg>
      </pc:sldChg>
      <pc:sldChg chg="modSp mod">
        <pc:chgData name="Andrea Chierici" userId="34a2aad2-b3b6-4020-baab-b1585643c7ad" providerId="ADAL" clId="{CED8B467-912C-4CA3-AF05-A1555DFAC289}" dt="2022-05-24T21:56:30.262" v="305" actId="20577"/>
        <pc:sldMkLst>
          <pc:docMk/>
          <pc:sldMk cId="4157232399" sldId="268"/>
        </pc:sldMkLst>
        <pc:graphicFrameChg chg="modGraphic">
          <ac:chgData name="Andrea Chierici" userId="34a2aad2-b3b6-4020-baab-b1585643c7ad" providerId="ADAL" clId="{CED8B467-912C-4CA3-AF05-A1555DFAC289}" dt="2022-05-24T21:56:30.262" v="305" actId="20577"/>
          <ac:graphicFrameMkLst>
            <pc:docMk/>
            <pc:sldMk cId="4157232399" sldId="268"/>
            <ac:graphicFrameMk id="4" creationId="{08ED01A3-BEC8-4DDB-B0AD-7DCE79611567}"/>
          </ac:graphicFrameMkLst>
        </pc:graphicFrameChg>
      </pc:sldChg>
      <pc:sldChg chg="addSp modSp mod modAnim">
        <pc:chgData name="Andrea Chierici" userId="34a2aad2-b3b6-4020-baab-b1585643c7ad" providerId="ADAL" clId="{CED8B467-912C-4CA3-AF05-A1555DFAC289}" dt="2022-05-23T09:01:48.814" v="172"/>
        <pc:sldMkLst>
          <pc:docMk/>
          <pc:sldMk cId="1546190844" sldId="270"/>
        </pc:sldMkLst>
        <pc:picChg chg="add mod">
          <ac:chgData name="Andrea Chierici" userId="34a2aad2-b3b6-4020-baab-b1585643c7ad" providerId="ADAL" clId="{CED8B467-912C-4CA3-AF05-A1555DFAC289}" dt="2022-05-23T09:01:44.462" v="171" actId="1076"/>
          <ac:picMkLst>
            <pc:docMk/>
            <pc:sldMk cId="1546190844" sldId="270"/>
            <ac:picMk id="4" creationId="{013110D7-E96F-3CE9-8B9C-88BE3B3C6A46}"/>
          </ac:picMkLst>
        </pc:picChg>
        <pc:picChg chg="mod">
          <ac:chgData name="Andrea Chierici" userId="34a2aad2-b3b6-4020-baab-b1585643c7ad" providerId="ADAL" clId="{CED8B467-912C-4CA3-AF05-A1555DFAC289}" dt="2022-05-23T09:01:28.092" v="168" actId="14100"/>
          <ac:picMkLst>
            <pc:docMk/>
            <pc:sldMk cId="1546190844" sldId="270"/>
            <ac:picMk id="5" creationId="{EEB613B4-4D63-42F1-9B50-84F615F1D6D8}"/>
          </ac:picMkLst>
        </pc:picChg>
      </pc:sldChg>
      <pc:sldChg chg="modSp mod">
        <pc:chgData name="Andrea Chierici" userId="34a2aad2-b3b6-4020-baab-b1585643c7ad" providerId="ADAL" clId="{CED8B467-912C-4CA3-AF05-A1555DFAC289}" dt="2022-05-23T08:16:10.278" v="28" actId="207"/>
        <pc:sldMkLst>
          <pc:docMk/>
          <pc:sldMk cId="1503471658" sldId="271"/>
        </pc:sldMkLst>
        <pc:spChg chg="mod">
          <ac:chgData name="Andrea Chierici" userId="34a2aad2-b3b6-4020-baab-b1585643c7ad" providerId="ADAL" clId="{CED8B467-912C-4CA3-AF05-A1555DFAC289}" dt="2022-05-23T08:16:10.278" v="28" actId="207"/>
          <ac:spMkLst>
            <pc:docMk/>
            <pc:sldMk cId="1503471658" sldId="271"/>
            <ac:spMk id="3" creationId="{187412DF-1913-45F4-B199-0CB649CDB5AF}"/>
          </ac:spMkLst>
        </pc:spChg>
      </pc:sldChg>
      <pc:sldChg chg="addSp modSp mod ord">
        <pc:chgData name="Andrea Chierici" userId="34a2aad2-b3b6-4020-baab-b1585643c7ad" providerId="ADAL" clId="{CED8B467-912C-4CA3-AF05-A1555DFAC289}" dt="2022-05-23T09:06:26.925" v="231"/>
        <pc:sldMkLst>
          <pc:docMk/>
          <pc:sldMk cId="1709196070" sldId="273"/>
        </pc:sldMkLst>
        <pc:spChg chg="mod">
          <ac:chgData name="Andrea Chierici" userId="34a2aad2-b3b6-4020-baab-b1585643c7ad" providerId="ADAL" clId="{CED8B467-912C-4CA3-AF05-A1555DFAC289}" dt="2022-05-23T08:24:20.565" v="112" actId="790"/>
          <ac:spMkLst>
            <pc:docMk/>
            <pc:sldMk cId="1709196070" sldId="273"/>
            <ac:spMk id="2" creationId="{AE48B041-3505-4B29-591F-0F8B0E4D998C}"/>
          </ac:spMkLst>
        </pc:spChg>
        <pc:spChg chg="mod">
          <ac:chgData name="Andrea Chierici" userId="34a2aad2-b3b6-4020-baab-b1585643c7ad" providerId="ADAL" clId="{CED8B467-912C-4CA3-AF05-A1555DFAC289}" dt="2022-05-23T08:14:43.535" v="27" actId="20577"/>
          <ac:spMkLst>
            <pc:docMk/>
            <pc:sldMk cId="1709196070" sldId="273"/>
            <ac:spMk id="3" creationId="{065D4196-99ED-CC05-6D06-C9D231A62E60}"/>
          </ac:spMkLst>
        </pc:spChg>
        <pc:picChg chg="add mod">
          <ac:chgData name="Andrea Chierici" userId="34a2aad2-b3b6-4020-baab-b1585643c7ad" providerId="ADAL" clId="{CED8B467-912C-4CA3-AF05-A1555DFAC289}" dt="2022-05-23T09:04:21.597" v="182" actId="1076"/>
          <ac:picMkLst>
            <pc:docMk/>
            <pc:sldMk cId="1709196070" sldId="273"/>
            <ac:picMk id="8" creationId="{33CC50F3-193B-42A8-0FEA-7D0F114CBCA8}"/>
          </ac:picMkLst>
        </pc:picChg>
        <pc:picChg chg="add mod">
          <ac:chgData name="Andrea Chierici" userId="34a2aad2-b3b6-4020-baab-b1585643c7ad" providerId="ADAL" clId="{CED8B467-912C-4CA3-AF05-A1555DFAC289}" dt="2022-05-23T09:04:17.832" v="181" actId="1076"/>
          <ac:picMkLst>
            <pc:docMk/>
            <pc:sldMk cId="1709196070" sldId="273"/>
            <ac:picMk id="10" creationId="{D9BAEB77-EE43-4B0F-5EC9-014884D956C0}"/>
          </ac:picMkLst>
        </pc:picChg>
        <pc:picChg chg="add mod">
          <ac:chgData name="Andrea Chierici" userId="34a2aad2-b3b6-4020-baab-b1585643c7ad" providerId="ADAL" clId="{CED8B467-912C-4CA3-AF05-A1555DFAC289}" dt="2022-05-23T09:04:32.279" v="184" actId="1076"/>
          <ac:picMkLst>
            <pc:docMk/>
            <pc:sldMk cId="1709196070" sldId="273"/>
            <ac:picMk id="12" creationId="{2884FCE4-02DD-A86D-A626-FA6B7CDCC26F}"/>
          </ac:picMkLst>
        </pc:picChg>
      </pc:sldChg>
      <pc:sldChg chg="addSp delSp modSp mod">
        <pc:chgData name="Andrea Chierici" userId="34a2aad2-b3b6-4020-baab-b1585643c7ad" providerId="ADAL" clId="{CED8B467-912C-4CA3-AF05-A1555DFAC289}" dt="2022-05-23T08:57:49.028" v="158" actId="403"/>
        <pc:sldMkLst>
          <pc:docMk/>
          <pc:sldMk cId="2907120063" sldId="275"/>
        </pc:sldMkLst>
        <pc:spChg chg="mod">
          <ac:chgData name="Andrea Chierici" userId="34a2aad2-b3b6-4020-baab-b1585643c7ad" providerId="ADAL" clId="{CED8B467-912C-4CA3-AF05-A1555DFAC289}" dt="2022-05-23T08:57:49.028" v="158" actId="403"/>
          <ac:spMkLst>
            <pc:docMk/>
            <pc:sldMk cId="2907120063" sldId="275"/>
            <ac:spMk id="2" creationId="{00000000-0000-0000-0000-000000000000}"/>
          </ac:spMkLst>
        </pc:spChg>
        <pc:spChg chg="del">
          <ac:chgData name="Andrea Chierici" userId="34a2aad2-b3b6-4020-baab-b1585643c7ad" providerId="ADAL" clId="{CED8B467-912C-4CA3-AF05-A1555DFAC289}" dt="2022-05-23T08:57:09.679" v="150" actId="478"/>
          <ac:spMkLst>
            <pc:docMk/>
            <pc:sldMk cId="2907120063" sldId="275"/>
            <ac:spMk id="5" creationId="{4B5CF690-9D8E-E0FB-76EE-BCD6A2ADBC34}"/>
          </ac:spMkLst>
        </pc:spChg>
        <pc:picChg chg="add mod">
          <ac:chgData name="Andrea Chierici" userId="34a2aad2-b3b6-4020-baab-b1585643c7ad" providerId="ADAL" clId="{CED8B467-912C-4CA3-AF05-A1555DFAC289}" dt="2022-05-23T08:57:35.534" v="155" actId="1076"/>
          <ac:picMkLst>
            <pc:docMk/>
            <pc:sldMk cId="2907120063" sldId="275"/>
            <ac:picMk id="4" creationId="{343FD66F-EBF3-0B1F-204E-5529AE05E83D}"/>
          </ac:picMkLst>
        </pc:picChg>
      </pc:sldChg>
      <pc:sldChg chg="addSp modSp mod">
        <pc:chgData name="Andrea Chierici" userId="34a2aad2-b3b6-4020-baab-b1585643c7ad" providerId="ADAL" clId="{CED8B467-912C-4CA3-AF05-A1555DFAC289}" dt="2022-05-23T09:10:26.345" v="275" actId="207"/>
        <pc:sldMkLst>
          <pc:docMk/>
          <pc:sldMk cId="720363193" sldId="277"/>
        </pc:sldMkLst>
        <pc:spChg chg="mod">
          <ac:chgData name="Andrea Chierici" userId="34a2aad2-b3b6-4020-baab-b1585643c7ad" providerId="ADAL" clId="{CED8B467-912C-4CA3-AF05-A1555DFAC289}" dt="2022-05-23T09:10:26.345" v="275" actId="207"/>
          <ac:spMkLst>
            <pc:docMk/>
            <pc:sldMk cId="720363193" sldId="277"/>
            <ac:spMk id="3" creationId="{D19CFD77-36D6-D606-291B-D40CB328705E}"/>
          </ac:spMkLst>
        </pc:spChg>
        <pc:picChg chg="add mod">
          <ac:chgData name="Andrea Chierici" userId="34a2aad2-b3b6-4020-baab-b1585643c7ad" providerId="ADAL" clId="{CED8B467-912C-4CA3-AF05-A1555DFAC289}" dt="2022-05-23T08:52:47.224" v="149" actId="1076"/>
          <ac:picMkLst>
            <pc:docMk/>
            <pc:sldMk cId="720363193" sldId="277"/>
            <ac:picMk id="8" creationId="{32D756C0-E4F9-8EDF-750E-84240217F78F}"/>
          </ac:picMkLst>
        </pc:picChg>
      </pc:sldChg>
      <pc:sldChg chg="modSp mod ord modAnim">
        <pc:chgData name="Andrea Chierici" userId="34a2aad2-b3b6-4020-baab-b1585643c7ad" providerId="ADAL" clId="{CED8B467-912C-4CA3-AF05-A1555DFAC289}" dt="2022-05-24T14:27:03.866" v="297" actId="20577"/>
        <pc:sldMkLst>
          <pc:docMk/>
          <pc:sldMk cId="3640961471" sldId="279"/>
        </pc:sldMkLst>
        <pc:spChg chg="mod">
          <ac:chgData name="Andrea Chierici" userId="34a2aad2-b3b6-4020-baab-b1585643c7ad" providerId="ADAL" clId="{CED8B467-912C-4CA3-AF05-A1555DFAC289}" dt="2022-05-24T14:27:03.866" v="297" actId="20577"/>
          <ac:spMkLst>
            <pc:docMk/>
            <pc:sldMk cId="3640961471" sldId="279"/>
            <ac:spMk id="3" creationId="{18D360AE-FF12-CA17-34D1-75D5A046C201}"/>
          </ac:spMkLst>
        </pc:spChg>
      </pc:sldChg>
      <pc:sldChg chg="addSp delSp modSp new mod ord">
        <pc:chgData name="Andrea Chierici" userId="34a2aad2-b3b6-4020-baab-b1585643c7ad" providerId="ADAL" clId="{CED8B467-912C-4CA3-AF05-A1555DFAC289}" dt="2022-05-23T09:13:59.963" v="282" actId="1076"/>
        <pc:sldMkLst>
          <pc:docMk/>
          <pc:sldMk cId="561528316" sldId="281"/>
        </pc:sldMkLst>
        <pc:spChg chg="del">
          <ac:chgData name="Andrea Chierici" userId="34a2aad2-b3b6-4020-baab-b1585643c7ad" providerId="ADAL" clId="{CED8B467-912C-4CA3-AF05-A1555DFAC289}" dt="2022-05-23T08:44:40.449" v="135" actId="478"/>
          <ac:spMkLst>
            <pc:docMk/>
            <pc:sldMk cId="561528316" sldId="281"/>
            <ac:spMk id="3" creationId="{E933496C-C8AE-6597-04A1-6617C85B0A86}"/>
          </ac:spMkLst>
        </pc:spChg>
        <pc:picChg chg="add mod">
          <ac:chgData name="Andrea Chierici" userId="34a2aad2-b3b6-4020-baab-b1585643c7ad" providerId="ADAL" clId="{CED8B467-912C-4CA3-AF05-A1555DFAC289}" dt="2022-05-23T09:13:42.241" v="276" actId="1076"/>
          <ac:picMkLst>
            <pc:docMk/>
            <pc:sldMk cId="561528316" sldId="281"/>
            <ac:picMk id="8" creationId="{C514735D-9C31-86C0-3FE8-CD5F171B71E9}"/>
          </ac:picMkLst>
        </pc:picChg>
        <pc:picChg chg="add mod">
          <ac:chgData name="Andrea Chierici" userId="34a2aad2-b3b6-4020-baab-b1585643c7ad" providerId="ADAL" clId="{CED8B467-912C-4CA3-AF05-A1555DFAC289}" dt="2022-05-23T09:13:59.963" v="282" actId="1076"/>
          <ac:picMkLst>
            <pc:docMk/>
            <pc:sldMk cId="561528316" sldId="281"/>
            <ac:picMk id="10" creationId="{6DAB157E-C3E0-413E-86AB-B72A04124E90}"/>
          </ac:picMkLst>
        </pc:picChg>
      </pc:sldChg>
      <pc:sldMasterChg chg="modSldLayout">
        <pc:chgData name="Andrea Chierici" userId="34a2aad2-b3b6-4020-baab-b1585643c7ad" providerId="ADAL" clId="{CED8B467-912C-4CA3-AF05-A1555DFAC289}" dt="2022-05-23T08:22:09.208" v="93" actId="14100"/>
        <pc:sldMasterMkLst>
          <pc:docMk/>
          <pc:sldMasterMk cId="4097310427" sldId="2147483648"/>
        </pc:sldMasterMkLst>
        <pc:sldLayoutChg chg="modSp mod">
          <pc:chgData name="Andrea Chierici" userId="34a2aad2-b3b6-4020-baab-b1585643c7ad" providerId="ADAL" clId="{CED8B467-912C-4CA3-AF05-A1555DFAC289}" dt="2022-05-23T08:22:02.853" v="91" actId="14100"/>
          <pc:sldLayoutMkLst>
            <pc:docMk/>
            <pc:sldMasterMk cId="4097310427" sldId="2147483648"/>
            <pc:sldLayoutMk cId="2433109738" sldId="2147483649"/>
          </pc:sldLayoutMkLst>
          <pc:picChg chg="mod">
            <ac:chgData name="Andrea Chierici" userId="34a2aad2-b3b6-4020-baab-b1585643c7ad" providerId="ADAL" clId="{CED8B467-912C-4CA3-AF05-A1555DFAC289}" dt="2022-05-23T08:22:02.853" v="91" actId="14100"/>
            <ac:picMkLst>
              <pc:docMk/>
              <pc:sldMasterMk cId="4097310427" sldId="2147483648"/>
              <pc:sldLayoutMk cId="2433109738" sldId="2147483649"/>
              <ac:picMk id="9" creationId="{00000000-0000-0000-0000-000000000000}"/>
            </ac:picMkLst>
          </pc:picChg>
        </pc:sldLayoutChg>
        <pc:sldLayoutChg chg="modSp mod">
          <pc:chgData name="Andrea Chierici" userId="34a2aad2-b3b6-4020-baab-b1585643c7ad" providerId="ADAL" clId="{CED8B467-912C-4CA3-AF05-A1555DFAC289}" dt="2022-05-23T08:22:09.208" v="93" actId="14100"/>
          <pc:sldLayoutMkLst>
            <pc:docMk/>
            <pc:sldMasterMk cId="4097310427" sldId="2147483648"/>
            <pc:sldLayoutMk cId="474813739" sldId="2147483650"/>
          </pc:sldLayoutMkLst>
          <pc:picChg chg="mod">
            <ac:chgData name="Andrea Chierici" userId="34a2aad2-b3b6-4020-baab-b1585643c7ad" providerId="ADAL" clId="{CED8B467-912C-4CA3-AF05-A1555DFAC289}" dt="2022-05-23T08:22:09.208" v="93" actId="14100"/>
            <ac:picMkLst>
              <pc:docMk/>
              <pc:sldMasterMk cId="4097310427" sldId="2147483648"/>
              <pc:sldLayoutMk cId="474813739" sldId="2147483650"/>
              <ac:picMk id="9" creationId="{00000000-0000-0000-0000-000000000000}"/>
            </ac:picMkLst>
          </pc:picChg>
        </pc:sldLayoutChg>
      </pc:sldMasterChg>
    </pc:docChg>
  </pc:docChgLst>
  <pc:docChgLst>
    <pc:chgData name="Andrea Chierici" userId="34a2aad2-b3b6-4020-baab-b1585643c7ad" providerId="ADAL" clId="{4FBD61EB-A55F-41BE-B6D9-DCE947F50108}"/>
    <pc:docChg chg="undo custSel addSld delSld modSld">
      <pc:chgData name="Andrea Chierici" userId="34a2aad2-b3b6-4020-baab-b1585643c7ad" providerId="ADAL" clId="{4FBD61EB-A55F-41BE-B6D9-DCE947F50108}" dt="2022-05-18T12:03:41.462" v="758" actId="20577"/>
      <pc:docMkLst>
        <pc:docMk/>
      </pc:docMkLst>
      <pc:sldChg chg="modSp mod">
        <pc:chgData name="Andrea Chierici" userId="34a2aad2-b3b6-4020-baab-b1585643c7ad" providerId="ADAL" clId="{4FBD61EB-A55F-41BE-B6D9-DCE947F50108}" dt="2022-05-18T12:00:36.852" v="714" actId="207"/>
        <pc:sldMkLst>
          <pc:docMk/>
          <pc:sldMk cId="1787523192" sldId="257"/>
        </pc:sldMkLst>
        <pc:spChg chg="mod">
          <ac:chgData name="Andrea Chierici" userId="34a2aad2-b3b6-4020-baab-b1585643c7ad" providerId="ADAL" clId="{4FBD61EB-A55F-41BE-B6D9-DCE947F50108}" dt="2022-05-18T12:00:36.852" v="714" actId="207"/>
          <ac:spMkLst>
            <pc:docMk/>
            <pc:sldMk cId="1787523192" sldId="257"/>
            <ac:spMk id="3" creationId="{00000000-0000-0000-0000-000000000000}"/>
          </ac:spMkLst>
        </pc:spChg>
      </pc:sldChg>
      <pc:sldChg chg="modSp mod">
        <pc:chgData name="Andrea Chierici" userId="34a2aad2-b3b6-4020-baab-b1585643c7ad" providerId="ADAL" clId="{4FBD61EB-A55F-41BE-B6D9-DCE947F50108}" dt="2022-05-18T12:03:41.462" v="758" actId="20577"/>
        <pc:sldMkLst>
          <pc:docMk/>
          <pc:sldMk cId="4022308436" sldId="267"/>
        </pc:sldMkLst>
        <pc:spChg chg="mod">
          <ac:chgData name="Andrea Chierici" userId="34a2aad2-b3b6-4020-baab-b1585643c7ad" providerId="ADAL" clId="{4FBD61EB-A55F-41BE-B6D9-DCE947F50108}" dt="2022-05-18T12:03:41.462" v="758" actId="20577"/>
          <ac:spMkLst>
            <pc:docMk/>
            <pc:sldMk cId="4022308436" sldId="267"/>
            <ac:spMk id="3" creationId="{33E61486-2E10-4FD2-86A7-5F3DA95BE2DF}"/>
          </ac:spMkLst>
        </pc:spChg>
      </pc:sldChg>
      <pc:sldChg chg="modSp mod">
        <pc:chgData name="Andrea Chierici" userId="34a2aad2-b3b6-4020-baab-b1585643c7ad" providerId="ADAL" clId="{4FBD61EB-A55F-41BE-B6D9-DCE947F50108}" dt="2022-05-18T09:48:33.756" v="3" actId="20577"/>
        <pc:sldMkLst>
          <pc:docMk/>
          <pc:sldMk cId="4157232399" sldId="268"/>
        </pc:sldMkLst>
        <pc:graphicFrameChg chg="modGraphic">
          <ac:chgData name="Andrea Chierici" userId="34a2aad2-b3b6-4020-baab-b1585643c7ad" providerId="ADAL" clId="{4FBD61EB-A55F-41BE-B6D9-DCE947F50108}" dt="2022-05-18T09:48:33.756" v="3" actId="20577"/>
          <ac:graphicFrameMkLst>
            <pc:docMk/>
            <pc:sldMk cId="4157232399" sldId="268"/>
            <ac:graphicFrameMk id="4" creationId="{08ED01A3-BEC8-4DDB-B0AD-7DCE79611567}"/>
          </ac:graphicFrameMkLst>
        </pc:graphicFrameChg>
      </pc:sldChg>
      <pc:sldChg chg="modSp mod">
        <pc:chgData name="Andrea Chierici" userId="34a2aad2-b3b6-4020-baab-b1585643c7ad" providerId="ADAL" clId="{4FBD61EB-A55F-41BE-B6D9-DCE947F50108}" dt="2022-05-18T09:48:42.549" v="7" actId="20577"/>
        <pc:sldMkLst>
          <pc:docMk/>
          <pc:sldMk cId="2841292947" sldId="272"/>
        </pc:sldMkLst>
        <pc:graphicFrameChg chg="modGraphic">
          <ac:chgData name="Andrea Chierici" userId="34a2aad2-b3b6-4020-baab-b1585643c7ad" providerId="ADAL" clId="{4FBD61EB-A55F-41BE-B6D9-DCE947F50108}" dt="2022-05-18T09:48:42.549" v="7" actId="20577"/>
          <ac:graphicFrameMkLst>
            <pc:docMk/>
            <pc:sldMk cId="2841292947" sldId="272"/>
            <ac:graphicFrameMk id="4" creationId="{08ED01A3-BEC8-4DDB-B0AD-7DCE79611567}"/>
          </ac:graphicFrameMkLst>
        </pc:graphicFrameChg>
      </pc:sldChg>
      <pc:sldChg chg="modSp mod">
        <pc:chgData name="Andrea Chierici" userId="34a2aad2-b3b6-4020-baab-b1585643c7ad" providerId="ADAL" clId="{4FBD61EB-A55F-41BE-B6D9-DCE947F50108}" dt="2022-05-18T09:49:05.124" v="12" actId="20577"/>
        <pc:sldMkLst>
          <pc:docMk/>
          <pc:sldMk cId="1709196070" sldId="273"/>
        </pc:sldMkLst>
        <pc:spChg chg="mod">
          <ac:chgData name="Andrea Chierici" userId="34a2aad2-b3b6-4020-baab-b1585643c7ad" providerId="ADAL" clId="{4FBD61EB-A55F-41BE-B6D9-DCE947F50108}" dt="2022-05-18T09:49:05.124" v="12" actId="20577"/>
          <ac:spMkLst>
            <pc:docMk/>
            <pc:sldMk cId="1709196070" sldId="273"/>
            <ac:spMk id="3" creationId="{065D4196-99ED-CC05-6D06-C9D231A62E60}"/>
          </ac:spMkLst>
        </pc:spChg>
      </pc:sldChg>
      <pc:sldChg chg="modSp mod">
        <pc:chgData name="Andrea Chierici" userId="34a2aad2-b3b6-4020-baab-b1585643c7ad" providerId="ADAL" clId="{4FBD61EB-A55F-41BE-B6D9-DCE947F50108}" dt="2022-05-18T11:53:27.804" v="652" actId="20577"/>
        <pc:sldMkLst>
          <pc:docMk/>
          <pc:sldMk cId="2907120063" sldId="275"/>
        </pc:sldMkLst>
        <pc:spChg chg="mod">
          <ac:chgData name="Andrea Chierici" userId="34a2aad2-b3b6-4020-baab-b1585643c7ad" providerId="ADAL" clId="{4FBD61EB-A55F-41BE-B6D9-DCE947F50108}" dt="2022-05-18T11:53:27.804" v="652" actId="20577"/>
          <ac:spMkLst>
            <pc:docMk/>
            <pc:sldMk cId="2907120063" sldId="275"/>
            <ac:spMk id="2" creationId="{00000000-0000-0000-0000-000000000000}"/>
          </ac:spMkLst>
        </pc:spChg>
      </pc:sldChg>
      <pc:sldChg chg="modSp del mod">
        <pc:chgData name="Andrea Chierici" userId="34a2aad2-b3b6-4020-baab-b1585643c7ad" providerId="ADAL" clId="{4FBD61EB-A55F-41BE-B6D9-DCE947F50108}" dt="2022-05-18T09:55:50.152" v="140" actId="2696"/>
        <pc:sldMkLst>
          <pc:docMk/>
          <pc:sldMk cId="3087827266" sldId="276"/>
        </pc:sldMkLst>
        <pc:spChg chg="mod">
          <ac:chgData name="Andrea Chierici" userId="34a2aad2-b3b6-4020-baab-b1585643c7ad" providerId="ADAL" clId="{4FBD61EB-A55F-41BE-B6D9-DCE947F50108}" dt="2022-05-18T09:50:14.904" v="46" actId="1076"/>
          <ac:spMkLst>
            <pc:docMk/>
            <pc:sldMk cId="3087827266" sldId="276"/>
            <ac:spMk id="3" creationId="{44D30074-B626-9EAD-7EC1-1FD290FD4164}"/>
          </ac:spMkLst>
        </pc:spChg>
      </pc:sldChg>
      <pc:sldChg chg="modSp mod">
        <pc:chgData name="Andrea Chierici" userId="34a2aad2-b3b6-4020-baab-b1585643c7ad" providerId="ADAL" clId="{4FBD61EB-A55F-41BE-B6D9-DCE947F50108}" dt="2022-05-18T10:17:09.925" v="555" actId="20577"/>
        <pc:sldMkLst>
          <pc:docMk/>
          <pc:sldMk cId="720363193" sldId="277"/>
        </pc:sldMkLst>
        <pc:spChg chg="mod">
          <ac:chgData name="Andrea Chierici" userId="34a2aad2-b3b6-4020-baab-b1585643c7ad" providerId="ADAL" clId="{4FBD61EB-A55F-41BE-B6D9-DCE947F50108}" dt="2022-05-18T10:17:09.925" v="555" actId="20577"/>
          <ac:spMkLst>
            <pc:docMk/>
            <pc:sldMk cId="720363193" sldId="277"/>
            <ac:spMk id="3" creationId="{D19CFD77-36D6-D606-291B-D40CB328705E}"/>
          </ac:spMkLst>
        </pc:spChg>
      </pc:sldChg>
      <pc:sldChg chg="addSp delSp modSp new mod delAnim modAnim">
        <pc:chgData name="Andrea Chierici" userId="34a2aad2-b3b6-4020-baab-b1585643c7ad" providerId="ADAL" clId="{4FBD61EB-A55F-41BE-B6D9-DCE947F50108}" dt="2022-05-18T09:55:13.079" v="139"/>
        <pc:sldMkLst>
          <pc:docMk/>
          <pc:sldMk cId="4137460856" sldId="278"/>
        </pc:sldMkLst>
        <pc:spChg chg="mod">
          <ac:chgData name="Andrea Chierici" userId="34a2aad2-b3b6-4020-baab-b1585643c7ad" providerId="ADAL" clId="{4FBD61EB-A55F-41BE-B6D9-DCE947F50108}" dt="2022-05-18T09:50:08.483" v="44" actId="20577"/>
          <ac:spMkLst>
            <pc:docMk/>
            <pc:sldMk cId="4137460856" sldId="278"/>
            <ac:spMk id="2" creationId="{6A5D37B8-0F82-EF08-90EF-6F0FDF342920}"/>
          </ac:spMkLst>
        </pc:spChg>
        <pc:spChg chg="mod">
          <ac:chgData name="Andrea Chierici" userId="34a2aad2-b3b6-4020-baab-b1585643c7ad" providerId="ADAL" clId="{4FBD61EB-A55F-41BE-B6D9-DCE947F50108}" dt="2022-05-18T09:51:33.047" v="62" actId="6549"/>
          <ac:spMkLst>
            <pc:docMk/>
            <pc:sldMk cId="4137460856" sldId="278"/>
            <ac:spMk id="3" creationId="{B80F563E-296C-73CA-12A7-FA37DFB181D4}"/>
          </ac:spMkLst>
        </pc:spChg>
        <pc:spChg chg="add mod">
          <ac:chgData name="Andrea Chierici" userId="34a2aad2-b3b6-4020-baab-b1585643c7ad" providerId="ADAL" clId="{4FBD61EB-A55F-41BE-B6D9-DCE947F50108}" dt="2022-05-18T09:52:21.929" v="69" actId="1076"/>
          <ac:spMkLst>
            <pc:docMk/>
            <pc:sldMk cId="4137460856" sldId="278"/>
            <ac:spMk id="7" creationId="{C4ED003E-2915-B185-B89B-DF5855BCE4D6}"/>
          </ac:spMkLst>
        </pc:spChg>
        <pc:spChg chg="add mod">
          <ac:chgData name="Andrea Chierici" userId="34a2aad2-b3b6-4020-baab-b1585643c7ad" providerId="ADAL" clId="{4FBD61EB-A55F-41BE-B6D9-DCE947F50108}" dt="2022-05-18T09:55:02.732" v="136" actId="1076"/>
          <ac:spMkLst>
            <pc:docMk/>
            <pc:sldMk cId="4137460856" sldId="278"/>
            <ac:spMk id="8" creationId="{7E0D500E-5B93-0667-FAA9-4917268BB360}"/>
          </ac:spMkLst>
        </pc:spChg>
        <pc:spChg chg="add del mod">
          <ac:chgData name="Andrea Chierici" userId="34a2aad2-b3b6-4020-baab-b1585643c7ad" providerId="ADAL" clId="{4FBD61EB-A55F-41BE-B6D9-DCE947F50108}" dt="2022-05-18T09:53:45.311" v="125" actId="478"/>
          <ac:spMkLst>
            <pc:docMk/>
            <pc:sldMk cId="4137460856" sldId="278"/>
            <ac:spMk id="9" creationId="{DC93F63A-34C9-2AB3-7B7A-3D7CF8D497E2}"/>
          </ac:spMkLst>
        </pc:spChg>
        <pc:spChg chg="add del">
          <ac:chgData name="Andrea Chierici" userId="34a2aad2-b3b6-4020-baab-b1585643c7ad" providerId="ADAL" clId="{4FBD61EB-A55F-41BE-B6D9-DCE947F50108}" dt="2022-05-18T09:53:19.865" v="77" actId="22"/>
          <ac:spMkLst>
            <pc:docMk/>
            <pc:sldMk cId="4137460856" sldId="278"/>
            <ac:spMk id="11" creationId="{DC653800-A8B4-1DB5-ABD7-078E6C2E6663}"/>
          </ac:spMkLst>
        </pc:spChg>
        <pc:spChg chg="add mod">
          <ac:chgData name="Andrea Chierici" userId="34a2aad2-b3b6-4020-baab-b1585643c7ad" providerId="ADAL" clId="{4FBD61EB-A55F-41BE-B6D9-DCE947F50108}" dt="2022-05-18T09:55:06.136" v="137" actId="1076"/>
          <ac:spMkLst>
            <pc:docMk/>
            <pc:sldMk cId="4137460856" sldId="278"/>
            <ac:spMk id="13" creationId="{D32EFE62-261B-8117-9C3A-EB360F5DB0DE}"/>
          </ac:spMkLst>
        </pc:spChg>
        <pc:spChg chg="add mod">
          <ac:chgData name="Andrea Chierici" userId="34a2aad2-b3b6-4020-baab-b1585643c7ad" providerId="ADAL" clId="{4FBD61EB-A55F-41BE-B6D9-DCE947F50108}" dt="2022-05-18T09:55:08.954" v="138" actId="1076"/>
          <ac:spMkLst>
            <pc:docMk/>
            <pc:sldMk cId="4137460856" sldId="278"/>
            <ac:spMk id="15" creationId="{86BD381D-6F51-0A5B-2FF7-5688E5F25D98}"/>
          </ac:spMkLst>
        </pc:spChg>
      </pc:sldChg>
      <pc:sldChg chg="modSp new mod">
        <pc:chgData name="Andrea Chierici" userId="34a2aad2-b3b6-4020-baab-b1585643c7ad" providerId="ADAL" clId="{4FBD61EB-A55F-41BE-B6D9-DCE947F50108}" dt="2022-05-18T11:55:11.454" v="691" actId="20577"/>
        <pc:sldMkLst>
          <pc:docMk/>
          <pc:sldMk cId="3640961471" sldId="279"/>
        </pc:sldMkLst>
        <pc:spChg chg="mod">
          <ac:chgData name="Andrea Chierici" userId="34a2aad2-b3b6-4020-baab-b1585643c7ad" providerId="ADAL" clId="{4FBD61EB-A55F-41BE-B6D9-DCE947F50108}" dt="2022-05-18T11:53:44.852" v="653" actId="790"/>
          <ac:spMkLst>
            <pc:docMk/>
            <pc:sldMk cId="3640961471" sldId="279"/>
            <ac:spMk id="2" creationId="{3DDFFAE6-C690-DC11-865A-2FD42C5F6AD7}"/>
          </ac:spMkLst>
        </pc:spChg>
        <pc:spChg chg="mod">
          <ac:chgData name="Andrea Chierici" userId="34a2aad2-b3b6-4020-baab-b1585643c7ad" providerId="ADAL" clId="{4FBD61EB-A55F-41BE-B6D9-DCE947F50108}" dt="2022-05-18T11:55:11.454" v="691" actId="20577"/>
          <ac:spMkLst>
            <pc:docMk/>
            <pc:sldMk cId="3640961471" sldId="279"/>
            <ac:spMk id="3" creationId="{18D360AE-FF12-CA17-34D1-75D5A046C201}"/>
          </ac:spMkLst>
        </pc:spChg>
      </pc:sldChg>
      <pc:sldChg chg="add">
        <pc:chgData name="Andrea Chierici" userId="34a2aad2-b3b6-4020-baab-b1585643c7ad" providerId="ADAL" clId="{4FBD61EB-A55F-41BE-B6D9-DCE947F50108}" dt="2022-05-18T11:53:23.452" v="641"/>
        <pc:sldMkLst>
          <pc:docMk/>
          <pc:sldMk cId="2722525546" sldId="280"/>
        </pc:sldMkLst>
      </pc:sldChg>
    </pc:docChg>
  </pc:docChgLst>
  <pc:docChgLst>
    <pc:chgData name="Andrea Chierici" userId="34a2aad2-b3b6-4020-baab-b1585643c7ad" providerId="ADAL" clId="{8E164863-5C03-4041-8E66-3A698700960E}"/>
    <pc:docChg chg="undo custSel addSld modSld sldOrd">
      <pc:chgData name="Andrea Chierici" userId="34a2aad2-b3b6-4020-baab-b1585643c7ad" providerId="ADAL" clId="{8E164863-5C03-4041-8E66-3A698700960E}" dt="2022-05-12T16:02:02.215" v="1383" actId="207"/>
      <pc:docMkLst>
        <pc:docMk/>
      </pc:docMkLst>
      <pc:sldChg chg="modSp mod">
        <pc:chgData name="Andrea Chierici" userId="34a2aad2-b3b6-4020-baab-b1585643c7ad" providerId="ADAL" clId="{8E164863-5C03-4041-8E66-3A698700960E}" dt="2022-05-12T15:12:52.047" v="33"/>
        <pc:sldMkLst>
          <pc:docMk/>
          <pc:sldMk cId="3528133802" sldId="256"/>
        </pc:sldMkLst>
        <pc:spChg chg="mod">
          <ac:chgData name="Andrea Chierici" userId="34a2aad2-b3b6-4020-baab-b1585643c7ad" providerId="ADAL" clId="{8E164863-5C03-4041-8E66-3A698700960E}" dt="2022-05-12T15:12:52.047" v="33"/>
          <ac:spMkLst>
            <pc:docMk/>
            <pc:sldMk cId="3528133802" sldId="256"/>
            <ac:spMk id="2" creationId="{00000000-0000-0000-0000-000000000000}"/>
          </ac:spMkLst>
        </pc:spChg>
      </pc:sldChg>
      <pc:sldChg chg="modSp mod ord">
        <pc:chgData name="Andrea Chierici" userId="34a2aad2-b3b6-4020-baab-b1585643c7ad" providerId="ADAL" clId="{8E164863-5C03-4041-8E66-3A698700960E}" dt="2022-05-12T15:47:29.694" v="1044"/>
        <pc:sldMkLst>
          <pc:docMk/>
          <pc:sldMk cId="1787523192" sldId="257"/>
        </pc:sldMkLst>
        <pc:spChg chg="mod">
          <ac:chgData name="Andrea Chierici" userId="34a2aad2-b3b6-4020-baab-b1585643c7ad" providerId="ADAL" clId="{8E164863-5C03-4041-8E66-3A698700960E}" dt="2022-05-12T15:30:17.306" v="163" actId="20577"/>
          <ac:spMkLst>
            <pc:docMk/>
            <pc:sldMk cId="1787523192" sldId="257"/>
            <ac:spMk id="2" creationId="{00000000-0000-0000-0000-000000000000}"/>
          </ac:spMkLst>
        </pc:spChg>
        <pc:spChg chg="mod">
          <ac:chgData name="Andrea Chierici" userId="34a2aad2-b3b6-4020-baab-b1585643c7ad" providerId="ADAL" clId="{8E164863-5C03-4041-8E66-3A698700960E}" dt="2022-05-12T15:32:56.631" v="423" actId="6549"/>
          <ac:spMkLst>
            <pc:docMk/>
            <pc:sldMk cId="1787523192" sldId="257"/>
            <ac:spMk id="3" creationId="{00000000-0000-0000-0000-000000000000}"/>
          </ac:spMkLst>
        </pc:spChg>
      </pc:sldChg>
      <pc:sldChg chg="add">
        <pc:chgData name="Andrea Chierici" userId="34a2aad2-b3b6-4020-baab-b1585643c7ad" providerId="ADAL" clId="{8E164863-5C03-4041-8E66-3A698700960E}" dt="2022-05-12T15:20:16.267" v="34"/>
        <pc:sldMkLst>
          <pc:docMk/>
          <pc:sldMk cId="4022308436" sldId="267"/>
        </pc:sldMkLst>
      </pc:sldChg>
      <pc:sldChg chg="add">
        <pc:chgData name="Andrea Chierici" userId="34a2aad2-b3b6-4020-baab-b1585643c7ad" providerId="ADAL" clId="{8E164863-5C03-4041-8E66-3A698700960E}" dt="2022-05-12T15:20:16.267" v="34"/>
        <pc:sldMkLst>
          <pc:docMk/>
          <pc:sldMk cId="4157232399" sldId="268"/>
        </pc:sldMkLst>
      </pc:sldChg>
      <pc:sldChg chg="add">
        <pc:chgData name="Andrea Chierici" userId="34a2aad2-b3b6-4020-baab-b1585643c7ad" providerId="ADAL" clId="{8E164863-5C03-4041-8E66-3A698700960E}" dt="2022-05-12T15:20:16.267" v="34"/>
        <pc:sldMkLst>
          <pc:docMk/>
          <pc:sldMk cId="1056209846" sldId="269"/>
        </pc:sldMkLst>
      </pc:sldChg>
      <pc:sldChg chg="add ord">
        <pc:chgData name="Andrea Chierici" userId="34a2aad2-b3b6-4020-baab-b1585643c7ad" providerId="ADAL" clId="{8E164863-5C03-4041-8E66-3A698700960E}" dt="2022-05-12T15:22:07.383" v="36"/>
        <pc:sldMkLst>
          <pc:docMk/>
          <pc:sldMk cId="1546190844" sldId="270"/>
        </pc:sldMkLst>
      </pc:sldChg>
      <pc:sldChg chg="modSp add mod">
        <pc:chgData name="Andrea Chierici" userId="34a2aad2-b3b6-4020-baab-b1585643c7ad" providerId="ADAL" clId="{8E164863-5C03-4041-8E66-3A698700960E}" dt="2022-05-12T16:02:02.215" v="1383" actId="207"/>
        <pc:sldMkLst>
          <pc:docMk/>
          <pc:sldMk cId="1503471658" sldId="271"/>
        </pc:sldMkLst>
        <pc:spChg chg="mod">
          <ac:chgData name="Andrea Chierici" userId="34a2aad2-b3b6-4020-baab-b1585643c7ad" providerId="ADAL" clId="{8E164863-5C03-4041-8E66-3A698700960E}" dt="2022-05-12T15:22:46.341" v="63" actId="20577"/>
          <ac:spMkLst>
            <pc:docMk/>
            <pc:sldMk cId="1503471658" sldId="271"/>
            <ac:spMk id="2" creationId="{A903D939-35ED-40E7-AD0A-511E6D92EDDA}"/>
          </ac:spMkLst>
        </pc:spChg>
        <pc:spChg chg="mod">
          <ac:chgData name="Andrea Chierici" userId="34a2aad2-b3b6-4020-baab-b1585643c7ad" providerId="ADAL" clId="{8E164863-5C03-4041-8E66-3A698700960E}" dt="2022-05-12T16:02:02.215" v="1383" actId="207"/>
          <ac:spMkLst>
            <pc:docMk/>
            <pc:sldMk cId="1503471658" sldId="271"/>
            <ac:spMk id="3" creationId="{187412DF-1913-45F4-B199-0CB649CDB5AF}"/>
          </ac:spMkLst>
        </pc:spChg>
      </pc:sldChg>
      <pc:sldChg chg="addSp modSp add mod">
        <pc:chgData name="Andrea Chierici" userId="34a2aad2-b3b6-4020-baab-b1585643c7ad" providerId="ADAL" clId="{8E164863-5C03-4041-8E66-3A698700960E}" dt="2022-05-12T15:29:08.624" v="135" actId="20577"/>
        <pc:sldMkLst>
          <pc:docMk/>
          <pc:sldMk cId="2841292947" sldId="272"/>
        </pc:sldMkLst>
        <pc:spChg chg="add mod">
          <ac:chgData name="Andrea Chierici" userId="34a2aad2-b3b6-4020-baab-b1585643c7ad" providerId="ADAL" clId="{8E164863-5C03-4041-8E66-3A698700960E}" dt="2022-05-12T15:24:34.566" v="131" actId="14100"/>
          <ac:spMkLst>
            <pc:docMk/>
            <pc:sldMk cId="2841292947" sldId="272"/>
            <ac:spMk id="5" creationId="{E8F228DE-8D46-E1CD-6F41-DE119A06AD21}"/>
          </ac:spMkLst>
        </pc:spChg>
        <pc:graphicFrameChg chg="modGraphic">
          <ac:chgData name="Andrea Chierici" userId="34a2aad2-b3b6-4020-baab-b1585643c7ad" providerId="ADAL" clId="{8E164863-5C03-4041-8E66-3A698700960E}" dt="2022-05-12T15:29:08.624" v="135" actId="20577"/>
          <ac:graphicFrameMkLst>
            <pc:docMk/>
            <pc:sldMk cId="2841292947" sldId="272"/>
            <ac:graphicFrameMk id="4" creationId="{08ED01A3-BEC8-4DDB-B0AD-7DCE79611567}"/>
          </ac:graphicFrameMkLst>
        </pc:graphicFrameChg>
      </pc:sldChg>
      <pc:sldChg chg="modSp new mod">
        <pc:chgData name="Andrea Chierici" userId="34a2aad2-b3b6-4020-baab-b1585643c7ad" providerId="ADAL" clId="{8E164863-5C03-4041-8E66-3A698700960E}" dt="2022-05-12T15:48:26.854" v="1099" actId="20577"/>
        <pc:sldMkLst>
          <pc:docMk/>
          <pc:sldMk cId="1709196070" sldId="273"/>
        </pc:sldMkLst>
        <pc:spChg chg="mod">
          <ac:chgData name="Andrea Chierici" userId="34a2aad2-b3b6-4020-baab-b1585643c7ad" providerId="ADAL" clId="{8E164863-5C03-4041-8E66-3A698700960E}" dt="2022-05-12T15:34:53.413" v="443" actId="20577"/>
          <ac:spMkLst>
            <pc:docMk/>
            <pc:sldMk cId="1709196070" sldId="273"/>
            <ac:spMk id="2" creationId="{AE48B041-3505-4B29-591F-0F8B0E4D998C}"/>
          </ac:spMkLst>
        </pc:spChg>
        <pc:spChg chg="mod">
          <ac:chgData name="Andrea Chierici" userId="34a2aad2-b3b6-4020-baab-b1585643c7ad" providerId="ADAL" clId="{8E164863-5C03-4041-8E66-3A698700960E}" dt="2022-05-12T15:48:26.854" v="1099" actId="20577"/>
          <ac:spMkLst>
            <pc:docMk/>
            <pc:sldMk cId="1709196070" sldId="273"/>
            <ac:spMk id="3" creationId="{065D4196-99ED-CC05-6D06-C9D231A62E60}"/>
          </ac:spMkLst>
        </pc:spChg>
      </pc:sldChg>
      <pc:sldChg chg="modSp new mod ord">
        <pc:chgData name="Andrea Chierici" userId="34a2aad2-b3b6-4020-baab-b1585643c7ad" providerId="ADAL" clId="{8E164863-5C03-4041-8E66-3A698700960E}" dt="2022-05-12T15:47:27.792" v="1042"/>
        <pc:sldMkLst>
          <pc:docMk/>
          <pc:sldMk cId="584643202" sldId="274"/>
        </pc:sldMkLst>
        <pc:spChg chg="mod">
          <ac:chgData name="Andrea Chierici" userId="34a2aad2-b3b6-4020-baab-b1585643c7ad" providerId="ADAL" clId="{8E164863-5C03-4041-8E66-3A698700960E}" dt="2022-05-12T15:38:32.329" v="676" actId="20577"/>
          <ac:spMkLst>
            <pc:docMk/>
            <pc:sldMk cId="584643202" sldId="274"/>
            <ac:spMk id="2" creationId="{8DE5013B-6B0D-E0AD-A74E-3EAD19BFB291}"/>
          </ac:spMkLst>
        </pc:spChg>
        <pc:spChg chg="mod">
          <ac:chgData name="Andrea Chierici" userId="34a2aad2-b3b6-4020-baab-b1585643c7ad" providerId="ADAL" clId="{8E164863-5C03-4041-8E66-3A698700960E}" dt="2022-05-12T15:39:21.183" v="714" actId="20577"/>
          <ac:spMkLst>
            <pc:docMk/>
            <pc:sldMk cId="584643202" sldId="274"/>
            <ac:spMk id="3" creationId="{DD5F9C81-18D2-E1F7-A925-D749D333F0F6}"/>
          </ac:spMkLst>
        </pc:spChg>
      </pc:sldChg>
      <pc:sldChg chg="addSp delSp modSp add mod">
        <pc:chgData name="Andrea Chierici" userId="34a2aad2-b3b6-4020-baab-b1585643c7ad" providerId="ADAL" clId="{8E164863-5C03-4041-8E66-3A698700960E}" dt="2022-05-12T15:39:44.670" v="729" actId="478"/>
        <pc:sldMkLst>
          <pc:docMk/>
          <pc:sldMk cId="2907120063" sldId="275"/>
        </pc:sldMkLst>
        <pc:spChg chg="mod">
          <ac:chgData name="Andrea Chierici" userId="34a2aad2-b3b6-4020-baab-b1585643c7ad" providerId="ADAL" clId="{8E164863-5C03-4041-8E66-3A698700960E}" dt="2022-05-12T15:39:40.122" v="728" actId="20577"/>
          <ac:spMkLst>
            <pc:docMk/>
            <pc:sldMk cId="2907120063" sldId="275"/>
            <ac:spMk id="2" creationId="{00000000-0000-0000-0000-000000000000}"/>
          </ac:spMkLst>
        </pc:spChg>
        <pc:spChg chg="del">
          <ac:chgData name="Andrea Chierici" userId="34a2aad2-b3b6-4020-baab-b1585643c7ad" providerId="ADAL" clId="{8E164863-5C03-4041-8E66-3A698700960E}" dt="2022-05-12T15:39:44.670" v="729" actId="478"/>
          <ac:spMkLst>
            <pc:docMk/>
            <pc:sldMk cId="2907120063" sldId="275"/>
            <ac:spMk id="3" creationId="{00000000-0000-0000-0000-000000000000}"/>
          </ac:spMkLst>
        </pc:spChg>
        <pc:spChg chg="add mod">
          <ac:chgData name="Andrea Chierici" userId="34a2aad2-b3b6-4020-baab-b1585643c7ad" providerId="ADAL" clId="{8E164863-5C03-4041-8E66-3A698700960E}" dt="2022-05-12T15:39:44.670" v="729" actId="478"/>
          <ac:spMkLst>
            <pc:docMk/>
            <pc:sldMk cId="2907120063" sldId="275"/>
            <ac:spMk id="5" creationId="{4B5CF690-9D8E-E0FB-76EE-BCD6A2ADBC34}"/>
          </ac:spMkLst>
        </pc:spChg>
      </pc:sldChg>
      <pc:sldChg chg="addSp delSp modSp new mod">
        <pc:chgData name="Andrea Chierici" userId="34a2aad2-b3b6-4020-baab-b1585643c7ad" providerId="ADAL" clId="{8E164863-5C03-4041-8E66-3A698700960E}" dt="2022-05-12T15:59:28.781" v="1380" actId="27636"/>
        <pc:sldMkLst>
          <pc:docMk/>
          <pc:sldMk cId="3087827266" sldId="276"/>
        </pc:sldMkLst>
        <pc:spChg chg="mod">
          <ac:chgData name="Andrea Chierici" userId="34a2aad2-b3b6-4020-baab-b1585643c7ad" providerId="ADAL" clId="{8E164863-5C03-4041-8E66-3A698700960E}" dt="2022-05-12T15:55:38.871" v="1269" actId="20577"/>
          <ac:spMkLst>
            <pc:docMk/>
            <pc:sldMk cId="3087827266" sldId="276"/>
            <ac:spMk id="2" creationId="{16535F44-535A-3231-33E6-76E8C212E6FF}"/>
          </ac:spMkLst>
        </pc:spChg>
        <pc:spChg chg="mod">
          <ac:chgData name="Andrea Chierici" userId="34a2aad2-b3b6-4020-baab-b1585643c7ad" providerId="ADAL" clId="{8E164863-5C03-4041-8E66-3A698700960E}" dt="2022-05-12T15:59:28.781" v="1380" actId="27636"/>
          <ac:spMkLst>
            <pc:docMk/>
            <pc:sldMk cId="3087827266" sldId="276"/>
            <ac:spMk id="3" creationId="{44D30074-B626-9EAD-7EC1-1FD290FD4164}"/>
          </ac:spMkLst>
        </pc:spChg>
        <pc:spChg chg="add del mod">
          <ac:chgData name="Andrea Chierici" userId="34a2aad2-b3b6-4020-baab-b1585643c7ad" providerId="ADAL" clId="{8E164863-5C03-4041-8E66-3A698700960E}" dt="2022-05-12T15:55:55.305" v="1275" actId="478"/>
          <ac:spMkLst>
            <pc:docMk/>
            <pc:sldMk cId="3087827266" sldId="276"/>
            <ac:spMk id="7" creationId="{AB546970-9513-D35E-FA9E-0B6842BDF9BB}"/>
          </ac:spMkLst>
        </pc:spChg>
      </pc:sldChg>
      <pc:sldChg chg="modSp new mod">
        <pc:chgData name="Andrea Chierici" userId="34a2aad2-b3b6-4020-baab-b1585643c7ad" providerId="ADAL" clId="{8E164863-5C03-4041-8E66-3A698700960E}" dt="2022-05-12T15:59:24.113" v="1378" actId="207"/>
        <pc:sldMkLst>
          <pc:docMk/>
          <pc:sldMk cId="720363193" sldId="277"/>
        </pc:sldMkLst>
        <pc:spChg chg="mod">
          <ac:chgData name="Andrea Chierici" userId="34a2aad2-b3b6-4020-baab-b1585643c7ad" providerId="ADAL" clId="{8E164863-5C03-4041-8E66-3A698700960E}" dt="2022-05-12T15:55:48.232" v="1272" actId="20577"/>
          <ac:spMkLst>
            <pc:docMk/>
            <pc:sldMk cId="720363193" sldId="277"/>
            <ac:spMk id="2" creationId="{EE6EF91C-8008-9CD2-188F-DAC2A23E81B1}"/>
          </ac:spMkLst>
        </pc:spChg>
        <pc:spChg chg="mod">
          <ac:chgData name="Andrea Chierici" userId="34a2aad2-b3b6-4020-baab-b1585643c7ad" providerId="ADAL" clId="{8E164863-5C03-4041-8E66-3A698700960E}" dt="2022-05-12T15:59:24.113" v="1378" actId="207"/>
          <ac:spMkLst>
            <pc:docMk/>
            <pc:sldMk cId="720363193" sldId="277"/>
            <ac:spMk id="3" creationId="{D19CFD77-36D6-D606-291B-D40CB328705E}"/>
          </ac:spMkLst>
        </pc:spChg>
      </pc:sldChg>
    </pc:docChg>
  </pc:docChgLst>
  <pc:docChgLst>
    <pc:chgData name="Diego Michelotto" userId="S::dmichelotto@infn.it::937372ca-fa15-4dfb-8ccd-202b4465d311" providerId="AD" clId="Web-{8CE9E5DB-D179-2760-1D90-8D07FE73A867}"/>
    <pc:docChg chg="mod">
      <pc:chgData name="Diego Michelotto" userId="S::dmichelotto@infn.it::937372ca-fa15-4dfb-8ccd-202b4465d311" providerId="AD" clId="Web-{8CE9E5DB-D179-2760-1D90-8D07FE73A867}" dt="2023-05-18T09:35:29.744" v="2"/>
      <pc:docMkLst>
        <pc:docMk/>
      </pc:docMkLst>
      <pc:sldChg chg="addCm">
        <pc:chgData name="Diego Michelotto" userId="S::dmichelotto@infn.it::937372ca-fa15-4dfb-8ccd-202b4465d311" providerId="AD" clId="Web-{8CE9E5DB-D179-2760-1D90-8D07FE73A867}" dt="2023-05-18T08:01:58.045" v="1"/>
        <pc:sldMkLst>
          <pc:docMk/>
          <pc:sldMk cId="872601373" sldId="257"/>
        </pc:sldMkLst>
        <pc:extLst>
          <p:ext xmlns:p="http://schemas.openxmlformats.org/presentationml/2006/main" uri="{D6D511B9-2390-475A-947B-AFAB55BFBCF1}">
            <pc226:cmChg xmlns:pc226="http://schemas.microsoft.com/office/powerpoint/2022/06/main/command" chg="add">
              <pc226:chgData name="Diego Michelotto" userId="S::dmichelotto@infn.it::937372ca-fa15-4dfb-8ccd-202b4465d311" providerId="AD" clId="Web-{8CE9E5DB-D179-2760-1D90-8D07FE73A867}" dt="2023-05-18T08:01:58.045" v="1"/>
              <pc2:cmMkLst xmlns:pc2="http://schemas.microsoft.com/office/powerpoint/2019/9/main/command">
                <pc:docMk/>
                <pc:sldMk cId="872601373" sldId="257"/>
                <pc2:cmMk id="{9E6B6218-92AA-4D02-99E6-4536B8B87DD5}"/>
              </pc2:cmMkLst>
            </pc226:cmChg>
          </p:ext>
        </pc:extLst>
      </pc:sldChg>
      <pc:sldChg chg="addCm">
        <pc:chgData name="Diego Michelotto" userId="S::dmichelotto@infn.it::937372ca-fa15-4dfb-8ccd-202b4465d311" providerId="AD" clId="Web-{8CE9E5DB-D179-2760-1D90-8D07FE73A867}" dt="2023-05-18T09:35:29.744" v="2"/>
        <pc:sldMkLst>
          <pc:docMk/>
          <pc:sldMk cId="402540570" sldId="276"/>
        </pc:sldMkLst>
        <pc:extLst>
          <p:ext xmlns:p="http://schemas.openxmlformats.org/presentationml/2006/main" uri="{D6D511B9-2390-475A-947B-AFAB55BFBCF1}">
            <pc226:cmChg xmlns:pc226="http://schemas.microsoft.com/office/powerpoint/2022/06/main/command" chg="add">
              <pc226:chgData name="Diego Michelotto" userId="S::dmichelotto@infn.it::937372ca-fa15-4dfb-8ccd-202b4465d311" providerId="AD" clId="Web-{8CE9E5DB-D179-2760-1D90-8D07FE73A867}" dt="2023-05-18T09:35:29.744" v="2"/>
              <pc2:cmMkLst xmlns:pc2="http://schemas.microsoft.com/office/powerpoint/2019/9/main/command">
                <pc:docMk/>
                <pc:sldMk cId="402540570" sldId="276"/>
                <pc2:cmMk id="{9A8529A1-9237-4C3B-A906-D4564DE446C1}"/>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F9FA8-9EFE-4423-951D-1369A214F835}" type="datetimeFigureOut">
              <a:rPr lang="en-US" smtClean="0"/>
              <a:pPr/>
              <a:t>5/19/2023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463BF-3D12-4F59-998E-0EE1E99E1E55}" type="slidenum">
              <a:rPr lang="en-US" smtClean="0"/>
              <a:pPr/>
              <a:t>‹#›</a:t>
            </a:fld>
            <a:endParaRPr lang="en-US"/>
          </a:p>
        </p:txBody>
      </p:sp>
    </p:spTree>
    <p:extLst>
      <p:ext uri="{BB962C8B-B14F-4D97-AF65-F5344CB8AC3E}">
        <p14:creationId xmlns:p14="http://schemas.microsoft.com/office/powerpoint/2010/main" val="2669649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042E4-E622-4B37-B080-CCB9AC15AE50}" type="datetimeFigureOut">
              <a:rPr lang="en-US" smtClean="0"/>
              <a:pPr/>
              <a:t>5/19/2023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5A6A7-8D9F-4B0A-A8F4-455FA51C5063}" type="slidenum">
              <a:rPr lang="en-US" smtClean="0"/>
              <a:pPr/>
              <a:t>‹#›</a:t>
            </a:fld>
            <a:endParaRPr lang="en-US"/>
          </a:p>
        </p:txBody>
      </p:sp>
    </p:spTree>
    <p:extLst>
      <p:ext uri="{BB962C8B-B14F-4D97-AF65-F5344CB8AC3E}">
        <p14:creationId xmlns:p14="http://schemas.microsoft.com/office/powerpoint/2010/main" val="837270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5A6A7-8D9F-4B0A-A8F4-455FA51C5063}" type="slidenum">
              <a:rPr lang="en-US" smtClean="0"/>
              <a:pPr/>
              <a:t>1</a:t>
            </a:fld>
            <a:endParaRPr lang="en-US"/>
          </a:p>
        </p:txBody>
      </p:sp>
    </p:spTree>
    <p:extLst>
      <p:ext uri="{BB962C8B-B14F-4D97-AF65-F5344CB8AC3E}">
        <p14:creationId xmlns:p14="http://schemas.microsoft.com/office/powerpoint/2010/main" val="136689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5A6A7-8D9F-4B0A-A8F4-455FA51C5063}" type="slidenum">
              <a:rPr lang="en-US" smtClean="0"/>
              <a:pPr/>
              <a:t>13</a:t>
            </a:fld>
            <a:endParaRPr lang="en-US"/>
          </a:p>
        </p:txBody>
      </p:sp>
    </p:spTree>
    <p:extLst>
      <p:ext uri="{BB962C8B-B14F-4D97-AF65-F5344CB8AC3E}">
        <p14:creationId xmlns:p14="http://schemas.microsoft.com/office/powerpoint/2010/main" val="219935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Live kernel patches come out for versions where there will be Extended Update Support (EUS), but it is not necessary to have an EUS or premium subscription in order to receive live kernel patches until the next minor version is released.</a:t>
            </a:r>
          </a:p>
          <a:p>
            <a:r>
              <a:rPr lang="en-US"/>
              <a:t>Red Hat Enterprise Linux 7.7 is the last RHEL 7 release that will have EUS.</a:t>
            </a:r>
          </a:p>
          <a:p>
            <a:r>
              <a:rPr lang="en-US"/>
              <a:t>EUS is planned for 8.1, 8.2, 8.4, 8.6 and 8.8.</a:t>
            </a:r>
          </a:p>
          <a:p>
            <a:r>
              <a:rPr lang="en-US"/>
              <a:t>Without EUS you will be able to receive the latest RHEL 7.7 </a:t>
            </a:r>
            <a:r>
              <a:rPr lang="en-US" err="1"/>
              <a:t>kpatches</a:t>
            </a:r>
            <a:r>
              <a:rPr lang="en-US"/>
              <a:t> until RHEL 7.8 is released.</a:t>
            </a:r>
            <a:endParaRPr lang="it-IT"/>
          </a:p>
        </p:txBody>
      </p:sp>
      <p:sp>
        <p:nvSpPr>
          <p:cNvPr id="4" name="Slide Number Placeholder 3"/>
          <p:cNvSpPr>
            <a:spLocks noGrp="1"/>
          </p:cNvSpPr>
          <p:nvPr>
            <p:ph type="sldNum" sz="quarter" idx="5"/>
          </p:nvPr>
        </p:nvSpPr>
        <p:spPr/>
        <p:txBody>
          <a:bodyPr/>
          <a:lstStyle/>
          <a:p>
            <a:fld id="{AD45A6A7-8D9F-4B0A-A8F4-455FA51C5063}" type="slidenum">
              <a:rPr lang="en-US" smtClean="0"/>
              <a:pPr/>
              <a:t>17</a:t>
            </a:fld>
            <a:endParaRPr lang="en-US"/>
          </a:p>
        </p:txBody>
      </p:sp>
    </p:spTree>
    <p:extLst>
      <p:ext uri="{BB962C8B-B14F-4D97-AF65-F5344CB8AC3E}">
        <p14:creationId xmlns:p14="http://schemas.microsoft.com/office/powerpoint/2010/main" val="257784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45A6A7-8D9F-4B0A-A8F4-455FA51C5063}" type="slidenum">
              <a:rPr lang="en-US" smtClean="0"/>
              <a:pPr/>
              <a:t>21</a:t>
            </a:fld>
            <a:endParaRPr lang="en-US"/>
          </a:p>
        </p:txBody>
      </p:sp>
    </p:spTree>
    <p:extLst>
      <p:ext uri="{BB962C8B-B14F-4D97-AF65-F5344CB8AC3E}">
        <p14:creationId xmlns:p14="http://schemas.microsoft.com/office/powerpoint/2010/main" val="1752169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en-US"/>
              <a:t>Click to edit Master title style</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t-IT"/>
          </a:p>
        </p:txBody>
      </p:sp>
      <p:sp>
        <p:nvSpPr>
          <p:cNvPr id="4" name="Segnaposto data 3"/>
          <p:cNvSpPr>
            <a:spLocks noGrp="1"/>
          </p:cNvSpPr>
          <p:nvPr>
            <p:ph type="dt" sz="half" idx="10"/>
          </p:nvPr>
        </p:nvSpPr>
        <p:spPr/>
        <p:txBody>
          <a:bodyPr/>
          <a:lstStyle/>
          <a:p>
            <a:r>
              <a:rPr lang="it-IT"/>
              <a:t>25/05/2023</a:t>
            </a:r>
          </a:p>
        </p:txBody>
      </p:sp>
      <p:sp>
        <p:nvSpPr>
          <p:cNvPr id="5" name="Segnaposto piè di pagina 4"/>
          <p:cNvSpPr>
            <a:spLocks noGrp="1"/>
          </p:cNvSpPr>
          <p:nvPr>
            <p:ph type="ftr" sz="quarter" idx="11"/>
          </p:nvPr>
        </p:nvSpPr>
        <p:spPr/>
        <p:txBody>
          <a:bodyPr/>
          <a:lstStyle/>
          <a:p>
            <a:r>
              <a:rPr lang="en-US"/>
              <a:t>Andrea Chierici</a:t>
            </a:r>
            <a:endParaRPr lang="it-IT"/>
          </a:p>
        </p:txBody>
      </p:sp>
      <p:sp>
        <p:nvSpPr>
          <p:cNvPr id="6" name="Segnaposto numero diapositiva 5"/>
          <p:cNvSpPr>
            <a:spLocks noGrp="1"/>
          </p:cNvSpPr>
          <p:nvPr>
            <p:ph type="sldNum" sz="quarter" idx="12"/>
          </p:nvPr>
        </p:nvSpPr>
        <p:spPr/>
        <p:txBody>
          <a:bodyPr/>
          <a:lstStyle/>
          <a:p>
            <a:fld id="{5DF42116-CFBC-114E-87D6-955185AACA51}" type="slidenum">
              <a:rPr lang="it-IT" smtClean="0"/>
              <a:pPr/>
              <a:t>‹#›</a:t>
            </a:fld>
            <a:endParaRPr lang="it-IT"/>
          </a:p>
        </p:txBody>
      </p:sp>
      <p:cxnSp>
        <p:nvCxnSpPr>
          <p:cNvPr id="13" name="Straight Connector 12"/>
          <p:cNvCxnSpPr/>
          <p:nvPr userDrawn="1"/>
        </p:nvCxnSpPr>
        <p:spPr>
          <a:xfrm flipV="1">
            <a:off x="609600" y="1341120"/>
            <a:ext cx="10972800" cy="26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5927" y="13875"/>
            <a:ext cx="2705282" cy="1182069"/>
          </a:xfrm>
          <a:prstGeom prst="rect">
            <a:avLst/>
          </a:prstGeom>
        </p:spPr>
      </p:pic>
    </p:spTree>
    <p:extLst>
      <p:ext uri="{BB962C8B-B14F-4D97-AF65-F5344CB8AC3E}">
        <p14:creationId xmlns:p14="http://schemas.microsoft.com/office/powerpoint/2010/main" val="243310973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testo verticale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data 3"/>
          <p:cNvSpPr>
            <a:spLocks noGrp="1"/>
          </p:cNvSpPr>
          <p:nvPr>
            <p:ph type="dt" sz="half" idx="10"/>
          </p:nvPr>
        </p:nvSpPr>
        <p:spPr/>
        <p:txBody>
          <a:bodyPr/>
          <a:lstStyle/>
          <a:p>
            <a:r>
              <a:rPr lang="it-IT"/>
              <a:t>25/05/2023</a:t>
            </a:r>
          </a:p>
        </p:txBody>
      </p:sp>
      <p:sp>
        <p:nvSpPr>
          <p:cNvPr id="5" name="Segnaposto piè di pagina 4"/>
          <p:cNvSpPr>
            <a:spLocks noGrp="1"/>
          </p:cNvSpPr>
          <p:nvPr>
            <p:ph type="ftr" sz="quarter" idx="11"/>
          </p:nvPr>
        </p:nvSpPr>
        <p:spPr/>
        <p:txBody>
          <a:bodyPr/>
          <a:lstStyle/>
          <a:p>
            <a:r>
              <a:rPr lang="en-US"/>
              <a:t>Andrea Chierici</a:t>
            </a:r>
            <a:endParaRPr lang="it-IT"/>
          </a:p>
        </p:txBody>
      </p:sp>
      <p:sp>
        <p:nvSpPr>
          <p:cNvPr id="6" name="Segnaposto numero diapositiva 5"/>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3389352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en-US"/>
              <a:t>Click to edit Master title style</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data 3"/>
          <p:cNvSpPr>
            <a:spLocks noGrp="1"/>
          </p:cNvSpPr>
          <p:nvPr>
            <p:ph type="dt" sz="half" idx="10"/>
          </p:nvPr>
        </p:nvSpPr>
        <p:spPr/>
        <p:txBody>
          <a:bodyPr/>
          <a:lstStyle/>
          <a:p>
            <a:r>
              <a:rPr lang="it-IT"/>
              <a:t>25/05/2023</a:t>
            </a:r>
          </a:p>
        </p:txBody>
      </p:sp>
      <p:sp>
        <p:nvSpPr>
          <p:cNvPr id="5" name="Segnaposto piè di pagina 4"/>
          <p:cNvSpPr>
            <a:spLocks noGrp="1"/>
          </p:cNvSpPr>
          <p:nvPr>
            <p:ph type="ftr" sz="quarter" idx="11"/>
          </p:nvPr>
        </p:nvSpPr>
        <p:spPr/>
        <p:txBody>
          <a:bodyPr/>
          <a:lstStyle/>
          <a:p>
            <a:r>
              <a:rPr lang="en-US"/>
              <a:t>Andrea Chierici</a:t>
            </a:r>
            <a:endParaRPr lang="it-IT"/>
          </a:p>
        </p:txBody>
      </p:sp>
      <p:sp>
        <p:nvSpPr>
          <p:cNvPr id="6" name="Segnaposto numero diapositiva 5"/>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181143867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contenuto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data 3"/>
          <p:cNvSpPr>
            <a:spLocks noGrp="1"/>
          </p:cNvSpPr>
          <p:nvPr>
            <p:ph type="dt" sz="half" idx="10"/>
          </p:nvPr>
        </p:nvSpPr>
        <p:spPr/>
        <p:txBody>
          <a:bodyPr/>
          <a:lstStyle/>
          <a:p>
            <a:r>
              <a:rPr lang="it-IT"/>
              <a:t>25/05/2023</a:t>
            </a:r>
          </a:p>
        </p:txBody>
      </p:sp>
      <p:sp>
        <p:nvSpPr>
          <p:cNvPr id="5" name="Segnaposto piè di pagina 4"/>
          <p:cNvSpPr>
            <a:spLocks noGrp="1"/>
          </p:cNvSpPr>
          <p:nvPr>
            <p:ph type="ftr" sz="quarter" idx="11"/>
          </p:nvPr>
        </p:nvSpPr>
        <p:spPr/>
        <p:txBody>
          <a:bodyPr/>
          <a:lstStyle>
            <a:lvl1pPr>
              <a:defRPr/>
            </a:lvl1pPr>
          </a:lstStyle>
          <a:p>
            <a:r>
              <a:rPr lang="en-US"/>
              <a:t>Andrea Chierici</a:t>
            </a:r>
            <a:endParaRPr lang="it-IT"/>
          </a:p>
        </p:txBody>
      </p:sp>
      <p:sp>
        <p:nvSpPr>
          <p:cNvPr id="6" name="Segnaposto numero diapositiva 5"/>
          <p:cNvSpPr>
            <a:spLocks noGrp="1"/>
          </p:cNvSpPr>
          <p:nvPr>
            <p:ph type="sldNum" sz="quarter" idx="12"/>
          </p:nvPr>
        </p:nvSpPr>
        <p:spPr/>
        <p:txBody>
          <a:bodyPr/>
          <a:lstStyle/>
          <a:p>
            <a:fld id="{5DF42116-CFBC-114E-87D6-955185AACA51}" type="slidenum">
              <a:rPr lang="it-IT" smtClean="0"/>
              <a:pPr/>
              <a:t>‹#›</a:t>
            </a:fld>
            <a:endParaRPr lang="it-IT"/>
          </a:p>
        </p:txBody>
      </p:sp>
      <p:cxnSp>
        <p:nvCxnSpPr>
          <p:cNvPr id="13" name="Straight Connector 12"/>
          <p:cNvCxnSpPr/>
          <p:nvPr userDrawn="1"/>
        </p:nvCxnSpPr>
        <p:spPr>
          <a:xfrm flipV="1">
            <a:off x="609600" y="1320800"/>
            <a:ext cx="10972800" cy="2058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2213" y="168350"/>
            <a:ext cx="1489788" cy="659127"/>
          </a:xfrm>
          <a:prstGeom prst="rect">
            <a:avLst/>
          </a:prstGeom>
        </p:spPr>
      </p:pic>
    </p:spTree>
    <p:extLst>
      <p:ext uri="{BB962C8B-B14F-4D97-AF65-F5344CB8AC3E}">
        <p14:creationId xmlns:p14="http://schemas.microsoft.com/office/powerpoint/2010/main" val="47481373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Segnaposto data 3"/>
          <p:cNvSpPr>
            <a:spLocks noGrp="1"/>
          </p:cNvSpPr>
          <p:nvPr>
            <p:ph type="dt" sz="half" idx="10"/>
          </p:nvPr>
        </p:nvSpPr>
        <p:spPr/>
        <p:txBody>
          <a:bodyPr/>
          <a:lstStyle/>
          <a:p>
            <a:r>
              <a:rPr lang="it-IT"/>
              <a:t>25/05/2023</a:t>
            </a:r>
          </a:p>
        </p:txBody>
      </p:sp>
      <p:sp>
        <p:nvSpPr>
          <p:cNvPr id="5" name="Segnaposto piè di pagina 4"/>
          <p:cNvSpPr>
            <a:spLocks noGrp="1"/>
          </p:cNvSpPr>
          <p:nvPr>
            <p:ph type="ftr" sz="quarter" idx="11"/>
          </p:nvPr>
        </p:nvSpPr>
        <p:spPr/>
        <p:txBody>
          <a:bodyPr/>
          <a:lstStyle/>
          <a:p>
            <a:r>
              <a:rPr lang="en-US"/>
              <a:t>Andrea Chierici</a:t>
            </a:r>
            <a:endParaRPr lang="it-IT"/>
          </a:p>
        </p:txBody>
      </p:sp>
      <p:sp>
        <p:nvSpPr>
          <p:cNvPr id="6" name="Segnaposto numero diapositiva 5"/>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8363837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Segnaposto data 4"/>
          <p:cNvSpPr>
            <a:spLocks noGrp="1"/>
          </p:cNvSpPr>
          <p:nvPr>
            <p:ph type="dt" sz="half" idx="10"/>
          </p:nvPr>
        </p:nvSpPr>
        <p:spPr/>
        <p:txBody>
          <a:bodyPr/>
          <a:lstStyle/>
          <a:p>
            <a:r>
              <a:rPr lang="it-IT"/>
              <a:t>25/05/2023</a:t>
            </a:r>
          </a:p>
        </p:txBody>
      </p:sp>
      <p:sp>
        <p:nvSpPr>
          <p:cNvPr id="6" name="Segnaposto piè di pagina 5"/>
          <p:cNvSpPr>
            <a:spLocks noGrp="1"/>
          </p:cNvSpPr>
          <p:nvPr>
            <p:ph type="ftr" sz="quarter" idx="11"/>
          </p:nvPr>
        </p:nvSpPr>
        <p:spPr/>
        <p:txBody>
          <a:bodyPr/>
          <a:lstStyle/>
          <a:p>
            <a:r>
              <a:rPr lang="en-US"/>
              <a:t>Andrea Chierici</a:t>
            </a:r>
            <a:endParaRPr lang="it-IT"/>
          </a:p>
        </p:txBody>
      </p:sp>
      <p:sp>
        <p:nvSpPr>
          <p:cNvPr id="7" name="Segnaposto numero diapositiva 6"/>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382305838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a:t>Click to edit Master title style</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Segnaposto data 6"/>
          <p:cNvSpPr>
            <a:spLocks noGrp="1"/>
          </p:cNvSpPr>
          <p:nvPr>
            <p:ph type="dt" sz="half" idx="10"/>
          </p:nvPr>
        </p:nvSpPr>
        <p:spPr/>
        <p:txBody>
          <a:bodyPr/>
          <a:lstStyle/>
          <a:p>
            <a:r>
              <a:rPr lang="it-IT"/>
              <a:t>25/05/2023</a:t>
            </a:r>
          </a:p>
        </p:txBody>
      </p:sp>
      <p:sp>
        <p:nvSpPr>
          <p:cNvPr id="8" name="Segnaposto piè di pagina 7"/>
          <p:cNvSpPr>
            <a:spLocks noGrp="1"/>
          </p:cNvSpPr>
          <p:nvPr>
            <p:ph type="ftr" sz="quarter" idx="11"/>
          </p:nvPr>
        </p:nvSpPr>
        <p:spPr/>
        <p:txBody>
          <a:bodyPr/>
          <a:lstStyle/>
          <a:p>
            <a:r>
              <a:rPr lang="en-US"/>
              <a:t>Andrea Chierici</a:t>
            </a:r>
            <a:endParaRPr lang="it-IT"/>
          </a:p>
        </p:txBody>
      </p:sp>
      <p:sp>
        <p:nvSpPr>
          <p:cNvPr id="9" name="Segnaposto numero diapositiva 8"/>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272276980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Click to edit Master title style</a:t>
            </a:r>
            <a:endParaRPr lang="it-IT"/>
          </a:p>
        </p:txBody>
      </p:sp>
      <p:sp>
        <p:nvSpPr>
          <p:cNvPr id="3" name="Segnaposto data 2"/>
          <p:cNvSpPr>
            <a:spLocks noGrp="1"/>
          </p:cNvSpPr>
          <p:nvPr>
            <p:ph type="dt" sz="half" idx="10"/>
          </p:nvPr>
        </p:nvSpPr>
        <p:spPr/>
        <p:txBody>
          <a:bodyPr/>
          <a:lstStyle/>
          <a:p>
            <a:r>
              <a:rPr lang="it-IT"/>
              <a:t>25/05/2023</a:t>
            </a:r>
          </a:p>
        </p:txBody>
      </p:sp>
      <p:sp>
        <p:nvSpPr>
          <p:cNvPr id="4" name="Segnaposto piè di pagina 3"/>
          <p:cNvSpPr>
            <a:spLocks noGrp="1"/>
          </p:cNvSpPr>
          <p:nvPr>
            <p:ph type="ftr" sz="quarter" idx="11"/>
          </p:nvPr>
        </p:nvSpPr>
        <p:spPr/>
        <p:txBody>
          <a:bodyPr/>
          <a:lstStyle/>
          <a:p>
            <a:r>
              <a:rPr lang="en-US"/>
              <a:t>Andrea Chierici</a:t>
            </a:r>
            <a:endParaRPr lang="it-IT"/>
          </a:p>
        </p:txBody>
      </p:sp>
      <p:sp>
        <p:nvSpPr>
          <p:cNvPr id="5" name="Segnaposto numero diapositiva 4"/>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51390907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25/05/2023</a:t>
            </a:r>
          </a:p>
        </p:txBody>
      </p:sp>
      <p:sp>
        <p:nvSpPr>
          <p:cNvPr id="3" name="Segnaposto piè di pagina 2"/>
          <p:cNvSpPr>
            <a:spLocks noGrp="1"/>
          </p:cNvSpPr>
          <p:nvPr>
            <p:ph type="ftr" sz="quarter" idx="11"/>
          </p:nvPr>
        </p:nvSpPr>
        <p:spPr/>
        <p:txBody>
          <a:bodyPr/>
          <a:lstStyle/>
          <a:p>
            <a:r>
              <a:rPr lang="en-US"/>
              <a:t>Andrea Chierici</a:t>
            </a:r>
            <a:endParaRPr lang="it-IT"/>
          </a:p>
        </p:txBody>
      </p:sp>
      <p:sp>
        <p:nvSpPr>
          <p:cNvPr id="4" name="Segnaposto numero diapositiva 3"/>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1193610406"/>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egnaposto data 4"/>
          <p:cNvSpPr>
            <a:spLocks noGrp="1"/>
          </p:cNvSpPr>
          <p:nvPr>
            <p:ph type="dt" sz="half" idx="10"/>
          </p:nvPr>
        </p:nvSpPr>
        <p:spPr/>
        <p:txBody>
          <a:bodyPr/>
          <a:lstStyle/>
          <a:p>
            <a:r>
              <a:rPr lang="it-IT"/>
              <a:t>25/05/2023</a:t>
            </a:r>
          </a:p>
        </p:txBody>
      </p:sp>
      <p:sp>
        <p:nvSpPr>
          <p:cNvPr id="6" name="Segnaposto piè di pagina 5"/>
          <p:cNvSpPr>
            <a:spLocks noGrp="1"/>
          </p:cNvSpPr>
          <p:nvPr>
            <p:ph type="ftr" sz="quarter" idx="11"/>
          </p:nvPr>
        </p:nvSpPr>
        <p:spPr/>
        <p:txBody>
          <a:bodyPr/>
          <a:lstStyle/>
          <a:p>
            <a:r>
              <a:rPr lang="en-US"/>
              <a:t>Andrea Chierici</a:t>
            </a:r>
            <a:endParaRPr lang="it-IT"/>
          </a:p>
        </p:txBody>
      </p:sp>
      <p:sp>
        <p:nvSpPr>
          <p:cNvPr id="7" name="Segnaposto numero diapositiva 6"/>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409527000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egnaposto data 4"/>
          <p:cNvSpPr>
            <a:spLocks noGrp="1"/>
          </p:cNvSpPr>
          <p:nvPr>
            <p:ph type="dt" sz="half" idx="10"/>
          </p:nvPr>
        </p:nvSpPr>
        <p:spPr/>
        <p:txBody>
          <a:bodyPr/>
          <a:lstStyle/>
          <a:p>
            <a:r>
              <a:rPr lang="it-IT"/>
              <a:t>25/05/2023</a:t>
            </a:r>
          </a:p>
        </p:txBody>
      </p:sp>
      <p:sp>
        <p:nvSpPr>
          <p:cNvPr id="6" name="Segnaposto piè di pagina 5"/>
          <p:cNvSpPr>
            <a:spLocks noGrp="1"/>
          </p:cNvSpPr>
          <p:nvPr>
            <p:ph type="ftr" sz="quarter" idx="11"/>
          </p:nvPr>
        </p:nvSpPr>
        <p:spPr/>
        <p:txBody>
          <a:bodyPr/>
          <a:lstStyle/>
          <a:p>
            <a:r>
              <a:rPr lang="en-US"/>
              <a:t>Andrea Chierici</a:t>
            </a:r>
            <a:endParaRPr lang="it-IT"/>
          </a:p>
        </p:txBody>
      </p:sp>
      <p:sp>
        <p:nvSpPr>
          <p:cNvPr id="7" name="Segnaposto numero diapositiva 6"/>
          <p:cNvSpPr>
            <a:spLocks noGrp="1"/>
          </p:cNvSpPr>
          <p:nvPr>
            <p:ph type="sldNum" sz="quarter" idx="12"/>
          </p:nvPr>
        </p:nvSpPr>
        <p:spPr/>
        <p:txBody>
          <a:bodyPr/>
          <a:lstStyle/>
          <a:p>
            <a:fld id="{5DF42116-CFBC-114E-87D6-955185AACA51}" type="slidenum">
              <a:rPr lang="it-IT" smtClean="0"/>
              <a:pPr/>
              <a:t>‹#›</a:t>
            </a:fld>
            <a:endParaRPr lang="it-IT"/>
          </a:p>
        </p:txBody>
      </p:sp>
    </p:spTree>
    <p:extLst>
      <p:ext uri="{BB962C8B-B14F-4D97-AF65-F5344CB8AC3E}">
        <p14:creationId xmlns:p14="http://schemas.microsoft.com/office/powerpoint/2010/main" val="92760879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25/05/2023</a:t>
            </a: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Andrea Chierici</a:t>
            </a: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42116-CFBC-114E-87D6-955185AACA51}" type="slidenum">
              <a:rPr lang="it-IT" smtClean="0"/>
              <a:pPr/>
              <a:t>‹#›</a:t>
            </a:fld>
            <a:endParaRPr lang="it-IT"/>
          </a:p>
        </p:txBody>
      </p:sp>
    </p:spTree>
    <p:extLst>
      <p:ext uri="{BB962C8B-B14F-4D97-AF65-F5344CB8AC3E}">
        <p14:creationId xmlns:p14="http://schemas.microsoft.com/office/powerpoint/2010/main" val="409731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tuxcar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wiki.cern.ch/twiki/bin/view/LCG/MwOsSupportDetails"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twiki.cern.ch/twiki/bin/view/LCG/MwOsSupportDetails"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cyberciti.biz/howto/how-to-migrate-from-centos-8-to-almalinux-conversion/" TargetMode="External"/><Relationship Id="rId2" Type="http://schemas.openxmlformats.org/officeDocument/2006/relationships/hyperlink" Target="https://linux.web.cern.ch/migratio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github.com/AlmaLinux/almalinux-deplo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2212974"/>
          </a:xfrm>
        </p:spPr>
        <p:txBody>
          <a:bodyPr>
            <a:normAutofit/>
          </a:bodyPr>
          <a:lstStyle/>
          <a:p>
            <a:r>
              <a:rPr lang="it-IT" noProof="0"/>
              <a:t>Verso l’adozione di EL9 nel data center</a:t>
            </a:r>
            <a:br>
              <a:rPr lang="it-IT" noProof="0"/>
            </a:br>
            <a:br>
              <a:rPr lang="it-IT" noProof="0"/>
            </a:br>
            <a:endParaRPr lang="it-IT" noProof="0"/>
          </a:p>
        </p:txBody>
      </p:sp>
      <p:sp>
        <p:nvSpPr>
          <p:cNvPr id="3" name="Sottotitolo 2"/>
          <p:cNvSpPr>
            <a:spLocks noGrp="1"/>
          </p:cNvSpPr>
          <p:nvPr>
            <p:ph type="subTitle" idx="1"/>
          </p:nvPr>
        </p:nvSpPr>
        <p:spPr>
          <a:xfrm>
            <a:off x="1828800" y="4563208"/>
            <a:ext cx="8534400" cy="1075592"/>
          </a:xfrm>
        </p:spPr>
        <p:txBody>
          <a:bodyPr>
            <a:normAutofit lnSpcReduction="10000"/>
          </a:bodyPr>
          <a:lstStyle/>
          <a:p>
            <a:r>
              <a:rPr lang="it-IT" noProof="0"/>
              <a:t>Andrea Chierici</a:t>
            </a:r>
          </a:p>
          <a:p>
            <a:r>
              <a:rPr lang="it-IT"/>
              <a:t>A nome del gruppo </a:t>
            </a:r>
            <a:r>
              <a:rPr lang="it-IT" err="1"/>
              <a:t>linux</a:t>
            </a:r>
            <a:r>
              <a:rPr lang="it-IT"/>
              <a:t> CCR</a:t>
            </a:r>
            <a:endParaRPr lang="it-IT" noProof="0"/>
          </a:p>
          <a:p>
            <a:endParaRPr lang="it-IT" noProof="0"/>
          </a:p>
        </p:txBody>
      </p:sp>
    </p:spTree>
    <p:extLst>
      <p:ext uri="{BB962C8B-B14F-4D97-AF65-F5344CB8AC3E}">
        <p14:creationId xmlns:p14="http://schemas.microsoft.com/office/powerpoint/2010/main" val="352813380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2601-DC3A-4316-8CAE-48874980D15A}"/>
              </a:ext>
            </a:extLst>
          </p:cNvPr>
          <p:cNvSpPr>
            <a:spLocks noGrp="1"/>
          </p:cNvSpPr>
          <p:nvPr>
            <p:ph type="title"/>
          </p:nvPr>
        </p:nvSpPr>
        <p:spPr/>
        <p:txBody>
          <a:bodyPr/>
          <a:lstStyle/>
          <a:p>
            <a:r>
              <a:rPr lang="it-IT"/>
              <a:t>Migrazione da </a:t>
            </a:r>
            <a:r>
              <a:rPr lang="it-IT" err="1"/>
              <a:t>CentOS</a:t>
            </a:r>
            <a:r>
              <a:rPr lang="it-IT"/>
              <a:t> 7</a:t>
            </a:r>
          </a:p>
        </p:txBody>
      </p:sp>
      <p:sp>
        <p:nvSpPr>
          <p:cNvPr id="3" name="Content Placeholder 2">
            <a:extLst>
              <a:ext uri="{FF2B5EF4-FFF2-40B4-BE49-F238E27FC236}">
                <a16:creationId xmlns:a16="http://schemas.microsoft.com/office/drawing/2014/main" id="{40A7923C-E532-30A2-8D25-AFFC55679282}"/>
              </a:ext>
            </a:extLst>
          </p:cNvPr>
          <p:cNvSpPr>
            <a:spLocks noGrp="1"/>
          </p:cNvSpPr>
          <p:nvPr>
            <p:ph idx="1"/>
          </p:nvPr>
        </p:nvSpPr>
        <p:spPr/>
        <p:txBody>
          <a:bodyPr/>
          <a:lstStyle/>
          <a:p>
            <a:r>
              <a:rPr lang="it-IT" err="1"/>
              <a:t>CentOS</a:t>
            </a:r>
            <a:r>
              <a:rPr lang="it-IT"/>
              <a:t> 7 ancora predominante nei </a:t>
            </a:r>
            <a:r>
              <a:rPr lang="it-IT" err="1"/>
              <a:t>Tier</a:t>
            </a:r>
            <a:r>
              <a:rPr lang="it-IT"/>
              <a:t>*</a:t>
            </a:r>
          </a:p>
          <a:p>
            <a:pPr lvl="1"/>
            <a:r>
              <a:rPr lang="it-IT"/>
              <a:t>End-of-life 30/6/2024</a:t>
            </a:r>
          </a:p>
          <a:p>
            <a:pPr lvl="2"/>
            <a:r>
              <a:rPr lang="it-IT"/>
              <a:t>Extended lifecycle support 30/6/2026</a:t>
            </a:r>
          </a:p>
          <a:p>
            <a:endParaRPr lang="it-IT"/>
          </a:p>
          <a:p>
            <a:r>
              <a:rPr lang="it-IT"/>
              <a:t>La raccomandazione resta di migrare </a:t>
            </a:r>
            <a:br>
              <a:rPr lang="it-IT"/>
            </a:br>
            <a:r>
              <a:rPr lang="it-IT"/>
              <a:t>alla major release ‘9’</a:t>
            </a:r>
          </a:p>
          <a:p>
            <a:pPr lvl="1"/>
            <a:r>
              <a:rPr lang="it-IT">
                <a:solidFill>
                  <a:srgbClr val="FF0000"/>
                </a:solidFill>
              </a:rPr>
              <a:t>Caldamente suggerita reinstallazione</a:t>
            </a:r>
          </a:p>
          <a:p>
            <a:pPr lvl="1"/>
            <a:r>
              <a:rPr lang="it-IT"/>
              <a:t>upgrade tramite </a:t>
            </a:r>
            <a:r>
              <a:rPr lang="it-IT" err="1"/>
              <a:t>ELevate</a:t>
            </a:r>
            <a:endParaRPr lang="it-IT"/>
          </a:p>
        </p:txBody>
      </p:sp>
      <p:pic>
        <p:nvPicPr>
          <p:cNvPr id="7" name="Picture 6" descr="Graphical user interface, application&#10;&#10;Description automatically generated">
            <a:extLst>
              <a:ext uri="{FF2B5EF4-FFF2-40B4-BE49-F238E27FC236}">
                <a16:creationId xmlns:a16="http://schemas.microsoft.com/office/drawing/2014/main" id="{BC702D1F-8A76-862C-FBD2-E3A2A3BC1FBC}"/>
              </a:ext>
            </a:extLst>
          </p:cNvPr>
          <p:cNvPicPr>
            <a:picLocks noChangeAspect="1"/>
          </p:cNvPicPr>
          <p:nvPr/>
        </p:nvPicPr>
        <p:blipFill>
          <a:blip r:embed="rId2"/>
          <a:stretch>
            <a:fillRect/>
          </a:stretch>
        </p:blipFill>
        <p:spPr>
          <a:xfrm>
            <a:off x="7295213" y="2927351"/>
            <a:ext cx="4572000" cy="3429000"/>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BB2C6AAE-163A-AADE-5EAF-488F66BCFD06}"/>
              </a:ext>
            </a:extLst>
          </p:cNvPr>
          <p:cNvSpPr>
            <a:spLocks noGrp="1"/>
          </p:cNvSpPr>
          <p:nvPr>
            <p:ph type="sldNum" sz="quarter" idx="12"/>
          </p:nvPr>
        </p:nvSpPr>
        <p:spPr/>
        <p:txBody>
          <a:bodyPr/>
          <a:lstStyle/>
          <a:p>
            <a:fld id="{5DF42116-CFBC-114E-87D6-955185AACA51}" type="slidenum">
              <a:rPr lang="it-IT" smtClean="0"/>
              <a:pPr/>
              <a:t>10</a:t>
            </a:fld>
            <a:endParaRPr lang="it-IT"/>
          </a:p>
        </p:txBody>
      </p:sp>
    </p:spTree>
    <p:extLst>
      <p:ext uri="{BB962C8B-B14F-4D97-AF65-F5344CB8AC3E}">
        <p14:creationId xmlns:p14="http://schemas.microsoft.com/office/powerpoint/2010/main" val="198809230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0F9C0-BA79-B8F5-A16F-3AE4F8C592F9}"/>
              </a:ext>
            </a:extLst>
          </p:cNvPr>
          <p:cNvSpPr>
            <a:spLocks noGrp="1"/>
          </p:cNvSpPr>
          <p:nvPr>
            <p:ph type="title"/>
          </p:nvPr>
        </p:nvSpPr>
        <p:spPr/>
        <p:txBody>
          <a:bodyPr/>
          <a:lstStyle/>
          <a:p>
            <a:r>
              <a:rPr lang="it-IT"/>
              <a:t>Perché saltare una versione?</a:t>
            </a:r>
          </a:p>
        </p:txBody>
      </p:sp>
      <p:sp>
        <p:nvSpPr>
          <p:cNvPr id="3" name="Content Placeholder 2">
            <a:extLst>
              <a:ext uri="{FF2B5EF4-FFF2-40B4-BE49-F238E27FC236}">
                <a16:creationId xmlns:a16="http://schemas.microsoft.com/office/drawing/2014/main" id="{E0C7F8E5-AE05-1BBE-081A-BC1070408EF3}"/>
              </a:ext>
            </a:extLst>
          </p:cNvPr>
          <p:cNvSpPr>
            <a:spLocks noGrp="1"/>
          </p:cNvSpPr>
          <p:nvPr>
            <p:ph idx="1"/>
          </p:nvPr>
        </p:nvSpPr>
        <p:spPr>
          <a:xfrm>
            <a:off x="609600" y="1600201"/>
            <a:ext cx="8244840" cy="4525963"/>
          </a:xfrm>
        </p:spPr>
        <p:txBody>
          <a:bodyPr/>
          <a:lstStyle/>
          <a:p>
            <a:r>
              <a:rPr lang="it-IT"/>
              <a:t>In passato è stato sempre aggiornamento da n a n+1</a:t>
            </a:r>
          </a:p>
          <a:p>
            <a:r>
              <a:rPr lang="it-IT"/>
              <a:t>RHEL8 considerata una release «pessima»</a:t>
            </a:r>
          </a:p>
          <a:p>
            <a:pPr lvl="1"/>
            <a:r>
              <a:rPr lang="it-IT"/>
              <a:t>Modularità confusa</a:t>
            </a:r>
          </a:p>
          <a:p>
            <a:pPr lvl="1"/>
            <a:r>
              <a:rPr lang="it-IT" err="1"/>
              <a:t>CentOS</a:t>
            </a:r>
            <a:r>
              <a:rPr lang="it-IT"/>
              <a:t> Stream 8 rilasciato molto dopo RHEL8</a:t>
            </a:r>
          </a:p>
          <a:p>
            <a:pPr lvl="1"/>
            <a:r>
              <a:rPr lang="it-IT"/>
              <a:t>Cambio di paradigma per </a:t>
            </a:r>
            <a:r>
              <a:rPr lang="it-IT" err="1"/>
              <a:t>CentOS</a:t>
            </a:r>
            <a:r>
              <a:rPr lang="it-IT"/>
              <a:t> in generale</a:t>
            </a:r>
          </a:p>
          <a:p>
            <a:r>
              <a:rPr lang="it-IT" err="1"/>
              <a:t>RedHat</a:t>
            </a:r>
            <a:r>
              <a:rPr lang="it-IT"/>
              <a:t> rilascia major release più di frequente (3 vs 5 anni)</a:t>
            </a:r>
          </a:p>
        </p:txBody>
      </p:sp>
      <p:pic>
        <p:nvPicPr>
          <p:cNvPr id="7" name="Picture 6" descr="Icon&#10;&#10;Description automatically generated">
            <a:extLst>
              <a:ext uri="{FF2B5EF4-FFF2-40B4-BE49-F238E27FC236}">
                <a16:creationId xmlns:a16="http://schemas.microsoft.com/office/drawing/2014/main" id="{D5C81C83-82E8-500B-CA7E-60328EB41AF2}"/>
              </a:ext>
            </a:extLst>
          </p:cNvPr>
          <p:cNvPicPr>
            <a:picLocks noChangeAspect="1"/>
          </p:cNvPicPr>
          <p:nvPr/>
        </p:nvPicPr>
        <p:blipFill>
          <a:blip r:embed="rId2"/>
          <a:stretch>
            <a:fillRect/>
          </a:stretch>
        </p:blipFill>
        <p:spPr>
          <a:xfrm>
            <a:off x="8810971" y="2122348"/>
            <a:ext cx="2771429" cy="2857143"/>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20FCE7A3-48FB-FCEA-B9B3-35F1FCB3D403}"/>
              </a:ext>
            </a:extLst>
          </p:cNvPr>
          <p:cNvSpPr>
            <a:spLocks noGrp="1"/>
          </p:cNvSpPr>
          <p:nvPr>
            <p:ph type="sldNum" sz="quarter" idx="12"/>
          </p:nvPr>
        </p:nvSpPr>
        <p:spPr/>
        <p:txBody>
          <a:bodyPr/>
          <a:lstStyle/>
          <a:p>
            <a:fld id="{5DF42116-CFBC-114E-87D6-955185AACA51}" type="slidenum">
              <a:rPr lang="it-IT" smtClean="0"/>
              <a:pPr/>
              <a:t>11</a:t>
            </a:fld>
            <a:endParaRPr lang="it-IT"/>
          </a:p>
        </p:txBody>
      </p:sp>
    </p:spTree>
    <p:extLst>
      <p:ext uri="{BB962C8B-B14F-4D97-AF65-F5344CB8AC3E}">
        <p14:creationId xmlns:p14="http://schemas.microsoft.com/office/powerpoint/2010/main" val="264107915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icon&#10;&#10;Description automatically generated">
            <a:extLst>
              <a:ext uri="{FF2B5EF4-FFF2-40B4-BE49-F238E27FC236}">
                <a16:creationId xmlns:a16="http://schemas.microsoft.com/office/drawing/2014/main" id="{831EF600-0F34-4EA5-F7CE-217FCA1ADC7C}"/>
              </a:ext>
            </a:extLst>
          </p:cNvPr>
          <p:cNvPicPr>
            <a:picLocks noChangeAspect="1"/>
          </p:cNvPicPr>
          <p:nvPr/>
        </p:nvPicPr>
        <p:blipFill>
          <a:blip r:embed="rId2">
            <a:alphaModFix amt="16000"/>
          </a:blip>
          <a:stretch>
            <a:fillRect/>
          </a:stretch>
        </p:blipFill>
        <p:spPr>
          <a:xfrm>
            <a:off x="2930462" y="1455643"/>
            <a:ext cx="6331076" cy="4815078"/>
          </a:xfrm>
          <a:prstGeom prst="rect">
            <a:avLst/>
          </a:prstGeom>
        </p:spPr>
      </p:pic>
      <p:sp>
        <p:nvSpPr>
          <p:cNvPr id="2" name="Title 1">
            <a:extLst>
              <a:ext uri="{FF2B5EF4-FFF2-40B4-BE49-F238E27FC236}">
                <a16:creationId xmlns:a16="http://schemas.microsoft.com/office/drawing/2014/main" id="{60D53DC6-27EF-B054-5E3D-890D0B084016}"/>
              </a:ext>
            </a:extLst>
          </p:cNvPr>
          <p:cNvSpPr>
            <a:spLocks noGrp="1"/>
          </p:cNvSpPr>
          <p:nvPr>
            <p:ph type="title"/>
          </p:nvPr>
        </p:nvSpPr>
        <p:spPr/>
        <p:txBody>
          <a:bodyPr/>
          <a:lstStyle/>
          <a:p>
            <a:r>
              <a:rPr lang="it-IT"/>
              <a:t>Quando (non)usare RHEL?</a:t>
            </a:r>
          </a:p>
        </p:txBody>
      </p:sp>
      <p:sp>
        <p:nvSpPr>
          <p:cNvPr id="3" name="Content Placeholder 2">
            <a:extLst>
              <a:ext uri="{FF2B5EF4-FFF2-40B4-BE49-F238E27FC236}">
                <a16:creationId xmlns:a16="http://schemas.microsoft.com/office/drawing/2014/main" id="{679DB33A-AE26-50F1-60E2-C31AEA690386}"/>
              </a:ext>
            </a:extLst>
          </p:cNvPr>
          <p:cNvSpPr>
            <a:spLocks noGrp="1"/>
          </p:cNvSpPr>
          <p:nvPr>
            <p:ph idx="1"/>
          </p:nvPr>
        </p:nvSpPr>
        <p:spPr/>
        <p:txBody>
          <a:bodyPr/>
          <a:lstStyle/>
          <a:p>
            <a:r>
              <a:rPr lang="it-IT"/>
              <a:t>RHEL è prodotto sotto licenza (convenzione CRUI conveniente)</a:t>
            </a:r>
          </a:p>
          <a:p>
            <a:pPr lvl="1"/>
            <a:r>
              <a:rPr lang="it-IT"/>
              <a:t>Non può essere distribuito liberamente</a:t>
            </a:r>
          </a:p>
          <a:p>
            <a:r>
              <a:rPr lang="it-IT"/>
              <a:t>Non esistono immagini </a:t>
            </a:r>
            <a:r>
              <a:rPr lang="it-IT" err="1"/>
              <a:t>docker</a:t>
            </a:r>
            <a:r>
              <a:rPr lang="it-IT"/>
              <a:t> per RHEL</a:t>
            </a:r>
          </a:p>
          <a:p>
            <a:pPr lvl="1"/>
            <a:r>
              <a:rPr lang="it-IT"/>
              <a:t>E mai esisteranno</a:t>
            </a:r>
          </a:p>
          <a:p>
            <a:r>
              <a:rPr lang="it-IT"/>
              <a:t>Esistono immagini </a:t>
            </a:r>
            <a:r>
              <a:rPr lang="it-IT" err="1"/>
              <a:t>docker</a:t>
            </a:r>
            <a:r>
              <a:rPr lang="it-IT"/>
              <a:t> per Alma (e Rocky)</a:t>
            </a:r>
          </a:p>
          <a:p>
            <a:r>
              <a:rPr lang="it-IT"/>
              <a:t>RHEL è il migliore candidato in caso di software che richieda supporto dal </a:t>
            </a:r>
            <a:r>
              <a:rPr lang="it-IT" err="1"/>
              <a:t>vendor</a:t>
            </a:r>
            <a:endParaRPr lang="it-IT"/>
          </a:p>
          <a:p>
            <a:pPr lvl="1"/>
            <a:r>
              <a:rPr lang="it-IT"/>
              <a:t>E in caso si voglia estendere il supporto per lungo tempo</a:t>
            </a:r>
          </a:p>
        </p:txBody>
      </p:sp>
      <p:sp>
        <p:nvSpPr>
          <p:cNvPr id="7" name="Slide Number Placeholder 6">
            <a:extLst>
              <a:ext uri="{FF2B5EF4-FFF2-40B4-BE49-F238E27FC236}">
                <a16:creationId xmlns:a16="http://schemas.microsoft.com/office/drawing/2014/main" id="{3C5F20F9-E927-4DAC-92A3-4EFE47008A06}"/>
              </a:ext>
            </a:extLst>
          </p:cNvPr>
          <p:cNvSpPr>
            <a:spLocks noGrp="1"/>
          </p:cNvSpPr>
          <p:nvPr>
            <p:ph type="sldNum" sz="quarter" idx="12"/>
          </p:nvPr>
        </p:nvSpPr>
        <p:spPr/>
        <p:txBody>
          <a:bodyPr/>
          <a:lstStyle/>
          <a:p>
            <a:fld id="{5DF42116-CFBC-114E-87D6-955185AACA51}" type="slidenum">
              <a:rPr lang="it-IT" smtClean="0"/>
              <a:pPr/>
              <a:t>12</a:t>
            </a:fld>
            <a:endParaRPr lang="it-IT"/>
          </a:p>
        </p:txBody>
      </p:sp>
    </p:spTree>
    <p:extLst>
      <p:ext uri="{BB962C8B-B14F-4D97-AF65-F5344CB8AC3E}">
        <p14:creationId xmlns:p14="http://schemas.microsoft.com/office/powerpoint/2010/main" val="45444884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570176"/>
          </a:xfrm>
        </p:spPr>
        <p:txBody>
          <a:bodyPr>
            <a:normAutofit/>
          </a:bodyPr>
          <a:lstStyle/>
          <a:p>
            <a:r>
              <a:rPr lang="it-IT" noProof="0"/>
              <a:t>Peculiarità di EL9</a:t>
            </a:r>
          </a:p>
        </p:txBody>
      </p:sp>
      <p:pic>
        <p:nvPicPr>
          <p:cNvPr id="6" name="Picture 5" descr="A picture containing text, logo, screenshot, graphics&#10;&#10;Description automatically generated">
            <a:extLst>
              <a:ext uri="{FF2B5EF4-FFF2-40B4-BE49-F238E27FC236}">
                <a16:creationId xmlns:a16="http://schemas.microsoft.com/office/drawing/2014/main" id="{5D4A7EFE-7DB7-1541-BB80-5DE404A9AF98}"/>
              </a:ext>
            </a:extLst>
          </p:cNvPr>
          <p:cNvPicPr>
            <a:picLocks noChangeAspect="1"/>
          </p:cNvPicPr>
          <p:nvPr/>
        </p:nvPicPr>
        <p:blipFill>
          <a:blip r:embed="rId3"/>
          <a:stretch>
            <a:fillRect/>
          </a:stretch>
        </p:blipFill>
        <p:spPr>
          <a:xfrm>
            <a:off x="1690072" y="3700602"/>
            <a:ext cx="8811855" cy="2715004"/>
          </a:xfrm>
          <a:prstGeom prst="rect">
            <a:avLst/>
          </a:prstGeom>
        </p:spPr>
      </p:pic>
    </p:spTree>
    <p:extLst>
      <p:ext uri="{BB962C8B-B14F-4D97-AF65-F5344CB8AC3E}">
        <p14:creationId xmlns:p14="http://schemas.microsoft.com/office/powerpoint/2010/main" val="184824225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computer keyboard&#10;&#10;Description automatically generated with low confidence">
            <a:extLst>
              <a:ext uri="{FF2B5EF4-FFF2-40B4-BE49-F238E27FC236}">
                <a16:creationId xmlns:a16="http://schemas.microsoft.com/office/drawing/2014/main" id="{424FF758-7487-72A3-17CB-73A8F8908EB4}"/>
              </a:ext>
            </a:extLst>
          </p:cNvPr>
          <p:cNvPicPr>
            <a:picLocks noChangeAspect="1"/>
          </p:cNvPicPr>
          <p:nvPr/>
        </p:nvPicPr>
        <p:blipFill>
          <a:blip r:embed="rId2">
            <a:alphaModFix amt="13000"/>
          </a:blip>
          <a:stretch>
            <a:fillRect/>
          </a:stretch>
        </p:blipFill>
        <p:spPr>
          <a:xfrm>
            <a:off x="609600" y="1417638"/>
            <a:ext cx="10972800" cy="5158740"/>
          </a:xfrm>
          <a:prstGeom prst="rect">
            <a:avLst/>
          </a:prstGeom>
          <a:ln>
            <a:noFill/>
          </a:ln>
          <a:effectLst>
            <a:softEdge rad="112500"/>
          </a:effectLst>
        </p:spPr>
      </p:pic>
      <p:sp>
        <p:nvSpPr>
          <p:cNvPr id="2" name="Title 1">
            <a:extLst>
              <a:ext uri="{FF2B5EF4-FFF2-40B4-BE49-F238E27FC236}">
                <a16:creationId xmlns:a16="http://schemas.microsoft.com/office/drawing/2014/main" id="{E845FE6A-3144-1BB6-5C15-18CAD48EA241}"/>
              </a:ext>
            </a:extLst>
          </p:cNvPr>
          <p:cNvSpPr>
            <a:spLocks noGrp="1"/>
          </p:cNvSpPr>
          <p:nvPr>
            <p:ph type="title"/>
          </p:nvPr>
        </p:nvSpPr>
        <p:spPr/>
        <p:txBody>
          <a:bodyPr/>
          <a:lstStyle/>
          <a:p>
            <a:r>
              <a:rPr lang="en-US"/>
              <a:t>Application streams</a:t>
            </a:r>
            <a:endParaRPr lang="it-IT"/>
          </a:p>
        </p:txBody>
      </p:sp>
      <p:sp>
        <p:nvSpPr>
          <p:cNvPr id="3" name="Content Placeholder 2">
            <a:extLst>
              <a:ext uri="{FF2B5EF4-FFF2-40B4-BE49-F238E27FC236}">
                <a16:creationId xmlns:a16="http://schemas.microsoft.com/office/drawing/2014/main" id="{A324F28E-4E14-4618-9CC8-084030D4405E}"/>
              </a:ext>
            </a:extLst>
          </p:cNvPr>
          <p:cNvSpPr>
            <a:spLocks noGrp="1"/>
          </p:cNvSpPr>
          <p:nvPr>
            <p:ph idx="1"/>
          </p:nvPr>
        </p:nvSpPr>
        <p:spPr/>
        <p:txBody>
          <a:bodyPr>
            <a:normAutofit lnSpcReduction="10000"/>
          </a:bodyPr>
          <a:lstStyle/>
          <a:p>
            <a:r>
              <a:rPr lang="it-IT" err="1"/>
              <a:t>BaseOS</a:t>
            </a:r>
            <a:r>
              <a:rPr lang="it-IT"/>
              <a:t> repo: il nome è auto-esplicativo</a:t>
            </a:r>
          </a:p>
          <a:p>
            <a:r>
              <a:rPr lang="it-IT" err="1"/>
              <a:t>AppStream</a:t>
            </a:r>
            <a:r>
              <a:rPr lang="it-IT"/>
              <a:t> repo: tutte le applicazioni user-</a:t>
            </a:r>
            <a:r>
              <a:rPr lang="it-IT" err="1"/>
              <a:t>space</a:t>
            </a:r>
            <a:endParaRPr lang="it-IT"/>
          </a:p>
          <a:p>
            <a:r>
              <a:rPr lang="it-IT"/>
              <a:t>Basta così? E i SCL? Qui entra in gioco la modularità</a:t>
            </a:r>
          </a:p>
          <a:p>
            <a:r>
              <a:rPr lang="it-IT"/>
              <a:t>Creazione di repository virtuali multipli (gli </a:t>
            </a:r>
            <a:r>
              <a:rPr lang="it-IT" err="1"/>
              <a:t>appstream</a:t>
            </a:r>
            <a:r>
              <a:rPr lang="it-IT"/>
              <a:t>)</a:t>
            </a:r>
          </a:p>
          <a:p>
            <a:pPr lvl="1"/>
            <a:r>
              <a:rPr lang="it-IT"/>
              <a:t>Si evita il </a:t>
            </a:r>
            <a:r>
              <a:rPr lang="it-IT" err="1"/>
              <a:t>pinning</a:t>
            </a:r>
            <a:r>
              <a:rPr lang="it-IT"/>
              <a:t> di una versione precisa, saltando gli aggiornamenti</a:t>
            </a:r>
          </a:p>
          <a:p>
            <a:pPr lvl="1"/>
            <a:r>
              <a:rPr lang="it-IT"/>
              <a:t>Meglio di SCL </a:t>
            </a:r>
            <a:r>
              <a:rPr lang="it-IT" err="1"/>
              <a:t>perche</a:t>
            </a:r>
            <a:r>
              <a:rPr lang="it-IT"/>
              <a:t>’ nel percorso standard</a:t>
            </a:r>
          </a:p>
          <a:p>
            <a:pPr lvl="1"/>
            <a:r>
              <a:rPr lang="it-IT"/>
              <a:t>SCL va abilitato per ogni singolo processo</a:t>
            </a:r>
          </a:p>
          <a:p>
            <a:pPr lvl="1"/>
            <a:r>
              <a:rPr lang="it-IT"/>
              <a:t>Nome rappresenta il software e la sua versione</a:t>
            </a:r>
          </a:p>
          <a:p>
            <a:pPr lvl="1"/>
            <a:r>
              <a:rPr lang="it-IT"/>
              <a:t>Invocazione:  </a:t>
            </a:r>
          </a:p>
        </p:txBody>
      </p:sp>
      <p:sp>
        <p:nvSpPr>
          <p:cNvPr id="6" name="Content Placeholder 2">
            <a:extLst>
              <a:ext uri="{FF2B5EF4-FFF2-40B4-BE49-F238E27FC236}">
                <a16:creationId xmlns:a16="http://schemas.microsoft.com/office/drawing/2014/main" id="{A82A3B98-02F4-D0AF-D01B-DF9602133D35}"/>
              </a:ext>
            </a:extLst>
          </p:cNvPr>
          <p:cNvSpPr txBox="1">
            <a:spLocks/>
          </p:cNvSpPr>
          <p:nvPr/>
        </p:nvSpPr>
        <p:spPr>
          <a:xfrm>
            <a:off x="8342244" y="5173319"/>
            <a:ext cx="1547191" cy="447259"/>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800"/>
              <a:t>nodejs:8 </a:t>
            </a:r>
            <a:endParaRPr lang="it-IT" sz="2800"/>
          </a:p>
        </p:txBody>
      </p:sp>
      <p:sp>
        <p:nvSpPr>
          <p:cNvPr id="7" name="Content Placeholder 2">
            <a:extLst>
              <a:ext uri="{FF2B5EF4-FFF2-40B4-BE49-F238E27FC236}">
                <a16:creationId xmlns:a16="http://schemas.microsoft.com/office/drawing/2014/main" id="{C48A1542-EFA4-3D15-6DA9-CBFAF2E55E2B}"/>
              </a:ext>
            </a:extLst>
          </p:cNvPr>
          <p:cNvSpPr txBox="1">
            <a:spLocks/>
          </p:cNvSpPr>
          <p:nvPr/>
        </p:nvSpPr>
        <p:spPr>
          <a:xfrm>
            <a:off x="10091529" y="5173321"/>
            <a:ext cx="1706218" cy="447257"/>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800"/>
              <a:t>nodejs:10 </a:t>
            </a:r>
            <a:endParaRPr lang="it-IT" sz="2800"/>
          </a:p>
        </p:txBody>
      </p:sp>
      <p:sp>
        <p:nvSpPr>
          <p:cNvPr id="8" name="Content Placeholder 2">
            <a:extLst>
              <a:ext uri="{FF2B5EF4-FFF2-40B4-BE49-F238E27FC236}">
                <a16:creationId xmlns:a16="http://schemas.microsoft.com/office/drawing/2014/main" id="{74E6957C-8463-D445-AC97-988E6B28387F}"/>
              </a:ext>
            </a:extLst>
          </p:cNvPr>
          <p:cNvSpPr txBox="1">
            <a:spLocks/>
          </p:cNvSpPr>
          <p:nvPr/>
        </p:nvSpPr>
        <p:spPr>
          <a:xfrm>
            <a:off x="3392004" y="5620578"/>
            <a:ext cx="5891144" cy="506895"/>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sz="2800" err="1"/>
              <a:t>dnf</a:t>
            </a:r>
            <a:r>
              <a:rPr lang="en-US" sz="2800"/>
              <a:t> module –y enable mod_auth_openidc:2.3</a:t>
            </a:r>
            <a:endParaRPr lang="it-IT" sz="2800"/>
          </a:p>
        </p:txBody>
      </p:sp>
      <p:sp>
        <p:nvSpPr>
          <p:cNvPr id="9" name="Slide Number Placeholder 8">
            <a:extLst>
              <a:ext uri="{FF2B5EF4-FFF2-40B4-BE49-F238E27FC236}">
                <a16:creationId xmlns:a16="http://schemas.microsoft.com/office/drawing/2014/main" id="{3FA3CF59-0AFD-E14C-961D-B446A245381F}"/>
              </a:ext>
            </a:extLst>
          </p:cNvPr>
          <p:cNvSpPr>
            <a:spLocks noGrp="1"/>
          </p:cNvSpPr>
          <p:nvPr>
            <p:ph type="sldNum" sz="quarter" idx="12"/>
          </p:nvPr>
        </p:nvSpPr>
        <p:spPr/>
        <p:txBody>
          <a:bodyPr/>
          <a:lstStyle/>
          <a:p>
            <a:fld id="{5DF42116-CFBC-114E-87D6-955185AACA51}" type="slidenum">
              <a:rPr lang="it-IT" smtClean="0"/>
              <a:pPr/>
              <a:t>14</a:t>
            </a:fld>
            <a:endParaRPr lang="it-IT"/>
          </a:p>
        </p:txBody>
      </p:sp>
    </p:spTree>
    <p:extLst>
      <p:ext uri="{BB962C8B-B14F-4D97-AF65-F5344CB8AC3E}">
        <p14:creationId xmlns:p14="http://schemas.microsoft.com/office/powerpoint/2010/main" val="284891482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3F4A105-503D-200F-4E87-481DFD9436DC}"/>
              </a:ext>
            </a:extLst>
          </p:cNvPr>
          <p:cNvPicPr>
            <a:picLocks noChangeAspect="1"/>
          </p:cNvPicPr>
          <p:nvPr/>
        </p:nvPicPr>
        <p:blipFill>
          <a:blip r:embed="rId2">
            <a:alphaModFix amt="18000"/>
          </a:blip>
          <a:stretch>
            <a:fillRect/>
          </a:stretch>
        </p:blipFill>
        <p:spPr>
          <a:xfrm>
            <a:off x="6011300" y="1784129"/>
            <a:ext cx="5718861" cy="4572222"/>
          </a:xfrm>
          <a:prstGeom prst="rect">
            <a:avLst/>
          </a:prstGeom>
        </p:spPr>
      </p:pic>
      <p:sp>
        <p:nvSpPr>
          <p:cNvPr id="2" name="Title 1">
            <a:extLst>
              <a:ext uri="{FF2B5EF4-FFF2-40B4-BE49-F238E27FC236}">
                <a16:creationId xmlns:a16="http://schemas.microsoft.com/office/drawing/2014/main" id="{E18FD4DE-AA61-7EFB-0797-759BAA7FD523}"/>
              </a:ext>
            </a:extLst>
          </p:cNvPr>
          <p:cNvSpPr>
            <a:spLocks noGrp="1"/>
          </p:cNvSpPr>
          <p:nvPr>
            <p:ph type="title"/>
          </p:nvPr>
        </p:nvSpPr>
        <p:spPr/>
        <p:txBody>
          <a:bodyPr/>
          <a:lstStyle/>
          <a:p>
            <a:r>
              <a:rPr lang="en-US" err="1"/>
              <a:t>Altre</a:t>
            </a:r>
            <a:r>
              <a:rPr lang="en-US"/>
              <a:t> </a:t>
            </a:r>
            <a:r>
              <a:rPr lang="en-US" err="1"/>
              <a:t>differenze</a:t>
            </a:r>
            <a:endParaRPr lang="it-IT"/>
          </a:p>
        </p:txBody>
      </p:sp>
      <p:sp>
        <p:nvSpPr>
          <p:cNvPr id="3" name="Content Placeholder 2">
            <a:extLst>
              <a:ext uri="{FF2B5EF4-FFF2-40B4-BE49-F238E27FC236}">
                <a16:creationId xmlns:a16="http://schemas.microsoft.com/office/drawing/2014/main" id="{9F785E2B-853E-63DE-08B0-AB45AA09B595}"/>
              </a:ext>
            </a:extLst>
          </p:cNvPr>
          <p:cNvSpPr>
            <a:spLocks noGrp="1"/>
          </p:cNvSpPr>
          <p:nvPr>
            <p:ph idx="1"/>
          </p:nvPr>
        </p:nvSpPr>
        <p:spPr/>
        <p:txBody>
          <a:bodyPr/>
          <a:lstStyle/>
          <a:p>
            <a:r>
              <a:rPr lang="en-US"/>
              <a:t>File di </a:t>
            </a:r>
            <a:r>
              <a:rPr lang="en-US" err="1"/>
              <a:t>configurazione</a:t>
            </a:r>
            <a:r>
              <a:rPr lang="en-US"/>
              <a:t> di GRUB </a:t>
            </a:r>
            <a:r>
              <a:rPr lang="en-US" err="1"/>
              <a:t>sono</a:t>
            </a:r>
            <a:r>
              <a:rPr lang="en-US"/>
              <a:t> in /boot/grub2</a:t>
            </a:r>
          </a:p>
          <a:p>
            <a:pPr lvl="1"/>
            <a:r>
              <a:rPr lang="en-US"/>
              <a:t>/boot/</a:t>
            </a:r>
            <a:r>
              <a:rPr lang="en-US" err="1"/>
              <a:t>efi</a:t>
            </a:r>
            <a:r>
              <a:rPr lang="en-US"/>
              <a:t>/EFI/</a:t>
            </a:r>
            <a:r>
              <a:rPr lang="en-US" err="1"/>
              <a:t>redhat</a:t>
            </a:r>
            <a:r>
              <a:rPr lang="en-US"/>
              <a:t>/</a:t>
            </a:r>
            <a:r>
              <a:rPr lang="en-US" err="1"/>
              <a:t>grub.cfg</a:t>
            </a:r>
            <a:r>
              <a:rPr lang="en-US"/>
              <a:t> link </a:t>
            </a:r>
            <a:r>
              <a:rPr lang="en-US" err="1"/>
              <a:t>simbolico</a:t>
            </a:r>
            <a:r>
              <a:rPr lang="en-US"/>
              <a:t> a /boot/grub2/</a:t>
            </a:r>
            <a:r>
              <a:rPr lang="en-US" err="1"/>
              <a:t>grub.cfg</a:t>
            </a:r>
            <a:endParaRPr lang="en-US"/>
          </a:p>
          <a:p>
            <a:pPr lvl="1"/>
            <a:r>
              <a:rPr lang="en-US" err="1"/>
              <a:t>Stessa</a:t>
            </a:r>
            <a:r>
              <a:rPr lang="en-US"/>
              <a:t> </a:t>
            </a:r>
            <a:r>
              <a:rPr lang="en-US" err="1"/>
              <a:t>installazione</a:t>
            </a:r>
            <a:r>
              <a:rPr lang="en-US"/>
              <a:t> </a:t>
            </a:r>
            <a:r>
              <a:rPr lang="en-US" err="1"/>
              <a:t>pu</a:t>
            </a:r>
            <a:r>
              <a:rPr lang="it-IT"/>
              <a:t>ò</a:t>
            </a:r>
            <a:r>
              <a:rPr lang="en-US"/>
              <a:t> </a:t>
            </a:r>
            <a:r>
              <a:rPr lang="en-US" err="1"/>
              <a:t>partire</a:t>
            </a:r>
            <a:r>
              <a:rPr lang="en-US"/>
              <a:t> con EFI o legacy BIOS</a:t>
            </a:r>
          </a:p>
          <a:p>
            <a:r>
              <a:rPr lang="en-US" err="1"/>
              <a:t>openSSL</a:t>
            </a:r>
            <a:r>
              <a:rPr lang="en-US"/>
              <a:t> </a:t>
            </a:r>
            <a:r>
              <a:rPr lang="en-US" err="1"/>
              <a:t>versione</a:t>
            </a:r>
            <a:r>
              <a:rPr lang="en-US"/>
              <a:t> 3.0.1, </a:t>
            </a:r>
            <a:r>
              <a:rPr lang="en-US" err="1"/>
              <a:t>openSSH</a:t>
            </a:r>
            <a:r>
              <a:rPr lang="en-US"/>
              <a:t> 8.7p1</a:t>
            </a:r>
          </a:p>
          <a:p>
            <a:r>
              <a:rPr lang="en-US" err="1">
                <a:solidFill>
                  <a:srgbClr val="FF0000"/>
                </a:solidFill>
              </a:rPr>
              <a:t>Virt</a:t>
            </a:r>
            <a:r>
              <a:rPr lang="en-US">
                <a:solidFill>
                  <a:srgbClr val="FF0000"/>
                </a:solidFill>
              </a:rPr>
              <a:t>-manager </a:t>
            </a:r>
            <a:r>
              <a:rPr lang="en-US" err="1">
                <a:solidFill>
                  <a:srgbClr val="FF0000"/>
                </a:solidFill>
              </a:rPr>
              <a:t>deprecato</a:t>
            </a:r>
            <a:r>
              <a:rPr lang="en-US">
                <a:solidFill>
                  <a:srgbClr val="FF0000"/>
                </a:solidFill>
              </a:rPr>
              <a:t> </a:t>
            </a:r>
            <a:r>
              <a:rPr lang="en-US">
                <a:solidFill>
                  <a:srgbClr val="FF0000"/>
                </a:solidFill>
                <a:sym typeface="Wingdings" panose="05000000000000000000" pitchFamily="2" charset="2"/>
              </a:rPr>
              <a:t> cockpit</a:t>
            </a:r>
          </a:p>
          <a:p>
            <a:pPr lvl="1"/>
            <a:r>
              <a:rPr lang="en-US" err="1">
                <a:sym typeface="Wingdings" panose="05000000000000000000" pitchFamily="2" charset="2"/>
              </a:rPr>
              <a:t>Versione</a:t>
            </a:r>
            <a:r>
              <a:rPr lang="en-US">
                <a:sym typeface="Wingdings" panose="05000000000000000000" pitchFamily="2" charset="2"/>
              </a:rPr>
              <a:t> </a:t>
            </a:r>
            <a:r>
              <a:rPr lang="en-US" err="1">
                <a:sym typeface="Wingdings" panose="05000000000000000000" pitchFamily="2" charset="2"/>
              </a:rPr>
              <a:t>monolitica</a:t>
            </a:r>
            <a:r>
              <a:rPr lang="en-US">
                <a:sym typeface="Wingdings" panose="05000000000000000000" pitchFamily="2" charset="2"/>
              </a:rPr>
              <a:t> di </a:t>
            </a:r>
            <a:r>
              <a:rPr lang="en-US" err="1">
                <a:sym typeface="Wingdings" panose="05000000000000000000" pitchFamily="2" charset="2"/>
              </a:rPr>
              <a:t>libvirt</a:t>
            </a:r>
            <a:r>
              <a:rPr lang="en-US">
                <a:sym typeface="Wingdings" panose="05000000000000000000" pitchFamily="2" charset="2"/>
              </a:rPr>
              <a:t> </a:t>
            </a:r>
            <a:r>
              <a:rPr lang="en-US" err="1">
                <a:sym typeface="Wingdings" panose="05000000000000000000" pitchFamily="2" charset="2"/>
              </a:rPr>
              <a:t>anch’essa</a:t>
            </a:r>
            <a:r>
              <a:rPr lang="en-US">
                <a:sym typeface="Wingdings" panose="05000000000000000000" pitchFamily="2" charset="2"/>
              </a:rPr>
              <a:t> </a:t>
            </a:r>
            <a:r>
              <a:rPr lang="en-US" err="1">
                <a:sym typeface="Wingdings" panose="05000000000000000000" pitchFamily="2" charset="2"/>
              </a:rPr>
              <a:t>deprecata</a:t>
            </a:r>
            <a:endParaRPr lang="en-US">
              <a:sym typeface="Wingdings" panose="05000000000000000000" pitchFamily="2" charset="2"/>
            </a:endParaRPr>
          </a:p>
          <a:p>
            <a:pPr lvl="1"/>
            <a:r>
              <a:rPr lang="en-US" err="1">
                <a:sym typeface="Wingdings" panose="05000000000000000000" pitchFamily="2" charset="2"/>
              </a:rPr>
              <a:t>Versione</a:t>
            </a:r>
            <a:r>
              <a:rPr lang="en-US">
                <a:sym typeface="Wingdings" panose="05000000000000000000" pitchFamily="2" charset="2"/>
              </a:rPr>
              <a:t> </a:t>
            </a:r>
            <a:r>
              <a:rPr lang="en-US" err="1">
                <a:sym typeface="Wingdings" panose="05000000000000000000" pitchFamily="2" charset="2"/>
              </a:rPr>
              <a:t>modulare</a:t>
            </a:r>
            <a:r>
              <a:rPr lang="en-US">
                <a:sym typeface="Wingdings" panose="05000000000000000000" pitchFamily="2" charset="2"/>
              </a:rPr>
              <a:t> </a:t>
            </a:r>
            <a:r>
              <a:rPr lang="en-US" err="1">
                <a:sym typeface="Wingdings" panose="05000000000000000000" pitchFamily="2" charset="2"/>
              </a:rPr>
              <a:t>che</a:t>
            </a:r>
            <a:r>
              <a:rPr lang="en-US">
                <a:sym typeface="Wingdings" panose="05000000000000000000" pitchFamily="2" charset="2"/>
              </a:rPr>
              <a:t> </a:t>
            </a:r>
            <a:r>
              <a:rPr lang="en-US" err="1">
                <a:sym typeface="Wingdings" panose="05000000000000000000" pitchFamily="2" charset="2"/>
              </a:rPr>
              <a:t>gestisce</a:t>
            </a:r>
            <a:r>
              <a:rPr lang="en-US">
                <a:sym typeface="Wingdings" panose="05000000000000000000" pitchFamily="2" charset="2"/>
              </a:rPr>
              <a:t> </a:t>
            </a:r>
            <a:r>
              <a:rPr lang="en-US" err="1">
                <a:sym typeface="Wingdings" panose="05000000000000000000" pitchFamily="2" charset="2"/>
              </a:rPr>
              <a:t>insiemi</a:t>
            </a:r>
            <a:r>
              <a:rPr lang="en-US">
                <a:sym typeface="Wingdings" panose="05000000000000000000" pitchFamily="2" charset="2"/>
              </a:rPr>
              <a:t> </a:t>
            </a:r>
            <a:r>
              <a:rPr lang="en-US" err="1">
                <a:sym typeface="Wingdings" panose="05000000000000000000" pitchFamily="2" charset="2"/>
              </a:rPr>
              <a:t>individuali</a:t>
            </a:r>
            <a:r>
              <a:rPr lang="en-US">
                <a:sym typeface="Wingdings" panose="05000000000000000000" pitchFamily="2" charset="2"/>
              </a:rPr>
              <a:t> di driver</a:t>
            </a:r>
          </a:p>
          <a:p>
            <a:r>
              <a:rPr lang="en-US">
                <a:sym typeface="Wingdings" panose="05000000000000000000" pitchFamily="2" charset="2"/>
              </a:rPr>
              <a:t>SHA-1 </a:t>
            </a:r>
            <a:r>
              <a:rPr lang="en-US" err="1">
                <a:sym typeface="Wingdings" panose="05000000000000000000" pitchFamily="2" charset="2"/>
              </a:rPr>
              <a:t>deprecato</a:t>
            </a:r>
            <a:endParaRPr lang="it-IT"/>
          </a:p>
        </p:txBody>
      </p:sp>
      <p:sp>
        <p:nvSpPr>
          <p:cNvPr id="6" name="Slide Number Placeholder 5">
            <a:extLst>
              <a:ext uri="{FF2B5EF4-FFF2-40B4-BE49-F238E27FC236}">
                <a16:creationId xmlns:a16="http://schemas.microsoft.com/office/drawing/2014/main" id="{683A1E43-0683-9BEF-252E-F2B5941D3F42}"/>
              </a:ext>
            </a:extLst>
          </p:cNvPr>
          <p:cNvSpPr>
            <a:spLocks noGrp="1"/>
          </p:cNvSpPr>
          <p:nvPr>
            <p:ph type="sldNum" sz="quarter" idx="12"/>
          </p:nvPr>
        </p:nvSpPr>
        <p:spPr/>
        <p:txBody>
          <a:bodyPr/>
          <a:lstStyle/>
          <a:p>
            <a:fld id="{5DF42116-CFBC-114E-87D6-955185AACA51}" type="slidenum">
              <a:rPr lang="it-IT" smtClean="0"/>
              <a:pPr/>
              <a:t>15</a:t>
            </a:fld>
            <a:endParaRPr lang="it-IT"/>
          </a:p>
        </p:txBody>
      </p:sp>
    </p:spTree>
    <p:extLst>
      <p:ext uri="{BB962C8B-B14F-4D97-AF65-F5344CB8AC3E}">
        <p14:creationId xmlns:p14="http://schemas.microsoft.com/office/powerpoint/2010/main" val="322523848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2E0F-A474-3B08-9893-864EA13A00F2}"/>
              </a:ext>
            </a:extLst>
          </p:cNvPr>
          <p:cNvSpPr>
            <a:spLocks noGrp="1"/>
          </p:cNvSpPr>
          <p:nvPr>
            <p:ph type="title"/>
          </p:nvPr>
        </p:nvSpPr>
        <p:spPr/>
        <p:txBody>
          <a:bodyPr/>
          <a:lstStyle/>
          <a:p>
            <a:r>
              <a:rPr lang="it-IT"/>
              <a:t>Installazione e primo avvio</a:t>
            </a:r>
          </a:p>
        </p:txBody>
      </p:sp>
      <p:pic>
        <p:nvPicPr>
          <p:cNvPr id="7" name="Picture 6">
            <a:extLst>
              <a:ext uri="{FF2B5EF4-FFF2-40B4-BE49-F238E27FC236}">
                <a16:creationId xmlns:a16="http://schemas.microsoft.com/office/drawing/2014/main" id="{2ABA3D05-68C9-DBB9-8310-34D21083F239}"/>
              </a:ext>
            </a:extLst>
          </p:cNvPr>
          <p:cNvPicPr>
            <a:picLocks noChangeAspect="1"/>
          </p:cNvPicPr>
          <p:nvPr/>
        </p:nvPicPr>
        <p:blipFill>
          <a:blip r:embed="rId2"/>
          <a:stretch>
            <a:fillRect/>
          </a:stretch>
        </p:blipFill>
        <p:spPr>
          <a:xfrm>
            <a:off x="609600" y="1599769"/>
            <a:ext cx="6251570" cy="4002492"/>
          </a:xfrm>
          <a:prstGeom prst="rect">
            <a:avLst/>
          </a:prstGeom>
        </p:spPr>
      </p:pic>
      <p:pic>
        <p:nvPicPr>
          <p:cNvPr id="11" name="Picture 10">
            <a:extLst>
              <a:ext uri="{FF2B5EF4-FFF2-40B4-BE49-F238E27FC236}">
                <a16:creationId xmlns:a16="http://schemas.microsoft.com/office/drawing/2014/main" id="{DE3CD529-AE9A-ADC2-E153-D5856139E7DD}"/>
              </a:ext>
            </a:extLst>
          </p:cNvPr>
          <p:cNvPicPr>
            <a:picLocks noChangeAspect="1"/>
          </p:cNvPicPr>
          <p:nvPr/>
        </p:nvPicPr>
        <p:blipFill>
          <a:blip r:embed="rId3"/>
          <a:stretch>
            <a:fillRect/>
          </a:stretch>
        </p:blipFill>
        <p:spPr>
          <a:xfrm>
            <a:off x="6096000" y="1417638"/>
            <a:ext cx="5563376" cy="1829055"/>
          </a:xfrm>
          <a:prstGeom prst="rect">
            <a:avLst/>
          </a:prstGeom>
        </p:spPr>
      </p:pic>
      <p:pic>
        <p:nvPicPr>
          <p:cNvPr id="9" name="Picture 8">
            <a:extLst>
              <a:ext uri="{FF2B5EF4-FFF2-40B4-BE49-F238E27FC236}">
                <a16:creationId xmlns:a16="http://schemas.microsoft.com/office/drawing/2014/main" id="{46CE8232-1EFD-F1F5-467D-913DCF58D49D}"/>
              </a:ext>
            </a:extLst>
          </p:cNvPr>
          <p:cNvPicPr>
            <a:picLocks noChangeAspect="1"/>
          </p:cNvPicPr>
          <p:nvPr/>
        </p:nvPicPr>
        <p:blipFill>
          <a:blip r:embed="rId4"/>
          <a:stretch>
            <a:fillRect/>
          </a:stretch>
        </p:blipFill>
        <p:spPr>
          <a:xfrm>
            <a:off x="9725874" y="2306972"/>
            <a:ext cx="2029108" cy="1819529"/>
          </a:xfrm>
          <a:prstGeom prst="rect">
            <a:avLst/>
          </a:prstGeom>
        </p:spPr>
      </p:pic>
      <p:pic>
        <p:nvPicPr>
          <p:cNvPr id="13" name="Picture 12">
            <a:extLst>
              <a:ext uri="{FF2B5EF4-FFF2-40B4-BE49-F238E27FC236}">
                <a16:creationId xmlns:a16="http://schemas.microsoft.com/office/drawing/2014/main" id="{8C57DEA5-563F-572F-CB7D-0E2B67E06FEC}"/>
              </a:ext>
            </a:extLst>
          </p:cNvPr>
          <p:cNvPicPr>
            <a:picLocks noChangeAspect="1"/>
          </p:cNvPicPr>
          <p:nvPr/>
        </p:nvPicPr>
        <p:blipFill>
          <a:blip r:embed="rId5"/>
          <a:stretch>
            <a:fillRect/>
          </a:stretch>
        </p:blipFill>
        <p:spPr>
          <a:xfrm>
            <a:off x="6239237" y="4315124"/>
            <a:ext cx="5515745" cy="1886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8749D011-8E20-5E2B-0B5C-F417AA32FC50}"/>
              </a:ext>
            </a:extLst>
          </p:cNvPr>
          <p:cNvSpPr>
            <a:spLocks noGrp="1"/>
          </p:cNvSpPr>
          <p:nvPr>
            <p:ph type="sldNum" sz="quarter" idx="12"/>
          </p:nvPr>
        </p:nvSpPr>
        <p:spPr/>
        <p:txBody>
          <a:bodyPr/>
          <a:lstStyle/>
          <a:p>
            <a:fld id="{5DF42116-CFBC-114E-87D6-955185AACA51}" type="slidenum">
              <a:rPr lang="it-IT" smtClean="0"/>
              <a:pPr/>
              <a:t>16</a:t>
            </a:fld>
            <a:endParaRPr lang="it-IT"/>
          </a:p>
        </p:txBody>
      </p:sp>
    </p:spTree>
    <p:extLst>
      <p:ext uri="{BB962C8B-B14F-4D97-AF65-F5344CB8AC3E}">
        <p14:creationId xmlns:p14="http://schemas.microsoft.com/office/powerpoint/2010/main" val="22593356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C1C-24FB-F302-0E73-87970976A47F}"/>
              </a:ext>
            </a:extLst>
          </p:cNvPr>
          <p:cNvSpPr>
            <a:spLocks noGrp="1"/>
          </p:cNvSpPr>
          <p:nvPr>
            <p:ph type="title"/>
          </p:nvPr>
        </p:nvSpPr>
        <p:spPr/>
        <p:txBody>
          <a:bodyPr/>
          <a:lstStyle/>
          <a:p>
            <a:r>
              <a:rPr lang="en-US"/>
              <a:t>E il kernel “live patching”?</a:t>
            </a:r>
            <a:endParaRPr lang="it-IT"/>
          </a:p>
        </p:txBody>
      </p:sp>
      <p:sp>
        <p:nvSpPr>
          <p:cNvPr id="3" name="Content Placeholder 2">
            <a:extLst>
              <a:ext uri="{FF2B5EF4-FFF2-40B4-BE49-F238E27FC236}">
                <a16:creationId xmlns:a16="http://schemas.microsoft.com/office/drawing/2014/main" id="{181F03DC-96B9-6619-9F3C-EB368ACE219E}"/>
              </a:ext>
            </a:extLst>
          </p:cNvPr>
          <p:cNvSpPr>
            <a:spLocks noGrp="1"/>
          </p:cNvSpPr>
          <p:nvPr>
            <p:ph idx="1"/>
          </p:nvPr>
        </p:nvSpPr>
        <p:spPr>
          <a:xfrm>
            <a:off x="609600" y="1600201"/>
            <a:ext cx="8273143" cy="4525963"/>
          </a:xfrm>
        </p:spPr>
        <p:txBody>
          <a:bodyPr>
            <a:normAutofit lnSpcReduction="10000"/>
          </a:bodyPr>
          <a:lstStyle/>
          <a:p>
            <a:r>
              <a:rPr lang="en-US" err="1"/>
              <a:t>Kpatch</a:t>
            </a:r>
            <a:r>
              <a:rPr lang="en-US"/>
              <a:t> </a:t>
            </a:r>
            <a:r>
              <a:rPr lang="en-US" err="1"/>
              <a:t>presente</a:t>
            </a:r>
            <a:r>
              <a:rPr lang="en-US"/>
              <a:t> da </a:t>
            </a:r>
            <a:r>
              <a:rPr lang="en-US">
                <a:solidFill>
                  <a:srgbClr val="FF0000"/>
                </a:solidFill>
              </a:rPr>
              <a:t>RHEL 7.7</a:t>
            </a:r>
          </a:p>
          <a:p>
            <a:pPr lvl="1"/>
            <a:r>
              <a:rPr lang="en-US"/>
              <a:t>Patch </a:t>
            </a:r>
            <a:r>
              <a:rPr lang="en-US" err="1"/>
              <a:t>temporanea</a:t>
            </a:r>
            <a:endParaRPr lang="en-US"/>
          </a:p>
          <a:p>
            <a:pPr lvl="1"/>
            <a:r>
              <a:rPr lang="en-US" err="1"/>
              <a:t>Necessario</a:t>
            </a:r>
            <a:r>
              <a:rPr lang="en-US"/>
              <a:t> reboot “presto o </a:t>
            </a:r>
            <a:r>
              <a:rPr lang="en-US" err="1"/>
              <a:t>tardi</a:t>
            </a:r>
            <a:r>
              <a:rPr lang="en-US"/>
              <a:t>”</a:t>
            </a:r>
          </a:p>
          <a:p>
            <a:pPr lvl="1"/>
            <a:r>
              <a:rPr lang="en-US" err="1"/>
              <a:t>Incluso</a:t>
            </a:r>
            <a:r>
              <a:rPr lang="en-US"/>
              <a:t> </a:t>
            </a:r>
            <a:r>
              <a:rPr lang="en-US" err="1"/>
              <a:t>nella</a:t>
            </a:r>
            <a:r>
              <a:rPr lang="en-US"/>
              <a:t> </a:t>
            </a:r>
            <a:r>
              <a:rPr lang="en-US" err="1"/>
              <a:t>licenza</a:t>
            </a:r>
            <a:r>
              <a:rPr lang="en-US"/>
              <a:t> standard</a:t>
            </a:r>
          </a:p>
          <a:p>
            <a:pPr lvl="1"/>
            <a:r>
              <a:rPr lang="en-US" err="1"/>
              <a:t>Disponibile</a:t>
            </a:r>
            <a:r>
              <a:rPr lang="en-US"/>
              <a:t> per </a:t>
            </a:r>
            <a:r>
              <a:rPr lang="en-US" err="1"/>
              <a:t>versioni</a:t>
            </a:r>
            <a:r>
              <a:rPr lang="en-US"/>
              <a:t> con Extended Update Support</a:t>
            </a:r>
          </a:p>
          <a:p>
            <a:r>
              <a:rPr lang="en-US" err="1"/>
              <a:t>AlmaLinux</a:t>
            </a:r>
            <a:r>
              <a:rPr lang="en-US"/>
              <a:t> </a:t>
            </a:r>
            <a:r>
              <a:rPr lang="en-US" err="1"/>
              <a:t>supporta</a:t>
            </a:r>
            <a:r>
              <a:rPr lang="en-US"/>
              <a:t> </a:t>
            </a:r>
            <a:r>
              <a:rPr lang="en-US" err="1">
                <a:hlinkClick r:id="rId3"/>
              </a:rPr>
              <a:t>KernelCare</a:t>
            </a:r>
            <a:endParaRPr lang="en-US"/>
          </a:p>
          <a:p>
            <a:pPr lvl="1"/>
            <a:r>
              <a:rPr lang="en-US" err="1"/>
              <a:t>Sottoscrizione</a:t>
            </a:r>
            <a:r>
              <a:rPr lang="en-US"/>
              <a:t> a </a:t>
            </a:r>
            <a:r>
              <a:rPr lang="en-US" err="1"/>
              <a:t>pagamento</a:t>
            </a:r>
            <a:r>
              <a:rPr lang="en-US"/>
              <a:t> </a:t>
            </a:r>
          </a:p>
          <a:p>
            <a:pPr lvl="1"/>
            <a:r>
              <a:rPr lang="en-US"/>
              <a:t>Patch di </a:t>
            </a:r>
            <a:r>
              <a:rPr lang="en-US" err="1"/>
              <a:t>tipo</a:t>
            </a:r>
            <a:r>
              <a:rPr lang="en-US"/>
              <a:t> </a:t>
            </a:r>
            <a:r>
              <a:rPr lang="en-US" err="1"/>
              <a:t>persistente</a:t>
            </a:r>
            <a:endParaRPr lang="en-US"/>
          </a:p>
          <a:p>
            <a:endParaRPr lang="it-IT"/>
          </a:p>
        </p:txBody>
      </p:sp>
      <p:pic>
        <p:nvPicPr>
          <p:cNvPr id="1026" name="Picture 2" descr="Why should you put a bandaid on an open wound? | Socratic">
            <a:extLst>
              <a:ext uri="{FF2B5EF4-FFF2-40B4-BE49-F238E27FC236}">
                <a16:creationId xmlns:a16="http://schemas.microsoft.com/office/drawing/2014/main" id="{0D474942-77DE-6160-F37F-2506B6D8EA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400" y="1942942"/>
            <a:ext cx="3989832" cy="384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C9612CE-2318-7A79-89C5-67E65DA6D40B}"/>
              </a:ext>
            </a:extLst>
          </p:cNvPr>
          <p:cNvSpPr>
            <a:spLocks noGrp="1"/>
          </p:cNvSpPr>
          <p:nvPr>
            <p:ph type="sldNum" sz="quarter" idx="12"/>
          </p:nvPr>
        </p:nvSpPr>
        <p:spPr/>
        <p:txBody>
          <a:bodyPr/>
          <a:lstStyle/>
          <a:p>
            <a:fld id="{5DF42116-CFBC-114E-87D6-955185AACA51}" type="slidenum">
              <a:rPr lang="it-IT" smtClean="0"/>
              <a:pPr/>
              <a:t>17</a:t>
            </a:fld>
            <a:endParaRPr lang="it-IT"/>
          </a:p>
        </p:txBody>
      </p:sp>
    </p:spTree>
    <p:extLst>
      <p:ext uri="{BB962C8B-B14F-4D97-AF65-F5344CB8AC3E}">
        <p14:creationId xmlns:p14="http://schemas.microsoft.com/office/powerpoint/2010/main" val="3635507808"/>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C5C7-CAC4-625B-78D8-8F127042A521}"/>
              </a:ext>
            </a:extLst>
          </p:cNvPr>
          <p:cNvSpPr>
            <a:spLocks noGrp="1"/>
          </p:cNvSpPr>
          <p:nvPr>
            <p:ph type="title"/>
          </p:nvPr>
        </p:nvSpPr>
        <p:spPr/>
        <p:txBody>
          <a:bodyPr/>
          <a:lstStyle/>
          <a:p>
            <a:r>
              <a:rPr lang="en-US" err="1"/>
              <a:t>Alcune</a:t>
            </a:r>
            <a:r>
              <a:rPr lang="en-US"/>
              <a:t> </a:t>
            </a:r>
            <a:r>
              <a:rPr lang="en-US" err="1"/>
              <a:t>differenze</a:t>
            </a:r>
            <a:r>
              <a:rPr lang="en-US"/>
              <a:t> </a:t>
            </a:r>
            <a:r>
              <a:rPr lang="en-US" err="1"/>
              <a:t>tra</a:t>
            </a:r>
            <a:r>
              <a:rPr lang="en-US"/>
              <a:t> 7 e 9</a:t>
            </a:r>
            <a:endParaRPr lang="it-IT"/>
          </a:p>
        </p:txBody>
      </p:sp>
      <p:graphicFrame>
        <p:nvGraphicFramePr>
          <p:cNvPr id="8" name="Table 8">
            <a:extLst>
              <a:ext uri="{FF2B5EF4-FFF2-40B4-BE49-F238E27FC236}">
                <a16:creationId xmlns:a16="http://schemas.microsoft.com/office/drawing/2014/main" id="{A2E34DCB-01D6-D347-3EAD-1455686A90B7}"/>
              </a:ext>
            </a:extLst>
          </p:cNvPr>
          <p:cNvGraphicFramePr>
            <a:graphicFrameLocks noGrp="1"/>
          </p:cNvGraphicFramePr>
          <p:nvPr>
            <p:extLst>
              <p:ext uri="{D42A27DB-BD31-4B8C-83A1-F6EECF244321}">
                <p14:modId xmlns:p14="http://schemas.microsoft.com/office/powerpoint/2010/main" val="1397774384"/>
              </p:ext>
            </p:extLst>
          </p:nvPr>
        </p:nvGraphicFramePr>
        <p:xfrm>
          <a:off x="840105" y="1542574"/>
          <a:ext cx="10511790" cy="4480560"/>
        </p:xfrm>
        <a:graphic>
          <a:graphicData uri="http://schemas.openxmlformats.org/drawingml/2006/table">
            <a:tbl>
              <a:tblPr firstRow="1" bandRow="1">
                <a:tableStyleId>{5C22544A-7EE6-4342-B048-85BDC9FD1C3A}</a:tableStyleId>
              </a:tblPr>
              <a:tblGrid>
                <a:gridCol w="3503930">
                  <a:extLst>
                    <a:ext uri="{9D8B030D-6E8A-4147-A177-3AD203B41FA5}">
                      <a16:colId xmlns:a16="http://schemas.microsoft.com/office/drawing/2014/main" val="3514086786"/>
                    </a:ext>
                  </a:extLst>
                </a:gridCol>
                <a:gridCol w="3503930">
                  <a:extLst>
                    <a:ext uri="{9D8B030D-6E8A-4147-A177-3AD203B41FA5}">
                      <a16:colId xmlns:a16="http://schemas.microsoft.com/office/drawing/2014/main" val="3686226052"/>
                    </a:ext>
                  </a:extLst>
                </a:gridCol>
                <a:gridCol w="3503930">
                  <a:extLst>
                    <a:ext uri="{9D8B030D-6E8A-4147-A177-3AD203B41FA5}">
                      <a16:colId xmlns:a16="http://schemas.microsoft.com/office/drawing/2014/main" val="1579759826"/>
                    </a:ext>
                  </a:extLst>
                </a:gridCol>
              </a:tblGrid>
              <a:tr h="370840">
                <a:tc>
                  <a:txBody>
                    <a:bodyPr/>
                    <a:lstStyle/>
                    <a:p>
                      <a:r>
                        <a:rPr lang="en-US" sz="2000" err="1"/>
                        <a:t>Caratteristica</a:t>
                      </a:r>
                      <a:endParaRPr lang="it-IT" sz="2000"/>
                    </a:p>
                  </a:txBody>
                  <a:tcPr/>
                </a:tc>
                <a:tc>
                  <a:txBody>
                    <a:bodyPr/>
                    <a:lstStyle/>
                    <a:p>
                      <a:r>
                        <a:rPr lang="en-US" sz="2000"/>
                        <a:t>EL9</a:t>
                      </a:r>
                      <a:endParaRPr lang="it-IT" sz="2000"/>
                    </a:p>
                  </a:txBody>
                  <a:tcPr/>
                </a:tc>
                <a:tc>
                  <a:txBody>
                    <a:bodyPr/>
                    <a:lstStyle/>
                    <a:p>
                      <a:r>
                        <a:rPr lang="en-US" sz="2000"/>
                        <a:t>EL7</a:t>
                      </a:r>
                      <a:endParaRPr lang="it-IT" sz="2000"/>
                    </a:p>
                  </a:txBody>
                  <a:tcPr/>
                </a:tc>
                <a:extLst>
                  <a:ext uri="{0D108BD9-81ED-4DB2-BD59-A6C34878D82A}">
                    <a16:rowId xmlns:a16="http://schemas.microsoft.com/office/drawing/2014/main" val="1464641703"/>
                  </a:ext>
                </a:extLst>
              </a:tr>
              <a:tr h="370840">
                <a:tc>
                  <a:txBody>
                    <a:bodyPr/>
                    <a:lstStyle/>
                    <a:p>
                      <a:r>
                        <a:rPr lang="en-US" sz="2000"/>
                        <a:t>Kernel</a:t>
                      </a:r>
                      <a:endParaRPr lang="it-IT" sz="2000"/>
                    </a:p>
                  </a:txBody>
                  <a:tcPr/>
                </a:tc>
                <a:tc>
                  <a:txBody>
                    <a:bodyPr/>
                    <a:lstStyle/>
                    <a:p>
                      <a:r>
                        <a:rPr lang="en-US" sz="2000"/>
                        <a:t>5.14</a:t>
                      </a:r>
                      <a:endParaRPr lang="it-IT" sz="2000"/>
                    </a:p>
                  </a:txBody>
                  <a:tcPr/>
                </a:tc>
                <a:tc>
                  <a:txBody>
                    <a:bodyPr/>
                    <a:lstStyle/>
                    <a:p>
                      <a:r>
                        <a:rPr lang="en-US" sz="2000"/>
                        <a:t>3.10.0-x</a:t>
                      </a:r>
                      <a:endParaRPr lang="it-IT" sz="2000"/>
                    </a:p>
                  </a:txBody>
                  <a:tcPr/>
                </a:tc>
                <a:extLst>
                  <a:ext uri="{0D108BD9-81ED-4DB2-BD59-A6C34878D82A}">
                    <a16:rowId xmlns:a16="http://schemas.microsoft.com/office/drawing/2014/main" val="2617335462"/>
                  </a:ext>
                </a:extLst>
              </a:tr>
              <a:tr h="370840">
                <a:tc>
                  <a:txBody>
                    <a:bodyPr/>
                    <a:lstStyle/>
                    <a:p>
                      <a:r>
                        <a:rPr lang="en-US" sz="2000"/>
                        <a:t>Network time sync</a:t>
                      </a:r>
                      <a:endParaRPr lang="it-IT" sz="2000"/>
                    </a:p>
                  </a:txBody>
                  <a:tcPr/>
                </a:tc>
                <a:tc>
                  <a:txBody>
                    <a:bodyPr/>
                    <a:lstStyle/>
                    <a:p>
                      <a:r>
                        <a:rPr lang="en-US" sz="2000" err="1"/>
                        <a:t>chronyd</a:t>
                      </a:r>
                      <a:endParaRPr lang="it-IT" sz="2000"/>
                    </a:p>
                  </a:txBody>
                  <a:tcPr/>
                </a:tc>
                <a:tc>
                  <a:txBody>
                    <a:bodyPr/>
                    <a:lstStyle/>
                    <a:p>
                      <a:r>
                        <a:rPr lang="en-US" sz="2000" err="1"/>
                        <a:t>ntp</a:t>
                      </a:r>
                      <a:endParaRPr lang="it-IT" sz="2000"/>
                    </a:p>
                  </a:txBody>
                  <a:tcPr/>
                </a:tc>
                <a:extLst>
                  <a:ext uri="{0D108BD9-81ED-4DB2-BD59-A6C34878D82A}">
                    <a16:rowId xmlns:a16="http://schemas.microsoft.com/office/drawing/2014/main" val="770434006"/>
                  </a:ext>
                </a:extLst>
              </a:tr>
              <a:tr h="370840">
                <a:tc>
                  <a:txBody>
                    <a:bodyPr/>
                    <a:lstStyle/>
                    <a:p>
                      <a:r>
                        <a:rPr lang="en-US" sz="2000"/>
                        <a:t>Network packet filter</a:t>
                      </a:r>
                      <a:endParaRPr lang="it-IT" sz="2000"/>
                    </a:p>
                  </a:txBody>
                  <a:tcPr/>
                </a:tc>
                <a:tc>
                  <a:txBody>
                    <a:bodyPr/>
                    <a:lstStyle/>
                    <a:p>
                      <a:r>
                        <a:rPr lang="en-US" sz="2000" dirty="0"/>
                        <a:t>Firewalld </a:t>
                      </a:r>
                      <a:r>
                        <a:rPr lang="en-US" sz="2000" dirty="0" err="1"/>
                        <a:t>usa</a:t>
                      </a:r>
                      <a:r>
                        <a:rPr lang="en-US" sz="2000" dirty="0"/>
                        <a:t> </a:t>
                      </a:r>
                      <a:r>
                        <a:rPr lang="en-US" sz="2000" dirty="0" err="1"/>
                        <a:t>nftables</a:t>
                      </a:r>
                      <a:r>
                        <a:rPr lang="en-US" sz="2000" dirty="0"/>
                        <a:t> backend</a:t>
                      </a:r>
                      <a:endParaRPr lang="it-IT" sz="2000" dirty="0"/>
                    </a:p>
                  </a:txBody>
                  <a:tcPr/>
                </a:tc>
                <a:tc>
                  <a:txBody>
                    <a:bodyPr/>
                    <a:lstStyle/>
                    <a:p>
                      <a:r>
                        <a:rPr lang="en-US" sz="2000"/>
                        <a:t>Firewalld </a:t>
                      </a:r>
                      <a:r>
                        <a:rPr lang="en-US" sz="2000" err="1"/>
                        <a:t>usa</a:t>
                      </a:r>
                      <a:r>
                        <a:rPr lang="en-US" sz="2000"/>
                        <a:t> iptables backend</a:t>
                      </a:r>
                      <a:endParaRPr lang="it-IT" sz="2000"/>
                    </a:p>
                  </a:txBody>
                  <a:tcPr/>
                </a:tc>
                <a:extLst>
                  <a:ext uri="{0D108BD9-81ED-4DB2-BD59-A6C34878D82A}">
                    <a16:rowId xmlns:a16="http://schemas.microsoft.com/office/drawing/2014/main" val="241687508"/>
                  </a:ext>
                </a:extLst>
              </a:tr>
              <a:tr h="370840">
                <a:tc>
                  <a:txBody>
                    <a:bodyPr/>
                    <a:lstStyle/>
                    <a:p>
                      <a:r>
                        <a:rPr lang="en-US" sz="2000" err="1"/>
                        <a:t>Linguaggi</a:t>
                      </a:r>
                      <a:r>
                        <a:rPr lang="en-US" sz="2000"/>
                        <a:t> di </a:t>
                      </a:r>
                      <a:r>
                        <a:rPr lang="en-US" sz="2000" err="1"/>
                        <a:t>programmazione</a:t>
                      </a:r>
                      <a:endParaRPr lang="it-IT" sz="2000"/>
                    </a:p>
                  </a:txBody>
                  <a:tcPr/>
                </a:tc>
                <a:tc>
                  <a:txBody>
                    <a:bodyPr/>
                    <a:lstStyle/>
                    <a:p>
                      <a:r>
                        <a:rPr lang="en-US" sz="2000"/>
                        <a:t>Python 3.9</a:t>
                      </a:r>
                    </a:p>
                    <a:p>
                      <a:r>
                        <a:rPr lang="en-US" sz="2000"/>
                        <a:t>PHP 8.0</a:t>
                      </a:r>
                    </a:p>
                    <a:p>
                      <a:r>
                        <a:rPr lang="en-US" sz="2000"/>
                        <a:t>Ruby 3.0</a:t>
                      </a:r>
                      <a:endParaRPr lang="it-IT" sz="2000"/>
                    </a:p>
                  </a:txBody>
                  <a:tcPr/>
                </a:tc>
                <a:tc>
                  <a:txBody>
                    <a:bodyPr/>
                    <a:lstStyle/>
                    <a:p>
                      <a:r>
                        <a:rPr lang="en-US" sz="2000"/>
                        <a:t>Python 2 (2.7.x)</a:t>
                      </a:r>
                    </a:p>
                    <a:p>
                      <a:r>
                        <a:rPr lang="en-US" sz="2000"/>
                        <a:t>PHP 5.4</a:t>
                      </a:r>
                    </a:p>
                    <a:p>
                      <a:r>
                        <a:rPr lang="en-US" sz="2000"/>
                        <a:t>Ruby 2.0.0</a:t>
                      </a:r>
                      <a:endParaRPr lang="it-IT" sz="2000"/>
                    </a:p>
                  </a:txBody>
                  <a:tcPr/>
                </a:tc>
                <a:extLst>
                  <a:ext uri="{0D108BD9-81ED-4DB2-BD59-A6C34878D82A}">
                    <a16:rowId xmlns:a16="http://schemas.microsoft.com/office/drawing/2014/main" val="93487709"/>
                  </a:ext>
                </a:extLst>
              </a:tr>
              <a:tr h="370840">
                <a:tc>
                  <a:txBody>
                    <a:bodyPr/>
                    <a:lstStyle/>
                    <a:p>
                      <a:r>
                        <a:rPr lang="en-US" sz="2000"/>
                        <a:t>Display server</a:t>
                      </a:r>
                      <a:endParaRPr lang="it-IT" sz="2000"/>
                    </a:p>
                  </a:txBody>
                  <a:tcPr/>
                </a:tc>
                <a:tc>
                  <a:txBody>
                    <a:bodyPr/>
                    <a:lstStyle/>
                    <a:p>
                      <a:r>
                        <a:rPr lang="en-US" sz="2000"/>
                        <a:t>Wayland</a:t>
                      </a:r>
                      <a:endParaRPr lang="it-IT" sz="2000"/>
                    </a:p>
                  </a:txBody>
                  <a:tcPr/>
                </a:tc>
                <a:tc>
                  <a:txBody>
                    <a:bodyPr/>
                    <a:lstStyle/>
                    <a:p>
                      <a:r>
                        <a:rPr lang="en-US" sz="2000"/>
                        <a:t>x.org</a:t>
                      </a:r>
                      <a:endParaRPr lang="it-IT" sz="2000"/>
                    </a:p>
                  </a:txBody>
                  <a:tcPr/>
                </a:tc>
                <a:extLst>
                  <a:ext uri="{0D108BD9-81ED-4DB2-BD59-A6C34878D82A}">
                    <a16:rowId xmlns:a16="http://schemas.microsoft.com/office/drawing/2014/main" val="2384867759"/>
                  </a:ext>
                </a:extLst>
              </a:tr>
              <a:tr h="370840">
                <a:tc>
                  <a:txBody>
                    <a:bodyPr/>
                    <a:lstStyle/>
                    <a:p>
                      <a:r>
                        <a:rPr lang="en-US" sz="2000" err="1"/>
                        <a:t>SELinux</a:t>
                      </a:r>
                      <a:r>
                        <a:rPr lang="en-US" sz="2000"/>
                        <a:t> – </a:t>
                      </a:r>
                      <a:r>
                        <a:rPr lang="en-US" sz="2000" err="1"/>
                        <a:t>disabilitazione</a:t>
                      </a:r>
                      <a:endParaRPr lang="it-IT" sz="2000"/>
                    </a:p>
                  </a:txBody>
                  <a:tcPr/>
                </a:tc>
                <a:tc>
                  <a:txBody>
                    <a:bodyPr/>
                    <a:lstStyle/>
                    <a:p>
                      <a:r>
                        <a:rPr lang="en-US" sz="2000" err="1"/>
                        <a:t>Occorre</a:t>
                      </a:r>
                      <a:r>
                        <a:rPr lang="en-US" sz="2000"/>
                        <a:t> </a:t>
                      </a:r>
                      <a:r>
                        <a:rPr lang="en-US" sz="2000" err="1"/>
                        <a:t>parametro</a:t>
                      </a:r>
                      <a:r>
                        <a:rPr lang="en-US" sz="2000"/>
                        <a:t> kernel</a:t>
                      </a:r>
                      <a:endParaRPr lang="it-IT" sz="2000"/>
                    </a:p>
                  </a:txBody>
                  <a:tcPr/>
                </a:tc>
                <a:tc>
                  <a:txBody>
                    <a:bodyPr/>
                    <a:lstStyle/>
                    <a:p>
                      <a:r>
                        <a:rPr lang="en-US" sz="2000"/>
                        <a:t>SELINUX=disabled</a:t>
                      </a:r>
                      <a:endParaRPr lang="it-IT" sz="2000"/>
                    </a:p>
                  </a:txBody>
                  <a:tcPr/>
                </a:tc>
                <a:extLst>
                  <a:ext uri="{0D108BD9-81ED-4DB2-BD59-A6C34878D82A}">
                    <a16:rowId xmlns:a16="http://schemas.microsoft.com/office/drawing/2014/main" val="1964714597"/>
                  </a:ext>
                </a:extLst>
              </a:tr>
              <a:tr h="370840">
                <a:tc>
                  <a:txBody>
                    <a:bodyPr/>
                    <a:lstStyle/>
                    <a:p>
                      <a:r>
                        <a:rPr lang="en-US" sz="2000"/>
                        <a:t>Network scripts</a:t>
                      </a:r>
                      <a:endParaRPr lang="it-IT" sz="2000"/>
                    </a:p>
                  </a:txBody>
                  <a:tcPr/>
                </a:tc>
                <a:tc>
                  <a:txBody>
                    <a:bodyPr/>
                    <a:lstStyle/>
                    <a:p>
                      <a:r>
                        <a:rPr lang="en-US" sz="2000" err="1"/>
                        <a:t>Usare</a:t>
                      </a:r>
                      <a:r>
                        <a:rPr lang="en-US" sz="2000"/>
                        <a:t> </a:t>
                      </a:r>
                      <a:r>
                        <a:rPr lang="en-US" sz="2000" err="1"/>
                        <a:t>Networkmanager</a:t>
                      </a:r>
                      <a:endParaRPr lang="it-IT" sz="2000"/>
                    </a:p>
                  </a:txBody>
                  <a:tcPr/>
                </a:tc>
                <a:tc>
                  <a:txBody>
                    <a:bodyPr/>
                    <a:lstStyle/>
                    <a:p>
                      <a:r>
                        <a:rPr lang="en-US" sz="2000"/>
                        <a:t>/</a:t>
                      </a:r>
                      <a:r>
                        <a:rPr lang="en-US" sz="2000" err="1"/>
                        <a:t>etc</a:t>
                      </a:r>
                      <a:r>
                        <a:rPr lang="en-US" sz="2000"/>
                        <a:t>/</a:t>
                      </a:r>
                      <a:r>
                        <a:rPr lang="en-US" sz="2000" err="1"/>
                        <a:t>sysconfig</a:t>
                      </a:r>
                      <a:r>
                        <a:rPr lang="en-US" sz="2000"/>
                        <a:t>/network-scripts/</a:t>
                      </a:r>
                      <a:r>
                        <a:rPr lang="en-US" sz="2000" err="1"/>
                        <a:t>ifcfg</a:t>
                      </a:r>
                      <a:r>
                        <a:rPr lang="en-US" sz="2000"/>
                        <a:t>-*</a:t>
                      </a:r>
                      <a:endParaRPr lang="it-IT" sz="2000"/>
                    </a:p>
                  </a:txBody>
                  <a:tcPr/>
                </a:tc>
                <a:extLst>
                  <a:ext uri="{0D108BD9-81ED-4DB2-BD59-A6C34878D82A}">
                    <a16:rowId xmlns:a16="http://schemas.microsoft.com/office/drawing/2014/main" val="2631450422"/>
                  </a:ext>
                </a:extLst>
              </a:tr>
              <a:tr h="370840">
                <a:tc>
                  <a:txBody>
                    <a:bodyPr/>
                    <a:lstStyle/>
                    <a:p>
                      <a:r>
                        <a:rPr lang="en-US" sz="2000"/>
                        <a:t>Secure copy protocol</a:t>
                      </a:r>
                      <a:endParaRPr lang="it-IT" sz="2000"/>
                    </a:p>
                  </a:txBody>
                  <a:tcPr/>
                </a:tc>
                <a:tc>
                  <a:txBody>
                    <a:bodyPr/>
                    <a:lstStyle/>
                    <a:p>
                      <a:r>
                        <a:rPr lang="en-US" sz="2000"/>
                        <a:t>SCP </a:t>
                      </a:r>
                      <a:r>
                        <a:rPr lang="en-US" sz="2000" err="1"/>
                        <a:t>deprecato</a:t>
                      </a:r>
                      <a:r>
                        <a:rPr lang="en-US" sz="2000"/>
                        <a:t>, default </a:t>
                      </a:r>
                      <a:r>
                        <a:rPr lang="en-US" sz="2000" err="1"/>
                        <a:t>ora</a:t>
                      </a:r>
                      <a:r>
                        <a:rPr lang="en-US" sz="2000"/>
                        <a:t> SFTP</a:t>
                      </a:r>
                      <a:endParaRPr lang="it-IT" sz="2000"/>
                    </a:p>
                  </a:txBody>
                  <a:tcPr/>
                </a:tc>
                <a:tc>
                  <a:txBody>
                    <a:bodyPr/>
                    <a:lstStyle/>
                    <a:p>
                      <a:r>
                        <a:rPr lang="en-US" sz="2000" dirty="0"/>
                        <a:t>SCP</a:t>
                      </a:r>
                      <a:endParaRPr lang="it-IT" sz="2000" dirty="0"/>
                    </a:p>
                  </a:txBody>
                  <a:tcPr/>
                </a:tc>
                <a:extLst>
                  <a:ext uri="{0D108BD9-81ED-4DB2-BD59-A6C34878D82A}">
                    <a16:rowId xmlns:a16="http://schemas.microsoft.com/office/drawing/2014/main" val="3383313941"/>
                  </a:ext>
                </a:extLst>
              </a:tr>
            </a:tbl>
          </a:graphicData>
        </a:graphic>
      </p:graphicFrame>
      <p:sp>
        <p:nvSpPr>
          <p:cNvPr id="3" name="Slide Number Placeholder 2">
            <a:extLst>
              <a:ext uri="{FF2B5EF4-FFF2-40B4-BE49-F238E27FC236}">
                <a16:creationId xmlns:a16="http://schemas.microsoft.com/office/drawing/2014/main" id="{0F06C218-88AA-5B66-C6F1-E8202875816B}"/>
              </a:ext>
            </a:extLst>
          </p:cNvPr>
          <p:cNvSpPr>
            <a:spLocks noGrp="1"/>
          </p:cNvSpPr>
          <p:nvPr>
            <p:ph type="sldNum" sz="quarter" idx="12"/>
          </p:nvPr>
        </p:nvSpPr>
        <p:spPr/>
        <p:txBody>
          <a:bodyPr/>
          <a:lstStyle/>
          <a:p>
            <a:fld id="{5DF42116-CFBC-114E-87D6-955185AACA51}" type="slidenum">
              <a:rPr lang="it-IT" smtClean="0"/>
              <a:pPr/>
              <a:t>18</a:t>
            </a:fld>
            <a:endParaRPr lang="it-IT"/>
          </a:p>
        </p:txBody>
      </p:sp>
    </p:spTree>
    <p:extLst>
      <p:ext uri="{BB962C8B-B14F-4D97-AF65-F5344CB8AC3E}">
        <p14:creationId xmlns:p14="http://schemas.microsoft.com/office/powerpoint/2010/main" val="402540570"/>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B67E-D187-5CF4-5842-17E3F233EEE5}"/>
              </a:ext>
            </a:extLst>
          </p:cNvPr>
          <p:cNvSpPr>
            <a:spLocks noGrp="1"/>
          </p:cNvSpPr>
          <p:nvPr>
            <p:ph type="title"/>
          </p:nvPr>
        </p:nvSpPr>
        <p:spPr/>
        <p:txBody>
          <a:bodyPr/>
          <a:lstStyle/>
          <a:p>
            <a:r>
              <a:rPr lang="it-IT"/>
              <a:t>Raccomandazioni di WLCG</a:t>
            </a:r>
          </a:p>
        </p:txBody>
      </p:sp>
      <p:pic>
        <p:nvPicPr>
          <p:cNvPr id="7" name="Picture 6" descr="Text&#10;&#10;Description automatically generated">
            <a:extLst>
              <a:ext uri="{FF2B5EF4-FFF2-40B4-BE49-F238E27FC236}">
                <a16:creationId xmlns:a16="http://schemas.microsoft.com/office/drawing/2014/main" id="{E1E10F3C-60A7-4407-BB91-4B1EC1D5BC0F}"/>
              </a:ext>
            </a:extLst>
          </p:cNvPr>
          <p:cNvPicPr>
            <a:picLocks noChangeAspect="1"/>
          </p:cNvPicPr>
          <p:nvPr/>
        </p:nvPicPr>
        <p:blipFill>
          <a:blip r:embed="rId2">
            <a:alphaModFix amt="46000"/>
          </a:blip>
          <a:stretch>
            <a:fillRect/>
          </a:stretch>
        </p:blipFill>
        <p:spPr>
          <a:xfrm>
            <a:off x="609600" y="1959627"/>
            <a:ext cx="11709963" cy="3172811"/>
          </a:xfrm>
          <a:prstGeom prst="rect">
            <a:avLst/>
          </a:prstGeom>
        </p:spPr>
      </p:pic>
      <p:sp>
        <p:nvSpPr>
          <p:cNvPr id="3" name="Content Placeholder 2">
            <a:extLst>
              <a:ext uri="{FF2B5EF4-FFF2-40B4-BE49-F238E27FC236}">
                <a16:creationId xmlns:a16="http://schemas.microsoft.com/office/drawing/2014/main" id="{44B1F600-CA20-F4A9-F00C-5991A7801904}"/>
              </a:ext>
            </a:extLst>
          </p:cNvPr>
          <p:cNvSpPr>
            <a:spLocks noGrp="1"/>
          </p:cNvSpPr>
          <p:nvPr>
            <p:ph idx="1"/>
          </p:nvPr>
        </p:nvSpPr>
        <p:spPr>
          <a:xfrm>
            <a:off x="609600" y="1541208"/>
            <a:ext cx="10972800" cy="4525963"/>
          </a:xfrm>
        </p:spPr>
        <p:txBody>
          <a:bodyPr>
            <a:normAutofit fontScale="92500" lnSpcReduction="10000"/>
          </a:bodyPr>
          <a:lstStyle/>
          <a:p>
            <a:r>
              <a:rPr lang="it-IT"/>
              <a:t>I siti dovrebbero pianificare la migrazione prima della data di </a:t>
            </a:r>
            <a:r>
              <a:rPr lang="it-IT" err="1"/>
              <a:t>EoL</a:t>
            </a:r>
            <a:r>
              <a:rPr lang="it-IT"/>
              <a:t> di </a:t>
            </a:r>
            <a:r>
              <a:rPr lang="it-IT" err="1"/>
              <a:t>CentOS</a:t>
            </a:r>
            <a:r>
              <a:rPr lang="it-IT"/>
              <a:t> 7 (</a:t>
            </a:r>
            <a:r>
              <a:rPr lang="it-IT">
                <a:solidFill>
                  <a:srgbClr val="FF0000"/>
                </a:solidFill>
              </a:rPr>
              <a:t>metà 2024</a:t>
            </a:r>
            <a:r>
              <a:rPr lang="it-IT"/>
              <a:t>)</a:t>
            </a:r>
          </a:p>
          <a:p>
            <a:r>
              <a:rPr lang="it-IT"/>
              <a:t>RHEL, </a:t>
            </a:r>
            <a:r>
              <a:rPr lang="it-IT" err="1"/>
              <a:t>CentOS</a:t>
            </a:r>
            <a:r>
              <a:rPr lang="it-IT"/>
              <a:t> Stream e i cloni dovrebbero essere trattati tutti alla stessa maniera</a:t>
            </a:r>
          </a:p>
          <a:p>
            <a:pPr lvl="1"/>
            <a:r>
              <a:rPr lang="it-IT"/>
              <a:t>Tutto il middleware e le applicazioni possono funzionare su ciascuna di queste versioni, anche tramite container</a:t>
            </a:r>
          </a:p>
          <a:p>
            <a:r>
              <a:rPr lang="it-IT"/>
              <a:t>La maggior parte del MW usato in WLCG ed EGI è già stato reso </a:t>
            </a:r>
            <a:r>
              <a:rPr lang="it-IT">
                <a:hlinkClick r:id="rId3"/>
              </a:rPr>
              <a:t>disponibile</a:t>
            </a:r>
            <a:r>
              <a:rPr lang="it-IT"/>
              <a:t> per EL9</a:t>
            </a:r>
          </a:p>
          <a:p>
            <a:pPr lvl="1"/>
            <a:r>
              <a:rPr lang="it-IT"/>
              <a:t>Alcuni disponibili anche per EL8</a:t>
            </a:r>
          </a:p>
          <a:p>
            <a:pPr lvl="1"/>
            <a:r>
              <a:rPr lang="it-IT"/>
              <a:t>Test in corso al T1</a:t>
            </a:r>
          </a:p>
        </p:txBody>
      </p:sp>
      <p:sp>
        <p:nvSpPr>
          <p:cNvPr id="6" name="Slide Number Placeholder 5">
            <a:extLst>
              <a:ext uri="{FF2B5EF4-FFF2-40B4-BE49-F238E27FC236}">
                <a16:creationId xmlns:a16="http://schemas.microsoft.com/office/drawing/2014/main" id="{2E5B4699-70A0-5B8B-44F4-51D8AEDEAEC0}"/>
              </a:ext>
            </a:extLst>
          </p:cNvPr>
          <p:cNvSpPr>
            <a:spLocks noGrp="1"/>
          </p:cNvSpPr>
          <p:nvPr>
            <p:ph type="sldNum" sz="quarter" idx="12"/>
          </p:nvPr>
        </p:nvSpPr>
        <p:spPr/>
        <p:txBody>
          <a:bodyPr/>
          <a:lstStyle/>
          <a:p>
            <a:fld id="{5DF42116-CFBC-114E-87D6-955185AACA51}" type="slidenum">
              <a:rPr lang="it-IT" smtClean="0"/>
              <a:pPr/>
              <a:t>19</a:t>
            </a:fld>
            <a:endParaRPr lang="it-IT"/>
          </a:p>
        </p:txBody>
      </p:sp>
    </p:spTree>
    <p:extLst>
      <p:ext uri="{BB962C8B-B14F-4D97-AF65-F5344CB8AC3E}">
        <p14:creationId xmlns:p14="http://schemas.microsoft.com/office/powerpoint/2010/main" val="77166884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CE0A-441D-AC28-91FE-90CE06F71A80}"/>
              </a:ext>
            </a:extLst>
          </p:cNvPr>
          <p:cNvSpPr>
            <a:spLocks noGrp="1"/>
          </p:cNvSpPr>
          <p:nvPr>
            <p:ph type="title"/>
          </p:nvPr>
        </p:nvSpPr>
        <p:spPr/>
        <p:txBody>
          <a:bodyPr/>
          <a:lstStyle/>
          <a:p>
            <a:r>
              <a:rPr lang="en-US" err="1"/>
              <a:t>Tutto</a:t>
            </a:r>
            <a:r>
              <a:rPr lang="en-US"/>
              <a:t> </a:t>
            </a:r>
            <a:r>
              <a:rPr lang="en-US" err="1"/>
              <a:t>inizia</a:t>
            </a:r>
            <a:r>
              <a:rPr lang="en-US"/>
              <a:t> da qui</a:t>
            </a:r>
            <a:endParaRPr lang="it-IT"/>
          </a:p>
        </p:txBody>
      </p:sp>
      <p:pic>
        <p:nvPicPr>
          <p:cNvPr id="6" name="Picture 5">
            <a:extLst>
              <a:ext uri="{FF2B5EF4-FFF2-40B4-BE49-F238E27FC236}">
                <a16:creationId xmlns:a16="http://schemas.microsoft.com/office/drawing/2014/main" id="{A2DD537C-25FD-DF96-CED6-72AFA65C0768}"/>
              </a:ext>
            </a:extLst>
          </p:cNvPr>
          <p:cNvPicPr>
            <a:picLocks noChangeAspect="1"/>
          </p:cNvPicPr>
          <p:nvPr/>
        </p:nvPicPr>
        <p:blipFill>
          <a:blip r:embed="rId2"/>
          <a:stretch>
            <a:fillRect/>
          </a:stretch>
        </p:blipFill>
        <p:spPr>
          <a:xfrm>
            <a:off x="1552171" y="1417638"/>
            <a:ext cx="9087657" cy="5316785"/>
          </a:xfrm>
          <a:prstGeom prst="rect">
            <a:avLst/>
          </a:prstGeom>
        </p:spPr>
      </p:pic>
      <p:sp>
        <p:nvSpPr>
          <p:cNvPr id="3" name="Slide Number Placeholder 2">
            <a:extLst>
              <a:ext uri="{FF2B5EF4-FFF2-40B4-BE49-F238E27FC236}">
                <a16:creationId xmlns:a16="http://schemas.microsoft.com/office/drawing/2014/main" id="{9EB6E20B-394A-03C4-2244-39B697187B17}"/>
              </a:ext>
            </a:extLst>
          </p:cNvPr>
          <p:cNvSpPr>
            <a:spLocks noGrp="1"/>
          </p:cNvSpPr>
          <p:nvPr>
            <p:ph type="sldNum" sz="quarter" idx="12"/>
          </p:nvPr>
        </p:nvSpPr>
        <p:spPr/>
        <p:txBody>
          <a:bodyPr/>
          <a:lstStyle/>
          <a:p>
            <a:fld id="{5DF42116-CFBC-114E-87D6-955185AACA51}" type="slidenum">
              <a:rPr lang="it-IT" smtClean="0"/>
              <a:pPr/>
              <a:t>2</a:t>
            </a:fld>
            <a:endParaRPr lang="it-IT"/>
          </a:p>
        </p:txBody>
      </p:sp>
    </p:spTree>
    <p:extLst>
      <p:ext uri="{BB962C8B-B14F-4D97-AF65-F5344CB8AC3E}">
        <p14:creationId xmlns:p14="http://schemas.microsoft.com/office/powerpoint/2010/main" val="14623636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139E-DAB6-5B60-6F52-4BE096BC005D}"/>
              </a:ext>
            </a:extLst>
          </p:cNvPr>
          <p:cNvSpPr>
            <a:spLocks noGrp="1"/>
          </p:cNvSpPr>
          <p:nvPr>
            <p:ph type="title"/>
          </p:nvPr>
        </p:nvSpPr>
        <p:spPr/>
        <p:txBody>
          <a:bodyPr/>
          <a:lstStyle/>
          <a:p>
            <a:r>
              <a:rPr lang="en-US"/>
              <a:t>Supporto middleware a EL9</a:t>
            </a:r>
            <a:endParaRPr lang="it-IT"/>
          </a:p>
        </p:txBody>
      </p:sp>
      <p:sp>
        <p:nvSpPr>
          <p:cNvPr id="3" name="Content Placeholder 2">
            <a:extLst>
              <a:ext uri="{FF2B5EF4-FFF2-40B4-BE49-F238E27FC236}">
                <a16:creationId xmlns:a16="http://schemas.microsoft.com/office/drawing/2014/main" id="{43DDD81B-157B-9F0E-D5A9-9C7A620476C8}"/>
              </a:ext>
            </a:extLst>
          </p:cNvPr>
          <p:cNvSpPr>
            <a:spLocks noGrp="1"/>
          </p:cNvSpPr>
          <p:nvPr>
            <p:ph idx="1"/>
          </p:nvPr>
        </p:nvSpPr>
        <p:spPr>
          <a:xfrm>
            <a:off x="609600" y="1600201"/>
            <a:ext cx="10972800" cy="657577"/>
          </a:xfrm>
        </p:spPr>
        <p:txBody>
          <a:bodyPr>
            <a:normAutofit/>
          </a:bodyPr>
          <a:lstStyle/>
          <a:p>
            <a:r>
              <a:rPr lang="it-IT" sz="2800">
                <a:hlinkClick r:id="rId2"/>
              </a:rPr>
              <a:t>https://twiki.cern.ch/twiki/bin/view/LCG/MwOsSupportDetails</a:t>
            </a:r>
            <a:endParaRPr lang="it-IT" sz="2800"/>
          </a:p>
          <a:p>
            <a:endParaRPr lang="it-IT"/>
          </a:p>
        </p:txBody>
      </p:sp>
      <p:sp>
        <p:nvSpPr>
          <p:cNvPr id="7" name="TextBox 6">
            <a:extLst>
              <a:ext uri="{FF2B5EF4-FFF2-40B4-BE49-F238E27FC236}">
                <a16:creationId xmlns:a16="http://schemas.microsoft.com/office/drawing/2014/main" id="{38D01BC8-2ABD-1610-1BFC-82704BD5972F}"/>
              </a:ext>
            </a:extLst>
          </p:cNvPr>
          <p:cNvSpPr txBox="1"/>
          <p:nvPr/>
        </p:nvSpPr>
        <p:spPr>
          <a:xfrm>
            <a:off x="835378" y="2246488"/>
            <a:ext cx="10487378" cy="3416320"/>
          </a:xfrm>
          <a:prstGeom prst="rect">
            <a:avLst/>
          </a:prstGeom>
          <a:noFill/>
        </p:spPr>
        <p:txBody>
          <a:bodyPr wrap="square" numCol="2">
            <a:spAutoFit/>
          </a:bodyPr>
          <a:lstStyle/>
          <a:p>
            <a:pPr marL="285750" indent="-285750">
              <a:buFont typeface="Arial" panose="020B0604020202020204" pitchFamily="34" charset="0"/>
              <a:buChar char="•"/>
            </a:pPr>
            <a:r>
              <a:rPr lang="it-IT" sz="2400" err="1"/>
              <a:t>apptainer</a:t>
            </a:r>
            <a:r>
              <a:rPr lang="it-IT" sz="2400"/>
              <a:t>, </a:t>
            </a:r>
            <a:r>
              <a:rPr lang="it-IT" sz="2400" err="1"/>
              <a:t>gridsite</a:t>
            </a:r>
            <a:r>
              <a:rPr lang="it-IT" sz="2400"/>
              <a:t>, </a:t>
            </a:r>
            <a:r>
              <a:rPr lang="it-IT" sz="2400" err="1"/>
              <a:t>edg-mkgridmap</a:t>
            </a:r>
            <a:r>
              <a:rPr lang="it-IT" sz="2400"/>
              <a:t>, VOMS client 	</a:t>
            </a:r>
            <a:r>
              <a:rPr lang="it-IT" sz="2400">
                <a:sym typeface="Wingdings" panose="05000000000000000000" pitchFamily="2" charset="2"/>
              </a:rPr>
              <a:t> disponibili</a:t>
            </a:r>
            <a:endParaRPr lang="it-IT" sz="2400"/>
          </a:p>
          <a:p>
            <a:pPr marL="285750" indent="-285750">
              <a:buFont typeface="Arial" panose="020B0604020202020204" pitchFamily="34" charset="0"/>
              <a:buChar char="•"/>
            </a:pPr>
            <a:r>
              <a:rPr lang="it-IT" sz="2400"/>
              <a:t>BDII 				</a:t>
            </a:r>
            <a:r>
              <a:rPr lang="it-IT" sz="2400">
                <a:sym typeface="Wingdings" panose="05000000000000000000" pitchFamily="2" charset="2"/>
              </a:rPr>
              <a:t> 2022 Q4</a:t>
            </a:r>
          </a:p>
          <a:p>
            <a:pPr marL="285750" indent="-285750">
              <a:buFont typeface="Arial" panose="020B0604020202020204" pitchFamily="34" charset="0"/>
              <a:buChar char="•"/>
            </a:pPr>
            <a:r>
              <a:rPr lang="it-IT" sz="2400">
                <a:sym typeface="Wingdings" panose="05000000000000000000" pitchFamily="2" charset="2"/>
              </a:rPr>
              <a:t>CVMFS 			 2022 Q1</a:t>
            </a:r>
          </a:p>
          <a:p>
            <a:pPr marL="285750" indent="-285750">
              <a:buFont typeface="Arial" panose="020B0604020202020204" pitchFamily="34" charset="0"/>
              <a:buChar char="•"/>
            </a:pPr>
            <a:r>
              <a:rPr lang="it-IT" sz="2400" err="1">
                <a:sym typeface="Wingdings" panose="05000000000000000000" pitchFamily="2" charset="2"/>
              </a:rPr>
              <a:t>Frontier-squid</a:t>
            </a:r>
            <a:r>
              <a:rPr lang="it-IT" sz="2400">
                <a:sym typeface="Wingdings" panose="05000000000000000000" pitchFamily="2" charset="2"/>
              </a:rPr>
              <a:t> 	 2022 Q2</a:t>
            </a:r>
            <a:r>
              <a:rPr lang="it-IT" sz="2400"/>
              <a:t> </a:t>
            </a:r>
          </a:p>
          <a:p>
            <a:pPr marL="285750" indent="-285750">
              <a:buFont typeface="Arial" panose="020B0604020202020204" pitchFamily="34" charset="0"/>
              <a:buChar char="•"/>
            </a:pPr>
            <a:r>
              <a:rPr lang="it-IT" sz="2400"/>
              <a:t>HTCondor 		</a:t>
            </a:r>
            <a:r>
              <a:rPr lang="it-IT" sz="2400">
                <a:sym typeface="Wingdings" panose="05000000000000000000" pitchFamily="2" charset="2"/>
              </a:rPr>
              <a:t> 2022 Q2</a:t>
            </a:r>
          </a:p>
          <a:p>
            <a:pPr marL="285750" indent="-285750">
              <a:buFont typeface="Arial" panose="020B0604020202020204" pitchFamily="34" charset="0"/>
              <a:buChar char="•"/>
            </a:pPr>
            <a:r>
              <a:rPr lang="it-IT" sz="2400">
                <a:sym typeface="Wingdings" panose="05000000000000000000" pitchFamily="2" charset="2"/>
              </a:rPr>
              <a:t>IAM 				 2022 Q3</a:t>
            </a:r>
          </a:p>
          <a:p>
            <a:pPr marL="285750" indent="-285750">
              <a:buFont typeface="Arial" panose="020B0604020202020204" pitchFamily="34" charset="0"/>
              <a:buChar char="•"/>
            </a:pPr>
            <a:r>
              <a:rPr lang="it-IT" sz="2400">
                <a:sym typeface="Wingdings" panose="05000000000000000000" pitchFamily="2" charset="2"/>
              </a:rPr>
              <a:t>LCAS/LCMAPS 	 2022 Q4</a:t>
            </a:r>
          </a:p>
          <a:p>
            <a:pPr marL="285750" indent="-285750">
              <a:buFont typeface="Arial" panose="020B0604020202020204" pitchFamily="34" charset="0"/>
              <a:buChar char="•"/>
            </a:pPr>
            <a:r>
              <a:rPr lang="it-IT" sz="2400">
                <a:sym typeface="Wingdings" panose="05000000000000000000" pitchFamily="2" charset="2"/>
              </a:rPr>
              <a:t>PerfSONAR 		 2023 Q2</a:t>
            </a:r>
          </a:p>
          <a:p>
            <a:pPr marL="285750" indent="-285750">
              <a:buFont typeface="Arial" panose="020B0604020202020204" pitchFamily="34" charset="0"/>
              <a:buChar char="•"/>
            </a:pPr>
            <a:r>
              <a:rPr lang="it-IT" sz="2400">
                <a:solidFill>
                  <a:srgbClr val="FF0000"/>
                </a:solidFill>
                <a:sym typeface="Wingdings" panose="05000000000000000000" pitchFamily="2" charset="2"/>
              </a:rPr>
              <a:t>UI</a:t>
            </a:r>
          </a:p>
          <a:p>
            <a:pPr marL="285750" indent="-285750">
              <a:buFont typeface="Arial" panose="020B0604020202020204" pitchFamily="34" charset="0"/>
              <a:buChar char="•"/>
            </a:pPr>
            <a:r>
              <a:rPr lang="it-IT" sz="2400">
                <a:solidFill>
                  <a:srgbClr val="FF0000"/>
                </a:solidFill>
                <a:sym typeface="Wingdings" panose="05000000000000000000" pitchFamily="2" charset="2"/>
              </a:rPr>
              <a:t>VOBOX</a:t>
            </a:r>
          </a:p>
          <a:p>
            <a:pPr marL="285750" indent="-285750">
              <a:buFont typeface="Arial" panose="020B0604020202020204" pitchFamily="34" charset="0"/>
              <a:buChar char="•"/>
            </a:pPr>
            <a:r>
              <a:rPr lang="it-IT" sz="2400">
                <a:solidFill>
                  <a:srgbClr val="FF0000"/>
                </a:solidFill>
                <a:sym typeface="Wingdings" panose="05000000000000000000" pitchFamily="2" charset="2"/>
              </a:rPr>
              <a:t>WN</a:t>
            </a:r>
          </a:p>
          <a:p>
            <a:pPr marL="285750" indent="-285750">
              <a:buFont typeface="Arial" panose="020B0604020202020204" pitchFamily="34" charset="0"/>
              <a:buChar char="•"/>
            </a:pPr>
            <a:endParaRPr lang="it-IT" sz="2400">
              <a:solidFill>
                <a:srgbClr val="FF0000"/>
              </a:solidFill>
              <a:sym typeface="Wingdings" panose="05000000000000000000" pitchFamily="2" charset="2"/>
            </a:endParaRPr>
          </a:p>
          <a:p>
            <a:pPr marL="285750" indent="-285750">
              <a:buFont typeface="Arial" panose="020B0604020202020204" pitchFamily="34" charset="0"/>
              <a:buChar char="•"/>
            </a:pPr>
            <a:endParaRPr lang="it-IT" sz="2400">
              <a:solidFill>
                <a:srgbClr val="FF0000"/>
              </a:solidFill>
              <a:sym typeface="Wingdings" panose="05000000000000000000" pitchFamily="2" charset="2"/>
            </a:endParaRPr>
          </a:p>
          <a:p>
            <a:pPr marL="285750" indent="-285750">
              <a:buFont typeface="Arial" panose="020B0604020202020204" pitchFamily="34" charset="0"/>
              <a:buChar char="•"/>
            </a:pPr>
            <a:endParaRPr lang="it-IT" sz="2400">
              <a:solidFill>
                <a:srgbClr val="FF0000"/>
              </a:solidFill>
              <a:sym typeface="Wingdings" panose="05000000000000000000" pitchFamily="2" charset="2"/>
            </a:endParaRPr>
          </a:p>
          <a:p>
            <a:pPr marL="285750" indent="-285750">
              <a:buFont typeface="Arial" panose="020B0604020202020204" pitchFamily="34" charset="0"/>
              <a:buChar char="•"/>
            </a:pPr>
            <a:endParaRPr lang="it-IT" sz="2400">
              <a:solidFill>
                <a:srgbClr val="FF0000"/>
              </a:solidFill>
              <a:sym typeface="Wingdings" panose="05000000000000000000" pitchFamily="2" charset="2"/>
            </a:endParaRPr>
          </a:p>
          <a:p>
            <a:pPr marL="285750" indent="-285750">
              <a:buFont typeface="Arial" panose="020B0604020202020204" pitchFamily="34" charset="0"/>
              <a:buChar char="•"/>
            </a:pPr>
            <a:endParaRPr lang="it-IT" sz="2000">
              <a:solidFill>
                <a:srgbClr val="FF0000"/>
              </a:solidFill>
            </a:endParaRPr>
          </a:p>
        </p:txBody>
      </p:sp>
      <p:pic>
        <p:nvPicPr>
          <p:cNvPr id="8" name="Picture 7">
            <a:extLst>
              <a:ext uri="{FF2B5EF4-FFF2-40B4-BE49-F238E27FC236}">
                <a16:creationId xmlns:a16="http://schemas.microsoft.com/office/drawing/2014/main" id="{8712E84A-9897-1543-AEB3-ACE335D797BA}"/>
              </a:ext>
            </a:extLst>
          </p:cNvPr>
          <p:cNvPicPr>
            <a:picLocks noChangeAspect="1"/>
          </p:cNvPicPr>
          <p:nvPr/>
        </p:nvPicPr>
        <p:blipFill>
          <a:blip r:embed="rId3"/>
          <a:stretch>
            <a:fillRect/>
          </a:stretch>
        </p:blipFill>
        <p:spPr>
          <a:xfrm>
            <a:off x="7702284" y="2111181"/>
            <a:ext cx="1684867" cy="2246490"/>
          </a:xfrm>
          <a:prstGeom prst="rect">
            <a:avLst/>
          </a:prstGeom>
        </p:spPr>
      </p:pic>
      <p:pic>
        <p:nvPicPr>
          <p:cNvPr id="10" name="Picture 9" descr="Icon&#10;&#10;Description automatically generated">
            <a:extLst>
              <a:ext uri="{FF2B5EF4-FFF2-40B4-BE49-F238E27FC236}">
                <a16:creationId xmlns:a16="http://schemas.microsoft.com/office/drawing/2014/main" id="{14661EDD-D4A0-E1EE-147C-AA73C3362BA9}"/>
              </a:ext>
            </a:extLst>
          </p:cNvPr>
          <p:cNvPicPr>
            <a:picLocks noChangeAspect="1"/>
          </p:cNvPicPr>
          <p:nvPr/>
        </p:nvPicPr>
        <p:blipFill>
          <a:blip r:embed="rId4"/>
          <a:stretch>
            <a:fillRect/>
          </a:stretch>
        </p:blipFill>
        <p:spPr>
          <a:xfrm>
            <a:off x="417579" y="3733376"/>
            <a:ext cx="383970" cy="370531"/>
          </a:xfrm>
          <a:prstGeom prst="rect">
            <a:avLst/>
          </a:prstGeom>
        </p:spPr>
      </p:pic>
      <p:pic>
        <p:nvPicPr>
          <p:cNvPr id="12" name="Picture 11" descr="Icon&#10;&#10;Description automatically generated">
            <a:extLst>
              <a:ext uri="{FF2B5EF4-FFF2-40B4-BE49-F238E27FC236}">
                <a16:creationId xmlns:a16="http://schemas.microsoft.com/office/drawing/2014/main" id="{9B75A1F0-5711-0196-92CD-F41A0EFEFB3A}"/>
              </a:ext>
            </a:extLst>
          </p:cNvPr>
          <p:cNvPicPr>
            <a:picLocks noChangeAspect="1"/>
          </p:cNvPicPr>
          <p:nvPr/>
        </p:nvPicPr>
        <p:blipFill>
          <a:blip r:embed="rId4"/>
          <a:stretch>
            <a:fillRect/>
          </a:stretch>
        </p:blipFill>
        <p:spPr>
          <a:xfrm>
            <a:off x="417579" y="3013806"/>
            <a:ext cx="383970" cy="313691"/>
          </a:xfrm>
          <a:prstGeom prst="rect">
            <a:avLst/>
          </a:prstGeom>
        </p:spPr>
      </p:pic>
      <p:sp>
        <p:nvSpPr>
          <p:cNvPr id="13" name="Content Placeholder 2">
            <a:extLst>
              <a:ext uri="{FF2B5EF4-FFF2-40B4-BE49-F238E27FC236}">
                <a16:creationId xmlns:a16="http://schemas.microsoft.com/office/drawing/2014/main" id="{D8BC3AF7-44BB-8B75-18B5-83BAC318881B}"/>
              </a:ext>
            </a:extLst>
          </p:cNvPr>
          <p:cNvSpPr txBox="1">
            <a:spLocks/>
          </p:cNvSpPr>
          <p:nvPr/>
        </p:nvSpPr>
        <p:spPr>
          <a:xfrm>
            <a:off x="609600" y="5739898"/>
            <a:ext cx="10972800" cy="6575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2800">
                <a:solidFill>
                  <a:schemeClr val="accent4">
                    <a:lumMod val="75000"/>
                  </a:schemeClr>
                </a:solidFill>
              </a:rPr>
              <a:t>Repository UMD-5 ancora «vuoti», molti rpm in EPEL</a:t>
            </a:r>
          </a:p>
          <a:p>
            <a:endParaRPr lang="it-IT"/>
          </a:p>
        </p:txBody>
      </p:sp>
      <p:sp>
        <p:nvSpPr>
          <p:cNvPr id="6" name="Slide Number Placeholder 5">
            <a:extLst>
              <a:ext uri="{FF2B5EF4-FFF2-40B4-BE49-F238E27FC236}">
                <a16:creationId xmlns:a16="http://schemas.microsoft.com/office/drawing/2014/main" id="{60EBADCC-78D7-8338-FAF4-2B03E3B0A51C}"/>
              </a:ext>
            </a:extLst>
          </p:cNvPr>
          <p:cNvSpPr>
            <a:spLocks noGrp="1"/>
          </p:cNvSpPr>
          <p:nvPr>
            <p:ph type="sldNum" sz="quarter" idx="12"/>
          </p:nvPr>
        </p:nvSpPr>
        <p:spPr/>
        <p:txBody>
          <a:bodyPr/>
          <a:lstStyle/>
          <a:p>
            <a:fld id="{5DF42116-CFBC-114E-87D6-955185AACA51}" type="slidenum">
              <a:rPr lang="it-IT" smtClean="0"/>
              <a:pPr/>
              <a:t>20</a:t>
            </a:fld>
            <a:endParaRPr lang="it-IT"/>
          </a:p>
        </p:txBody>
      </p:sp>
    </p:spTree>
    <p:extLst>
      <p:ext uri="{BB962C8B-B14F-4D97-AF65-F5344CB8AC3E}">
        <p14:creationId xmlns:p14="http://schemas.microsoft.com/office/powerpoint/2010/main" val="1197468039"/>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2212974"/>
          </a:xfrm>
        </p:spPr>
        <p:txBody>
          <a:bodyPr>
            <a:normAutofit/>
          </a:bodyPr>
          <a:lstStyle/>
          <a:p>
            <a:r>
              <a:rPr lang="it-IT" noProof="0"/>
              <a:t>Backup slides</a:t>
            </a:r>
          </a:p>
        </p:txBody>
      </p:sp>
    </p:spTree>
    <p:extLst>
      <p:ext uri="{BB962C8B-B14F-4D97-AF65-F5344CB8AC3E}">
        <p14:creationId xmlns:p14="http://schemas.microsoft.com/office/powerpoint/2010/main" val="280105396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B669-A35B-1F35-D399-0025AADE92B0}"/>
              </a:ext>
            </a:extLst>
          </p:cNvPr>
          <p:cNvSpPr>
            <a:spLocks noGrp="1"/>
          </p:cNvSpPr>
          <p:nvPr>
            <p:ph type="title"/>
          </p:nvPr>
        </p:nvSpPr>
        <p:spPr/>
        <p:txBody>
          <a:bodyPr/>
          <a:lstStyle/>
          <a:p>
            <a:r>
              <a:rPr lang="it-IT"/>
              <a:t>Backup slide: migrazione CS8/9 a Alma8/9</a:t>
            </a:r>
          </a:p>
        </p:txBody>
      </p:sp>
      <p:sp>
        <p:nvSpPr>
          <p:cNvPr id="3" name="Content Placeholder 2">
            <a:extLst>
              <a:ext uri="{FF2B5EF4-FFF2-40B4-BE49-F238E27FC236}">
                <a16:creationId xmlns:a16="http://schemas.microsoft.com/office/drawing/2014/main" id="{E582FA58-6823-E575-43D4-81B411F7E898}"/>
              </a:ext>
            </a:extLst>
          </p:cNvPr>
          <p:cNvSpPr>
            <a:spLocks noGrp="1"/>
          </p:cNvSpPr>
          <p:nvPr>
            <p:ph idx="1"/>
          </p:nvPr>
        </p:nvSpPr>
        <p:spPr/>
        <p:txBody>
          <a:bodyPr>
            <a:normAutofit fontScale="62500" lnSpcReduction="20000"/>
          </a:bodyPr>
          <a:lstStyle/>
          <a:p>
            <a:pPr marL="0" indent="0">
              <a:buNone/>
            </a:pPr>
            <a:r>
              <a:rPr lang="it-IT" err="1">
                <a:effectLst/>
                <a:latin typeface="Courier New" panose="02070309020205020404" pitchFamily="49" charset="0"/>
              </a:rPr>
              <a:t>dnf</a:t>
            </a:r>
            <a:r>
              <a:rPr lang="it-IT">
                <a:effectLst/>
                <a:latin typeface="Courier New" panose="02070309020205020404" pitchFamily="49" charset="0"/>
              </a:rPr>
              <a:t> </a:t>
            </a:r>
            <a:r>
              <a:rPr lang="it-IT" err="1">
                <a:effectLst/>
                <a:latin typeface="Courier New" panose="02070309020205020404" pitchFamily="49" charset="0"/>
              </a:rPr>
              <a:t>remove</a:t>
            </a:r>
            <a:r>
              <a:rPr lang="it-IT">
                <a:effectLst/>
                <a:latin typeface="Courier New" panose="02070309020205020404" pitchFamily="49" charset="0"/>
              </a:rPr>
              <a:t> </a:t>
            </a:r>
            <a:r>
              <a:rPr lang="it-IT" err="1">
                <a:effectLst/>
                <a:latin typeface="Courier New" panose="02070309020205020404" pitchFamily="49" charset="0"/>
              </a:rPr>
              <a:t>epel</a:t>
            </a:r>
            <a:r>
              <a:rPr lang="it-IT">
                <a:effectLst/>
                <a:latin typeface="Courier New" panose="02070309020205020404" pitchFamily="49" charset="0"/>
              </a:rPr>
              <a:t>-</a:t>
            </a:r>
            <a:r>
              <a:rPr lang="it-IT" err="1">
                <a:effectLst/>
                <a:latin typeface="Courier New" panose="02070309020205020404" pitchFamily="49" charset="0"/>
              </a:rPr>
              <a:t>next</a:t>
            </a:r>
            <a:r>
              <a:rPr lang="it-IT">
                <a:effectLst/>
                <a:latin typeface="Courier New" panose="02070309020205020404" pitchFamily="49" charset="0"/>
              </a:rPr>
              <a:t>-release</a:t>
            </a:r>
          </a:p>
          <a:p>
            <a:pPr marL="0" indent="0">
              <a:buNone/>
            </a:pPr>
            <a:br>
              <a:rPr lang="it-IT"/>
            </a:br>
            <a:r>
              <a:rPr lang="it-IT" b="1">
                <a:effectLst/>
              </a:rPr>
              <a:t># Migrate from </a:t>
            </a:r>
            <a:r>
              <a:rPr lang="it-IT" b="1" err="1">
                <a:effectLst/>
              </a:rPr>
              <a:t>CentOS</a:t>
            </a:r>
            <a:r>
              <a:rPr lang="it-IT" b="1">
                <a:effectLst/>
              </a:rPr>
              <a:t> Stream to </a:t>
            </a:r>
            <a:r>
              <a:rPr lang="it-IT" b="1" err="1">
                <a:effectLst/>
              </a:rPr>
              <a:t>AlmaLinux</a:t>
            </a:r>
            <a:br>
              <a:rPr lang="it-IT"/>
            </a:br>
            <a:r>
              <a:rPr lang="it-IT" err="1">
                <a:effectLst/>
                <a:latin typeface="Courier New" panose="02070309020205020404" pitchFamily="49" charset="0"/>
              </a:rPr>
              <a:t>dnf</a:t>
            </a:r>
            <a:r>
              <a:rPr lang="it-IT">
                <a:effectLst/>
                <a:latin typeface="Courier New" panose="02070309020205020404" pitchFamily="49" charset="0"/>
              </a:rPr>
              <a:t> --</a:t>
            </a:r>
            <a:r>
              <a:rPr lang="it-IT" err="1">
                <a:effectLst/>
                <a:latin typeface="Courier New" panose="02070309020205020404" pitchFamily="49" charset="0"/>
              </a:rPr>
              <a:t>nogpgcheck</a:t>
            </a:r>
            <a:r>
              <a:rPr lang="it-IT">
                <a:effectLst/>
                <a:latin typeface="Courier New" panose="02070309020205020404" pitchFamily="49" charset="0"/>
              </a:rPr>
              <a:t> --</a:t>
            </a:r>
            <a:r>
              <a:rPr lang="it-IT" err="1">
                <a:effectLst/>
                <a:latin typeface="Courier New" panose="02070309020205020404" pitchFamily="49" charset="0"/>
              </a:rPr>
              <a:t>repofrompath</a:t>
            </a:r>
            <a:r>
              <a:rPr lang="it-IT">
                <a:effectLst/>
                <a:latin typeface="Courier New" panose="02070309020205020404" pitchFamily="49" charset="0"/>
              </a:rPr>
              <a:t>='</a:t>
            </a:r>
            <a:r>
              <a:rPr lang="it-IT" err="1">
                <a:effectLst/>
                <a:latin typeface="Courier New" panose="02070309020205020404" pitchFamily="49" charset="0"/>
              </a:rPr>
              <a:t>tmpcern</a:t>
            </a:r>
            <a:r>
              <a:rPr lang="it-IT">
                <a:effectLst/>
                <a:latin typeface="Courier New" panose="02070309020205020404" pitchFamily="49" charset="0"/>
              </a:rPr>
              <a:t>, https://linuxsoft.cern.ch/</a:t>
            </a:r>
            <a:r>
              <a:rPr lang="it-IT" err="1">
                <a:effectLst/>
                <a:latin typeface="Courier New" panose="02070309020205020404" pitchFamily="49" charset="0"/>
              </a:rPr>
              <a:t>cern</a:t>
            </a:r>
            <a:r>
              <a:rPr lang="it-IT">
                <a:effectLst/>
                <a:latin typeface="Courier New" panose="02070309020205020404" pitchFamily="49" charset="0"/>
              </a:rPr>
              <a:t>/alma/$</a:t>
            </a:r>
            <a:r>
              <a:rPr lang="it-IT" err="1">
                <a:effectLst/>
                <a:latin typeface="Courier New" panose="02070309020205020404" pitchFamily="49" charset="0"/>
              </a:rPr>
              <a:t>releasever</a:t>
            </a:r>
            <a:r>
              <a:rPr lang="it-IT">
                <a:effectLst/>
                <a:latin typeface="Courier New" panose="02070309020205020404" pitchFamily="49" charset="0"/>
              </a:rPr>
              <a:t>/CERN/$</a:t>
            </a:r>
            <a:r>
              <a:rPr lang="it-IT" err="1">
                <a:effectLst/>
                <a:latin typeface="Courier New" panose="02070309020205020404" pitchFamily="49" charset="0"/>
              </a:rPr>
              <a:t>basearch</a:t>
            </a:r>
            <a:r>
              <a:rPr lang="it-IT">
                <a:effectLst/>
                <a:latin typeface="Courier New" panose="02070309020205020404" pitchFamily="49" charset="0"/>
              </a:rPr>
              <a:t>/’ </a:t>
            </a:r>
            <a:br>
              <a:rPr lang="it-IT">
                <a:effectLst/>
                <a:latin typeface="Courier New" panose="02070309020205020404" pitchFamily="49" charset="0"/>
              </a:rPr>
            </a:br>
            <a:r>
              <a:rPr lang="it-IT">
                <a:effectLst/>
                <a:latin typeface="Courier New" panose="02070309020205020404" pitchFamily="49" charset="0"/>
              </a:rPr>
              <a:t>swap </a:t>
            </a:r>
            <a:r>
              <a:rPr lang="it-IT" err="1">
                <a:effectLst/>
                <a:latin typeface="Courier New" panose="02070309020205020404" pitchFamily="49" charset="0"/>
              </a:rPr>
              <a:t>centos</a:t>
            </a:r>
            <a:r>
              <a:rPr lang="it-IT">
                <a:effectLst/>
                <a:latin typeface="Courier New" panose="02070309020205020404" pitchFamily="49" charset="0"/>
              </a:rPr>
              <a:t>-stream-release </a:t>
            </a:r>
            <a:r>
              <a:rPr lang="it-IT" err="1">
                <a:effectLst/>
                <a:latin typeface="Courier New" panose="02070309020205020404" pitchFamily="49" charset="0"/>
              </a:rPr>
              <a:t>almalinux</a:t>
            </a:r>
            <a:r>
              <a:rPr lang="it-IT">
                <a:effectLst/>
                <a:latin typeface="Courier New" panose="02070309020205020404" pitchFamily="49" charset="0"/>
              </a:rPr>
              <a:t>-release</a:t>
            </a:r>
          </a:p>
          <a:p>
            <a:pPr marL="0" indent="0">
              <a:buNone/>
            </a:pPr>
            <a:br>
              <a:rPr lang="it-IT"/>
            </a:br>
            <a:r>
              <a:rPr lang="it-IT" b="1">
                <a:effectLst/>
              </a:rPr>
              <a:t># Migrate from </a:t>
            </a:r>
            <a:r>
              <a:rPr lang="it-IT" b="1" err="1">
                <a:effectLst/>
              </a:rPr>
              <a:t>CentOS</a:t>
            </a:r>
            <a:r>
              <a:rPr lang="it-IT" b="1">
                <a:effectLst/>
              </a:rPr>
              <a:t> Stream to RHEL</a:t>
            </a:r>
            <a:br>
              <a:rPr lang="it-IT"/>
            </a:br>
            <a:r>
              <a:rPr lang="it-IT" err="1">
                <a:effectLst/>
                <a:latin typeface="Courier New" panose="02070309020205020404" pitchFamily="49" charset="0"/>
              </a:rPr>
              <a:t>dnf</a:t>
            </a:r>
            <a:r>
              <a:rPr lang="it-IT">
                <a:effectLst/>
                <a:latin typeface="Courier New" panose="02070309020205020404" pitchFamily="49" charset="0"/>
              </a:rPr>
              <a:t> --</a:t>
            </a:r>
            <a:r>
              <a:rPr lang="it-IT" err="1">
                <a:effectLst/>
                <a:latin typeface="Courier New" panose="02070309020205020404" pitchFamily="49" charset="0"/>
              </a:rPr>
              <a:t>nogpgcheck</a:t>
            </a:r>
            <a:r>
              <a:rPr lang="it-IT">
                <a:effectLst/>
                <a:latin typeface="Courier New" panose="02070309020205020404" pitchFamily="49" charset="0"/>
              </a:rPr>
              <a:t> --</a:t>
            </a:r>
            <a:r>
              <a:rPr lang="it-IT" err="1">
                <a:effectLst/>
                <a:latin typeface="Courier New" panose="02070309020205020404" pitchFamily="49" charset="0"/>
              </a:rPr>
              <a:t>repofrompath</a:t>
            </a:r>
            <a:r>
              <a:rPr lang="it-IT">
                <a:effectLst/>
                <a:latin typeface="Courier New" panose="02070309020205020404" pitchFamily="49" charset="0"/>
              </a:rPr>
              <a:t>='</a:t>
            </a:r>
            <a:r>
              <a:rPr lang="it-IT" err="1">
                <a:effectLst/>
                <a:latin typeface="Courier New" panose="02070309020205020404" pitchFamily="49" charset="0"/>
              </a:rPr>
              <a:t>tmpcern</a:t>
            </a:r>
            <a:r>
              <a:rPr lang="it-IT">
                <a:effectLst/>
                <a:latin typeface="Courier New" panose="02070309020205020404" pitchFamily="49" charset="0"/>
              </a:rPr>
              <a:t>, https://linuxsoft.cern.ch/</a:t>
            </a:r>
            <a:r>
              <a:rPr lang="it-IT" err="1">
                <a:effectLst/>
                <a:latin typeface="Courier New" panose="02070309020205020404" pitchFamily="49" charset="0"/>
              </a:rPr>
              <a:t>cern</a:t>
            </a:r>
            <a:r>
              <a:rPr lang="it-IT">
                <a:effectLst/>
                <a:latin typeface="Courier New" panose="02070309020205020404" pitchFamily="49" charset="0"/>
              </a:rPr>
              <a:t>/</a:t>
            </a:r>
            <a:r>
              <a:rPr lang="it-IT" err="1">
                <a:effectLst/>
                <a:latin typeface="Courier New" panose="02070309020205020404" pitchFamily="49" charset="0"/>
              </a:rPr>
              <a:t>rhel</a:t>
            </a:r>
            <a:r>
              <a:rPr lang="it-IT">
                <a:effectLst/>
                <a:latin typeface="Courier New" panose="02070309020205020404" pitchFamily="49" charset="0"/>
              </a:rPr>
              <a:t>/$</a:t>
            </a:r>
            <a:r>
              <a:rPr lang="it-IT" err="1">
                <a:effectLst/>
                <a:latin typeface="Courier New" panose="02070309020205020404" pitchFamily="49" charset="0"/>
              </a:rPr>
              <a:t>releasever</a:t>
            </a:r>
            <a:r>
              <a:rPr lang="it-IT">
                <a:effectLst/>
                <a:latin typeface="Courier New" panose="02070309020205020404" pitchFamily="49" charset="0"/>
              </a:rPr>
              <a:t>/CERN/$</a:t>
            </a:r>
            <a:r>
              <a:rPr lang="it-IT" err="1">
                <a:effectLst/>
                <a:latin typeface="Courier New" panose="02070309020205020404" pitchFamily="49" charset="0"/>
              </a:rPr>
              <a:t>basearch</a:t>
            </a:r>
            <a:r>
              <a:rPr lang="it-IT">
                <a:effectLst/>
                <a:latin typeface="Courier New" panose="02070309020205020404" pitchFamily="49" charset="0"/>
              </a:rPr>
              <a:t>/’ </a:t>
            </a:r>
            <a:br>
              <a:rPr lang="it-IT">
                <a:effectLst/>
                <a:latin typeface="Courier New" panose="02070309020205020404" pitchFamily="49" charset="0"/>
              </a:rPr>
            </a:br>
            <a:r>
              <a:rPr lang="it-IT">
                <a:effectLst/>
                <a:latin typeface="Courier New" panose="02070309020205020404" pitchFamily="49" charset="0"/>
              </a:rPr>
              <a:t>swap </a:t>
            </a:r>
            <a:r>
              <a:rPr lang="it-IT" err="1">
                <a:effectLst/>
                <a:latin typeface="Courier New" panose="02070309020205020404" pitchFamily="49" charset="0"/>
              </a:rPr>
              <a:t>centos</a:t>
            </a:r>
            <a:r>
              <a:rPr lang="it-IT">
                <a:effectLst/>
                <a:latin typeface="Courier New" panose="02070309020205020404" pitchFamily="49" charset="0"/>
              </a:rPr>
              <a:t>-stream-release </a:t>
            </a:r>
            <a:r>
              <a:rPr lang="it-IT" err="1">
                <a:effectLst/>
                <a:latin typeface="Courier New" panose="02070309020205020404" pitchFamily="49" charset="0"/>
              </a:rPr>
              <a:t>redhat</a:t>
            </a:r>
            <a:r>
              <a:rPr lang="it-IT">
                <a:effectLst/>
                <a:latin typeface="Courier New" panose="02070309020205020404" pitchFamily="49" charset="0"/>
              </a:rPr>
              <a:t>-release</a:t>
            </a:r>
            <a:br>
              <a:rPr lang="it-IT"/>
            </a:br>
            <a:endParaRPr lang="it-IT"/>
          </a:p>
          <a:p>
            <a:pPr marL="0" indent="0">
              <a:buNone/>
            </a:pPr>
            <a:r>
              <a:rPr lang="it-IT" b="1">
                <a:effectLst/>
              </a:rPr>
              <a:t># Common steps</a:t>
            </a:r>
            <a:br>
              <a:rPr lang="it-IT"/>
            </a:br>
            <a:r>
              <a:rPr lang="it-IT" err="1">
                <a:effectLst/>
                <a:latin typeface="Courier New" panose="02070309020205020404" pitchFamily="49" charset="0"/>
              </a:rPr>
              <a:t>dnf</a:t>
            </a:r>
            <a:r>
              <a:rPr lang="it-IT">
                <a:effectLst/>
                <a:latin typeface="Courier New" panose="02070309020205020404" pitchFamily="49" charset="0"/>
              </a:rPr>
              <a:t> </a:t>
            </a:r>
            <a:r>
              <a:rPr lang="it-IT" err="1">
                <a:effectLst/>
                <a:latin typeface="Courier New" panose="02070309020205020404" pitchFamily="49" charset="0"/>
              </a:rPr>
              <a:t>distro-sync</a:t>
            </a:r>
            <a:r>
              <a:rPr lang="it-IT">
                <a:effectLst/>
                <a:latin typeface="Courier New" panose="02070309020205020404" pitchFamily="49" charset="0"/>
              </a:rPr>
              <a:t> </a:t>
            </a:r>
            <a:r>
              <a:rPr lang="it-IT">
                <a:effectLst/>
                <a:latin typeface="Arial" panose="020B0604020202020204" pitchFamily="34" charset="0"/>
              </a:rPr>
              <a:t>–</a:t>
            </a:r>
            <a:r>
              <a:rPr lang="it-IT" err="1">
                <a:effectLst/>
                <a:latin typeface="Courier New" panose="02070309020205020404" pitchFamily="49" charset="0"/>
              </a:rPr>
              <a:t>allowerasing</a:t>
            </a:r>
            <a:r>
              <a:rPr lang="it-IT">
                <a:effectLst/>
                <a:latin typeface="Courier New" panose="02070309020205020404" pitchFamily="49" charset="0"/>
              </a:rPr>
              <a:t> --</a:t>
            </a:r>
            <a:r>
              <a:rPr lang="it-IT" err="1">
                <a:effectLst/>
                <a:latin typeface="Courier New" panose="02070309020205020404" pitchFamily="49" charset="0"/>
              </a:rPr>
              <a:t>disablerepo</a:t>
            </a:r>
            <a:r>
              <a:rPr lang="it-IT">
                <a:effectLst/>
                <a:latin typeface="Courier New" panose="02070309020205020404" pitchFamily="49" charset="0"/>
              </a:rPr>
              <a:t>=</a:t>
            </a:r>
            <a:r>
              <a:rPr lang="it-IT" err="1">
                <a:effectLst/>
                <a:latin typeface="Courier New" panose="02070309020205020404" pitchFamily="49" charset="0"/>
              </a:rPr>
              <a:t>openafs</a:t>
            </a:r>
            <a:r>
              <a:rPr lang="it-IT">
                <a:effectLst/>
                <a:latin typeface="Courier New" panose="02070309020205020404" pitchFamily="49" charset="0"/>
              </a:rPr>
              <a:t>*</a:t>
            </a:r>
            <a:br>
              <a:rPr lang="it-IT"/>
            </a:br>
            <a:r>
              <a:rPr lang="it-IT" err="1">
                <a:effectLst/>
                <a:latin typeface="Courier New" panose="02070309020205020404" pitchFamily="49" charset="0"/>
              </a:rPr>
              <a:t>dnf</a:t>
            </a:r>
            <a:r>
              <a:rPr lang="it-IT">
                <a:effectLst/>
                <a:latin typeface="Courier New" panose="02070309020205020404" pitchFamily="49" charset="0"/>
              </a:rPr>
              <a:t> </a:t>
            </a:r>
            <a:r>
              <a:rPr lang="it-IT" err="1">
                <a:effectLst/>
                <a:latin typeface="Courier New" panose="02070309020205020404" pitchFamily="49" charset="0"/>
              </a:rPr>
              <a:t>distro-sync</a:t>
            </a:r>
            <a:br>
              <a:rPr lang="it-IT"/>
            </a:br>
            <a:r>
              <a:rPr lang="it-IT">
                <a:effectLst/>
                <a:latin typeface="Courier New" panose="02070309020205020404" pitchFamily="49" charset="0"/>
              </a:rPr>
              <a:t>reboot</a:t>
            </a:r>
            <a:endParaRPr lang="it-IT">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2C333F3-256E-5037-792D-B6862A084C88}"/>
              </a:ext>
            </a:extLst>
          </p:cNvPr>
          <p:cNvSpPr>
            <a:spLocks noGrp="1"/>
          </p:cNvSpPr>
          <p:nvPr>
            <p:ph type="sldNum" sz="quarter" idx="12"/>
          </p:nvPr>
        </p:nvSpPr>
        <p:spPr/>
        <p:txBody>
          <a:bodyPr/>
          <a:lstStyle/>
          <a:p>
            <a:fld id="{5DF42116-CFBC-114E-87D6-955185AACA51}" type="slidenum">
              <a:rPr lang="it-IT" smtClean="0"/>
              <a:pPr/>
              <a:t>22</a:t>
            </a:fld>
            <a:endParaRPr lang="it-IT"/>
          </a:p>
        </p:txBody>
      </p:sp>
    </p:spTree>
    <p:extLst>
      <p:ext uri="{BB962C8B-B14F-4D97-AF65-F5344CB8AC3E}">
        <p14:creationId xmlns:p14="http://schemas.microsoft.com/office/powerpoint/2010/main" val="2609933433"/>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2DE5-8697-1AA5-E044-34057B17FCF3}"/>
              </a:ext>
            </a:extLst>
          </p:cNvPr>
          <p:cNvSpPr>
            <a:spLocks noGrp="1"/>
          </p:cNvSpPr>
          <p:nvPr>
            <p:ph type="title"/>
          </p:nvPr>
        </p:nvSpPr>
        <p:spPr/>
        <p:txBody>
          <a:bodyPr/>
          <a:lstStyle/>
          <a:p>
            <a:r>
              <a:rPr lang="it-IT"/>
              <a:t>Meccanismo di live patch</a:t>
            </a:r>
          </a:p>
        </p:txBody>
      </p:sp>
      <p:pic>
        <p:nvPicPr>
          <p:cNvPr id="7" name="Picture 6" descr="A screenshot of a computer&#10;&#10;Description automatically generated with low confidence">
            <a:extLst>
              <a:ext uri="{FF2B5EF4-FFF2-40B4-BE49-F238E27FC236}">
                <a16:creationId xmlns:a16="http://schemas.microsoft.com/office/drawing/2014/main" id="{37602A38-886F-286E-605C-E6965FC80E1B}"/>
              </a:ext>
            </a:extLst>
          </p:cNvPr>
          <p:cNvPicPr>
            <a:picLocks noChangeAspect="1"/>
          </p:cNvPicPr>
          <p:nvPr/>
        </p:nvPicPr>
        <p:blipFill>
          <a:blip r:embed="rId2"/>
          <a:stretch>
            <a:fillRect/>
          </a:stretch>
        </p:blipFill>
        <p:spPr>
          <a:xfrm>
            <a:off x="1859196" y="1701034"/>
            <a:ext cx="8473608" cy="4371921"/>
          </a:xfrm>
          <a:prstGeom prst="rect">
            <a:avLst/>
          </a:prstGeom>
        </p:spPr>
      </p:pic>
      <p:sp>
        <p:nvSpPr>
          <p:cNvPr id="3" name="Slide Number Placeholder 2">
            <a:extLst>
              <a:ext uri="{FF2B5EF4-FFF2-40B4-BE49-F238E27FC236}">
                <a16:creationId xmlns:a16="http://schemas.microsoft.com/office/drawing/2014/main" id="{F569D792-3FF8-8250-9FD0-88026E7B33C5}"/>
              </a:ext>
            </a:extLst>
          </p:cNvPr>
          <p:cNvSpPr>
            <a:spLocks noGrp="1"/>
          </p:cNvSpPr>
          <p:nvPr>
            <p:ph type="sldNum" sz="quarter" idx="12"/>
          </p:nvPr>
        </p:nvSpPr>
        <p:spPr/>
        <p:txBody>
          <a:bodyPr/>
          <a:lstStyle/>
          <a:p>
            <a:fld id="{5DF42116-CFBC-114E-87D6-955185AACA51}" type="slidenum">
              <a:rPr lang="it-IT" smtClean="0"/>
              <a:pPr/>
              <a:t>23</a:t>
            </a:fld>
            <a:endParaRPr lang="it-IT"/>
          </a:p>
        </p:txBody>
      </p:sp>
    </p:spTree>
    <p:extLst>
      <p:ext uri="{BB962C8B-B14F-4D97-AF65-F5344CB8AC3E}">
        <p14:creationId xmlns:p14="http://schemas.microsoft.com/office/powerpoint/2010/main" val="173745083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9A9E-4E45-9929-375A-884468988232}"/>
              </a:ext>
            </a:extLst>
          </p:cNvPr>
          <p:cNvSpPr>
            <a:spLocks noGrp="1"/>
          </p:cNvSpPr>
          <p:nvPr>
            <p:ph type="title"/>
          </p:nvPr>
        </p:nvSpPr>
        <p:spPr/>
        <p:txBody>
          <a:bodyPr/>
          <a:lstStyle/>
          <a:p>
            <a:r>
              <a:rPr lang="it-IT"/>
              <a:t>Live </a:t>
            </a:r>
            <a:r>
              <a:rPr lang="it-IT" err="1"/>
              <a:t>patching</a:t>
            </a:r>
            <a:r>
              <a:rPr lang="it-IT"/>
              <a:t> su RHEL</a:t>
            </a:r>
          </a:p>
        </p:txBody>
      </p:sp>
      <p:pic>
        <p:nvPicPr>
          <p:cNvPr id="9" name="Picture 8">
            <a:extLst>
              <a:ext uri="{FF2B5EF4-FFF2-40B4-BE49-F238E27FC236}">
                <a16:creationId xmlns:a16="http://schemas.microsoft.com/office/drawing/2014/main" id="{399B2BD9-2EBC-E094-59BA-89B58459CF55}"/>
              </a:ext>
            </a:extLst>
          </p:cNvPr>
          <p:cNvPicPr>
            <a:picLocks noChangeAspect="1"/>
          </p:cNvPicPr>
          <p:nvPr/>
        </p:nvPicPr>
        <p:blipFill>
          <a:blip r:embed="rId2"/>
          <a:stretch>
            <a:fillRect/>
          </a:stretch>
        </p:blipFill>
        <p:spPr>
          <a:xfrm>
            <a:off x="724873" y="1602240"/>
            <a:ext cx="4877481" cy="1362265"/>
          </a:xfrm>
          <a:prstGeom prst="rect">
            <a:avLst/>
          </a:prstGeom>
        </p:spPr>
      </p:pic>
      <p:pic>
        <p:nvPicPr>
          <p:cNvPr id="11" name="Picture 10">
            <a:extLst>
              <a:ext uri="{FF2B5EF4-FFF2-40B4-BE49-F238E27FC236}">
                <a16:creationId xmlns:a16="http://schemas.microsoft.com/office/drawing/2014/main" id="{62C585D5-9747-05DE-F86E-F39389F5F501}"/>
              </a:ext>
            </a:extLst>
          </p:cNvPr>
          <p:cNvPicPr>
            <a:picLocks noChangeAspect="1"/>
          </p:cNvPicPr>
          <p:nvPr/>
        </p:nvPicPr>
        <p:blipFill>
          <a:blip r:embed="rId3"/>
          <a:stretch>
            <a:fillRect/>
          </a:stretch>
        </p:blipFill>
        <p:spPr>
          <a:xfrm>
            <a:off x="724873" y="3168045"/>
            <a:ext cx="2981741" cy="819264"/>
          </a:xfrm>
          <a:prstGeom prst="rect">
            <a:avLst/>
          </a:prstGeom>
        </p:spPr>
      </p:pic>
      <p:pic>
        <p:nvPicPr>
          <p:cNvPr id="13" name="Picture 12">
            <a:extLst>
              <a:ext uri="{FF2B5EF4-FFF2-40B4-BE49-F238E27FC236}">
                <a16:creationId xmlns:a16="http://schemas.microsoft.com/office/drawing/2014/main" id="{499990E9-B567-03AF-E39D-D7A86EC43801}"/>
              </a:ext>
            </a:extLst>
          </p:cNvPr>
          <p:cNvPicPr>
            <a:picLocks noChangeAspect="1"/>
          </p:cNvPicPr>
          <p:nvPr/>
        </p:nvPicPr>
        <p:blipFill>
          <a:blip r:embed="rId4"/>
          <a:stretch>
            <a:fillRect/>
          </a:stretch>
        </p:blipFill>
        <p:spPr>
          <a:xfrm>
            <a:off x="5952041" y="3201786"/>
            <a:ext cx="5239481" cy="1428949"/>
          </a:xfrm>
          <a:prstGeom prst="rect">
            <a:avLst/>
          </a:prstGeom>
        </p:spPr>
      </p:pic>
      <p:pic>
        <p:nvPicPr>
          <p:cNvPr id="15" name="Picture 14">
            <a:extLst>
              <a:ext uri="{FF2B5EF4-FFF2-40B4-BE49-F238E27FC236}">
                <a16:creationId xmlns:a16="http://schemas.microsoft.com/office/drawing/2014/main" id="{F122AB25-92A3-06EB-FE7D-8448AC08F439}"/>
              </a:ext>
            </a:extLst>
          </p:cNvPr>
          <p:cNvPicPr>
            <a:picLocks noChangeAspect="1"/>
          </p:cNvPicPr>
          <p:nvPr/>
        </p:nvPicPr>
        <p:blipFill>
          <a:blip r:embed="rId5"/>
          <a:stretch>
            <a:fillRect/>
          </a:stretch>
        </p:blipFill>
        <p:spPr>
          <a:xfrm>
            <a:off x="2960773" y="4912437"/>
            <a:ext cx="5982535" cy="1162212"/>
          </a:xfrm>
          <a:prstGeom prst="rect">
            <a:avLst/>
          </a:prstGeom>
        </p:spPr>
      </p:pic>
      <p:pic>
        <p:nvPicPr>
          <p:cNvPr id="17" name="Picture 16">
            <a:extLst>
              <a:ext uri="{FF2B5EF4-FFF2-40B4-BE49-F238E27FC236}">
                <a16:creationId xmlns:a16="http://schemas.microsoft.com/office/drawing/2014/main" id="{BA2C2B41-464C-228E-E1C1-730347B27FF1}"/>
              </a:ext>
            </a:extLst>
          </p:cNvPr>
          <p:cNvPicPr>
            <a:picLocks noChangeAspect="1"/>
          </p:cNvPicPr>
          <p:nvPr/>
        </p:nvPicPr>
        <p:blipFill>
          <a:blip r:embed="rId6"/>
          <a:stretch>
            <a:fillRect/>
          </a:stretch>
        </p:blipFill>
        <p:spPr>
          <a:xfrm>
            <a:off x="5952041" y="1602182"/>
            <a:ext cx="4706007" cy="1381318"/>
          </a:xfrm>
          <a:prstGeom prst="rect">
            <a:avLst/>
          </a:prstGeom>
        </p:spPr>
      </p:pic>
      <p:sp>
        <p:nvSpPr>
          <p:cNvPr id="3" name="Slide Number Placeholder 2">
            <a:extLst>
              <a:ext uri="{FF2B5EF4-FFF2-40B4-BE49-F238E27FC236}">
                <a16:creationId xmlns:a16="http://schemas.microsoft.com/office/drawing/2014/main" id="{7B4A1D31-ADD1-23F4-93FF-8D935721D666}"/>
              </a:ext>
            </a:extLst>
          </p:cNvPr>
          <p:cNvSpPr>
            <a:spLocks noGrp="1"/>
          </p:cNvSpPr>
          <p:nvPr>
            <p:ph type="sldNum" sz="quarter" idx="12"/>
          </p:nvPr>
        </p:nvSpPr>
        <p:spPr/>
        <p:txBody>
          <a:bodyPr/>
          <a:lstStyle/>
          <a:p>
            <a:fld id="{5DF42116-CFBC-114E-87D6-955185AACA51}" type="slidenum">
              <a:rPr lang="it-IT" smtClean="0"/>
              <a:pPr/>
              <a:t>24</a:t>
            </a:fld>
            <a:endParaRPr lang="it-IT"/>
          </a:p>
        </p:txBody>
      </p:sp>
    </p:spTree>
    <p:extLst>
      <p:ext uri="{BB962C8B-B14F-4D97-AF65-F5344CB8AC3E}">
        <p14:creationId xmlns:p14="http://schemas.microsoft.com/office/powerpoint/2010/main" val="1859775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91D1-7240-785B-7A6B-1BA93644CFEC}"/>
              </a:ext>
            </a:extLst>
          </p:cNvPr>
          <p:cNvSpPr>
            <a:spLocks noGrp="1"/>
          </p:cNvSpPr>
          <p:nvPr>
            <p:ph type="title"/>
          </p:nvPr>
        </p:nvSpPr>
        <p:spPr/>
        <p:txBody>
          <a:bodyPr/>
          <a:lstStyle/>
          <a:p>
            <a:r>
              <a:rPr lang="it-IT"/>
              <a:t>«Questione» Ubuntu pro</a:t>
            </a:r>
          </a:p>
        </p:txBody>
      </p:sp>
      <p:sp>
        <p:nvSpPr>
          <p:cNvPr id="9" name="Content Placeholder 8">
            <a:extLst>
              <a:ext uri="{FF2B5EF4-FFF2-40B4-BE49-F238E27FC236}">
                <a16:creationId xmlns:a16="http://schemas.microsoft.com/office/drawing/2014/main" id="{858F9F7F-A384-6E36-B0B8-D4E4E508EB96}"/>
              </a:ext>
            </a:extLst>
          </p:cNvPr>
          <p:cNvSpPr>
            <a:spLocks noGrp="1"/>
          </p:cNvSpPr>
          <p:nvPr>
            <p:ph idx="1"/>
          </p:nvPr>
        </p:nvSpPr>
        <p:spPr>
          <a:xfrm>
            <a:off x="609600" y="1624013"/>
            <a:ext cx="10972800" cy="4525963"/>
          </a:xfrm>
        </p:spPr>
        <p:txBody>
          <a:bodyPr/>
          <a:lstStyle/>
          <a:p>
            <a:r>
              <a:rPr lang="it-IT"/>
              <a:t> </a:t>
            </a:r>
          </a:p>
          <a:p>
            <a:pPr lvl="1"/>
            <a:r>
              <a:rPr lang="en-US"/>
              <a:t>expanded security maintenance and compliance subscription</a:t>
            </a:r>
          </a:p>
          <a:p>
            <a:pPr lvl="1"/>
            <a:r>
              <a:rPr lang="en-US" err="1"/>
              <a:t>Annunciato</a:t>
            </a:r>
            <a:r>
              <a:rPr lang="en-US"/>
              <a:t> a fine 2022</a:t>
            </a:r>
            <a:endParaRPr lang="it-IT"/>
          </a:p>
        </p:txBody>
      </p:sp>
      <p:pic>
        <p:nvPicPr>
          <p:cNvPr id="10" name="Content Placeholder 6">
            <a:extLst>
              <a:ext uri="{FF2B5EF4-FFF2-40B4-BE49-F238E27FC236}">
                <a16:creationId xmlns:a16="http://schemas.microsoft.com/office/drawing/2014/main" id="{8A3D437A-FC7D-8F6D-4E33-AC5577F98D41}"/>
              </a:ext>
            </a:extLst>
          </p:cNvPr>
          <p:cNvPicPr>
            <a:picLocks noChangeAspect="1"/>
          </p:cNvPicPr>
          <p:nvPr/>
        </p:nvPicPr>
        <p:blipFill>
          <a:blip r:embed="rId2"/>
          <a:stretch>
            <a:fillRect/>
          </a:stretch>
        </p:blipFill>
        <p:spPr>
          <a:xfrm>
            <a:off x="1113577" y="3241687"/>
            <a:ext cx="9631941" cy="2884477"/>
          </a:xfrm>
          <a:prstGeom prst="rect">
            <a:avLst/>
          </a:prstGeom>
        </p:spPr>
      </p:pic>
      <p:sp>
        <p:nvSpPr>
          <p:cNvPr id="11" name="Oval 10">
            <a:extLst>
              <a:ext uri="{FF2B5EF4-FFF2-40B4-BE49-F238E27FC236}">
                <a16:creationId xmlns:a16="http://schemas.microsoft.com/office/drawing/2014/main" id="{9F7C6AC5-EECF-B417-A8E5-59482C587284}"/>
              </a:ext>
            </a:extLst>
          </p:cNvPr>
          <p:cNvSpPr/>
          <p:nvPr/>
        </p:nvSpPr>
        <p:spPr>
          <a:xfrm>
            <a:off x="869134" y="5257799"/>
            <a:ext cx="9813010" cy="336473"/>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6" name="Picture 5" descr="A picture containing text&#10;&#10;Description automatically generated">
            <a:extLst>
              <a:ext uri="{FF2B5EF4-FFF2-40B4-BE49-F238E27FC236}">
                <a16:creationId xmlns:a16="http://schemas.microsoft.com/office/drawing/2014/main" id="{F37774EF-D210-CACF-1C40-167F6A432E49}"/>
              </a:ext>
            </a:extLst>
          </p:cNvPr>
          <p:cNvPicPr>
            <a:picLocks noChangeAspect="1"/>
          </p:cNvPicPr>
          <p:nvPr/>
        </p:nvPicPr>
        <p:blipFill>
          <a:blip r:embed="rId3"/>
          <a:stretch>
            <a:fillRect/>
          </a:stretch>
        </p:blipFill>
        <p:spPr>
          <a:xfrm>
            <a:off x="869134" y="1076211"/>
            <a:ext cx="2915239" cy="1633584"/>
          </a:xfrm>
          <a:prstGeom prst="rect">
            <a:avLst/>
          </a:prstGeom>
        </p:spPr>
      </p:pic>
      <p:sp>
        <p:nvSpPr>
          <p:cNvPr id="3" name="Slide Number Placeholder 2">
            <a:extLst>
              <a:ext uri="{FF2B5EF4-FFF2-40B4-BE49-F238E27FC236}">
                <a16:creationId xmlns:a16="http://schemas.microsoft.com/office/drawing/2014/main" id="{D75BA3AD-0458-47B7-78C3-E6EC64E31FE9}"/>
              </a:ext>
            </a:extLst>
          </p:cNvPr>
          <p:cNvSpPr>
            <a:spLocks noGrp="1"/>
          </p:cNvSpPr>
          <p:nvPr>
            <p:ph type="sldNum" sz="quarter" idx="12"/>
          </p:nvPr>
        </p:nvSpPr>
        <p:spPr/>
        <p:txBody>
          <a:bodyPr/>
          <a:lstStyle/>
          <a:p>
            <a:fld id="{5DF42116-CFBC-114E-87D6-955185AACA51}" type="slidenum">
              <a:rPr lang="it-IT" smtClean="0"/>
              <a:pPr/>
              <a:t>25</a:t>
            </a:fld>
            <a:endParaRPr lang="it-IT"/>
          </a:p>
        </p:txBody>
      </p:sp>
    </p:spTree>
    <p:extLst>
      <p:ext uri="{BB962C8B-B14F-4D97-AF65-F5344CB8AC3E}">
        <p14:creationId xmlns:p14="http://schemas.microsoft.com/office/powerpoint/2010/main" val="3160065948"/>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ED7E-4318-C7B2-DE50-994C52E285A0}"/>
              </a:ext>
            </a:extLst>
          </p:cNvPr>
          <p:cNvSpPr>
            <a:spLocks noGrp="1"/>
          </p:cNvSpPr>
          <p:nvPr>
            <p:ph type="title"/>
          </p:nvPr>
        </p:nvSpPr>
        <p:spPr/>
        <p:txBody>
          <a:bodyPr/>
          <a:lstStyle/>
          <a:p>
            <a:r>
              <a:rPr lang="it-IT"/>
              <a:t>Ripasso sui diversi repository</a:t>
            </a:r>
          </a:p>
        </p:txBody>
      </p:sp>
      <p:pic>
        <p:nvPicPr>
          <p:cNvPr id="7" name="Picture 6" descr="Diagram&#10;&#10;Description automatically generated">
            <a:extLst>
              <a:ext uri="{FF2B5EF4-FFF2-40B4-BE49-F238E27FC236}">
                <a16:creationId xmlns:a16="http://schemas.microsoft.com/office/drawing/2014/main" id="{56FA6617-7598-3071-32F7-1FB4D8B0E417}"/>
              </a:ext>
            </a:extLst>
          </p:cNvPr>
          <p:cNvPicPr>
            <a:picLocks noChangeAspect="1"/>
          </p:cNvPicPr>
          <p:nvPr/>
        </p:nvPicPr>
        <p:blipFill>
          <a:blip r:embed="rId2">
            <a:alphaModFix amt="38000"/>
          </a:blip>
          <a:stretch>
            <a:fillRect/>
          </a:stretch>
        </p:blipFill>
        <p:spPr>
          <a:xfrm>
            <a:off x="1304768" y="1417638"/>
            <a:ext cx="9128385" cy="5020612"/>
          </a:xfrm>
          <a:prstGeom prst="rect">
            <a:avLst/>
          </a:prstGeom>
        </p:spPr>
      </p:pic>
      <p:sp>
        <p:nvSpPr>
          <p:cNvPr id="3" name="Content Placeholder 2">
            <a:extLst>
              <a:ext uri="{FF2B5EF4-FFF2-40B4-BE49-F238E27FC236}">
                <a16:creationId xmlns:a16="http://schemas.microsoft.com/office/drawing/2014/main" id="{95334067-78F7-5C98-4D2E-D9041D2FE86A}"/>
              </a:ext>
            </a:extLst>
          </p:cNvPr>
          <p:cNvSpPr>
            <a:spLocks noGrp="1"/>
          </p:cNvSpPr>
          <p:nvPr>
            <p:ph idx="1"/>
          </p:nvPr>
        </p:nvSpPr>
        <p:spPr>
          <a:xfrm>
            <a:off x="609600" y="1624013"/>
            <a:ext cx="10972800" cy="4525963"/>
          </a:xfrm>
        </p:spPr>
        <p:txBody>
          <a:bodyPr>
            <a:normAutofit fontScale="77500" lnSpcReduction="20000"/>
          </a:bodyPr>
          <a:lstStyle/>
          <a:p>
            <a:r>
              <a:rPr lang="en-US"/>
              <a:t>In Ubuntu you generally want to have at least Ubuntu's repositories, but it is not uncommon to have other repositories set up. </a:t>
            </a:r>
          </a:p>
          <a:p>
            <a:pPr lvl="1"/>
            <a:r>
              <a:rPr lang="en-US"/>
              <a:t>most of the tools you'll want to use in Ubuntu are already in Ubuntu's repositories</a:t>
            </a:r>
          </a:p>
          <a:p>
            <a:r>
              <a:rPr lang="en-US"/>
              <a:t>Software in Ubuntu's repository is divided into four categories or components</a:t>
            </a:r>
          </a:p>
          <a:p>
            <a:pPr lvl="1"/>
            <a:r>
              <a:rPr lang="en-US">
                <a:solidFill>
                  <a:srgbClr val="FF0000"/>
                </a:solidFill>
              </a:rPr>
              <a:t>Main:</a:t>
            </a:r>
            <a:r>
              <a:rPr lang="en-US"/>
              <a:t> contains applications that are free software, can be freely redistributed and are </a:t>
            </a:r>
            <a:r>
              <a:rPr lang="en-US">
                <a:highlight>
                  <a:srgbClr val="FFFF00"/>
                </a:highlight>
              </a:rPr>
              <a:t>fully supported</a:t>
            </a:r>
            <a:r>
              <a:rPr lang="en-US"/>
              <a:t> by the Ubuntu team</a:t>
            </a:r>
          </a:p>
          <a:p>
            <a:pPr lvl="1"/>
            <a:r>
              <a:rPr lang="en-US">
                <a:solidFill>
                  <a:srgbClr val="FF0000"/>
                </a:solidFill>
              </a:rPr>
              <a:t>Restricted:</a:t>
            </a:r>
            <a:r>
              <a:rPr lang="en-US"/>
              <a:t> mainly proprietary drivers, </a:t>
            </a:r>
            <a:r>
              <a:rPr lang="en-US">
                <a:highlight>
                  <a:srgbClr val="FFFF00"/>
                </a:highlight>
              </a:rPr>
              <a:t>may not be possible</a:t>
            </a:r>
            <a:r>
              <a:rPr lang="en-US"/>
              <a:t> to provide complete support</a:t>
            </a:r>
          </a:p>
          <a:p>
            <a:pPr lvl="1"/>
            <a:r>
              <a:rPr lang="en-US">
                <a:solidFill>
                  <a:srgbClr val="FF0000"/>
                </a:solidFill>
              </a:rPr>
              <a:t>Universe:</a:t>
            </a:r>
            <a:r>
              <a:rPr lang="en-US"/>
              <a:t> snapshot of the free, open-source, and Linux world. Canonical </a:t>
            </a:r>
            <a:r>
              <a:rPr lang="en-US">
                <a:highlight>
                  <a:srgbClr val="FFFF00"/>
                </a:highlight>
              </a:rPr>
              <a:t>does not provide a guarantee of regular security updates</a:t>
            </a:r>
            <a:r>
              <a:rPr lang="en-US"/>
              <a:t> for software in the universe component but will provide these where they are made available by the community.</a:t>
            </a:r>
          </a:p>
          <a:p>
            <a:pPr lvl="1"/>
            <a:r>
              <a:rPr lang="en-US">
                <a:solidFill>
                  <a:srgbClr val="FF0000"/>
                </a:solidFill>
              </a:rPr>
              <a:t>Multiverse:</a:t>
            </a:r>
            <a:r>
              <a:rPr lang="en-US"/>
              <a:t> contains software that is not free, which means the licensing requirements of this software do not meet the Ubuntu main component license policy. This software is </a:t>
            </a:r>
            <a:r>
              <a:rPr lang="en-US">
                <a:highlight>
                  <a:srgbClr val="FFFF00"/>
                </a:highlight>
              </a:rPr>
              <a:t>not supported</a:t>
            </a:r>
            <a:r>
              <a:rPr lang="en-US"/>
              <a:t> and usually cannot be fixed or updated.</a:t>
            </a:r>
          </a:p>
          <a:p>
            <a:endParaRPr lang="it-IT"/>
          </a:p>
        </p:txBody>
      </p:sp>
      <p:sp>
        <p:nvSpPr>
          <p:cNvPr id="6" name="Slide Number Placeholder 5">
            <a:extLst>
              <a:ext uri="{FF2B5EF4-FFF2-40B4-BE49-F238E27FC236}">
                <a16:creationId xmlns:a16="http://schemas.microsoft.com/office/drawing/2014/main" id="{5A7E4A7B-BB14-DF0E-31C1-9F3DF33B5252}"/>
              </a:ext>
            </a:extLst>
          </p:cNvPr>
          <p:cNvSpPr>
            <a:spLocks noGrp="1"/>
          </p:cNvSpPr>
          <p:nvPr>
            <p:ph type="sldNum" sz="quarter" idx="12"/>
          </p:nvPr>
        </p:nvSpPr>
        <p:spPr/>
        <p:txBody>
          <a:bodyPr/>
          <a:lstStyle/>
          <a:p>
            <a:fld id="{5DF42116-CFBC-114E-87D6-955185AACA51}" type="slidenum">
              <a:rPr lang="it-IT" smtClean="0"/>
              <a:pPr/>
              <a:t>26</a:t>
            </a:fld>
            <a:endParaRPr lang="it-IT"/>
          </a:p>
        </p:txBody>
      </p:sp>
    </p:spTree>
    <p:extLst>
      <p:ext uri="{BB962C8B-B14F-4D97-AF65-F5344CB8AC3E}">
        <p14:creationId xmlns:p14="http://schemas.microsoft.com/office/powerpoint/2010/main" val="3658564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0EF4-A0BE-9250-EAD0-961CE73C9E49}"/>
              </a:ext>
            </a:extLst>
          </p:cNvPr>
          <p:cNvSpPr>
            <a:spLocks noGrp="1"/>
          </p:cNvSpPr>
          <p:nvPr>
            <p:ph type="title"/>
          </p:nvPr>
        </p:nvSpPr>
        <p:spPr/>
        <p:txBody>
          <a:bodyPr/>
          <a:lstStyle/>
          <a:p>
            <a:r>
              <a:rPr lang="it-IT"/>
              <a:t>Un esempio con fail2ban</a:t>
            </a:r>
          </a:p>
        </p:txBody>
      </p:sp>
      <p:sp>
        <p:nvSpPr>
          <p:cNvPr id="6" name="Content Placeholder 2">
            <a:extLst>
              <a:ext uri="{FF2B5EF4-FFF2-40B4-BE49-F238E27FC236}">
                <a16:creationId xmlns:a16="http://schemas.microsoft.com/office/drawing/2014/main" id="{C1CFBE5C-FD64-EAA4-CEC3-72F433A3EF96}"/>
              </a:ext>
            </a:extLst>
          </p:cNvPr>
          <p:cNvSpPr txBox="1">
            <a:spLocks/>
          </p:cNvSpPr>
          <p:nvPr/>
        </p:nvSpPr>
        <p:spPr>
          <a:xfrm>
            <a:off x="609600" y="1417638"/>
            <a:ext cx="5104646" cy="501937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b="1" dirty="0">
                <a:cs typeface="Courier New" panose="02070309020205020404" pitchFamily="49" charset="0"/>
              </a:rPr>
              <a:t>Ubuntu LTS:</a:t>
            </a:r>
            <a:br>
              <a:rPr lang="en-US" sz="1200" b="1" dirty="0">
                <a:cs typeface="Courier New" panose="02070309020205020404" pitchFamily="49" charset="0"/>
              </a:rPr>
            </a:br>
            <a:r>
              <a:rPr lang="en-US" sz="1100" dirty="0">
                <a:latin typeface="Courier New" panose="02070309020205020404" pitchFamily="49" charset="0"/>
                <a:cs typeface="Courier New" panose="02070309020205020404" pitchFamily="49" charset="0"/>
              </a:rPr>
              <a:t>$ apt show </a:t>
            </a:r>
            <a:r>
              <a:rPr lang="en-US" sz="1100" dirty="0">
                <a:highlight>
                  <a:srgbClr val="FFFF00"/>
                </a:highlight>
                <a:latin typeface="Courier New" panose="02070309020205020404" pitchFamily="49" charset="0"/>
                <a:cs typeface="Courier New" panose="02070309020205020404" pitchFamily="49" charset="0"/>
              </a:rPr>
              <a:t>fail2ban</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Package: fail2ban</a:t>
            </a:r>
            <a:br>
              <a:rPr lang="en-US" sz="1100" dirty="0">
                <a:latin typeface="Courier New" panose="02070309020205020404" pitchFamily="49" charset="0"/>
                <a:cs typeface="Courier New" panose="02070309020205020404" pitchFamily="49" charset="0"/>
              </a:rPr>
            </a:br>
            <a:r>
              <a:rPr lang="en-US" sz="1100" dirty="0">
                <a:highlight>
                  <a:srgbClr val="FFFF00"/>
                </a:highlight>
                <a:latin typeface="Courier New" panose="02070309020205020404" pitchFamily="49" charset="0"/>
                <a:cs typeface="Courier New" panose="02070309020205020404" pitchFamily="49" charset="0"/>
              </a:rPr>
              <a:t>Version: 0.11.1-1</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Priority: optional</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Section: </a:t>
            </a:r>
            <a:r>
              <a:rPr lang="en-US" sz="1100" dirty="0">
                <a:solidFill>
                  <a:srgbClr val="FF0000"/>
                </a:solidFill>
                <a:latin typeface="Courier New" panose="02070309020205020404" pitchFamily="49" charset="0"/>
                <a:cs typeface="Courier New" panose="02070309020205020404" pitchFamily="49" charset="0"/>
              </a:rPr>
              <a:t>universe/net</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Origin: Ubuntu</a:t>
            </a:r>
            <a:br>
              <a:rPr lang="en-US" sz="1100" dirty="0">
                <a:latin typeface="Courier New" panose="02070309020205020404" pitchFamily="49" charset="0"/>
                <a:cs typeface="Courier New" panose="02070309020205020404" pitchFamily="49" charset="0"/>
              </a:rPr>
            </a:br>
            <a:r>
              <a:rPr lang="en-US" sz="1100" dirty="0">
                <a:latin typeface="Courier New" panose="02070309020205020404" pitchFamily="49" charset="0"/>
                <a:cs typeface="Courier New" panose="02070309020205020404" pitchFamily="49" charset="0"/>
              </a:rPr>
              <a:t>$ apt install fail2ban</a:t>
            </a:r>
          </a:p>
          <a:p>
            <a:pPr marL="0" indent="0">
              <a:buNone/>
            </a:pPr>
            <a:r>
              <a:rPr lang="en-US" sz="1100" dirty="0">
                <a:latin typeface="Courier New" panose="02070309020205020404" pitchFamily="49" charset="0"/>
                <a:cs typeface="Courier New" panose="02070309020205020404" pitchFamily="49" charset="0"/>
              </a:rPr>
              <a:t>$ pro security-status --</a:t>
            </a:r>
            <a:r>
              <a:rPr lang="en-US" sz="1100" dirty="0" err="1">
                <a:latin typeface="Courier New" panose="02070309020205020404" pitchFamily="49" charset="0"/>
                <a:cs typeface="Courier New" panose="02070309020205020404" pitchFamily="49" charset="0"/>
              </a:rPr>
              <a:t>esm</a:t>
            </a:r>
            <a:r>
              <a:rPr lang="en-US" sz="1100" dirty="0">
                <a:latin typeface="Courier New" panose="02070309020205020404" pitchFamily="49" charset="0"/>
                <a:cs typeface="Courier New" panose="02070309020205020404" pitchFamily="49" charset="0"/>
              </a:rPr>
              <a:t>-apps</a:t>
            </a:r>
          </a:p>
          <a:p>
            <a:pPr marL="0" indent="0">
              <a:buNone/>
            </a:pPr>
            <a:r>
              <a:rPr lang="en-US" sz="1100" dirty="0">
                <a:latin typeface="Courier New" panose="02070309020205020404" pitchFamily="49" charset="0"/>
                <a:cs typeface="Courier New" panose="02070309020205020404" pitchFamily="49" charset="0"/>
              </a:rPr>
              <a:t>611 packages installed:</a:t>
            </a:r>
          </a:p>
          <a:p>
            <a:pPr marL="0" indent="0">
              <a:buNone/>
            </a:pPr>
            <a:r>
              <a:rPr lang="en-US" sz="1100" dirty="0">
                <a:latin typeface="Courier New" panose="02070309020205020404" pitchFamily="49" charset="0"/>
                <a:cs typeface="Courier New" panose="02070309020205020404" pitchFamily="49" charset="0"/>
              </a:rPr>
              <a:t>    1 package from Ubuntu Universe/Multiverse repository</a:t>
            </a:r>
          </a:p>
          <a:p>
            <a:pPr marL="0" indent="0">
              <a:buNone/>
            </a:pP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Ubuntu Pro with '</a:t>
            </a:r>
            <a:r>
              <a:rPr lang="en-US" sz="1100" dirty="0" err="1">
                <a:latin typeface="Courier New" panose="02070309020205020404" pitchFamily="49" charset="0"/>
                <a:cs typeface="Courier New" panose="02070309020205020404" pitchFamily="49" charset="0"/>
              </a:rPr>
              <a:t>esm</a:t>
            </a:r>
            <a:r>
              <a:rPr lang="en-US" sz="1100" dirty="0">
                <a:latin typeface="Courier New" panose="02070309020205020404" pitchFamily="49" charset="0"/>
                <a:cs typeface="Courier New" panose="02070309020205020404" pitchFamily="49" charset="0"/>
              </a:rPr>
              <a:t>-apps' enabled provides security updates for</a:t>
            </a:r>
          </a:p>
          <a:p>
            <a:pPr marL="0" indent="0">
              <a:buNone/>
            </a:pPr>
            <a:r>
              <a:rPr lang="en-US" sz="1100" dirty="0">
                <a:latin typeface="Courier New" panose="02070309020205020404" pitchFamily="49" charset="0"/>
                <a:cs typeface="Courier New" panose="02070309020205020404" pitchFamily="49" charset="0"/>
              </a:rPr>
              <a:t>Universe/Multiverse packages until 2030 and has 1 pending security update.</a:t>
            </a:r>
          </a:p>
          <a:p>
            <a:pPr marL="0" indent="0">
              <a:buNone/>
            </a:pP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Run 'pro help </a:t>
            </a:r>
            <a:r>
              <a:rPr lang="en-US" sz="1100" dirty="0" err="1">
                <a:latin typeface="Courier New" panose="02070309020205020404" pitchFamily="49" charset="0"/>
                <a:cs typeface="Courier New" panose="02070309020205020404" pitchFamily="49" charset="0"/>
              </a:rPr>
              <a:t>esm</a:t>
            </a:r>
            <a:r>
              <a:rPr lang="en-US" sz="1100" dirty="0">
                <a:latin typeface="Courier New" panose="02070309020205020404" pitchFamily="49" charset="0"/>
                <a:cs typeface="Courier New" panose="02070309020205020404" pitchFamily="49" charset="0"/>
              </a:rPr>
              <a:t>-apps' to learn more</a:t>
            </a:r>
          </a:p>
          <a:p>
            <a:pPr marL="0" indent="0">
              <a:buNone/>
            </a:pPr>
            <a:endParaRPr lang="en-US" sz="1100" dirty="0">
              <a:latin typeface="Courier New" panose="02070309020205020404" pitchFamily="49" charset="0"/>
              <a:cs typeface="Courier New" panose="02070309020205020404" pitchFamily="49" charset="0"/>
            </a:endParaRPr>
          </a:p>
          <a:p>
            <a:pPr marL="0" indent="0">
              <a:buNone/>
            </a:pPr>
            <a:r>
              <a:rPr lang="en-US" sz="1100" dirty="0">
                <a:latin typeface="Courier New" panose="02070309020205020404" pitchFamily="49" charset="0"/>
                <a:cs typeface="Courier New" panose="02070309020205020404" pitchFamily="49" charset="0"/>
              </a:rPr>
              <a:t>Package names in bold currently have an available update</a:t>
            </a:r>
          </a:p>
          <a:p>
            <a:pPr marL="0" indent="0">
              <a:buNone/>
            </a:pPr>
            <a:r>
              <a:rPr lang="en-US" sz="1100" dirty="0">
                <a:latin typeface="Courier New" panose="02070309020205020404" pitchFamily="49" charset="0"/>
                <a:cs typeface="Courier New" panose="02070309020205020404" pitchFamily="49" charset="0"/>
              </a:rPr>
              <a:t>with '</a:t>
            </a:r>
            <a:r>
              <a:rPr lang="en-US" sz="1100" dirty="0" err="1">
                <a:latin typeface="Courier New" panose="02070309020205020404" pitchFamily="49" charset="0"/>
                <a:cs typeface="Courier New" panose="02070309020205020404" pitchFamily="49" charset="0"/>
              </a:rPr>
              <a:t>esm</a:t>
            </a:r>
            <a:r>
              <a:rPr lang="en-US" sz="1100" dirty="0">
                <a:latin typeface="Courier New" panose="02070309020205020404" pitchFamily="49" charset="0"/>
                <a:cs typeface="Courier New" panose="02070309020205020404" pitchFamily="49" charset="0"/>
              </a:rPr>
              <a:t>-apps' enabled</a:t>
            </a:r>
          </a:p>
          <a:p>
            <a:pPr marL="0" indent="0">
              <a:buNone/>
            </a:pPr>
            <a:r>
              <a:rPr lang="en-US" sz="1100" dirty="0">
                <a:latin typeface="Courier New" panose="02070309020205020404" pitchFamily="49" charset="0"/>
                <a:cs typeface="Courier New" panose="02070309020205020404" pitchFamily="49" charset="0"/>
              </a:rPr>
              <a:t>Packages:</a:t>
            </a:r>
          </a:p>
          <a:p>
            <a:pPr marL="0" indent="0">
              <a:buNone/>
            </a:pPr>
            <a:r>
              <a:rPr lang="en-US" sz="1100" dirty="0">
                <a:latin typeface="Courier New" panose="02070309020205020404" pitchFamily="49" charset="0"/>
                <a:cs typeface="Courier New" panose="02070309020205020404" pitchFamily="49" charset="0"/>
              </a:rPr>
              <a:t>fail2ban</a:t>
            </a:r>
          </a:p>
          <a:p>
            <a:pPr marL="0" indent="0">
              <a:buNone/>
            </a:pPr>
            <a:r>
              <a:rPr lang="en-US" sz="1100" dirty="0">
                <a:latin typeface="Courier New" panose="02070309020205020404" pitchFamily="49" charset="0"/>
                <a:cs typeface="Courier New" panose="02070309020205020404" pitchFamily="49" charset="0"/>
              </a:rPr>
              <a:t>$ apt-cache policy fail2ban</a:t>
            </a:r>
          </a:p>
          <a:p>
            <a:pPr marL="0" indent="0">
              <a:buNone/>
            </a:pPr>
            <a:r>
              <a:rPr lang="en-US" sz="1100" dirty="0">
                <a:latin typeface="Courier New" panose="02070309020205020404" pitchFamily="49" charset="0"/>
                <a:cs typeface="Courier New" panose="02070309020205020404" pitchFamily="49" charset="0"/>
              </a:rPr>
              <a:t>fail2ban:</a:t>
            </a:r>
          </a:p>
          <a:p>
            <a:pPr marL="0" indent="0">
              <a:buNone/>
            </a:pPr>
            <a:r>
              <a:rPr lang="en-US" sz="1100" dirty="0">
                <a:latin typeface="Courier New" panose="02070309020205020404" pitchFamily="49" charset="0"/>
                <a:cs typeface="Courier New" panose="02070309020205020404" pitchFamily="49" charset="0"/>
              </a:rPr>
              <a:t>  Installed: 0.11.1-1</a:t>
            </a:r>
          </a:p>
          <a:p>
            <a:pPr marL="0" indent="0">
              <a:buNone/>
            </a:pPr>
            <a:r>
              <a:rPr lang="en-US" sz="1100" dirty="0">
                <a:latin typeface="Courier New" panose="02070309020205020404" pitchFamily="49" charset="0"/>
                <a:cs typeface="Courier New" panose="02070309020205020404" pitchFamily="49" charset="0"/>
              </a:rPr>
              <a:t>  Candidate: 0.11.1-1</a:t>
            </a:r>
          </a:p>
          <a:p>
            <a:pPr marL="0" indent="0">
              <a:buNone/>
            </a:pPr>
            <a:r>
              <a:rPr lang="en-US" sz="1100" dirty="0">
                <a:latin typeface="Courier New" panose="02070309020205020404" pitchFamily="49" charset="0"/>
                <a:cs typeface="Courier New" panose="02070309020205020404" pitchFamily="49" charset="0"/>
              </a:rPr>
              <a:t>  Version table:</a:t>
            </a:r>
          </a:p>
          <a:p>
            <a:pPr marL="0" indent="0">
              <a:buNone/>
            </a:pPr>
            <a:r>
              <a:rPr lang="en-US" sz="1100" dirty="0">
                <a:latin typeface="Courier New" panose="02070309020205020404" pitchFamily="49" charset="0"/>
                <a:cs typeface="Courier New" panose="02070309020205020404" pitchFamily="49" charset="0"/>
              </a:rPr>
              <a:t> *** 0.11.1-1 500</a:t>
            </a:r>
          </a:p>
          <a:p>
            <a:pPr marL="0" indent="0">
              <a:buNone/>
            </a:pPr>
            <a:r>
              <a:rPr lang="en-US" sz="1100" dirty="0">
                <a:latin typeface="Courier New" panose="02070309020205020404" pitchFamily="49" charset="0"/>
                <a:cs typeface="Courier New" panose="02070309020205020404" pitchFamily="49" charset="0"/>
              </a:rPr>
              <a:t>        500 http://it.archive.ubuntu.com/ubuntu focal/universe amd64 Packages</a:t>
            </a:r>
          </a:p>
          <a:p>
            <a:pPr marL="0" indent="0">
              <a:buNone/>
            </a:pPr>
            <a:r>
              <a:rPr lang="en-US" sz="1100" dirty="0">
                <a:latin typeface="Courier New" panose="02070309020205020404" pitchFamily="49" charset="0"/>
                <a:cs typeface="Courier New" panose="02070309020205020404" pitchFamily="49" charset="0"/>
              </a:rPr>
              <a:t>        100 /var/lib/</a:t>
            </a:r>
            <a:r>
              <a:rPr lang="en-US" sz="1100" dirty="0" err="1">
                <a:latin typeface="Courier New" panose="02070309020205020404" pitchFamily="49" charset="0"/>
                <a:cs typeface="Courier New" panose="02070309020205020404" pitchFamily="49" charset="0"/>
              </a:rPr>
              <a:t>dpkg</a:t>
            </a:r>
            <a:r>
              <a:rPr lang="en-US" sz="1100" dirty="0">
                <a:latin typeface="Courier New" panose="02070309020205020404" pitchFamily="49" charset="0"/>
                <a:cs typeface="Courier New" panose="02070309020205020404" pitchFamily="49" charset="0"/>
              </a:rPr>
              <a:t>/status</a:t>
            </a:r>
            <a:endParaRPr lang="en-US" sz="2400" dirty="0"/>
          </a:p>
        </p:txBody>
      </p:sp>
      <p:sp>
        <p:nvSpPr>
          <p:cNvPr id="7" name="Content Placeholder 2">
            <a:extLst>
              <a:ext uri="{FF2B5EF4-FFF2-40B4-BE49-F238E27FC236}">
                <a16:creationId xmlns:a16="http://schemas.microsoft.com/office/drawing/2014/main" id="{BD574BF1-78E0-4D78-53BC-5DDBD8C7320D}"/>
              </a:ext>
            </a:extLst>
          </p:cNvPr>
          <p:cNvSpPr txBox="1">
            <a:spLocks/>
          </p:cNvSpPr>
          <p:nvPr/>
        </p:nvSpPr>
        <p:spPr>
          <a:xfrm>
            <a:off x="6357042" y="1417638"/>
            <a:ext cx="4876800" cy="473233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a:cs typeface="Courier New" panose="02070309020205020404" pitchFamily="49" charset="0"/>
              </a:rPr>
              <a:t>Ubuntu pro:</a:t>
            </a:r>
            <a:br>
              <a:rPr lang="en-US" sz="1800" b="1" dirty="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pro attach &lt;TOKEN&gt;</a:t>
            </a:r>
          </a:p>
          <a:p>
            <a:pPr marL="0" indent="0">
              <a:buNone/>
            </a:pPr>
            <a:r>
              <a:rPr lang="en-US" sz="1600" dirty="0">
                <a:highlight>
                  <a:srgbClr val="FFFF00"/>
                </a:highlight>
                <a:latin typeface="Courier New" panose="02070309020205020404" pitchFamily="49" charset="0"/>
                <a:cs typeface="Courier New" panose="02070309020205020404" pitchFamily="49" charset="0"/>
              </a:rPr>
              <a:t>This machine is now attached to 'Ubuntu Pro - free personal subscription’</a:t>
            </a:r>
          </a:p>
          <a:p>
            <a:pPr marL="0"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sudo</a:t>
            </a:r>
            <a:r>
              <a:rPr lang="en-US" sz="1600" dirty="0">
                <a:latin typeface="Courier New" panose="02070309020205020404" pitchFamily="49" charset="0"/>
                <a:cs typeface="Courier New" panose="02070309020205020404" pitchFamily="49" charset="0"/>
              </a:rPr>
              <a:t> apt upgrade</a:t>
            </a:r>
          </a:p>
          <a:p>
            <a:pPr marL="0" indent="0">
              <a:buNone/>
            </a:pPr>
            <a:r>
              <a:rPr lang="en-US" sz="1600">
                <a:latin typeface="Courier New" panose="02070309020205020404" pitchFamily="49" charset="0"/>
                <a:cs typeface="Courier New" panose="02070309020205020404" pitchFamily="49" charset="0"/>
              </a:rPr>
              <a:t>Reading package lists... </a:t>
            </a:r>
            <a:r>
              <a:rPr lang="en-US" sz="1600" dirty="0">
                <a:latin typeface="Courier New" panose="02070309020205020404" pitchFamily="49" charset="0"/>
                <a:cs typeface="Courier New" panose="02070309020205020404" pitchFamily="49" charset="0"/>
              </a:rPr>
              <a:t>Done</a:t>
            </a:r>
          </a:p>
          <a:p>
            <a:pPr marL="0" indent="0">
              <a:buNone/>
            </a:pPr>
            <a:r>
              <a:rPr lang="en-US" sz="1600" dirty="0">
                <a:latin typeface="Courier New" panose="02070309020205020404" pitchFamily="49" charset="0"/>
                <a:cs typeface="Courier New" panose="02070309020205020404" pitchFamily="49" charset="0"/>
              </a:rPr>
              <a:t>Building dependency tree</a:t>
            </a:r>
          </a:p>
          <a:p>
            <a:pPr marL="0" indent="0">
              <a:buNone/>
            </a:pPr>
            <a:r>
              <a:rPr lang="en-US" sz="1600" dirty="0">
                <a:latin typeface="Courier New" panose="02070309020205020404" pitchFamily="49" charset="0"/>
                <a:cs typeface="Courier New" panose="02070309020205020404" pitchFamily="49" charset="0"/>
              </a:rPr>
              <a:t>Reading state information... Done</a:t>
            </a:r>
          </a:p>
          <a:p>
            <a:pPr marL="0" indent="0">
              <a:buNone/>
            </a:pPr>
            <a:r>
              <a:rPr lang="en-US" sz="1600" dirty="0">
                <a:latin typeface="Courier New" panose="02070309020205020404" pitchFamily="49" charset="0"/>
                <a:cs typeface="Courier New" panose="02070309020205020404" pitchFamily="49" charset="0"/>
              </a:rPr>
              <a:t>Calculating upgrade... Done</a:t>
            </a:r>
          </a:p>
          <a:p>
            <a:pPr marL="0" indent="0">
              <a:buNone/>
            </a:pPr>
            <a:r>
              <a:rPr lang="en-US" sz="1600" dirty="0">
                <a:latin typeface="Courier New" panose="02070309020205020404" pitchFamily="49" charset="0"/>
                <a:cs typeface="Courier New" panose="02070309020205020404" pitchFamily="49" charset="0"/>
              </a:rPr>
              <a:t>The following packages will be upgraded:</a:t>
            </a:r>
          </a:p>
          <a:p>
            <a:pPr marL="0" indent="0">
              <a:buNone/>
            </a:pPr>
            <a:r>
              <a:rPr lang="en-US" sz="1600" dirty="0">
                <a:latin typeface="Courier New" panose="02070309020205020404" pitchFamily="49" charset="0"/>
                <a:cs typeface="Courier New" panose="02070309020205020404" pitchFamily="49" charset="0"/>
              </a:rPr>
              <a:t>  fail2ban</a:t>
            </a:r>
          </a:p>
          <a:p>
            <a:pPr marL="0" indent="0">
              <a:buNone/>
            </a:pPr>
            <a:r>
              <a:rPr lang="en-US" sz="1600" dirty="0">
                <a:latin typeface="Courier New" panose="02070309020205020404" pitchFamily="49" charset="0"/>
                <a:cs typeface="Courier New" panose="02070309020205020404" pitchFamily="49" charset="0"/>
              </a:rPr>
              <a:t>1 upgraded, 0 newly installed, 0 to remove and 0 not upgraded.</a:t>
            </a:r>
          </a:p>
          <a:p>
            <a:pPr marL="0" indent="0">
              <a:buNone/>
            </a:pPr>
            <a:r>
              <a:rPr lang="en-US" sz="1600" dirty="0">
                <a:highlight>
                  <a:srgbClr val="FFFF00"/>
                </a:highlight>
                <a:latin typeface="Courier New" panose="02070309020205020404" pitchFamily="49" charset="0"/>
                <a:cs typeface="Courier New" panose="02070309020205020404" pitchFamily="49" charset="0"/>
              </a:rPr>
              <a:t>1 </a:t>
            </a:r>
            <a:r>
              <a:rPr lang="en-US" sz="1600" dirty="0" err="1">
                <a:highlight>
                  <a:srgbClr val="FFFF00"/>
                </a:highlight>
                <a:latin typeface="Courier New" panose="02070309020205020404" pitchFamily="49" charset="0"/>
                <a:cs typeface="Courier New" panose="02070309020205020404" pitchFamily="49" charset="0"/>
              </a:rPr>
              <a:t>esm</a:t>
            </a:r>
            <a:r>
              <a:rPr lang="en-US" sz="1600" dirty="0">
                <a:highlight>
                  <a:srgbClr val="FFFF00"/>
                </a:highlight>
                <a:latin typeface="Courier New" panose="02070309020205020404" pitchFamily="49" charset="0"/>
                <a:cs typeface="Courier New" panose="02070309020205020404" pitchFamily="49" charset="0"/>
              </a:rPr>
              <a:t>-apps security update</a:t>
            </a:r>
          </a:p>
          <a:p>
            <a:pPr marL="0" indent="0">
              <a:buNone/>
            </a:pPr>
            <a:r>
              <a:rPr lang="en-US" sz="1600" dirty="0">
                <a:latin typeface="Courier New" panose="02070309020205020404" pitchFamily="49" charset="0"/>
                <a:cs typeface="Courier New" panose="02070309020205020404" pitchFamily="49" charset="0"/>
              </a:rPr>
              <a:t>Need to get 375 kB of archives.</a:t>
            </a:r>
          </a:p>
          <a:p>
            <a:pPr marL="0" indent="0">
              <a:buNone/>
            </a:pPr>
            <a:r>
              <a:rPr lang="en-US" sz="1600" dirty="0">
                <a:latin typeface="Courier New" panose="02070309020205020404" pitchFamily="49" charset="0"/>
                <a:cs typeface="Courier New" panose="02070309020205020404" pitchFamily="49" charset="0"/>
              </a:rPr>
              <a:t>After this operation, 0 B of additional disk space will be used.</a:t>
            </a:r>
          </a:p>
          <a:p>
            <a:pPr marL="0" indent="0">
              <a:buNone/>
            </a:pPr>
            <a:r>
              <a:rPr lang="en-US" sz="1600" dirty="0">
                <a:latin typeface="Courier New" panose="02070309020205020404" pitchFamily="49" charset="0"/>
                <a:cs typeface="Courier New" panose="02070309020205020404" pitchFamily="49" charset="0"/>
              </a:rPr>
              <a:t>Do you want to continue? [Y/n] y</a:t>
            </a:r>
          </a:p>
          <a:p>
            <a:pPr marL="0" indent="0">
              <a:buNone/>
            </a:pPr>
            <a:r>
              <a:rPr lang="en-US" sz="1600" dirty="0">
                <a:latin typeface="Courier New" panose="02070309020205020404" pitchFamily="49" charset="0"/>
                <a:cs typeface="Courier New" panose="02070309020205020404" pitchFamily="49" charset="0"/>
              </a:rPr>
              <a:t>Get:1 https://esm.ubuntu.com/apps/ubuntu focal-apps-security/main amd64 fail2ban all </a:t>
            </a:r>
            <a:r>
              <a:rPr lang="en-US" sz="1600" dirty="0">
                <a:highlight>
                  <a:srgbClr val="FFFF00"/>
                </a:highlight>
                <a:latin typeface="Courier New" panose="02070309020205020404" pitchFamily="49" charset="0"/>
                <a:cs typeface="Courier New" panose="02070309020205020404" pitchFamily="49" charset="0"/>
              </a:rPr>
              <a:t>0.11.1-1ubuntu0.1~esm1</a:t>
            </a:r>
            <a:r>
              <a:rPr lang="en-US" sz="1600" dirty="0">
                <a:latin typeface="Courier New" panose="02070309020205020404" pitchFamily="49" charset="0"/>
                <a:cs typeface="Courier New" panose="02070309020205020404" pitchFamily="49" charset="0"/>
              </a:rPr>
              <a:t> [375 kB]</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endParaRPr lang="en-US" dirty="0"/>
          </a:p>
          <a:p>
            <a:endParaRPr lang="it-IT" dirty="0"/>
          </a:p>
        </p:txBody>
      </p:sp>
      <p:sp>
        <p:nvSpPr>
          <p:cNvPr id="3" name="Slide Number Placeholder 2">
            <a:extLst>
              <a:ext uri="{FF2B5EF4-FFF2-40B4-BE49-F238E27FC236}">
                <a16:creationId xmlns:a16="http://schemas.microsoft.com/office/drawing/2014/main" id="{7506426F-67FF-30FC-91EE-DD2AF5C90B6E}"/>
              </a:ext>
            </a:extLst>
          </p:cNvPr>
          <p:cNvSpPr>
            <a:spLocks noGrp="1"/>
          </p:cNvSpPr>
          <p:nvPr>
            <p:ph type="sldNum" sz="quarter" idx="12"/>
          </p:nvPr>
        </p:nvSpPr>
        <p:spPr/>
        <p:txBody>
          <a:bodyPr/>
          <a:lstStyle/>
          <a:p>
            <a:fld id="{5DF42116-CFBC-114E-87D6-955185AACA51}" type="slidenum">
              <a:rPr lang="it-IT" smtClean="0"/>
              <a:pPr/>
              <a:t>27</a:t>
            </a:fld>
            <a:endParaRPr lang="it-IT"/>
          </a:p>
        </p:txBody>
      </p:sp>
    </p:spTree>
    <p:extLst>
      <p:ext uri="{BB962C8B-B14F-4D97-AF65-F5344CB8AC3E}">
        <p14:creationId xmlns:p14="http://schemas.microsoft.com/office/powerpoint/2010/main" val="779919297"/>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C82242-0961-D21C-240E-FDDAE00A5561}"/>
              </a:ext>
            </a:extLst>
          </p:cNvPr>
          <p:cNvPicPr>
            <a:picLocks noChangeAspect="1"/>
          </p:cNvPicPr>
          <p:nvPr/>
        </p:nvPicPr>
        <p:blipFill>
          <a:blip r:embed="rId2"/>
          <a:stretch>
            <a:fillRect/>
          </a:stretch>
        </p:blipFill>
        <p:spPr>
          <a:xfrm>
            <a:off x="10027795" y="1912847"/>
            <a:ext cx="2164205" cy="2885607"/>
          </a:xfrm>
          <a:prstGeom prst="rect">
            <a:avLst/>
          </a:prstGeom>
        </p:spPr>
      </p:pic>
      <p:sp>
        <p:nvSpPr>
          <p:cNvPr id="2" name="Title 1">
            <a:extLst>
              <a:ext uri="{FF2B5EF4-FFF2-40B4-BE49-F238E27FC236}">
                <a16:creationId xmlns:a16="http://schemas.microsoft.com/office/drawing/2014/main" id="{66406A21-2BBF-F324-C9C7-D31BF7D0C82D}"/>
              </a:ext>
            </a:extLst>
          </p:cNvPr>
          <p:cNvSpPr>
            <a:spLocks noGrp="1"/>
          </p:cNvSpPr>
          <p:nvPr>
            <p:ph type="title"/>
          </p:nvPr>
        </p:nvSpPr>
        <p:spPr/>
        <p:txBody>
          <a:bodyPr/>
          <a:lstStyle/>
          <a:p>
            <a:r>
              <a:rPr lang="it-IT"/>
              <a:t>Cosa cambia quindi?</a:t>
            </a:r>
          </a:p>
        </p:txBody>
      </p:sp>
      <p:sp>
        <p:nvSpPr>
          <p:cNvPr id="3" name="Content Placeholder 2">
            <a:extLst>
              <a:ext uri="{FF2B5EF4-FFF2-40B4-BE49-F238E27FC236}">
                <a16:creationId xmlns:a16="http://schemas.microsoft.com/office/drawing/2014/main" id="{24410498-FCA4-21CE-7518-D64735B73EAC}"/>
              </a:ext>
            </a:extLst>
          </p:cNvPr>
          <p:cNvSpPr>
            <a:spLocks noGrp="1"/>
          </p:cNvSpPr>
          <p:nvPr>
            <p:ph idx="1"/>
          </p:nvPr>
        </p:nvSpPr>
        <p:spPr/>
        <p:txBody>
          <a:bodyPr/>
          <a:lstStyle/>
          <a:p>
            <a:r>
              <a:rPr lang="it-IT"/>
              <a:t>Una versione LTS continua a ricevere gli stessi aggiornamenti di prima dell’introduzione di Ubuntu PRO</a:t>
            </a:r>
          </a:p>
          <a:p>
            <a:pPr lvl="1"/>
            <a:r>
              <a:rPr lang="it-IT"/>
              <a:t>Si parla del repository </a:t>
            </a:r>
            <a:r>
              <a:rPr lang="it-IT" err="1">
                <a:solidFill>
                  <a:srgbClr val="FF0000"/>
                </a:solidFill>
              </a:rPr>
              <a:t>main</a:t>
            </a:r>
            <a:r>
              <a:rPr lang="it-IT"/>
              <a:t>, la cosa non è cambiata!</a:t>
            </a:r>
          </a:p>
          <a:p>
            <a:r>
              <a:rPr lang="it-IT" err="1"/>
              <a:t>Universe</a:t>
            </a:r>
            <a:r>
              <a:rPr lang="it-IT"/>
              <a:t> ricorda tanto EPEL del mondo </a:t>
            </a:r>
            <a:r>
              <a:rPr lang="it-IT" err="1"/>
              <a:t>ELx</a:t>
            </a:r>
            <a:endParaRPr lang="it-IT"/>
          </a:p>
          <a:p>
            <a:pPr lvl="1"/>
            <a:r>
              <a:rPr lang="it-IT"/>
              <a:t>Se si installa un pacchetto da </a:t>
            </a:r>
            <a:r>
              <a:rPr lang="it-IT" err="1"/>
              <a:t>universe</a:t>
            </a:r>
            <a:r>
              <a:rPr lang="it-IT"/>
              <a:t> lo si fa a proprio rischio</a:t>
            </a:r>
          </a:p>
          <a:p>
            <a:pPr lvl="1"/>
            <a:r>
              <a:rPr lang="it-IT"/>
              <a:t>Supporto </a:t>
            </a:r>
            <a:r>
              <a:rPr lang="it-IT" err="1"/>
              <a:t>universe</a:t>
            </a:r>
            <a:r>
              <a:rPr lang="it-IT"/>
              <a:t> garantito per </a:t>
            </a:r>
            <a:r>
              <a:rPr lang="it-IT">
                <a:solidFill>
                  <a:srgbClr val="FF0000"/>
                </a:solidFill>
              </a:rPr>
              <a:t>3</a:t>
            </a:r>
            <a:r>
              <a:rPr lang="it-IT"/>
              <a:t> anni</a:t>
            </a:r>
          </a:p>
          <a:p>
            <a:r>
              <a:rPr lang="it-IT"/>
              <a:t>Con sottoscrizione «</a:t>
            </a:r>
            <a:r>
              <a:rPr lang="it-IT" err="1"/>
              <a:t>ubuntu</a:t>
            </a:r>
            <a:r>
              <a:rPr lang="it-IT"/>
              <a:t> pro» si ovvia ad </a:t>
            </a:r>
            <a:r>
              <a:rPr lang="it-IT">
                <a:solidFill>
                  <a:srgbClr val="FF0000"/>
                </a:solidFill>
              </a:rPr>
              <a:t>alcuni</a:t>
            </a:r>
            <a:r>
              <a:rPr lang="it-IT"/>
              <a:t> aggiornamenti mancanti per il repo </a:t>
            </a:r>
            <a:r>
              <a:rPr lang="it-IT" err="1"/>
              <a:t>universe</a:t>
            </a:r>
            <a:endParaRPr lang="it-IT"/>
          </a:p>
        </p:txBody>
      </p:sp>
      <p:sp>
        <p:nvSpPr>
          <p:cNvPr id="6" name="Slide Number Placeholder 5">
            <a:extLst>
              <a:ext uri="{FF2B5EF4-FFF2-40B4-BE49-F238E27FC236}">
                <a16:creationId xmlns:a16="http://schemas.microsoft.com/office/drawing/2014/main" id="{DFFE54CA-03DA-B2B3-35A2-2F497FA11D6A}"/>
              </a:ext>
            </a:extLst>
          </p:cNvPr>
          <p:cNvSpPr>
            <a:spLocks noGrp="1"/>
          </p:cNvSpPr>
          <p:nvPr>
            <p:ph type="sldNum" sz="quarter" idx="12"/>
          </p:nvPr>
        </p:nvSpPr>
        <p:spPr/>
        <p:txBody>
          <a:bodyPr/>
          <a:lstStyle/>
          <a:p>
            <a:fld id="{5DF42116-CFBC-114E-87D6-955185AACA51}" type="slidenum">
              <a:rPr lang="it-IT" smtClean="0"/>
              <a:pPr/>
              <a:t>28</a:t>
            </a:fld>
            <a:endParaRPr lang="it-IT"/>
          </a:p>
        </p:txBody>
      </p:sp>
    </p:spTree>
    <p:extLst>
      <p:ext uri="{BB962C8B-B14F-4D97-AF65-F5344CB8AC3E}">
        <p14:creationId xmlns:p14="http://schemas.microsoft.com/office/powerpoint/2010/main" val="43818010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4AC3-EE6E-AF24-AE21-FE8090E07B4B}"/>
              </a:ext>
            </a:extLst>
          </p:cNvPr>
          <p:cNvSpPr>
            <a:spLocks noGrp="1"/>
          </p:cNvSpPr>
          <p:nvPr>
            <p:ph type="title"/>
          </p:nvPr>
        </p:nvSpPr>
        <p:spPr/>
        <p:txBody>
          <a:bodyPr/>
          <a:lstStyle/>
          <a:p>
            <a:r>
              <a:rPr lang="it-IT"/>
              <a:t>Stato</a:t>
            </a:r>
          </a:p>
        </p:txBody>
      </p:sp>
      <p:sp>
        <p:nvSpPr>
          <p:cNvPr id="3" name="Content Placeholder 2">
            <a:extLst>
              <a:ext uri="{FF2B5EF4-FFF2-40B4-BE49-F238E27FC236}">
                <a16:creationId xmlns:a16="http://schemas.microsoft.com/office/drawing/2014/main" id="{814AB473-3CB0-B63E-519C-F93DAB6D91BB}"/>
              </a:ext>
            </a:extLst>
          </p:cNvPr>
          <p:cNvSpPr>
            <a:spLocks noGrp="1"/>
          </p:cNvSpPr>
          <p:nvPr>
            <p:ph idx="1"/>
          </p:nvPr>
        </p:nvSpPr>
        <p:spPr/>
        <p:txBody>
          <a:bodyPr/>
          <a:lstStyle/>
          <a:p>
            <a:r>
              <a:rPr lang="it-IT"/>
              <a:t>Aggiornamento della situazione </a:t>
            </a:r>
          </a:p>
          <a:p>
            <a:r>
              <a:rPr lang="it-IT"/>
              <a:t>Alcune slide presentano il </a:t>
            </a:r>
            <a:r>
              <a:rPr lang="it-IT">
                <a:solidFill>
                  <a:srgbClr val="FF0000"/>
                </a:solidFill>
              </a:rPr>
              <a:t>punto di vista del CERN</a:t>
            </a:r>
          </a:p>
          <a:p>
            <a:r>
              <a:rPr lang="it-IT"/>
              <a:t>Noi siamo indipendenti e in grado di gestire il nostro futuro</a:t>
            </a:r>
          </a:p>
          <a:p>
            <a:pPr lvl="1"/>
            <a:r>
              <a:rPr lang="it-IT"/>
              <a:t>RHEL CRUI</a:t>
            </a:r>
          </a:p>
          <a:p>
            <a:pPr lvl="1"/>
            <a:r>
              <a:rPr lang="it-IT"/>
              <a:t>Rocky/Alma (restano opzioni nella maggior parte dei casi </a:t>
            </a:r>
            <a:r>
              <a:rPr lang="it-IT">
                <a:solidFill>
                  <a:srgbClr val="FF0000"/>
                </a:solidFill>
              </a:rPr>
              <a:t>intercambiabili</a:t>
            </a:r>
            <a:r>
              <a:rPr lang="it-IT"/>
              <a:t>)</a:t>
            </a:r>
          </a:p>
        </p:txBody>
      </p:sp>
      <p:sp>
        <p:nvSpPr>
          <p:cNvPr id="6" name="Slide Number Placeholder 5">
            <a:extLst>
              <a:ext uri="{FF2B5EF4-FFF2-40B4-BE49-F238E27FC236}">
                <a16:creationId xmlns:a16="http://schemas.microsoft.com/office/drawing/2014/main" id="{3D7D3932-3030-DEA1-4F3C-2D33731283E2}"/>
              </a:ext>
            </a:extLst>
          </p:cNvPr>
          <p:cNvSpPr>
            <a:spLocks noGrp="1"/>
          </p:cNvSpPr>
          <p:nvPr>
            <p:ph type="sldNum" sz="quarter" idx="12"/>
          </p:nvPr>
        </p:nvSpPr>
        <p:spPr/>
        <p:txBody>
          <a:bodyPr/>
          <a:lstStyle/>
          <a:p>
            <a:fld id="{5DF42116-CFBC-114E-87D6-955185AACA51}" type="slidenum">
              <a:rPr lang="it-IT" smtClean="0"/>
              <a:pPr/>
              <a:t>3</a:t>
            </a:fld>
            <a:endParaRPr lang="it-IT"/>
          </a:p>
        </p:txBody>
      </p:sp>
    </p:spTree>
    <p:extLst>
      <p:ext uri="{BB962C8B-B14F-4D97-AF65-F5344CB8AC3E}">
        <p14:creationId xmlns:p14="http://schemas.microsoft.com/office/powerpoint/2010/main" val="47151807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EF718B10-B29D-BE28-682C-9F06243C6FB4}"/>
              </a:ext>
            </a:extLst>
          </p:cNvPr>
          <p:cNvPicPr>
            <a:picLocks noChangeAspect="1"/>
          </p:cNvPicPr>
          <p:nvPr/>
        </p:nvPicPr>
        <p:blipFill>
          <a:blip r:embed="rId2">
            <a:alphaModFix amt="15000"/>
          </a:blip>
          <a:stretch>
            <a:fillRect/>
          </a:stretch>
        </p:blipFill>
        <p:spPr>
          <a:xfrm>
            <a:off x="779488" y="1482048"/>
            <a:ext cx="10633023" cy="4771115"/>
          </a:xfrm>
          <a:prstGeom prst="rect">
            <a:avLst/>
          </a:prstGeom>
        </p:spPr>
      </p:pic>
      <p:sp>
        <p:nvSpPr>
          <p:cNvPr id="3" name="Content Placeholder 2">
            <a:extLst>
              <a:ext uri="{FF2B5EF4-FFF2-40B4-BE49-F238E27FC236}">
                <a16:creationId xmlns:a16="http://schemas.microsoft.com/office/drawing/2014/main" id="{F81443BF-6550-CFE6-EBBA-C0DF8F407A6D}"/>
              </a:ext>
            </a:extLst>
          </p:cNvPr>
          <p:cNvSpPr>
            <a:spLocks noGrp="1"/>
          </p:cNvSpPr>
          <p:nvPr>
            <p:ph idx="1"/>
          </p:nvPr>
        </p:nvSpPr>
        <p:spPr>
          <a:xfrm>
            <a:off x="779488" y="1624012"/>
            <a:ext cx="10972800" cy="4525963"/>
          </a:xfrm>
        </p:spPr>
        <p:txBody>
          <a:bodyPr>
            <a:normAutofit lnSpcReduction="10000"/>
          </a:bodyPr>
          <a:lstStyle/>
          <a:p>
            <a:r>
              <a:rPr lang="it-IT" dirty="0"/>
              <a:t>Esperienza ha fatto capire che va abbandonato</a:t>
            </a:r>
          </a:p>
          <a:p>
            <a:pPr lvl="1"/>
            <a:r>
              <a:rPr lang="it-IT" dirty="0"/>
              <a:t>CERN e FNAL sono passati da raccomandarlo a </a:t>
            </a:r>
            <a:r>
              <a:rPr lang="it-IT" dirty="0">
                <a:solidFill>
                  <a:srgbClr val="FF0000"/>
                </a:solidFill>
              </a:rPr>
              <a:t>sconsigliarlo</a:t>
            </a:r>
          </a:p>
          <a:p>
            <a:endParaRPr lang="it-IT" dirty="0"/>
          </a:p>
          <a:p>
            <a:r>
              <a:rPr lang="it-IT" dirty="0"/>
              <a:t>Non ha più alcun senso procedere con questa </a:t>
            </a:r>
            <a:br>
              <a:rPr lang="it-IT" dirty="0"/>
            </a:br>
            <a:r>
              <a:rPr lang="it-IT" dirty="0"/>
              <a:t>distribuzione, a meno che non venga espressamente richiesta da particolari software</a:t>
            </a:r>
          </a:p>
          <a:p>
            <a:pPr lvl="1"/>
            <a:r>
              <a:rPr lang="it-IT" dirty="0" err="1"/>
              <a:t>ovirt</a:t>
            </a:r>
            <a:r>
              <a:rPr lang="it-IT" dirty="0"/>
              <a:t>, ceph, </a:t>
            </a:r>
            <a:r>
              <a:rPr lang="it-IT" dirty="0" err="1"/>
              <a:t>openstack</a:t>
            </a:r>
            <a:endParaRPr lang="it-IT" dirty="0"/>
          </a:p>
          <a:p>
            <a:pPr lvl="2"/>
            <a:r>
              <a:rPr lang="it-IT" dirty="0"/>
              <a:t>Alcune esperienze dimostrano che questi software funzionano senza problemi anche su </a:t>
            </a:r>
            <a:r>
              <a:rPr lang="it-IT" dirty="0" err="1"/>
              <a:t>rocky</a:t>
            </a:r>
            <a:r>
              <a:rPr lang="it-IT" dirty="0"/>
              <a:t>/alma</a:t>
            </a:r>
          </a:p>
          <a:p>
            <a:endParaRPr lang="it-IT" dirty="0"/>
          </a:p>
        </p:txBody>
      </p:sp>
      <p:sp>
        <p:nvSpPr>
          <p:cNvPr id="2" name="Title 1">
            <a:extLst>
              <a:ext uri="{FF2B5EF4-FFF2-40B4-BE49-F238E27FC236}">
                <a16:creationId xmlns:a16="http://schemas.microsoft.com/office/drawing/2014/main" id="{12A0EEA1-1467-5FA8-BCCD-47E7B363C54E}"/>
              </a:ext>
            </a:extLst>
          </p:cNvPr>
          <p:cNvSpPr>
            <a:spLocks noGrp="1"/>
          </p:cNvSpPr>
          <p:nvPr>
            <p:ph type="title"/>
          </p:nvPr>
        </p:nvSpPr>
        <p:spPr/>
        <p:txBody>
          <a:bodyPr/>
          <a:lstStyle/>
          <a:p>
            <a:r>
              <a:rPr lang="it-IT" err="1"/>
              <a:t>CentOS</a:t>
            </a:r>
            <a:r>
              <a:rPr lang="it-IT"/>
              <a:t> Stream</a:t>
            </a:r>
          </a:p>
        </p:txBody>
      </p:sp>
      <p:sp>
        <p:nvSpPr>
          <p:cNvPr id="7" name="Slide Number Placeholder 6">
            <a:extLst>
              <a:ext uri="{FF2B5EF4-FFF2-40B4-BE49-F238E27FC236}">
                <a16:creationId xmlns:a16="http://schemas.microsoft.com/office/drawing/2014/main" id="{9C42036E-97BE-2BD9-F441-0E90E3F4CC64}"/>
              </a:ext>
            </a:extLst>
          </p:cNvPr>
          <p:cNvSpPr>
            <a:spLocks noGrp="1"/>
          </p:cNvSpPr>
          <p:nvPr>
            <p:ph type="sldNum" sz="quarter" idx="12"/>
          </p:nvPr>
        </p:nvSpPr>
        <p:spPr/>
        <p:txBody>
          <a:bodyPr/>
          <a:lstStyle/>
          <a:p>
            <a:fld id="{5DF42116-CFBC-114E-87D6-955185AACA51}" type="slidenum">
              <a:rPr lang="it-IT" smtClean="0"/>
              <a:pPr/>
              <a:t>4</a:t>
            </a:fld>
            <a:endParaRPr lang="it-IT"/>
          </a:p>
        </p:txBody>
      </p:sp>
    </p:spTree>
    <p:extLst>
      <p:ext uri="{BB962C8B-B14F-4D97-AF65-F5344CB8AC3E}">
        <p14:creationId xmlns:p14="http://schemas.microsoft.com/office/powerpoint/2010/main" val="87260137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E8D2-ADB7-88FE-FB68-EA482D35DE55}"/>
              </a:ext>
            </a:extLst>
          </p:cNvPr>
          <p:cNvSpPr>
            <a:spLocks noGrp="1"/>
          </p:cNvSpPr>
          <p:nvPr>
            <p:ph type="title"/>
          </p:nvPr>
        </p:nvSpPr>
        <p:spPr/>
        <p:txBody>
          <a:bodyPr/>
          <a:lstStyle/>
          <a:p>
            <a:r>
              <a:rPr lang="it-IT"/>
              <a:t>Approccio misto</a:t>
            </a:r>
          </a:p>
        </p:txBody>
      </p:sp>
      <p:sp>
        <p:nvSpPr>
          <p:cNvPr id="3" name="Content Placeholder 2">
            <a:extLst>
              <a:ext uri="{FF2B5EF4-FFF2-40B4-BE49-F238E27FC236}">
                <a16:creationId xmlns:a16="http://schemas.microsoft.com/office/drawing/2014/main" id="{3D2866A1-4F48-3137-2707-6AD690267979}"/>
              </a:ext>
            </a:extLst>
          </p:cNvPr>
          <p:cNvSpPr>
            <a:spLocks noGrp="1"/>
          </p:cNvSpPr>
          <p:nvPr>
            <p:ph idx="1"/>
          </p:nvPr>
        </p:nvSpPr>
        <p:spPr/>
        <p:txBody>
          <a:bodyPr>
            <a:normAutofit/>
          </a:bodyPr>
          <a:lstStyle/>
          <a:p>
            <a:r>
              <a:rPr lang="it-IT"/>
              <a:t>Si consiglia sia </a:t>
            </a:r>
            <a:r>
              <a:rPr lang="it-IT">
                <a:solidFill>
                  <a:srgbClr val="FF0000"/>
                </a:solidFill>
              </a:rPr>
              <a:t>RHEL</a:t>
            </a:r>
            <a:r>
              <a:rPr lang="it-IT"/>
              <a:t> che le versioni </a:t>
            </a:r>
            <a:r>
              <a:rPr lang="it-IT">
                <a:solidFill>
                  <a:srgbClr val="FF0000"/>
                </a:solidFill>
              </a:rPr>
              <a:t>ricompilate</a:t>
            </a:r>
          </a:p>
          <a:p>
            <a:endParaRPr lang="it-IT"/>
          </a:p>
          <a:p>
            <a:r>
              <a:rPr lang="it-IT"/>
              <a:t>Affiliati CERN possono usare fino a 1000 licenze</a:t>
            </a:r>
          </a:p>
          <a:p>
            <a:r>
              <a:rPr lang="it-IT"/>
              <a:t>INFN </a:t>
            </a:r>
            <a:r>
              <a:rPr lang="it-IT">
                <a:solidFill>
                  <a:srgbClr val="FF0000"/>
                </a:solidFill>
              </a:rPr>
              <a:t>autosufficiente</a:t>
            </a:r>
            <a:r>
              <a:rPr lang="it-IT"/>
              <a:t> grazie ad accordo CRUI</a:t>
            </a:r>
          </a:p>
          <a:p>
            <a:pPr lvl="1"/>
            <a:r>
              <a:rPr lang="it-IT"/>
              <a:t>Accordo triennale, da 2021 a 2024</a:t>
            </a:r>
          </a:p>
          <a:p>
            <a:pPr lvl="1"/>
            <a:r>
              <a:rPr lang="it-IT"/>
              <a:t>3.350 euro per CAMPUS1, 200 FTE (3 anni) – Ogni sezione fa da sé</a:t>
            </a:r>
          </a:p>
          <a:p>
            <a:pPr lvl="1"/>
            <a:r>
              <a:rPr lang="it-IT"/>
              <a:t>Attualmente solo CNAF aderisce grazie a SI </a:t>
            </a:r>
          </a:p>
          <a:p>
            <a:pPr lvl="1"/>
            <a:r>
              <a:rPr lang="it-IT"/>
              <a:t>Al raggiungimento degli FTE INFN non si paga oltre</a:t>
            </a:r>
          </a:p>
          <a:p>
            <a:pPr lvl="1"/>
            <a:endParaRPr lang="it-IT"/>
          </a:p>
        </p:txBody>
      </p:sp>
      <p:pic>
        <p:nvPicPr>
          <p:cNvPr id="6" name="Picture 5" descr="A picture containing text&#10;&#10;Description automatically generated">
            <a:extLst>
              <a:ext uri="{FF2B5EF4-FFF2-40B4-BE49-F238E27FC236}">
                <a16:creationId xmlns:a16="http://schemas.microsoft.com/office/drawing/2014/main" id="{25563EEF-7174-A619-D3CB-0A8D27580F29}"/>
              </a:ext>
            </a:extLst>
          </p:cNvPr>
          <p:cNvPicPr>
            <a:picLocks noChangeAspect="1"/>
          </p:cNvPicPr>
          <p:nvPr/>
        </p:nvPicPr>
        <p:blipFill>
          <a:blip r:embed="rId2">
            <a:alphaModFix amt="15000"/>
          </a:blip>
          <a:stretch>
            <a:fillRect/>
          </a:stretch>
        </p:blipFill>
        <p:spPr>
          <a:xfrm>
            <a:off x="779488" y="1482048"/>
            <a:ext cx="10633023" cy="4771115"/>
          </a:xfrm>
          <a:prstGeom prst="rect">
            <a:avLst/>
          </a:prstGeom>
        </p:spPr>
      </p:pic>
      <p:sp>
        <p:nvSpPr>
          <p:cNvPr id="7" name="Slide Number Placeholder 6">
            <a:extLst>
              <a:ext uri="{FF2B5EF4-FFF2-40B4-BE49-F238E27FC236}">
                <a16:creationId xmlns:a16="http://schemas.microsoft.com/office/drawing/2014/main" id="{F5F58B4E-544C-C865-9CD7-53C4CFDA0ECD}"/>
              </a:ext>
            </a:extLst>
          </p:cNvPr>
          <p:cNvSpPr>
            <a:spLocks noGrp="1"/>
          </p:cNvSpPr>
          <p:nvPr>
            <p:ph type="sldNum" sz="quarter" idx="12"/>
          </p:nvPr>
        </p:nvSpPr>
        <p:spPr/>
        <p:txBody>
          <a:bodyPr/>
          <a:lstStyle/>
          <a:p>
            <a:fld id="{5DF42116-CFBC-114E-87D6-955185AACA51}" type="slidenum">
              <a:rPr lang="it-IT" smtClean="0"/>
              <a:pPr/>
              <a:t>5</a:t>
            </a:fld>
            <a:endParaRPr lang="it-IT"/>
          </a:p>
        </p:txBody>
      </p:sp>
    </p:spTree>
    <p:extLst>
      <p:ext uri="{BB962C8B-B14F-4D97-AF65-F5344CB8AC3E}">
        <p14:creationId xmlns:p14="http://schemas.microsoft.com/office/powerpoint/2010/main" val="33000014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01DC-C9FC-9944-B0D8-B4FFB0E760CB}"/>
              </a:ext>
            </a:extLst>
          </p:cNvPr>
          <p:cNvSpPr>
            <a:spLocks noGrp="1"/>
          </p:cNvSpPr>
          <p:nvPr>
            <p:ph type="title"/>
          </p:nvPr>
        </p:nvSpPr>
        <p:spPr>
          <a:xfrm>
            <a:off x="609600" y="274638"/>
            <a:ext cx="10972800" cy="1143000"/>
          </a:xfrm>
        </p:spPr>
        <p:txBody>
          <a:bodyPr anchor="ctr">
            <a:normAutofit/>
          </a:bodyPr>
          <a:lstStyle/>
          <a:p>
            <a:r>
              <a:rPr lang="it-IT"/>
              <a:t>Enterprise Linux Clone</a:t>
            </a:r>
          </a:p>
        </p:txBody>
      </p:sp>
      <p:sp>
        <p:nvSpPr>
          <p:cNvPr id="3" name="Content Placeholder 2">
            <a:extLst>
              <a:ext uri="{FF2B5EF4-FFF2-40B4-BE49-F238E27FC236}">
                <a16:creationId xmlns:a16="http://schemas.microsoft.com/office/drawing/2014/main" id="{D4F2CE8F-AE8F-0AD8-3BF7-A43C1AA335C0}"/>
              </a:ext>
            </a:extLst>
          </p:cNvPr>
          <p:cNvSpPr>
            <a:spLocks noGrp="1"/>
          </p:cNvSpPr>
          <p:nvPr>
            <p:ph sz="half" idx="1"/>
          </p:nvPr>
        </p:nvSpPr>
        <p:spPr>
          <a:xfrm>
            <a:off x="609600" y="1600201"/>
            <a:ext cx="5384800" cy="4525963"/>
          </a:xfrm>
        </p:spPr>
        <p:txBody>
          <a:bodyPr>
            <a:normAutofit/>
          </a:bodyPr>
          <a:lstStyle/>
          <a:p>
            <a:r>
              <a:rPr lang="it-IT"/>
              <a:t>Alma vs Rocky</a:t>
            </a:r>
          </a:p>
          <a:p>
            <a:pPr lvl="1"/>
            <a:r>
              <a:rPr lang="it-IT" sz="2800"/>
              <a:t>Entrambi cloni 1:1 compatibili a livello binario con RHEL</a:t>
            </a:r>
          </a:p>
          <a:p>
            <a:r>
              <a:rPr lang="it-IT"/>
              <a:t>Molti di noi hanno iniziato con Rocky</a:t>
            </a:r>
          </a:p>
          <a:p>
            <a:r>
              <a:rPr lang="it-IT"/>
              <a:t>Al CERN dopo attenta analisi hanno deciso per… Alma</a:t>
            </a:r>
          </a:p>
        </p:txBody>
      </p:sp>
      <p:pic>
        <p:nvPicPr>
          <p:cNvPr id="9" name="Picture 8" descr="Text&#10;&#10;Description automatically generated">
            <a:extLst>
              <a:ext uri="{FF2B5EF4-FFF2-40B4-BE49-F238E27FC236}">
                <a16:creationId xmlns:a16="http://schemas.microsoft.com/office/drawing/2014/main" id="{CC1B85F2-0E21-557B-C263-B318CA1997C6}"/>
              </a:ext>
            </a:extLst>
          </p:cNvPr>
          <p:cNvPicPr>
            <a:picLocks noChangeAspect="1"/>
          </p:cNvPicPr>
          <p:nvPr/>
        </p:nvPicPr>
        <p:blipFill>
          <a:blip r:embed="rId2"/>
          <a:stretch>
            <a:fillRect/>
          </a:stretch>
        </p:blipFill>
        <p:spPr>
          <a:xfrm>
            <a:off x="6762797" y="1600201"/>
            <a:ext cx="4254405" cy="4525963"/>
          </a:xfrm>
          <a:prstGeom prst="rect">
            <a:avLst/>
          </a:prstGeom>
          <a:noFill/>
        </p:spPr>
      </p:pic>
      <p:pic>
        <p:nvPicPr>
          <p:cNvPr id="11" name="Picture 10" descr="Logo&#10;&#10;Description automatically generated">
            <a:extLst>
              <a:ext uri="{FF2B5EF4-FFF2-40B4-BE49-F238E27FC236}">
                <a16:creationId xmlns:a16="http://schemas.microsoft.com/office/drawing/2014/main" id="{70254BF1-157D-DC46-0A2F-B1F95491E711}"/>
              </a:ext>
            </a:extLst>
          </p:cNvPr>
          <p:cNvPicPr>
            <a:picLocks noChangeAspect="1"/>
          </p:cNvPicPr>
          <p:nvPr/>
        </p:nvPicPr>
        <p:blipFill>
          <a:blip r:embed="rId3"/>
          <a:stretch>
            <a:fillRect/>
          </a:stretch>
        </p:blipFill>
        <p:spPr>
          <a:xfrm>
            <a:off x="6143053" y="1743074"/>
            <a:ext cx="1283457" cy="1262066"/>
          </a:xfrm>
          <a:prstGeom prst="rect">
            <a:avLst/>
          </a:prstGeom>
        </p:spPr>
      </p:pic>
      <p:pic>
        <p:nvPicPr>
          <p:cNvPr id="13" name="Graphic 12">
            <a:extLst>
              <a:ext uri="{FF2B5EF4-FFF2-40B4-BE49-F238E27FC236}">
                <a16:creationId xmlns:a16="http://schemas.microsoft.com/office/drawing/2014/main" id="{6B917131-52FF-2F19-3B05-14AFA50E44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97457" y="1743074"/>
            <a:ext cx="1239489" cy="1239489"/>
          </a:xfrm>
          <a:prstGeom prst="rect">
            <a:avLst/>
          </a:prstGeom>
        </p:spPr>
      </p:pic>
      <p:sp>
        <p:nvSpPr>
          <p:cNvPr id="6" name="Slide Number Placeholder 5">
            <a:extLst>
              <a:ext uri="{FF2B5EF4-FFF2-40B4-BE49-F238E27FC236}">
                <a16:creationId xmlns:a16="http://schemas.microsoft.com/office/drawing/2014/main" id="{6D27987A-CDD9-FB6E-EF61-46E88EF7562C}"/>
              </a:ext>
            </a:extLst>
          </p:cNvPr>
          <p:cNvSpPr>
            <a:spLocks noGrp="1"/>
          </p:cNvSpPr>
          <p:nvPr>
            <p:ph type="sldNum" sz="quarter" idx="12"/>
          </p:nvPr>
        </p:nvSpPr>
        <p:spPr/>
        <p:txBody>
          <a:bodyPr/>
          <a:lstStyle/>
          <a:p>
            <a:fld id="{5DF42116-CFBC-114E-87D6-955185AACA51}" type="slidenum">
              <a:rPr lang="it-IT" smtClean="0"/>
              <a:pPr/>
              <a:t>6</a:t>
            </a:fld>
            <a:endParaRPr lang="it-IT"/>
          </a:p>
        </p:txBody>
      </p:sp>
    </p:spTree>
    <p:extLst>
      <p:ext uri="{BB962C8B-B14F-4D97-AF65-F5344CB8AC3E}">
        <p14:creationId xmlns:p14="http://schemas.microsoft.com/office/powerpoint/2010/main" val="291103612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2E30CD-49CA-E1F6-0E78-E161065EDB09}"/>
              </a:ext>
              <a:ext uri="{C183D7F6-B498-43B3-948B-1728B52AA6E4}">
                <adec:decorative xmlns:adec="http://schemas.microsoft.com/office/drawing/2017/decorative" val="1"/>
              </a:ext>
            </a:extLst>
          </p:cNvPr>
          <p:cNvPicPr>
            <a:picLocks noChangeAspect="1"/>
          </p:cNvPicPr>
          <p:nvPr/>
        </p:nvPicPr>
        <p:blipFill>
          <a:blip r:embed="rId2">
            <a:alphaModFix amt="23000"/>
          </a:blip>
          <a:stretch>
            <a:fillRect/>
          </a:stretch>
        </p:blipFill>
        <p:spPr>
          <a:xfrm>
            <a:off x="1700980" y="1417638"/>
            <a:ext cx="8790039" cy="5486594"/>
          </a:xfrm>
          <a:prstGeom prst="rect">
            <a:avLst/>
          </a:prstGeom>
        </p:spPr>
      </p:pic>
      <p:sp>
        <p:nvSpPr>
          <p:cNvPr id="2" name="Title 1">
            <a:extLst>
              <a:ext uri="{FF2B5EF4-FFF2-40B4-BE49-F238E27FC236}">
                <a16:creationId xmlns:a16="http://schemas.microsoft.com/office/drawing/2014/main" id="{9B3A68F1-94BB-7781-7F7D-E0C45FFEE25F}"/>
              </a:ext>
            </a:extLst>
          </p:cNvPr>
          <p:cNvSpPr>
            <a:spLocks noGrp="1"/>
          </p:cNvSpPr>
          <p:nvPr>
            <p:ph type="title"/>
          </p:nvPr>
        </p:nvSpPr>
        <p:spPr/>
        <p:txBody>
          <a:bodyPr/>
          <a:lstStyle/>
          <a:p>
            <a:r>
              <a:rPr lang="it-IT"/>
              <a:t>Confronto</a:t>
            </a:r>
          </a:p>
        </p:txBody>
      </p:sp>
      <p:sp>
        <p:nvSpPr>
          <p:cNvPr id="8" name="Content Placeholder 7">
            <a:extLst>
              <a:ext uri="{FF2B5EF4-FFF2-40B4-BE49-F238E27FC236}">
                <a16:creationId xmlns:a16="http://schemas.microsoft.com/office/drawing/2014/main" id="{127B25A0-8EF0-3617-14D1-FEC8A085B69F}"/>
              </a:ext>
            </a:extLst>
          </p:cNvPr>
          <p:cNvSpPr>
            <a:spLocks noGrp="1"/>
          </p:cNvSpPr>
          <p:nvPr>
            <p:ph idx="1"/>
          </p:nvPr>
        </p:nvSpPr>
        <p:spPr>
          <a:xfrm>
            <a:off x="609600" y="1624013"/>
            <a:ext cx="10972800" cy="4525963"/>
          </a:xfrm>
        </p:spPr>
        <p:txBody>
          <a:bodyPr/>
          <a:lstStyle/>
          <a:p>
            <a:r>
              <a:rPr lang="it-IT" dirty="0"/>
              <a:t>Tra le caratteristiche vincenti di Alma:</a:t>
            </a:r>
          </a:p>
          <a:p>
            <a:pPr lvl="1"/>
            <a:r>
              <a:rPr lang="it-IT" dirty="0"/>
              <a:t>Policy su versione pacchetti</a:t>
            </a:r>
          </a:p>
          <a:p>
            <a:pPr lvl="1"/>
            <a:r>
              <a:rPr lang="it-IT" dirty="0"/>
              <a:t>Coinvolgimento della comunità (forte presenza in EPEL, Fedora, </a:t>
            </a:r>
            <a:r>
              <a:rPr lang="it-IT" dirty="0" err="1"/>
              <a:t>CentOS</a:t>
            </a:r>
            <a:r>
              <a:rPr lang="it-IT" dirty="0"/>
              <a:t>)</a:t>
            </a:r>
          </a:p>
          <a:p>
            <a:pPr lvl="1"/>
            <a:r>
              <a:rPr lang="it-IT" dirty="0"/>
              <a:t>Trasparenza (le minute del board sono pubbliche)</a:t>
            </a:r>
          </a:p>
          <a:p>
            <a:pPr lvl="1"/>
            <a:r>
              <a:rPr lang="it-IT" dirty="0"/>
              <a:t>Reattività nel rilascio di major/minor point release (giorni rispetto a una settimana)</a:t>
            </a:r>
          </a:p>
          <a:p>
            <a:pPr lvl="1"/>
            <a:endParaRPr lang="it-IT" dirty="0"/>
          </a:p>
        </p:txBody>
      </p:sp>
      <p:sp>
        <p:nvSpPr>
          <p:cNvPr id="3" name="Slide Number Placeholder 2">
            <a:extLst>
              <a:ext uri="{FF2B5EF4-FFF2-40B4-BE49-F238E27FC236}">
                <a16:creationId xmlns:a16="http://schemas.microsoft.com/office/drawing/2014/main" id="{89249BBD-A59E-FFFD-9034-C7C278E091F0}"/>
              </a:ext>
            </a:extLst>
          </p:cNvPr>
          <p:cNvSpPr>
            <a:spLocks noGrp="1"/>
          </p:cNvSpPr>
          <p:nvPr>
            <p:ph type="sldNum" sz="quarter" idx="12"/>
          </p:nvPr>
        </p:nvSpPr>
        <p:spPr/>
        <p:txBody>
          <a:bodyPr/>
          <a:lstStyle/>
          <a:p>
            <a:fld id="{5DF42116-CFBC-114E-87D6-955185AACA51}" type="slidenum">
              <a:rPr lang="it-IT" smtClean="0"/>
              <a:pPr/>
              <a:t>7</a:t>
            </a:fld>
            <a:endParaRPr lang="it-IT"/>
          </a:p>
        </p:txBody>
      </p:sp>
    </p:spTree>
    <p:extLst>
      <p:ext uri="{BB962C8B-B14F-4D97-AF65-F5344CB8AC3E}">
        <p14:creationId xmlns:p14="http://schemas.microsoft.com/office/powerpoint/2010/main" val="45726029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E07BA-C10D-FCE3-F30F-038273564A7B}"/>
              </a:ext>
            </a:extLst>
          </p:cNvPr>
          <p:cNvSpPr>
            <a:spLocks noGrp="1"/>
          </p:cNvSpPr>
          <p:nvPr>
            <p:ph type="title"/>
          </p:nvPr>
        </p:nvSpPr>
        <p:spPr/>
        <p:txBody>
          <a:bodyPr/>
          <a:lstStyle/>
          <a:p>
            <a:r>
              <a:rPr lang="it-IT"/>
              <a:t>Sistemi supportati al CERN</a:t>
            </a:r>
          </a:p>
        </p:txBody>
      </p:sp>
      <p:sp>
        <p:nvSpPr>
          <p:cNvPr id="3" name="Content Placeholder 2">
            <a:extLst>
              <a:ext uri="{FF2B5EF4-FFF2-40B4-BE49-F238E27FC236}">
                <a16:creationId xmlns:a16="http://schemas.microsoft.com/office/drawing/2014/main" id="{E716B0CE-36CC-7F3E-69CA-F007C49CEE8D}"/>
              </a:ext>
            </a:extLst>
          </p:cNvPr>
          <p:cNvSpPr>
            <a:spLocks noGrp="1"/>
          </p:cNvSpPr>
          <p:nvPr>
            <p:ph idx="1"/>
          </p:nvPr>
        </p:nvSpPr>
        <p:spPr/>
        <p:txBody>
          <a:bodyPr/>
          <a:lstStyle/>
          <a:p>
            <a:r>
              <a:rPr lang="it-IT" err="1">
                <a:solidFill>
                  <a:schemeClr val="accent6"/>
                </a:solidFill>
              </a:rPr>
              <a:t>CentOS</a:t>
            </a:r>
            <a:r>
              <a:rPr lang="it-IT">
                <a:solidFill>
                  <a:schemeClr val="accent6"/>
                </a:solidFill>
              </a:rPr>
              <a:t> 7</a:t>
            </a:r>
          </a:p>
          <a:p>
            <a:r>
              <a:rPr lang="it-IT">
                <a:solidFill>
                  <a:srgbClr val="FF0000"/>
                </a:solidFill>
              </a:rPr>
              <a:t>RHEL 7</a:t>
            </a:r>
          </a:p>
          <a:p>
            <a:r>
              <a:rPr lang="it-IT">
                <a:solidFill>
                  <a:srgbClr val="FF0000"/>
                </a:solidFill>
              </a:rPr>
              <a:t>RHEL 8</a:t>
            </a:r>
          </a:p>
          <a:p>
            <a:r>
              <a:rPr lang="it-IT">
                <a:solidFill>
                  <a:srgbClr val="FF0000"/>
                </a:solidFill>
              </a:rPr>
              <a:t>RHEL 9</a:t>
            </a:r>
          </a:p>
          <a:p>
            <a:r>
              <a:rPr lang="it-IT">
                <a:solidFill>
                  <a:schemeClr val="accent1">
                    <a:lumMod val="75000"/>
                  </a:schemeClr>
                </a:solidFill>
              </a:rPr>
              <a:t>ALMA 8</a:t>
            </a:r>
          </a:p>
          <a:p>
            <a:r>
              <a:rPr lang="it-IT">
                <a:solidFill>
                  <a:schemeClr val="accent1">
                    <a:lumMod val="75000"/>
                  </a:schemeClr>
                </a:solidFill>
              </a:rPr>
              <a:t>ALMA 9</a:t>
            </a:r>
          </a:p>
          <a:p>
            <a:r>
              <a:rPr lang="it-IT">
                <a:solidFill>
                  <a:schemeClr val="accent6"/>
                </a:solidFill>
              </a:rPr>
              <a:t>Stream 8 e 9 saranno presto abbandonati</a:t>
            </a:r>
          </a:p>
        </p:txBody>
      </p:sp>
      <p:pic>
        <p:nvPicPr>
          <p:cNvPr id="6" name="Picture 5" descr="Logo&#10;&#10;Description automatically generated">
            <a:extLst>
              <a:ext uri="{FF2B5EF4-FFF2-40B4-BE49-F238E27FC236}">
                <a16:creationId xmlns:a16="http://schemas.microsoft.com/office/drawing/2014/main" id="{2E3E8B60-0DF3-2691-58EA-5CF4F2A313EA}"/>
              </a:ext>
            </a:extLst>
          </p:cNvPr>
          <p:cNvPicPr>
            <a:picLocks noChangeAspect="1"/>
          </p:cNvPicPr>
          <p:nvPr/>
        </p:nvPicPr>
        <p:blipFill>
          <a:blip r:embed="rId2"/>
          <a:stretch>
            <a:fillRect/>
          </a:stretch>
        </p:blipFill>
        <p:spPr>
          <a:xfrm>
            <a:off x="9593323" y="2993752"/>
            <a:ext cx="1283457" cy="1262066"/>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9783C502-449F-82BC-2691-6AC832CFF716}"/>
              </a:ext>
            </a:extLst>
          </p:cNvPr>
          <p:cNvPicPr>
            <a:picLocks noChangeAspect="1"/>
          </p:cNvPicPr>
          <p:nvPr/>
        </p:nvPicPr>
        <p:blipFill>
          <a:blip r:embed="rId3"/>
          <a:stretch>
            <a:fillRect/>
          </a:stretch>
        </p:blipFill>
        <p:spPr>
          <a:xfrm>
            <a:off x="4451246" y="2811834"/>
            <a:ext cx="1443984" cy="1443984"/>
          </a:xfrm>
          <a:prstGeom prst="rect">
            <a:avLst/>
          </a:prstGeom>
        </p:spPr>
      </p:pic>
      <p:pic>
        <p:nvPicPr>
          <p:cNvPr id="12" name="Picture 11" descr="Logo, icon&#10;&#10;Description automatically generated">
            <a:extLst>
              <a:ext uri="{FF2B5EF4-FFF2-40B4-BE49-F238E27FC236}">
                <a16:creationId xmlns:a16="http://schemas.microsoft.com/office/drawing/2014/main" id="{B86F87E7-9CCA-DC41-197B-469BFC2DA796}"/>
              </a:ext>
            </a:extLst>
          </p:cNvPr>
          <p:cNvPicPr>
            <a:picLocks noChangeAspect="1"/>
          </p:cNvPicPr>
          <p:nvPr/>
        </p:nvPicPr>
        <p:blipFill>
          <a:blip r:embed="rId4"/>
          <a:stretch>
            <a:fillRect/>
          </a:stretch>
        </p:blipFill>
        <p:spPr>
          <a:xfrm>
            <a:off x="6960815" y="2833141"/>
            <a:ext cx="1566923" cy="1191718"/>
          </a:xfrm>
          <a:prstGeom prst="rect">
            <a:avLst/>
          </a:prstGeom>
        </p:spPr>
      </p:pic>
      <p:sp>
        <p:nvSpPr>
          <p:cNvPr id="7" name="Slide Number Placeholder 6">
            <a:extLst>
              <a:ext uri="{FF2B5EF4-FFF2-40B4-BE49-F238E27FC236}">
                <a16:creationId xmlns:a16="http://schemas.microsoft.com/office/drawing/2014/main" id="{B8C922C4-2A8D-D019-B6AE-878C19081F55}"/>
              </a:ext>
            </a:extLst>
          </p:cNvPr>
          <p:cNvSpPr>
            <a:spLocks noGrp="1"/>
          </p:cNvSpPr>
          <p:nvPr>
            <p:ph type="sldNum" sz="quarter" idx="12"/>
          </p:nvPr>
        </p:nvSpPr>
        <p:spPr/>
        <p:txBody>
          <a:bodyPr/>
          <a:lstStyle/>
          <a:p>
            <a:fld id="{5DF42116-CFBC-114E-87D6-955185AACA51}" type="slidenum">
              <a:rPr lang="it-IT" smtClean="0"/>
              <a:pPr/>
              <a:t>8</a:t>
            </a:fld>
            <a:endParaRPr lang="it-IT"/>
          </a:p>
        </p:txBody>
      </p:sp>
    </p:spTree>
    <p:extLst>
      <p:ext uri="{BB962C8B-B14F-4D97-AF65-F5344CB8AC3E}">
        <p14:creationId xmlns:p14="http://schemas.microsoft.com/office/powerpoint/2010/main" val="42378007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16C-A31E-24C8-0171-B64C5E447D77}"/>
              </a:ext>
            </a:extLst>
          </p:cNvPr>
          <p:cNvSpPr>
            <a:spLocks noGrp="1"/>
          </p:cNvSpPr>
          <p:nvPr>
            <p:ph type="title"/>
          </p:nvPr>
        </p:nvSpPr>
        <p:spPr/>
        <p:txBody>
          <a:bodyPr/>
          <a:lstStyle/>
          <a:p>
            <a:r>
              <a:rPr lang="it-IT"/>
              <a:t>Migrazione tra distribuzioni</a:t>
            </a:r>
          </a:p>
        </p:txBody>
      </p:sp>
      <p:sp>
        <p:nvSpPr>
          <p:cNvPr id="3" name="Content Placeholder 2">
            <a:extLst>
              <a:ext uri="{FF2B5EF4-FFF2-40B4-BE49-F238E27FC236}">
                <a16:creationId xmlns:a16="http://schemas.microsoft.com/office/drawing/2014/main" id="{509CC777-5BF3-8811-A019-7C6EC46C597A}"/>
              </a:ext>
            </a:extLst>
          </p:cNvPr>
          <p:cNvSpPr>
            <a:spLocks noGrp="1"/>
          </p:cNvSpPr>
          <p:nvPr>
            <p:ph idx="1"/>
          </p:nvPr>
        </p:nvSpPr>
        <p:spPr/>
        <p:txBody>
          <a:bodyPr>
            <a:normAutofit lnSpcReduction="10000"/>
          </a:bodyPr>
          <a:lstStyle/>
          <a:p>
            <a:r>
              <a:rPr lang="it-IT"/>
              <a:t>Se si resta all’interno della stessa major </a:t>
            </a:r>
            <a:r>
              <a:rPr lang="it-IT" err="1"/>
              <a:t>version</a:t>
            </a:r>
            <a:r>
              <a:rPr lang="it-IT"/>
              <a:t> è sempre fattibile (</a:t>
            </a:r>
            <a:r>
              <a:rPr lang="it-IT" err="1"/>
              <a:t>eg</a:t>
            </a:r>
            <a:r>
              <a:rPr lang="it-IT"/>
              <a:t>: 8 o 9).</a:t>
            </a:r>
          </a:p>
          <a:p>
            <a:pPr lvl="1"/>
            <a:r>
              <a:rPr lang="it-IT"/>
              <a:t>E’ possibile che avvengano downgrade di alcuni pacchetti specialmente se si proviene da Stream</a:t>
            </a:r>
          </a:p>
          <a:p>
            <a:r>
              <a:rPr lang="it-IT"/>
              <a:t>Il processo consiste nel cambiare i repo </a:t>
            </a:r>
            <a:r>
              <a:rPr lang="it-IT" err="1"/>
              <a:t>dnf</a:t>
            </a:r>
            <a:r>
              <a:rPr lang="it-IT"/>
              <a:t> e poi effettuare un </a:t>
            </a:r>
            <a:r>
              <a:rPr lang="it-IT" err="1"/>
              <a:t>distro-sync</a:t>
            </a:r>
            <a:endParaRPr lang="it-IT"/>
          </a:p>
          <a:p>
            <a:r>
              <a:rPr lang="it-IT"/>
              <a:t>Riferimento CERN </a:t>
            </a:r>
            <a:r>
              <a:rPr lang="it-IT">
                <a:hlinkClick r:id="rId2"/>
              </a:rPr>
              <a:t>qui</a:t>
            </a:r>
            <a:endParaRPr lang="it-IT"/>
          </a:p>
          <a:p>
            <a:r>
              <a:rPr lang="it-IT"/>
              <a:t>Da </a:t>
            </a:r>
            <a:r>
              <a:rPr lang="it-IT" err="1"/>
              <a:t>CentOS</a:t>
            </a:r>
            <a:r>
              <a:rPr lang="it-IT"/>
              <a:t> ad Alma </a:t>
            </a:r>
            <a:r>
              <a:rPr lang="it-IT">
                <a:hlinkClick r:id="rId3"/>
              </a:rPr>
              <a:t>qui</a:t>
            </a:r>
            <a:endParaRPr lang="it-IT"/>
          </a:p>
          <a:p>
            <a:r>
              <a:rPr lang="it-IT" err="1">
                <a:hlinkClick r:id="rId4"/>
              </a:rPr>
              <a:t>Almalinux-deploy</a:t>
            </a:r>
            <a:r>
              <a:rPr lang="it-IT"/>
              <a:t> su </a:t>
            </a:r>
            <a:r>
              <a:rPr lang="it-IT" err="1"/>
              <a:t>github</a:t>
            </a:r>
            <a:endParaRPr lang="it-IT"/>
          </a:p>
        </p:txBody>
      </p:sp>
      <p:pic>
        <p:nvPicPr>
          <p:cNvPr id="7" name="Picture 6" descr="A group of birds flying in the sky&#10;&#10;Description automatically generated with medium confidence">
            <a:extLst>
              <a:ext uri="{FF2B5EF4-FFF2-40B4-BE49-F238E27FC236}">
                <a16:creationId xmlns:a16="http://schemas.microsoft.com/office/drawing/2014/main" id="{AE566338-623B-DA65-D7EB-F659410A23B0}"/>
              </a:ext>
            </a:extLst>
          </p:cNvPr>
          <p:cNvPicPr>
            <a:picLocks noChangeAspect="1"/>
          </p:cNvPicPr>
          <p:nvPr/>
        </p:nvPicPr>
        <p:blipFill>
          <a:blip r:embed="rId5">
            <a:alphaModFix amt="52000"/>
          </a:blip>
          <a:stretch>
            <a:fillRect/>
          </a:stretch>
        </p:blipFill>
        <p:spPr>
          <a:xfrm>
            <a:off x="7859072" y="3864076"/>
            <a:ext cx="4078928" cy="2719285"/>
          </a:xfrm>
          <a:prstGeom prst="rect">
            <a:avLst/>
          </a:prstGeom>
          <a:ln>
            <a:noFill/>
          </a:ln>
          <a:effectLst>
            <a:softEdge rad="112500"/>
          </a:effectLst>
        </p:spPr>
      </p:pic>
      <p:sp>
        <p:nvSpPr>
          <p:cNvPr id="6" name="Slide Number Placeholder 5">
            <a:extLst>
              <a:ext uri="{FF2B5EF4-FFF2-40B4-BE49-F238E27FC236}">
                <a16:creationId xmlns:a16="http://schemas.microsoft.com/office/drawing/2014/main" id="{45EEDC52-D8EA-EE33-C0C2-C828CFC239D2}"/>
              </a:ext>
            </a:extLst>
          </p:cNvPr>
          <p:cNvSpPr>
            <a:spLocks noGrp="1"/>
          </p:cNvSpPr>
          <p:nvPr>
            <p:ph type="sldNum" sz="quarter" idx="12"/>
          </p:nvPr>
        </p:nvSpPr>
        <p:spPr/>
        <p:txBody>
          <a:bodyPr/>
          <a:lstStyle/>
          <a:p>
            <a:fld id="{5DF42116-CFBC-114E-87D6-955185AACA51}" type="slidenum">
              <a:rPr lang="it-IT" smtClean="0"/>
              <a:pPr/>
              <a:t>9</a:t>
            </a:fld>
            <a:endParaRPr lang="it-IT"/>
          </a:p>
        </p:txBody>
      </p:sp>
    </p:spTree>
    <p:extLst>
      <p:ext uri="{BB962C8B-B14F-4D97-AF65-F5344CB8AC3E}">
        <p14:creationId xmlns:p14="http://schemas.microsoft.com/office/powerpoint/2010/main" val="2590380688"/>
      </p:ext>
    </p:extLst>
  </p:cSld>
  <p:clrMapOvr>
    <a:masterClrMapping/>
  </p:clrMapOvr>
  <p:transition spd="med">
    <p:pull/>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71017_InfnT1_site_report.pptx" id="{5FD9DBD3-64AE-44F8-9ACE-33E7E184CA83}" vid="{72D82F9C-17D4-47C4-9811-BB1F6F1F2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CNAF_ppt_template</Template>
  <TotalTime>2</TotalTime>
  <Words>1758</Words>
  <Application>Microsoft Office PowerPoint</Application>
  <PresentationFormat>Widescreen</PresentationFormat>
  <Paragraphs>264</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Courier New</vt:lpstr>
      <vt:lpstr>Tema di Office</vt:lpstr>
      <vt:lpstr>Verso l’adozione di EL9 nel data center  </vt:lpstr>
      <vt:lpstr>Tutto inizia da qui</vt:lpstr>
      <vt:lpstr>Stato</vt:lpstr>
      <vt:lpstr>CentOS Stream</vt:lpstr>
      <vt:lpstr>Approccio misto</vt:lpstr>
      <vt:lpstr>Enterprise Linux Clone</vt:lpstr>
      <vt:lpstr>Confronto</vt:lpstr>
      <vt:lpstr>Sistemi supportati al CERN</vt:lpstr>
      <vt:lpstr>Migrazione tra distribuzioni</vt:lpstr>
      <vt:lpstr>Migrazione da CentOS 7</vt:lpstr>
      <vt:lpstr>Perché saltare una versione?</vt:lpstr>
      <vt:lpstr>Quando (non)usare RHEL?</vt:lpstr>
      <vt:lpstr>Peculiarità di EL9</vt:lpstr>
      <vt:lpstr>Application streams</vt:lpstr>
      <vt:lpstr>Altre differenze</vt:lpstr>
      <vt:lpstr>Installazione e primo avvio</vt:lpstr>
      <vt:lpstr>E il kernel “live patching”?</vt:lpstr>
      <vt:lpstr>Alcune differenze tra 7 e 9</vt:lpstr>
      <vt:lpstr>Raccomandazioni di WLCG</vt:lpstr>
      <vt:lpstr>Supporto middleware a EL9</vt:lpstr>
      <vt:lpstr>Backup slides</vt:lpstr>
      <vt:lpstr>Backup slide: migrazione CS8/9 a Alma8/9</vt:lpstr>
      <vt:lpstr>Meccanismo di live patch</vt:lpstr>
      <vt:lpstr>Live patching su RHEL</vt:lpstr>
      <vt:lpstr>«Questione» Ubuntu pro</vt:lpstr>
      <vt:lpstr>Ripasso sui diversi repository</vt:lpstr>
      <vt:lpstr>Un esempio con fail2ban</vt:lpstr>
      <vt:lpstr>Cosa cambia quindi?</vt:lpstr>
    </vt:vector>
  </TitlesOfParts>
  <Company>INFN/CNAF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Chierici</dc:creator>
  <cp:lastModifiedBy>Andrea Chierici</cp:lastModifiedBy>
  <cp:revision>1</cp:revision>
  <dcterms:created xsi:type="dcterms:W3CDTF">2018-10-17T14:22:04Z</dcterms:created>
  <dcterms:modified xsi:type="dcterms:W3CDTF">2023-05-19T10:16:46Z</dcterms:modified>
</cp:coreProperties>
</file>