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83" r:id="rId3"/>
    <p:sldId id="295" r:id="rId4"/>
    <p:sldId id="300" r:id="rId5"/>
    <p:sldId id="263" r:id="rId6"/>
    <p:sldId id="264" r:id="rId7"/>
    <p:sldId id="265" r:id="rId8"/>
    <p:sldId id="289" r:id="rId9"/>
    <p:sldId id="273" r:id="rId10"/>
    <p:sldId id="288" r:id="rId11"/>
    <p:sldId id="301" r:id="rId12"/>
    <p:sldId id="269" r:id="rId13"/>
    <p:sldId id="302" r:id="rId14"/>
    <p:sldId id="270" r:id="rId15"/>
    <p:sldId id="303" r:id="rId16"/>
    <p:sldId id="281" r:id="rId17"/>
    <p:sldId id="304" r:id="rId18"/>
    <p:sldId id="305" r:id="rId19"/>
    <p:sldId id="284" r:id="rId20"/>
    <p:sldId id="285" r:id="rId21"/>
    <p:sldId id="286" r:id="rId22"/>
    <p:sldId id="258" r:id="rId23"/>
    <p:sldId id="294" r:id="rId24"/>
    <p:sldId id="262" r:id="rId25"/>
    <p:sldId id="257" r:id="rId26"/>
    <p:sldId id="261" r:id="rId27"/>
    <p:sldId id="290" r:id="rId28"/>
    <p:sldId id="292" r:id="rId29"/>
    <p:sldId id="291" r:id="rId30"/>
    <p:sldId id="260" r:id="rId31"/>
    <p:sldId id="296" r:id="rId32"/>
    <p:sldId id="297" r:id="rId33"/>
    <p:sldId id="287" r:id="rId34"/>
    <p:sldId id="298" r:id="rId35"/>
    <p:sldId id="272" r:id="rId36"/>
    <p:sldId id="271" r:id="rId37"/>
    <p:sldId id="279" r:id="rId38"/>
    <p:sldId id="275" r:id="rId39"/>
    <p:sldId id="276" r:id="rId40"/>
    <p:sldId id="280" r:id="rId41"/>
    <p:sldId id="277" r:id="rId42"/>
    <p:sldId id="278" r:id="rId43"/>
    <p:sldId id="282" r:id="rId44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88369E-A277-43D3-8BCD-94F6FE8F9A2B}" v="1" dt="2023-05-23T13:51:52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0202" autoAdjust="0"/>
  </p:normalViewPr>
  <p:slideViewPr>
    <p:cSldViewPr snapToGrid="0">
      <p:cViewPr varScale="1">
        <p:scale>
          <a:sx n="74" d="100"/>
          <a:sy n="74" d="100"/>
        </p:scale>
        <p:origin x="95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191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Chierici" userId="34a2aad2-b3b6-4020-baab-b1585643c7ad" providerId="ADAL" clId="{8E164863-5C03-4041-8E66-3A698700960E}"/>
    <pc:docChg chg="undo custSel addSld modSld sldOrd">
      <pc:chgData name="Andrea Chierici" userId="34a2aad2-b3b6-4020-baab-b1585643c7ad" providerId="ADAL" clId="{8E164863-5C03-4041-8E66-3A698700960E}" dt="2022-05-12T16:02:02.215" v="1383" actId="207"/>
      <pc:docMkLst>
        <pc:docMk/>
      </pc:docMkLst>
      <pc:sldChg chg="modSp mod">
        <pc:chgData name="Andrea Chierici" userId="34a2aad2-b3b6-4020-baab-b1585643c7ad" providerId="ADAL" clId="{8E164863-5C03-4041-8E66-3A698700960E}" dt="2022-05-12T15:12:52.047" v="33"/>
        <pc:sldMkLst>
          <pc:docMk/>
          <pc:sldMk cId="3528133802" sldId="256"/>
        </pc:sldMkLst>
        <pc:spChg chg="mod">
          <ac:chgData name="Andrea Chierici" userId="34a2aad2-b3b6-4020-baab-b1585643c7ad" providerId="ADAL" clId="{8E164863-5C03-4041-8E66-3A698700960E}" dt="2022-05-12T15:12:52.047" v="33"/>
          <ac:spMkLst>
            <pc:docMk/>
            <pc:sldMk cId="3528133802" sldId="256"/>
            <ac:spMk id="2" creationId="{00000000-0000-0000-0000-000000000000}"/>
          </ac:spMkLst>
        </pc:spChg>
      </pc:sldChg>
      <pc:sldChg chg="modSp mod ord">
        <pc:chgData name="Andrea Chierici" userId="34a2aad2-b3b6-4020-baab-b1585643c7ad" providerId="ADAL" clId="{8E164863-5C03-4041-8E66-3A698700960E}" dt="2022-05-12T15:47:29.694" v="1044"/>
        <pc:sldMkLst>
          <pc:docMk/>
          <pc:sldMk cId="1787523192" sldId="257"/>
        </pc:sldMkLst>
        <pc:spChg chg="mod">
          <ac:chgData name="Andrea Chierici" userId="34a2aad2-b3b6-4020-baab-b1585643c7ad" providerId="ADAL" clId="{8E164863-5C03-4041-8E66-3A698700960E}" dt="2022-05-12T15:30:17.306" v="163" actId="20577"/>
          <ac:spMkLst>
            <pc:docMk/>
            <pc:sldMk cId="1787523192" sldId="257"/>
            <ac:spMk id="2" creationId="{00000000-0000-0000-0000-000000000000}"/>
          </ac:spMkLst>
        </pc:spChg>
        <pc:spChg chg="mod">
          <ac:chgData name="Andrea Chierici" userId="34a2aad2-b3b6-4020-baab-b1585643c7ad" providerId="ADAL" clId="{8E164863-5C03-4041-8E66-3A698700960E}" dt="2022-05-12T15:32:56.631" v="423" actId="6549"/>
          <ac:spMkLst>
            <pc:docMk/>
            <pc:sldMk cId="1787523192" sldId="257"/>
            <ac:spMk id="3" creationId="{00000000-0000-0000-0000-000000000000}"/>
          </ac:spMkLst>
        </pc:spChg>
      </pc:sldChg>
      <pc:sldChg chg="add">
        <pc:chgData name="Andrea Chierici" userId="34a2aad2-b3b6-4020-baab-b1585643c7ad" providerId="ADAL" clId="{8E164863-5C03-4041-8E66-3A698700960E}" dt="2022-05-12T15:20:16.267" v="34"/>
        <pc:sldMkLst>
          <pc:docMk/>
          <pc:sldMk cId="4022308436" sldId="267"/>
        </pc:sldMkLst>
      </pc:sldChg>
      <pc:sldChg chg="add">
        <pc:chgData name="Andrea Chierici" userId="34a2aad2-b3b6-4020-baab-b1585643c7ad" providerId="ADAL" clId="{8E164863-5C03-4041-8E66-3A698700960E}" dt="2022-05-12T15:20:16.267" v="34"/>
        <pc:sldMkLst>
          <pc:docMk/>
          <pc:sldMk cId="4157232399" sldId="268"/>
        </pc:sldMkLst>
      </pc:sldChg>
      <pc:sldChg chg="add">
        <pc:chgData name="Andrea Chierici" userId="34a2aad2-b3b6-4020-baab-b1585643c7ad" providerId="ADAL" clId="{8E164863-5C03-4041-8E66-3A698700960E}" dt="2022-05-12T15:20:16.267" v="34"/>
        <pc:sldMkLst>
          <pc:docMk/>
          <pc:sldMk cId="1056209846" sldId="269"/>
        </pc:sldMkLst>
      </pc:sldChg>
      <pc:sldChg chg="add ord">
        <pc:chgData name="Andrea Chierici" userId="34a2aad2-b3b6-4020-baab-b1585643c7ad" providerId="ADAL" clId="{8E164863-5C03-4041-8E66-3A698700960E}" dt="2022-05-12T15:22:07.383" v="36"/>
        <pc:sldMkLst>
          <pc:docMk/>
          <pc:sldMk cId="1546190844" sldId="270"/>
        </pc:sldMkLst>
      </pc:sldChg>
      <pc:sldChg chg="modSp add mod">
        <pc:chgData name="Andrea Chierici" userId="34a2aad2-b3b6-4020-baab-b1585643c7ad" providerId="ADAL" clId="{8E164863-5C03-4041-8E66-3A698700960E}" dt="2022-05-12T16:02:02.215" v="1383" actId="207"/>
        <pc:sldMkLst>
          <pc:docMk/>
          <pc:sldMk cId="1503471658" sldId="271"/>
        </pc:sldMkLst>
        <pc:spChg chg="mod">
          <ac:chgData name="Andrea Chierici" userId="34a2aad2-b3b6-4020-baab-b1585643c7ad" providerId="ADAL" clId="{8E164863-5C03-4041-8E66-3A698700960E}" dt="2022-05-12T15:22:46.341" v="63" actId="20577"/>
          <ac:spMkLst>
            <pc:docMk/>
            <pc:sldMk cId="1503471658" sldId="271"/>
            <ac:spMk id="2" creationId="{A903D939-35ED-40E7-AD0A-511E6D92EDDA}"/>
          </ac:spMkLst>
        </pc:spChg>
        <pc:spChg chg="mod">
          <ac:chgData name="Andrea Chierici" userId="34a2aad2-b3b6-4020-baab-b1585643c7ad" providerId="ADAL" clId="{8E164863-5C03-4041-8E66-3A698700960E}" dt="2022-05-12T16:02:02.215" v="1383" actId="207"/>
          <ac:spMkLst>
            <pc:docMk/>
            <pc:sldMk cId="1503471658" sldId="271"/>
            <ac:spMk id="3" creationId="{187412DF-1913-45F4-B199-0CB649CDB5AF}"/>
          </ac:spMkLst>
        </pc:spChg>
      </pc:sldChg>
      <pc:sldChg chg="addSp modSp add mod">
        <pc:chgData name="Andrea Chierici" userId="34a2aad2-b3b6-4020-baab-b1585643c7ad" providerId="ADAL" clId="{8E164863-5C03-4041-8E66-3A698700960E}" dt="2022-05-12T15:29:08.624" v="135" actId="20577"/>
        <pc:sldMkLst>
          <pc:docMk/>
          <pc:sldMk cId="2841292947" sldId="272"/>
        </pc:sldMkLst>
        <pc:spChg chg="add mod">
          <ac:chgData name="Andrea Chierici" userId="34a2aad2-b3b6-4020-baab-b1585643c7ad" providerId="ADAL" clId="{8E164863-5C03-4041-8E66-3A698700960E}" dt="2022-05-12T15:24:34.566" v="131" actId="14100"/>
          <ac:spMkLst>
            <pc:docMk/>
            <pc:sldMk cId="2841292947" sldId="272"/>
            <ac:spMk id="5" creationId="{E8F228DE-8D46-E1CD-6F41-DE119A06AD21}"/>
          </ac:spMkLst>
        </pc:spChg>
        <pc:graphicFrameChg chg="modGraphic">
          <ac:chgData name="Andrea Chierici" userId="34a2aad2-b3b6-4020-baab-b1585643c7ad" providerId="ADAL" clId="{8E164863-5C03-4041-8E66-3A698700960E}" dt="2022-05-12T15:29:08.624" v="135" actId="20577"/>
          <ac:graphicFrameMkLst>
            <pc:docMk/>
            <pc:sldMk cId="2841292947" sldId="272"/>
            <ac:graphicFrameMk id="4" creationId="{08ED01A3-BEC8-4DDB-B0AD-7DCE79611567}"/>
          </ac:graphicFrameMkLst>
        </pc:graphicFrameChg>
      </pc:sldChg>
      <pc:sldChg chg="modSp new mod">
        <pc:chgData name="Andrea Chierici" userId="34a2aad2-b3b6-4020-baab-b1585643c7ad" providerId="ADAL" clId="{8E164863-5C03-4041-8E66-3A698700960E}" dt="2022-05-12T15:48:26.854" v="1099" actId="20577"/>
        <pc:sldMkLst>
          <pc:docMk/>
          <pc:sldMk cId="1709196070" sldId="273"/>
        </pc:sldMkLst>
        <pc:spChg chg="mod">
          <ac:chgData name="Andrea Chierici" userId="34a2aad2-b3b6-4020-baab-b1585643c7ad" providerId="ADAL" clId="{8E164863-5C03-4041-8E66-3A698700960E}" dt="2022-05-12T15:34:53.413" v="443" actId="20577"/>
          <ac:spMkLst>
            <pc:docMk/>
            <pc:sldMk cId="1709196070" sldId="273"/>
            <ac:spMk id="2" creationId="{AE48B041-3505-4B29-591F-0F8B0E4D998C}"/>
          </ac:spMkLst>
        </pc:spChg>
        <pc:spChg chg="mod">
          <ac:chgData name="Andrea Chierici" userId="34a2aad2-b3b6-4020-baab-b1585643c7ad" providerId="ADAL" clId="{8E164863-5C03-4041-8E66-3A698700960E}" dt="2022-05-12T15:48:26.854" v="1099" actId="20577"/>
          <ac:spMkLst>
            <pc:docMk/>
            <pc:sldMk cId="1709196070" sldId="273"/>
            <ac:spMk id="3" creationId="{065D4196-99ED-CC05-6D06-C9D231A62E60}"/>
          </ac:spMkLst>
        </pc:spChg>
      </pc:sldChg>
      <pc:sldChg chg="modSp new mod ord">
        <pc:chgData name="Andrea Chierici" userId="34a2aad2-b3b6-4020-baab-b1585643c7ad" providerId="ADAL" clId="{8E164863-5C03-4041-8E66-3A698700960E}" dt="2022-05-12T15:47:27.792" v="1042"/>
        <pc:sldMkLst>
          <pc:docMk/>
          <pc:sldMk cId="584643202" sldId="274"/>
        </pc:sldMkLst>
        <pc:spChg chg="mod">
          <ac:chgData name="Andrea Chierici" userId="34a2aad2-b3b6-4020-baab-b1585643c7ad" providerId="ADAL" clId="{8E164863-5C03-4041-8E66-3A698700960E}" dt="2022-05-12T15:38:32.329" v="676" actId="20577"/>
          <ac:spMkLst>
            <pc:docMk/>
            <pc:sldMk cId="584643202" sldId="274"/>
            <ac:spMk id="2" creationId="{8DE5013B-6B0D-E0AD-A74E-3EAD19BFB291}"/>
          </ac:spMkLst>
        </pc:spChg>
        <pc:spChg chg="mod">
          <ac:chgData name="Andrea Chierici" userId="34a2aad2-b3b6-4020-baab-b1585643c7ad" providerId="ADAL" clId="{8E164863-5C03-4041-8E66-3A698700960E}" dt="2022-05-12T15:39:21.183" v="714" actId="20577"/>
          <ac:spMkLst>
            <pc:docMk/>
            <pc:sldMk cId="584643202" sldId="274"/>
            <ac:spMk id="3" creationId="{DD5F9C81-18D2-E1F7-A925-D749D333F0F6}"/>
          </ac:spMkLst>
        </pc:spChg>
      </pc:sldChg>
      <pc:sldChg chg="addSp delSp modSp add mod">
        <pc:chgData name="Andrea Chierici" userId="34a2aad2-b3b6-4020-baab-b1585643c7ad" providerId="ADAL" clId="{8E164863-5C03-4041-8E66-3A698700960E}" dt="2022-05-12T15:39:44.670" v="729" actId="478"/>
        <pc:sldMkLst>
          <pc:docMk/>
          <pc:sldMk cId="2907120063" sldId="275"/>
        </pc:sldMkLst>
        <pc:spChg chg="mod">
          <ac:chgData name="Andrea Chierici" userId="34a2aad2-b3b6-4020-baab-b1585643c7ad" providerId="ADAL" clId="{8E164863-5C03-4041-8E66-3A698700960E}" dt="2022-05-12T15:39:40.122" v="728" actId="20577"/>
          <ac:spMkLst>
            <pc:docMk/>
            <pc:sldMk cId="2907120063" sldId="275"/>
            <ac:spMk id="2" creationId="{00000000-0000-0000-0000-000000000000}"/>
          </ac:spMkLst>
        </pc:spChg>
        <pc:spChg chg="del">
          <ac:chgData name="Andrea Chierici" userId="34a2aad2-b3b6-4020-baab-b1585643c7ad" providerId="ADAL" clId="{8E164863-5C03-4041-8E66-3A698700960E}" dt="2022-05-12T15:39:44.670" v="729" actId="478"/>
          <ac:spMkLst>
            <pc:docMk/>
            <pc:sldMk cId="2907120063" sldId="275"/>
            <ac:spMk id="3" creationId="{00000000-0000-0000-0000-000000000000}"/>
          </ac:spMkLst>
        </pc:spChg>
        <pc:spChg chg="add mod">
          <ac:chgData name="Andrea Chierici" userId="34a2aad2-b3b6-4020-baab-b1585643c7ad" providerId="ADAL" clId="{8E164863-5C03-4041-8E66-3A698700960E}" dt="2022-05-12T15:39:44.670" v="729" actId="478"/>
          <ac:spMkLst>
            <pc:docMk/>
            <pc:sldMk cId="2907120063" sldId="275"/>
            <ac:spMk id="5" creationId="{4B5CF690-9D8E-E0FB-76EE-BCD6A2ADBC34}"/>
          </ac:spMkLst>
        </pc:spChg>
      </pc:sldChg>
      <pc:sldChg chg="addSp delSp modSp new mod">
        <pc:chgData name="Andrea Chierici" userId="34a2aad2-b3b6-4020-baab-b1585643c7ad" providerId="ADAL" clId="{8E164863-5C03-4041-8E66-3A698700960E}" dt="2022-05-12T15:59:28.781" v="1380" actId="27636"/>
        <pc:sldMkLst>
          <pc:docMk/>
          <pc:sldMk cId="3087827266" sldId="276"/>
        </pc:sldMkLst>
        <pc:spChg chg="mod">
          <ac:chgData name="Andrea Chierici" userId="34a2aad2-b3b6-4020-baab-b1585643c7ad" providerId="ADAL" clId="{8E164863-5C03-4041-8E66-3A698700960E}" dt="2022-05-12T15:55:38.871" v="1269" actId="20577"/>
          <ac:spMkLst>
            <pc:docMk/>
            <pc:sldMk cId="3087827266" sldId="276"/>
            <ac:spMk id="2" creationId="{16535F44-535A-3231-33E6-76E8C212E6FF}"/>
          </ac:spMkLst>
        </pc:spChg>
        <pc:spChg chg="mod">
          <ac:chgData name="Andrea Chierici" userId="34a2aad2-b3b6-4020-baab-b1585643c7ad" providerId="ADAL" clId="{8E164863-5C03-4041-8E66-3A698700960E}" dt="2022-05-12T15:59:28.781" v="1380" actId="27636"/>
          <ac:spMkLst>
            <pc:docMk/>
            <pc:sldMk cId="3087827266" sldId="276"/>
            <ac:spMk id="3" creationId="{44D30074-B626-9EAD-7EC1-1FD290FD4164}"/>
          </ac:spMkLst>
        </pc:spChg>
        <pc:spChg chg="add del mod">
          <ac:chgData name="Andrea Chierici" userId="34a2aad2-b3b6-4020-baab-b1585643c7ad" providerId="ADAL" clId="{8E164863-5C03-4041-8E66-3A698700960E}" dt="2022-05-12T15:55:55.305" v="1275" actId="478"/>
          <ac:spMkLst>
            <pc:docMk/>
            <pc:sldMk cId="3087827266" sldId="276"/>
            <ac:spMk id="7" creationId="{AB546970-9513-D35E-FA9E-0B6842BDF9BB}"/>
          </ac:spMkLst>
        </pc:spChg>
      </pc:sldChg>
      <pc:sldChg chg="modSp new mod">
        <pc:chgData name="Andrea Chierici" userId="34a2aad2-b3b6-4020-baab-b1585643c7ad" providerId="ADAL" clId="{8E164863-5C03-4041-8E66-3A698700960E}" dt="2022-05-12T15:59:24.113" v="1378" actId="207"/>
        <pc:sldMkLst>
          <pc:docMk/>
          <pc:sldMk cId="720363193" sldId="277"/>
        </pc:sldMkLst>
        <pc:spChg chg="mod">
          <ac:chgData name="Andrea Chierici" userId="34a2aad2-b3b6-4020-baab-b1585643c7ad" providerId="ADAL" clId="{8E164863-5C03-4041-8E66-3A698700960E}" dt="2022-05-12T15:55:48.232" v="1272" actId="20577"/>
          <ac:spMkLst>
            <pc:docMk/>
            <pc:sldMk cId="720363193" sldId="277"/>
            <ac:spMk id="2" creationId="{EE6EF91C-8008-9CD2-188F-DAC2A23E81B1}"/>
          </ac:spMkLst>
        </pc:spChg>
        <pc:spChg chg="mod">
          <ac:chgData name="Andrea Chierici" userId="34a2aad2-b3b6-4020-baab-b1585643c7ad" providerId="ADAL" clId="{8E164863-5C03-4041-8E66-3A698700960E}" dt="2022-05-12T15:59:24.113" v="1378" actId="207"/>
          <ac:spMkLst>
            <pc:docMk/>
            <pc:sldMk cId="720363193" sldId="277"/>
            <ac:spMk id="3" creationId="{D19CFD77-36D6-D606-291B-D40CB328705E}"/>
          </ac:spMkLst>
        </pc:spChg>
      </pc:sldChg>
    </pc:docChg>
  </pc:docChgLst>
  <pc:docChgLst>
    <pc:chgData name="Andrea Chierici" userId="34a2aad2-b3b6-4020-baab-b1585643c7ad" providerId="ADAL" clId="{4FBD61EB-A55F-41BE-B6D9-DCE947F50108}"/>
    <pc:docChg chg="undo custSel addSld delSld modSld">
      <pc:chgData name="Andrea Chierici" userId="34a2aad2-b3b6-4020-baab-b1585643c7ad" providerId="ADAL" clId="{4FBD61EB-A55F-41BE-B6D9-DCE947F50108}" dt="2022-05-18T12:03:41.462" v="758" actId="20577"/>
      <pc:docMkLst>
        <pc:docMk/>
      </pc:docMkLst>
      <pc:sldChg chg="modSp mod">
        <pc:chgData name="Andrea Chierici" userId="34a2aad2-b3b6-4020-baab-b1585643c7ad" providerId="ADAL" clId="{4FBD61EB-A55F-41BE-B6D9-DCE947F50108}" dt="2022-05-18T12:00:36.852" v="714" actId="207"/>
        <pc:sldMkLst>
          <pc:docMk/>
          <pc:sldMk cId="1787523192" sldId="257"/>
        </pc:sldMkLst>
        <pc:spChg chg="mod">
          <ac:chgData name="Andrea Chierici" userId="34a2aad2-b3b6-4020-baab-b1585643c7ad" providerId="ADAL" clId="{4FBD61EB-A55F-41BE-B6D9-DCE947F50108}" dt="2022-05-18T12:00:36.852" v="714" actId="207"/>
          <ac:spMkLst>
            <pc:docMk/>
            <pc:sldMk cId="1787523192" sldId="257"/>
            <ac:spMk id="3" creationId="{00000000-0000-0000-0000-000000000000}"/>
          </ac:spMkLst>
        </pc:spChg>
      </pc:sldChg>
      <pc:sldChg chg="modSp mod">
        <pc:chgData name="Andrea Chierici" userId="34a2aad2-b3b6-4020-baab-b1585643c7ad" providerId="ADAL" clId="{4FBD61EB-A55F-41BE-B6D9-DCE947F50108}" dt="2022-05-18T12:03:41.462" v="758" actId="20577"/>
        <pc:sldMkLst>
          <pc:docMk/>
          <pc:sldMk cId="4022308436" sldId="267"/>
        </pc:sldMkLst>
        <pc:spChg chg="mod">
          <ac:chgData name="Andrea Chierici" userId="34a2aad2-b3b6-4020-baab-b1585643c7ad" providerId="ADAL" clId="{4FBD61EB-A55F-41BE-B6D9-DCE947F50108}" dt="2022-05-18T12:03:41.462" v="758" actId="20577"/>
          <ac:spMkLst>
            <pc:docMk/>
            <pc:sldMk cId="4022308436" sldId="267"/>
            <ac:spMk id="3" creationId="{33E61486-2E10-4FD2-86A7-5F3DA95BE2DF}"/>
          </ac:spMkLst>
        </pc:spChg>
      </pc:sldChg>
      <pc:sldChg chg="modSp mod">
        <pc:chgData name="Andrea Chierici" userId="34a2aad2-b3b6-4020-baab-b1585643c7ad" providerId="ADAL" clId="{4FBD61EB-A55F-41BE-B6D9-DCE947F50108}" dt="2022-05-18T09:48:33.756" v="3" actId="20577"/>
        <pc:sldMkLst>
          <pc:docMk/>
          <pc:sldMk cId="4157232399" sldId="268"/>
        </pc:sldMkLst>
        <pc:graphicFrameChg chg="modGraphic">
          <ac:chgData name="Andrea Chierici" userId="34a2aad2-b3b6-4020-baab-b1585643c7ad" providerId="ADAL" clId="{4FBD61EB-A55F-41BE-B6D9-DCE947F50108}" dt="2022-05-18T09:48:33.756" v="3" actId="20577"/>
          <ac:graphicFrameMkLst>
            <pc:docMk/>
            <pc:sldMk cId="4157232399" sldId="268"/>
            <ac:graphicFrameMk id="4" creationId="{08ED01A3-BEC8-4DDB-B0AD-7DCE79611567}"/>
          </ac:graphicFrameMkLst>
        </pc:graphicFrameChg>
      </pc:sldChg>
      <pc:sldChg chg="modSp mod">
        <pc:chgData name="Andrea Chierici" userId="34a2aad2-b3b6-4020-baab-b1585643c7ad" providerId="ADAL" clId="{4FBD61EB-A55F-41BE-B6D9-DCE947F50108}" dt="2022-05-18T09:48:42.549" v="7" actId="20577"/>
        <pc:sldMkLst>
          <pc:docMk/>
          <pc:sldMk cId="2841292947" sldId="272"/>
        </pc:sldMkLst>
        <pc:graphicFrameChg chg="modGraphic">
          <ac:chgData name="Andrea Chierici" userId="34a2aad2-b3b6-4020-baab-b1585643c7ad" providerId="ADAL" clId="{4FBD61EB-A55F-41BE-B6D9-DCE947F50108}" dt="2022-05-18T09:48:42.549" v="7" actId="20577"/>
          <ac:graphicFrameMkLst>
            <pc:docMk/>
            <pc:sldMk cId="2841292947" sldId="272"/>
            <ac:graphicFrameMk id="4" creationId="{08ED01A3-BEC8-4DDB-B0AD-7DCE79611567}"/>
          </ac:graphicFrameMkLst>
        </pc:graphicFrameChg>
      </pc:sldChg>
      <pc:sldChg chg="modSp mod">
        <pc:chgData name="Andrea Chierici" userId="34a2aad2-b3b6-4020-baab-b1585643c7ad" providerId="ADAL" clId="{4FBD61EB-A55F-41BE-B6D9-DCE947F50108}" dt="2022-05-18T09:49:05.124" v="12" actId="20577"/>
        <pc:sldMkLst>
          <pc:docMk/>
          <pc:sldMk cId="1709196070" sldId="273"/>
        </pc:sldMkLst>
        <pc:spChg chg="mod">
          <ac:chgData name="Andrea Chierici" userId="34a2aad2-b3b6-4020-baab-b1585643c7ad" providerId="ADAL" clId="{4FBD61EB-A55F-41BE-B6D9-DCE947F50108}" dt="2022-05-18T09:49:05.124" v="12" actId="20577"/>
          <ac:spMkLst>
            <pc:docMk/>
            <pc:sldMk cId="1709196070" sldId="273"/>
            <ac:spMk id="3" creationId="{065D4196-99ED-CC05-6D06-C9D231A62E60}"/>
          </ac:spMkLst>
        </pc:spChg>
      </pc:sldChg>
      <pc:sldChg chg="modSp mod">
        <pc:chgData name="Andrea Chierici" userId="34a2aad2-b3b6-4020-baab-b1585643c7ad" providerId="ADAL" clId="{4FBD61EB-A55F-41BE-B6D9-DCE947F50108}" dt="2022-05-18T11:53:27.804" v="652" actId="20577"/>
        <pc:sldMkLst>
          <pc:docMk/>
          <pc:sldMk cId="2907120063" sldId="275"/>
        </pc:sldMkLst>
        <pc:spChg chg="mod">
          <ac:chgData name="Andrea Chierici" userId="34a2aad2-b3b6-4020-baab-b1585643c7ad" providerId="ADAL" clId="{4FBD61EB-A55F-41BE-B6D9-DCE947F50108}" dt="2022-05-18T11:53:27.804" v="652" actId="20577"/>
          <ac:spMkLst>
            <pc:docMk/>
            <pc:sldMk cId="2907120063" sldId="275"/>
            <ac:spMk id="2" creationId="{00000000-0000-0000-0000-000000000000}"/>
          </ac:spMkLst>
        </pc:spChg>
      </pc:sldChg>
      <pc:sldChg chg="modSp del mod">
        <pc:chgData name="Andrea Chierici" userId="34a2aad2-b3b6-4020-baab-b1585643c7ad" providerId="ADAL" clId="{4FBD61EB-A55F-41BE-B6D9-DCE947F50108}" dt="2022-05-18T09:55:50.152" v="140" actId="2696"/>
        <pc:sldMkLst>
          <pc:docMk/>
          <pc:sldMk cId="3087827266" sldId="276"/>
        </pc:sldMkLst>
        <pc:spChg chg="mod">
          <ac:chgData name="Andrea Chierici" userId="34a2aad2-b3b6-4020-baab-b1585643c7ad" providerId="ADAL" clId="{4FBD61EB-A55F-41BE-B6D9-DCE947F50108}" dt="2022-05-18T09:50:14.904" v="46" actId="1076"/>
          <ac:spMkLst>
            <pc:docMk/>
            <pc:sldMk cId="3087827266" sldId="276"/>
            <ac:spMk id="3" creationId="{44D30074-B626-9EAD-7EC1-1FD290FD4164}"/>
          </ac:spMkLst>
        </pc:spChg>
      </pc:sldChg>
      <pc:sldChg chg="modSp mod">
        <pc:chgData name="Andrea Chierici" userId="34a2aad2-b3b6-4020-baab-b1585643c7ad" providerId="ADAL" clId="{4FBD61EB-A55F-41BE-B6D9-DCE947F50108}" dt="2022-05-18T10:17:09.925" v="555" actId="20577"/>
        <pc:sldMkLst>
          <pc:docMk/>
          <pc:sldMk cId="720363193" sldId="277"/>
        </pc:sldMkLst>
        <pc:spChg chg="mod">
          <ac:chgData name="Andrea Chierici" userId="34a2aad2-b3b6-4020-baab-b1585643c7ad" providerId="ADAL" clId="{4FBD61EB-A55F-41BE-B6D9-DCE947F50108}" dt="2022-05-18T10:17:09.925" v="555" actId="20577"/>
          <ac:spMkLst>
            <pc:docMk/>
            <pc:sldMk cId="720363193" sldId="277"/>
            <ac:spMk id="3" creationId="{D19CFD77-36D6-D606-291B-D40CB328705E}"/>
          </ac:spMkLst>
        </pc:spChg>
      </pc:sldChg>
      <pc:sldChg chg="addSp delSp modSp new mod delAnim modAnim">
        <pc:chgData name="Andrea Chierici" userId="34a2aad2-b3b6-4020-baab-b1585643c7ad" providerId="ADAL" clId="{4FBD61EB-A55F-41BE-B6D9-DCE947F50108}" dt="2022-05-18T09:55:13.079" v="139"/>
        <pc:sldMkLst>
          <pc:docMk/>
          <pc:sldMk cId="4137460856" sldId="278"/>
        </pc:sldMkLst>
        <pc:spChg chg="mod">
          <ac:chgData name="Andrea Chierici" userId="34a2aad2-b3b6-4020-baab-b1585643c7ad" providerId="ADAL" clId="{4FBD61EB-A55F-41BE-B6D9-DCE947F50108}" dt="2022-05-18T09:50:08.483" v="44" actId="20577"/>
          <ac:spMkLst>
            <pc:docMk/>
            <pc:sldMk cId="4137460856" sldId="278"/>
            <ac:spMk id="2" creationId="{6A5D37B8-0F82-EF08-90EF-6F0FDF342920}"/>
          </ac:spMkLst>
        </pc:spChg>
        <pc:spChg chg="mod">
          <ac:chgData name="Andrea Chierici" userId="34a2aad2-b3b6-4020-baab-b1585643c7ad" providerId="ADAL" clId="{4FBD61EB-A55F-41BE-B6D9-DCE947F50108}" dt="2022-05-18T09:51:33.047" v="62" actId="6549"/>
          <ac:spMkLst>
            <pc:docMk/>
            <pc:sldMk cId="4137460856" sldId="278"/>
            <ac:spMk id="3" creationId="{B80F563E-296C-73CA-12A7-FA37DFB181D4}"/>
          </ac:spMkLst>
        </pc:spChg>
        <pc:spChg chg="add mod">
          <ac:chgData name="Andrea Chierici" userId="34a2aad2-b3b6-4020-baab-b1585643c7ad" providerId="ADAL" clId="{4FBD61EB-A55F-41BE-B6D9-DCE947F50108}" dt="2022-05-18T09:52:21.929" v="69" actId="1076"/>
          <ac:spMkLst>
            <pc:docMk/>
            <pc:sldMk cId="4137460856" sldId="278"/>
            <ac:spMk id="7" creationId="{C4ED003E-2915-B185-B89B-DF5855BCE4D6}"/>
          </ac:spMkLst>
        </pc:spChg>
        <pc:spChg chg="add mod">
          <ac:chgData name="Andrea Chierici" userId="34a2aad2-b3b6-4020-baab-b1585643c7ad" providerId="ADAL" clId="{4FBD61EB-A55F-41BE-B6D9-DCE947F50108}" dt="2022-05-18T09:55:02.732" v="136" actId="1076"/>
          <ac:spMkLst>
            <pc:docMk/>
            <pc:sldMk cId="4137460856" sldId="278"/>
            <ac:spMk id="8" creationId="{7E0D500E-5B93-0667-FAA9-4917268BB360}"/>
          </ac:spMkLst>
        </pc:spChg>
        <pc:spChg chg="add del mod">
          <ac:chgData name="Andrea Chierici" userId="34a2aad2-b3b6-4020-baab-b1585643c7ad" providerId="ADAL" clId="{4FBD61EB-A55F-41BE-B6D9-DCE947F50108}" dt="2022-05-18T09:53:45.311" v="125" actId="478"/>
          <ac:spMkLst>
            <pc:docMk/>
            <pc:sldMk cId="4137460856" sldId="278"/>
            <ac:spMk id="9" creationId="{DC93F63A-34C9-2AB3-7B7A-3D7CF8D497E2}"/>
          </ac:spMkLst>
        </pc:spChg>
        <pc:spChg chg="add del">
          <ac:chgData name="Andrea Chierici" userId="34a2aad2-b3b6-4020-baab-b1585643c7ad" providerId="ADAL" clId="{4FBD61EB-A55F-41BE-B6D9-DCE947F50108}" dt="2022-05-18T09:53:19.865" v="77" actId="22"/>
          <ac:spMkLst>
            <pc:docMk/>
            <pc:sldMk cId="4137460856" sldId="278"/>
            <ac:spMk id="11" creationId="{DC653800-A8B4-1DB5-ABD7-078E6C2E6663}"/>
          </ac:spMkLst>
        </pc:spChg>
        <pc:spChg chg="add mod">
          <ac:chgData name="Andrea Chierici" userId="34a2aad2-b3b6-4020-baab-b1585643c7ad" providerId="ADAL" clId="{4FBD61EB-A55F-41BE-B6D9-DCE947F50108}" dt="2022-05-18T09:55:06.136" v="137" actId="1076"/>
          <ac:spMkLst>
            <pc:docMk/>
            <pc:sldMk cId="4137460856" sldId="278"/>
            <ac:spMk id="13" creationId="{D32EFE62-261B-8117-9C3A-EB360F5DB0DE}"/>
          </ac:spMkLst>
        </pc:spChg>
        <pc:spChg chg="add mod">
          <ac:chgData name="Andrea Chierici" userId="34a2aad2-b3b6-4020-baab-b1585643c7ad" providerId="ADAL" clId="{4FBD61EB-A55F-41BE-B6D9-DCE947F50108}" dt="2022-05-18T09:55:08.954" v="138" actId="1076"/>
          <ac:spMkLst>
            <pc:docMk/>
            <pc:sldMk cId="4137460856" sldId="278"/>
            <ac:spMk id="15" creationId="{86BD381D-6F51-0A5B-2FF7-5688E5F25D98}"/>
          </ac:spMkLst>
        </pc:spChg>
      </pc:sldChg>
      <pc:sldChg chg="modSp new mod">
        <pc:chgData name="Andrea Chierici" userId="34a2aad2-b3b6-4020-baab-b1585643c7ad" providerId="ADAL" clId="{4FBD61EB-A55F-41BE-B6D9-DCE947F50108}" dt="2022-05-18T11:55:11.454" v="691" actId="20577"/>
        <pc:sldMkLst>
          <pc:docMk/>
          <pc:sldMk cId="3640961471" sldId="279"/>
        </pc:sldMkLst>
        <pc:spChg chg="mod">
          <ac:chgData name="Andrea Chierici" userId="34a2aad2-b3b6-4020-baab-b1585643c7ad" providerId="ADAL" clId="{4FBD61EB-A55F-41BE-B6D9-DCE947F50108}" dt="2022-05-18T11:53:44.852" v="653" actId="790"/>
          <ac:spMkLst>
            <pc:docMk/>
            <pc:sldMk cId="3640961471" sldId="279"/>
            <ac:spMk id="2" creationId="{3DDFFAE6-C690-DC11-865A-2FD42C5F6AD7}"/>
          </ac:spMkLst>
        </pc:spChg>
        <pc:spChg chg="mod">
          <ac:chgData name="Andrea Chierici" userId="34a2aad2-b3b6-4020-baab-b1585643c7ad" providerId="ADAL" clId="{4FBD61EB-A55F-41BE-B6D9-DCE947F50108}" dt="2022-05-18T11:55:11.454" v="691" actId="20577"/>
          <ac:spMkLst>
            <pc:docMk/>
            <pc:sldMk cId="3640961471" sldId="279"/>
            <ac:spMk id="3" creationId="{18D360AE-FF12-CA17-34D1-75D5A046C201}"/>
          </ac:spMkLst>
        </pc:spChg>
      </pc:sldChg>
      <pc:sldChg chg="add">
        <pc:chgData name="Andrea Chierici" userId="34a2aad2-b3b6-4020-baab-b1585643c7ad" providerId="ADAL" clId="{4FBD61EB-A55F-41BE-B6D9-DCE947F50108}" dt="2022-05-18T11:53:23.452" v="641"/>
        <pc:sldMkLst>
          <pc:docMk/>
          <pc:sldMk cId="2722525546" sldId="280"/>
        </pc:sldMkLst>
      </pc:sldChg>
    </pc:docChg>
  </pc:docChgLst>
  <pc:docChgLst>
    <pc:chgData name="Andrea Chierici" userId="34a2aad2-b3b6-4020-baab-b1585643c7ad" providerId="ADAL" clId="{DF0FF580-C087-4E6A-BBA1-714E6B511661}"/>
    <pc:docChg chg="custSel addSld modSld">
      <pc:chgData name="Andrea Chierici" userId="34a2aad2-b3b6-4020-baab-b1585643c7ad" providerId="ADAL" clId="{DF0FF580-C087-4E6A-BBA1-714E6B511661}" dt="2023-04-14T15:20:14.636" v="646" actId="20577"/>
      <pc:docMkLst>
        <pc:docMk/>
      </pc:docMkLst>
      <pc:sldChg chg="modSp mod">
        <pc:chgData name="Andrea Chierici" userId="34a2aad2-b3b6-4020-baab-b1585643c7ad" providerId="ADAL" clId="{DF0FF580-C087-4E6A-BBA1-714E6B511661}" dt="2023-04-14T14:44:26.086" v="328" actId="20577"/>
        <pc:sldMkLst>
          <pc:docMk/>
          <pc:sldMk cId="553419836" sldId="263"/>
        </pc:sldMkLst>
        <pc:spChg chg="mod">
          <ac:chgData name="Andrea Chierici" userId="34a2aad2-b3b6-4020-baab-b1585643c7ad" providerId="ADAL" clId="{DF0FF580-C087-4E6A-BBA1-714E6B511661}" dt="2023-04-14T14:44:26.086" v="328" actId="20577"/>
          <ac:spMkLst>
            <pc:docMk/>
            <pc:sldMk cId="553419836" sldId="263"/>
            <ac:spMk id="2" creationId="{8529D9A7-6823-35C0-C431-D74BC3F3153E}"/>
          </ac:spMkLst>
        </pc:spChg>
        <pc:spChg chg="mod">
          <ac:chgData name="Andrea Chierici" userId="34a2aad2-b3b6-4020-baab-b1585643c7ad" providerId="ADAL" clId="{DF0FF580-C087-4E6A-BBA1-714E6B511661}" dt="2023-04-14T14:29:30.885" v="293" actId="20577"/>
          <ac:spMkLst>
            <pc:docMk/>
            <pc:sldMk cId="553419836" sldId="263"/>
            <ac:spMk id="3" creationId="{7D51722E-CCBA-2485-234C-7956482A6230}"/>
          </ac:spMkLst>
        </pc:spChg>
      </pc:sldChg>
      <pc:sldChg chg="addSp delSp modSp new mod">
        <pc:chgData name="Andrea Chierici" userId="34a2aad2-b3b6-4020-baab-b1585643c7ad" providerId="ADAL" clId="{DF0FF580-C087-4E6A-BBA1-714E6B511661}" dt="2023-04-14T14:48:38.363" v="332" actId="20577"/>
        <pc:sldMkLst>
          <pc:docMk/>
          <pc:sldMk cId="997280399" sldId="264"/>
        </pc:sldMkLst>
        <pc:spChg chg="mod">
          <ac:chgData name="Andrea Chierici" userId="34a2aad2-b3b6-4020-baab-b1585643c7ad" providerId="ADAL" clId="{DF0FF580-C087-4E6A-BBA1-714E6B511661}" dt="2023-04-14T14:48:38.363" v="332" actId="20577"/>
          <ac:spMkLst>
            <pc:docMk/>
            <pc:sldMk cId="997280399" sldId="264"/>
            <ac:spMk id="2" creationId="{74905BBF-478A-464E-3EDA-2E6743837525}"/>
          </ac:spMkLst>
        </pc:spChg>
        <pc:spChg chg="del">
          <ac:chgData name="Andrea Chierici" userId="34a2aad2-b3b6-4020-baab-b1585643c7ad" providerId="ADAL" clId="{DF0FF580-C087-4E6A-BBA1-714E6B511661}" dt="2023-04-14T13:53:44.002" v="187" actId="478"/>
          <ac:spMkLst>
            <pc:docMk/>
            <pc:sldMk cId="997280399" sldId="264"/>
            <ac:spMk id="3" creationId="{7D6A9B71-D29A-1AA6-664B-489D8167502C}"/>
          </ac:spMkLst>
        </pc:spChg>
        <pc:picChg chg="add del mod">
          <ac:chgData name="Andrea Chierici" userId="34a2aad2-b3b6-4020-baab-b1585643c7ad" providerId="ADAL" clId="{DF0FF580-C087-4E6A-BBA1-714E6B511661}" dt="2023-04-14T14:16:55.613" v="197" actId="478"/>
          <ac:picMkLst>
            <pc:docMk/>
            <pc:sldMk cId="997280399" sldId="264"/>
            <ac:picMk id="7" creationId="{8CC87788-8530-E011-F02C-30FE496B0F5C}"/>
          </ac:picMkLst>
        </pc:picChg>
        <pc:picChg chg="add mod">
          <ac:chgData name="Andrea Chierici" userId="34a2aad2-b3b6-4020-baab-b1585643c7ad" providerId="ADAL" clId="{DF0FF580-C087-4E6A-BBA1-714E6B511661}" dt="2023-04-14T14:17:02.787" v="200" actId="1076"/>
          <ac:picMkLst>
            <pc:docMk/>
            <pc:sldMk cId="997280399" sldId="264"/>
            <ac:picMk id="9" creationId="{8C930DF8-9A17-2C0A-22C7-566349735BCB}"/>
          </ac:picMkLst>
        </pc:picChg>
      </pc:sldChg>
      <pc:sldChg chg="addSp delSp modSp new mod">
        <pc:chgData name="Andrea Chierici" userId="34a2aad2-b3b6-4020-baab-b1585643c7ad" providerId="ADAL" clId="{DF0FF580-C087-4E6A-BBA1-714E6B511661}" dt="2023-04-14T14:48:42.899" v="337" actId="20577"/>
        <pc:sldMkLst>
          <pc:docMk/>
          <pc:sldMk cId="863331007" sldId="265"/>
        </pc:sldMkLst>
        <pc:spChg chg="mod">
          <ac:chgData name="Andrea Chierici" userId="34a2aad2-b3b6-4020-baab-b1585643c7ad" providerId="ADAL" clId="{DF0FF580-C087-4E6A-BBA1-714E6B511661}" dt="2023-04-14T14:48:42.899" v="337" actId="20577"/>
          <ac:spMkLst>
            <pc:docMk/>
            <pc:sldMk cId="863331007" sldId="265"/>
            <ac:spMk id="2" creationId="{698A912D-C780-EE74-C270-8603D1E018A2}"/>
          </ac:spMkLst>
        </pc:spChg>
        <pc:spChg chg="del">
          <ac:chgData name="Andrea Chierici" userId="34a2aad2-b3b6-4020-baab-b1585643c7ad" providerId="ADAL" clId="{DF0FF580-C087-4E6A-BBA1-714E6B511661}" dt="2023-04-14T14:20:13.323" v="220" actId="478"/>
          <ac:spMkLst>
            <pc:docMk/>
            <pc:sldMk cId="863331007" sldId="265"/>
            <ac:spMk id="3" creationId="{B86C4490-CCAE-0A2B-0E86-E87638D86070}"/>
          </ac:spMkLst>
        </pc:spChg>
        <pc:picChg chg="add del mod">
          <ac:chgData name="Andrea Chierici" userId="34a2aad2-b3b6-4020-baab-b1585643c7ad" providerId="ADAL" clId="{DF0FF580-C087-4E6A-BBA1-714E6B511661}" dt="2023-04-14T14:25:57.510" v="231" actId="478"/>
          <ac:picMkLst>
            <pc:docMk/>
            <pc:sldMk cId="863331007" sldId="265"/>
            <ac:picMk id="7" creationId="{3A3A29A2-2E64-BEF8-E1D5-5F09FF4C55BE}"/>
          </ac:picMkLst>
        </pc:picChg>
        <pc:picChg chg="add mod">
          <ac:chgData name="Andrea Chierici" userId="34a2aad2-b3b6-4020-baab-b1585643c7ad" providerId="ADAL" clId="{DF0FF580-C087-4E6A-BBA1-714E6B511661}" dt="2023-04-14T14:26:20.954" v="241" actId="1440"/>
          <ac:picMkLst>
            <pc:docMk/>
            <pc:sldMk cId="863331007" sldId="265"/>
            <ac:picMk id="9" creationId="{3FF9894A-68DF-40CD-42C3-611808E61F57}"/>
          </ac:picMkLst>
        </pc:picChg>
        <pc:picChg chg="add mod">
          <ac:chgData name="Andrea Chierici" userId="34a2aad2-b3b6-4020-baab-b1585643c7ad" providerId="ADAL" clId="{DF0FF580-C087-4E6A-BBA1-714E6B511661}" dt="2023-04-14T14:26:17.839" v="240" actId="1440"/>
          <ac:picMkLst>
            <pc:docMk/>
            <pc:sldMk cId="863331007" sldId="265"/>
            <ac:picMk id="11" creationId="{A8A95351-9651-8ED7-B217-CEC36C258A10}"/>
          </ac:picMkLst>
        </pc:picChg>
      </pc:sldChg>
      <pc:sldChg chg="modSp new mod">
        <pc:chgData name="Andrea Chierici" userId="34a2aad2-b3b6-4020-baab-b1585643c7ad" providerId="ADAL" clId="{DF0FF580-C087-4E6A-BBA1-714E6B511661}" dt="2023-04-14T15:01:16.157" v="553" actId="20577"/>
        <pc:sldMkLst>
          <pc:docMk/>
          <pc:sldMk cId="417082830" sldId="266"/>
        </pc:sldMkLst>
        <pc:spChg chg="mod">
          <ac:chgData name="Andrea Chierici" userId="34a2aad2-b3b6-4020-baab-b1585643c7ad" providerId="ADAL" clId="{DF0FF580-C087-4E6A-BBA1-714E6B511661}" dt="2023-04-14T15:00:08.021" v="397" actId="20577"/>
          <ac:spMkLst>
            <pc:docMk/>
            <pc:sldMk cId="417082830" sldId="266"/>
            <ac:spMk id="2" creationId="{39538171-C1B8-2F2B-2D1C-E5A593A2DF12}"/>
          </ac:spMkLst>
        </pc:spChg>
        <pc:spChg chg="mod">
          <ac:chgData name="Andrea Chierici" userId="34a2aad2-b3b6-4020-baab-b1585643c7ad" providerId="ADAL" clId="{DF0FF580-C087-4E6A-BBA1-714E6B511661}" dt="2023-04-14T15:01:16.157" v="553" actId="20577"/>
          <ac:spMkLst>
            <pc:docMk/>
            <pc:sldMk cId="417082830" sldId="266"/>
            <ac:spMk id="3" creationId="{4A069293-DA88-393C-D269-E66D0881F6D1}"/>
          </ac:spMkLst>
        </pc:spChg>
      </pc:sldChg>
      <pc:sldChg chg="modSp new mod">
        <pc:chgData name="Andrea Chierici" userId="34a2aad2-b3b6-4020-baab-b1585643c7ad" providerId="ADAL" clId="{DF0FF580-C087-4E6A-BBA1-714E6B511661}" dt="2023-04-14T15:12:12.040" v="557"/>
        <pc:sldMkLst>
          <pc:docMk/>
          <pc:sldMk cId="321877808" sldId="267"/>
        </pc:sldMkLst>
        <pc:spChg chg="mod">
          <ac:chgData name="Andrea Chierici" userId="34a2aad2-b3b6-4020-baab-b1585643c7ad" providerId="ADAL" clId="{DF0FF580-C087-4E6A-BBA1-714E6B511661}" dt="2023-04-14T15:12:12.040" v="557"/>
          <ac:spMkLst>
            <pc:docMk/>
            <pc:sldMk cId="321877808" sldId="267"/>
            <ac:spMk id="3" creationId="{3B73C843-7BD3-62BF-750A-0FCC83F039FD}"/>
          </ac:spMkLst>
        </pc:spChg>
      </pc:sldChg>
      <pc:sldChg chg="modSp add mod">
        <pc:chgData name="Andrea Chierici" userId="34a2aad2-b3b6-4020-baab-b1585643c7ad" providerId="ADAL" clId="{DF0FF580-C087-4E6A-BBA1-714E6B511661}" dt="2023-04-14T15:12:20.364" v="565" actId="20577"/>
        <pc:sldMkLst>
          <pc:docMk/>
          <pc:sldMk cId="2484916638" sldId="268"/>
        </pc:sldMkLst>
        <pc:spChg chg="mod">
          <ac:chgData name="Andrea Chierici" userId="34a2aad2-b3b6-4020-baab-b1585643c7ad" providerId="ADAL" clId="{DF0FF580-C087-4E6A-BBA1-714E6B511661}" dt="2023-04-14T15:12:20.364" v="565" actId="20577"/>
          <ac:spMkLst>
            <pc:docMk/>
            <pc:sldMk cId="2484916638" sldId="268"/>
            <ac:spMk id="2" creationId="{00000000-0000-0000-0000-000000000000}"/>
          </ac:spMkLst>
        </pc:spChg>
      </pc:sldChg>
      <pc:sldChg chg="modSp add mod">
        <pc:chgData name="Andrea Chierici" userId="34a2aad2-b3b6-4020-baab-b1585643c7ad" providerId="ADAL" clId="{DF0FF580-C087-4E6A-BBA1-714E6B511661}" dt="2023-04-14T15:13:18.487" v="569" actId="20577"/>
        <pc:sldMkLst>
          <pc:docMk/>
          <pc:sldMk cId="2291493844" sldId="269"/>
        </pc:sldMkLst>
        <pc:spChg chg="mod">
          <ac:chgData name="Andrea Chierici" userId="34a2aad2-b3b6-4020-baab-b1585643c7ad" providerId="ADAL" clId="{DF0FF580-C087-4E6A-BBA1-714E6B511661}" dt="2023-04-14T15:13:18.487" v="569" actId="20577"/>
          <ac:spMkLst>
            <pc:docMk/>
            <pc:sldMk cId="2291493844" sldId="269"/>
            <ac:spMk id="2" creationId="{00000000-0000-0000-0000-000000000000}"/>
          </ac:spMkLst>
        </pc:spChg>
      </pc:sldChg>
      <pc:sldChg chg="modSp new mod">
        <pc:chgData name="Andrea Chierici" userId="34a2aad2-b3b6-4020-baab-b1585643c7ad" providerId="ADAL" clId="{DF0FF580-C087-4E6A-BBA1-714E6B511661}" dt="2023-04-14T15:16:23.778" v="598" actId="20577"/>
        <pc:sldMkLst>
          <pc:docMk/>
          <pc:sldMk cId="24124179" sldId="270"/>
        </pc:sldMkLst>
        <pc:spChg chg="mod">
          <ac:chgData name="Andrea Chierici" userId="34a2aad2-b3b6-4020-baab-b1585643c7ad" providerId="ADAL" clId="{DF0FF580-C087-4E6A-BBA1-714E6B511661}" dt="2023-04-14T15:16:23.778" v="598" actId="20577"/>
          <ac:spMkLst>
            <pc:docMk/>
            <pc:sldMk cId="24124179" sldId="270"/>
            <ac:spMk id="3" creationId="{F23A6DB7-D831-D0FF-1455-DA0FF7E06C25}"/>
          </ac:spMkLst>
        </pc:spChg>
      </pc:sldChg>
      <pc:sldChg chg="modSp new mod">
        <pc:chgData name="Andrea Chierici" userId="34a2aad2-b3b6-4020-baab-b1585643c7ad" providerId="ADAL" clId="{DF0FF580-C087-4E6A-BBA1-714E6B511661}" dt="2023-04-14T15:20:14.636" v="646" actId="20577"/>
        <pc:sldMkLst>
          <pc:docMk/>
          <pc:sldMk cId="171798479" sldId="271"/>
        </pc:sldMkLst>
        <pc:spChg chg="mod">
          <ac:chgData name="Andrea Chierici" userId="34a2aad2-b3b6-4020-baab-b1585643c7ad" providerId="ADAL" clId="{DF0FF580-C087-4E6A-BBA1-714E6B511661}" dt="2023-04-14T15:20:14.636" v="646" actId="20577"/>
          <ac:spMkLst>
            <pc:docMk/>
            <pc:sldMk cId="171798479" sldId="271"/>
            <ac:spMk id="3" creationId="{1A436829-4F57-A104-61D2-CED883D42B64}"/>
          </ac:spMkLst>
        </pc:spChg>
      </pc:sldChg>
      <pc:sldChg chg="modSp add mod">
        <pc:chgData name="Andrea Chierici" userId="34a2aad2-b3b6-4020-baab-b1585643c7ad" providerId="ADAL" clId="{DF0FF580-C087-4E6A-BBA1-714E6B511661}" dt="2023-04-14T15:19:59.519" v="606" actId="20577"/>
        <pc:sldMkLst>
          <pc:docMk/>
          <pc:sldMk cId="3678276998" sldId="272"/>
        </pc:sldMkLst>
        <pc:spChg chg="mod">
          <ac:chgData name="Andrea Chierici" userId="34a2aad2-b3b6-4020-baab-b1585643c7ad" providerId="ADAL" clId="{DF0FF580-C087-4E6A-BBA1-714E6B511661}" dt="2023-04-14T15:19:59.519" v="606" actId="20577"/>
          <ac:spMkLst>
            <pc:docMk/>
            <pc:sldMk cId="3678276998" sldId="272"/>
            <ac:spMk id="2" creationId="{00000000-0000-0000-0000-000000000000}"/>
          </ac:spMkLst>
        </pc:spChg>
      </pc:sldChg>
    </pc:docChg>
  </pc:docChgLst>
  <pc:docChgLst>
    <pc:chgData name="Andrea Chierici" userId="34a2aad2-b3b6-4020-baab-b1585643c7ad" providerId="ADAL" clId="{E720B0CF-1849-46E8-AFB4-560DE5D18FF8}"/>
    <pc:docChg chg="undo custSel addSld delSld modSld sldOrd">
      <pc:chgData name="Andrea Chierici" userId="34a2aad2-b3b6-4020-baab-b1585643c7ad" providerId="ADAL" clId="{E720B0CF-1849-46E8-AFB4-560DE5D18FF8}" dt="2023-05-18T14:20:37.474" v="9009" actId="20577"/>
      <pc:docMkLst>
        <pc:docMk/>
      </pc:docMkLst>
      <pc:sldChg chg="modSp mod">
        <pc:chgData name="Andrea Chierici" userId="34a2aad2-b3b6-4020-baab-b1585643c7ad" providerId="ADAL" clId="{E720B0CF-1849-46E8-AFB4-560DE5D18FF8}" dt="2023-05-15T22:02:30.985" v="6622" actId="20577"/>
        <pc:sldMkLst>
          <pc:docMk/>
          <pc:sldMk cId="3528133802" sldId="256"/>
        </pc:sldMkLst>
        <pc:spChg chg="mod">
          <ac:chgData name="Andrea Chierici" userId="34a2aad2-b3b6-4020-baab-b1585643c7ad" providerId="ADAL" clId="{E720B0CF-1849-46E8-AFB4-560DE5D18FF8}" dt="2023-05-15T22:02:30.985" v="6622" actId="20577"/>
          <ac:spMkLst>
            <pc:docMk/>
            <pc:sldMk cId="3528133802" sldId="256"/>
            <ac:spMk id="2" creationId="{00000000-0000-0000-0000-000000000000}"/>
          </ac:spMkLst>
        </pc:spChg>
      </pc:sldChg>
      <pc:sldChg chg="addSp delSp modSp mod ord">
        <pc:chgData name="Andrea Chierici" userId="34a2aad2-b3b6-4020-baab-b1585643c7ad" providerId="ADAL" clId="{E720B0CF-1849-46E8-AFB4-560DE5D18FF8}" dt="2023-05-16T20:53:07.993" v="6633" actId="1076"/>
        <pc:sldMkLst>
          <pc:docMk/>
          <pc:sldMk cId="1822745735" sldId="257"/>
        </pc:sldMkLst>
        <pc:spChg chg="mod">
          <ac:chgData name="Andrea Chierici" userId="34a2aad2-b3b6-4020-baab-b1585643c7ad" providerId="ADAL" clId="{E720B0CF-1849-46E8-AFB4-560DE5D18FF8}" dt="2023-05-15T20:32:14.884" v="4380" actId="20577"/>
          <ac:spMkLst>
            <pc:docMk/>
            <pc:sldMk cId="1822745735" sldId="257"/>
            <ac:spMk id="2" creationId="{06682079-EC2C-043B-33D1-D9D2727145EB}"/>
          </ac:spMkLst>
        </pc:spChg>
        <pc:spChg chg="add del mod">
          <ac:chgData name="Andrea Chierici" userId="34a2aad2-b3b6-4020-baab-b1585643c7ad" providerId="ADAL" clId="{E720B0CF-1849-46E8-AFB4-560DE5D18FF8}" dt="2023-05-16T20:52:49.066" v="6624" actId="478"/>
          <ac:spMkLst>
            <pc:docMk/>
            <pc:sldMk cId="1822745735" sldId="257"/>
            <ac:spMk id="5" creationId="{810067E4-5150-69DA-73CE-FF38C8287741}"/>
          </ac:spMkLst>
        </pc:spChg>
        <pc:picChg chg="del mod">
          <ac:chgData name="Andrea Chierici" userId="34a2aad2-b3b6-4020-baab-b1585643c7ad" providerId="ADAL" clId="{E720B0CF-1849-46E8-AFB4-560DE5D18FF8}" dt="2023-05-16T20:52:46.368" v="6623" actId="478"/>
          <ac:picMkLst>
            <pc:docMk/>
            <pc:sldMk cId="1822745735" sldId="257"/>
            <ac:picMk id="7" creationId="{C222CA33-2002-8FE5-7370-42A69F29A84B}"/>
          </ac:picMkLst>
        </pc:picChg>
        <pc:picChg chg="add mod">
          <ac:chgData name="Andrea Chierici" userId="34a2aad2-b3b6-4020-baab-b1585643c7ad" providerId="ADAL" clId="{E720B0CF-1849-46E8-AFB4-560DE5D18FF8}" dt="2023-05-16T20:53:07.993" v="6633" actId="1076"/>
          <ac:picMkLst>
            <pc:docMk/>
            <pc:sldMk cId="1822745735" sldId="257"/>
            <ac:picMk id="8" creationId="{BAF10A69-927D-70C5-465E-65C23A8E55D3}"/>
          </ac:picMkLst>
        </pc:picChg>
      </pc:sldChg>
      <pc:sldChg chg="addSp delSp modSp mod">
        <pc:chgData name="Andrea Chierici" userId="34a2aad2-b3b6-4020-baab-b1585643c7ad" providerId="ADAL" clId="{E720B0CF-1849-46E8-AFB4-560DE5D18FF8}" dt="2023-05-13T22:18:09.004" v="2589" actId="1076"/>
        <pc:sldMkLst>
          <pc:docMk/>
          <pc:sldMk cId="2965900875" sldId="258"/>
        </pc:sldMkLst>
        <pc:spChg chg="del">
          <ac:chgData name="Andrea Chierici" userId="34a2aad2-b3b6-4020-baab-b1585643c7ad" providerId="ADAL" clId="{E720B0CF-1849-46E8-AFB4-560DE5D18FF8}" dt="2023-05-13T22:18:02.332" v="2586" actId="478"/>
          <ac:spMkLst>
            <pc:docMk/>
            <pc:sldMk cId="2965900875" sldId="258"/>
            <ac:spMk id="2" creationId="{00000000-0000-0000-0000-000000000000}"/>
          </ac:spMkLst>
        </pc:spChg>
        <pc:spChg chg="del">
          <ac:chgData name="Andrea Chierici" userId="34a2aad2-b3b6-4020-baab-b1585643c7ad" providerId="ADAL" clId="{E720B0CF-1849-46E8-AFB4-560DE5D18FF8}" dt="2023-05-13T22:18:04.970" v="2588" actId="478"/>
          <ac:spMkLst>
            <pc:docMk/>
            <pc:sldMk cId="2965900875" sldId="258"/>
            <ac:spMk id="3" creationId="{00000000-0000-0000-0000-000000000000}"/>
          </ac:spMkLst>
        </pc:spChg>
        <pc:spChg chg="add del mod">
          <ac:chgData name="Andrea Chierici" userId="34a2aad2-b3b6-4020-baab-b1585643c7ad" providerId="ADAL" clId="{E720B0CF-1849-46E8-AFB4-560DE5D18FF8}" dt="2023-05-13T22:18:03.834" v="2587" actId="478"/>
          <ac:spMkLst>
            <pc:docMk/>
            <pc:sldMk cId="2965900875" sldId="258"/>
            <ac:spMk id="11" creationId="{5E757AFA-88E5-70B0-DD0E-BE272C7E7B88}"/>
          </ac:spMkLst>
        </pc:spChg>
        <pc:picChg chg="add del mod">
          <ac:chgData name="Andrea Chierici" userId="34a2aad2-b3b6-4020-baab-b1585643c7ad" providerId="ADAL" clId="{E720B0CF-1849-46E8-AFB4-560DE5D18FF8}" dt="2023-05-13T22:17:38.395" v="2581" actId="478"/>
          <ac:picMkLst>
            <pc:docMk/>
            <pc:sldMk cId="2965900875" sldId="258"/>
            <ac:picMk id="5" creationId="{4D38B76C-CD62-D677-4756-ABC85E5A50FB}"/>
          </ac:picMkLst>
        </pc:picChg>
        <pc:picChg chg="add del mod">
          <ac:chgData name="Andrea Chierici" userId="34a2aad2-b3b6-4020-baab-b1585643c7ad" providerId="ADAL" clId="{E720B0CF-1849-46E8-AFB4-560DE5D18FF8}" dt="2023-05-13T22:17:37.355" v="2580" actId="478"/>
          <ac:picMkLst>
            <pc:docMk/>
            <pc:sldMk cId="2965900875" sldId="258"/>
            <ac:picMk id="7" creationId="{96BC2D25-C290-F176-D914-75A88D4EFADD}"/>
          </ac:picMkLst>
        </pc:picChg>
        <pc:picChg chg="add mod">
          <ac:chgData name="Andrea Chierici" userId="34a2aad2-b3b6-4020-baab-b1585643c7ad" providerId="ADAL" clId="{E720B0CF-1849-46E8-AFB4-560DE5D18FF8}" dt="2023-05-13T22:18:09.004" v="2589" actId="1076"/>
          <ac:picMkLst>
            <pc:docMk/>
            <pc:sldMk cId="2965900875" sldId="258"/>
            <ac:picMk id="9" creationId="{B7FE85AA-1744-2D6A-7066-78A16E2913A4}"/>
          </ac:picMkLst>
        </pc:picChg>
      </pc:sldChg>
      <pc:sldChg chg="del">
        <pc:chgData name="Andrea Chierici" userId="34a2aad2-b3b6-4020-baab-b1585643c7ad" providerId="ADAL" clId="{E720B0CF-1849-46E8-AFB4-560DE5D18FF8}" dt="2023-05-15T21:15:26.715" v="5299" actId="2696"/>
        <pc:sldMkLst>
          <pc:docMk/>
          <pc:sldMk cId="4094722908" sldId="259"/>
        </pc:sldMkLst>
      </pc:sldChg>
      <pc:sldChg chg="addSp delSp modSp mod">
        <pc:chgData name="Andrea Chierici" userId="34a2aad2-b3b6-4020-baab-b1585643c7ad" providerId="ADAL" clId="{E720B0CF-1849-46E8-AFB4-560DE5D18FF8}" dt="2023-05-15T20:41:04.319" v="4513" actId="1076"/>
        <pc:sldMkLst>
          <pc:docMk/>
          <pc:sldMk cId="4239753380" sldId="260"/>
        </pc:sldMkLst>
        <pc:spChg chg="mod">
          <ac:chgData name="Andrea Chierici" userId="34a2aad2-b3b6-4020-baab-b1585643c7ad" providerId="ADAL" clId="{E720B0CF-1849-46E8-AFB4-560DE5D18FF8}" dt="2023-05-15T20:39:20.908" v="4492" actId="20577"/>
          <ac:spMkLst>
            <pc:docMk/>
            <pc:sldMk cId="4239753380" sldId="260"/>
            <ac:spMk id="2" creationId="{4B11CA5D-3A09-A2FD-A338-DE4D99F15923}"/>
          </ac:spMkLst>
        </pc:spChg>
        <pc:spChg chg="add del mod">
          <ac:chgData name="Andrea Chierici" userId="34a2aad2-b3b6-4020-baab-b1585643c7ad" providerId="ADAL" clId="{E720B0CF-1849-46E8-AFB4-560DE5D18FF8}" dt="2023-05-15T20:39:57.823" v="4494" actId="478"/>
          <ac:spMkLst>
            <pc:docMk/>
            <pc:sldMk cId="4239753380" sldId="260"/>
            <ac:spMk id="5" creationId="{61A0205B-9DBA-DEDA-ED74-F28A055F7C52}"/>
          </ac:spMkLst>
        </pc:spChg>
        <pc:spChg chg="add del mod">
          <ac:chgData name="Andrea Chierici" userId="34a2aad2-b3b6-4020-baab-b1585643c7ad" providerId="ADAL" clId="{E720B0CF-1849-46E8-AFB4-560DE5D18FF8}" dt="2023-05-15T20:40:38.593" v="4507" actId="478"/>
          <ac:spMkLst>
            <pc:docMk/>
            <pc:sldMk cId="4239753380" sldId="260"/>
            <ac:spMk id="9" creationId="{EEF4FF37-81BB-CFE4-47BF-56F94FD6D9DD}"/>
          </ac:spMkLst>
        </pc:spChg>
        <pc:picChg chg="add del mod">
          <ac:chgData name="Andrea Chierici" userId="34a2aad2-b3b6-4020-baab-b1585643c7ad" providerId="ADAL" clId="{E720B0CF-1849-46E8-AFB4-560DE5D18FF8}" dt="2023-05-15T20:40:32.323" v="4506" actId="478"/>
          <ac:picMkLst>
            <pc:docMk/>
            <pc:sldMk cId="4239753380" sldId="260"/>
            <ac:picMk id="6" creationId="{9A14BDB4-44F4-C1A5-0F92-F01EB241A98B}"/>
          </ac:picMkLst>
        </pc:picChg>
        <pc:picChg chg="del">
          <ac:chgData name="Andrea Chierici" userId="34a2aad2-b3b6-4020-baab-b1585643c7ad" providerId="ADAL" clId="{E720B0CF-1849-46E8-AFB4-560DE5D18FF8}" dt="2023-05-15T20:39:54.520" v="4493" actId="478"/>
          <ac:picMkLst>
            <pc:docMk/>
            <pc:sldMk cId="4239753380" sldId="260"/>
            <ac:picMk id="7" creationId="{CC442A43-8AFE-72F6-0961-CF9C2544AEEC}"/>
          </ac:picMkLst>
        </pc:picChg>
        <pc:picChg chg="add del mod">
          <ac:chgData name="Andrea Chierici" userId="34a2aad2-b3b6-4020-baab-b1585643c7ad" providerId="ADAL" clId="{E720B0CF-1849-46E8-AFB4-560DE5D18FF8}" dt="2023-05-15T20:40:54.003" v="4510" actId="478"/>
          <ac:picMkLst>
            <pc:docMk/>
            <pc:sldMk cId="4239753380" sldId="260"/>
            <ac:picMk id="11" creationId="{0859B4BA-D6D1-B045-D232-2E3C376847C0}"/>
          </ac:picMkLst>
        </pc:picChg>
        <pc:picChg chg="add mod">
          <ac:chgData name="Andrea Chierici" userId="34a2aad2-b3b6-4020-baab-b1585643c7ad" providerId="ADAL" clId="{E720B0CF-1849-46E8-AFB4-560DE5D18FF8}" dt="2023-05-15T20:41:04.319" v="4513" actId="1076"/>
          <ac:picMkLst>
            <pc:docMk/>
            <pc:sldMk cId="4239753380" sldId="260"/>
            <ac:picMk id="13" creationId="{9F8DFCD9-7994-30A9-6494-6BEC7CF8C89A}"/>
          </ac:picMkLst>
        </pc:picChg>
      </pc:sldChg>
      <pc:sldChg chg="addSp modSp mod modAnim">
        <pc:chgData name="Andrea Chierici" userId="34a2aad2-b3b6-4020-baab-b1585643c7ad" providerId="ADAL" clId="{E720B0CF-1849-46E8-AFB4-560DE5D18FF8}" dt="2023-05-15T20:33:02.531" v="4397"/>
        <pc:sldMkLst>
          <pc:docMk/>
          <pc:sldMk cId="4136940998" sldId="261"/>
        </pc:sldMkLst>
        <pc:spChg chg="mod">
          <ac:chgData name="Andrea Chierici" userId="34a2aad2-b3b6-4020-baab-b1585643c7ad" providerId="ADAL" clId="{E720B0CF-1849-46E8-AFB4-560DE5D18FF8}" dt="2023-05-15T20:32:26.613" v="4392" actId="20577"/>
          <ac:spMkLst>
            <pc:docMk/>
            <pc:sldMk cId="4136940998" sldId="261"/>
            <ac:spMk id="2" creationId="{CEAEF0D3-B490-E608-3B4B-C7A1B7A4C1B3}"/>
          </ac:spMkLst>
        </pc:spChg>
        <pc:spChg chg="add mod">
          <ac:chgData name="Andrea Chierici" userId="34a2aad2-b3b6-4020-baab-b1585643c7ad" providerId="ADAL" clId="{E720B0CF-1849-46E8-AFB4-560DE5D18FF8}" dt="2023-05-15T20:32:57.065" v="4396" actId="1076"/>
          <ac:spMkLst>
            <pc:docMk/>
            <pc:sldMk cId="4136940998" sldId="261"/>
            <ac:spMk id="3" creationId="{08897D4A-BDC1-7750-7272-91445FAB9AC0}"/>
          </ac:spMkLst>
        </pc:spChg>
        <pc:graphicFrameChg chg="modGraphic">
          <ac:chgData name="Andrea Chierici" userId="34a2aad2-b3b6-4020-baab-b1585643c7ad" providerId="ADAL" clId="{E720B0CF-1849-46E8-AFB4-560DE5D18FF8}" dt="2023-05-15T20:19:57.673" v="4171" actId="20577"/>
          <ac:graphicFrameMkLst>
            <pc:docMk/>
            <pc:sldMk cId="4136940998" sldId="261"/>
            <ac:graphicFrameMk id="6" creationId="{4A5A70CA-9167-80E1-5ED4-D69DD72B27E8}"/>
          </ac:graphicFrameMkLst>
        </pc:graphicFrameChg>
      </pc:sldChg>
      <pc:sldChg chg="addSp modSp mod modShow">
        <pc:chgData name="Andrea Chierici" userId="34a2aad2-b3b6-4020-baab-b1585643c7ad" providerId="ADAL" clId="{E720B0CF-1849-46E8-AFB4-560DE5D18FF8}" dt="2023-05-15T21:57:36.927" v="6560" actId="729"/>
        <pc:sldMkLst>
          <pc:docMk/>
          <pc:sldMk cId="2085277609" sldId="262"/>
        </pc:sldMkLst>
        <pc:spChg chg="mod">
          <ac:chgData name="Andrea Chierici" userId="34a2aad2-b3b6-4020-baab-b1585643c7ad" providerId="ADAL" clId="{E720B0CF-1849-46E8-AFB4-560DE5D18FF8}" dt="2023-05-15T20:21:22.085" v="4224" actId="20577"/>
          <ac:spMkLst>
            <pc:docMk/>
            <pc:sldMk cId="2085277609" sldId="262"/>
            <ac:spMk id="2" creationId="{80C96B1C-48C9-5BDF-600F-8608DEE87733}"/>
          </ac:spMkLst>
        </pc:spChg>
        <pc:spChg chg="mod">
          <ac:chgData name="Andrea Chierici" userId="34a2aad2-b3b6-4020-baab-b1585643c7ad" providerId="ADAL" clId="{E720B0CF-1849-46E8-AFB4-560DE5D18FF8}" dt="2023-05-15T20:34:30.796" v="4406" actId="207"/>
          <ac:spMkLst>
            <pc:docMk/>
            <pc:sldMk cId="2085277609" sldId="262"/>
            <ac:spMk id="3" creationId="{733076CC-1BF2-9C3E-2CB4-AEE952F3FBAC}"/>
          </ac:spMkLst>
        </pc:spChg>
        <pc:picChg chg="add mod">
          <ac:chgData name="Andrea Chierici" userId="34a2aad2-b3b6-4020-baab-b1585643c7ad" providerId="ADAL" clId="{E720B0CF-1849-46E8-AFB4-560DE5D18FF8}" dt="2023-05-15T20:30:48.318" v="4365" actId="1076"/>
          <ac:picMkLst>
            <pc:docMk/>
            <pc:sldMk cId="2085277609" sldId="262"/>
            <ac:picMk id="6" creationId="{58DC71D5-74D3-FE89-BA41-DD7228091750}"/>
          </ac:picMkLst>
        </pc:picChg>
      </pc:sldChg>
      <pc:sldChg chg="addSp delSp modSp mod">
        <pc:chgData name="Andrea Chierici" userId="34a2aad2-b3b6-4020-baab-b1585643c7ad" providerId="ADAL" clId="{E720B0CF-1849-46E8-AFB4-560DE5D18FF8}" dt="2023-05-15T19:30:17.794" v="3909" actId="313"/>
        <pc:sldMkLst>
          <pc:docMk/>
          <pc:sldMk cId="553419836" sldId="263"/>
        </pc:sldMkLst>
        <pc:spChg chg="mod">
          <ac:chgData name="Andrea Chierici" userId="34a2aad2-b3b6-4020-baab-b1585643c7ad" providerId="ADAL" clId="{E720B0CF-1849-46E8-AFB4-560DE5D18FF8}" dt="2023-05-14T20:13:11.497" v="2746" actId="313"/>
          <ac:spMkLst>
            <pc:docMk/>
            <pc:sldMk cId="553419836" sldId="263"/>
            <ac:spMk id="2" creationId="{8529D9A7-6823-35C0-C431-D74BC3F3153E}"/>
          </ac:spMkLst>
        </pc:spChg>
        <pc:spChg chg="mod">
          <ac:chgData name="Andrea Chierici" userId="34a2aad2-b3b6-4020-baab-b1585643c7ad" providerId="ADAL" clId="{E720B0CF-1849-46E8-AFB4-560DE5D18FF8}" dt="2023-05-15T19:30:17.794" v="3909" actId="313"/>
          <ac:spMkLst>
            <pc:docMk/>
            <pc:sldMk cId="553419836" sldId="263"/>
            <ac:spMk id="3" creationId="{7D51722E-CCBA-2485-234C-7956482A6230}"/>
          </ac:spMkLst>
        </pc:spChg>
        <pc:spChg chg="add del">
          <ac:chgData name="Andrea Chierici" userId="34a2aad2-b3b6-4020-baab-b1585643c7ad" providerId="ADAL" clId="{E720B0CF-1849-46E8-AFB4-560DE5D18FF8}" dt="2023-05-14T20:15:08.412" v="2903" actId="22"/>
          <ac:spMkLst>
            <pc:docMk/>
            <pc:sldMk cId="553419836" sldId="263"/>
            <ac:spMk id="6" creationId="{BE541642-2A0A-E1F2-257C-4BEEAFE393E5}"/>
          </ac:spMkLst>
        </pc:spChg>
        <pc:picChg chg="add del mod">
          <ac:chgData name="Andrea Chierici" userId="34a2aad2-b3b6-4020-baab-b1585643c7ad" providerId="ADAL" clId="{E720B0CF-1849-46E8-AFB4-560DE5D18FF8}" dt="2023-05-14T20:15:24.795" v="2912"/>
          <ac:picMkLst>
            <pc:docMk/>
            <pc:sldMk cId="553419836" sldId="263"/>
            <ac:picMk id="8" creationId="{B1136E64-45A8-B903-3EFE-C2AF875B5E37}"/>
          </ac:picMkLst>
        </pc:picChg>
        <pc:picChg chg="add mod">
          <ac:chgData name="Andrea Chierici" userId="34a2aad2-b3b6-4020-baab-b1585643c7ad" providerId="ADAL" clId="{E720B0CF-1849-46E8-AFB4-560DE5D18FF8}" dt="2023-05-14T20:19:18.148" v="3121" actId="1076"/>
          <ac:picMkLst>
            <pc:docMk/>
            <pc:sldMk cId="553419836" sldId="263"/>
            <ac:picMk id="10" creationId="{FD6DDB26-E188-BD74-7424-790A4D8E01FD}"/>
          </ac:picMkLst>
        </pc:picChg>
        <pc:picChg chg="add mod ord">
          <ac:chgData name="Andrea Chierici" userId="34a2aad2-b3b6-4020-baab-b1585643c7ad" providerId="ADAL" clId="{E720B0CF-1849-46E8-AFB4-560DE5D18FF8}" dt="2023-05-14T20:20:58.405" v="3127" actId="167"/>
          <ac:picMkLst>
            <pc:docMk/>
            <pc:sldMk cId="553419836" sldId="263"/>
            <ac:picMk id="12" creationId="{47A46DC3-0084-60A1-0EA3-9A2A03233FD1}"/>
          </ac:picMkLst>
        </pc:picChg>
      </pc:sldChg>
      <pc:sldChg chg="modSp mod">
        <pc:chgData name="Andrea Chierici" userId="34a2aad2-b3b6-4020-baab-b1585643c7ad" providerId="ADAL" clId="{E720B0CF-1849-46E8-AFB4-560DE5D18FF8}" dt="2023-05-14T20:12:45.060" v="2727" actId="20577"/>
        <pc:sldMkLst>
          <pc:docMk/>
          <pc:sldMk cId="997280399" sldId="264"/>
        </pc:sldMkLst>
        <pc:spChg chg="mod">
          <ac:chgData name="Andrea Chierici" userId="34a2aad2-b3b6-4020-baab-b1585643c7ad" providerId="ADAL" clId="{E720B0CF-1849-46E8-AFB4-560DE5D18FF8}" dt="2023-05-14T20:12:45.060" v="2727" actId="20577"/>
          <ac:spMkLst>
            <pc:docMk/>
            <pc:sldMk cId="997280399" sldId="264"/>
            <ac:spMk id="2" creationId="{74905BBF-478A-464E-3EDA-2E6743837525}"/>
          </ac:spMkLst>
        </pc:spChg>
      </pc:sldChg>
      <pc:sldChg chg="modSp mod">
        <pc:chgData name="Andrea Chierici" userId="34a2aad2-b3b6-4020-baab-b1585643c7ad" providerId="ADAL" clId="{E720B0CF-1849-46E8-AFB4-560DE5D18FF8}" dt="2023-05-14T20:12:54.564" v="2739" actId="20577"/>
        <pc:sldMkLst>
          <pc:docMk/>
          <pc:sldMk cId="863331007" sldId="265"/>
        </pc:sldMkLst>
        <pc:spChg chg="mod">
          <ac:chgData name="Andrea Chierici" userId="34a2aad2-b3b6-4020-baab-b1585643c7ad" providerId="ADAL" clId="{E720B0CF-1849-46E8-AFB4-560DE5D18FF8}" dt="2023-05-14T20:12:54.564" v="2739" actId="20577"/>
          <ac:spMkLst>
            <pc:docMk/>
            <pc:sldMk cId="863331007" sldId="265"/>
            <ac:spMk id="2" creationId="{698A912D-C780-EE74-C270-8603D1E018A2}"/>
          </ac:spMkLst>
        </pc:spChg>
      </pc:sldChg>
      <pc:sldChg chg="del">
        <pc:chgData name="Andrea Chierici" userId="34a2aad2-b3b6-4020-baab-b1585643c7ad" providerId="ADAL" clId="{E720B0CF-1849-46E8-AFB4-560DE5D18FF8}" dt="2023-05-16T20:55:08.978" v="6634" actId="47"/>
        <pc:sldMkLst>
          <pc:docMk/>
          <pc:sldMk cId="417082830" sldId="266"/>
        </pc:sldMkLst>
      </pc:sldChg>
      <pc:sldChg chg="del">
        <pc:chgData name="Andrea Chierici" userId="34a2aad2-b3b6-4020-baab-b1585643c7ad" providerId="ADAL" clId="{E720B0CF-1849-46E8-AFB4-560DE5D18FF8}" dt="2023-05-16T20:55:08.978" v="6634" actId="47"/>
        <pc:sldMkLst>
          <pc:docMk/>
          <pc:sldMk cId="321877808" sldId="267"/>
        </pc:sldMkLst>
      </pc:sldChg>
      <pc:sldChg chg="del">
        <pc:chgData name="Andrea Chierici" userId="34a2aad2-b3b6-4020-baab-b1585643c7ad" providerId="ADAL" clId="{E720B0CF-1849-46E8-AFB4-560DE5D18FF8}" dt="2023-05-16T20:55:08.978" v="6634" actId="47"/>
        <pc:sldMkLst>
          <pc:docMk/>
          <pc:sldMk cId="2484916638" sldId="268"/>
        </pc:sldMkLst>
      </pc:sldChg>
      <pc:sldChg chg="addSp delSp modSp mod">
        <pc:chgData name="Andrea Chierici" userId="34a2aad2-b3b6-4020-baab-b1585643c7ad" providerId="ADAL" clId="{E720B0CF-1849-46E8-AFB4-560DE5D18FF8}" dt="2023-05-13T22:18:58.265" v="2601" actId="1076"/>
        <pc:sldMkLst>
          <pc:docMk/>
          <pc:sldMk cId="2291493844" sldId="269"/>
        </pc:sldMkLst>
        <pc:spChg chg="del mod">
          <ac:chgData name="Andrea Chierici" userId="34a2aad2-b3b6-4020-baab-b1585643c7ad" providerId="ADAL" clId="{E720B0CF-1849-46E8-AFB4-560DE5D18FF8}" dt="2023-05-13T22:18:47.643" v="2597" actId="478"/>
          <ac:spMkLst>
            <pc:docMk/>
            <pc:sldMk cId="2291493844" sldId="269"/>
            <ac:spMk id="2" creationId="{00000000-0000-0000-0000-000000000000}"/>
          </ac:spMkLst>
        </pc:spChg>
        <pc:spChg chg="del">
          <ac:chgData name="Andrea Chierici" userId="34a2aad2-b3b6-4020-baab-b1585643c7ad" providerId="ADAL" clId="{E720B0CF-1849-46E8-AFB4-560DE5D18FF8}" dt="2023-05-13T22:18:37.754" v="2590" actId="478"/>
          <ac:spMkLst>
            <pc:docMk/>
            <pc:sldMk cId="2291493844" sldId="269"/>
            <ac:spMk id="3" creationId="{00000000-0000-0000-0000-000000000000}"/>
          </ac:spMkLst>
        </pc:spChg>
        <pc:spChg chg="add del mod">
          <ac:chgData name="Andrea Chierici" userId="34a2aad2-b3b6-4020-baab-b1585643c7ad" providerId="ADAL" clId="{E720B0CF-1849-46E8-AFB4-560DE5D18FF8}" dt="2023-05-13T22:18:49.513" v="2598" actId="478"/>
          <ac:spMkLst>
            <pc:docMk/>
            <pc:sldMk cId="2291493844" sldId="269"/>
            <ac:spMk id="7" creationId="{4DC0D734-E787-EA60-5C31-CABFBEC590DC}"/>
          </ac:spMkLst>
        </pc:spChg>
        <pc:picChg chg="add mod">
          <ac:chgData name="Andrea Chierici" userId="34a2aad2-b3b6-4020-baab-b1585643c7ad" providerId="ADAL" clId="{E720B0CF-1849-46E8-AFB4-560DE5D18FF8}" dt="2023-05-13T22:18:58.265" v="2601" actId="1076"/>
          <ac:picMkLst>
            <pc:docMk/>
            <pc:sldMk cId="2291493844" sldId="269"/>
            <ac:picMk id="5" creationId="{178107A3-34A2-9C26-81B8-EA406A6DB857}"/>
          </ac:picMkLst>
        </pc:picChg>
      </pc:sldChg>
      <pc:sldChg chg="addSp delSp modSp mod">
        <pc:chgData name="Andrea Chierici" userId="34a2aad2-b3b6-4020-baab-b1585643c7ad" providerId="ADAL" clId="{E720B0CF-1849-46E8-AFB4-560DE5D18FF8}" dt="2023-05-17T21:40:21.726" v="8923" actId="20577"/>
        <pc:sldMkLst>
          <pc:docMk/>
          <pc:sldMk cId="24124179" sldId="270"/>
        </pc:sldMkLst>
        <pc:spChg chg="mod">
          <ac:chgData name="Andrea Chierici" userId="34a2aad2-b3b6-4020-baab-b1585643c7ad" providerId="ADAL" clId="{E720B0CF-1849-46E8-AFB4-560DE5D18FF8}" dt="2023-05-17T21:40:21.726" v="8923" actId="20577"/>
          <ac:spMkLst>
            <pc:docMk/>
            <pc:sldMk cId="24124179" sldId="270"/>
            <ac:spMk id="2" creationId="{895CAA20-66C2-4BC2-0179-0E479B25308A}"/>
          </ac:spMkLst>
        </pc:spChg>
        <pc:spChg chg="mod">
          <ac:chgData name="Andrea Chierici" userId="34a2aad2-b3b6-4020-baab-b1585643c7ad" providerId="ADAL" clId="{E720B0CF-1849-46E8-AFB4-560DE5D18FF8}" dt="2023-05-17T20:47:54.634" v="7857" actId="20577"/>
          <ac:spMkLst>
            <pc:docMk/>
            <pc:sldMk cId="24124179" sldId="270"/>
            <ac:spMk id="3" creationId="{F23A6DB7-D831-D0FF-1455-DA0FF7E06C25}"/>
          </ac:spMkLst>
        </pc:spChg>
        <pc:picChg chg="add del mod">
          <ac:chgData name="Andrea Chierici" userId="34a2aad2-b3b6-4020-baab-b1585643c7ad" providerId="ADAL" clId="{E720B0CF-1849-46E8-AFB4-560DE5D18FF8}" dt="2023-05-17T20:01:56.685" v="7117" actId="478"/>
          <ac:picMkLst>
            <pc:docMk/>
            <pc:sldMk cId="24124179" sldId="270"/>
            <ac:picMk id="6" creationId="{BEB49E70-7B31-563C-D5F0-939DBBB633C2}"/>
          </ac:picMkLst>
        </pc:picChg>
        <pc:picChg chg="add del mod">
          <ac:chgData name="Andrea Chierici" userId="34a2aad2-b3b6-4020-baab-b1585643c7ad" providerId="ADAL" clId="{E720B0CF-1849-46E8-AFB4-560DE5D18FF8}" dt="2023-05-17T20:11:08.372" v="7194" actId="478"/>
          <ac:picMkLst>
            <pc:docMk/>
            <pc:sldMk cId="24124179" sldId="270"/>
            <ac:picMk id="8" creationId="{4E5AB999-3D8A-E9F9-5362-020334C7DD6B}"/>
          </ac:picMkLst>
        </pc:picChg>
        <pc:picChg chg="add mod">
          <ac:chgData name="Andrea Chierici" userId="34a2aad2-b3b6-4020-baab-b1585643c7ad" providerId="ADAL" clId="{E720B0CF-1849-46E8-AFB4-560DE5D18FF8}" dt="2023-05-17T20:18:54.652" v="7471" actId="1076"/>
          <ac:picMkLst>
            <pc:docMk/>
            <pc:sldMk cId="24124179" sldId="270"/>
            <ac:picMk id="10" creationId="{FE7BA3A9-8239-2225-C9DB-5032399BF469}"/>
          </ac:picMkLst>
        </pc:picChg>
      </pc:sldChg>
      <pc:sldChg chg="addSp delSp modSp mod modNotesTx">
        <pc:chgData name="Andrea Chierici" userId="34a2aad2-b3b6-4020-baab-b1585643c7ad" providerId="ADAL" clId="{E720B0CF-1849-46E8-AFB4-560DE5D18FF8}" dt="2023-05-12T18:51:41.269" v="1175"/>
        <pc:sldMkLst>
          <pc:docMk/>
          <pc:sldMk cId="171798479" sldId="271"/>
        </pc:sldMkLst>
        <pc:spChg chg="mod">
          <ac:chgData name="Andrea Chierici" userId="34a2aad2-b3b6-4020-baab-b1585643c7ad" providerId="ADAL" clId="{E720B0CF-1849-46E8-AFB4-560DE5D18FF8}" dt="2023-05-12T18:49:50.576" v="1165" actId="20577"/>
          <ac:spMkLst>
            <pc:docMk/>
            <pc:sldMk cId="171798479" sldId="271"/>
            <ac:spMk id="2" creationId="{7185F79A-B3C5-16D5-9CB2-89220C0D4A44}"/>
          </ac:spMkLst>
        </pc:spChg>
        <pc:spChg chg="del">
          <ac:chgData name="Andrea Chierici" userId="34a2aad2-b3b6-4020-baab-b1585643c7ad" providerId="ADAL" clId="{E720B0CF-1849-46E8-AFB4-560DE5D18FF8}" dt="2023-05-11T20:51:18.048" v="498" actId="478"/>
          <ac:spMkLst>
            <pc:docMk/>
            <pc:sldMk cId="171798479" sldId="271"/>
            <ac:spMk id="3" creationId="{1A436829-4F57-A104-61D2-CED883D42B64}"/>
          </ac:spMkLst>
        </pc:spChg>
        <pc:spChg chg="add del mod">
          <ac:chgData name="Andrea Chierici" userId="34a2aad2-b3b6-4020-baab-b1585643c7ad" providerId="ADAL" clId="{E720B0CF-1849-46E8-AFB4-560DE5D18FF8}" dt="2023-05-11T20:51:21.207" v="499" actId="478"/>
          <ac:spMkLst>
            <pc:docMk/>
            <pc:sldMk cId="171798479" sldId="271"/>
            <ac:spMk id="7" creationId="{01A19A36-0E26-AD84-ED64-29A9D713846F}"/>
          </ac:spMkLst>
        </pc:spChg>
        <pc:picChg chg="add del mod">
          <ac:chgData name="Andrea Chierici" userId="34a2aad2-b3b6-4020-baab-b1585643c7ad" providerId="ADAL" clId="{E720B0CF-1849-46E8-AFB4-560DE5D18FF8}" dt="2023-05-12T18:50:34.360" v="1166" actId="478"/>
          <ac:picMkLst>
            <pc:docMk/>
            <pc:sldMk cId="171798479" sldId="271"/>
            <ac:picMk id="5" creationId="{47F81CAE-CD8A-0945-9C57-C579C188ED24}"/>
          </ac:picMkLst>
        </pc:picChg>
        <pc:picChg chg="del mod">
          <ac:chgData name="Andrea Chierici" userId="34a2aad2-b3b6-4020-baab-b1585643c7ad" providerId="ADAL" clId="{E720B0CF-1849-46E8-AFB4-560DE5D18FF8}" dt="2023-05-12T18:49:32.583" v="1133" actId="478"/>
          <ac:picMkLst>
            <pc:docMk/>
            <pc:sldMk cId="171798479" sldId="271"/>
            <ac:picMk id="6" creationId="{D1F6ADC3-D28D-A76A-F2AE-136F33787CFA}"/>
          </ac:picMkLst>
        </pc:picChg>
        <pc:picChg chg="add mod">
          <ac:chgData name="Andrea Chierici" userId="34a2aad2-b3b6-4020-baab-b1585643c7ad" providerId="ADAL" clId="{E720B0CF-1849-46E8-AFB4-560DE5D18FF8}" dt="2023-05-12T18:51:06.742" v="1174" actId="1076"/>
          <ac:picMkLst>
            <pc:docMk/>
            <pc:sldMk cId="171798479" sldId="271"/>
            <ac:picMk id="8" creationId="{1936C51F-FDC4-B6A0-7CF0-B819ADCB5BB1}"/>
          </ac:picMkLst>
        </pc:picChg>
      </pc:sldChg>
      <pc:sldChg chg="addSp delSp modSp mod">
        <pc:chgData name="Andrea Chierici" userId="34a2aad2-b3b6-4020-baab-b1585643c7ad" providerId="ADAL" clId="{E720B0CF-1849-46E8-AFB4-560DE5D18FF8}" dt="2023-05-13T22:19:42.089" v="2612" actId="1076"/>
        <pc:sldMkLst>
          <pc:docMk/>
          <pc:sldMk cId="3678276998" sldId="272"/>
        </pc:sldMkLst>
        <pc:spChg chg="del">
          <ac:chgData name="Andrea Chierici" userId="34a2aad2-b3b6-4020-baab-b1585643c7ad" providerId="ADAL" clId="{E720B0CF-1849-46E8-AFB4-560DE5D18FF8}" dt="2023-05-13T22:19:25.610" v="2603" actId="478"/>
          <ac:spMkLst>
            <pc:docMk/>
            <pc:sldMk cId="3678276998" sldId="272"/>
            <ac:spMk id="2" creationId="{00000000-0000-0000-0000-000000000000}"/>
          </ac:spMkLst>
        </pc:spChg>
        <pc:spChg chg="del">
          <ac:chgData name="Andrea Chierici" userId="34a2aad2-b3b6-4020-baab-b1585643c7ad" providerId="ADAL" clId="{E720B0CF-1849-46E8-AFB4-560DE5D18FF8}" dt="2023-05-13T22:19:24.024" v="2602" actId="478"/>
          <ac:spMkLst>
            <pc:docMk/>
            <pc:sldMk cId="3678276998" sldId="272"/>
            <ac:spMk id="3" creationId="{00000000-0000-0000-0000-000000000000}"/>
          </ac:spMkLst>
        </pc:spChg>
        <pc:spChg chg="add del mod">
          <ac:chgData name="Andrea Chierici" userId="34a2aad2-b3b6-4020-baab-b1585643c7ad" providerId="ADAL" clId="{E720B0CF-1849-46E8-AFB4-560DE5D18FF8}" dt="2023-05-13T22:19:27.880" v="2604" actId="478"/>
          <ac:spMkLst>
            <pc:docMk/>
            <pc:sldMk cId="3678276998" sldId="272"/>
            <ac:spMk id="5" creationId="{1BC02626-30BC-69B3-A1E2-66A6F6A05992}"/>
          </ac:spMkLst>
        </pc:spChg>
        <pc:picChg chg="add mod">
          <ac:chgData name="Andrea Chierici" userId="34a2aad2-b3b6-4020-baab-b1585643c7ad" providerId="ADAL" clId="{E720B0CF-1849-46E8-AFB4-560DE5D18FF8}" dt="2023-05-13T22:19:42.089" v="2612" actId="1076"/>
          <ac:picMkLst>
            <pc:docMk/>
            <pc:sldMk cId="3678276998" sldId="272"/>
            <ac:picMk id="7" creationId="{30C2269E-2807-E086-FC67-5F02B7138190}"/>
          </ac:picMkLst>
        </pc:picChg>
      </pc:sldChg>
      <pc:sldChg chg="addSp delSp modSp mod modNotesTx">
        <pc:chgData name="Andrea Chierici" userId="34a2aad2-b3b6-4020-baab-b1585643c7ad" providerId="ADAL" clId="{E720B0CF-1849-46E8-AFB4-560DE5D18FF8}" dt="2023-05-15T19:31:15.301" v="3910" actId="313"/>
        <pc:sldMkLst>
          <pc:docMk/>
          <pc:sldMk cId="2855273263" sldId="273"/>
        </pc:sldMkLst>
        <pc:spChg chg="mod">
          <ac:chgData name="Andrea Chierici" userId="34a2aad2-b3b6-4020-baab-b1585643c7ad" providerId="ADAL" clId="{E720B0CF-1849-46E8-AFB4-560DE5D18FF8}" dt="2023-05-14T21:24:56.139" v="3812" actId="20577"/>
          <ac:spMkLst>
            <pc:docMk/>
            <pc:sldMk cId="2855273263" sldId="273"/>
            <ac:spMk id="2" creationId="{C5CEF13D-1366-A6E8-755C-481B264298F3}"/>
          </ac:spMkLst>
        </pc:spChg>
        <pc:spChg chg="mod">
          <ac:chgData name="Andrea Chierici" userId="34a2aad2-b3b6-4020-baab-b1585643c7ad" providerId="ADAL" clId="{E720B0CF-1849-46E8-AFB4-560DE5D18FF8}" dt="2023-05-15T19:31:15.301" v="3910" actId="313"/>
          <ac:spMkLst>
            <pc:docMk/>
            <pc:sldMk cId="2855273263" sldId="273"/>
            <ac:spMk id="3" creationId="{21965094-86F2-460B-9FE6-1C4577027282}"/>
          </ac:spMkLst>
        </pc:spChg>
        <pc:picChg chg="add mod">
          <ac:chgData name="Andrea Chierici" userId="34a2aad2-b3b6-4020-baab-b1585643c7ad" providerId="ADAL" clId="{E720B0CF-1849-46E8-AFB4-560DE5D18FF8}" dt="2023-05-14T21:35:33.180" v="3888" actId="1076"/>
          <ac:picMkLst>
            <pc:docMk/>
            <pc:sldMk cId="2855273263" sldId="273"/>
            <ac:picMk id="6" creationId="{CB76D79F-07C6-FA08-A826-A73CCC5FA457}"/>
          </ac:picMkLst>
        </pc:picChg>
        <pc:picChg chg="add del mod">
          <ac:chgData name="Andrea Chierici" userId="34a2aad2-b3b6-4020-baab-b1585643c7ad" providerId="ADAL" clId="{E720B0CF-1849-46E8-AFB4-560DE5D18FF8}" dt="2023-05-14T21:20:13.030" v="3752" actId="21"/>
          <ac:picMkLst>
            <pc:docMk/>
            <pc:sldMk cId="2855273263" sldId="273"/>
            <ac:picMk id="8" creationId="{D593DC03-50D7-A028-7E40-ED8D91508900}"/>
          </ac:picMkLst>
        </pc:picChg>
        <pc:picChg chg="add mod">
          <ac:chgData name="Andrea Chierici" userId="34a2aad2-b3b6-4020-baab-b1585643c7ad" providerId="ADAL" clId="{E720B0CF-1849-46E8-AFB4-560DE5D18FF8}" dt="2023-05-14T21:35:10.381" v="3887" actId="1076"/>
          <ac:picMkLst>
            <pc:docMk/>
            <pc:sldMk cId="2855273263" sldId="273"/>
            <ac:picMk id="10" creationId="{8A9B3FEE-3B99-FF6C-69D9-2AC4DF1F0E7E}"/>
          </ac:picMkLst>
        </pc:picChg>
      </pc:sldChg>
      <pc:sldChg chg="del">
        <pc:chgData name="Andrea Chierici" userId="34a2aad2-b3b6-4020-baab-b1585643c7ad" providerId="ADAL" clId="{E720B0CF-1849-46E8-AFB4-560DE5D18FF8}" dt="2023-05-14T21:41:01.764" v="3907" actId="2696"/>
        <pc:sldMkLst>
          <pc:docMk/>
          <pc:sldMk cId="2070384364" sldId="274"/>
        </pc:sldMkLst>
      </pc:sldChg>
      <pc:sldChg chg="addSp delSp modSp new mod">
        <pc:chgData name="Andrea Chierici" userId="34a2aad2-b3b6-4020-baab-b1585643c7ad" providerId="ADAL" clId="{E720B0CF-1849-46E8-AFB4-560DE5D18FF8}" dt="2023-05-17T21:46:59.445" v="8948" actId="1440"/>
        <pc:sldMkLst>
          <pc:docMk/>
          <pc:sldMk cId="535154161" sldId="275"/>
        </pc:sldMkLst>
        <pc:spChg chg="mod">
          <ac:chgData name="Andrea Chierici" userId="34a2aad2-b3b6-4020-baab-b1585643c7ad" providerId="ADAL" clId="{E720B0CF-1849-46E8-AFB4-560DE5D18FF8}" dt="2023-05-11T20:15:00.852" v="132" actId="20577"/>
          <ac:spMkLst>
            <pc:docMk/>
            <pc:sldMk cId="535154161" sldId="275"/>
            <ac:spMk id="2" creationId="{2AF3BC55-17F3-EE04-67A6-8491D0228CE8}"/>
          </ac:spMkLst>
        </pc:spChg>
        <pc:spChg chg="mod">
          <ac:chgData name="Andrea Chierici" userId="34a2aad2-b3b6-4020-baab-b1585643c7ad" providerId="ADAL" clId="{E720B0CF-1849-46E8-AFB4-560DE5D18FF8}" dt="2023-05-11T20:28:42.420" v="241" actId="14100"/>
          <ac:spMkLst>
            <pc:docMk/>
            <pc:sldMk cId="535154161" sldId="275"/>
            <ac:spMk id="3" creationId="{3FDFEB48-2B46-C73A-F0B7-7CE5B53D2A69}"/>
          </ac:spMkLst>
        </pc:spChg>
        <pc:picChg chg="add del mod">
          <ac:chgData name="Andrea Chierici" userId="34a2aad2-b3b6-4020-baab-b1585643c7ad" providerId="ADAL" clId="{E720B0CF-1849-46E8-AFB4-560DE5D18FF8}" dt="2023-05-11T20:18:27.199" v="139" actId="21"/>
          <ac:picMkLst>
            <pc:docMk/>
            <pc:sldMk cId="535154161" sldId="275"/>
            <ac:picMk id="6" creationId="{FA05B245-76A9-7D04-6CF6-CEC85209A5C3}"/>
          </ac:picMkLst>
        </pc:picChg>
        <pc:picChg chg="add mod">
          <ac:chgData name="Andrea Chierici" userId="34a2aad2-b3b6-4020-baab-b1585643c7ad" providerId="ADAL" clId="{E720B0CF-1849-46E8-AFB4-560DE5D18FF8}" dt="2023-05-17T21:46:59.445" v="8948" actId="1440"/>
          <ac:picMkLst>
            <pc:docMk/>
            <pc:sldMk cId="535154161" sldId="275"/>
            <ac:picMk id="8" creationId="{12DD233A-FEB2-E351-B087-FB99087B7208}"/>
          </ac:picMkLst>
        </pc:picChg>
      </pc:sldChg>
      <pc:sldChg chg="addSp delSp modSp new mod">
        <pc:chgData name="Andrea Chierici" userId="34a2aad2-b3b6-4020-baab-b1585643c7ad" providerId="ADAL" clId="{E720B0CF-1849-46E8-AFB4-560DE5D18FF8}" dt="2023-05-11T20:32:57.921" v="372" actId="20577"/>
        <pc:sldMkLst>
          <pc:docMk/>
          <pc:sldMk cId="3602034801" sldId="276"/>
        </pc:sldMkLst>
        <pc:spChg chg="mod">
          <ac:chgData name="Andrea Chierici" userId="34a2aad2-b3b6-4020-baab-b1585643c7ad" providerId="ADAL" clId="{E720B0CF-1849-46E8-AFB4-560DE5D18FF8}" dt="2023-05-11T20:32:57.921" v="372" actId="20577"/>
          <ac:spMkLst>
            <pc:docMk/>
            <pc:sldMk cId="3602034801" sldId="276"/>
            <ac:spMk id="2" creationId="{F029E1AB-C242-E40C-BF46-AEDDBE07C63F}"/>
          </ac:spMkLst>
        </pc:spChg>
        <pc:spChg chg="del">
          <ac:chgData name="Andrea Chierici" userId="34a2aad2-b3b6-4020-baab-b1585643c7ad" providerId="ADAL" clId="{E720B0CF-1849-46E8-AFB4-560DE5D18FF8}" dt="2023-05-11T20:18:39.122" v="143" actId="478"/>
          <ac:spMkLst>
            <pc:docMk/>
            <pc:sldMk cId="3602034801" sldId="276"/>
            <ac:spMk id="3" creationId="{E7ED4CD3-ABC9-6FED-43B8-1AAF06294ADE}"/>
          </ac:spMkLst>
        </pc:spChg>
        <pc:picChg chg="add mod">
          <ac:chgData name="Andrea Chierici" userId="34a2aad2-b3b6-4020-baab-b1585643c7ad" providerId="ADAL" clId="{E720B0CF-1849-46E8-AFB4-560DE5D18FF8}" dt="2023-05-11T20:19:35.110" v="144" actId="1076"/>
          <ac:picMkLst>
            <pc:docMk/>
            <pc:sldMk cId="3602034801" sldId="276"/>
            <ac:picMk id="5" creationId="{251AFBF3-7704-5373-1AA8-01B0D64C3C85}"/>
          </ac:picMkLst>
        </pc:picChg>
      </pc:sldChg>
      <pc:sldChg chg="addSp modSp new mod">
        <pc:chgData name="Andrea Chierici" userId="34a2aad2-b3b6-4020-baab-b1585643c7ad" providerId="ADAL" clId="{E720B0CF-1849-46E8-AFB4-560DE5D18FF8}" dt="2023-05-12T18:54:41.619" v="1195" actId="1076"/>
        <pc:sldMkLst>
          <pc:docMk/>
          <pc:sldMk cId="866598581" sldId="277"/>
        </pc:sldMkLst>
        <pc:spChg chg="mod">
          <ac:chgData name="Andrea Chierici" userId="34a2aad2-b3b6-4020-baab-b1585643c7ad" providerId="ADAL" clId="{E720B0CF-1849-46E8-AFB4-560DE5D18FF8}" dt="2023-05-11T20:29:02.930" v="254" actId="20577"/>
          <ac:spMkLst>
            <pc:docMk/>
            <pc:sldMk cId="866598581" sldId="277"/>
            <ac:spMk id="2" creationId="{EA8AAA9B-F96E-BCEA-224C-56F3D3F809BC}"/>
          </ac:spMkLst>
        </pc:spChg>
        <pc:spChg chg="mod">
          <ac:chgData name="Andrea Chierici" userId="34a2aad2-b3b6-4020-baab-b1585643c7ad" providerId="ADAL" clId="{E720B0CF-1849-46E8-AFB4-560DE5D18FF8}" dt="2023-05-11T21:19:21.557" v="854" actId="20577"/>
          <ac:spMkLst>
            <pc:docMk/>
            <pc:sldMk cId="866598581" sldId="277"/>
            <ac:spMk id="3" creationId="{CDA27D53-19A7-4678-7FD8-378A07EA2C7C}"/>
          </ac:spMkLst>
        </pc:spChg>
        <pc:picChg chg="add mod">
          <ac:chgData name="Andrea Chierici" userId="34a2aad2-b3b6-4020-baab-b1585643c7ad" providerId="ADAL" clId="{E720B0CF-1849-46E8-AFB4-560DE5D18FF8}" dt="2023-05-12T18:54:36.656" v="1193" actId="14100"/>
          <ac:picMkLst>
            <pc:docMk/>
            <pc:sldMk cId="866598581" sldId="277"/>
            <ac:picMk id="6" creationId="{71F3D13E-8BFF-8062-C0EF-AB134781AEAC}"/>
          </ac:picMkLst>
        </pc:picChg>
        <pc:picChg chg="add mod">
          <ac:chgData name="Andrea Chierici" userId="34a2aad2-b3b6-4020-baab-b1585643c7ad" providerId="ADAL" clId="{E720B0CF-1849-46E8-AFB4-560DE5D18FF8}" dt="2023-05-12T18:54:41.619" v="1195" actId="1076"/>
          <ac:picMkLst>
            <pc:docMk/>
            <pc:sldMk cId="866598581" sldId="277"/>
            <ac:picMk id="7" creationId="{8F56753F-D55F-5A1A-5CAA-D155819DE48B}"/>
          </ac:picMkLst>
        </pc:picChg>
      </pc:sldChg>
      <pc:sldChg chg="addSp delSp modSp new mod">
        <pc:chgData name="Andrea Chierici" userId="34a2aad2-b3b6-4020-baab-b1585643c7ad" providerId="ADAL" clId="{E720B0CF-1849-46E8-AFB4-560DE5D18FF8}" dt="2023-05-11T21:31:35.932" v="1132" actId="20577"/>
        <pc:sldMkLst>
          <pc:docMk/>
          <pc:sldMk cId="759271702" sldId="278"/>
        </pc:sldMkLst>
        <pc:spChg chg="mod">
          <ac:chgData name="Andrea Chierici" userId="34a2aad2-b3b6-4020-baab-b1585643c7ad" providerId="ADAL" clId="{E720B0CF-1849-46E8-AFB4-560DE5D18FF8}" dt="2023-05-11T20:33:42.850" v="385" actId="20577"/>
          <ac:spMkLst>
            <pc:docMk/>
            <pc:sldMk cId="759271702" sldId="278"/>
            <ac:spMk id="2" creationId="{23AD32FB-8E82-BE9D-D5F4-8454740658C7}"/>
          </ac:spMkLst>
        </pc:spChg>
        <pc:spChg chg="del">
          <ac:chgData name="Andrea Chierici" userId="34a2aad2-b3b6-4020-baab-b1585643c7ad" providerId="ADAL" clId="{E720B0CF-1849-46E8-AFB4-560DE5D18FF8}" dt="2023-05-11T20:34:11.466" v="386" actId="478"/>
          <ac:spMkLst>
            <pc:docMk/>
            <pc:sldMk cId="759271702" sldId="278"/>
            <ac:spMk id="3" creationId="{2E3D9320-21C6-C542-CC3E-B23F3EED8ADD}"/>
          </ac:spMkLst>
        </pc:spChg>
        <pc:spChg chg="add del mod">
          <ac:chgData name="Andrea Chierici" userId="34a2aad2-b3b6-4020-baab-b1585643c7ad" providerId="ADAL" clId="{E720B0CF-1849-46E8-AFB4-560DE5D18FF8}" dt="2023-05-11T21:23:39.859" v="963" actId="478"/>
          <ac:spMkLst>
            <pc:docMk/>
            <pc:sldMk cId="759271702" sldId="278"/>
            <ac:spMk id="11" creationId="{4D2777E6-1292-8AF2-5C9A-0E3BF39D991B}"/>
          </ac:spMkLst>
        </pc:spChg>
        <pc:spChg chg="add mod">
          <ac:chgData name="Andrea Chierici" userId="34a2aad2-b3b6-4020-baab-b1585643c7ad" providerId="ADAL" clId="{E720B0CF-1849-46E8-AFB4-560DE5D18FF8}" dt="2023-05-11T21:31:35.932" v="1132" actId="20577"/>
          <ac:spMkLst>
            <pc:docMk/>
            <pc:sldMk cId="759271702" sldId="278"/>
            <ac:spMk id="12" creationId="{F17595ED-684D-3AAE-F0BA-4A9294C3C6DD}"/>
          </ac:spMkLst>
        </pc:spChg>
        <pc:picChg chg="add del mod">
          <ac:chgData name="Andrea Chierici" userId="34a2aad2-b3b6-4020-baab-b1585643c7ad" providerId="ADAL" clId="{E720B0CF-1849-46E8-AFB4-560DE5D18FF8}" dt="2023-05-11T20:35:23.805" v="397" actId="478"/>
          <ac:picMkLst>
            <pc:docMk/>
            <pc:sldMk cId="759271702" sldId="278"/>
            <ac:picMk id="6" creationId="{DF8CB03E-7799-2029-5F0E-9EF3DFE4C42E}"/>
          </ac:picMkLst>
        </pc:picChg>
        <pc:picChg chg="add del mod">
          <ac:chgData name="Andrea Chierici" userId="34a2aad2-b3b6-4020-baab-b1585643c7ad" providerId="ADAL" clId="{E720B0CF-1849-46E8-AFB4-560DE5D18FF8}" dt="2023-05-11T20:35:24.565" v="398" actId="478"/>
          <ac:picMkLst>
            <pc:docMk/>
            <pc:sldMk cId="759271702" sldId="278"/>
            <ac:picMk id="8" creationId="{9F41931E-A0DB-EE68-EAA3-4025E0059BEB}"/>
          </ac:picMkLst>
        </pc:picChg>
        <pc:picChg chg="add mod">
          <ac:chgData name="Andrea Chierici" userId="34a2aad2-b3b6-4020-baab-b1585643c7ad" providerId="ADAL" clId="{E720B0CF-1849-46E8-AFB4-560DE5D18FF8}" dt="2023-05-11T21:22:12.253" v="920" actId="1076"/>
          <ac:picMkLst>
            <pc:docMk/>
            <pc:sldMk cId="759271702" sldId="278"/>
            <ac:picMk id="10" creationId="{BB65F710-5E73-FFD2-7176-7A505C4C1216}"/>
          </ac:picMkLst>
        </pc:picChg>
      </pc:sldChg>
      <pc:sldChg chg="addSp delSp modSp new mod">
        <pc:chgData name="Andrea Chierici" userId="34a2aad2-b3b6-4020-baab-b1585643c7ad" providerId="ADAL" clId="{E720B0CF-1849-46E8-AFB4-560DE5D18FF8}" dt="2023-05-11T20:50:38.478" v="497" actId="478"/>
        <pc:sldMkLst>
          <pc:docMk/>
          <pc:sldMk cId="3246935446" sldId="279"/>
        </pc:sldMkLst>
        <pc:spChg chg="mod">
          <ac:chgData name="Andrea Chierici" userId="34a2aad2-b3b6-4020-baab-b1585643c7ad" providerId="ADAL" clId="{E720B0CF-1849-46E8-AFB4-560DE5D18FF8}" dt="2023-05-11T20:37:45.345" v="414" actId="20577"/>
          <ac:spMkLst>
            <pc:docMk/>
            <pc:sldMk cId="3246935446" sldId="279"/>
            <ac:spMk id="2" creationId="{CD196188-A55F-E513-9FD4-69954AC07BEC}"/>
          </ac:spMkLst>
        </pc:spChg>
        <pc:spChg chg="del">
          <ac:chgData name="Andrea Chierici" userId="34a2aad2-b3b6-4020-baab-b1585643c7ad" providerId="ADAL" clId="{E720B0CF-1849-46E8-AFB4-560DE5D18FF8}" dt="2023-05-11T20:39:28.474" v="415"/>
          <ac:spMkLst>
            <pc:docMk/>
            <pc:sldMk cId="3246935446" sldId="279"/>
            <ac:spMk id="3" creationId="{72291646-2A0B-A625-B09B-4F4DE69445D6}"/>
          </ac:spMkLst>
        </pc:spChg>
        <pc:spChg chg="add del mod">
          <ac:chgData name="Andrea Chierici" userId="34a2aad2-b3b6-4020-baab-b1585643c7ad" providerId="ADAL" clId="{E720B0CF-1849-46E8-AFB4-560DE5D18FF8}" dt="2023-05-11T20:43:13.787" v="420"/>
          <ac:spMkLst>
            <pc:docMk/>
            <pc:sldMk cId="3246935446" sldId="279"/>
            <ac:spMk id="8" creationId="{55BB5352-A9F8-808F-1E27-1BAD4E38CF00}"/>
          </ac:spMkLst>
        </pc:spChg>
        <pc:spChg chg="add del mod">
          <ac:chgData name="Andrea Chierici" userId="34a2aad2-b3b6-4020-baab-b1585643c7ad" providerId="ADAL" clId="{E720B0CF-1849-46E8-AFB4-560DE5D18FF8}" dt="2023-05-11T20:44:16.923" v="427" actId="478"/>
          <ac:spMkLst>
            <pc:docMk/>
            <pc:sldMk cId="3246935446" sldId="279"/>
            <ac:spMk id="14" creationId="{194CE0C9-B4D9-BB82-3A6C-8559A5F12FA6}"/>
          </ac:spMkLst>
        </pc:spChg>
        <pc:spChg chg="add del mod">
          <ac:chgData name="Andrea Chierici" userId="34a2aad2-b3b6-4020-baab-b1585643c7ad" providerId="ADAL" clId="{E720B0CF-1849-46E8-AFB4-560DE5D18FF8}" dt="2023-05-11T20:47:45.033" v="459" actId="478"/>
          <ac:spMkLst>
            <pc:docMk/>
            <pc:sldMk cId="3246935446" sldId="279"/>
            <ac:spMk id="21" creationId="{3551FC36-0D24-550B-C6FA-EF732DDC0E76}"/>
          </ac:spMkLst>
        </pc:spChg>
        <pc:picChg chg="add del mod">
          <ac:chgData name="Andrea Chierici" userId="34a2aad2-b3b6-4020-baab-b1585643c7ad" providerId="ADAL" clId="{E720B0CF-1849-46E8-AFB4-560DE5D18FF8}" dt="2023-05-11T20:40:18.632" v="416" actId="478"/>
          <ac:picMkLst>
            <pc:docMk/>
            <pc:sldMk cId="3246935446" sldId="279"/>
            <ac:picMk id="6" creationId="{06E59D78-83FE-F03A-92E2-0241328794E6}"/>
          </ac:picMkLst>
        </pc:picChg>
        <pc:picChg chg="add mod">
          <ac:chgData name="Andrea Chierici" userId="34a2aad2-b3b6-4020-baab-b1585643c7ad" providerId="ADAL" clId="{E720B0CF-1849-46E8-AFB4-560DE5D18FF8}" dt="2023-05-11T20:44:40.594" v="437" actId="1076"/>
          <ac:picMkLst>
            <pc:docMk/>
            <pc:sldMk cId="3246935446" sldId="279"/>
            <ac:picMk id="10" creationId="{47E7532C-6647-34D0-A463-DC01860AEFD3}"/>
          </ac:picMkLst>
        </pc:picChg>
        <pc:picChg chg="add del mod">
          <ac:chgData name="Andrea Chierici" userId="34a2aad2-b3b6-4020-baab-b1585643c7ad" providerId="ADAL" clId="{E720B0CF-1849-46E8-AFB4-560DE5D18FF8}" dt="2023-05-11T20:44:06.741" v="424" actId="478"/>
          <ac:picMkLst>
            <pc:docMk/>
            <pc:sldMk cId="3246935446" sldId="279"/>
            <ac:picMk id="12" creationId="{FDF54D5F-82DE-CC5B-8265-B5A571E288A1}"/>
          </ac:picMkLst>
        </pc:picChg>
        <pc:picChg chg="add mod">
          <ac:chgData name="Andrea Chierici" userId="34a2aad2-b3b6-4020-baab-b1585643c7ad" providerId="ADAL" clId="{E720B0CF-1849-46E8-AFB4-560DE5D18FF8}" dt="2023-05-11T20:46:40.003" v="449" actId="1076"/>
          <ac:picMkLst>
            <pc:docMk/>
            <pc:sldMk cId="3246935446" sldId="279"/>
            <ac:picMk id="16" creationId="{4CAC5717-7A44-0828-21FD-CA1FAB9CE98D}"/>
          </ac:picMkLst>
        </pc:picChg>
        <pc:picChg chg="add del mod">
          <ac:chgData name="Andrea Chierici" userId="34a2aad2-b3b6-4020-baab-b1585643c7ad" providerId="ADAL" clId="{E720B0CF-1849-46E8-AFB4-560DE5D18FF8}" dt="2023-05-11T20:46:13.535" v="444" actId="478"/>
          <ac:picMkLst>
            <pc:docMk/>
            <pc:sldMk cId="3246935446" sldId="279"/>
            <ac:picMk id="18" creationId="{E3CB4EE0-D1B0-028B-B417-D5DDBFDC278A}"/>
          </ac:picMkLst>
        </pc:picChg>
        <pc:picChg chg="add mod">
          <ac:chgData name="Andrea Chierici" userId="34a2aad2-b3b6-4020-baab-b1585643c7ad" providerId="ADAL" clId="{E720B0CF-1849-46E8-AFB4-560DE5D18FF8}" dt="2023-05-11T20:46:22.086" v="447" actId="14100"/>
          <ac:picMkLst>
            <pc:docMk/>
            <pc:sldMk cId="3246935446" sldId="279"/>
            <ac:picMk id="20" creationId="{426AFE3D-ECDD-4BA0-30A5-889FE9E47150}"/>
          </ac:picMkLst>
        </pc:picChg>
        <pc:cxnChg chg="add del mod">
          <ac:chgData name="Andrea Chierici" userId="34a2aad2-b3b6-4020-baab-b1585643c7ad" providerId="ADAL" clId="{E720B0CF-1849-46E8-AFB4-560DE5D18FF8}" dt="2023-05-11T20:50:38.478" v="497" actId="478"/>
          <ac:cxnSpMkLst>
            <pc:docMk/>
            <pc:sldMk cId="3246935446" sldId="279"/>
            <ac:cxnSpMk id="23" creationId="{409FCCF6-BCDA-C98D-7F32-98A43CF77ACF}"/>
          </ac:cxnSpMkLst>
        </pc:cxnChg>
        <pc:cxnChg chg="add del mod">
          <ac:chgData name="Andrea Chierici" userId="34a2aad2-b3b6-4020-baab-b1585643c7ad" providerId="ADAL" clId="{E720B0CF-1849-46E8-AFB4-560DE5D18FF8}" dt="2023-05-11T20:50:37.581" v="496" actId="478"/>
          <ac:cxnSpMkLst>
            <pc:docMk/>
            <pc:sldMk cId="3246935446" sldId="279"/>
            <ac:cxnSpMk id="24" creationId="{78D55BC6-6431-5AC1-6B99-19A0165107CE}"/>
          </ac:cxnSpMkLst>
        </pc:cxnChg>
        <pc:cxnChg chg="add mod">
          <ac:chgData name="Andrea Chierici" userId="34a2aad2-b3b6-4020-baab-b1585643c7ad" providerId="ADAL" clId="{E720B0CF-1849-46E8-AFB4-560DE5D18FF8}" dt="2023-05-11T20:49:37.521" v="475" actId="1076"/>
          <ac:cxnSpMkLst>
            <pc:docMk/>
            <pc:sldMk cId="3246935446" sldId="279"/>
            <ac:cxnSpMk id="28" creationId="{97236FC5-5DF5-1244-805C-E1CEDB1B744D}"/>
          </ac:cxnSpMkLst>
        </pc:cxnChg>
        <pc:cxnChg chg="add mod">
          <ac:chgData name="Andrea Chierici" userId="34a2aad2-b3b6-4020-baab-b1585643c7ad" providerId="ADAL" clId="{E720B0CF-1849-46E8-AFB4-560DE5D18FF8}" dt="2023-05-11T20:49:58.245" v="483" actId="1036"/>
          <ac:cxnSpMkLst>
            <pc:docMk/>
            <pc:sldMk cId="3246935446" sldId="279"/>
            <ac:cxnSpMk id="31" creationId="{D2BB1829-9B1E-72F1-33B1-A77C0200EB51}"/>
          </ac:cxnSpMkLst>
        </pc:cxnChg>
        <pc:cxnChg chg="add mod">
          <ac:chgData name="Andrea Chierici" userId="34a2aad2-b3b6-4020-baab-b1585643c7ad" providerId="ADAL" clId="{E720B0CF-1849-46E8-AFB4-560DE5D18FF8}" dt="2023-05-11T20:50:07.517" v="487" actId="1035"/>
          <ac:cxnSpMkLst>
            <pc:docMk/>
            <pc:sldMk cId="3246935446" sldId="279"/>
            <ac:cxnSpMk id="32" creationId="{FC6E6E6B-7B4C-ACC8-C884-20831EA37919}"/>
          </ac:cxnSpMkLst>
        </pc:cxnChg>
        <pc:cxnChg chg="add mod">
          <ac:chgData name="Andrea Chierici" userId="34a2aad2-b3b6-4020-baab-b1585643c7ad" providerId="ADAL" clId="{E720B0CF-1849-46E8-AFB4-560DE5D18FF8}" dt="2023-05-11T20:50:29.718" v="495" actId="1037"/>
          <ac:cxnSpMkLst>
            <pc:docMk/>
            <pc:sldMk cId="3246935446" sldId="279"/>
            <ac:cxnSpMk id="33" creationId="{85FEFE52-1AA0-1616-C8D4-DB74383147D9}"/>
          </ac:cxnSpMkLst>
        </pc:cxnChg>
      </pc:sldChg>
      <pc:sldChg chg="modSp new mod ord">
        <pc:chgData name="Andrea Chierici" userId="34a2aad2-b3b6-4020-baab-b1585643c7ad" providerId="ADAL" clId="{E720B0CF-1849-46E8-AFB4-560DE5D18FF8}" dt="2023-05-18T14:20:37.474" v="9009" actId="20577"/>
        <pc:sldMkLst>
          <pc:docMk/>
          <pc:sldMk cId="1243145140" sldId="280"/>
        </pc:sldMkLst>
        <pc:spChg chg="mod">
          <ac:chgData name="Andrea Chierici" userId="34a2aad2-b3b6-4020-baab-b1585643c7ad" providerId="ADAL" clId="{E720B0CF-1849-46E8-AFB4-560DE5D18FF8}" dt="2023-05-11T20:53:31.922" v="523" actId="20577"/>
          <ac:spMkLst>
            <pc:docMk/>
            <pc:sldMk cId="1243145140" sldId="280"/>
            <ac:spMk id="2" creationId="{CA7EFD6D-E65B-7A53-14A6-44640E1BE10C}"/>
          </ac:spMkLst>
        </pc:spChg>
        <pc:spChg chg="mod">
          <ac:chgData name="Andrea Chierici" userId="34a2aad2-b3b6-4020-baab-b1585643c7ad" providerId="ADAL" clId="{E720B0CF-1849-46E8-AFB4-560DE5D18FF8}" dt="2023-05-18T14:20:37.474" v="9009" actId="20577"/>
          <ac:spMkLst>
            <pc:docMk/>
            <pc:sldMk cId="1243145140" sldId="280"/>
            <ac:spMk id="3" creationId="{588618F0-1DBD-763C-2D1C-C4DB8FEB0582}"/>
          </ac:spMkLst>
        </pc:spChg>
      </pc:sldChg>
      <pc:sldChg chg="addSp delSp modSp new mod modAnim">
        <pc:chgData name="Andrea Chierici" userId="34a2aad2-b3b6-4020-baab-b1585643c7ad" providerId="ADAL" clId="{E720B0CF-1849-46E8-AFB4-560DE5D18FF8}" dt="2023-05-17T21:02:15.870" v="8306" actId="1076"/>
        <pc:sldMkLst>
          <pc:docMk/>
          <pc:sldMk cId="3439890667" sldId="281"/>
        </pc:sldMkLst>
        <pc:spChg chg="mod">
          <ac:chgData name="Andrea Chierici" userId="34a2aad2-b3b6-4020-baab-b1585643c7ad" providerId="ADAL" clId="{E720B0CF-1849-46E8-AFB4-560DE5D18FF8}" dt="2023-05-17T20:31:02.085" v="7793" actId="20577"/>
          <ac:spMkLst>
            <pc:docMk/>
            <pc:sldMk cId="3439890667" sldId="281"/>
            <ac:spMk id="2" creationId="{E5B33C0C-9543-F8BB-647E-0D04548747A0}"/>
          </ac:spMkLst>
        </pc:spChg>
        <pc:spChg chg="del">
          <ac:chgData name="Andrea Chierici" userId="34a2aad2-b3b6-4020-baab-b1585643c7ad" providerId="ADAL" clId="{E720B0CF-1849-46E8-AFB4-560DE5D18FF8}" dt="2023-05-11T21:13:52.435" v="814" actId="478"/>
          <ac:spMkLst>
            <pc:docMk/>
            <pc:sldMk cId="3439890667" sldId="281"/>
            <ac:spMk id="3" creationId="{EBE8C94A-EEF1-2C93-1D69-FC4F9661795D}"/>
          </ac:spMkLst>
        </pc:spChg>
        <pc:spChg chg="add del mod">
          <ac:chgData name="Andrea Chierici" userId="34a2aad2-b3b6-4020-baab-b1585643c7ad" providerId="ADAL" clId="{E720B0CF-1849-46E8-AFB4-560DE5D18FF8}" dt="2023-05-17T20:30:01.606" v="7776" actId="478"/>
          <ac:spMkLst>
            <pc:docMk/>
            <pc:sldMk cId="3439890667" sldId="281"/>
            <ac:spMk id="5" creationId="{079A6412-4499-30E4-5288-2B760733BF45}"/>
          </ac:spMkLst>
        </pc:spChg>
        <pc:spChg chg="add mod">
          <ac:chgData name="Andrea Chierici" userId="34a2aad2-b3b6-4020-baab-b1585643c7ad" providerId="ADAL" clId="{E720B0CF-1849-46E8-AFB4-560DE5D18FF8}" dt="2023-05-17T21:00:52.670" v="8293" actId="20577"/>
          <ac:spMkLst>
            <pc:docMk/>
            <pc:sldMk cId="3439890667" sldId="281"/>
            <ac:spMk id="7" creationId="{372C8C7F-7C0F-AEFB-7648-88D5DD874628}"/>
          </ac:spMkLst>
        </pc:spChg>
        <pc:picChg chg="add mod">
          <ac:chgData name="Andrea Chierici" userId="34a2aad2-b3b6-4020-baab-b1585643c7ad" providerId="ADAL" clId="{E720B0CF-1849-46E8-AFB4-560DE5D18FF8}" dt="2023-05-17T20:30:29.787" v="7785" actId="1076"/>
          <ac:picMkLst>
            <pc:docMk/>
            <pc:sldMk cId="3439890667" sldId="281"/>
            <ac:picMk id="6" creationId="{7660AB93-903C-EC4C-FED4-5E22336ECA77}"/>
          </ac:picMkLst>
        </pc:picChg>
        <pc:picChg chg="add mod">
          <ac:chgData name="Andrea Chierici" userId="34a2aad2-b3b6-4020-baab-b1585643c7ad" providerId="ADAL" clId="{E720B0CF-1849-46E8-AFB4-560DE5D18FF8}" dt="2023-05-17T20:30:24.912" v="7782" actId="14100"/>
          <ac:picMkLst>
            <pc:docMk/>
            <pc:sldMk cId="3439890667" sldId="281"/>
            <ac:picMk id="8" creationId="{2BAD1FE7-6A16-F4DD-E9F3-7B5FF740D082}"/>
          </ac:picMkLst>
        </pc:picChg>
        <pc:picChg chg="add mod">
          <ac:chgData name="Andrea Chierici" userId="34a2aad2-b3b6-4020-baab-b1585643c7ad" providerId="ADAL" clId="{E720B0CF-1849-46E8-AFB4-560DE5D18FF8}" dt="2023-05-17T20:30:32.710" v="7786" actId="1076"/>
          <ac:picMkLst>
            <pc:docMk/>
            <pc:sldMk cId="3439890667" sldId="281"/>
            <ac:picMk id="10" creationId="{77F5E89E-DF92-993E-7F26-C1D2D16E38B2}"/>
          </ac:picMkLst>
        </pc:picChg>
        <pc:picChg chg="add del mod">
          <ac:chgData name="Andrea Chierici" userId="34a2aad2-b3b6-4020-baab-b1585643c7ad" providerId="ADAL" clId="{E720B0CF-1849-46E8-AFB4-560DE5D18FF8}" dt="2023-05-17T21:01:26.022" v="8297" actId="478"/>
          <ac:picMkLst>
            <pc:docMk/>
            <pc:sldMk cId="3439890667" sldId="281"/>
            <ac:picMk id="11" creationId="{37F01AE5-1A1E-2475-FE75-A2E0A655C0AA}"/>
          </ac:picMkLst>
        </pc:picChg>
        <pc:picChg chg="add mod">
          <ac:chgData name="Andrea Chierici" userId="34a2aad2-b3b6-4020-baab-b1585643c7ad" providerId="ADAL" clId="{E720B0CF-1849-46E8-AFB4-560DE5D18FF8}" dt="2023-05-17T21:02:15.870" v="8306" actId="1076"/>
          <ac:picMkLst>
            <pc:docMk/>
            <pc:sldMk cId="3439890667" sldId="281"/>
            <ac:picMk id="13" creationId="{7E4B12BD-C7D6-4966-7EC2-8FAE2ACC0A8C}"/>
          </ac:picMkLst>
        </pc:picChg>
      </pc:sldChg>
      <pc:sldChg chg="addSp modSp new mod ord modAnim">
        <pc:chgData name="Andrea Chierici" userId="34a2aad2-b3b6-4020-baab-b1585643c7ad" providerId="ADAL" clId="{E720B0CF-1849-46E8-AFB4-560DE5D18FF8}" dt="2023-05-16T21:01:41.273" v="6865" actId="313"/>
        <pc:sldMkLst>
          <pc:docMk/>
          <pc:sldMk cId="1056551992" sldId="282"/>
        </pc:sldMkLst>
        <pc:spChg chg="mod">
          <ac:chgData name="Andrea Chierici" userId="34a2aad2-b3b6-4020-baab-b1585643c7ad" providerId="ADAL" clId="{E720B0CF-1849-46E8-AFB4-560DE5D18FF8}" dt="2023-05-16T21:01:41.273" v="6865" actId="313"/>
          <ac:spMkLst>
            <pc:docMk/>
            <pc:sldMk cId="1056551992" sldId="282"/>
            <ac:spMk id="2" creationId="{10B301BF-AAD4-03D4-D436-FD9579865C7C}"/>
          </ac:spMkLst>
        </pc:spChg>
        <pc:spChg chg="mod">
          <ac:chgData name="Andrea Chierici" userId="34a2aad2-b3b6-4020-baab-b1585643c7ad" providerId="ADAL" clId="{E720B0CF-1849-46E8-AFB4-560DE5D18FF8}" dt="2023-05-16T21:00:25.359" v="6831" actId="20577"/>
          <ac:spMkLst>
            <pc:docMk/>
            <pc:sldMk cId="1056551992" sldId="282"/>
            <ac:spMk id="3" creationId="{9AFA81FC-2C0A-3595-C2B1-E9EC3E5A3A3E}"/>
          </ac:spMkLst>
        </pc:spChg>
        <pc:spChg chg="add mod">
          <ac:chgData name="Andrea Chierici" userId="34a2aad2-b3b6-4020-baab-b1585643c7ad" providerId="ADAL" clId="{E720B0CF-1849-46E8-AFB4-560DE5D18FF8}" dt="2023-05-16T21:00:44.667" v="6836" actId="1076"/>
          <ac:spMkLst>
            <pc:docMk/>
            <pc:sldMk cId="1056551992" sldId="282"/>
            <ac:spMk id="5" creationId="{938884A0-E2C7-C5C9-21B6-B4D553977D72}"/>
          </ac:spMkLst>
        </pc:spChg>
      </pc:sldChg>
      <pc:sldChg chg="modSp new mod">
        <pc:chgData name="Andrea Chierici" userId="34a2aad2-b3b6-4020-baab-b1585643c7ad" providerId="ADAL" clId="{E720B0CF-1849-46E8-AFB4-560DE5D18FF8}" dt="2023-05-15T20:36:50.848" v="4463" actId="20577"/>
        <pc:sldMkLst>
          <pc:docMk/>
          <pc:sldMk cId="2503901072" sldId="283"/>
        </pc:sldMkLst>
        <pc:spChg chg="mod">
          <ac:chgData name="Andrea Chierici" userId="34a2aad2-b3b6-4020-baab-b1585643c7ad" providerId="ADAL" clId="{E720B0CF-1849-46E8-AFB4-560DE5D18FF8}" dt="2023-05-12T19:34:56.960" v="1251" actId="20577"/>
          <ac:spMkLst>
            <pc:docMk/>
            <pc:sldMk cId="2503901072" sldId="283"/>
            <ac:spMk id="2" creationId="{679E6738-401F-297D-8FD3-13BBBC847805}"/>
          </ac:spMkLst>
        </pc:spChg>
        <pc:spChg chg="mod">
          <ac:chgData name="Andrea Chierici" userId="34a2aad2-b3b6-4020-baab-b1585643c7ad" providerId="ADAL" clId="{E720B0CF-1849-46E8-AFB4-560DE5D18FF8}" dt="2023-05-15T20:36:50.848" v="4463" actId="20577"/>
          <ac:spMkLst>
            <pc:docMk/>
            <pc:sldMk cId="2503901072" sldId="283"/>
            <ac:spMk id="3" creationId="{358ED387-8808-3D5D-085E-EB0665E5FDD7}"/>
          </ac:spMkLst>
        </pc:spChg>
      </pc:sldChg>
      <pc:sldChg chg="addSp delSp modSp new mod">
        <pc:chgData name="Andrea Chierici" userId="34a2aad2-b3b6-4020-baab-b1585643c7ad" providerId="ADAL" clId="{E720B0CF-1849-46E8-AFB4-560DE5D18FF8}" dt="2023-05-18T14:17:09.677" v="9004" actId="6549"/>
        <pc:sldMkLst>
          <pc:docMk/>
          <pc:sldMk cId="1393836109" sldId="284"/>
        </pc:sldMkLst>
        <pc:spChg chg="mod">
          <ac:chgData name="Andrea Chierici" userId="34a2aad2-b3b6-4020-baab-b1585643c7ad" providerId="ADAL" clId="{E720B0CF-1849-46E8-AFB4-560DE5D18FF8}" dt="2023-05-17T21:34:01.051" v="8844" actId="20577"/>
          <ac:spMkLst>
            <pc:docMk/>
            <pc:sldMk cId="1393836109" sldId="284"/>
            <ac:spMk id="2" creationId="{81ACB886-52A2-97BE-E6F5-3A7132A35AA4}"/>
          </ac:spMkLst>
        </pc:spChg>
        <pc:spChg chg="mod">
          <ac:chgData name="Andrea Chierici" userId="34a2aad2-b3b6-4020-baab-b1585643c7ad" providerId="ADAL" clId="{E720B0CF-1849-46E8-AFB4-560DE5D18FF8}" dt="2023-05-18T14:17:09.677" v="9004" actId="6549"/>
          <ac:spMkLst>
            <pc:docMk/>
            <pc:sldMk cId="1393836109" sldId="284"/>
            <ac:spMk id="3" creationId="{1F904D4B-A975-9334-F618-ACF23CB122B8}"/>
          </ac:spMkLst>
        </pc:spChg>
        <pc:spChg chg="add del mod">
          <ac:chgData name="Andrea Chierici" userId="34a2aad2-b3b6-4020-baab-b1585643c7ad" providerId="ADAL" clId="{E720B0CF-1849-46E8-AFB4-560DE5D18FF8}" dt="2023-05-12T19:59:01.922" v="2184" actId="21"/>
          <ac:spMkLst>
            <pc:docMk/>
            <pc:sldMk cId="1393836109" sldId="284"/>
            <ac:spMk id="9" creationId="{620B408A-8B4A-0FBE-C5D2-7CF716C60BB7}"/>
          </ac:spMkLst>
        </pc:spChg>
        <pc:picChg chg="add del mod">
          <ac:chgData name="Andrea Chierici" userId="34a2aad2-b3b6-4020-baab-b1585643c7ad" providerId="ADAL" clId="{E720B0CF-1849-46E8-AFB4-560DE5D18FF8}" dt="2023-05-17T21:37:32.134" v="8890" actId="21"/>
          <ac:picMkLst>
            <pc:docMk/>
            <pc:sldMk cId="1393836109" sldId="284"/>
            <ac:picMk id="6" creationId="{8BA13315-322E-C8A1-7D3F-170BADD0D7FD}"/>
          </ac:picMkLst>
        </pc:picChg>
        <pc:picChg chg="add del mod">
          <ac:chgData name="Andrea Chierici" userId="34a2aad2-b3b6-4020-baab-b1585643c7ad" providerId="ADAL" clId="{E720B0CF-1849-46E8-AFB4-560DE5D18FF8}" dt="2023-05-12T19:58:22.241" v="2172" actId="21"/>
          <ac:picMkLst>
            <pc:docMk/>
            <pc:sldMk cId="1393836109" sldId="284"/>
            <ac:picMk id="8" creationId="{E6F2F22A-EA88-ACC0-33E3-293E2A349451}"/>
          </ac:picMkLst>
        </pc:picChg>
        <pc:picChg chg="add del mod">
          <ac:chgData name="Andrea Chierici" userId="34a2aad2-b3b6-4020-baab-b1585643c7ad" providerId="ADAL" clId="{E720B0CF-1849-46E8-AFB4-560DE5D18FF8}" dt="2023-05-12T20:04:35.160" v="2257" actId="478"/>
          <ac:picMkLst>
            <pc:docMk/>
            <pc:sldMk cId="1393836109" sldId="284"/>
            <ac:picMk id="11" creationId="{2F358364-0E7E-46C2-A9E7-D3CD8132A062}"/>
          </ac:picMkLst>
        </pc:picChg>
        <pc:picChg chg="add del mod">
          <ac:chgData name="Andrea Chierici" userId="34a2aad2-b3b6-4020-baab-b1585643c7ad" providerId="ADAL" clId="{E720B0CF-1849-46E8-AFB4-560DE5D18FF8}" dt="2023-05-12T20:05:50.250" v="2269" actId="478"/>
          <ac:picMkLst>
            <pc:docMk/>
            <pc:sldMk cId="1393836109" sldId="284"/>
            <ac:picMk id="13" creationId="{FEA3DD39-7AF6-5BC1-271A-C384EEBF4BCB}"/>
          </ac:picMkLst>
        </pc:picChg>
        <pc:picChg chg="add mod">
          <ac:chgData name="Andrea Chierici" userId="34a2aad2-b3b6-4020-baab-b1585643c7ad" providerId="ADAL" clId="{E720B0CF-1849-46E8-AFB4-560DE5D18FF8}" dt="2023-05-12T20:05:53.535" v="2270" actId="1076"/>
          <ac:picMkLst>
            <pc:docMk/>
            <pc:sldMk cId="1393836109" sldId="284"/>
            <ac:picMk id="15" creationId="{F34F98F1-15A6-9DA4-AB0C-16EAB864564E}"/>
          </ac:picMkLst>
        </pc:picChg>
      </pc:sldChg>
      <pc:sldChg chg="addSp delSp modSp new mod">
        <pc:chgData name="Andrea Chierici" userId="34a2aad2-b3b6-4020-baab-b1585643c7ad" providerId="ADAL" clId="{E720B0CF-1849-46E8-AFB4-560DE5D18FF8}" dt="2023-05-12T20:00:38.506" v="2205" actId="1076"/>
        <pc:sldMkLst>
          <pc:docMk/>
          <pc:sldMk cId="1731562054" sldId="285"/>
        </pc:sldMkLst>
        <pc:spChg chg="mod">
          <ac:chgData name="Andrea Chierici" userId="34a2aad2-b3b6-4020-baab-b1585643c7ad" providerId="ADAL" clId="{E720B0CF-1849-46E8-AFB4-560DE5D18FF8}" dt="2023-05-12T19:56:31.179" v="2171" actId="20577"/>
          <ac:spMkLst>
            <pc:docMk/>
            <pc:sldMk cId="1731562054" sldId="285"/>
            <ac:spMk id="2" creationId="{DB23EA5A-0724-C1A5-E934-6D37B70A7905}"/>
          </ac:spMkLst>
        </pc:spChg>
        <pc:spChg chg="mod">
          <ac:chgData name="Andrea Chierici" userId="34a2aad2-b3b6-4020-baab-b1585643c7ad" providerId="ADAL" clId="{E720B0CF-1849-46E8-AFB4-560DE5D18FF8}" dt="2023-05-12T19:59:50.655" v="2191" actId="27636"/>
          <ac:spMkLst>
            <pc:docMk/>
            <pc:sldMk cId="1731562054" sldId="285"/>
            <ac:spMk id="3" creationId="{EB04F9BB-28BB-53E5-FA54-84DD6C99C10A}"/>
          </ac:spMkLst>
        </pc:spChg>
        <pc:spChg chg="add mod ord">
          <ac:chgData name="Andrea Chierici" userId="34a2aad2-b3b6-4020-baab-b1585643c7ad" providerId="ADAL" clId="{E720B0CF-1849-46E8-AFB4-560DE5D18FF8}" dt="2023-05-12T20:00:38.506" v="2205" actId="1076"/>
          <ac:spMkLst>
            <pc:docMk/>
            <pc:sldMk cId="1731562054" sldId="285"/>
            <ac:spMk id="6" creationId="{75D96CEE-F1F9-FE3A-9ADF-D1CEE72898E4}"/>
          </ac:spMkLst>
        </pc:spChg>
        <pc:picChg chg="add del mod">
          <ac:chgData name="Andrea Chierici" userId="34a2aad2-b3b6-4020-baab-b1585643c7ad" providerId="ADAL" clId="{E720B0CF-1849-46E8-AFB4-560DE5D18FF8}" dt="2023-05-12T19:59:42.384" v="2187" actId="478"/>
          <ac:picMkLst>
            <pc:docMk/>
            <pc:sldMk cId="1731562054" sldId="285"/>
            <ac:picMk id="5" creationId="{BFC03442-FE6E-BA74-8D38-9FC6C77CAA32}"/>
          </ac:picMkLst>
        </pc:picChg>
        <pc:picChg chg="add mod">
          <ac:chgData name="Andrea Chierici" userId="34a2aad2-b3b6-4020-baab-b1585643c7ad" providerId="ADAL" clId="{E720B0CF-1849-46E8-AFB4-560DE5D18FF8}" dt="2023-05-12T19:59:57.094" v="2194" actId="1076"/>
          <ac:picMkLst>
            <pc:docMk/>
            <pc:sldMk cId="1731562054" sldId="285"/>
            <ac:picMk id="8" creationId="{326A9152-D35F-FAF6-B65C-086AAE014357}"/>
          </ac:picMkLst>
        </pc:picChg>
        <pc:picChg chg="add mod">
          <ac:chgData name="Andrea Chierici" userId="34a2aad2-b3b6-4020-baab-b1585643c7ad" providerId="ADAL" clId="{E720B0CF-1849-46E8-AFB4-560DE5D18FF8}" dt="2023-05-12T20:00:23.198" v="2199" actId="14100"/>
          <ac:picMkLst>
            <pc:docMk/>
            <pc:sldMk cId="1731562054" sldId="285"/>
            <ac:picMk id="10" creationId="{5A21E6E1-EF73-2FEC-07D7-962007FFEFAB}"/>
          </ac:picMkLst>
        </pc:picChg>
      </pc:sldChg>
      <pc:sldChg chg="modSp new mod">
        <pc:chgData name="Andrea Chierici" userId="34a2aad2-b3b6-4020-baab-b1585643c7ad" providerId="ADAL" clId="{E720B0CF-1849-46E8-AFB4-560DE5D18FF8}" dt="2023-05-18T14:16:36.251" v="8997" actId="15"/>
        <pc:sldMkLst>
          <pc:docMk/>
          <pc:sldMk cId="838273821" sldId="286"/>
        </pc:sldMkLst>
        <pc:spChg chg="mod">
          <ac:chgData name="Andrea Chierici" userId="34a2aad2-b3b6-4020-baab-b1585643c7ad" providerId="ADAL" clId="{E720B0CF-1849-46E8-AFB4-560DE5D18FF8}" dt="2023-05-12T20:07:10.205" v="2282" actId="20577"/>
          <ac:spMkLst>
            <pc:docMk/>
            <pc:sldMk cId="838273821" sldId="286"/>
            <ac:spMk id="2" creationId="{51B457B6-2881-FFDA-ECF9-7BD407C94869}"/>
          </ac:spMkLst>
        </pc:spChg>
        <pc:spChg chg="mod">
          <ac:chgData name="Andrea Chierici" userId="34a2aad2-b3b6-4020-baab-b1585643c7ad" providerId="ADAL" clId="{E720B0CF-1849-46E8-AFB4-560DE5D18FF8}" dt="2023-05-18T14:16:36.251" v="8997" actId="15"/>
          <ac:spMkLst>
            <pc:docMk/>
            <pc:sldMk cId="838273821" sldId="286"/>
            <ac:spMk id="3" creationId="{70AB52D0-8674-3D42-75C5-6042AF39D605}"/>
          </ac:spMkLst>
        </pc:spChg>
      </pc:sldChg>
      <pc:sldChg chg="add del">
        <pc:chgData name="Andrea Chierici" userId="34a2aad2-b3b6-4020-baab-b1585643c7ad" providerId="ADAL" clId="{E720B0CF-1849-46E8-AFB4-560DE5D18FF8}" dt="2023-05-12T20:05:36.734" v="2263"/>
        <pc:sldMkLst>
          <pc:docMk/>
          <pc:sldMk cId="2912236294" sldId="287"/>
        </pc:sldMkLst>
      </pc:sldChg>
      <pc:sldChg chg="addSp delSp modSp new mod modAnim">
        <pc:chgData name="Andrea Chierici" userId="34a2aad2-b3b6-4020-baab-b1585643c7ad" providerId="ADAL" clId="{E720B0CF-1849-46E8-AFB4-560DE5D18FF8}" dt="2023-05-15T21:52:04.370" v="6495" actId="692"/>
        <pc:sldMkLst>
          <pc:docMk/>
          <pc:sldMk cId="3291612361" sldId="287"/>
        </pc:sldMkLst>
        <pc:spChg chg="mod">
          <ac:chgData name="Andrea Chierici" userId="34a2aad2-b3b6-4020-baab-b1585643c7ad" providerId="ADAL" clId="{E720B0CF-1849-46E8-AFB4-560DE5D18FF8}" dt="2023-05-15T21:50:25.070" v="6479" actId="20577"/>
          <ac:spMkLst>
            <pc:docMk/>
            <pc:sldMk cId="3291612361" sldId="287"/>
            <ac:spMk id="2" creationId="{2F76C0B0-CED5-304A-A9D7-F610EBA0AD5B}"/>
          </ac:spMkLst>
        </pc:spChg>
        <pc:spChg chg="mod">
          <ac:chgData name="Andrea Chierici" userId="34a2aad2-b3b6-4020-baab-b1585643c7ad" providerId="ADAL" clId="{E720B0CF-1849-46E8-AFB4-560DE5D18FF8}" dt="2023-05-13T22:16:14.238" v="2569" actId="20577"/>
          <ac:spMkLst>
            <pc:docMk/>
            <pc:sldMk cId="3291612361" sldId="287"/>
            <ac:spMk id="3" creationId="{73FB3E3F-35D0-FE27-20F7-B6DD0C733680}"/>
          </ac:spMkLst>
        </pc:spChg>
        <pc:spChg chg="add del">
          <ac:chgData name="Andrea Chierici" userId="34a2aad2-b3b6-4020-baab-b1585643c7ad" providerId="ADAL" clId="{E720B0CF-1849-46E8-AFB4-560DE5D18FF8}" dt="2023-05-13T21:46:41.141" v="2500" actId="478"/>
          <ac:spMkLst>
            <pc:docMk/>
            <pc:sldMk cId="3291612361" sldId="287"/>
            <ac:spMk id="8" creationId="{2DDBEC56-C1FB-64B1-7AFC-F78E62BBD8D2}"/>
          </ac:spMkLst>
        </pc:spChg>
        <pc:spChg chg="add mod">
          <ac:chgData name="Andrea Chierici" userId="34a2aad2-b3b6-4020-baab-b1585643c7ad" providerId="ADAL" clId="{E720B0CF-1849-46E8-AFB4-560DE5D18FF8}" dt="2023-05-15T21:52:04.370" v="6495" actId="692"/>
          <ac:spMkLst>
            <pc:docMk/>
            <pc:sldMk cId="3291612361" sldId="287"/>
            <ac:spMk id="8" creationId="{84DC62E3-067F-9649-2A14-0DFC0875F546}"/>
          </ac:spMkLst>
        </pc:spChg>
        <pc:picChg chg="add del mod">
          <ac:chgData name="Andrea Chierici" userId="34a2aad2-b3b6-4020-baab-b1585643c7ad" providerId="ADAL" clId="{E720B0CF-1849-46E8-AFB4-560DE5D18FF8}" dt="2023-05-13T21:46:30.662" v="2498" actId="478"/>
          <ac:picMkLst>
            <pc:docMk/>
            <pc:sldMk cId="3291612361" sldId="287"/>
            <ac:picMk id="6" creationId="{1241627B-1033-4DE4-3CD5-BA8D7952FA0B}"/>
          </ac:picMkLst>
        </pc:picChg>
        <pc:picChg chg="add del mod">
          <ac:chgData name="Andrea Chierici" userId="34a2aad2-b3b6-4020-baab-b1585643c7ad" providerId="ADAL" clId="{E720B0CF-1849-46E8-AFB4-560DE5D18FF8}" dt="2023-05-15T21:42:16.866" v="6016" actId="478"/>
          <ac:picMkLst>
            <pc:docMk/>
            <pc:sldMk cId="3291612361" sldId="287"/>
            <ac:picMk id="7" creationId="{23F817CE-DBC5-6B74-9D67-4801F84C7718}"/>
          </ac:picMkLst>
        </pc:picChg>
        <pc:picChg chg="add mod">
          <ac:chgData name="Andrea Chierici" userId="34a2aad2-b3b6-4020-baab-b1585643c7ad" providerId="ADAL" clId="{E720B0CF-1849-46E8-AFB4-560DE5D18FF8}" dt="2023-05-13T22:15:59.404" v="2563" actId="1076"/>
          <ac:picMkLst>
            <pc:docMk/>
            <pc:sldMk cId="3291612361" sldId="287"/>
            <ac:picMk id="10" creationId="{E61BEE63-42F6-3D23-6379-045E666A7380}"/>
          </ac:picMkLst>
        </pc:picChg>
        <pc:picChg chg="add mod">
          <ac:chgData name="Andrea Chierici" userId="34a2aad2-b3b6-4020-baab-b1585643c7ad" providerId="ADAL" clId="{E720B0CF-1849-46E8-AFB4-560DE5D18FF8}" dt="2023-05-13T22:00:03.944" v="2555" actId="14100"/>
          <ac:picMkLst>
            <pc:docMk/>
            <pc:sldMk cId="3291612361" sldId="287"/>
            <ac:picMk id="12" creationId="{2A6F449A-6D8A-5733-CB77-F6577E2C5111}"/>
          </ac:picMkLst>
        </pc:picChg>
        <pc:picChg chg="add mod">
          <ac:chgData name="Andrea Chierici" userId="34a2aad2-b3b6-4020-baab-b1585643c7ad" providerId="ADAL" clId="{E720B0CF-1849-46E8-AFB4-560DE5D18FF8}" dt="2023-05-13T22:16:23.492" v="2572" actId="1076"/>
          <ac:picMkLst>
            <pc:docMk/>
            <pc:sldMk cId="3291612361" sldId="287"/>
            <ac:picMk id="14" creationId="{A18DD8E8-4E32-D1C3-BFA5-6EF4DE339BE5}"/>
          </ac:picMkLst>
        </pc:picChg>
      </pc:sldChg>
      <pc:sldChg chg="addSp delSp modSp new mod">
        <pc:chgData name="Andrea Chierici" userId="34a2aad2-b3b6-4020-baab-b1585643c7ad" providerId="ADAL" clId="{E720B0CF-1849-46E8-AFB4-560DE5D18FF8}" dt="2023-05-14T21:38:55.732" v="3906" actId="14100"/>
        <pc:sldMkLst>
          <pc:docMk/>
          <pc:sldMk cId="2016974596" sldId="288"/>
        </pc:sldMkLst>
        <pc:spChg chg="mod">
          <ac:chgData name="Andrea Chierici" userId="34a2aad2-b3b6-4020-baab-b1585643c7ad" providerId="ADAL" clId="{E720B0CF-1849-46E8-AFB4-560DE5D18FF8}" dt="2023-05-14T21:10:46.058" v="3630" actId="20577"/>
          <ac:spMkLst>
            <pc:docMk/>
            <pc:sldMk cId="2016974596" sldId="288"/>
            <ac:spMk id="2" creationId="{BB11863C-6AD8-D3F3-729D-EE1C1425F93A}"/>
          </ac:spMkLst>
        </pc:spChg>
        <pc:spChg chg="del">
          <ac:chgData name="Andrea Chierici" userId="34a2aad2-b3b6-4020-baab-b1585643c7ad" providerId="ADAL" clId="{E720B0CF-1849-46E8-AFB4-560DE5D18FF8}" dt="2023-05-14T21:35:58.631" v="3889"/>
          <ac:spMkLst>
            <pc:docMk/>
            <pc:sldMk cId="2016974596" sldId="288"/>
            <ac:spMk id="3" creationId="{E9EB90AD-C423-5C6A-D1AA-C4BB766AB07C}"/>
          </ac:spMkLst>
        </pc:spChg>
        <pc:spChg chg="add del mod">
          <ac:chgData name="Andrea Chierici" userId="34a2aad2-b3b6-4020-baab-b1585643c7ad" providerId="ADAL" clId="{E720B0CF-1849-46E8-AFB4-560DE5D18FF8}" dt="2023-05-14T21:36:44.860" v="3893" actId="478"/>
          <ac:spMkLst>
            <pc:docMk/>
            <pc:sldMk cId="2016974596" sldId="288"/>
            <ac:spMk id="8" creationId="{DA4AB7B3-BD4E-E252-36C3-67C2F5E57709}"/>
          </ac:spMkLst>
        </pc:spChg>
        <pc:picChg chg="add del mod">
          <ac:chgData name="Andrea Chierici" userId="34a2aad2-b3b6-4020-baab-b1585643c7ad" providerId="ADAL" clId="{E720B0CF-1849-46E8-AFB4-560DE5D18FF8}" dt="2023-05-14T21:36:42.015" v="3892" actId="478"/>
          <ac:picMkLst>
            <pc:docMk/>
            <pc:sldMk cId="2016974596" sldId="288"/>
            <ac:picMk id="6" creationId="{1AFFFEDF-B4D5-F1AF-1659-C5F231290B8D}"/>
          </ac:picMkLst>
        </pc:picChg>
        <pc:picChg chg="add mod">
          <ac:chgData name="Andrea Chierici" userId="34a2aad2-b3b6-4020-baab-b1585643c7ad" providerId="ADAL" clId="{E720B0CF-1849-46E8-AFB4-560DE5D18FF8}" dt="2023-05-14T21:38:55.732" v="3906" actId="14100"/>
          <ac:picMkLst>
            <pc:docMk/>
            <pc:sldMk cId="2016974596" sldId="288"/>
            <ac:picMk id="10" creationId="{E6EC7A66-3C1B-E350-D48A-D3712F481AEE}"/>
          </ac:picMkLst>
        </pc:picChg>
        <pc:picChg chg="add del mod">
          <ac:chgData name="Andrea Chierici" userId="34a2aad2-b3b6-4020-baab-b1585643c7ad" providerId="ADAL" clId="{E720B0CF-1849-46E8-AFB4-560DE5D18FF8}" dt="2023-05-14T21:38:32.922" v="3902" actId="478"/>
          <ac:picMkLst>
            <pc:docMk/>
            <pc:sldMk cId="2016974596" sldId="288"/>
            <ac:picMk id="12" creationId="{6606E856-7838-5DA3-6B98-8EAE9D0B1F26}"/>
          </ac:picMkLst>
        </pc:picChg>
        <pc:picChg chg="add mod">
          <ac:chgData name="Andrea Chierici" userId="34a2aad2-b3b6-4020-baab-b1585643c7ad" providerId="ADAL" clId="{E720B0CF-1849-46E8-AFB4-560DE5D18FF8}" dt="2023-05-14T21:38:52.594" v="3904" actId="1076"/>
          <ac:picMkLst>
            <pc:docMk/>
            <pc:sldMk cId="2016974596" sldId="288"/>
            <ac:picMk id="14" creationId="{DE9237B0-7E16-CB69-CDFF-5BC4AA3D1495}"/>
          </ac:picMkLst>
        </pc:picChg>
      </pc:sldChg>
      <pc:sldChg chg="addSp modSp new mod">
        <pc:chgData name="Andrea Chierici" userId="34a2aad2-b3b6-4020-baab-b1585643c7ad" providerId="ADAL" clId="{E720B0CF-1849-46E8-AFB4-560DE5D18FF8}" dt="2023-05-14T21:20:21.992" v="3757" actId="1076"/>
        <pc:sldMkLst>
          <pc:docMk/>
          <pc:sldMk cId="1754674758" sldId="289"/>
        </pc:sldMkLst>
        <pc:spChg chg="mod">
          <ac:chgData name="Andrea Chierici" userId="34a2aad2-b3b6-4020-baab-b1585643c7ad" providerId="ADAL" clId="{E720B0CF-1849-46E8-AFB4-560DE5D18FF8}" dt="2023-05-14T21:15:31.667" v="3632"/>
          <ac:spMkLst>
            <pc:docMk/>
            <pc:sldMk cId="1754674758" sldId="289"/>
            <ac:spMk id="2" creationId="{7D07BD45-162E-EDB8-ED60-D3293B577D1E}"/>
          </ac:spMkLst>
        </pc:spChg>
        <pc:spChg chg="mod">
          <ac:chgData name="Andrea Chierici" userId="34a2aad2-b3b6-4020-baab-b1585643c7ad" providerId="ADAL" clId="{E720B0CF-1849-46E8-AFB4-560DE5D18FF8}" dt="2023-05-14T21:19:43.835" v="3751" actId="207"/>
          <ac:spMkLst>
            <pc:docMk/>
            <pc:sldMk cId="1754674758" sldId="289"/>
            <ac:spMk id="3" creationId="{52CC2E26-FD87-3217-14D9-FD6BC4B392C7}"/>
          </ac:spMkLst>
        </pc:spChg>
        <pc:picChg chg="add mod">
          <ac:chgData name="Andrea Chierici" userId="34a2aad2-b3b6-4020-baab-b1585643c7ad" providerId="ADAL" clId="{E720B0CF-1849-46E8-AFB4-560DE5D18FF8}" dt="2023-05-14T21:20:21.992" v="3757" actId="1076"/>
          <ac:picMkLst>
            <pc:docMk/>
            <pc:sldMk cId="1754674758" sldId="289"/>
            <ac:picMk id="5" creationId="{23A61242-4300-4F0C-E669-95320B900F36}"/>
          </ac:picMkLst>
        </pc:picChg>
      </pc:sldChg>
      <pc:sldChg chg="addSp modSp new mod">
        <pc:chgData name="Andrea Chierici" userId="34a2aad2-b3b6-4020-baab-b1585643c7ad" providerId="ADAL" clId="{E720B0CF-1849-46E8-AFB4-560DE5D18FF8}" dt="2023-05-15T20:47:54.039" v="4725" actId="1076"/>
        <pc:sldMkLst>
          <pc:docMk/>
          <pc:sldMk cId="639333442" sldId="290"/>
        </pc:sldMkLst>
        <pc:spChg chg="mod">
          <ac:chgData name="Andrea Chierici" userId="34a2aad2-b3b6-4020-baab-b1585643c7ad" providerId="ADAL" clId="{E720B0CF-1849-46E8-AFB4-560DE5D18FF8}" dt="2023-05-15T20:41:55.432" v="4532" actId="20577"/>
          <ac:spMkLst>
            <pc:docMk/>
            <pc:sldMk cId="639333442" sldId="290"/>
            <ac:spMk id="2" creationId="{A1D6C696-AD3D-DA2C-F607-C6E713D8645A}"/>
          </ac:spMkLst>
        </pc:spChg>
        <pc:spChg chg="mod">
          <ac:chgData name="Andrea Chierici" userId="34a2aad2-b3b6-4020-baab-b1585643c7ad" providerId="ADAL" clId="{E720B0CF-1849-46E8-AFB4-560DE5D18FF8}" dt="2023-05-15T20:47:40.519" v="4711" actId="27636"/>
          <ac:spMkLst>
            <pc:docMk/>
            <pc:sldMk cId="639333442" sldId="290"/>
            <ac:spMk id="3" creationId="{0C291AC8-6500-A23C-2FD1-4C838DE62017}"/>
          </ac:spMkLst>
        </pc:spChg>
        <pc:picChg chg="add mod ord">
          <ac:chgData name="Andrea Chierici" userId="34a2aad2-b3b6-4020-baab-b1585643c7ad" providerId="ADAL" clId="{E720B0CF-1849-46E8-AFB4-560DE5D18FF8}" dt="2023-05-15T20:47:54.039" v="4725" actId="1076"/>
          <ac:picMkLst>
            <pc:docMk/>
            <pc:sldMk cId="639333442" sldId="290"/>
            <ac:picMk id="6" creationId="{AE77624D-D4A7-F6F5-7F4C-8AC86F8F5602}"/>
          </ac:picMkLst>
        </pc:picChg>
      </pc:sldChg>
      <pc:sldChg chg="addSp modSp new mod">
        <pc:chgData name="Andrea Chierici" userId="34a2aad2-b3b6-4020-baab-b1585643c7ad" providerId="ADAL" clId="{E720B0CF-1849-46E8-AFB4-560DE5D18FF8}" dt="2023-05-15T21:15:04.201" v="5298" actId="20577"/>
        <pc:sldMkLst>
          <pc:docMk/>
          <pc:sldMk cId="3030291885" sldId="291"/>
        </pc:sldMkLst>
        <pc:spChg chg="mod">
          <ac:chgData name="Andrea Chierici" userId="34a2aad2-b3b6-4020-baab-b1585643c7ad" providerId="ADAL" clId="{E720B0CF-1849-46E8-AFB4-560DE5D18FF8}" dt="2023-05-15T21:11:57.695" v="5284" actId="20577"/>
          <ac:spMkLst>
            <pc:docMk/>
            <pc:sldMk cId="3030291885" sldId="291"/>
            <ac:spMk id="2" creationId="{B70B4881-A99B-72EB-B57A-6F3ECB1D7A26}"/>
          </ac:spMkLst>
        </pc:spChg>
        <pc:spChg chg="mod">
          <ac:chgData name="Andrea Chierici" userId="34a2aad2-b3b6-4020-baab-b1585643c7ad" providerId="ADAL" clId="{E720B0CF-1849-46E8-AFB4-560DE5D18FF8}" dt="2023-05-15T21:15:04.201" v="5298" actId="20577"/>
          <ac:spMkLst>
            <pc:docMk/>
            <pc:sldMk cId="3030291885" sldId="291"/>
            <ac:spMk id="3" creationId="{78CBA994-D9BA-1BCC-D354-BA8AE1B5C2BF}"/>
          </ac:spMkLst>
        </pc:spChg>
        <pc:picChg chg="add mod">
          <ac:chgData name="Andrea Chierici" userId="34a2aad2-b3b6-4020-baab-b1585643c7ad" providerId="ADAL" clId="{E720B0CF-1849-46E8-AFB4-560DE5D18FF8}" dt="2023-05-15T21:13:45.046" v="5291" actId="1076"/>
          <ac:picMkLst>
            <pc:docMk/>
            <pc:sldMk cId="3030291885" sldId="291"/>
            <ac:picMk id="6" creationId="{8F8C72C6-0940-74F6-FB67-768EDB489D17}"/>
          </ac:picMkLst>
        </pc:picChg>
        <pc:picChg chg="add mod">
          <ac:chgData name="Andrea Chierici" userId="34a2aad2-b3b6-4020-baab-b1585643c7ad" providerId="ADAL" clId="{E720B0CF-1849-46E8-AFB4-560DE5D18FF8}" dt="2023-05-15T21:11:04.241" v="5272" actId="1440"/>
          <ac:picMkLst>
            <pc:docMk/>
            <pc:sldMk cId="3030291885" sldId="291"/>
            <ac:picMk id="8" creationId="{71E7D5E7-CC9C-A5A3-CBBA-2BAEF9C995E8}"/>
          </ac:picMkLst>
        </pc:picChg>
      </pc:sldChg>
      <pc:sldChg chg="modSp new mod">
        <pc:chgData name="Andrea Chierici" userId="34a2aad2-b3b6-4020-baab-b1585643c7ad" providerId="ADAL" clId="{E720B0CF-1849-46E8-AFB4-560DE5D18FF8}" dt="2023-05-15T21:14:55.240" v="5296" actId="20577"/>
        <pc:sldMkLst>
          <pc:docMk/>
          <pc:sldMk cId="1004489828" sldId="292"/>
        </pc:sldMkLst>
        <pc:spChg chg="mod">
          <ac:chgData name="Andrea Chierici" userId="34a2aad2-b3b6-4020-baab-b1585643c7ad" providerId="ADAL" clId="{E720B0CF-1849-46E8-AFB4-560DE5D18FF8}" dt="2023-05-15T21:14:55.240" v="5296" actId="20577"/>
          <ac:spMkLst>
            <pc:docMk/>
            <pc:sldMk cId="1004489828" sldId="292"/>
            <ac:spMk id="2" creationId="{E44325B1-1F48-853B-B695-A455A22339AC}"/>
          </ac:spMkLst>
        </pc:spChg>
        <pc:spChg chg="mod">
          <ac:chgData name="Andrea Chierici" userId="34a2aad2-b3b6-4020-baab-b1585643c7ad" providerId="ADAL" clId="{E720B0CF-1849-46E8-AFB4-560DE5D18FF8}" dt="2023-05-15T20:57:47.927" v="5085" actId="207"/>
          <ac:spMkLst>
            <pc:docMk/>
            <pc:sldMk cId="1004489828" sldId="292"/>
            <ac:spMk id="3" creationId="{E1CE544C-335D-6B4C-61F6-7A6A545C6F44}"/>
          </ac:spMkLst>
        </pc:spChg>
      </pc:sldChg>
      <pc:sldChg chg="new del">
        <pc:chgData name="Andrea Chierici" userId="34a2aad2-b3b6-4020-baab-b1585643c7ad" providerId="ADAL" clId="{E720B0CF-1849-46E8-AFB4-560DE5D18FF8}" dt="2023-05-15T21:22:42.044" v="5301" actId="47"/>
        <pc:sldMkLst>
          <pc:docMk/>
          <pc:sldMk cId="1198829004" sldId="293"/>
        </pc:sldMkLst>
      </pc:sldChg>
      <pc:sldChg chg="delSp add del mod">
        <pc:chgData name="Andrea Chierici" userId="34a2aad2-b3b6-4020-baab-b1585643c7ad" providerId="ADAL" clId="{E720B0CF-1849-46E8-AFB4-560DE5D18FF8}" dt="2023-05-15T21:23:26.404" v="5327" actId="2696"/>
        <pc:sldMkLst>
          <pc:docMk/>
          <pc:sldMk cId="1806563072" sldId="293"/>
        </pc:sldMkLst>
        <pc:picChg chg="del">
          <ac:chgData name="Andrea Chierici" userId="34a2aad2-b3b6-4020-baab-b1585643c7ad" providerId="ADAL" clId="{E720B0CF-1849-46E8-AFB4-560DE5D18FF8}" dt="2023-05-15T21:22:47.104" v="5303" actId="478"/>
          <ac:picMkLst>
            <pc:docMk/>
            <pc:sldMk cId="1806563072" sldId="293"/>
            <ac:picMk id="9" creationId="{B7FE85AA-1744-2D6A-7066-78A16E2913A4}"/>
          </ac:picMkLst>
        </pc:picChg>
      </pc:sldChg>
      <pc:sldChg chg="addSp delSp modSp add mod">
        <pc:chgData name="Andrea Chierici" userId="34a2aad2-b3b6-4020-baab-b1585643c7ad" providerId="ADAL" clId="{E720B0CF-1849-46E8-AFB4-560DE5D18FF8}" dt="2023-05-15T21:23:20.534" v="5326" actId="403"/>
        <pc:sldMkLst>
          <pc:docMk/>
          <pc:sldMk cId="429826259" sldId="294"/>
        </pc:sldMkLst>
        <pc:spChg chg="mod">
          <ac:chgData name="Andrea Chierici" userId="34a2aad2-b3b6-4020-baab-b1585643c7ad" providerId="ADAL" clId="{E720B0CF-1849-46E8-AFB4-560DE5D18FF8}" dt="2023-05-15T21:23:20.534" v="5326" actId="403"/>
          <ac:spMkLst>
            <pc:docMk/>
            <pc:sldMk cId="429826259" sldId="294"/>
            <ac:spMk id="2" creationId="{00000000-0000-0000-0000-000000000000}"/>
          </ac:spMkLst>
        </pc:spChg>
        <pc:spChg chg="del">
          <ac:chgData name="Andrea Chierici" userId="34a2aad2-b3b6-4020-baab-b1585643c7ad" providerId="ADAL" clId="{E720B0CF-1849-46E8-AFB4-560DE5D18FF8}" dt="2023-05-15T21:23:11.139" v="5322" actId="478"/>
          <ac:spMkLst>
            <pc:docMk/>
            <pc:sldMk cId="429826259" sldId="294"/>
            <ac:spMk id="3" creationId="{00000000-0000-0000-0000-000000000000}"/>
          </ac:spMkLst>
        </pc:spChg>
        <pc:spChg chg="add del mod">
          <ac:chgData name="Andrea Chierici" userId="34a2aad2-b3b6-4020-baab-b1585643c7ad" providerId="ADAL" clId="{E720B0CF-1849-46E8-AFB4-560DE5D18FF8}" dt="2023-05-15T21:23:12.873" v="5323" actId="478"/>
          <ac:spMkLst>
            <pc:docMk/>
            <pc:sldMk cId="429826259" sldId="294"/>
            <ac:spMk id="5" creationId="{4B2C9F13-FD5B-7820-1E63-1E9D2F8A3E74}"/>
          </ac:spMkLst>
        </pc:spChg>
      </pc:sldChg>
      <pc:sldChg chg="addSp modSp new mod">
        <pc:chgData name="Andrea Chierici" userId="34a2aad2-b3b6-4020-baab-b1585643c7ad" providerId="ADAL" clId="{E720B0CF-1849-46E8-AFB4-560DE5D18FF8}" dt="2023-05-17T19:26:41.890" v="7112" actId="113"/>
        <pc:sldMkLst>
          <pc:docMk/>
          <pc:sldMk cId="2773617426" sldId="295"/>
        </pc:sldMkLst>
        <pc:spChg chg="mod">
          <ac:chgData name="Andrea Chierici" userId="34a2aad2-b3b6-4020-baab-b1585643c7ad" providerId="ADAL" clId="{E720B0CF-1849-46E8-AFB4-560DE5D18FF8}" dt="2023-05-15T21:24:17.515" v="5411" actId="20577"/>
          <ac:spMkLst>
            <pc:docMk/>
            <pc:sldMk cId="2773617426" sldId="295"/>
            <ac:spMk id="2" creationId="{6437B3ED-3483-E139-AE51-AF55055D5D4A}"/>
          </ac:spMkLst>
        </pc:spChg>
        <pc:spChg chg="mod">
          <ac:chgData name="Andrea Chierici" userId="34a2aad2-b3b6-4020-baab-b1585643c7ad" providerId="ADAL" clId="{E720B0CF-1849-46E8-AFB4-560DE5D18FF8}" dt="2023-05-17T19:26:41.890" v="7112" actId="113"/>
          <ac:spMkLst>
            <pc:docMk/>
            <pc:sldMk cId="2773617426" sldId="295"/>
            <ac:spMk id="3" creationId="{0A53DAB4-B80B-3F9E-3976-A50D777F1216}"/>
          </ac:spMkLst>
        </pc:spChg>
        <pc:picChg chg="add mod ord">
          <ac:chgData name="Andrea Chierici" userId="34a2aad2-b3b6-4020-baab-b1585643c7ad" providerId="ADAL" clId="{E720B0CF-1849-46E8-AFB4-560DE5D18FF8}" dt="2023-05-17T19:26:32.291" v="7110" actId="167"/>
          <ac:picMkLst>
            <pc:docMk/>
            <pc:sldMk cId="2773617426" sldId="295"/>
            <ac:picMk id="6" creationId="{7BCE3F33-E859-9A59-A475-F56217088519}"/>
          </ac:picMkLst>
        </pc:picChg>
      </pc:sldChg>
      <pc:sldChg chg="modSp add mod">
        <pc:chgData name="Andrea Chierici" userId="34a2aad2-b3b6-4020-baab-b1585643c7ad" providerId="ADAL" clId="{E720B0CF-1849-46E8-AFB4-560DE5D18FF8}" dt="2023-05-15T21:28:12.598" v="5621" actId="20577"/>
        <pc:sldMkLst>
          <pc:docMk/>
          <pc:sldMk cId="327992662" sldId="296"/>
        </pc:sldMkLst>
        <pc:spChg chg="mod">
          <ac:chgData name="Andrea Chierici" userId="34a2aad2-b3b6-4020-baab-b1585643c7ad" providerId="ADAL" clId="{E720B0CF-1849-46E8-AFB4-560DE5D18FF8}" dt="2023-05-15T21:28:12.598" v="5621" actId="20577"/>
          <ac:spMkLst>
            <pc:docMk/>
            <pc:sldMk cId="327992662" sldId="296"/>
            <ac:spMk id="2" creationId="{00000000-0000-0000-0000-000000000000}"/>
          </ac:spMkLst>
        </pc:spChg>
      </pc:sldChg>
      <pc:sldChg chg="addSp delSp modSp new mod">
        <pc:chgData name="Andrea Chierici" userId="34a2aad2-b3b6-4020-baab-b1585643c7ad" providerId="ADAL" clId="{E720B0CF-1849-46E8-AFB4-560DE5D18FF8}" dt="2023-05-15T22:01:29.002" v="6617" actId="167"/>
        <pc:sldMkLst>
          <pc:docMk/>
          <pc:sldMk cId="3168171850" sldId="297"/>
        </pc:sldMkLst>
        <pc:spChg chg="mod">
          <ac:chgData name="Andrea Chierici" userId="34a2aad2-b3b6-4020-baab-b1585643c7ad" providerId="ADAL" clId="{E720B0CF-1849-46E8-AFB4-560DE5D18FF8}" dt="2023-05-15T21:30:35.204" v="5646" actId="20577"/>
          <ac:spMkLst>
            <pc:docMk/>
            <pc:sldMk cId="3168171850" sldId="297"/>
            <ac:spMk id="2" creationId="{1279842D-0831-847B-CC7E-4AA63425A86A}"/>
          </ac:spMkLst>
        </pc:spChg>
        <pc:spChg chg="mod">
          <ac:chgData name="Andrea Chierici" userId="34a2aad2-b3b6-4020-baab-b1585643c7ad" providerId="ADAL" clId="{E720B0CF-1849-46E8-AFB4-560DE5D18FF8}" dt="2023-05-15T21:51:11.320" v="6488" actId="20577"/>
          <ac:spMkLst>
            <pc:docMk/>
            <pc:sldMk cId="3168171850" sldId="297"/>
            <ac:spMk id="3" creationId="{38B47096-4272-2C44-4A33-9A40DE45D519}"/>
          </ac:spMkLst>
        </pc:spChg>
        <pc:picChg chg="add mod">
          <ac:chgData name="Andrea Chierici" userId="34a2aad2-b3b6-4020-baab-b1585643c7ad" providerId="ADAL" clId="{E720B0CF-1849-46E8-AFB4-560DE5D18FF8}" dt="2023-05-15T21:43:56.035" v="6052" actId="14100"/>
          <ac:picMkLst>
            <pc:docMk/>
            <pc:sldMk cId="3168171850" sldId="297"/>
            <ac:picMk id="5" creationId="{6F83822C-76BD-6741-3102-08F9EB2DC223}"/>
          </ac:picMkLst>
        </pc:picChg>
        <pc:picChg chg="add del mod">
          <ac:chgData name="Andrea Chierici" userId="34a2aad2-b3b6-4020-baab-b1585643c7ad" providerId="ADAL" clId="{E720B0CF-1849-46E8-AFB4-560DE5D18FF8}" dt="2023-05-15T21:43:42.848" v="6048" actId="21"/>
          <ac:picMkLst>
            <pc:docMk/>
            <pc:sldMk cId="3168171850" sldId="297"/>
            <ac:picMk id="7" creationId="{AECB6753-D2AC-294D-23E1-33D5057D9FF8}"/>
          </ac:picMkLst>
        </pc:picChg>
        <pc:picChg chg="add del mod">
          <ac:chgData name="Andrea Chierici" userId="34a2aad2-b3b6-4020-baab-b1585643c7ad" providerId="ADAL" clId="{E720B0CF-1849-46E8-AFB4-560DE5D18FF8}" dt="2023-05-15T21:59:15.897" v="6564" actId="478"/>
          <ac:picMkLst>
            <pc:docMk/>
            <pc:sldMk cId="3168171850" sldId="297"/>
            <ac:picMk id="9" creationId="{2B4860E1-D5A1-40E1-E186-25281B0CFB73}"/>
          </ac:picMkLst>
        </pc:picChg>
        <pc:picChg chg="add del mod ord">
          <ac:chgData name="Andrea Chierici" userId="34a2aad2-b3b6-4020-baab-b1585643c7ad" providerId="ADAL" clId="{E720B0CF-1849-46E8-AFB4-560DE5D18FF8}" dt="2023-05-15T22:00:01.163" v="6570" actId="478"/>
          <ac:picMkLst>
            <pc:docMk/>
            <pc:sldMk cId="3168171850" sldId="297"/>
            <ac:picMk id="11" creationId="{424E8559-CC9E-44A6-1152-6A641FF9C790}"/>
          </ac:picMkLst>
        </pc:picChg>
        <pc:picChg chg="add mod ord">
          <ac:chgData name="Andrea Chierici" userId="34a2aad2-b3b6-4020-baab-b1585643c7ad" providerId="ADAL" clId="{E720B0CF-1849-46E8-AFB4-560DE5D18FF8}" dt="2023-05-15T22:01:29.002" v="6617" actId="167"/>
          <ac:picMkLst>
            <pc:docMk/>
            <pc:sldMk cId="3168171850" sldId="297"/>
            <ac:picMk id="13" creationId="{DF0DE679-477E-FE13-2837-CA49EC8F98A7}"/>
          </ac:picMkLst>
        </pc:picChg>
      </pc:sldChg>
      <pc:sldChg chg="addSp modSp new mod">
        <pc:chgData name="Andrea Chierici" userId="34a2aad2-b3b6-4020-baab-b1585643c7ad" providerId="ADAL" clId="{E720B0CF-1849-46E8-AFB4-560DE5D18FF8}" dt="2023-05-15T21:57:03.923" v="6559" actId="14100"/>
        <pc:sldMkLst>
          <pc:docMk/>
          <pc:sldMk cId="500040867" sldId="298"/>
        </pc:sldMkLst>
        <pc:spChg chg="mod">
          <ac:chgData name="Andrea Chierici" userId="34a2aad2-b3b6-4020-baab-b1585643c7ad" providerId="ADAL" clId="{E720B0CF-1849-46E8-AFB4-560DE5D18FF8}" dt="2023-05-15T21:56:53.574" v="6558" actId="1076"/>
          <ac:spMkLst>
            <pc:docMk/>
            <pc:sldMk cId="500040867" sldId="298"/>
            <ac:spMk id="2" creationId="{A254AA1F-A8A4-5C03-F819-56F74267BBF2}"/>
          </ac:spMkLst>
        </pc:spChg>
        <pc:spChg chg="mod">
          <ac:chgData name="Andrea Chierici" userId="34a2aad2-b3b6-4020-baab-b1585643c7ad" providerId="ADAL" clId="{E720B0CF-1849-46E8-AFB4-560DE5D18FF8}" dt="2023-05-15T21:55:18.968" v="6546" actId="1076"/>
          <ac:spMkLst>
            <pc:docMk/>
            <pc:sldMk cId="500040867" sldId="298"/>
            <ac:spMk id="3" creationId="{6FE6EC1A-FAF3-466A-99BF-A0842B875C77}"/>
          </ac:spMkLst>
        </pc:spChg>
        <pc:picChg chg="add mod">
          <ac:chgData name="Andrea Chierici" userId="34a2aad2-b3b6-4020-baab-b1585643c7ad" providerId="ADAL" clId="{E720B0CF-1849-46E8-AFB4-560DE5D18FF8}" dt="2023-05-15T21:55:09.042" v="6545" actId="1076"/>
          <ac:picMkLst>
            <pc:docMk/>
            <pc:sldMk cId="500040867" sldId="298"/>
            <ac:picMk id="5" creationId="{72956BD7-31A6-F69A-D0C4-E0542F875A9D}"/>
          </ac:picMkLst>
        </pc:picChg>
        <pc:picChg chg="add mod ord">
          <ac:chgData name="Andrea Chierici" userId="34a2aad2-b3b6-4020-baab-b1585643c7ad" providerId="ADAL" clId="{E720B0CF-1849-46E8-AFB4-560DE5D18FF8}" dt="2023-05-15T21:57:03.923" v="6559" actId="14100"/>
          <ac:picMkLst>
            <pc:docMk/>
            <pc:sldMk cId="500040867" sldId="298"/>
            <ac:picMk id="7" creationId="{457BA042-9BD6-BAAD-1DE0-723638696B85}"/>
          </ac:picMkLst>
        </pc:picChg>
      </pc:sldChg>
      <pc:sldChg chg="modSp new del mod">
        <pc:chgData name="Andrea Chierici" userId="34a2aad2-b3b6-4020-baab-b1585643c7ad" providerId="ADAL" clId="{E720B0CF-1849-46E8-AFB4-560DE5D18FF8}" dt="2023-05-17T21:46:46.832" v="8947" actId="2696"/>
        <pc:sldMkLst>
          <pc:docMk/>
          <pc:sldMk cId="3917922272" sldId="299"/>
        </pc:sldMkLst>
        <pc:spChg chg="mod">
          <ac:chgData name="Andrea Chierici" userId="34a2aad2-b3b6-4020-baab-b1585643c7ad" providerId="ADAL" clId="{E720B0CF-1849-46E8-AFB4-560DE5D18FF8}" dt="2023-05-16T21:03:35.231" v="6891" actId="21"/>
          <ac:spMkLst>
            <pc:docMk/>
            <pc:sldMk cId="3917922272" sldId="299"/>
            <ac:spMk id="2" creationId="{4F91E834-13CE-FA84-00D0-CC5D52EEB456}"/>
          </ac:spMkLst>
        </pc:spChg>
        <pc:spChg chg="mod">
          <ac:chgData name="Andrea Chierici" userId="34a2aad2-b3b6-4020-baab-b1585643c7ad" providerId="ADAL" clId="{E720B0CF-1849-46E8-AFB4-560DE5D18FF8}" dt="2023-05-16T21:03:44.620" v="6920" actId="5793"/>
          <ac:spMkLst>
            <pc:docMk/>
            <pc:sldMk cId="3917922272" sldId="299"/>
            <ac:spMk id="3" creationId="{83B82258-47E0-76B4-5FFE-D7A824383FEE}"/>
          </ac:spMkLst>
        </pc:spChg>
      </pc:sldChg>
      <pc:sldChg chg="modSp add mod">
        <pc:chgData name="Andrea Chierici" userId="34a2aad2-b3b6-4020-baab-b1585643c7ad" providerId="ADAL" clId="{E720B0CF-1849-46E8-AFB4-560DE5D18FF8}" dt="2023-05-16T21:34:32.549" v="7062" actId="20577"/>
        <pc:sldMkLst>
          <pc:docMk/>
          <pc:sldMk cId="1095270604" sldId="300"/>
        </pc:sldMkLst>
        <pc:spChg chg="mod">
          <ac:chgData name="Andrea Chierici" userId="34a2aad2-b3b6-4020-baab-b1585643c7ad" providerId="ADAL" clId="{E720B0CF-1849-46E8-AFB4-560DE5D18FF8}" dt="2023-05-16T21:34:32.549" v="7062" actId="20577"/>
          <ac:spMkLst>
            <pc:docMk/>
            <pc:sldMk cId="1095270604" sldId="300"/>
            <ac:spMk id="2" creationId="{00000000-0000-0000-0000-000000000000}"/>
          </ac:spMkLst>
        </pc:spChg>
      </pc:sldChg>
      <pc:sldChg chg="modSp new mod">
        <pc:chgData name="Andrea Chierici" userId="34a2aad2-b3b6-4020-baab-b1585643c7ad" providerId="ADAL" clId="{E720B0CF-1849-46E8-AFB4-560DE5D18FF8}" dt="2023-05-16T21:32:54.346" v="7037" actId="20577"/>
        <pc:sldMkLst>
          <pc:docMk/>
          <pc:sldMk cId="3855854307" sldId="301"/>
        </pc:sldMkLst>
        <pc:spChg chg="mod">
          <ac:chgData name="Andrea Chierici" userId="34a2aad2-b3b6-4020-baab-b1585643c7ad" providerId="ADAL" clId="{E720B0CF-1849-46E8-AFB4-560DE5D18FF8}" dt="2023-05-16T21:29:28.397" v="6963"/>
          <ac:spMkLst>
            <pc:docMk/>
            <pc:sldMk cId="3855854307" sldId="301"/>
            <ac:spMk id="2" creationId="{CB113E1A-E637-4CAE-3975-775348855B55}"/>
          </ac:spMkLst>
        </pc:spChg>
        <pc:spChg chg="mod">
          <ac:chgData name="Andrea Chierici" userId="34a2aad2-b3b6-4020-baab-b1585643c7ad" providerId="ADAL" clId="{E720B0CF-1849-46E8-AFB4-560DE5D18FF8}" dt="2023-05-16T21:32:54.346" v="7037" actId="20577"/>
          <ac:spMkLst>
            <pc:docMk/>
            <pc:sldMk cId="3855854307" sldId="301"/>
            <ac:spMk id="3" creationId="{4642E560-E36A-05F6-CE20-BF51145F9783}"/>
          </ac:spMkLst>
        </pc:spChg>
      </pc:sldChg>
      <pc:sldChg chg="add">
        <pc:chgData name="Andrea Chierici" userId="34a2aad2-b3b6-4020-baab-b1585643c7ad" providerId="ADAL" clId="{E720B0CF-1849-46E8-AFB4-560DE5D18FF8}" dt="2023-05-17T19:37:07.363" v="7114"/>
        <pc:sldMkLst>
          <pc:docMk/>
          <pc:sldMk cId="4231021074" sldId="302"/>
        </pc:sldMkLst>
      </pc:sldChg>
      <pc:sldChg chg="modSp new mod">
        <pc:chgData name="Andrea Chierici" userId="34a2aad2-b3b6-4020-baab-b1585643c7ad" providerId="ADAL" clId="{E720B0CF-1849-46E8-AFB4-560DE5D18FF8}" dt="2023-05-18T14:15:44.803" v="8971" actId="27636"/>
        <pc:sldMkLst>
          <pc:docMk/>
          <pc:sldMk cId="310513379" sldId="303"/>
        </pc:sldMkLst>
        <pc:spChg chg="mod">
          <ac:chgData name="Andrea Chierici" userId="34a2aad2-b3b6-4020-baab-b1585643c7ad" providerId="ADAL" clId="{E720B0CF-1849-46E8-AFB4-560DE5D18FF8}" dt="2023-05-18T14:15:29.570" v="8950" actId="20577"/>
          <ac:spMkLst>
            <pc:docMk/>
            <pc:sldMk cId="310513379" sldId="303"/>
            <ac:spMk id="2" creationId="{DA435D2D-366D-AC94-D660-6144C6D224A4}"/>
          </ac:spMkLst>
        </pc:spChg>
        <pc:spChg chg="mod">
          <ac:chgData name="Andrea Chierici" userId="34a2aad2-b3b6-4020-baab-b1585643c7ad" providerId="ADAL" clId="{E720B0CF-1849-46E8-AFB4-560DE5D18FF8}" dt="2023-05-18T14:15:44.803" v="8971" actId="27636"/>
          <ac:spMkLst>
            <pc:docMk/>
            <pc:sldMk cId="310513379" sldId="303"/>
            <ac:spMk id="3" creationId="{487782AA-E30D-F5B8-2BB1-31B3416FD6B3}"/>
          </ac:spMkLst>
        </pc:spChg>
      </pc:sldChg>
      <pc:sldChg chg="add">
        <pc:chgData name="Andrea Chierici" userId="34a2aad2-b3b6-4020-baab-b1585643c7ad" providerId="ADAL" clId="{E720B0CF-1849-46E8-AFB4-560DE5D18FF8}" dt="2023-05-17T21:19:20.673" v="8307"/>
        <pc:sldMkLst>
          <pc:docMk/>
          <pc:sldMk cId="3116070430" sldId="304"/>
        </pc:sldMkLst>
      </pc:sldChg>
      <pc:sldChg chg="addSp modSp new mod">
        <pc:chgData name="Andrea Chierici" userId="34a2aad2-b3b6-4020-baab-b1585643c7ad" providerId="ADAL" clId="{E720B0CF-1849-46E8-AFB4-560DE5D18FF8}" dt="2023-05-17T21:42:00.265" v="8946" actId="20577"/>
        <pc:sldMkLst>
          <pc:docMk/>
          <pc:sldMk cId="2586835878" sldId="305"/>
        </pc:sldMkLst>
        <pc:spChg chg="mod">
          <ac:chgData name="Andrea Chierici" userId="34a2aad2-b3b6-4020-baab-b1585643c7ad" providerId="ADAL" clId="{E720B0CF-1849-46E8-AFB4-560DE5D18FF8}" dt="2023-05-17T21:22:03.840" v="8470" actId="20577"/>
          <ac:spMkLst>
            <pc:docMk/>
            <pc:sldMk cId="2586835878" sldId="305"/>
            <ac:spMk id="2" creationId="{8867CF9D-7EE3-B2E5-10EC-F4D35E02153B}"/>
          </ac:spMkLst>
        </pc:spChg>
        <pc:spChg chg="mod">
          <ac:chgData name="Andrea Chierici" userId="34a2aad2-b3b6-4020-baab-b1585643c7ad" providerId="ADAL" clId="{E720B0CF-1849-46E8-AFB4-560DE5D18FF8}" dt="2023-05-17T21:42:00.265" v="8946" actId="20577"/>
          <ac:spMkLst>
            <pc:docMk/>
            <pc:sldMk cId="2586835878" sldId="305"/>
            <ac:spMk id="3" creationId="{42DDF717-2075-79D8-8C5D-CEF88B438DF2}"/>
          </ac:spMkLst>
        </pc:spChg>
        <pc:picChg chg="add mod">
          <ac:chgData name="Andrea Chierici" userId="34a2aad2-b3b6-4020-baab-b1585643c7ad" providerId="ADAL" clId="{E720B0CF-1849-46E8-AFB4-560DE5D18FF8}" dt="2023-05-17T21:38:06.613" v="8897" actId="1076"/>
          <ac:picMkLst>
            <pc:docMk/>
            <pc:sldMk cId="2586835878" sldId="305"/>
            <ac:picMk id="6" creationId="{7479699E-64F2-652B-A690-97EBA54340CC}"/>
          </ac:picMkLst>
        </pc:picChg>
        <pc:picChg chg="add mod">
          <ac:chgData name="Andrea Chierici" userId="34a2aad2-b3b6-4020-baab-b1585643c7ad" providerId="ADAL" clId="{E720B0CF-1849-46E8-AFB4-560DE5D18FF8}" dt="2023-05-17T21:41:40.604" v="8934" actId="1076"/>
          <ac:picMkLst>
            <pc:docMk/>
            <pc:sldMk cId="2586835878" sldId="305"/>
            <ac:picMk id="8" creationId="{5EC8CD77-BAAE-5D87-D2B0-977ABB96600C}"/>
          </ac:picMkLst>
        </pc:picChg>
        <pc:picChg chg="add mod">
          <ac:chgData name="Andrea Chierici" userId="34a2aad2-b3b6-4020-baab-b1585643c7ad" providerId="ADAL" clId="{E720B0CF-1849-46E8-AFB4-560DE5D18FF8}" dt="2023-05-17T21:37:41.066" v="8895" actId="1036"/>
          <ac:picMkLst>
            <pc:docMk/>
            <pc:sldMk cId="2586835878" sldId="305"/>
            <ac:picMk id="9" creationId="{57A3CC57-EBB8-E2BB-1BA1-76BDA4D13374}"/>
          </ac:picMkLst>
        </pc:picChg>
      </pc:sldChg>
    </pc:docChg>
  </pc:docChgLst>
  <pc:docChgLst>
    <pc:chgData name="Andrea Chierici" userId="34a2aad2-b3b6-4020-baab-b1585643c7ad" providerId="ADAL" clId="{C7A20B7C-410F-4F00-B353-7F5CE342C001}"/>
    <pc:docChg chg="custSel addSld modSld">
      <pc:chgData name="Andrea Chierici" userId="34a2aad2-b3b6-4020-baab-b1585643c7ad" providerId="ADAL" clId="{C7A20B7C-410F-4F00-B353-7F5CE342C001}" dt="2023-03-28T10:48:25.811" v="641" actId="20577"/>
      <pc:docMkLst>
        <pc:docMk/>
      </pc:docMkLst>
      <pc:sldChg chg="modSp mod">
        <pc:chgData name="Andrea Chierici" userId="34a2aad2-b3b6-4020-baab-b1585643c7ad" providerId="ADAL" clId="{C7A20B7C-410F-4F00-B353-7F5CE342C001}" dt="2023-03-28T10:33:20.707" v="0" actId="313"/>
        <pc:sldMkLst>
          <pc:docMk/>
          <pc:sldMk cId="2590380688" sldId="262"/>
        </pc:sldMkLst>
        <pc:spChg chg="mod">
          <ac:chgData name="Andrea Chierici" userId="34a2aad2-b3b6-4020-baab-b1585643c7ad" providerId="ADAL" clId="{C7A20B7C-410F-4F00-B353-7F5CE342C001}" dt="2023-03-28T10:33:20.707" v="0" actId="313"/>
          <ac:spMkLst>
            <pc:docMk/>
            <pc:sldMk cId="2590380688" sldId="262"/>
            <ac:spMk id="3" creationId="{509CC777-5BF3-8811-A019-7C6EC46C597A}"/>
          </ac:spMkLst>
        </pc:spChg>
      </pc:sldChg>
      <pc:sldChg chg="modSp mod">
        <pc:chgData name="Andrea Chierici" userId="34a2aad2-b3b6-4020-baab-b1585643c7ad" providerId="ADAL" clId="{C7A20B7C-410F-4F00-B353-7F5CE342C001}" dt="2023-03-28T10:46:26.388" v="432" actId="207"/>
        <pc:sldMkLst>
          <pc:docMk/>
          <pc:sldMk cId="471518070" sldId="264"/>
        </pc:sldMkLst>
        <pc:spChg chg="mod">
          <ac:chgData name="Andrea Chierici" userId="34a2aad2-b3b6-4020-baab-b1585643c7ad" providerId="ADAL" clId="{C7A20B7C-410F-4F00-B353-7F5CE342C001}" dt="2023-03-28T10:46:26.388" v="432" actId="207"/>
          <ac:spMkLst>
            <pc:docMk/>
            <pc:sldMk cId="471518070" sldId="264"/>
            <ac:spMk id="3" creationId="{814AB473-3CB0-B63E-519C-F93DAB6D91BB}"/>
          </ac:spMkLst>
        </pc:spChg>
      </pc:sldChg>
      <pc:sldChg chg="modSp mod">
        <pc:chgData name="Andrea Chierici" userId="34a2aad2-b3b6-4020-baab-b1585643c7ad" providerId="ADAL" clId="{C7A20B7C-410F-4F00-B353-7F5CE342C001}" dt="2023-03-28T10:48:25.811" v="641" actId="20577"/>
        <pc:sldMkLst>
          <pc:docMk/>
          <pc:sldMk cId="771668842" sldId="266"/>
        </pc:sldMkLst>
        <pc:spChg chg="mod">
          <ac:chgData name="Andrea Chierici" userId="34a2aad2-b3b6-4020-baab-b1585643c7ad" providerId="ADAL" clId="{C7A20B7C-410F-4F00-B353-7F5CE342C001}" dt="2023-03-28T10:48:25.811" v="641" actId="20577"/>
          <ac:spMkLst>
            <pc:docMk/>
            <pc:sldMk cId="771668842" sldId="266"/>
            <ac:spMk id="3" creationId="{44B1F600-CA20-F4A9-F00C-5991A7801904}"/>
          </ac:spMkLst>
        </pc:spChg>
      </pc:sldChg>
      <pc:sldChg chg="modSp new mod">
        <pc:chgData name="Andrea Chierici" userId="34a2aad2-b3b6-4020-baab-b1585643c7ad" providerId="ADAL" clId="{C7A20B7C-410F-4F00-B353-7F5CE342C001}" dt="2023-03-28T10:34:41.839" v="50" actId="27636"/>
        <pc:sldMkLst>
          <pc:docMk/>
          <pc:sldMk cId="2609933433" sldId="267"/>
        </pc:sldMkLst>
        <pc:spChg chg="mod">
          <ac:chgData name="Andrea Chierici" userId="34a2aad2-b3b6-4020-baab-b1585643c7ad" providerId="ADAL" clId="{C7A20B7C-410F-4F00-B353-7F5CE342C001}" dt="2023-03-28T10:34:09.407" v="43" actId="20577"/>
          <ac:spMkLst>
            <pc:docMk/>
            <pc:sldMk cId="2609933433" sldId="267"/>
            <ac:spMk id="2" creationId="{E1F4B669-A35B-1F35-D399-0025AADE92B0}"/>
          </ac:spMkLst>
        </pc:spChg>
        <pc:spChg chg="mod">
          <ac:chgData name="Andrea Chierici" userId="34a2aad2-b3b6-4020-baab-b1585643c7ad" providerId="ADAL" clId="{C7A20B7C-410F-4F00-B353-7F5CE342C001}" dt="2023-03-28T10:34:41.839" v="50" actId="27636"/>
          <ac:spMkLst>
            <pc:docMk/>
            <pc:sldMk cId="2609933433" sldId="267"/>
            <ac:spMk id="3" creationId="{E582FA58-6823-E575-43D4-81B411F7E898}"/>
          </ac:spMkLst>
        </pc:spChg>
      </pc:sldChg>
      <pc:sldChg chg="modSp new mod">
        <pc:chgData name="Andrea Chierici" userId="34a2aad2-b3b6-4020-baab-b1585643c7ad" providerId="ADAL" clId="{C7A20B7C-410F-4F00-B353-7F5CE342C001}" dt="2023-03-28T10:44:13.455" v="431" actId="313"/>
        <pc:sldMkLst>
          <pc:docMk/>
          <pc:sldMk cId="2641079150" sldId="268"/>
        </pc:sldMkLst>
        <pc:spChg chg="mod">
          <ac:chgData name="Andrea Chierici" userId="34a2aad2-b3b6-4020-baab-b1585643c7ad" providerId="ADAL" clId="{C7A20B7C-410F-4F00-B353-7F5CE342C001}" dt="2023-03-28T10:44:05.546" v="428" actId="6549"/>
          <ac:spMkLst>
            <pc:docMk/>
            <pc:sldMk cId="2641079150" sldId="268"/>
            <ac:spMk id="2" creationId="{87D0F9C0-BA79-B8F5-A16F-3AE4F8C592F9}"/>
          </ac:spMkLst>
        </pc:spChg>
        <pc:spChg chg="mod">
          <ac:chgData name="Andrea Chierici" userId="34a2aad2-b3b6-4020-baab-b1585643c7ad" providerId="ADAL" clId="{C7A20B7C-410F-4F00-B353-7F5CE342C001}" dt="2023-03-28T10:44:13.455" v="431" actId="313"/>
          <ac:spMkLst>
            <pc:docMk/>
            <pc:sldMk cId="2641079150" sldId="268"/>
            <ac:spMk id="3" creationId="{E0C7F8E5-AE05-1BBE-081A-BC1070408EF3}"/>
          </ac:spMkLst>
        </pc:spChg>
      </pc:sldChg>
    </pc:docChg>
  </pc:docChgLst>
  <pc:docChgLst>
    <pc:chgData name="Andrea Chierici" userId="34a2aad2-b3b6-4020-baab-b1585643c7ad" providerId="ADAL" clId="{4846B73A-3C82-46E1-AA40-05BF341D48BC}"/>
    <pc:docChg chg="custSel addSld delSld modSld">
      <pc:chgData name="Andrea Chierici" userId="34a2aad2-b3b6-4020-baab-b1585643c7ad" providerId="ADAL" clId="{4846B73A-3C82-46E1-AA40-05BF341D48BC}" dt="2023-02-09T16:20:29.183" v="2756" actId="313"/>
      <pc:docMkLst>
        <pc:docMk/>
      </pc:docMkLst>
      <pc:sldChg chg="modSp mod">
        <pc:chgData name="Andrea Chierici" userId="34a2aad2-b3b6-4020-baab-b1585643c7ad" providerId="ADAL" clId="{4846B73A-3C82-46E1-AA40-05BF341D48BC}" dt="2023-02-06T16:00:51.301" v="48" actId="14100"/>
        <pc:sldMkLst>
          <pc:docMk/>
          <pc:sldMk cId="3528133802" sldId="256"/>
        </pc:sldMkLst>
        <pc:spChg chg="mod">
          <ac:chgData name="Andrea Chierici" userId="34a2aad2-b3b6-4020-baab-b1585643c7ad" providerId="ADAL" clId="{4846B73A-3C82-46E1-AA40-05BF341D48BC}" dt="2023-02-06T16:00:47.891" v="47" actId="27636"/>
          <ac:spMkLst>
            <pc:docMk/>
            <pc:sldMk cId="3528133802" sldId="256"/>
            <ac:spMk id="2" creationId="{00000000-0000-0000-0000-000000000000}"/>
          </ac:spMkLst>
        </pc:spChg>
        <pc:spChg chg="mod">
          <ac:chgData name="Andrea Chierici" userId="34a2aad2-b3b6-4020-baab-b1585643c7ad" providerId="ADAL" clId="{4846B73A-3C82-46E1-AA40-05BF341D48BC}" dt="2023-02-06T16:00:51.301" v="48" actId="14100"/>
          <ac:spMkLst>
            <pc:docMk/>
            <pc:sldMk cId="3528133802" sldId="256"/>
            <ac:spMk id="3" creationId="{00000000-0000-0000-0000-000000000000}"/>
          </ac:spMkLst>
        </pc:spChg>
      </pc:sldChg>
      <pc:sldChg chg="modSp new mod">
        <pc:chgData name="Andrea Chierici" userId="34a2aad2-b3b6-4020-baab-b1585643c7ad" providerId="ADAL" clId="{4846B73A-3C82-46E1-AA40-05BF341D48BC}" dt="2023-02-09T16:17:46.574" v="2422" actId="20577"/>
        <pc:sldMkLst>
          <pc:docMk/>
          <pc:sldMk cId="872601373" sldId="257"/>
        </pc:sldMkLst>
        <pc:spChg chg="mod">
          <ac:chgData name="Andrea Chierici" userId="34a2aad2-b3b6-4020-baab-b1585643c7ad" providerId="ADAL" clId="{4846B73A-3C82-46E1-AA40-05BF341D48BC}" dt="2023-02-09T16:17:25.824" v="2357" actId="20577"/>
          <ac:spMkLst>
            <pc:docMk/>
            <pc:sldMk cId="872601373" sldId="257"/>
            <ac:spMk id="2" creationId="{12A0EEA1-1467-5FA8-BCCD-47E7B363C54E}"/>
          </ac:spMkLst>
        </pc:spChg>
        <pc:spChg chg="mod">
          <ac:chgData name="Andrea Chierici" userId="34a2aad2-b3b6-4020-baab-b1585643c7ad" providerId="ADAL" clId="{4846B73A-3C82-46E1-AA40-05BF341D48BC}" dt="2023-02-09T16:17:46.574" v="2422" actId="20577"/>
          <ac:spMkLst>
            <pc:docMk/>
            <pc:sldMk cId="872601373" sldId="257"/>
            <ac:spMk id="3" creationId="{F81443BF-6550-CFE6-EBBA-C0DF8F407A6D}"/>
          </ac:spMkLst>
        </pc:spChg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1787523192" sldId="257"/>
        </pc:sldMkLst>
      </pc:sldChg>
      <pc:sldChg chg="modSp new mod">
        <pc:chgData name="Andrea Chierici" userId="34a2aad2-b3b6-4020-baab-b1585643c7ad" providerId="ADAL" clId="{4846B73A-3C82-46E1-AA40-05BF341D48BC}" dt="2023-02-09T13:18:27.852" v="644" actId="207"/>
        <pc:sldMkLst>
          <pc:docMk/>
          <pc:sldMk cId="3300001400" sldId="258"/>
        </pc:sldMkLst>
        <pc:spChg chg="mod">
          <ac:chgData name="Andrea Chierici" userId="34a2aad2-b3b6-4020-baab-b1585643c7ad" providerId="ADAL" clId="{4846B73A-3C82-46E1-AA40-05BF341D48BC}" dt="2023-02-09T11:54:37.448" v="439" actId="20577"/>
          <ac:spMkLst>
            <pc:docMk/>
            <pc:sldMk cId="3300001400" sldId="258"/>
            <ac:spMk id="2" creationId="{17A8E8D2-ADB7-88FE-FB68-EA482D35DE55}"/>
          </ac:spMkLst>
        </pc:spChg>
        <pc:spChg chg="mod">
          <ac:chgData name="Andrea Chierici" userId="34a2aad2-b3b6-4020-baab-b1585643c7ad" providerId="ADAL" clId="{4846B73A-3C82-46E1-AA40-05BF341D48BC}" dt="2023-02-09T13:18:27.852" v="644" actId="207"/>
          <ac:spMkLst>
            <pc:docMk/>
            <pc:sldMk cId="3300001400" sldId="258"/>
            <ac:spMk id="3" creationId="{3D2866A1-4F48-3137-2707-6AD690267979}"/>
          </ac:spMkLst>
        </pc:spChg>
      </pc:sldChg>
      <pc:sldChg chg="addSp delSp modSp new mod">
        <pc:chgData name="Andrea Chierici" userId="34a2aad2-b3b6-4020-baab-b1585643c7ad" providerId="ADAL" clId="{4846B73A-3C82-46E1-AA40-05BF341D48BC}" dt="2023-02-09T13:22:10.621" v="889" actId="20577"/>
        <pc:sldMkLst>
          <pc:docMk/>
          <pc:sldMk cId="2911036124" sldId="259"/>
        </pc:sldMkLst>
        <pc:spChg chg="mod">
          <ac:chgData name="Andrea Chierici" userId="34a2aad2-b3b6-4020-baab-b1585643c7ad" providerId="ADAL" clId="{4846B73A-3C82-46E1-AA40-05BF341D48BC}" dt="2023-02-09T13:18:54.896" v="671" actId="20577"/>
          <ac:spMkLst>
            <pc:docMk/>
            <pc:sldMk cId="2911036124" sldId="259"/>
            <ac:spMk id="2" creationId="{BCA601DC-C9FC-9944-B0D8-B4FFB0E760CB}"/>
          </ac:spMkLst>
        </pc:spChg>
        <pc:spChg chg="mod">
          <ac:chgData name="Andrea Chierici" userId="34a2aad2-b3b6-4020-baab-b1585643c7ad" providerId="ADAL" clId="{4846B73A-3C82-46E1-AA40-05BF341D48BC}" dt="2023-02-09T13:22:10.621" v="889" actId="20577"/>
          <ac:spMkLst>
            <pc:docMk/>
            <pc:sldMk cId="2911036124" sldId="259"/>
            <ac:spMk id="3" creationId="{D4F2CE8F-AE8F-0AD8-3BF7-A43C1AA335C0}"/>
          </ac:spMkLst>
        </pc:spChg>
        <pc:picChg chg="add del ord">
          <ac:chgData name="Andrea Chierici" userId="34a2aad2-b3b6-4020-baab-b1585643c7ad" providerId="ADAL" clId="{4846B73A-3C82-46E1-AA40-05BF341D48BC}" dt="2023-02-09T13:19:20.997" v="676" actId="478"/>
          <ac:picMkLst>
            <pc:docMk/>
            <pc:sldMk cId="2911036124" sldId="259"/>
            <ac:picMk id="7" creationId="{8573A62D-9327-542C-D05B-A66F5573D141}"/>
          </ac:picMkLst>
        </pc:picChg>
        <pc:picChg chg="add del">
          <ac:chgData name="Andrea Chierici" userId="34a2aad2-b3b6-4020-baab-b1585643c7ad" providerId="ADAL" clId="{4846B73A-3C82-46E1-AA40-05BF341D48BC}" dt="2023-02-09T13:19:27.951" v="678" actId="478"/>
          <ac:picMkLst>
            <pc:docMk/>
            <pc:sldMk cId="2911036124" sldId="259"/>
            <ac:picMk id="9" creationId="{C8929CC3-565D-ED75-05AB-B91A09388BB5}"/>
          </ac:picMkLst>
        </pc:picChg>
        <pc:picChg chg="add del">
          <ac:chgData name="Andrea Chierici" userId="34a2aad2-b3b6-4020-baab-b1585643c7ad" providerId="ADAL" clId="{4846B73A-3C82-46E1-AA40-05BF341D48BC}" dt="2023-02-09T13:19:41.861" v="680" actId="478"/>
          <ac:picMkLst>
            <pc:docMk/>
            <pc:sldMk cId="2911036124" sldId="259"/>
            <ac:picMk id="11" creationId="{D6BB7351-9C57-98ED-4B15-DD72B6FEE1D8}"/>
          </ac:picMkLst>
        </pc:picChg>
      </pc:sldChg>
      <pc:sldChg chg="addSp delSp modSp new mod">
        <pc:chgData name="Andrea Chierici" userId="34a2aad2-b3b6-4020-baab-b1585643c7ad" providerId="ADAL" clId="{4846B73A-3C82-46E1-AA40-05BF341D48BC}" dt="2023-02-09T13:26:59.142" v="1239" actId="313"/>
        <pc:sldMkLst>
          <pc:docMk/>
          <pc:sldMk cId="457260291" sldId="260"/>
        </pc:sldMkLst>
        <pc:spChg chg="mod">
          <ac:chgData name="Andrea Chierici" userId="34a2aad2-b3b6-4020-baab-b1585643c7ad" providerId="ADAL" clId="{4846B73A-3C82-46E1-AA40-05BF341D48BC}" dt="2023-02-09T13:22:58.199" v="899" actId="20577"/>
          <ac:spMkLst>
            <pc:docMk/>
            <pc:sldMk cId="457260291" sldId="260"/>
            <ac:spMk id="2" creationId="{9B3A68F1-94BB-7781-7F7D-E0C45FFEE25F}"/>
          </ac:spMkLst>
        </pc:spChg>
        <pc:spChg chg="del">
          <ac:chgData name="Andrea Chierici" userId="34a2aad2-b3b6-4020-baab-b1585643c7ad" providerId="ADAL" clId="{4846B73A-3C82-46E1-AA40-05BF341D48BC}" dt="2023-02-09T13:23:41.769" v="900" actId="3680"/>
          <ac:spMkLst>
            <pc:docMk/>
            <pc:sldMk cId="457260291" sldId="260"/>
            <ac:spMk id="3" creationId="{904712FD-1DF9-C15C-19C3-6F7F6BC21F1E}"/>
          </ac:spMkLst>
        </pc:spChg>
        <pc:spChg chg="add mod">
          <ac:chgData name="Andrea Chierici" userId="34a2aad2-b3b6-4020-baab-b1585643c7ad" providerId="ADAL" clId="{4846B73A-3C82-46E1-AA40-05BF341D48BC}" dt="2023-02-09T13:26:59.142" v="1239" actId="313"/>
          <ac:spMkLst>
            <pc:docMk/>
            <pc:sldMk cId="457260291" sldId="260"/>
            <ac:spMk id="8" creationId="{127B25A0-8EF0-3617-14D1-FEC8A085B69F}"/>
          </ac:spMkLst>
        </pc:spChg>
        <pc:graphicFrameChg chg="add del mod ord modGraphic">
          <ac:chgData name="Andrea Chierici" userId="34a2aad2-b3b6-4020-baab-b1585643c7ad" providerId="ADAL" clId="{4846B73A-3C82-46E1-AA40-05BF341D48BC}" dt="2023-02-09T13:24:09.806" v="903" actId="478"/>
          <ac:graphicFrameMkLst>
            <pc:docMk/>
            <pc:sldMk cId="457260291" sldId="260"/>
            <ac:graphicFrameMk id="6" creationId="{3E1EB9D5-8332-56E2-8CFB-45D4230755A6}"/>
          </ac:graphicFrameMkLst>
        </pc:graphicFrameChg>
      </pc:sldChg>
      <pc:sldChg chg="modSp new mod">
        <pc:chgData name="Andrea Chierici" userId="34a2aad2-b3b6-4020-baab-b1585643c7ad" providerId="ADAL" clId="{4846B73A-3C82-46E1-AA40-05BF341D48BC}" dt="2023-02-09T13:30:41.330" v="1369" actId="20577"/>
        <pc:sldMkLst>
          <pc:docMk/>
          <pc:sldMk cId="4237800729" sldId="261"/>
        </pc:sldMkLst>
        <pc:spChg chg="mod">
          <ac:chgData name="Andrea Chierici" userId="34a2aad2-b3b6-4020-baab-b1585643c7ad" providerId="ADAL" clId="{4846B73A-3C82-46E1-AA40-05BF341D48BC}" dt="2023-02-09T13:30:00.927" v="1272" actId="20577"/>
          <ac:spMkLst>
            <pc:docMk/>
            <pc:sldMk cId="4237800729" sldId="261"/>
            <ac:spMk id="2" creationId="{2E0E07BA-C10D-FCE3-F30F-038273564A7B}"/>
          </ac:spMkLst>
        </pc:spChg>
        <pc:spChg chg="mod">
          <ac:chgData name="Andrea Chierici" userId="34a2aad2-b3b6-4020-baab-b1585643c7ad" providerId="ADAL" clId="{4846B73A-3C82-46E1-AA40-05BF341D48BC}" dt="2023-02-09T13:30:41.330" v="1369" actId="20577"/>
          <ac:spMkLst>
            <pc:docMk/>
            <pc:sldMk cId="4237800729" sldId="261"/>
            <ac:spMk id="3" creationId="{E716B0CE-36CC-7F3E-69CA-F007C49CEE8D}"/>
          </ac:spMkLst>
        </pc:spChg>
      </pc:sldChg>
      <pc:sldChg chg="modSp new mod">
        <pc:chgData name="Andrea Chierici" userId="34a2aad2-b3b6-4020-baab-b1585643c7ad" providerId="ADAL" clId="{4846B73A-3C82-46E1-AA40-05BF341D48BC}" dt="2023-02-09T13:55:55.992" v="1822" actId="20577"/>
        <pc:sldMkLst>
          <pc:docMk/>
          <pc:sldMk cId="2590380688" sldId="262"/>
        </pc:sldMkLst>
        <pc:spChg chg="mod">
          <ac:chgData name="Andrea Chierici" userId="34a2aad2-b3b6-4020-baab-b1585643c7ad" providerId="ADAL" clId="{4846B73A-3C82-46E1-AA40-05BF341D48BC}" dt="2023-02-09T13:50:50.082" v="1404" actId="20577"/>
          <ac:spMkLst>
            <pc:docMk/>
            <pc:sldMk cId="2590380688" sldId="262"/>
            <ac:spMk id="2" creationId="{FC96A16C-A31E-24C8-0171-B64C5E447D77}"/>
          </ac:spMkLst>
        </pc:spChg>
        <pc:spChg chg="mod">
          <ac:chgData name="Andrea Chierici" userId="34a2aad2-b3b6-4020-baab-b1585643c7ad" providerId="ADAL" clId="{4846B73A-3C82-46E1-AA40-05BF341D48BC}" dt="2023-02-09T13:55:55.992" v="1822" actId="20577"/>
          <ac:spMkLst>
            <pc:docMk/>
            <pc:sldMk cId="2590380688" sldId="262"/>
            <ac:spMk id="3" creationId="{509CC777-5BF3-8811-A019-7C6EC46C597A}"/>
          </ac:spMkLst>
        </pc:spChg>
      </pc:sldChg>
      <pc:sldChg chg="modSp new mod">
        <pc:chgData name="Andrea Chierici" userId="34a2aad2-b3b6-4020-baab-b1585643c7ad" providerId="ADAL" clId="{4846B73A-3C82-46E1-AA40-05BF341D48BC}" dt="2023-02-09T16:14:37.118" v="2069" actId="20577"/>
        <pc:sldMkLst>
          <pc:docMk/>
          <pc:sldMk cId="1988092305" sldId="263"/>
        </pc:sldMkLst>
        <pc:spChg chg="mod">
          <ac:chgData name="Andrea Chierici" userId="34a2aad2-b3b6-4020-baab-b1585643c7ad" providerId="ADAL" clId="{4846B73A-3C82-46E1-AA40-05BF341D48BC}" dt="2023-02-09T16:13:08.611" v="1845" actId="20577"/>
          <ac:spMkLst>
            <pc:docMk/>
            <pc:sldMk cId="1988092305" sldId="263"/>
            <ac:spMk id="2" creationId="{7D822601-DC3A-4316-8CAE-48874980D15A}"/>
          </ac:spMkLst>
        </pc:spChg>
        <pc:spChg chg="mod">
          <ac:chgData name="Andrea Chierici" userId="34a2aad2-b3b6-4020-baab-b1585643c7ad" providerId="ADAL" clId="{4846B73A-3C82-46E1-AA40-05BF341D48BC}" dt="2023-02-09T16:14:37.118" v="2069" actId="20577"/>
          <ac:spMkLst>
            <pc:docMk/>
            <pc:sldMk cId="1988092305" sldId="263"/>
            <ac:spMk id="3" creationId="{40A7923C-E532-30A2-8D25-AFFC55679282}"/>
          </ac:spMkLst>
        </pc:spChg>
      </pc:sldChg>
      <pc:sldChg chg="modSp new mod">
        <pc:chgData name="Andrea Chierici" userId="34a2aad2-b3b6-4020-baab-b1585643c7ad" providerId="ADAL" clId="{4846B73A-3C82-46E1-AA40-05BF341D48BC}" dt="2023-02-09T16:17:03.487" v="2350" actId="207"/>
        <pc:sldMkLst>
          <pc:docMk/>
          <pc:sldMk cId="471518070" sldId="264"/>
        </pc:sldMkLst>
        <pc:spChg chg="mod">
          <ac:chgData name="Andrea Chierici" userId="34a2aad2-b3b6-4020-baab-b1585643c7ad" providerId="ADAL" clId="{4846B73A-3C82-46E1-AA40-05BF341D48BC}" dt="2023-02-09T16:15:24.319" v="2091" actId="20577"/>
          <ac:spMkLst>
            <pc:docMk/>
            <pc:sldMk cId="471518070" sldId="264"/>
            <ac:spMk id="2" creationId="{14AC4AC3-EE6E-AF24-AE21-FE8090E07B4B}"/>
          </ac:spMkLst>
        </pc:spChg>
        <pc:spChg chg="mod">
          <ac:chgData name="Andrea Chierici" userId="34a2aad2-b3b6-4020-baab-b1585643c7ad" providerId="ADAL" clId="{4846B73A-3C82-46E1-AA40-05BF341D48BC}" dt="2023-02-09T16:17:03.487" v="2350" actId="207"/>
          <ac:spMkLst>
            <pc:docMk/>
            <pc:sldMk cId="471518070" sldId="264"/>
            <ac:spMk id="3" creationId="{814AB473-3CB0-B63E-519C-F93DAB6D91BB}"/>
          </ac:spMkLst>
        </pc:spChg>
      </pc:sldChg>
      <pc:sldChg chg="modSp new mod">
        <pc:chgData name="Andrea Chierici" userId="34a2aad2-b3b6-4020-baab-b1585643c7ad" providerId="ADAL" clId="{4846B73A-3C82-46E1-AA40-05BF341D48BC}" dt="2023-02-09T16:20:29.183" v="2756" actId="313"/>
        <pc:sldMkLst>
          <pc:docMk/>
          <pc:sldMk cId="454448841" sldId="265"/>
        </pc:sldMkLst>
        <pc:spChg chg="mod">
          <ac:chgData name="Andrea Chierici" userId="34a2aad2-b3b6-4020-baab-b1585643c7ad" providerId="ADAL" clId="{4846B73A-3C82-46E1-AA40-05BF341D48BC}" dt="2023-02-09T16:18:24.413" v="2441" actId="20577"/>
          <ac:spMkLst>
            <pc:docMk/>
            <pc:sldMk cId="454448841" sldId="265"/>
            <ac:spMk id="2" creationId="{60D53DC6-27EF-B054-5E3D-890D0B084016}"/>
          </ac:spMkLst>
        </pc:spChg>
        <pc:spChg chg="mod">
          <ac:chgData name="Andrea Chierici" userId="34a2aad2-b3b6-4020-baab-b1585643c7ad" providerId="ADAL" clId="{4846B73A-3C82-46E1-AA40-05BF341D48BC}" dt="2023-02-09T16:20:29.183" v="2756" actId="313"/>
          <ac:spMkLst>
            <pc:docMk/>
            <pc:sldMk cId="454448841" sldId="265"/>
            <ac:spMk id="3" creationId="{679DB33A-AE26-50F1-60E2-C31AEA690386}"/>
          </ac:spMkLst>
        </pc:spChg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4022308436" sldId="267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4157232399" sldId="268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1056209846" sldId="269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1546190844" sldId="270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1503471658" sldId="271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2841292947" sldId="272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1709196070" sldId="273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584643202" sldId="274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2907120063" sldId="275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720363193" sldId="277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4137460856" sldId="278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3640961471" sldId="279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2722525546" sldId="280"/>
        </pc:sldMkLst>
      </pc:sldChg>
      <pc:sldChg chg="del">
        <pc:chgData name="Andrea Chierici" userId="34a2aad2-b3b6-4020-baab-b1585643c7ad" providerId="ADAL" clId="{4846B73A-3C82-46E1-AA40-05BF341D48BC}" dt="2023-02-06T16:00:58.075" v="49" actId="47"/>
        <pc:sldMkLst>
          <pc:docMk/>
          <pc:sldMk cId="561528316" sldId="281"/>
        </pc:sldMkLst>
      </pc:sldChg>
    </pc:docChg>
  </pc:docChgLst>
  <pc:docChgLst>
    <pc:chgData name="Andrea Chierici" userId="34a2aad2-b3b6-4020-baab-b1585643c7ad" providerId="ADAL" clId="{298A2ADF-0BA5-44E3-AC95-84D50E8D4FED}"/>
    <pc:docChg chg="custSel addSld modSld">
      <pc:chgData name="Andrea Chierici" userId="34a2aad2-b3b6-4020-baab-b1585643c7ad" providerId="ADAL" clId="{298A2ADF-0BA5-44E3-AC95-84D50E8D4FED}" dt="2023-03-02T09:25:42.513" v="413" actId="20577"/>
      <pc:docMkLst>
        <pc:docMk/>
      </pc:docMkLst>
      <pc:sldChg chg="modSp mod">
        <pc:chgData name="Andrea Chierici" userId="34a2aad2-b3b6-4020-baab-b1585643c7ad" providerId="ADAL" clId="{298A2ADF-0BA5-44E3-AC95-84D50E8D4FED}" dt="2023-03-02T09:20:44.172" v="1" actId="313"/>
        <pc:sldMkLst>
          <pc:docMk/>
          <pc:sldMk cId="454448841" sldId="265"/>
        </pc:sldMkLst>
        <pc:spChg chg="mod">
          <ac:chgData name="Andrea Chierici" userId="34a2aad2-b3b6-4020-baab-b1585643c7ad" providerId="ADAL" clId="{298A2ADF-0BA5-44E3-AC95-84D50E8D4FED}" dt="2023-03-02T09:20:44.172" v="1" actId="313"/>
          <ac:spMkLst>
            <pc:docMk/>
            <pc:sldMk cId="454448841" sldId="265"/>
            <ac:spMk id="3" creationId="{679DB33A-AE26-50F1-60E2-C31AEA690386}"/>
          </ac:spMkLst>
        </pc:spChg>
      </pc:sldChg>
      <pc:sldChg chg="modSp new mod">
        <pc:chgData name="Andrea Chierici" userId="34a2aad2-b3b6-4020-baab-b1585643c7ad" providerId="ADAL" clId="{298A2ADF-0BA5-44E3-AC95-84D50E8D4FED}" dt="2023-03-02T09:25:42.513" v="413" actId="20577"/>
        <pc:sldMkLst>
          <pc:docMk/>
          <pc:sldMk cId="771668842" sldId="266"/>
        </pc:sldMkLst>
        <pc:spChg chg="mod">
          <ac:chgData name="Andrea Chierici" userId="34a2aad2-b3b6-4020-baab-b1585643c7ad" providerId="ADAL" clId="{298A2ADF-0BA5-44E3-AC95-84D50E8D4FED}" dt="2023-03-02T09:25:42.513" v="413" actId="20577"/>
          <ac:spMkLst>
            <pc:docMk/>
            <pc:sldMk cId="771668842" sldId="266"/>
            <ac:spMk id="2" creationId="{E306B67E-D187-5CF4-5842-17E3F233EEE5}"/>
          </ac:spMkLst>
        </pc:spChg>
        <pc:spChg chg="mod">
          <ac:chgData name="Andrea Chierici" userId="34a2aad2-b3b6-4020-baab-b1585643c7ad" providerId="ADAL" clId="{298A2ADF-0BA5-44E3-AC95-84D50E8D4FED}" dt="2023-03-02T09:25:28.686" v="376" actId="790"/>
          <ac:spMkLst>
            <pc:docMk/>
            <pc:sldMk cId="771668842" sldId="266"/>
            <ac:spMk id="3" creationId="{44B1F600-CA20-F4A9-F00C-5991A7801904}"/>
          </ac:spMkLst>
        </pc:spChg>
      </pc:sldChg>
    </pc:docChg>
  </pc:docChgLst>
  <pc:docChgLst>
    <pc:chgData name="Andrea Chierici" userId="34a2aad2-b3b6-4020-baab-b1585643c7ad" providerId="ADAL" clId="{CED8B467-912C-4CA3-AF05-A1555DFAC289}"/>
    <pc:docChg chg="custSel addSld modSld sldOrd modMainMaster">
      <pc:chgData name="Andrea Chierici" userId="34a2aad2-b3b6-4020-baab-b1585643c7ad" providerId="ADAL" clId="{CED8B467-912C-4CA3-AF05-A1555DFAC289}" dt="2022-05-24T21:56:30.262" v="305" actId="20577"/>
      <pc:docMkLst>
        <pc:docMk/>
      </pc:docMkLst>
      <pc:sldChg chg="modSp mod">
        <pc:chgData name="Andrea Chierici" userId="34a2aad2-b3b6-4020-baab-b1585643c7ad" providerId="ADAL" clId="{CED8B467-912C-4CA3-AF05-A1555DFAC289}" dt="2022-05-24T14:25:43.196" v="283" actId="20577"/>
        <pc:sldMkLst>
          <pc:docMk/>
          <pc:sldMk cId="1787523192" sldId="257"/>
        </pc:sldMkLst>
        <pc:spChg chg="mod">
          <ac:chgData name="Andrea Chierici" userId="34a2aad2-b3b6-4020-baab-b1585643c7ad" providerId="ADAL" clId="{CED8B467-912C-4CA3-AF05-A1555DFAC289}" dt="2022-05-24T14:25:43.196" v="283" actId="20577"/>
          <ac:spMkLst>
            <pc:docMk/>
            <pc:sldMk cId="1787523192" sldId="257"/>
            <ac:spMk id="3" creationId="{00000000-0000-0000-0000-000000000000}"/>
          </ac:spMkLst>
        </pc:spChg>
      </pc:sldChg>
      <pc:sldChg chg="addSp modSp mod">
        <pc:chgData name="Andrea Chierici" userId="34a2aad2-b3b6-4020-baab-b1585643c7ad" providerId="ADAL" clId="{CED8B467-912C-4CA3-AF05-A1555DFAC289}" dt="2022-05-23T08:31:00.900" v="119" actId="1076"/>
        <pc:sldMkLst>
          <pc:docMk/>
          <pc:sldMk cId="4022308436" sldId="267"/>
        </pc:sldMkLst>
        <pc:spChg chg="mod">
          <ac:chgData name="Andrea Chierici" userId="34a2aad2-b3b6-4020-baab-b1585643c7ad" providerId="ADAL" clId="{CED8B467-912C-4CA3-AF05-A1555DFAC289}" dt="2022-05-23T08:30:52.086" v="118" actId="20577"/>
          <ac:spMkLst>
            <pc:docMk/>
            <pc:sldMk cId="4022308436" sldId="267"/>
            <ac:spMk id="3" creationId="{33E61486-2E10-4FD2-86A7-5F3DA95BE2DF}"/>
          </ac:spMkLst>
        </pc:spChg>
        <pc:picChg chg="add mod">
          <ac:chgData name="Andrea Chierici" userId="34a2aad2-b3b6-4020-baab-b1585643c7ad" providerId="ADAL" clId="{CED8B467-912C-4CA3-AF05-A1555DFAC289}" dt="2022-05-23T08:31:00.900" v="119" actId="1076"/>
          <ac:picMkLst>
            <pc:docMk/>
            <pc:sldMk cId="4022308436" sldId="267"/>
            <ac:picMk id="5" creationId="{984B1FB8-C451-6BE5-57C5-93BAD2165112}"/>
          </ac:picMkLst>
        </pc:picChg>
      </pc:sldChg>
      <pc:sldChg chg="modSp mod">
        <pc:chgData name="Andrea Chierici" userId="34a2aad2-b3b6-4020-baab-b1585643c7ad" providerId="ADAL" clId="{CED8B467-912C-4CA3-AF05-A1555DFAC289}" dt="2022-05-24T21:56:30.262" v="305" actId="20577"/>
        <pc:sldMkLst>
          <pc:docMk/>
          <pc:sldMk cId="4157232399" sldId="268"/>
        </pc:sldMkLst>
        <pc:graphicFrameChg chg="modGraphic">
          <ac:chgData name="Andrea Chierici" userId="34a2aad2-b3b6-4020-baab-b1585643c7ad" providerId="ADAL" clId="{CED8B467-912C-4CA3-AF05-A1555DFAC289}" dt="2022-05-24T21:56:30.262" v="305" actId="20577"/>
          <ac:graphicFrameMkLst>
            <pc:docMk/>
            <pc:sldMk cId="4157232399" sldId="268"/>
            <ac:graphicFrameMk id="4" creationId="{08ED01A3-BEC8-4DDB-B0AD-7DCE79611567}"/>
          </ac:graphicFrameMkLst>
        </pc:graphicFrameChg>
      </pc:sldChg>
      <pc:sldChg chg="addSp modSp mod modAnim">
        <pc:chgData name="Andrea Chierici" userId="34a2aad2-b3b6-4020-baab-b1585643c7ad" providerId="ADAL" clId="{CED8B467-912C-4CA3-AF05-A1555DFAC289}" dt="2022-05-23T09:01:48.814" v="172"/>
        <pc:sldMkLst>
          <pc:docMk/>
          <pc:sldMk cId="1546190844" sldId="270"/>
        </pc:sldMkLst>
        <pc:picChg chg="add mod">
          <ac:chgData name="Andrea Chierici" userId="34a2aad2-b3b6-4020-baab-b1585643c7ad" providerId="ADAL" clId="{CED8B467-912C-4CA3-AF05-A1555DFAC289}" dt="2022-05-23T09:01:44.462" v="171" actId="1076"/>
          <ac:picMkLst>
            <pc:docMk/>
            <pc:sldMk cId="1546190844" sldId="270"/>
            <ac:picMk id="4" creationId="{013110D7-E96F-3CE9-8B9C-88BE3B3C6A46}"/>
          </ac:picMkLst>
        </pc:picChg>
        <pc:picChg chg="mod">
          <ac:chgData name="Andrea Chierici" userId="34a2aad2-b3b6-4020-baab-b1585643c7ad" providerId="ADAL" clId="{CED8B467-912C-4CA3-AF05-A1555DFAC289}" dt="2022-05-23T09:01:28.092" v="168" actId="14100"/>
          <ac:picMkLst>
            <pc:docMk/>
            <pc:sldMk cId="1546190844" sldId="270"/>
            <ac:picMk id="5" creationId="{EEB613B4-4D63-42F1-9B50-84F615F1D6D8}"/>
          </ac:picMkLst>
        </pc:picChg>
      </pc:sldChg>
      <pc:sldChg chg="modSp mod">
        <pc:chgData name="Andrea Chierici" userId="34a2aad2-b3b6-4020-baab-b1585643c7ad" providerId="ADAL" clId="{CED8B467-912C-4CA3-AF05-A1555DFAC289}" dt="2022-05-23T08:16:10.278" v="28" actId="207"/>
        <pc:sldMkLst>
          <pc:docMk/>
          <pc:sldMk cId="1503471658" sldId="271"/>
        </pc:sldMkLst>
        <pc:spChg chg="mod">
          <ac:chgData name="Andrea Chierici" userId="34a2aad2-b3b6-4020-baab-b1585643c7ad" providerId="ADAL" clId="{CED8B467-912C-4CA3-AF05-A1555DFAC289}" dt="2022-05-23T08:16:10.278" v="28" actId="207"/>
          <ac:spMkLst>
            <pc:docMk/>
            <pc:sldMk cId="1503471658" sldId="271"/>
            <ac:spMk id="3" creationId="{187412DF-1913-45F4-B199-0CB649CDB5AF}"/>
          </ac:spMkLst>
        </pc:spChg>
      </pc:sldChg>
      <pc:sldChg chg="addSp modSp mod ord">
        <pc:chgData name="Andrea Chierici" userId="34a2aad2-b3b6-4020-baab-b1585643c7ad" providerId="ADAL" clId="{CED8B467-912C-4CA3-AF05-A1555DFAC289}" dt="2022-05-23T09:06:26.925" v="231"/>
        <pc:sldMkLst>
          <pc:docMk/>
          <pc:sldMk cId="1709196070" sldId="273"/>
        </pc:sldMkLst>
        <pc:spChg chg="mod">
          <ac:chgData name="Andrea Chierici" userId="34a2aad2-b3b6-4020-baab-b1585643c7ad" providerId="ADAL" clId="{CED8B467-912C-4CA3-AF05-A1555DFAC289}" dt="2022-05-23T08:24:20.565" v="112" actId="790"/>
          <ac:spMkLst>
            <pc:docMk/>
            <pc:sldMk cId="1709196070" sldId="273"/>
            <ac:spMk id="2" creationId="{AE48B041-3505-4B29-591F-0F8B0E4D998C}"/>
          </ac:spMkLst>
        </pc:spChg>
        <pc:spChg chg="mod">
          <ac:chgData name="Andrea Chierici" userId="34a2aad2-b3b6-4020-baab-b1585643c7ad" providerId="ADAL" clId="{CED8B467-912C-4CA3-AF05-A1555DFAC289}" dt="2022-05-23T08:14:43.535" v="27" actId="20577"/>
          <ac:spMkLst>
            <pc:docMk/>
            <pc:sldMk cId="1709196070" sldId="273"/>
            <ac:spMk id="3" creationId="{065D4196-99ED-CC05-6D06-C9D231A62E60}"/>
          </ac:spMkLst>
        </pc:spChg>
        <pc:picChg chg="add mod">
          <ac:chgData name="Andrea Chierici" userId="34a2aad2-b3b6-4020-baab-b1585643c7ad" providerId="ADAL" clId="{CED8B467-912C-4CA3-AF05-A1555DFAC289}" dt="2022-05-23T09:04:21.597" v="182" actId="1076"/>
          <ac:picMkLst>
            <pc:docMk/>
            <pc:sldMk cId="1709196070" sldId="273"/>
            <ac:picMk id="8" creationId="{33CC50F3-193B-42A8-0FEA-7D0F114CBCA8}"/>
          </ac:picMkLst>
        </pc:picChg>
        <pc:picChg chg="add mod">
          <ac:chgData name="Andrea Chierici" userId="34a2aad2-b3b6-4020-baab-b1585643c7ad" providerId="ADAL" clId="{CED8B467-912C-4CA3-AF05-A1555DFAC289}" dt="2022-05-23T09:04:17.832" v="181" actId="1076"/>
          <ac:picMkLst>
            <pc:docMk/>
            <pc:sldMk cId="1709196070" sldId="273"/>
            <ac:picMk id="10" creationId="{D9BAEB77-EE43-4B0F-5EC9-014884D956C0}"/>
          </ac:picMkLst>
        </pc:picChg>
        <pc:picChg chg="add mod">
          <ac:chgData name="Andrea Chierici" userId="34a2aad2-b3b6-4020-baab-b1585643c7ad" providerId="ADAL" clId="{CED8B467-912C-4CA3-AF05-A1555DFAC289}" dt="2022-05-23T09:04:32.279" v="184" actId="1076"/>
          <ac:picMkLst>
            <pc:docMk/>
            <pc:sldMk cId="1709196070" sldId="273"/>
            <ac:picMk id="12" creationId="{2884FCE4-02DD-A86D-A626-FA6B7CDCC26F}"/>
          </ac:picMkLst>
        </pc:picChg>
      </pc:sldChg>
      <pc:sldChg chg="addSp delSp modSp mod">
        <pc:chgData name="Andrea Chierici" userId="34a2aad2-b3b6-4020-baab-b1585643c7ad" providerId="ADAL" clId="{CED8B467-912C-4CA3-AF05-A1555DFAC289}" dt="2022-05-23T08:57:49.028" v="158" actId="403"/>
        <pc:sldMkLst>
          <pc:docMk/>
          <pc:sldMk cId="2907120063" sldId="275"/>
        </pc:sldMkLst>
        <pc:spChg chg="mod">
          <ac:chgData name="Andrea Chierici" userId="34a2aad2-b3b6-4020-baab-b1585643c7ad" providerId="ADAL" clId="{CED8B467-912C-4CA3-AF05-A1555DFAC289}" dt="2022-05-23T08:57:49.028" v="158" actId="403"/>
          <ac:spMkLst>
            <pc:docMk/>
            <pc:sldMk cId="2907120063" sldId="275"/>
            <ac:spMk id="2" creationId="{00000000-0000-0000-0000-000000000000}"/>
          </ac:spMkLst>
        </pc:spChg>
        <pc:spChg chg="del">
          <ac:chgData name="Andrea Chierici" userId="34a2aad2-b3b6-4020-baab-b1585643c7ad" providerId="ADAL" clId="{CED8B467-912C-4CA3-AF05-A1555DFAC289}" dt="2022-05-23T08:57:09.679" v="150" actId="478"/>
          <ac:spMkLst>
            <pc:docMk/>
            <pc:sldMk cId="2907120063" sldId="275"/>
            <ac:spMk id="5" creationId="{4B5CF690-9D8E-E0FB-76EE-BCD6A2ADBC34}"/>
          </ac:spMkLst>
        </pc:spChg>
        <pc:picChg chg="add mod">
          <ac:chgData name="Andrea Chierici" userId="34a2aad2-b3b6-4020-baab-b1585643c7ad" providerId="ADAL" clId="{CED8B467-912C-4CA3-AF05-A1555DFAC289}" dt="2022-05-23T08:57:35.534" v="155" actId="1076"/>
          <ac:picMkLst>
            <pc:docMk/>
            <pc:sldMk cId="2907120063" sldId="275"/>
            <ac:picMk id="4" creationId="{343FD66F-EBF3-0B1F-204E-5529AE05E83D}"/>
          </ac:picMkLst>
        </pc:picChg>
      </pc:sldChg>
      <pc:sldChg chg="addSp modSp mod">
        <pc:chgData name="Andrea Chierici" userId="34a2aad2-b3b6-4020-baab-b1585643c7ad" providerId="ADAL" clId="{CED8B467-912C-4CA3-AF05-A1555DFAC289}" dt="2022-05-23T09:10:26.345" v="275" actId="207"/>
        <pc:sldMkLst>
          <pc:docMk/>
          <pc:sldMk cId="720363193" sldId="277"/>
        </pc:sldMkLst>
        <pc:spChg chg="mod">
          <ac:chgData name="Andrea Chierici" userId="34a2aad2-b3b6-4020-baab-b1585643c7ad" providerId="ADAL" clId="{CED8B467-912C-4CA3-AF05-A1555DFAC289}" dt="2022-05-23T09:10:26.345" v="275" actId="207"/>
          <ac:spMkLst>
            <pc:docMk/>
            <pc:sldMk cId="720363193" sldId="277"/>
            <ac:spMk id="3" creationId="{D19CFD77-36D6-D606-291B-D40CB328705E}"/>
          </ac:spMkLst>
        </pc:spChg>
        <pc:picChg chg="add mod">
          <ac:chgData name="Andrea Chierici" userId="34a2aad2-b3b6-4020-baab-b1585643c7ad" providerId="ADAL" clId="{CED8B467-912C-4CA3-AF05-A1555DFAC289}" dt="2022-05-23T08:52:47.224" v="149" actId="1076"/>
          <ac:picMkLst>
            <pc:docMk/>
            <pc:sldMk cId="720363193" sldId="277"/>
            <ac:picMk id="8" creationId="{32D756C0-E4F9-8EDF-750E-84240217F78F}"/>
          </ac:picMkLst>
        </pc:picChg>
      </pc:sldChg>
      <pc:sldChg chg="modSp mod ord modAnim">
        <pc:chgData name="Andrea Chierici" userId="34a2aad2-b3b6-4020-baab-b1585643c7ad" providerId="ADAL" clId="{CED8B467-912C-4CA3-AF05-A1555DFAC289}" dt="2022-05-24T14:27:03.866" v="297" actId="20577"/>
        <pc:sldMkLst>
          <pc:docMk/>
          <pc:sldMk cId="3640961471" sldId="279"/>
        </pc:sldMkLst>
        <pc:spChg chg="mod">
          <ac:chgData name="Andrea Chierici" userId="34a2aad2-b3b6-4020-baab-b1585643c7ad" providerId="ADAL" clId="{CED8B467-912C-4CA3-AF05-A1555DFAC289}" dt="2022-05-24T14:27:03.866" v="297" actId="20577"/>
          <ac:spMkLst>
            <pc:docMk/>
            <pc:sldMk cId="3640961471" sldId="279"/>
            <ac:spMk id="3" creationId="{18D360AE-FF12-CA17-34D1-75D5A046C201}"/>
          </ac:spMkLst>
        </pc:spChg>
      </pc:sldChg>
      <pc:sldChg chg="addSp delSp modSp new mod ord">
        <pc:chgData name="Andrea Chierici" userId="34a2aad2-b3b6-4020-baab-b1585643c7ad" providerId="ADAL" clId="{CED8B467-912C-4CA3-AF05-A1555DFAC289}" dt="2022-05-23T09:13:59.963" v="282" actId="1076"/>
        <pc:sldMkLst>
          <pc:docMk/>
          <pc:sldMk cId="561528316" sldId="281"/>
        </pc:sldMkLst>
        <pc:spChg chg="del">
          <ac:chgData name="Andrea Chierici" userId="34a2aad2-b3b6-4020-baab-b1585643c7ad" providerId="ADAL" clId="{CED8B467-912C-4CA3-AF05-A1555DFAC289}" dt="2022-05-23T08:44:40.449" v="135" actId="478"/>
          <ac:spMkLst>
            <pc:docMk/>
            <pc:sldMk cId="561528316" sldId="281"/>
            <ac:spMk id="3" creationId="{E933496C-C8AE-6597-04A1-6617C85B0A86}"/>
          </ac:spMkLst>
        </pc:spChg>
        <pc:picChg chg="add mod">
          <ac:chgData name="Andrea Chierici" userId="34a2aad2-b3b6-4020-baab-b1585643c7ad" providerId="ADAL" clId="{CED8B467-912C-4CA3-AF05-A1555DFAC289}" dt="2022-05-23T09:13:42.241" v="276" actId="1076"/>
          <ac:picMkLst>
            <pc:docMk/>
            <pc:sldMk cId="561528316" sldId="281"/>
            <ac:picMk id="8" creationId="{C514735D-9C31-86C0-3FE8-CD5F171B71E9}"/>
          </ac:picMkLst>
        </pc:picChg>
        <pc:picChg chg="add mod">
          <ac:chgData name="Andrea Chierici" userId="34a2aad2-b3b6-4020-baab-b1585643c7ad" providerId="ADAL" clId="{CED8B467-912C-4CA3-AF05-A1555DFAC289}" dt="2022-05-23T09:13:59.963" v="282" actId="1076"/>
          <ac:picMkLst>
            <pc:docMk/>
            <pc:sldMk cId="561528316" sldId="281"/>
            <ac:picMk id="10" creationId="{6DAB157E-C3E0-413E-86AB-B72A04124E90}"/>
          </ac:picMkLst>
        </pc:picChg>
      </pc:sldChg>
      <pc:sldMasterChg chg="modSldLayout">
        <pc:chgData name="Andrea Chierici" userId="34a2aad2-b3b6-4020-baab-b1585643c7ad" providerId="ADAL" clId="{CED8B467-912C-4CA3-AF05-A1555DFAC289}" dt="2022-05-23T08:22:09.208" v="93" actId="14100"/>
        <pc:sldMasterMkLst>
          <pc:docMk/>
          <pc:sldMasterMk cId="4097310427" sldId="2147483648"/>
        </pc:sldMasterMkLst>
        <pc:sldLayoutChg chg="modSp mod">
          <pc:chgData name="Andrea Chierici" userId="34a2aad2-b3b6-4020-baab-b1585643c7ad" providerId="ADAL" clId="{CED8B467-912C-4CA3-AF05-A1555DFAC289}" dt="2022-05-23T08:22:02.853" v="91" actId="14100"/>
          <pc:sldLayoutMkLst>
            <pc:docMk/>
            <pc:sldMasterMk cId="4097310427" sldId="2147483648"/>
            <pc:sldLayoutMk cId="2433109738" sldId="2147483649"/>
          </pc:sldLayoutMkLst>
          <pc:picChg chg="mod">
            <ac:chgData name="Andrea Chierici" userId="34a2aad2-b3b6-4020-baab-b1585643c7ad" providerId="ADAL" clId="{CED8B467-912C-4CA3-AF05-A1555DFAC289}" dt="2022-05-23T08:22:02.853" v="91" actId="14100"/>
            <ac:picMkLst>
              <pc:docMk/>
              <pc:sldMasterMk cId="4097310427" sldId="2147483648"/>
              <pc:sldLayoutMk cId="2433109738" sldId="2147483649"/>
              <ac:picMk id="9" creationId="{00000000-0000-0000-0000-000000000000}"/>
            </ac:picMkLst>
          </pc:picChg>
        </pc:sldLayoutChg>
        <pc:sldLayoutChg chg="modSp mod">
          <pc:chgData name="Andrea Chierici" userId="34a2aad2-b3b6-4020-baab-b1585643c7ad" providerId="ADAL" clId="{CED8B467-912C-4CA3-AF05-A1555DFAC289}" dt="2022-05-23T08:22:09.208" v="93" actId="14100"/>
          <pc:sldLayoutMkLst>
            <pc:docMk/>
            <pc:sldMasterMk cId="4097310427" sldId="2147483648"/>
            <pc:sldLayoutMk cId="474813739" sldId="2147483650"/>
          </pc:sldLayoutMkLst>
          <pc:picChg chg="mod">
            <ac:chgData name="Andrea Chierici" userId="34a2aad2-b3b6-4020-baab-b1585643c7ad" providerId="ADAL" clId="{CED8B467-912C-4CA3-AF05-A1555DFAC289}" dt="2022-05-23T08:22:09.208" v="93" actId="14100"/>
            <ac:picMkLst>
              <pc:docMk/>
              <pc:sldMasterMk cId="4097310427" sldId="2147483648"/>
              <pc:sldLayoutMk cId="474813739" sldId="2147483650"/>
              <ac:picMk id="9" creationId="{00000000-0000-0000-0000-000000000000}"/>
            </ac:picMkLst>
          </pc:picChg>
        </pc:sldLayoutChg>
      </pc:sldMasterChg>
    </pc:docChg>
  </pc:docChgLst>
  <pc:docChgLst>
    <pc:chgData name="Andrea Chierici" userId="34a2aad2-b3b6-4020-baab-b1585643c7ad" providerId="ADAL" clId="{A2655609-4C69-407D-A1B6-BD87AA07E4ED}"/>
    <pc:docChg chg="custSel modSld">
      <pc:chgData name="Andrea Chierici" userId="34a2aad2-b3b6-4020-baab-b1585643c7ad" providerId="ADAL" clId="{A2655609-4C69-407D-A1B6-BD87AA07E4ED}" dt="2023-05-19T09:43:40.168" v="28" actId="478"/>
      <pc:docMkLst>
        <pc:docMk/>
      </pc:docMkLst>
      <pc:sldChg chg="addSp modSp mod">
        <pc:chgData name="Andrea Chierici" userId="34a2aad2-b3b6-4020-baab-b1585643c7ad" providerId="ADAL" clId="{A2655609-4C69-407D-A1B6-BD87AA07E4ED}" dt="2023-05-19T09:40:07.609" v="16" actId="167"/>
        <pc:sldMkLst>
          <pc:docMk/>
          <pc:sldMk cId="838273821" sldId="286"/>
        </pc:sldMkLst>
        <pc:spChg chg="mod">
          <ac:chgData name="Andrea Chierici" userId="34a2aad2-b3b6-4020-baab-b1585643c7ad" providerId="ADAL" clId="{A2655609-4C69-407D-A1B6-BD87AA07E4ED}" dt="2023-05-19T09:38:25.170" v="10" actId="20577"/>
          <ac:spMkLst>
            <pc:docMk/>
            <pc:sldMk cId="838273821" sldId="286"/>
            <ac:spMk id="3" creationId="{70AB52D0-8674-3D42-75C5-6042AF39D605}"/>
          </ac:spMkLst>
        </pc:spChg>
        <pc:picChg chg="add mod ord">
          <ac:chgData name="Andrea Chierici" userId="34a2aad2-b3b6-4020-baab-b1585643c7ad" providerId="ADAL" clId="{A2655609-4C69-407D-A1B6-BD87AA07E4ED}" dt="2023-05-19T09:40:07.609" v="16" actId="167"/>
          <ac:picMkLst>
            <pc:docMk/>
            <pc:sldMk cId="838273821" sldId="286"/>
            <ac:picMk id="7" creationId="{F6846677-BFA7-2743-FC4C-B324128952D7}"/>
          </ac:picMkLst>
        </pc:picChg>
      </pc:sldChg>
      <pc:sldChg chg="addSp delSp modSp mod">
        <pc:chgData name="Andrea Chierici" userId="34a2aad2-b3b6-4020-baab-b1585643c7ad" providerId="ADAL" clId="{A2655609-4C69-407D-A1B6-BD87AA07E4ED}" dt="2023-05-15T10:49:36.860" v="7" actId="1076"/>
        <pc:sldMkLst>
          <pc:docMk/>
          <pc:sldMk cId="3291612361" sldId="287"/>
        </pc:sldMkLst>
        <pc:picChg chg="add mod">
          <ac:chgData name="Andrea Chierici" userId="34a2aad2-b3b6-4020-baab-b1585643c7ad" providerId="ADAL" clId="{A2655609-4C69-407D-A1B6-BD87AA07E4ED}" dt="2023-05-15T10:49:36.860" v="7" actId="1076"/>
          <ac:picMkLst>
            <pc:docMk/>
            <pc:sldMk cId="3291612361" sldId="287"/>
            <ac:picMk id="6" creationId="{8EBBC6FA-C8B5-274F-A054-D1B4941226CE}"/>
          </ac:picMkLst>
        </pc:picChg>
        <pc:picChg chg="del mod">
          <ac:chgData name="Andrea Chierici" userId="34a2aad2-b3b6-4020-baab-b1585643c7ad" providerId="ADAL" clId="{A2655609-4C69-407D-A1B6-BD87AA07E4ED}" dt="2023-05-15T10:49:26.590" v="3" actId="478"/>
          <ac:picMkLst>
            <pc:docMk/>
            <pc:sldMk cId="3291612361" sldId="287"/>
            <ac:picMk id="10" creationId="{E61BEE63-42F6-3D23-6379-045E666A7380}"/>
          </ac:picMkLst>
        </pc:picChg>
      </pc:sldChg>
      <pc:sldChg chg="modSp mod">
        <pc:chgData name="Andrea Chierici" userId="34a2aad2-b3b6-4020-baab-b1585643c7ad" providerId="ADAL" clId="{A2655609-4C69-407D-A1B6-BD87AA07E4ED}" dt="2023-05-19T09:40:29.994" v="17" actId="29295"/>
        <pc:sldMkLst>
          <pc:docMk/>
          <pc:sldMk cId="639333442" sldId="290"/>
        </pc:sldMkLst>
        <pc:picChg chg="mod">
          <ac:chgData name="Andrea Chierici" userId="34a2aad2-b3b6-4020-baab-b1585643c7ad" providerId="ADAL" clId="{A2655609-4C69-407D-A1B6-BD87AA07E4ED}" dt="2023-05-19T09:40:29.994" v="17" actId="29295"/>
          <ac:picMkLst>
            <pc:docMk/>
            <pc:sldMk cId="639333442" sldId="290"/>
            <ac:picMk id="6" creationId="{AE77624D-D4A7-F6F5-7F4C-8AC86F8F5602}"/>
          </ac:picMkLst>
        </pc:picChg>
      </pc:sldChg>
      <pc:sldChg chg="modSp mod">
        <pc:chgData name="Andrea Chierici" userId="34a2aad2-b3b6-4020-baab-b1585643c7ad" providerId="ADAL" clId="{A2655609-4C69-407D-A1B6-BD87AA07E4ED}" dt="2023-05-19T09:42:07.539" v="18" actId="1076"/>
        <pc:sldMkLst>
          <pc:docMk/>
          <pc:sldMk cId="3030291885" sldId="291"/>
        </pc:sldMkLst>
        <pc:picChg chg="mod">
          <ac:chgData name="Andrea Chierici" userId="34a2aad2-b3b6-4020-baab-b1585643c7ad" providerId="ADAL" clId="{A2655609-4C69-407D-A1B6-BD87AA07E4ED}" dt="2023-05-19T09:42:07.539" v="18" actId="1076"/>
          <ac:picMkLst>
            <pc:docMk/>
            <pc:sldMk cId="3030291885" sldId="291"/>
            <ac:picMk id="8" creationId="{71E7D5E7-CC9C-A5A3-CBBA-2BAEF9C995E8}"/>
          </ac:picMkLst>
        </pc:picChg>
      </pc:sldChg>
      <pc:sldChg chg="addSp delSp modSp mod">
        <pc:chgData name="Andrea Chierici" userId="34a2aad2-b3b6-4020-baab-b1585643c7ad" providerId="ADAL" clId="{A2655609-4C69-407D-A1B6-BD87AA07E4ED}" dt="2023-05-19T09:43:40.168" v="28" actId="478"/>
        <pc:sldMkLst>
          <pc:docMk/>
          <pc:sldMk cId="1004489828" sldId="292"/>
        </pc:sldMkLst>
        <pc:picChg chg="add del mod ord">
          <ac:chgData name="Andrea Chierici" userId="34a2aad2-b3b6-4020-baab-b1585643c7ad" providerId="ADAL" clId="{A2655609-4C69-407D-A1B6-BD87AA07E4ED}" dt="2023-05-19T09:43:40.168" v="28" actId="478"/>
          <ac:picMkLst>
            <pc:docMk/>
            <pc:sldMk cId="1004489828" sldId="292"/>
            <ac:picMk id="7" creationId="{E614B4B8-D899-2162-2761-A07B3F4F03EF}"/>
          </ac:picMkLst>
        </pc:picChg>
      </pc:sldChg>
    </pc:docChg>
  </pc:docChgLst>
  <pc:docChgLst>
    <pc:chgData name="Andrea Chierici" userId="34a2aad2-b3b6-4020-baab-b1585643c7ad" providerId="ADAL" clId="{999BE7C9-AAA2-4F78-8C38-E88281C217AA}"/>
    <pc:docChg chg="undo custSel addSld delSld modSld sldOrd">
      <pc:chgData name="Andrea Chierici" userId="34a2aad2-b3b6-4020-baab-b1585643c7ad" providerId="ADAL" clId="{999BE7C9-AAA2-4F78-8C38-E88281C217AA}" dt="2023-04-12T21:03:04.633" v="267" actId="20577"/>
      <pc:docMkLst>
        <pc:docMk/>
      </pc:docMkLst>
      <pc:sldChg chg="modSp mod">
        <pc:chgData name="Andrea Chierici" userId="34a2aad2-b3b6-4020-baab-b1585643c7ad" providerId="ADAL" clId="{999BE7C9-AAA2-4F78-8C38-E88281C217AA}" dt="2023-04-12T20:32:20.911" v="40" actId="20577"/>
        <pc:sldMkLst>
          <pc:docMk/>
          <pc:sldMk cId="3528133802" sldId="256"/>
        </pc:sldMkLst>
        <pc:spChg chg="mod">
          <ac:chgData name="Andrea Chierici" userId="34a2aad2-b3b6-4020-baab-b1585643c7ad" providerId="ADAL" clId="{999BE7C9-AAA2-4F78-8C38-E88281C217AA}" dt="2023-04-12T20:32:20.911" v="40" actId="20577"/>
          <ac:spMkLst>
            <pc:docMk/>
            <pc:sldMk cId="3528133802" sldId="256"/>
            <ac:spMk id="2" creationId="{00000000-0000-0000-0000-000000000000}"/>
          </ac:spMkLst>
        </pc:spChg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872601373" sldId="257"/>
        </pc:sldMkLst>
      </pc:sldChg>
      <pc:sldChg chg="addSp delSp modSp new mod">
        <pc:chgData name="Andrea Chierici" userId="34a2aad2-b3b6-4020-baab-b1585643c7ad" providerId="ADAL" clId="{999BE7C9-AAA2-4F78-8C38-E88281C217AA}" dt="2023-04-12T20:38:35.365" v="57" actId="962"/>
        <pc:sldMkLst>
          <pc:docMk/>
          <pc:sldMk cId="1822745735" sldId="257"/>
        </pc:sldMkLst>
        <pc:spChg chg="mod">
          <ac:chgData name="Andrea Chierici" userId="34a2aad2-b3b6-4020-baab-b1585643c7ad" providerId="ADAL" clId="{999BE7C9-AAA2-4F78-8C38-E88281C217AA}" dt="2023-04-12T20:32:34.844" v="47" actId="20577"/>
          <ac:spMkLst>
            <pc:docMk/>
            <pc:sldMk cId="1822745735" sldId="257"/>
            <ac:spMk id="2" creationId="{06682079-EC2C-043B-33D1-D9D2727145EB}"/>
          </ac:spMkLst>
        </pc:spChg>
        <pc:spChg chg="del">
          <ac:chgData name="Andrea Chierici" userId="34a2aad2-b3b6-4020-baab-b1585643c7ad" providerId="ADAL" clId="{999BE7C9-AAA2-4F78-8C38-E88281C217AA}" dt="2023-04-12T20:38:33.486" v="55"/>
          <ac:spMkLst>
            <pc:docMk/>
            <pc:sldMk cId="1822745735" sldId="257"/>
            <ac:spMk id="3" creationId="{67FEB70D-EC36-A17A-5B7A-8673C739ADB5}"/>
          </ac:spMkLst>
        </pc:spChg>
        <pc:picChg chg="add mod">
          <ac:chgData name="Andrea Chierici" userId="34a2aad2-b3b6-4020-baab-b1585643c7ad" providerId="ADAL" clId="{999BE7C9-AAA2-4F78-8C38-E88281C217AA}" dt="2023-04-12T20:38:35.365" v="57" actId="962"/>
          <ac:picMkLst>
            <pc:docMk/>
            <pc:sldMk cId="1822745735" sldId="257"/>
            <ac:picMk id="7" creationId="{C222CA33-2002-8FE5-7370-42A69F29A84B}"/>
          </ac:picMkLst>
        </pc:picChg>
      </pc:sldChg>
      <pc:sldChg chg="modSp add mod">
        <pc:chgData name="Andrea Chierici" userId="34a2aad2-b3b6-4020-baab-b1585643c7ad" providerId="ADAL" clId="{999BE7C9-AAA2-4F78-8C38-E88281C217AA}" dt="2023-04-12T20:32:44.833" v="54" actId="20577"/>
        <pc:sldMkLst>
          <pc:docMk/>
          <pc:sldMk cId="2965900875" sldId="258"/>
        </pc:sldMkLst>
        <pc:spChg chg="mod">
          <ac:chgData name="Andrea Chierici" userId="34a2aad2-b3b6-4020-baab-b1585643c7ad" providerId="ADAL" clId="{999BE7C9-AAA2-4F78-8C38-E88281C217AA}" dt="2023-04-12T20:32:42.286" v="53" actId="20577"/>
          <ac:spMkLst>
            <pc:docMk/>
            <pc:sldMk cId="2965900875" sldId="258"/>
            <ac:spMk id="2" creationId="{00000000-0000-0000-0000-000000000000}"/>
          </ac:spMkLst>
        </pc:spChg>
        <pc:spChg chg="mod">
          <ac:chgData name="Andrea Chierici" userId="34a2aad2-b3b6-4020-baab-b1585643c7ad" providerId="ADAL" clId="{999BE7C9-AAA2-4F78-8C38-E88281C217AA}" dt="2023-04-12T20:32:44.833" v="54" actId="20577"/>
          <ac:spMkLst>
            <pc:docMk/>
            <pc:sldMk cId="2965900875" sldId="258"/>
            <ac:spMk id="3" creationId="{00000000-0000-0000-0000-000000000000}"/>
          </ac:spMkLst>
        </pc:spChg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3300001400" sldId="258"/>
        </pc:sldMkLst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2911036124" sldId="259"/>
        </pc:sldMkLst>
      </pc:sldChg>
      <pc:sldChg chg="addSp delSp modSp new mod">
        <pc:chgData name="Andrea Chierici" userId="34a2aad2-b3b6-4020-baab-b1585643c7ad" providerId="ADAL" clId="{999BE7C9-AAA2-4F78-8C38-E88281C217AA}" dt="2023-04-12T20:39:32.610" v="61" actId="962"/>
        <pc:sldMkLst>
          <pc:docMk/>
          <pc:sldMk cId="4094722908" sldId="259"/>
        </pc:sldMkLst>
        <pc:spChg chg="del">
          <ac:chgData name="Andrea Chierici" userId="34a2aad2-b3b6-4020-baab-b1585643c7ad" providerId="ADAL" clId="{999BE7C9-AAA2-4F78-8C38-E88281C217AA}" dt="2023-04-12T20:39:31.614" v="59"/>
          <ac:spMkLst>
            <pc:docMk/>
            <pc:sldMk cId="4094722908" sldId="259"/>
            <ac:spMk id="3" creationId="{6C3268D1-5D91-FFB3-E898-69117486DFCC}"/>
          </ac:spMkLst>
        </pc:spChg>
        <pc:picChg chg="add mod">
          <ac:chgData name="Andrea Chierici" userId="34a2aad2-b3b6-4020-baab-b1585643c7ad" providerId="ADAL" clId="{999BE7C9-AAA2-4F78-8C38-E88281C217AA}" dt="2023-04-12T20:39:32.610" v="61" actId="962"/>
          <ac:picMkLst>
            <pc:docMk/>
            <pc:sldMk cId="4094722908" sldId="259"/>
            <ac:picMk id="7" creationId="{4585DED4-B588-9E91-11F7-08D8E14E66B6}"/>
          </ac:picMkLst>
        </pc:picChg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457260291" sldId="260"/>
        </pc:sldMkLst>
      </pc:sldChg>
      <pc:sldChg chg="addSp delSp modSp new mod">
        <pc:chgData name="Andrea Chierici" userId="34a2aad2-b3b6-4020-baab-b1585643c7ad" providerId="ADAL" clId="{999BE7C9-AAA2-4F78-8C38-E88281C217AA}" dt="2023-04-12T20:41:44.763" v="68" actId="962"/>
        <pc:sldMkLst>
          <pc:docMk/>
          <pc:sldMk cId="4239753380" sldId="260"/>
        </pc:sldMkLst>
        <pc:spChg chg="del">
          <ac:chgData name="Andrea Chierici" userId="34a2aad2-b3b6-4020-baab-b1585643c7ad" providerId="ADAL" clId="{999BE7C9-AAA2-4F78-8C38-E88281C217AA}" dt="2023-04-12T20:41:43.381" v="66"/>
          <ac:spMkLst>
            <pc:docMk/>
            <pc:sldMk cId="4239753380" sldId="260"/>
            <ac:spMk id="3" creationId="{636E24CC-0125-CB34-1854-9BED275B7603}"/>
          </ac:spMkLst>
        </pc:spChg>
        <pc:picChg chg="add mod">
          <ac:chgData name="Andrea Chierici" userId="34a2aad2-b3b6-4020-baab-b1585643c7ad" providerId="ADAL" clId="{999BE7C9-AAA2-4F78-8C38-E88281C217AA}" dt="2023-04-12T20:41:44.763" v="68" actId="962"/>
          <ac:picMkLst>
            <pc:docMk/>
            <pc:sldMk cId="4239753380" sldId="260"/>
            <ac:picMk id="7" creationId="{CC442A43-8AFE-72F6-0961-CF9C2544AEEC}"/>
          </ac:picMkLst>
        </pc:picChg>
      </pc:sldChg>
      <pc:sldChg chg="addSp delSp modSp new mod ord">
        <pc:chgData name="Andrea Chierici" userId="34a2aad2-b3b6-4020-baab-b1585643c7ad" providerId="ADAL" clId="{999BE7C9-AAA2-4F78-8C38-E88281C217AA}" dt="2023-04-12T20:50:04.201" v="101" actId="20577"/>
        <pc:sldMkLst>
          <pc:docMk/>
          <pc:sldMk cId="4136940998" sldId="261"/>
        </pc:sldMkLst>
        <pc:spChg chg="mod">
          <ac:chgData name="Andrea Chierici" userId="34a2aad2-b3b6-4020-baab-b1585643c7ad" providerId="ADAL" clId="{999BE7C9-AAA2-4F78-8C38-E88281C217AA}" dt="2023-04-12T20:50:04.201" v="101" actId="20577"/>
          <ac:spMkLst>
            <pc:docMk/>
            <pc:sldMk cId="4136940998" sldId="261"/>
            <ac:spMk id="2" creationId="{CEAEF0D3-B490-E608-3B4B-C7A1B7A4C1B3}"/>
          </ac:spMkLst>
        </pc:spChg>
        <pc:spChg chg="del">
          <ac:chgData name="Andrea Chierici" userId="34a2aad2-b3b6-4020-baab-b1585643c7ad" providerId="ADAL" clId="{999BE7C9-AAA2-4F78-8C38-E88281C217AA}" dt="2023-04-12T20:40:18.896" v="64"/>
          <ac:spMkLst>
            <pc:docMk/>
            <pc:sldMk cId="4136940998" sldId="261"/>
            <ac:spMk id="3" creationId="{DCF19422-540E-0FA8-E065-DA10B5DD7147}"/>
          </ac:spMkLst>
        </pc:spChg>
        <pc:spChg chg="add mod">
          <ac:chgData name="Andrea Chierici" userId="34a2aad2-b3b6-4020-baab-b1585643c7ad" providerId="ADAL" clId="{999BE7C9-AAA2-4F78-8C38-E88281C217AA}" dt="2023-04-12T20:49:54.966" v="89" actId="1076"/>
          <ac:spMkLst>
            <pc:docMk/>
            <pc:sldMk cId="4136940998" sldId="261"/>
            <ac:spMk id="9" creationId="{818A5907-4C2C-3251-6256-A3C90220EEF3}"/>
          </ac:spMkLst>
        </pc:spChg>
        <pc:graphicFrameChg chg="add mod modGraphic">
          <ac:chgData name="Andrea Chierici" userId="34a2aad2-b3b6-4020-baab-b1585643c7ad" providerId="ADAL" clId="{999BE7C9-AAA2-4F78-8C38-E88281C217AA}" dt="2023-04-12T20:48:05.521" v="84" actId="1076"/>
          <ac:graphicFrameMkLst>
            <pc:docMk/>
            <pc:sldMk cId="4136940998" sldId="261"/>
            <ac:graphicFrameMk id="6" creationId="{4A5A70CA-9167-80E1-5ED4-D69DD72B27E8}"/>
          </ac:graphicFrameMkLst>
        </pc:graphicFrameChg>
        <pc:cxnChg chg="add del">
          <ac:chgData name="Andrea Chierici" userId="34a2aad2-b3b6-4020-baab-b1585643c7ad" providerId="ADAL" clId="{999BE7C9-AAA2-4F78-8C38-E88281C217AA}" dt="2023-04-12T20:49:24.662" v="87" actId="478"/>
          <ac:cxnSpMkLst>
            <pc:docMk/>
            <pc:sldMk cId="4136940998" sldId="261"/>
            <ac:cxnSpMk id="8" creationId="{DE0B5612-3CB7-0CEA-ADF9-FCD11660C76D}"/>
          </ac:cxnSpMkLst>
        </pc:cxnChg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4237800729" sldId="261"/>
        </pc:sldMkLst>
      </pc:sldChg>
      <pc:sldChg chg="modSp new mod">
        <pc:chgData name="Andrea Chierici" userId="34a2aad2-b3b6-4020-baab-b1585643c7ad" providerId="ADAL" clId="{999BE7C9-AAA2-4F78-8C38-E88281C217AA}" dt="2023-04-12T20:53:21.320" v="238" actId="20577"/>
        <pc:sldMkLst>
          <pc:docMk/>
          <pc:sldMk cId="2085277609" sldId="262"/>
        </pc:sldMkLst>
        <pc:spChg chg="mod">
          <ac:chgData name="Andrea Chierici" userId="34a2aad2-b3b6-4020-baab-b1585643c7ad" providerId="ADAL" clId="{999BE7C9-AAA2-4F78-8C38-E88281C217AA}" dt="2023-04-12T20:50:57.759" v="110" actId="20577"/>
          <ac:spMkLst>
            <pc:docMk/>
            <pc:sldMk cId="2085277609" sldId="262"/>
            <ac:spMk id="2" creationId="{80C96B1C-48C9-5BDF-600F-8608DEE87733}"/>
          </ac:spMkLst>
        </pc:spChg>
        <pc:spChg chg="mod">
          <ac:chgData name="Andrea Chierici" userId="34a2aad2-b3b6-4020-baab-b1585643c7ad" providerId="ADAL" clId="{999BE7C9-AAA2-4F78-8C38-E88281C217AA}" dt="2023-04-12T20:53:21.320" v="238" actId="20577"/>
          <ac:spMkLst>
            <pc:docMk/>
            <pc:sldMk cId="2085277609" sldId="262"/>
            <ac:spMk id="3" creationId="{733076CC-1BF2-9C3E-2CB4-AEE952F3FBAC}"/>
          </ac:spMkLst>
        </pc:spChg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2590380688" sldId="262"/>
        </pc:sldMkLst>
      </pc:sldChg>
      <pc:sldChg chg="modSp new mod">
        <pc:chgData name="Andrea Chierici" userId="34a2aad2-b3b6-4020-baab-b1585643c7ad" providerId="ADAL" clId="{999BE7C9-AAA2-4F78-8C38-E88281C217AA}" dt="2023-04-12T21:03:04.633" v="267" actId="20577"/>
        <pc:sldMkLst>
          <pc:docMk/>
          <pc:sldMk cId="553419836" sldId="263"/>
        </pc:sldMkLst>
        <pc:spChg chg="mod">
          <ac:chgData name="Andrea Chierici" userId="34a2aad2-b3b6-4020-baab-b1585643c7ad" providerId="ADAL" clId="{999BE7C9-AAA2-4F78-8C38-E88281C217AA}" dt="2023-04-12T21:03:00.415" v="251" actId="20577"/>
          <ac:spMkLst>
            <pc:docMk/>
            <pc:sldMk cId="553419836" sldId="263"/>
            <ac:spMk id="2" creationId="{8529D9A7-6823-35C0-C431-D74BC3F3153E}"/>
          </ac:spMkLst>
        </pc:spChg>
        <pc:spChg chg="mod">
          <ac:chgData name="Andrea Chierici" userId="34a2aad2-b3b6-4020-baab-b1585643c7ad" providerId="ADAL" clId="{999BE7C9-AAA2-4F78-8C38-E88281C217AA}" dt="2023-04-12T21:03:04.633" v="267" actId="20577"/>
          <ac:spMkLst>
            <pc:docMk/>
            <pc:sldMk cId="553419836" sldId="263"/>
            <ac:spMk id="3" creationId="{7D51722E-CCBA-2485-234C-7956482A6230}"/>
          </ac:spMkLst>
        </pc:spChg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1988092305" sldId="263"/>
        </pc:sldMkLst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471518070" sldId="264"/>
        </pc:sldMkLst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454448841" sldId="265"/>
        </pc:sldMkLst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771668842" sldId="266"/>
        </pc:sldMkLst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2609933433" sldId="267"/>
        </pc:sldMkLst>
      </pc:sldChg>
      <pc:sldChg chg="del">
        <pc:chgData name="Andrea Chierici" userId="34a2aad2-b3b6-4020-baab-b1585643c7ad" providerId="ADAL" clId="{999BE7C9-AAA2-4F78-8C38-E88281C217AA}" dt="2023-04-12T20:32:28.760" v="41" actId="47"/>
        <pc:sldMkLst>
          <pc:docMk/>
          <pc:sldMk cId="2641079150" sldId="268"/>
        </pc:sldMkLst>
      </pc:sldChg>
    </pc:docChg>
  </pc:docChgLst>
  <pc:docChgLst>
    <pc:chgData name="Andrea Chierici" userId="34a2aad2-b3b6-4020-baab-b1585643c7ad" providerId="ADAL" clId="{B088369E-A277-43D3-8BCD-94F6FE8F9A2B}"/>
    <pc:docChg chg="modSld">
      <pc:chgData name="Andrea Chierici" userId="34a2aad2-b3b6-4020-baab-b1585643c7ad" providerId="ADAL" clId="{B088369E-A277-43D3-8BCD-94F6FE8F9A2B}" dt="2023-05-23T13:51:52.686" v="10"/>
      <pc:docMkLst>
        <pc:docMk/>
      </pc:docMkLst>
      <pc:sldChg chg="modSp mod">
        <pc:chgData name="Andrea Chierici" userId="34a2aad2-b3b6-4020-baab-b1585643c7ad" providerId="ADAL" clId="{B088369E-A277-43D3-8BCD-94F6FE8F9A2B}" dt="2023-05-23T13:27:39.955" v="4" actId="20577"/>
        <pc:sldMkLst>
          <pc:docMk/>
          <pc:sldMk cId="553419836" sldId="263"/>
        </pc:sldMkLst>
        <pc:spChg chg="mod">
          <ac:chgData name="Andrea Chierici" userId="34a2aad2-b3b6-4020-baab-b1585643c7ad" providerId="ADAL" clId="{B088369E-A277-43D3-8BCD-94F6FE8F9A2B}" dt="2023-05-23T13:27:39.955" v="4" actId="20577"/>
          <ac:spMkLst>
            <pc:docMk/>
            <pc:sldMk cId="553419836" sldId="263"/>
            <ac:spMk id="3" creationId="{7D51722E-CCBA-2485-234C-7956482A6230}"/>
          </ac:spMkLst>
        </pc:spChg>
      </pc:sldChg>
      <pc:sldChg chg="modSp mod">
        <pc:chgData name="Andrea Chierici" userId="34a2aad2-b3b6-4020-baab-b1585643c7ad" providerId="ADAL" clId="{B088369E-A277-43D3-8BCD-94F6FE8F9A2B}" dt="2023-05-23T13:31:13.684" v="7" actId="1036"/>
        <pc:sldMkLst>
          <pc:docMk/>
          <pc:sldMk cId="2855273263" sldId="273"/>
        </pc:sldMkLst>
        <pc:picChg chg="mod">
          <ac:chgData name="Andrea Chierici" userId="34a2aad2-b3b6-4020-baab-b1585643c7ad" providerId="ADAL" clId="{B088369E-A277-43D3-8BCD-94F6FE8F9A2B}" dt="2023-05-23T13:31:13.684" v="7" actId="1036"/>
          <ac:picMkLst>
            <pc:docMk/>
            <pc:sldMk cId="2855273263" sldId="273"/>
            <ac:picMk id="10" creationId="{8A9B3FEE-3B99-FF6C-69D9-2AC4DF1F0E7E}"/>
          </ac:picMkLst>
        </pc:picChg>
      </pc:sldChg>
      <pc:sldChg chg="modAnim">
        <pc:chgData name="Andrea Chierici" userId="34a2aad2-b3b6-4020-baab-b1585643c7ad" providerId="ADAL" clId="{B088369E-A277-43D3-8BCD-94F6FE8F9A2B}" dt="2023-05-23T13:51:52.686" v="10"/>
        <pc:sldMkLst>
          <pc:docMk/>
          <pc:sldMk cId="1056551992" sldId="282"/>
        </pc:sldMkLst>
      </pc:sldChg>
      <pc:sldChg chg="modSp mod">
        <pc:chgData name="Andrea Chierici" userId="34a2aad2-b3b6-4020-baab-b1585643c7ad" providerId="ADAL" clId="{B088369E-A277-43D3-8BCD-94F6FE8F9A2B}" dt="2023-05-23T13:36:56.930" v="9" actId="207"/>
        <pc:sldMkLst>
          <pc:docMk/>
          <pc:sldMk cId="310513379" sldId="303"/>
        </pc:sldMkLst>
        <pc:spChg chg="mod">
          <ac:chgData name="Andrea Chierici" userId="34a2aad2-b3b6-4020-baab-b1585643c7ad" providerId="ADAL" clId="{B088369E-A277-43D3-8BCD-94F6FE8F9A2B}" dt="2023-05-23T13:36:56.930" v="9" actId="207"/>
          <ac:spMkLst>
            <pc:docMk/>
            <pc:sldMk cId="310513379" sldId="303"/>
            <ac:spMk id="3" creationId="{487782AA-E30D-F5B8-2BB1-31B3416FD6B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F9FA8-9EFE-4423-951D-1369A214F835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63BF-3D12-4F59-998E-0EE1E99E1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49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042E4-E622-4B37-B080-CCB9AC15AE50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5A6A7-8D9F-4B0A-A8F4-455FA51C50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7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9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77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5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50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56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NVIDIA </a:t>
            </a:r>
            <a:r>
              <a:rPr lang="en-US" dirty="0" err="1"/>
              <a:t>BlueField</a:t>
            </a:r>
            <a:r>
              <a:rPr lang="en-US" dirty="0"/>
              <a:t>® data processing units (DPUs) ignite unprecedented innovation for modern data centers and supercomputing clusters. By offloading, accelerating, and isolating a broad range of advanced networking, storage, and security services, </a:t>
            </a:r>
            <a:r>
              <a:rPr lang="en-US" dirty="0" err="1"/>
              <a:t>BlueField</a:t>
            </a:r>
            <a:r>
              <a:rPr lang="en-US" dirty="0"/>
              <a:t> DPUs provide a secure and accelerated infrastructure for any workload, in any environment, from cloud to data center to edge.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1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Tutto, in realtà, è nato da una dichiarazione di un membro del Congresso, Seth Moulton, secondo il quale </a:t>
            </a:r>
            <a:r>
              <a:rPr lang="it-IT" b="1" dirty="0"/>
              <a:t>gli Stati Uniti dovrebbero avvertire la Cina di essere pronti a far "esplodere" TSMC se attaccasse Taiwan.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3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4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8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9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609600" y="1341120"/>
            <a:ext cx="10972800" cy="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27" y="13875"/>
            <a:ext cx="2705282" cy="11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0973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352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43867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Andrea Chierici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609600" y="1320800"/>
            <a:ext cx="10972800" cy="20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213" y="168350"/>
            <a:ext cx="1489788" cy="6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1373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3837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05838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76980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90907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61040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27000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879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1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noProof="0" dirty="0"/>
              <a:t>Technology update</a:t>
            </a:r>
            <a:br>
              <a:rPr lang="it-IT" noProof="0" dirty="0"/>
            </a:br>
            <a:br>
              <a:rPr lang="it-IT" noProof="0" dirty="0"/>
            </a:br>
            <a:r>
              <a:rPr lang="it-IT" noProof="0" dirty="0" err="1"/>
              <a:t>as</a:t>
            </a:r>
            <a:r>
              <a:rPr lang="it-IT" noProof="0"/>
              <a:t> of </a:t>
            </a:r>
            <a:r>
              <a:rPr lang="it-IT" noProof="0" dirty="0"/>
              <a:t>24-may-2023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4563208"/>
            <a:ext cx="8534400" cy="1075592"/>
          </a:xfrm>
        </p:spPr>
        <p:txBody>
          <a:bodyPr/>
          <a:lstStyle/>
          <a:p>
            <a:r>
              <a:rPr lang="it-IT" noProof="0" dirty="0"/>
              <a:t>Andrea Chierici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2813380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863C-6AD8-D3F3-729D-EE1C1425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TSMC Roadmap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EC7A66-3C1B-E350-D48A-D3712F481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77116"/>
            <a:ext cx="7100141" cy="3193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9237B0-7E16-CB69-CDFF-5BC4AA3D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74" y="1422954"/>
            <a:ext cx="3772426" cy="2372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4D1BE-3CE4-7403-C130-2C7B107E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97459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3E1A-E637-4CAE-3975-77534885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Compute Express Link (CXL)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2E560-E36A-05F6-CE20-BF51145F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CXL spec is an </a:t>
            </a:r>
            <a:r>
              <a:rPr lang="en-US" dirty="0">
                <a:solidFill>
                  <a:srgbClr val="FF0000"/>
                </a:solidFill>
              </a:rPr>
              <a:t>open industry standard </a:t>
            </a:r>
            <a:r>
              <a:rPr lang="en-US" dirty="0"/>
              <a:t>that provides a </a:t>
            </a:r>
            <a:r>
              <a:rPr lang="en-US" dirty="0">
                <a:solidFill>
                  <a:srgbClr val="FF0000"/>
                </a:solidFill>
              </a:rPr>
              <a:t>cache coherent interconnect </a:t>
            </a:r>
            <a:r>
              <a:rPr lang="en-US" dirty="0"/>
              <a:t>between CPUs and accelerators, like GPUs, smart I/O devices, like DPUs, and various flavors of DDR4/DDR5 and persistent memories. </a:t>
            </a:r>
          </a:p>
          <a:p>
            <a:r>
              <a:rPr lang="en-US" dirty="0"/>
              <a:t>The interconnect allows the CPU to </a:t>
            </a:r>
            <a:r>
              <a:rPr lang="en-US" dirty="0">
                <a:solidFill>
                  <a:srgbClr val="FF0000"/>
                </a:solidFill>
              </a:rPr>
              <a:t>work on the same memory regions </a:t>
            </a:r>
            <a:r>
              <a:rPr lang="en-US" dirty="0"/>
              <a:t>as the connected devices, thus improving </a:t>
            </a:r>
            <a:r>
              <a:rPr lang="en-US" dirty="0">
                <a:solidFill>
                  <a:srgbClr val="FF0000"/>
                </a:solidFill>
              </a:rPr>
              <a:t>performance and power efficiency </a:t>
            </a:r>
            <a:r>
              <a:rPr lang="en-US" dirty="0"/>
              <a:t>while reducing software complexity and data movement. </a:t>
            </a:r>
          </a:p>
          <a:p>
            <a:endParaRPr lang="en-US" dirty="0"/>
          </a:p>
          <a:p>
            <a:r>
              <a:rPr lang="en-US" dirty="0"/>
              <a:t>All major chipmakers have embraced the spec: AMD, Intel, Nvidia, Arm, followed by memory makers, </a:t>
            </a:r>
            <a:r>
              <a:rPr lang="en-US" dirty="0" err="1"/>
              <a:t>hyperscalers</a:t>
            </a:r>
            <a:r>
              <a:rPr lang="en-US" dirty="0"/>
              <a:t>, and OEMs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85E79-C0DB-CCBF-D0FF-198BBCE2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85430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screenshot, graphic design, design&#10;&#10;Description automatically generated">
            <a:extLst>
              <a:ext uri="{FF2B5EF4-FFF2-40B4-BE49-F238E27FC236}">
                <a16:creationId xmlns:a16="http://schemas.microsoft.com/office/drawing/2014/main" id="{178107A3-34A2-9C26-81B8-EA406A6D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63" y="1480102"/>
            <a:ext cx="6236474" cy="38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9384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CPU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423102107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AA20-66C2-4BC2-0179-0E479B25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EPYC family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A6DB7-D831-D0FF-1455-DA0FF7E06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/>
              <a:t>Sticking to regular cadence and flawless execution</a:t>
            </a:r>
          </a:p>
          <a:p>
            <a:r>
              <a:rPr lang="en-US" dirty="0"/>
              <a:t>Carved the datacenter up into four segments:</a:t>
            </a:r>
          </a:p>
          <a:p>
            <a:pPr lvl="1"/>
            <a:r>
              <a:rPr lang="en-US" dirty="0"/>
              <a:t>General purpose - socket level performance</a:t>
            </a:r>
          </a:p>
          <a:p>
            <a:pPr lvl="1"/>
            <a:r>
              <a:rPr lang="en-US" dirty="0"/>
              <a:t>Technical – core level performance</a:t>
            </a:r>
          </a:p>
          <a:p>
            <a:pPr lvl="1"/>
            <a:r>
              <a:rPr lang="en-US" dirty="0"/>
              <a:t>Cloud-native – maximum core and </a:t>
            </a:r>
            <a:br>
              <a:rPr lang="en-US" dirty="0"/>
            </a:br>
            <a:r>
              <a:rPr lang="en-US" dirty="0"/>
              <a:t>thread density</a:t>
            </a:r>
          </a:p>
          <a:p>
            <a:pPr lvl="1"/>
            <a:r>
              <a:rPr lang="en-US" dirty="0"/>
              <a:t>Telco/Edge – lower-cost platform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BA3A9-8239-2225-C9DB-5032399BF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80" y="3166370"/>
            <a:ext cx="5748020" cy="243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961D0-DA7A-B82F-625A-963AEFA4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417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5D2D-366D-AC94-D660-6144C6D2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gen EPYC (Turin)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82AA-E30D-F5B8-2BB1-31B3416F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Based on Zen 5 architecture, 4nm</a:t>
            </a:r>
          </a:p>
          <a:p>
            <a:r>
              <a:rPr lang="en-US" dirty="0"/>
              <a:t>Expected </a:t>
            </a:r>
            <a:r>
              <a:rPr lang="en-US" dirty="0">
                <a:solidFill>
                  <a:srgbClr val="FF0000"/>
                </a:solidFill>
              </a:rPr>
              <a:t>end 2024</a:t>
            </a:r>
          </a:p>
          <a:p>
            <a:r>
              <a:rPr lang="en-US" dirty="0"/>
              <a:t>4nm node</a:t>
            </a:r>
          </a:p>
          <a:p>
            <a:r>
              <a:rPr lang="en-US" dirty="0"/>
              <a:t>Four variants: plain, with 3D V-Cache, Zen 5c, AI</a:t>
            </a:r>
          </a:p>
          <a:p>
            <a:pPr lvl="1"/>
            <a:r>
              <a:rPr lang="en-US" dirty="0"/>
              <a:t>Plain should have </a:t>
            </a:r>
            <a:r>
              <a:rPr lang="en-US" dirty="0">
                <a:solidFill>
                  <a:srgbClr val="FF0000"/>
                </a:solidFill>
              </a:rPr>
              <a:t>128 cores, up to 500W TDP</a:t>
            </a:r>
          </a:p>
          <a:p>
            <a:pPr lvl="1"/>
            <a:r>
              <a:rPr lang="en-US" dirty="0"/>
              <a:t>3D V-Cache is a packaging technology that stacks additional layers of cache on top of a CPU</a:t>
            </a:r>
          </a:p>
          <a:p>
            <a:pPr lvl="1"/>
            <a:r>
              <a:rPr lang="en-US" dirty="0"/>
              <a:t>Zen 5c is the version with high core count, up to 192 (rumored 3nm)</a:t>
            </a:r>
          </a:p>
          <a:p>
            <a:pPr lvl="1"/>
            <a:r>
              <a:rPr lang="en-US" dirty="0"/>
              <a:t>AI version should include a Zen 5c plus an AI chiplet</a:t>
            </a:r>
          </a:p>
          <a:p>
            <a:r>
              <a:rPr lang="en-US" dirty="0">
                <a:solidFill>
                  <a:srgbClr val="FF0000"/>
                </a:solidFill>
              </a:rPr>
              <a:t>1 socket </a:t>
            </a:r>
            <a:r>
              <a:rPr lang="en-US" dirty="0"/>
              <a:t>could be enough in many situations</a:t>
            </a:r>
          </a:p>
          <a:p>
            <a:pPr lvl="1"/>
            <a:r>
              <a:rPr lang="en-US" dirty="0"/>
              <a:t>Cheaper platform</a:t>
            </a:r>
          </a:p>
          <a:p>
            <a:pPr lvl="1"/>
            <a:r>
              <a:rPr lang="en-US" dirty="0"/>
              <a:t>Still high core count</a:t>
            </a:r>
          </a:p>
          <a:p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7C3D1-DAEC-3879-901F-5DD99B37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1337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3C0C-9543-F8BB-647E-0D045487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0AB93-903C-EC4C-FED4-5E22336E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8" y="2631440"/>
            <a:ext cx="3455414" cy="391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D1FE7-6A16-F4DD-E9F3-7B5FF740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31440"/>
            <a:ext cx="4584572" cy="409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7F5E89E-DF92-993E-7F26-C1D2D16E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280" y="2986029"/>
            <a:ext cx="4514850" cy="2990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2C8C7F-7C0F-AEFB-7648-88D5DD87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0916"/>
            <a:ext cx="10972800" cy="4525963"/>
          </a:xfrm>
        </p:spPr>
        <p:txBody>
          <a:bodyPr/>
          <a:lstStyle/>
          <a:p>
            <a:r>
              <a:rPr lang="en-US" dirty="0"/>
              <a:t>128 cores Turin has a default TDP of 500W</a:t>
            </a:r>
          </a:p>
          <a:p>
            <a:pPr lvl="1"/>
            <a:r>
              <a:rPr lang="en-US" dirty="0"/>
              <a:t>In 2P configuration 1KW only for CPUs! 2U servers!</a:t>
            </a:r>
          </a:p>
          <a:p>
            <a:endParaRPr lang="it-IT" dirty="0"/>
          </a:p>
        </p:txBody>
      </p:sp>
      <p:pic>
        <p:nvPicPr>
          <p:cNvPr id="13" name="Picture 12" descr="A thermometer with a sun&#10;&#10;Description automatically generated with medium confidence">
            <a:extLst>
              <a:ext uri="{FF2B5EF4-FFF2-40B4-BE49-F238E27FC236}">
                <a16:creationId xmlns:a16="http://schemas.microsoft.com/office/drawing/2014/main" id="{7E4B12BD-C7D6-4966-7EC2-8FAE2ACC0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940" y="3324500"/>
            <a:ext cx="1694539" cy="1694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BC3B7-B515-EDA5-F7EC-5643E485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890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GPU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3116070430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CF9D-7EE3-B2E5-10EC-F4D35E02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 GPUs in Data Center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DF717-2075-79D8-8C5D-CEF88B43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GPU architecture for Data Center is called </a:t>
            </a:r>
            <a:r>
              <a:rPr lang="en-US" dirty="0">
                <a:solidFill>
                  <a:srgbClr val="FF0000"/>
                </a:solidFill>
              </a:rPr>
              <a:t>CDNA</a:t>
            </a:r>
            <a:r>
              <a:rPr lang="en-US" dirty="0"/>
              <a:t> - RDNA is for   </a:t>
            </a:r>
          </a:p>
          <a:p>
            <a:r>
              <a:rPr lang="en-US" dirty="0"/>
              <a:t>Current  “Instinct” MI200 family is based on CDNA 2</a:t>
            </a:r>
          </a:p>
          <a:p>
            <a:r>
              <a:rPr lang="en-US" dirty="0"/>
              <a:t>Thanks to IF links, can achieve coherent memory space between CPU and GPU (advantages for the right workloads)</a:t>
            </a:r>
          </a:p>
          <a:p>
            <a:r>
              <a:rPr lang="en-US" dirty="0"/>
              <a:t>For the MI250x the form factor is the OCP Accelerator Module (OAM)</a:t>
            </a:r>
          </a:p>
          <a:p>
            <a:pPr lvl="1"/>
            <a:r>
              <a:rPr lang="en-US" dirty="0"/>
              <a:t>Can reach 700W for a single card</a:t>
            </a:r>
          </a:p>
          <a:p>
            <a:pPr lvl="1"/>
            <a:r>
              <a:rPr lang="en-US" dirty="0"/>
              <a:t>Can potentially offer interoperability </a:t>
            </a:r>
            <a:br>
              <a:rPr lang="en-US" dirty="0"/>
            </a:br>
            <a:r>
              <a:rPr lang="en-US" dirty="0"/>
              <a:t>with other OAM hardware</a:t>
            </a:r>
          </a:p>
          <a:p>
            <a:r>
              <a:rPr lang="en-US" dirty="0"/>
              <a:t>Frontier    supercomputer is based on it</a:t>
            </a:r>
          </a:p>
          <a:p>
            <a:endParaRPr lang="it-IT" dirty="0"/>
          </a:p>
        </p:txBody>
      </p:sp>
      <p:pic>
        <p:nvPicPr>
          <p:cNvPr id="6" name="Picture 5" descr="A black joystick with a red button&#10;&#10;Description automatically generated with medium confidence">
            <a:extLst>
              <a:ext uri="{FF2B5EF4-FFF2-40B4-BE49-F238E27FC236}">
                <a16:creationId xmlns:a16="http://schemas.microsoft.com/office/drawing/2014/main" id="{7479699E-64F2-652B-A690-97EBA543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967" y="1370014"/>
            <a:ext cx="769273" cy="793750"/>
          </a:xfrm>
          <a:prstGeom prst="rect">
            <a:avLst/>
          </a:prstGeom>
        </p:spPr>
      </p:pic>
      <p:pic>
        <p:nvPicPr>
          <p:cNvPr id="8" name="Picture 7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5EC8CD77-BAAE-5D87-D2B0-977ABB966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863182"/>
            <a:ext cx="3886200" cy="2629663"/>
          </a:xfrm>
          <a:prstGeom prst="rect">
            <a:avLst/>
          </a:prstGeom>
        </p:spPr>
      </p:pic>
      <p:pic>
        <p:nvPicPr>
          <p:cNvPr id="9" name="Picture 8" descr="A picture containing font, logo, graphics, graphic design&#10;&#10;Description automatically generated">
            <a:extLst>
              <a:ext uri="{FF2B5EF4-FFF2-40B4-BE49-F238E27FC236}">
                <a16:creationId xmlns:a16="http://schemas.microsoft.com/office/drawing/2014/main" id="{57A3CC57-EBB8-E2BB-1BA1-76BDA4D13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49" y="5288279"/>
            <a:ext cx="1673169" cy="356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3167E-B739-0A8E-B17A-D02425A3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83587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B886-52A2-97BE-E6F5-3A7132A3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gen: MI300 Data Processing Unit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4D4B-A975-9334-F618-ACF23CB1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Combining AMD CPU and GPU technologies</a:t>
            </a:r>
          </a:p>
          <a:p>
            <a:pPr lvl="1"/>
            <a:r>
              <a:rPr lang="en-US" dirty="0"/>
              <a:t>multiple chiplets built on 5nm process</a:t>
            </a:r>
          </a:p>
          <a:p>
            <a:pPr lvl="1"/>
            <a:r>
              <a:rPr lang="en-US" dirty="0"/>
              <a:t>3D die stacking over a base die</a:t>
            </a:r>
          </a:p>
          <a:p>
            <a:pPr lvl="1"/>
            <a:r>
              <a:rPr lang="en-US" dirty="0"/>
              <a:t>paired with on-package HBM memory to maximize bandwidth</a:t>
            </a:r>
          </a:p>
          <a:p>
            <a:r>
              <a:rPr lang="en-US" dirty="0"/>
              <a:t>Specs</a:t>
            </a:r>
          </a:p>
          <a:p>
            <a:pPr lvl="1"/>
            <a:r>
              <a:rPr lang="en-US" dirty="0"/>
              <a:t>146B transistors</a:t>
            </a:r>
          </a:p>
          <a:p>
            <a:pPr lvl="1"/>
            <a:r>
              <a:rPr lang="en-US" dirty="0"/>
              <a:t>24 Zen4 CPU cores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CDNA 3</a:t>
            </a:r>
            <a:r>
              <a:rPr lang="en-US" dirty="0"/>
              <a:t> CU </a:t>
            </a:r>
          </a:p>
          <a:p>
            <a:pPr lvl="1"/>
            <a:r>
              <a:rPr lang="it-IT" dirty="0"/>
              <a:t>128GB HBM3 </a:t>
            </a:r>
            <a:r>
              <a:rPr lang="it-IT" dirty="0" err="1"/>
              <a:t>memory</a:t>
            </a:r>
            <a:endParaRPr lang="en-US" dirty="0"/>
          </a:p>
        </p:txBody>
      </p:sp>
      <p:pic>
        <p:nvPicPr>
          <p:cNvPr id="15" name="Picture 14" descr="A picture containing purple, indoor, LEGO, design&#10;&#10;Description automatically generated with medium confidence">
            <a:extLst>
              <a:ext uri="{FF2B5EF4-FFF2-40B4-BE49-F238E27FC236}">
                <a16:creationId xmlns:a16="http://schemas.microsoft.com/office/drawing/2014/main" id="{F34F98F1-15A6-9DA4-AB0C-16EAB864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625" y="3607101"/>
            <a:ext cx="5498636" cy="30940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DFDC7-0915-993B-E7C0-648C08B7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83610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6738-401F-297D-8FD3-13BBBC84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and definitions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D387-8808-3D5D-085E-EB0665E5F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HBM: High Bandwidth Memory</a:t>
            </a:r>
          </a:p>
          <a:p>
            <a:r>
              <a:rPr lang="en-US" dirty="0"/>
              <a:t>MCR DIMM: </a:t>
            </a:r>
            <a:r>
              <a:rPr lang="en-US" dirty="0" err="1"/>
              <a:t>Multipexer</a:t>
            </a:r>
            <a:r>
              <a:rPr lang="en-US" dirty="0"/>
              <a:t> Combined Ranks DIMM</a:t>
            </a:r>
          </a:p>
          <a:p>
            <a:r>
              <a:rPr lang="en-US" dirty="0"/>
              <a:t>GPU: Graphic Processing Unit</a:t>
            </a:r>
          </a:p>
          <a:p>
            <a:r>
              <a:rPr lang="en-US" dirty="0"/>
              <a:t>CPU: Central Processing Unit</a:t>
            </a:r>
          </a:p>
          <a:p>
            <a:r>
              <a:rPr lang="en-US" dirty="0"/>
              <a:t>APU: Accelerated Processing Unit</a:t>
            </a:r>
          </a:p>
          <a:p>
            <a:r>
              <a:rPr lang="en-US" dirty="0"/>
              <a:t>SoC: System on Chip</a:t>
            </a:r>
          </a:p>
          <a:p>
            <a:r>
              <a:rPr lang="en-US" dirty="0"/>
              <a:t>TSMC: Taiwan Semiconductor Manufacturing Company</a:t>
            </a:r>
          </a:p>
          <a:p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CD2A1-3B09-902D-CE3A-4E73DC0B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90107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EA5A-0724-C1A5-E934-6D37B70A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memory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4F9BB-28BB-53E5-FA54-84DD6C99C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811386" cy="45355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Unified memory PROS</a:t>
            </a:r>
          </a:p>
          <a:p>
            <a:pPr lvl="1"/>
            <a:r>
              <a:rPr lang="en-US" dirty="0"/>
              <a:t>Performance increased by eliminating redundant memory copies</a:t>
            </a:r>
          </a:p>
          <a:p>
            <a:pPr lvl="1"/>
            <a:r>
              <a:rPr lang="en-US" dirty="0"/>
              <a:t>CPU no longer needs to copy data over to the dedicated memory pool</a:t>
            </a:r>
          </a:p>
          <a:p>
            <a:pPr lvl="1"/>
            <a:r>
              <a:rPr lang="en-US" dirty="0"/>
              <a:t>No additional memory (DRAM) is required</a:t>
            </a:r>
          </a:p>
          <a:p>
            <a:pPr lvl="1"/>
            <a:r>
              <a:rPr lang="en-US" dirty="0"/>
              <a:t>No static memory allocation between CPU and RAM</a:t>
            </a:r>
          </a:p>
          <a:p>
            <a:r>
              <a:rPr lang="en-US" dirty="0"/>
              <a:t>Unified memory CONS</a:t>
            </a:r>
          </a:p>
          <a:p>
            <a:pPr lvl="1"/>
            <a:r>
              <a:rPr lang="en-US" dirty="0"/>
              <a:t>Memory on chip can’t be increased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6A9152-D35F-FAF6-B65C-086AAE014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16" y="1417638"/>
            <a:ext cx="3362984" cy="245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1E6E1-EF73-2FEC-07D7-962007FFE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16" y="3996335"/>
            <a:ext cx="3362984" cy="247217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5D96CEE-F1F9-FE3A-9ADF-D1CEE72898E4}"/>
              </a:ext>
            </a:extLst>
          </p:cNvPr>
          <p:cNvSpPr/>
          <p:nvPr/>
        </p:nvSpPr>
        <p:spPr>
          <a:xfrm rot="20684238">
            <a:off x="8754105" y="6205135"/>
            <a:ext cx="1493534" cy="3254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8ACF2-D068-AED6-2FC2-18EFD067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56205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46677-BFA7-2743-FC4C-B324128952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45979" y="1600201"/>
            <a:ext cx="5700042" cy="447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B457B6-2881-FFDA-ECF9-7BD407C9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Figures and results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B52D0-8674-3D42-75C5-6042AF39D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According to AMD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&gt;5x</a:t>
            </a:r>
            <a:r>
              <a:rPr lang="en-US" dirty="0"/>
              <a:t> improvement in AI performance-per-watt versus the MI250X (Frontier GPU)</a:t>
            </a:r>
          </a:p>
          <a:p>
            <a:pPr lvl="1"/>
            <a:r>
              <a:rPr lang="en-US" dirty="0"/>
              <a:t>overall </a:t>
            </a:r>
            <a:r>
              <a:rPr lang="en-US" dirty="0">
                <a:solidFill>
                  <a:srgbClr val="FF0000"/>
                </a:solidFill>
              </a:rPr>
              <a:t>&gt;8x </a:t>
            </a:r>
            <a:r>
              <a:rPr lang="en-US" dirty="0"/>
              <a:t>improvement in AI training performance</a:t>
            </a:r>
          </a:p>
          <a:p>
            <a:pPr lvl="1"/>
            <a:r>
              <a:rPr lang="en-US" dirty="0"/>
              <a:t>simplify HPC programming at a socket level by giving both processor types direct access to the same memory pool</a:t>
            </a:r>
          </a:p>
          <a:p>
            <a:pPr lvl="2"/>
            <a:r>
              <a:rPr lang="en-US" dirty="0"/>
              <a:t>not just a unified virtual memory space with copies to hide the physical differences</a:t>
            </a:r>
          </a:p>
          <a:p>
            <a:pPr lvl="2"/>
            <a:r>
              <a:rPr lang="en-US" dirty="0"/>
              <a:t>A truly shared and physically unified memory space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ED56-BE7A-7D24-40E1-D3492D3D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273821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s, font, screenshot, graphic design&#10;&#10;Description automatically generated">
            <a:extLst>
              <a:ext uri="{FF2B5EF4-FFF2-40B4-BE49-F238E27FC236}">
                <a16:creationId xmlns:a16="http://schemas.microsoft.com/office/drawing/2014/main" id="{B7FE85AA-1744-2D6A-7066-78A16E2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26" y="2453260"/>
            <a:ext cx="4810548" cy="19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087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CPU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429826259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96B1C-48C9-5BDF-600F-8608DEE8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short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076CC-1BF2-9C3E-2CB4-AEE952F3F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declares to be finally turning a corner in their critical data center business segment</a:t>
            </a:r>
          </a:p>
          <a:p>
            <a:r>
              <a:rPr lang="en-US" dirty="0"/>
              <a:t>2 CPU generations coming in few months (4</a:t>
            </a:r>
            <a:r>
              <a:rPr lang="en-US" baseline="30000" dirty="0"/>
              <a:t>th</a:t>
            </a:r>
            <a:r>
              <a:rPr lang="en-US" dirty="0"/>
              <a:t> and 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Sapphire rapids (4</a:t>
            </a:r>
            <a:r>
              <a:rPr lang="en-US" baseline="30000" dirty="0"/>
              <a:t>th</a:t>
            </a:r>
            <a:r>
              <a:rPr lang="en-US" dirty="0"/>
              <a:t>, first chiplet-based - </a:t>
            </a:r>
            <a:r>
              <a:rPr lang="en-US" dirty="0">
                <a:solidFill>
                  <a:srgbClr val="FF0000"/>
                </a:solidFill>
              </a:rPr>
              <a:t>tiles</a:t>
            </a:r>
            <a:r>
              <a:rPr lang="en-US" dirty="0"/>
              <a:t>, initial launch delayed)</a:t>
            </a:r>
          </a:p>
          <a:p>
            <a:pPr lvl="1"/>
            <a:r>
              <a:rPr lang="en-US" dirty="0"/>
              <a:t>Emerald rapids (5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Sharing same socket</a:t>
            </a:r>
          </a:p>
          <a:p>
            <a:r>
              <a:rPr lang="en-US" dirty="0"/>
              <a:t>Cancelation of “Rialto Bridge”, the new </a:t>
            </a:r>
            <a:br>
              <a:rPr lang="en-US" dirty="0"/>
            </a:br>
            <a:r>
              <a:rPr lang="en-US" dirty="0"/>
              <a:t>Data Center GPU product</a:t>
            </a:r>
          </a:p>
          <a:p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C71D5-74D3-FE89-BA41-DD722809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905" y="4865923"/>
            <a:ext cx="3002773" cy="1490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ADF8-7D4E-CB12-3660-4DBFB9D5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27760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2079-EC2C-043B-33D1-D9D27271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Xeon Roadmap</a:t>
            </a:r>
            <a:endParaRPr lang="it-IT" dirty="0"/>
          </a:p>
        </p:txBody>
      </p:sp>
      <p:pic>
        <p:nvPicPr>
          <p:cNvPr id="8" name="Picture 7" descr="A picture containing text, screenshot, brand, template&#10;&#10;Description automatically generated">
            <a:extLst>
              <a:ext uri="{FF2B5EF4-FFF2-40B4-BE49-F238E27FC236}">
                <a16:creationId xmlns:a16="http://schemas.microsoft.com/office/drawing/2014/main" id="{BAF10A69-927D-70C5-465E-65C23A8E5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79" y="1686764"/>
            <a:ext cx="10215041" cy="4400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B03DD-89F4-7FC7-B381-396E0EA5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745735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F0D3-B490-E608-3B4B-C7A1B7A4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Xeon Roadmap - details</a:t>
            </a:r>
            <a:endParaRPr lang="it-IT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A5A70CA-9167-80E1-5ED4-D69DD72B2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889058"/>
              </p:ext>
            </p:extLst>
          </p:nvPr>
        </p:nvGraphicFramePr>
        <p:xfrm>
          <a:off x="2750724" y="1393145"/>
          <a:ext cx="6690551" cy="51457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55793">
                  <a:extLst>
                    <a:ext uri="{9D8B030D-6E8A-4147-A177-3AD203B41FA5}">
                      <a16:colId xmlns:a16="http://schemas.microsoft.com/office/drawing/2014/main" val="879704390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3582867185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208407156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141163979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3699033385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3604304387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1073614160"/>
                    </a:ext>
                  </a:extLst>
                </a:gridCol>
              </a:tblGrid>
              <a:tr h="262375">
                <a:tc gridSpan="7"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Xeon Scalable Generations</a:t>
                      </a:r>
                    </a:p>
                  </a:txBody>
                  <a:tcPr marL="65594" marR="65594" marT="32797" marB="32797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992234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r>
                        <a:rPr lang="it-IT" sz="1400" dirty="0"/>
                        <a:t>Date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AnandTech</a:t>
                      </a:r>
                      <a:endParaRPr lang="it-IT" sz="1400" dirty="0"/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Codename</a:t>
                      </a:r>
                      <a:endParaRPr lang="it-IT" sz="1400" dirty="0"/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Abbr.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Max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Cores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Node</a:t>
                      </a:r>
                      <a:endParaRPr lang="it-IT" sz="1400" dirty="0"/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Socket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394500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Q3 2017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 dirty="0">
                          <a:effectLst/>
                        </a:rPr>
                        <a:t>1st</a:t>
                      </a:r>
                      <a:endParaRPr lang="it-IT" sz="1400" dirty="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 err="1">
                          <a:effectLst/>
                        </a:rPr>
                        <a:t>Skylake</a:t>
                      </a:r>
                      <a:endParaRPr lang="it-IT" sz="1400" dirty="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SKL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28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14nm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LGA 3647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2087737460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Q2 2019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2nd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 err="1">
                          <a:effectLst/>
                        </a:rPr>
                        <a:t>Cascade</a:t>
                      </a:r>
                      <a:r>
                        <a:rPr lang="it-IT" sz="1400" dirty="0">
                          <a:effectLst/>
                        </a:rPr>
                        <a:t> Lake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CXL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28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14nm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3647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1158815811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Q2 2020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3rd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Cooper Lake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CPL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28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14nm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4189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2735659485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Q2 2021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Ice Lake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ICL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40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10nm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4189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1379969911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Q1 2023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 dirty="0">
                          <a:effectLst/>
                        </a:rPr>
                        <a:t>4th</a:t>
                      </a:r>
                      <a:endParaRPr lang="it-IT" sz="1400" dirty="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Sapphire Rapids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SPR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60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Intel 7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4677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3112645210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Q4 2023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5th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Emerald Rapids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EMR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&gt;60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7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4677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1730924841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H1'2024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6th?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Sierra Forest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SRF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144 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3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969644077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2024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Granite Rapids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GNR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3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632550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2025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7th?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Clearwater Forest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CWF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? 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18A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684245596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Next-Gen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970363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818A5907-4C2C-3251-6256-A3C90220EEF3}"/>
              </a:ext>
            </a:extLst>
          </p:cNvPr>
          <p:cNvSpPr/>
          <p:nvPr/>
        </p:nvSpPr>
        <p:spPr>
          <a:xfrm>
            <a:off x="1152524" y="3900941"/>
            <a:ext cx="1476376" cy="365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8897D4A-BDC1-7750-7272-91445FAB9AC0}"/>
              </a:ext>
            </a:extLst>
          </p:cNvPr>
          <p:cNvSpPr/>
          <p:nvPr/>
        </p:nvSpPr>
        <p:spPr>
          <a:xfrm rot="12142591">
            <a:off x="7096124" y="5146702"/>
            <a:ext cx="1476376" cy="365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EEA96-95F4-98D9-507D-A34402F0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940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AE77624D-D4A7-F6F5-7F4C-8AC86F8F56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692347" y="4209710"/>
            <a:ext cx="5234609" cy="237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6C696-AD3D-DA2C-F607-C6E713D8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Granite Rapids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1AC8-6500-A23C-2FD1-4C838DE62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Granite Rapids is a tile-based architecture, with separate compute and I/O tiles – an evolution from Sapphire Rapids, </a:t>
            </a:r>
          </a:p>
          <a:p>
            <a:r>
              <a:rPr lang="en-US" dirty="0"/>
              <a:t>Tiles are being built on the Intel 3 process</a:t>
            </a:r>
          </a:p>
          <a:p>
            <a:r>
              <a:rPr lang="en-US" dirty="0"/>
              <a:t>Will also come with a notable new memory feature: MCR DIMM support. </a:t>
            </a:r>
          </a:p>
          <a:p>
            <a:pPr lvl="1"/>
            <a:r>
              <a:rPr lang="en-US" dirty="0"/>
              <a:t>Multiplexer Combined Ranks (MCR) DIMMs </a:t>
            </a:r>
            <a:br>
              <a:rPr lang="en-US" dirty="0"/>
            </a:br>
            <a:r>
              <a:rPr lang="en-US" dirty="0"/>
              <a:t>essentially gang up two sets/ranks of memory chips </a:t>
            </a:r>
            <a:br>
              <a:rPr lang="en-US" dirty="0"/>
            </a:br>
            <a:r>
              <a:rPr lang="en-US" dirty="0"/>
              <a:t>in order to double the effective bandwidth to </a:t>
            </a:r>
            <a:br>
              <a:rPr lang="en-US" dirty="0"/>
            </a:br>
            <a:r>
              <a:rPr lang="en-US" dirty="0"/>
              <a:t>and from the DIMM. </a:t>
            </a:r>
          </a:p>
          <a:p>
            <a:pPr lvl="1"/>
            <a:r>
              <a:rPr lang="en-US" dirty="0"/>
              <a:t>Aiming to get data rates equivalent to </a:t>
            </a:r>
            <a:br>
              <a:rPr lang="en-US" dirty="0"/>
            </a:br>
            <a:r>
              <a:rPr lang="en-US" dirty="0"/>
              <a:t>DDR5-8800 (or higher) speeds</a:t>
            </a:r>
          </a:p>
          <a:p>
            <a:pPr lvl="1"/>
            <a:r>
              <a:rPr lang="it-IT" dirty="0"/>
              <a:t>Preliminary </a:t>
            </a:r>
            <a:r>
              <a:rPr lang="it-IT" dirty="0" err="1"/>
              <a:t>tests</a:t>
            </a:r>
            <a:r>
              <a:rPr lang="it-IT" dirty="0"/>
              <a:t> show </a:t>
            </a:r>
            <a:r>
              <a:rPr lang="it-IT" dirty="0">
                <a:solidFill>
                  <a:srgbClr val="FF0000"/>
                </a:solidFill>
              </a:rPr>
              <a:t>1.5TB</a:t>
            </a:r>
            <a:r>
              <a:rPr lang="it-IT" dirty="0"/>
              <a:t>/s on a dual </a:t>
            </a:r>
            <a:br>
              <a:rPr lang="it-IT" dirty="0"/>
            </a:br>
            <a:r>
              <a:rPr lang="it-IT" dirty="0"/>
              <a:t>socket system, 12 </a:t>
            </a:r>
            <a:r>
              <a:rPr lang="it-IT" dirty="0" err="1"/>
              <a:t>channels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2F12-8D5D-4D37-2499-EA73F332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333442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25B1-1F48-853B-B695-A455A223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E-cores and P-cores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E544C-335D-6B4C-61F6-7A6A545C6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x86 CPUs used core layouts comprised of cores that are, for the most part, identical to one another. </a:t>
            </a:r>
          </a:p>
          <a:p>
            <a:pPr lvl="1"/>
            <a:r>
              <a:rPr lang="en-US" dirty="0"/>
              <a:t>Each core has the same processing capacity and clock speed</a:t>
            </a:r>
          </a:p>
          <a:p>
            <a:r>
              <a:rPr lang="en-US" dirty="0"/>
              <a:t>British semiconductor developer Arm decided to switch things up with what's known as a </a:t>
            </a:r>
            <a:r>
              <a:rPr lang="en-US" dirty="0" err="1">
                <a:solidFill>
                  <a:srgbClr val="FF0000"/>
                </a:solidFill>
              </a:rPr>
              <a:t>big.LITTLE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architecture. </a:t>
            </a:r>
          </a:p>
          <a:p>
            <a:pPr lvl="1"/>
            <a:r>
              <a:rPr lang="en-US" dirty="0"/>
              <a:t>ARM architectures effectively have </a:t>
            </a:r>
            <a:r>
              <a:rPr lang="en-US" dirty="0">
                <a:solidFill>
                  <a:srgbClr val="FF0000"/>
                </a:solidFill>
              </a:rPr>
              <a:t>two sets of cores </a:t>
            </a:r>
            <a:r>
              <a:rPr lang="en-US" dirty="0"/>
              <a:t>doing different tasks. </a:t>
            </a:r>
          </a:p>
          <a:p>
            <a:pPr lvl="2"/>
            <a:r>
              <a:rPr lang="en-US" dirty="0"/>
              <a:t>The bigger, </a:t>
            </a:r>
            <a:r>
              <a:rPr lang="en-US" dirty="0">
                <a:solidFill>
                  <a:srgbClr val="FF0000"/>
                </a:solidFill>
              </a:rPr>
              <a:t>performance-focused</a:t>
            </a:r>
            <a:r>
              <a:rPr lang="en-US" dirty="0"/>
              <a:t> cores handle the heavier tasks</a:t>
            </a:r>
          </a:p>
          <a:p>
            <a:pPr lvl="2"/>
            <a:r>
              <a:rPr lang="en-US" dirty="0"/>
              <a:t>the smaller, </a:t>
            </a:r>
            <a:r>
              <a:rPr lang="en-US" dirty="0">
                <a:solidFill>
                  <a:srgbClr val="FF0000"/>
                </a:solidFill>
              </a:rPr>
              <a:t>efficiency-oriented</a:t>
            </a:r>
            <a:r>
              <a:rPr lang="en-US" dirty="0"/>
              <a:t> cores take up background tasks while consuming way less energy. </a:t>
            </a:r>
          </a:p>
          <a:p>
            <a:r>
              <a:rPr lang="en-US" dirty="0"/>
              <a:t>Intel first introduced this approach in Alder Lake chips (for clients) two sets of CPU cores: </a:t>
            </a:r>
            <a:r>
              <a:rPr lang="en-US" dirty="0">
                <a:solidFill>
                  <a:srgbClr val="00B050"/>
                </a:solidFill>
              </a:rPr>
              <a:t>E-cores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P-cores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08E3C-1F8D-0576-3DB9-14426DB5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489828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4881-A99B-72EB-B57A-6F3ECB1D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 Forest (H1-2024)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BA994-D9BA-1BCC-D354-BA8AE1B5C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533322" cy="4983161"/>
          </a:xfrm>
        </p:spPr>
        <p:txBody>
          <a:bodyPr>
            <a:normAutofit fontScale="92500"/>
          </a:bodyPr>
          <a:lstStyle/>
          <a:p>
            <a:r>
              <a:rPr lang="en-US" dirty="0"/>
              <a:t>First E-core Xeon</a:t>
            </a:r>
          </a:p>
          <a:p>
            <a:r>
              <a:rPr lang="en-US" dirty="0"/>
              <a:t>Using only optimized “efficiency cores”</a:t>
            </a:r>
          </a:p>
          <a:p>
            <a:r>
              <a:rPr lang="en-US" dirty="0"/>
              <a:t>Up to </a:t>
            </a:r>
            <a:r>
              <a:rPr lang="en-US" dirty="0">
                <a:solidFill>
                  <a:srgbClr val="FF0000"/>
                </a:solidFill>
              </a:rPr>
              <a:t>144</a:t>
            </a:r>
            <a:r>
              <a:rPr lang="en-US" dirty="0"/>
              <a:t> processor cores</a:t>
            </a:r>
          </a:p>
          <a:p>
            <a:r>
              <a:rPr lang="en-US" dirty="0"/>
              <a:t>Built for cloud-optimized workloads</a:t>
            </a:r>
          </a:p>
          <a:p>
            <a:r>
              <a:rPr lang="en-US" dirty="0"/>
              <a:t>Sharing the same platform as Granite rapids</a:t>
            </a:r>
          </a:p>
          <a:p>
            <a:pPr lvl="1"/>
            <a:r>
              <a:rPr lang="en-US" dirty="0"/>
              <a:t>Also, same I/O tiles</a:t>
            </a:r>
          </a:p>
          <a:p>
            <a:r>
              <a:rPr lang="en-US" dirty="0"/>
              <a:t>P-core and E-core Xeons are remaining </a:t>
            </a:r>
            <a:r>
              <a:rPr lang="en-US" dirty="0">
                <a:solidFill>
                  <a:srgbClr val="FF0000"/>
                </a:solidFill>
              </a:rPr>
              <a:t>distinct product lines</a:t>
            </a:r>
            <a:r>
              <a:rPr lang="en-US" dirty="0"/>
              <a:t>.</a:t>
            </a:r>
          </a:p>
          <a:p>
            <a:pPr lvl="1"/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C72C6-0940-74F6-FB67-768EDB48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922" y="1381710"/>
            <a:ext cx="2938514" cy="248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7D5E7-CC9C-A5A3-CBBA-2BAEF9C9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60" y="3909946"/>
            <a:ext cx="3027717" cy="258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48B38-3496-3D40-16B9-31E27B783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9188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tamp&#10;&#10;Description automatically generated">
            <a:extLst>
              <a:ext uri="{FF2B5EF4-FFF2-40B4-BE49-F238E27FC236}">
                <a16:creationId xmlns:a16="http://schemas.microsoft.com/office/drawing/2014/main" id="{7BCE3F33-E859-9A59-A475-F562170885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596640" y="3771582"/>
            <a:ext cx="4998720" cy="281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37B3ED-3483-E139-AE51-AF55055D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3DAB4-B80B-3F9E-3976-A50D777F1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only on major chip makers</a:t>
            </a:r>
          </a:p>
          <a:p>
            <a:endParaRPr lang="en-US" dirty="0"/>
          </a:p>
          <a:p>
            <a:r>
              <a:rPr lang="en-US" dirty="0"/>
              <a:t>Leaving to another update storage</a:t>
            </a:r>
          </a:p>
          <a:p>
            <a:endParaRPr lang="en-US" dirty="0"/>
          </a:p>
          <a:p>
            <a:r>
              <a:rPr lang="en-US" dirty="0"/>
              <a:t>Everything on this presentation is publicly available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Nothing</a:t>
            </a:r>
            <a:r>
              <a:rPr lang="en-US" dirty="0"/>
              <a:t> is under NDA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D9FE9-F445-72A7-C8B2-15110203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1742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1CA5D-3A09-A2FD-A338-DE4D99F1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DCAI Architecture evolution</a:t>
            </a:r>
            <a:endParaRPr lang="it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DFCD9-7994-30A9-6494-6BEC7CF8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6" y="1724551"/>
            <a:ext cx="10214128" cy="4631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EF410-7C67-9762-6F67-2866F52B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753380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GPU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32799266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0DE679-477E-FE13-2837-CA49EC8F98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324753" y="2223724"/>
            <a:ext cx="4560290" cy="4359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9842D-0831-847B-CC7E-4AA63425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a bombshell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7096-4272-2C44-4A33-9A40DE45D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cancelled multiple server GPU products that were planned</a:t>
            </a:r>
          </a:p>
          <a:p>
            <a:pPr lvl="1"/>
            <a:r>
              <a:rPr lang="en-US" dirty="0"/>
              <a:t>No more HPC-class Rialto Bridge GPU this year</a:t>
            </a:r>
          </a:p>
          <a:p>
            <a:r>
              <a:rPr lang="en-US" dirty="0"/>
              <a:t>Falcon shores delayed until 2025</a:t>
            </a:r>
          </a:p>
          <a:p>
            <a:r>
              <a:rPr lang="en-US" dirty="0"/>
              <a:t>Previous roadmap was too tight</a:t>
            </a:r>
          </a:p>
          <a:p>
            <a:pPr lvl="1"/>
            <a:r>
              <a:rPr lang="en-US" dirty="0"/>
              <a:t>Two-year product release cadence for server GPUs.</a:t>
            </a:r>
          </a:p>
          <a:p>
            <a:r>
              <a:rPr lang="en-US" dirty="0"/>
              <a:t>Announce given at 5pm on a Friday, just when stock exchange was closing…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3822C-76BD-6741-3102-08F9EB2D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709" y="2510080"/>
            <a:ext cx="3559482" cy="176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D6A8C-52D9-D39D-F551-22F9B72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17185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C0B0-CED5-304A-A9D7-F610EBA0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Shores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3E3F-35D0-FE27-20F7-B6DD0C73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119191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XPU concept</a:t>
            </a:r>
          </a:p>
          <a:p>
            <a:pPr lvl="1"/>
            <a:r>
              <a:rPr lang="en-US" dirty="0"/>
              <a:t>The “X” in “XPU” stands for any compute architecture that </a:t>
            </a:r>
            <a:br>
              <a:rPr lang="en-US" dirty="0"/>
            </a:br>
            <a:r>
              <a:rPr lang="en-US" dirty="0"/>
              <a:t>best fits the need of your application. </a:t>
            </a:r>
          </a:p>
          <a:p>
            <a:pPr lvl="1"/>
            <a:r>
              <a:rPr lang="en-US" dirty="0"/>
              <a:t>X can be CPU, GPU, FPGA</a:t>
            </a:r>
          </a:p>
          <a:p>
            <a:r>
              <a:rPr lang="en-US" dirty="0" err="1"/>
              <a:t>oneAPI</a:t>
            </a:r>
            <a:r>
              <a:rPr lang="en-US" dirty="0"/>
              <a:t> software stack is designed to abstract away many of the hardware differences to allow easier multi-architecture development..</a:t>
            </a:r>
          </a:p>
          <a:p>
            <a:r>
              <a:rPr lang="en-US" dirty="0"/>
              <a:t>Targeting the market for HPC users with absolutely massive datasets</a:t>
            </a:r>
          </a:p>
          <a:p>
            <a:pPr lvl="1"/>
            <a:r>
              <a:rPr lang="en-US" dirty="0"/>
              <a:t>the kind that can’t easily fit into the relatively limited memory capacity of a discrete GPU</a:t>
            </a:r>
          </a:p>
          <a:p>
            <a:r>
              <a:rPr lang="en-US" dirty="0"/>
              <a:t>offering multiple SKUs with different numbers of cores</a:t>
            </a:r>
          </a:p>
          <a:p>
            <a:pPr lvl="2"/>
            <a:r>
              <a:rPr lang="en-US" dirty="0"/>
              <a:t>likely enabled by varying the number of x86 and Xe titles</a:t>
            </a:r>
          </a:p>
          <a:p>
            <a:pPr lvl="1"/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6F449A-6D8A-5733-CB77-F6577E2C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319" y="5082364"/>
            <a:ext cx="3806492" cy="1273988"/>
          </a:xfrm>
          <a:prstGeom prst="rect">
            <a:avLst/>
          </a:prstGeom>
        </p:spPr>
      </p:pic>
      <p:pic>
        <p:nvPicPr>
          <p:cNvPr id="14" name="Picture 13" descr="A picture containing text, graphics, screenshot, font&#10;&#10;Description automatically generated">
            <a:extLst>
              <a:ext uri="{FF2B5EF4-FFF2-40B4-BE49-F238E27FC236}">
                <a16:creationId xmlns:a16="http://schemas.microsoft.com/office/drawing/2014/main" id="{A18DD8E8-4E32-D1C3-BFA5-6EF4DE339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0" y="1460907"/>
            <a:ext cx="2383518" cy="1340729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8EBBC6FA-C8B5-274F-A054-D1B494122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04" y="3011530"/>
            <a:ext cx="1703304" cy="1703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DC62E3-067F-9649-2A14-0DFC0875F546}"/>
              </a:ext>
            </a:extLst>
          </p:cNvPr>
          <p:cNvSpPr/>
          <p:nvPr/>
        </p:nvSpPr>
        <p:spPr>
          <a:xfrm rot="20331987">
            <a:off x="1620195" y="3035205"/>
            <a:ext cx="8043412" cy="1862048"/>
          </a:xfrm>
          <a:prstGeom prst="rect">
            <a:avLst/>
          </a:prstGeom>
          <a:solidFill>
            <a:schemeClr val="lt1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Refactored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8C1E2-1693-BF05-0053-9E36913E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612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his head&#10;&#10;Description automatically generated with medium confidence">
            <a:extLst>
              <a:ext uri="{FF2B5EF4-FFF2-40B4-BE49-F238E27FC236}">
                <a16:creationId xmlns:a16="http://schemas.microsoft.com/office/drawing/2014/main" id="{457BA042-9BD6-BAAD-1DE0-723638696B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279375" y="1437090"/>
            <a:ext cx="7162800" cy="480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4AA1F-A8A4-5C03-F819-56F74267B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 XPU in 2024 to a GPU in 2025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6EC1A-FAF3-466A-99BF-A0842B87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1873499"/>
            <a:ext cx="10972800" cy="4525963"/>
          </a:xfrm>
        </p:spPr>
        <p:txBody>
          <a:bodyPr/>
          <a:lstStyle/>
          <a:p>
            <a:r>
              <a:rPr lang="en-US" dirty="0"/>
              <a:t>This is the future of Falcon Shores</a:t>
            </a:r>
          </a:p>
          <a:p>
            <a:r>
              <a:rPr lang="en-US" dirty="0"/>
              <a:t>A bit of a problem here for intel:</a:t>
            </a:r>
          </a:p>
          <a:p>
            <a:pPr lvl="1"/>
            <a:r>
              <a:rPr lang="en-US" dirty="0"/>
              <a:t>Ponte Vecchio is already an old design today</a:t>
            </a:r>
          </a:p>
          <a:p>
            <a:pPr lvl="1"/>
            <a:r>
              <a:rPr lang="en-US" dirty="0"/>
              <a:t>The delay to 2025 for the new product is a concern</a:t>
            </a:r>
          </a:p>
          <a:p>
            <a:pPr lvl="2"/>
            <a:r>
              <a:rPr lang="en-US" dirty="0"/>
              <a:t>No real competition from intel in GPU market in the near future</a:t>
            </a:r>
          </a:p>
          <a:p>
            <a:pPr lvl="1"/>
            <a:r>
              <a:rPr lang="en-US" dirty="0"/>
              <a:t>Intel will not be able to compete with </a:t>
            </a:r>
            <a:br>
              <a:rPr lang="en-US" dirty="0"/>
            </a:br>
            <a:r>
              <a:rPr lang="en-US" dirty="0"/>
              <a:t>AMD MI300 and Nvidia Grace Hopper up </a:t>
            </a:r>
            <a:br>
              <a:rPr lang="en-US" dirty="0"/>
            </a:br>
            <a:r>
              <a:rPr lang="en-US" dirty="0"/>
              <a:t>until 2026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56BD7-31A6-F69A-D0C4-E0542F875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30" y="1460749"/>
            <a:ext cx="3498574" cy="218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13764-0DAB-53FB-84A9-1AAE23AA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04086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logo&#10;&#10;Description automatically generated with low confidence">
            <a:extLst>
              <a:ext uri="{FF2B5EF4-FFF2-40B4-BE49-F238E27FC236}">
                <a16:creationId xmlns:a16="http://schemas.microsoft.com/office/drawing/2014/main" id="{30C2269E-2807-E086-FC67-5F02B7138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997" y="1546311"/>
            <a:ext cx="6694005" cy="37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6998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F79A-B3C5-16D5-9CB2-89220C0D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roadmap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6C51F-FDC4-B6A0-7CF0-B819ADCB5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14" y="1505242"/>
            <a:ext cx="8675371" cy="50336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AE0F2-063B-3732-EA1F-8DDEF1C1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98479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6188-A55F-E513-9FD4-69954AC0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H100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7532C-6647-34D0-A463-DC01860A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89" y="1611775"/>
            <a:ext cx="3879273" cy="1817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C5717-7A44-0828-21FD-CA1FAB9CE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35" y="1470261"/>
            <a:ext cx="6847115" cy="5033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6AFE3D-ECDD-4BA0-30A5-889FE9E47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89" y="3623137"/>
            <a:ext cx="3713020" cy="2818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236FC5-5DF5-1244-805C-E1CEDB1B744D}"/>
              </a:ext>
            </a:extLst>
          </p:cNvPr>
          <p:cNvCxnSpPr>
            <a:cxnSpLocks/>
          </p:cNvCxnSpPr>
          <p:nvPr/>
        </p:nvCxnSpPr>
        <p:spPr>
          <a:xfrm>
            <a:off x="7654513" y="3281075"/>
            <a:ext cx="120361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2BB1829-9B1E-72F1-33B1-A77C0200EB51}"/>
              </a:ext>
            </a:extLst>
          </p:cNvPr>
          <p:cNvCxnSpPr>
            <a:cxnSpLocks/>
          </p:cNvCxnSpPr>
          <p:nvPr/>
        </p:nvCxnSpPr>
        <p:spPr>
          <a:xfrm>
            <a:off x="7653525" y="3498275"/>
            <a:ext cx="120361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6E6E6B-7B4C-ACC8-C884-20831EA37919}"/>
              </a:ext>
            </a:extLst>
          </p:cNvPr>
          <p:cNvCxnSpPr>
            <a:cxnSpLocks/>
          </p:cNvCxnSpPr>
          <p:nvPr/>
        </p:nvCxnSpPr>
        <p:spPr>
          <a:xfrm>
            <a:off x="7653525" y="3045548"/>
            <a:ext cx="120361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5FEFE52-1AA0-1616-C8D4-DB74383147D9}"/>
              </a:ext>
            </a:extLst>
          </p:cNvPr>
          <p:cNvCxnSpPr>
            <a:cxnSpLocks/>
          </p:cNvCxnSpPr>
          <p:nvPr/>
        </p:nvCxnSpPr>
        <p:spPr>
          <a:xfrm>
            <a:off x="7897089" y="4126202"/>
            <a:ext cx="109958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3DE75-700E-1602-8897-EDD3B963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935446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BC55-17F3-EE04-67A6-8491D022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CPU specs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FEB48-2B46-C73A-F0B7-7CE5B53D2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040582" cy="4525963"/>
          </a:xfrm>
        </p:spPr>
        <p:txBody>
          <a:bodyPr/>
          <a:lstStyle/>
          <a:p>
            <a:r>
              <a:rPr lang="en-US" dirty="0"/>
              <a:t>CPU for AI  and HPC infrastructure</a:t>
            </a:r>
          </a:p>
          <a:p>
            <a:r>
              <a:rPr lang="en-US" dirty="0"/>
              <a:t>144 Neoverse V2 ARM Cores</a:t>
            </a:r>
          </a:p>
          <a:p>
            <a:pPr lvl="1"/>
            <a:r>
              <a:rPr lang="en-US" dirty="0"/>
              <a:t>2 CPUs, 72 core each</a:t>
            </a:r>
          </a:p>
          <a:p>
            <a:r>
              <a:rPr lang="en-US" dirty="0"/>
              <a:t>LPDDR5x with ECC 1TB/s bandwidth</a:t>
            </a:r>
          </a:p>
          <a:p>
            <a:r>
              <a:rPr lang="en-US" dirty="0"/>
              <a:t>500W total power consumption, including memory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D233A-FEB2-E351-B087-FB99087B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27" y="1767555"/>
            <a:ext cx="5526924" cy="349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54F19-6745-41A8-73BA-F717C90D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154161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E1AB-C242-E40C-BF46-AEDDBE07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  <a:endParaRPr lang="it-IT" dirty="0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51AFBF3-7704-5373-1AA8-01B0D64C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1562422"/>
            <a:ext cx="9601200" cy="50209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6B683-C659-2EF9-E521-A677E0B6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03480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en-US" sz="6000" noProof="0" dirty="0"/>
              <a:t>G</a:t>
            </a:r>
            <a:r>
              <a:rPr lang="it-IT" sz="6000" noProof="0" dirty="0" err="1"/>
              <a:t>eneral</a:t>
            </a:r>
            <a:r>
              <a:rPr lang="it-IT" sz="6000" noProof="0" dirty="0"/>
              <a:t> </a:t>
            </a:r>
            <a:r>
              <a:rPr lang="it-IT" sz="6000" noProof="0" dirty="0" err="1"/>
              <a:t>aspects</a:t>
            </a:r>
            <a:r>
              <a:rPr lang="it-IT" sz="6000" noProof="0" dirty="0"/>
              <a:t> </a:t>
            </a:r>
            <a:r>
              <a:rPr lang="it-IT" sz="6000" noProof="0"/>
              <a:t>and </a:t>
            </a:r>
            <a:br>
              <a:rPr lang="it-IT" sz="6000" noProof="0"/>
            </a:br>
            <a:r>
              <a:rPr lang="it-IT" sz="6000" noProof="0"/>
              <a:t>common </a:t>
            </a:r>
            <a:r>
              <a:rPr lang="it-IT" sz="6000" noProof="0" dirty="0" err="1"/>
              <a:t>technologies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1095270604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EFD6D-E65B-7A53-14A6-44640E1B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figures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18F0-1DBD-763C-2D1C-C4DB8FEB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NVIDIA declares Grace 1.2 times faster than an “average x86 next-gen CPU”</a:t>
            </a:r>
          </a:p>
          <a:p>
            <a:r>
              <a:rPr lang="en-US" dirty="0"/>
              <a:t>Requires just 60% of the power</a:t>
            </a:r>
          </a:p>
          <a:p>
            <a:pPr lvl="1"/>
            <a:r>
              <a:rPr lang="en-US" dirty="0"/>
              <a:t>Can fit into passively-cooled modules</a:t>
            </a:r>
          </a:p>
          <a:p>
            <a:r>
              <a:rPr lang="en-US"/>
              <a:t>1.7 </a:t>
            </a:r>
            <a:r>
              <a:rPr lang="en-US" dirty="0"/>
              <a:t>times more servers in limited power DC</a:t>
            </a:r>
          </a:p>
          <a:p>
            <a:endParaRPr lang="en-US" dirty="0"/>
          </a:p>
          <a:p>
            <a:r>
              <a:rPr lang="en-US" dirty="0"/>
              <a:t>Not targeted to general purpose server market</a:t>
            </a:r>
          </a:p>
          <a:p>
            <a:pPr lvl="1"/>
            <a:r>
              <a:rPr lang="en-US" dirty="0"/>
              <a:t>Optimized for AI and cloud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B1230-9538-7B6C-CB1D-6CA70977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145140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AA9B-F96E-BCEA-224C-56F3D3F8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Hopper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27D53-19A7-4678-7FD8-378A07EA2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357257" cy="4525963"/>
          </a:xfrm>
        </p:spPr>
        <p:txBody>
          <a:bodyPr/>
          <a:lstStyle/>
          <a:p>
            <a:r>
              <a:rPr lang="en-US" dirty="0"/>
              <a:t>Grace CPU </a:t>
            </a:r>
            <a:r>
              <a:rPr lang="en-US" dirty="0">
                <a:solidFill>
                  <a:srgbClr val="FF0000"/>
                </a:solidFill>
              </a:rPr>
              <a:t>plus</a:t>
            </a:r>
            <a:r>
              <a:rPr lang="en-US" dirty="0"/>
              <a:t> Hopper GPU</a:t>
            </a:r>
          </a:p>
          <a:p>
            <a:r>
              <a:rPr lang="en-US" dirty="0"/>
              <a:t>600GB mem available to GPU</a:t>
            </a:r>
          </a:p>
          <a:p>
            <a:r>
              <a:rPr lang="en-US" dirty="0"/>
              <a:t>LPDDR5x and HBM3</a:t>
            </a:r>
          </a:p>
          <a:p>
            <a:r>
              <a:rPr lang="en-US" dirty="0"/>
              <a:t>15x higher system memory bandwidth to GPU</a:t>
            </a:r>
          </a:p>
          <a:p>
            <a:pPr lvl="1"/>
            <a:r>
              <a:rPr lang="en-US" dirty="0"/>
              <a:t>Via NVLink-c2c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3D13E-8BFF-8062-C0EF-AB134781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114" y="1944149"/>
            <a:ext cx="4801722" cy="3001076"/>
          </a:xfrm>
          <a:prstGeom prst="rect">
            <a:avLst/>
          </a:prstGeom>
        </p:spPr>
      </p:pic>
      <p:pic>
        <p:nvPicPr>
          <p:cNvPr id="7" name="Picture 6" descr="A picture containing clothing, person, monochrome, person&#10;&#10;Description automatically generated">
            <a:extLst>
              <a:ext uri="{FF2B5EF4-FFF2-40B4-BE49-F238E27FC236}">
                <a16:creationId xmlns:a16="http://schemas.microsoft.com/office/drawing/2014/main" id="{8F56753F-D55F-5A1A-5CAA-D155819D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057" y="4134472"/>
            <a:ext cx="2844800" cy="240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A5AA-7EF1-8533-B61D-E48BA810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598581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32FB-8E82-BE9D-D5F4-84547406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5F710-5E73-FFD2-7176-7A505C4C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345" y="1382856"/>
            <a:ext cx="8261055" cy="533862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7595ED-684D-3AAE-F0BA-4A9294C3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54" y="1806575"/>
            <a:ext cx="3153346" cy="4525963"/>
          </a:xfrm>
        </p:spPr>
        <p:txBody>
          <a:bodyPr>
            <a:normAutofit/>
          </a:bodyPr>
          <a:lstStyle/>
          <a:p>
            <a:r>
              <a:rPr lang="en-US" dirty="0"/>
              <a:t>NVIDIA declares this approach to allow CPU and GPU to share information held in memory at </a:t>
            </a:r>
            <a:r>
              <a:rPr lang="en-US"/>
              <a:t>unrivalled speed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2C6D0-FF3C-F82B-1D67-90666047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271702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01BF-AAD4-03D4-D436-FD957986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 on “superchips”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81FC-2C0A-3595-C2B1-E9EC3E5A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Combined CPU+GPU products</a:t>
            </a:r>
          </a:p>
          <a:p>
            <a:pPr lvl="1"/>
            <a:r>
              <a:rPr lang="en-US" dirty="0"/>
              <a:t>NVIDIA with Grace Hopper (Grace + H100)</a:t>
            </a:r>
          </a:p>
          <a:p>
            <a:pPr lvl="1"/>
            <a:r>
              <a:rPr lang="en-US" strike="sngStrike" dirty="0"/>
              <a:t>Intel with Falcon Shores XPUs (mix &amp; match CPU + GPU)</a:t>
            </a:r>
          </a:p>
          <a:p>
            <a:pPr lvl="1"/>
            <a:r>
              <a:rPr lang="en-US" dirty="0"/>
              <a:t>AMD MI300 with its use of both CPU and GPU chiplets on a single package. </a:t>
            </a:r>
          </a:p>
          <a:p>
            <a:r>
              <a:rPr lang="en-US" dirty="0"/>
              <a:t>These technologies are aimed at combining the best of CPUs with the best of GPUs for workloads that are not purely bound by either</a:t>
            </a:r>
          </a:p>
          <a:p>
            <a:r>
              <a:rPr lang="en-US" dirty="0"/>
              <a:t>Different design approaches and programming interfaces</a:t>
            </a:r>
          </a:p>
          <a:p>
            <a:pPr lvl="1"/>
            <a:r>
              <a:rPr lang="en-US" dirty="0"/>
              <a:t>Fast access to memory is the key factor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8884A0-E2C7-C5C9-21B6-B4D553977D72}"/>
              </a:ext>
            </a:extLst>
          </p:cNvPr>
          <p:cNvSpPr/>
          <p:nvPr/>
        </p:nvSpPr>
        <p:spPr>
          <a:xfrm>
            <a:off x="8978629" y="2568277"/>
            <a:ext cx="1852295" cy="523220"/>
          </a:xfrm>
          <a:prstGeom prst="rect">
            <a:avLst/>
          </a:prstGeom>
          <a:solidFill>
            <a:schemeClr val="lt1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Cancelled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0DACE-9EE8-EF03-08EE-24310DEB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55199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EGO&#10;&#10;Description automatically generated">
            <a:extLst>
              <a:ext uri="{FF2B5EF4-FFF2-40B4-BE49-F238E27FC236}">
                <a16:creationId xmlns:a16="http://schemas.microsoft.com/office/drawing/2014/main" id="{47A46DC3-0084-60A1-0EA3-9A2A03233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628" y="1662775"/>
            <a:ext cx="3674372" cy="227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9D9A7-6823-35C0-C431-D74BC3F3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“chiplet” (a.k.a. tile)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1722E-CCBA-2485-234C-7956482A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216348" cy="4983161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effectLst/>
              </a:rPr>
              <a:t>Chiplets</a:t>
            </a:r>
            <a:r>
              <a:rPr lang="en-US" sz="2400" b="0" dirty="0">
                <a:effectLst/>
              </a:rPr>
              <a:t> are small, modular chips that can be combined to form a complete system-on-chip (SoC). </a:t>
            </a:r>
          </a:p>
          <a:p>
            <a:pPr lvl="1"/>
            <a:r>
              <a:rPr lang="en-US" sz="2400" b="0" dirty="0">
                <a:effectLst/>
              </a:rPr>
              <a:t>designed to be used in a chiplet-based architecture, in which multiple chiplets are connected to create a single, complex integrated circuit. </a:t>
            </a:r>
          </a:p>
          <a:p>
            <a:pPr lvl="1"/>
            <a:r>
              <a:rPr lang="en-US" sz="2400" b="0" dirty="0">
                <a:effectLst/>
              </a:rPr>
              <a:t>offer several benefits over traditional monolithic SoCs, including improved </a:t>
            </a:r>
            <a:r>
              <a:rPr lang="en-US" sz="2400" b="0" dirty="0">
                <a:solidFill>
                  <a:srgbClr val="FF0000"/>
                </a:solidFill>
                <a:effectLst/>
              </a:rPr>
              <a:t>performance</a:t>
            </a:r>
            <a:r>
              <a:rPr lang="en-US" sz="2400" b="0" dirty="0">
                <a:effectLst/>
              </a:rPr>
              <a:t>, reduced </a:t>
            </a:r>
            <a:r>
              <a:rPr lang="en-US" sz="2400" b="0" dirty="0">
                <a:solidFill>
                  <a:srgbClr val="FF0000"/>
                </a:solidFill>
                <a:effectLst/>
              </a:rPr>
              <a:t>power consumption</a:t>
            </a:r>
            <a:r>
              <a:rPr lang="en-US" sz="2400" b="0" dirty="0">
                <a:effectLst/>
              </a:rPr>
              <a:t>, and increased </a:t>
            </a:r>
            <a:r>
              <a:rPr lang="en-US" sz="2400" b="0" dirty="0">
                <a:solidFill>
                  <a:srgbClr val="FF0000"/>
                </a:solidFill>
                <a:effectLst/>
              </a:rPr>
              <a:t>design flexibility</a:t>
            </a:r>
            <a:r>
              <a:rPr lang="en-US" sz="2400" b="0" dirty="0">
                <a:effectLst/>
              </a:rPr>
              <a:t>. </a:t>
            </a:r>
            <a:endParaRPr lang="en-US" sz="2400" dirty="0"/>
          </a:p>
          <a:p>
            <a:r>
              <a:rPr lang="en-US" sz="2400" dirty="0"/>
              <a:t>Universal Chiplet Interconnect Express (</a:t>
            </a:r>
            <a:r>
              <a:rPr lang="en-US" sz="2400" dirty="0" err="1"/>
              <a:t>UCIe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Promoters include Intel, AMD, ARM, e Samsung</a:t>
            </a:r>
          </a:p>
          <a:p>
            <a:pPr lvl="1"/>
            <a:r>
              <a:rPr lang="en-US" sz="2400" dirty="0"/>
              <a:t>Trying to define standards to allow integration of chiplets from different manufacturers within the same chip.</a:t>
            </a:r>
          </a:p>
          <a:p>
            <a:r>
              <a:rPr lang="en-US" sz="2400" dirty="0"/>
              <a:t>A modern CPU like AMD EPYC gen3, is composed of separated modules containing core, memory controller, PCIe bus.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All built with different fabrication technology</a:t>
            </a:r>
          </a:p>
        </p:txBody>
      </p:sp>
      <p:pic>
        <p:nvPicPr>
          <p:cNvPr id="10" name="Picture 9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D6DDB26-E188-BD74-7424-790A4D8E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747" y="4183692"/>
            <a:ext cx="2558396" cy="13984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339B3-11BC-5B56-1751-D9CEEE6A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41983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5BBF-478A-464E-3EDA-2E674383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Chiplet</a:t>
            </a:r>
            <a:r>
              <a:rPr lang="it-IT" dirty="0"/>
              <a:t>: </a:t>
            </a:r>
            <a:r>
              <a:rPr lang="it-IT" dirty="0" err="1"/>
              <a:t>example</a:t>
            </a:r>
            <a:r>
              <a:rPr lang="it-IT" dirty="0"/>
              <a:t> (1)</a:t>
            </a:r>
          </a:p>
        </p:txBody>
      </p:sp>
      <p:pic>
        <p:nvPicPr>
          <p:cNvPr id="9" name="Picture 8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8C930DF8-9A17-2C0A-22C7-566349735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811" y="1488079"/>
            <a:ext cx="7338378" cy="47978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E74D6-22AF-7CA3-F401-11D5D8D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28039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912D-C780-EE74-C270-8603D1E0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Chiplet</a:t>
            </a:r>
            <a:r>
              <a:rPr lang="it-IT" dirty="0"/>
              <a:t>: </a:t>
            </a:r>
            <a:r>
              <a:rPr lang="it-IT" dirty="0" err="1"/>
              <a:t>example</a:t>
            </a:r>
            <a:r>
              <a:rPr lang="it-IT" dirty="0"/>
              <a:t> (2)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F9894A-68DF-40CD-42C3-611808E61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1" y="1776139"/>
            <a:ext cx="8313107" cy="435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A8A95351-9651-8ED7-B217-CEC36C25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79" y="1550660"/>
            <a:ext cx="3069021" cy="297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5BBD92-43FA-3550-66B6-8518FA11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3100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BD45-162E-EDB8-ED60-D3293B57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technology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2E26-FD87-3217-14D9-FD6BC4B39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a CPU, </a:t>
            </a:r>
            <a:r>
              <a:rPr lang="en-US" dirty="0">
                <a:solidFill>
                  <a:srgbClr val="FF0000"/>
                </a:solidFill>
              </a:rPr>
              <a:t>nm</a:t>
            </a:r>
            <a:r>
              <a:rPr lang="en-US" dirty="0"/>
              <a:t> is used to measure the size of the transistors that make up a processor. </a:t>
            </a:r>
          </a:p>
          <a:p>
            <a:r>
              <a:rPr lang="en-US" dirty="0"/>
              <a:t>In technological terms, a processor's nm is also referred to as a process node or technology process, or just node. </a:t>
            </a:r>
          </a:p>
          <a:p>
            <a:pPr lvl="1"/>
            <a:r>
              <a:rPr lang="en-US" dirty="0"/>
              <a:t>It is the manufacturing process and design of a CPU made through lithography.</a:t>
            </a:r>
          </a:p>
          <a:p>
            <a:r>
              <a:rPr lang="en-US" dirty="0"/>
              <a:t>Lower nm is better for your machine due to the following reasons</a:t>
            </a:r>
          </a:p>
          <a:p>
            <a:pPr lvl="1"/>
            <a:r>
              <a:rPr lang="en-US" dirty="0"/>
              <a:t>More </a:t>
            </a:r>
            <a:r>
              <a:rPr lang="en-US" dirty="0">
                <a:solidFill>
                  <a:srgbClr val="FF0000"/>
                </a:solidFill>
              </a:rPr>
              <a:t>power</a:t>
            </a:r>
            <a:r>
              <a:rPr lang="en-US" dirty="0"/>
              <a:t> efficient</a:t>
            </a:r>
          </a:p>
          <a:p>
            <a:pPr lvl="1"/>
            <a:r>
              <a:rPr lang="en-US" dirty="0"/>
              <a:t>Less </a:t>
            </a:r>
            <a:r>
              <a:rPr lang="en-US" dirty="0">
                <a:solidFill>
                  <a:srgbClr val="FF0000"/>
                </a:solidFill>
              </a:rPr>
              <a:t>cooling</a:t>
            </a:r>
            <a:r>
              <a:rPr lang="en-US" dirty="0"/>
              <a:t> required</a:t>
            </a:r>
          </a:p>
          <a:p>
            <a:pPr lvl="1"/>
            <a:r>
              <a:rPr lang="en-US" dirty="0"/>
              <a:t>Transistors are </a:t>
            </a:r>
            <a:r>
              <a:rPr lang="en-US" dirty="0">
                <a:solidFill>
                  <a:srgbClr val="FF0000"/>
                </a:solidFill>
              </a:rPr>
              <a:t>faster</a:t>
            </a:r>
          </a:p>
          <a:p>
            <a:pPr lvl="1"/>
            <a:r>
              <a:rPr lang="en-US" dirty="0"/>
              <a:t>Transistor </a:t>
            </a:r>
            <a:r>
              <a:rPr lang="en-US" dirty="0">
                <a:solidFill>
                  <a:srgbClr val="FF0000"/>
                </a:solidFill>
              </a:rPr>
              <a:t>density</a:t>
            </a:r>
            <a:r>
              <a:rPr lang="en-US" dirty="0"/>
              <a:t> is higher</a:t>
            </a:r>
          </a:p>
          <a:p>
            <a:r>
              <a:rPr lang="en-US" dirty="0"/>
              <a:t>14nm, 10nm, 7nm… today the terms are used primarily as </a:t>
            </a:r>
            <a:r>
              <a:rPr lang="en-US" dirty="0">
                <a:solidFill>
                  <a:srgbClr val="FF0000"/>
                </a:solidFill>
              </a:rPr>
              <a:t>marketing terms</a:t>
            </a:r>
            <a:r>
              <a:rPr lang="en-US" dirty="0"/>
              <a:t> to refer to new or improved generation of chips</a:t>
            </a:r>
            <a:endParaRPr lang="it-IT" dirty="0"/>
          </a:p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61242-4300-4F0C-E669-95320B90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96" y="3852993"/>
            <a:ext cx="5665094" cy="14048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284C-FD46-24CC-73B7-DE1CC2A5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7475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F13D-1366-A6E8-755C-481B2642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foundries are in Asia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5094-86F2-460B-9FE6-1C4577027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Top 5 semiconductor companies</a:t>
            </a:r>
          </a:p>
          <a:p>
            <a:pPr lvl="1"/>
            <a:r>
              <a:rPr lang="en-US" dirty="0"/>
              <a:t>TSMC </a:t>
            </a:r>
            <a:r>
              <a:rPr lang="en-US" dirty="0">
                <a:solidFill>
                  <a:srgbClr val="FF0000"/>
                </a:solidFill>
              </a:rPr>
              <a:t>55% Taiwan</a:t>
            </a:r>
            <a:r>
              <a:rPr lang="en-US" dirty="0"/>
              <a:t>, Samsung 13% Korea, </a:t>
            </a:r>
            <a:br>
              <a:rPr lang="en-US" dirty="0"/>
            </a:br>
            <a:r>
              <a:rPr lang="en-US" dirty="0" err="1"/>
              <a:t>Globalfoundries</a:t>
            </a:r>
            <a:r>
              <a:rPr lang="en-US" dirty="0"/>
              <a:t> 7% USA, UMC </a:t>
            </a:r>
            <a:r>
              <a:rPr lang="en-US" dirty="0">
                <a:solidFill>
                  <a:srgbClr val="FF0000"/>
                </a:solidFill>
              </a:rPr>
              <a:t>6% Taiwan</a:t>
            </a:r>
            <a:r>
              <a:rPr lang="en-US" dirty="0"/>
              <a:t>, SMIC 5% China</a:t>
            </a:r>
          </a:p>
          <a:p>
            <a:r>
              <a:rPr lang="en-US" dirty="0"/>
              <a:t>On 8 February 2022, the European Commission proposed the Chips Act, a comprehensive set of measures to confront semiconductor shortages and </a:t>
            </a:r>
            <a:r>
              <a:rPr lang="en-US" dirty="0">
                <a:solidFill>
                  <a:srgbClr val="FF0000"/>
                </a:solidFill>
              </a:rPr>
              <a:t>strengthen Europe’s technological leadership</a:t>
            </a:r>
          </a:p>
          <a:p>
            <a:pPr lvl="1"/>
            <a:r>
              <a:rPr lang="en-US" dirty="0"/>
              <a:t>And yet ASML, the largest supplier for the semiconductor industry and the sole supplier in the world of extreme ultraviolet lithography, is Dutch.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6D79F-07C6-FA08-A826-A73CCC5FA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86" y="1443258"/>
            <a:ext cx="4519016" cy="103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B3FEE-3B99-FF6C-69D9-2AC4DF1F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705585"/>
            <a:ext cx="5074582" cy="103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03BEB-2B0C-5357-4C5B-204F202D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27326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1017_InfnT1_site_report.pptx" id="{5FD9DBD3-64AE-44F8-9ACE-33E7E184CA83}" vid="{72D82F9C-17D4-47C4-9811-BB1F6F1F2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CNAF_ppt_template</Template>
  <TotalTime>8060</TotalTime>
  <Words>2014</Words>
  <Application>Microsoft Office PowerPoint</Application>
  <PresentationFormat>Widescreen</PresentationFormat>
  <Paragraphs>324</Paragraphs>
  <Slides>43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Tema di Office</vt:lpstr>
      <vt:lpstr>Technology update  as of 24-may-2023</vt:lpstr>
      <vt:lpstr>Terms and definitions</vt:lpstr>
      <vt:lpstr>Focus</vt:lpstr>
      <vt:lpstr>General aspects and  common technologies</vt:lpstr>
      <vt:lpstr>Introducing the “chiplet” (a.k.a. tile)</vt:lpstr>
      <vt:lpstr>Chiplet: example (1)</vt:lpstr>
      <vt:lpstr>Chiplet: example (2)</vt:lpstr>
      <vt:lpstr>Fabrication technology</vt:lpstr>
      <vt:lpstr>Major foundries are in Asia</vt:lpstr>
      <vt:lpstr>TSMC Roadmap</vt:lpstr>
      <vt:lpstr>Compute Express Link (CXL)</vt:lpstr>
      <vt:lpstr>PowerPoint Presentation</vt:lpstr>
      <vt:lpstr>CPU roadmap</vt:lpstr>
      <vt:lpstr>EPYC family</vt:lpstr>
      <vt:lpstr>5th gen EPYC (Turin)</vt:lpstr>
      <vt:lpstr>Cooling</vt:lpstr>
      <vt:lpstr>GPU roadmap</vt:lpstr>
      <vt:lpstr>AMD GPUs in Data Center</vt:lpstr>
      <vt:lpstr>Next gen: MI300 Data Processing Unit</vt:lpstr>
      <vt:lpstr>Unified memory</vt:lpstr>
      <vt:lpstr>Figures and results</vt:lpstr>
      <vt:lpstr>PowerPoint Presentation</vt:lpstr>
      <vt:lpstr>CPU roadmap</vt:lpstr>
      <vt:lpstr>In short</vt:lpstr>
      <vt:lpstr>Xeon Roadmap</vt:lpstr>
      <vt:lpstr>Xeon Roadmap - details</vt:lpstr>
      <vt:lpstr>Granite Rapids</vt:lpstr>
      <vt:lpstr>Introducing E-cores and P-cores</vt:lpstr>
      <vt:lpstr>Sierra Forest (H1-2024)</vt:lpstr>
      <vt:lpstr>DCAI Architecture evolution</vt:lpstr>
      <vt:lpstr>GPU roadmap</vt:lpstr>
      <vt:lpstr>A bit of a bombshell</vt:lpstr>
      <vt:lpstr>Falcon Shores</vt:lpstr>
      <vt:lpstr>From a XPU in 2024 to a GPU in 2025</vt:lpstr>
      <vt:lpstr>PowerPoint Presentation</vt:lpstr>
      <vt:lpstr>Data Center roadmap</vt:lpstr>
      <vt:lpstr>NVIDIA H100</vt:lpstr>
      <vt:lpstr>Grace CPU specs</vt:lpstr>
      <vt:lpstr>Architecture</vt:lpstr>
      <vt:lpstr>Some figures</vt:lpstr>
      <vt:lpstr>Grace Hopper</vt:lpstr>
      <vt:lpstr>Architecture</vt:lpstr>
      <vt:lpstr>Final words on “superchips”</vt:lpstr>
    </vt:vector>
  </TitlesOfParts>
  <Company>INFN/CNAF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Chierici</dc:creator>
  <cp:lastModifiedBy>Andrea Chierici</cp:lastModifiedBy>
  <cp:revision>14</cp:revision>
  <dcterms:created xsi:type="dcterms:W3CDTF">2018-10-17T14:22:04Z</dcterms:created>
  <dcterms:modified xsi:type="dcterms:W3CDTF">2023-05-23T13:52:03Z</dcterms:modified>
</cp:coreProperties>
</file>