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9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89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79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76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2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11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26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3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08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60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F3A6-26CB-4BD7-9FB0-8EAD6A178949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ADF8-A293-4995-AD33-19E5937AEA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84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SPARC_LAB/SABINA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09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Fino al 15 aprile installazione laser iniezione, realizzazione scavo passaggio bunker SPARC ed.7, predisposizione ripartenza</a:t>
            </a:r>
          </a:p>
          <a:p>
            <a:r>
              <a:rPr lang="it-IT" dirty="0" smtClean="0"/>
              <a:t>15 aprile fine ottobbre operazioni con SPARC</a:t>
            </a:r>
          </a:p>
          <a:p>
            <a:r>
              <a:rPr lang="it-IT" dirty="0"/>
              <a:t>O</a:t>
            </a:r>
            <a:r>
              <a:rPr lang="it-IT" dirty="0" smtClean="0"/>
              <a:t>ttobbre fino a fine lavori installazione nuovi solenoidi, spostamento banda c e realizzazione </a:t>
            </a:r>
            <a:r>
              <a:rPr lang="it-IT" dirty="0"/>
              <a:t>linea terahertz </a:t>
            </a:r>
            <a:r>
              <a:rPr lang="it-IT" dirty="0" smtClean="0"/>
              <a:t>per SABINA</a:t>
            </a:r>
          </a:p>
          <a:p>
            <a:r>
              <a:rPr lang="it-IT" dirty="0" smtClean="0"/>
              <a:t>FLAME e Laboratorio plasmi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188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nstallazione laser servizio laser</a:t>
            </a:r>
          </a:p>
          <a:p>
            <a:r>
              <a:rPr lang="it-IT" dirty="0" smtClean="0"/>
              <a:t>Ripristino controlli motori e telecamere servizio controlli</a:t>
            </a:r>
          </a:p>
          <a:p>
            <a:r>
              <a:rPr lang="it-IT" dirty="0" smtClean="0"/>
              <a:t>Predisposizione ripartenza:</a:t>
            </a:r>
          </a:p>
          <a:p>
            <a:pPr lvl="1"/>
            <a:r>
              <a:rPr lang="it-IT" dirty="0" smtClean="0"/>
              <a:t>Controllo modulatori e riaccensione servizio linac e RF</a:t>
            </a:r>
          </a:p>
          <a:p>
            <a:pPr lvl="1"/>
            <a:r>
              <a:rPr lang="it-IT" dirty="0" smtClean="0"/>
              <a:t>Verifica boc servizo linac, rf e vuoto</a:t>
            </a:r>
          </a:p>
          <a:p>
            <a:pPr lvl="1"/>
            <a:r>
              <a:rPr lang="it-IT" dirty="0" smtClean="0"/>
              <a:t>Controllo magneti servizio magneti</a:t>
            </a:r>
          </a:p>
          <a:p>
            <a:pPr lvl="1"/>
            <a:r>
              <a:rPr lang="it-IT" dirty="0" smtClean="0"/>
              <a:t>Controllo diagnostiche servizio diagnostica</a:t>
            </a:r>
          </a:p>
          <a:p>
            <a:pPr lvl="1"/>
            <a:r>
              <a:rPr lang="it-IT" dirty="0" smtClean="0"/>
              <a:t>Controllo vuoto servzio vuoto</a:t>
            </a:r>
          </a:p>
          <a:p>
            <a:pPr lvl="1"/>
            <a:r>
              <a:rPr lang="it-IT" dirty="0" smtClean="0"/>
              <a:t>Verifica funzionamento controlli servizio controlli</a:t>
            </a:r>
          </a:p>
          <a:p>
            <a:pPr lvl="1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501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Durante l’operzione supporto tutti i servizi per garantire il buon funzionamento della macchina.</a:t>
            </a:r>
          </a:p>
          <a:p>
            <a:pPr marL="0" indent="0">
              <a:buNone/>
            </a:pPr>
            <a:r>
              <a:rPr lang="it-IT" dirty="0" smtClean="0"/>
              <a:t>In particolare si pensa di fare degli esperimenti con lenti al plasma necessario supporto servizio elettronica e vuoto</a:t>
            </a:r>
          </a:p>
          <a:p>
            <a:pPr lvl="1"/>
            <a:r>
              <a:rPr lang="it-IT" dirty="0"/>
              <a:t>2 settimane a marzo </a:t>
            </a:r>
            <a:r>
              <a:rPr lang="it-IT" dirty="0" smtClean="0"/>
              <a:t>servizio diagnostica (Donato) </a:t>
            </a:r>
            <a:r>
              <a:rPr lang="it-IT" dirty="0"/>
              <a:t>e collega impegnati per costruire cavi e sicurezze 3 circuiti HV</a:t>
            </a:r>
            <a:br>
              <a:rPr lang="it-IT" dirty="0"/>
            </a:br>
            <a:endParaRPr lang="it-IT" dirty="0"/>
          </a:p>
          <a:p>
            <a:pPr lvl="1"/>
            <a:r>
              <a:rPr lang="it-IT" dirty="0"/>
              <a:t>In generale tutto </a:t>
            </a:r>
            <a:r>
              <a:rPr lang="it-IT"/>
              <a:t>Marzo </a:t>
            </a:r>
            <a:r>
              <a:rPr lang="it-IT"/>
              <a:t>servizio </a:t>
            </a:r>
            <a:r>
              <a:rPr lang="it-IT"/>
              <a:t>diagnostica </a:t>
            </a:r>
            <a:r>
              <a:rPr lang="it-IT" smtClean="0"/>
              <a:t>(Donato) </a:t>
            </a:r>
            <a:r>
              <a:rPr lang="it-IT" dirty="0"/>
              <a:t>sarà impegnato test plasma con Angelo Biagioni a plasma_lab </a:t>
            </a:r>
            <a:br>
              <a:rPr lang="it-IT" dirty="0"/>
            </a:br>
            <a:endParaRPr lang="it-IT" dirty="0"/>
          </a:p>
          <a:p>
            <a:pPr lvl="1"/>
            <a:r>
              <a:rPr lang="it-IT" dirty="0"/>
              <a:t>1 o 2 settimane giugno per installazione a sparc dei 3 circuiti di scarica e relativi test</a:t>
            </a: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070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Da aprile inizio programmazione per lo smontaggio e il montaggio dei nuovi solenoidi e linea SABINA </a:t>
            </a:r>
            <a:r>
              <a:rPr lang="it-IT" dirty="0"/>
              <a:t>terahertz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 parte di tutti i servizi serve una programmazione delle attivita necessarie per una verifica delle attivita da svolgere.</a:t>
            </a:r>
          </a:p>
          <a:p>
            <a:pPr marL="0" indent="0">
              <a:buNone/>
            </a:pPr>
            <a:r>
              <a:rPr lang="it-IT" dirty="0" smtClean="0"/>
              <a:t>Inazzitutto occore un disegno della macchina con i nuovi solenoidi e della linea SABINA.</a:t>
            </a:r>
          </a:p>
          <a:p>
            <a:pPr marL="0" indent="0">
              <a:buNone/>
            </a:pPr>
            <a:r>
              <a:rPr lang="it-IT" dirty="0" smtClean="0"/>
              <a:t>In questo ambito va considerato lo scollegamento e il collegamento di tutti gli apparati coinvolti.</a:t>
            </a:r>
          </a:p>
          <a:p>
            <a:pPr marL="0" indent="0">
              <a:buNone/>
            </a:pPr>
            <a:r>
              <a:rPr lang="it-IT" dirty="0" smtClean="0"/>
              <a:t>Con l’occasione si vuole fare un nuovo cablaggio di tutti i segnali e la nomenclartra dei cavi, etc</a:t>
            </a:r>
          </a:p>
          <a:p>
            <a:pPr marL="0" indent="0">
              <a:buNone/>
            </a:pPr>
            <a:r>
              <a:rPr lang="it-IT" dirty="0" smtClean="0"/>
              <a:t>A partire da ottobbre si vuole inizre le operzioni di smottaggio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810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</TotalTime>
  <Words>283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SPARC_LAB/SABINA</vt:lpstr>
      <vt:lpstr>Attivita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SPARC</dc:title>
  <dc:creator>dipirro</dc:creator>
  <cp:lastModifiedBy>dipirro</cp:lastModifiedBy>
  <cp:revision>17</cp:revision>
  <dcterms:created xsi:type="dcterms:W3CDTF">2023-03-01T11:08:00Z</dcterms:created>
  <dcterms:modified xsi:type="dcterms:W3CDTF">2023-03-06T08:19:40Z</dcterms:modified>
</cp:coreProperties>
</file>