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101" r:id="rId2"/>
  </p:sldMasterIdLst>
  <p:notesMasterIdLst>
    <p:notesMasterId r:id="rId13"/>
  </p:notesMasterIdLst>
  <p:handoutMasterIdLst>
    <p:handoutMasterId r:id="rId14"/>
  </p:handoutMasterIdLst>
  <p:sldIdLst>
    <p:sldId id="293" r:id="rId3"/>
    <p:sldId id="1355" r:id="rId4"/>
    <p:sldId id="5740" r:id="rId5"/>
    <p:sldId id="5741" r:id="rId6"/>
    <p:sldId id="5739" r:id="rId7"/>
    <p:sldId id="5742" r:id="rId8"/>
    <p:sldId id="5743" r:id="rId9"/>
    <p:sldId id="5744" r:id="rId10"/>
    <p:sldId id="5746" r:id="rId11"/>
    <p:sldId id="5745" r:id="rId12"/>
  </p:sldIdLst>
  <p:sldSz cx="9144000" cy="5715000" type="screen16x10"/>
  <p:notesSz cx="6797675" cy="9926638"/>
  <p:defaultTextStyle>
    <a:defPPr>
      <a:defRPr lang="en-GB"/>
    </a:defPPr>
    <a:lvl1pPr algn="l" rtl="0" fontAlgn="base">
      <a:spcBef>
        <a:spcPct val="0"/>
      </a:spcBef>
      <a:spcAft>
        <a:spcPct val="0"/>
      </a:spcAft>
      <a:defRPr kern="1200">
        <a:solidFill>
          <a:schemeClr val="bg1"/>
        </a:solidFill>
        <a:latin typeface="Arial" pitchFamily="34" charset="0"/>
        <a:ea typeface="+mn-ea"/>
        <a:cs typeface="+mn-cs"/>
      </a:defRPr>
    </a:lvl1pPr>
    <a:lvl2pPr marL="457200" algn="l" rtl="0" fontAlgn="base">
      <a:spcBef>
        <a:spcPct val="0"/>
      </a:spcBef>
      <a:spcAft>
        <a:spcPct val="0"/>
      </a:spcAft>
      <a:defRPr kern="1200">
        <a:solidFill>
          <a:schemeClr val="bg1"/>
        </a:solidFill>
        <a:latin typeface="Arial" pitchFamily="34" charset="0"/>
        <a:ea typeface="+mn-ea"/>
        <a:cs typeface="+mn-cs"/>
      </a:defRPr>
    </a:lvl2pPr>
    <a:lvl3pPr marL="914400" algn="l" rtl="0" fontAlgn="base">
      <a:spcBef>
        <a:spcPct val="0"/>
      </a:spcBef>
      <a:spcAft>
        <a:spcPct val="0"/>
      </a:spcAft>
      <a:defRPr kern="1200">
        <a:solidFill>
          <a:schemeClr val="bg1"/>
        </a:solidFill>
        <a:latin typeface="Arial" pitchFamily="34" charset="0"/>
        <a:ea typeface="+mn-ea"/>
        <a:cs typeface="+mn-cs"/>
      </a:defRPr>
    </a:lvl3pPr>
    <a:lvl4pPr marL="1371600" algn="l" rtl="0" fontAlgn="base">
      <a:spcBef>
        <a:spcPct val="0"/>
      </a:spcBef>
      <a:spcAft>
        <a:spcPct val="0"/>
      </a:spcAft>
      <a:defRPr kern="1200">
        <a:solidFill>
          <a:schemeClr val="bg1"/>
        </a:solidFill>
        <a:latin typeface="Arial" pitchFamily="34" charset="0"/>
        <a:ea typeface="+mn-ea"/>
        <a:cs typeface="+mn-cs"/>
      </a:defRPr>
    </a:lvl4pPr>
    <a:lvl5pPr marL="1828800" algn="l" rtl="0" fontAlgn="base">
      <a:spcBef>
        <a:spcPct val="0"/>
      </a:spcBef>
      <a:spcAft>
        <a:spcPct val="0"/>
      </a:spcAft>
      <a:defRPr kern="1200">
        <a:solidFill>
          <a:schemeClr val="bg1"/>
        </a:solidFill>
        <a:latin typeface="Arial" pitchFamily="34" charset="0"/>
        <a:ea typeface="+mn-ea"/>
        <a:cs typeface="+mn-cs"/>
      </a:defRPr>
    </a:lvl5pPr>
    <a:lvl6pPr marL="2286000" algn="l" defTabSz="914400" rtl="0" eaLnBrk="1" latinLnBrk="0" hangingPunct="1">
      <a:defRPr kern="1200">
        <a:solidFill>
          <a:schemeClr val="bg1"/>
        </a:solidFill>
        <a:latin typeface="Arial" pitchFamily="34" charset="0"/>
        <a:ea typeface="+mn-ea"/>
        <a:cs typeface="+mn-cs"/>
      </a:defRPr>
    </a:lvl6pPr>
    <a:lvl7pPr marL="2743200" algn="l" defTabSz="914400" rtl="0" eaLnBrk="1" latinLnBrk="0" hangingPunct="1">
      <a:defRPr kern="1200">
        <a:solidFill>
          <a:schemeClr val="bg1"/>
        </a:solidFill>
        <a:latin typeface="Arial" pitchFamily="34" charset="0"/>
        <a:ea typeface="+mn-ea"/>
        <a:cs typeface="+mn-cs"/>
      </a:defRPr>
    </a:lvl7pPr>
    <a:lvl8pPr marL="3200400" algn="l" defTabSz="914400" rtl="0" eaLnBrk="1" latinLnBrk="0" hangingPunct="1">
      <a:defRPr kern="1200">
        <a:solidFill>
          <a:schemeClr val="bg1"/>
        </a:solidFill>
        <a:latin typeface="Arial" pitchFamily="34" charset="0"/>
        <a:ea typeface="+mn-ea"/>
        <a:cs typeface="+mn-cs"/>
      </a:defRPr>
    </a:lvl8pPr>
    <a:lvl9pPr marL="3657600" algn="l" defTabSz="914400" rtl="0" eaLnBrk="1" latinLnBrk="0" hangingPunct="1">
      <a:defRPr kern="1200">
        <a:solidFill>
          <a:schemeClr val="bg1"/>
        </a:solidFill>
        <a:latin typeface="Arial"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Bressan" initials="AB" lastIdx="0" clrIdx="0">
    <p:extLst>
      <p:ext uri="{19B8F6BF-5375-455C-9EA6-DF929625EA0E}">
        <p15:presenceInfo xmlns:p15="http://schemas.microsoft.com/office/powerpoint/2012/main" userId="d7d375ff5d4160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B30"/>
    <a:srgbClr val="CC6600"/>
    <a:srgbClr val="008000"/>
    <a:srgbClr val="CC9900"/>
    <a:srgbClr val="0070C0"/>
    <a:srgbClr val="FFFFFF"/>
    <a:srgbClr val="FF9933"/>
    <a:srgbClr val="66FF99"/>
    <a:srgbClr val="D7D447"/>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817" autoAdjust="0"/>
  </p:normalViewPr>
  <p:slideViewPr>
    <p:cSldViewPr>
      <p:cViewPr varScale="1">
        <p:scale>
          <a:sx n="133" d="100"/>
          <a:sy n="133" d="100"/>
        </p:scale>
        <p:origin x="965" y="77"/>
      </p:cViewPr>
      <p:guideLst>
        <p:guide orient="horz" pos="1800"/>
        <p:guide pos="2880"/>
      </p:guideLst>
    </p:cSldViewPr>
  </p:slideViewPr>
  <p:outlineViewPr>
    <p:cViewPr varScale="1">
      <p:scale>
        <a:sx n="170" d="200"/>
        <a:sy n="170" d="200"/>
      </p:scale>
      <p:origin x="0" y="6894"/>
    </p:cViewPr>
  </p:outlineViewPr>
  <p:notesTextViewPr>
    <p:cViewPr>
      <p:scale>
        <a:sx n="100" d="100"/>
        <a:sy n="100" d="100"/>
      </p:scale>
      <p:origin x="0" y="0"/>
    </p:cViewPr>
  </p:notesTextViewPr>
  <p:sorterViewPr>
    <p:cViewPr>
      <p:scale>
        <a:sx n="116" d="100"/>
        <a:sy n="116" d="100"/>
      </p:scale>
      <p:origin x="0" y="-2118"/>
    </p:cViewPr>
  </p:sorterViewPr>
  <p:notesViewPr>
    <p:cSldViewPr>
      <p:cViewPr varScale="1">
        <p:scale>
          <a:sx n="67" d="100"/>
          <a:sy n="67" d="100"/>
        </p:scale>
        <p:origin x="-252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7C6258-E390-4416-AE7B-9C13B62CA1B3}" type="datetimeFigureOut">
              <a:rPr lang="en-US" smtClean="0"/>
              <a:pPr/>
              <a:t>6/23/2023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D06624-D660-452C-BA33-D95371E945C1}" type="slidenum">
              <a:rPr lang="en-US" smtClean="0"/>
              <a:pPr/>
              <a:t>‹#›</a:t>
            </a:fld>
            <a:endParaRPr lang="en-US"/>
          </a:p>
        </p:txBody>
      </p:sp>
    </p:spTree>
    <p:extLst>
      <p:ext uri="{BB962C8B-B14F-4D97-AF65-F5344CB8AC3E}">
        <p14:creationId xmlns:p14="http://schemas.microsoft.com/office/powerpoint/2010/main" val="3025228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bwMode="auto">
          <a:xfrm>
            <a:off x="0" y="328613"/>
            <a:ext cx="1588" cy="1587"/>
          </a:xfrm>
          <a:prstGeom prst="rect">
            <a:avLst/>
          </a:prstGeom>
          <a:solidFill>
            <a:srgbClr val="FFFFFF"/>
          </a:solidFill>
          <a:ln w="9525">
            <a:solidFill>
              <a:srgbClr val="000000"/>
            </a:solidFill>
            <a:miter lim="800000"/>
            <a:headEnd/>
            <a:tailEnd/>
          </a:ln>
        </p:spPr>
      </p:sp>
      <p:sp>
        <p:nvSpPr>
          <p:cNvPr id="3074" name="Rectangle 2"/>
          <p:cNvSpPr txBox="1">
            <a:spLocks noGrp="1" noChangeArrowheads="1"/>
          </p:cNvSpPr>
          <p:nvPr>
            <p:ph type="body" idx="1"/>
          </p:nvPr>
        </p:nvSpPr>
        <p:spPr bwMode="auto">
          <a:xfrm>
            <a:off x="498812" y="4685857"/>
            <a:ext cx="5804773" cy="44066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11805283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txBox="1">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1596102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2" y="0"/>
            <a:ext cx="5848507" cy="1840178"/>
          </a:xfrm>
        </p:spPr>
        <p:txBody>
          <a:bodyPr/>
          <a:lstStyle>
            <a:lvl1pPr>
              <a:defRPr>
                <a:solidFill>
                  <a:schemeClr val="accent1">
                    <a:lumMod val="20000"/>
                    <a:lumOff val="80000"/>
                  </a:schemeClr>
                </a:solidFill>
              </a:defRPr>
            </a:lvl1pPr>
          </a:lstStyle>
          <a:p>
            <a:r>
              <a:rPr lang="en-US" dirty="0"/>
              <a:t>Click to edit Master title style</a:t>
            </a:r>
          </a:p>
        </p:txBody>
      </p:sp>
      <p:sp>
        <p:nvSpPr>
          <p:cNvPr id="3" name="Rectangle 16"/>
          <p:cNvSpPr>
            <a:spLocks noChangeArrowheads="1"/>
          </p:cNvSpPr>
          <p:nvPr userDrawn="1"/>
        </p:nvSpPr>
        <p:spPr bwMode="auto">
          <a:xfrm>
            <a:off x="5960920" y="3771900"/>
            <a:ext cx="3200398" cy="635000"/>
          </a:xfrm>
          <a:prstGeom prst="rect">
            <a:avLst/>
          </a:prstGeom>
          <a:noFill/>
          <a:ln w="9525">
            <a:noFill/>
            <a:miter lim="800000"/>
            <a:headEnd/>
            <a:tailEnd/>
          </a:ln>
          <a:effectLst/>
        </p:spPr>
        <p:txBody>
          <a:bodyPr lIns="90000" tIns="46800" rIns="90000" bIns="46800" anchor="ctr"/>
          <a:lstStyle/>
          <a:p>
            <a:pPr algn="r" defTabSz="457191">
              <a:lnSpc>
                <a:spcPct val="101000"/>
              </a:lnSpc>
              <a:buClr>
                <a:srgbClr val="330033"/>
              </a:buClr>
              <a:buSzPct val="100000"/>
              <a:buFont typeface="Arial Black" pitchFamily="34" charset="0"/>
              <a:buNone/>
              <a:defRPr/>
            </a:pPr>
            <a:r>
              <a:rPr lang="en-GB" sz="2400" b="0" baseline="0" dirty="0">
                <a:solidFill>
                  <a:srgbClr val="FFFF00"/>
                </a:solidFill>
                <a:latin typeface="+mn-lt"/>
              </a:rPr>
              <a:t>Andrea Bressan</a:t>
            </a:r>
            <a:br>
              <a:rPr lang="en-GB" sz="2400" b="0" baseline="0" dirty="0">
                <a:solidFill>
                  <a:srgbClr val="FFFF00"/>
                </a:solidFill>
                <a:latin typeface="+mn-lt"/>
              </a:rPr>
            </a:br>
            <a:r>
              <a:rPr lang="en-GB" sz="1400" b="0" baseline="0" dirty="0">
                <a:solidFill>
                  <a:srgbClr val="FFFF00"/>
                </a:solidFill>
                <a:latin typeface="+mn-lt"/>
              </a:rPr>
              <a:t>University of Trieste and INFN</a:t>
            </a:r>
          </a:p>
        </p:txBody>
      </p:sp>
      <p:sp>
        <p:nvSpPr>
          <p:cNvPr id="4" name="TextBox 3"/>
          <p:cNvSpPr txBox="1"/>
          <p:nvPr userDrawn="1"/>
        </p:nvSpPr>
        <p:spPr>
          <a:xfrm>
            <a:off x="0" y="5061113"/>
            <a:ext cx="9220200" cy="677108"/>
          </a:xfrm>
          <a:prstGeom prst="rect">
            <a:avLst/>
          </a:prstGeom>
          <a:noFill/>
        </p:spPr>
        <p:txBody>
          <a:bodyPr wrap="square" rtlCol="0">
            <a:spAutoFit/>
          </a:bodyPr>
          <a:lstStyle/>
          <a:p>
            <a:pPr algn="r"/>
            <a:r>
              <a:rPr lang="it-IT" sz="2000" b="1" cap="small" baseline="0" dirty="0">
                <a:solidFill>
                  <a:srgbClr val="FFFF00"/>
                </a:solidFill>
                <a:latin typeface="High Tower Text" panose="02040502050506030303" pitchFamily="18" charset="0"/>
              </a:rPr>
              <a:t>Giornate nazionali EIC_NET 2023</a:t>
            </a:r>
          </a:p>
          <a:p>
            <a:pPr algn="r"/>
            <a:r>
              <a:rPr lang="it-IT" sz="1800" cap="small" baseline="0" dirty="0">
                <a:solidFill>
                  <a:srgbClr val="FFFF00"/>
                </a:solidFill>
                <a:latin typeface="High Tower Text" panose="02040502050506030303" pitchFamily="18" charset="0"/>
              </a:rPr>
              <a:t>22-23 </a:t>
            </a:r>
            <a:r>
              <a:rPr lang="it-IT" sz="1800" cap="small" baseline="0" dirty="0" err="1">
                <a:solidFill>
                  <a:srgbClr val="FFFF00"/>
                </a:solidFill>
                <a:latin typeface="High Tower Text" panose="02040502050506030303" pitchFamily="18" charset="0"/>
              </a:rPr>
              <a:t>June</a:t>
            </a:r>
            <a:r>
              <a:rPr lang="it-IT" sz="1800" cap="small" baseline="0" dirty="0">
                <a:solidFill>
                  <a:srgbClr val="FFFF00"/>
                </a:solidFill>
                <a:latin typeface="High Tower Text" panose="02040502050506030303" pitchFamily="18" charset="0"/>
              </a:rPr>
              <a:t> 2023, Corigliano-Rossano, ITALY</a:t>
            </a:r>
            <a:endParaRPr lang="en-GB" sz="1800" cap="small" dirty="0">
              <a:solidFill>
                <a:srgbClr val="FFFF00"/>
              </a:solidFill>
              <a:latin typeface="High Tower Text" panose="02040502050506030303" pitchFamily="18" charset="0"/>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4762500"/>
            <a:ext cx="1421606" cy="83343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939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3"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0" y="0"/>
            <a:ext cx="9144000" cy="939800"/>
          </a:xfrm>
          <a:noFill/>
        </p:spPr>
        <p:txBody>
          <a:bodyPr wrap="square">
            <a:normAutofit/>
          </a:bodyPr>
          <a:lstStyle>
            <a:lvl1pPr algn="l">
              <a:defRPr sz="30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0" y="5490795"/>
            <a:ext cx="1746806" cy="224206"/>
          </a:xfrm>
        </p:spPr>
        <p:txBody>
          <a:bodyPr lIns="91440" tIns="0" rIns="9144" bIns="0"/>
          <a:lstStyle>
            <a:lvl1pPr>
              <a:defRPr>
                <a:solidFill>
                  <a:schemeClr val="bg1"/>
                </a:solidFill>
              </a:defRPr>
            </a:lvl1p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5" name="Footer Placeholder 4"/>
          <p:cNvSpPr>
            <a:spLocks noGrp="1"/>
          </p:cNvSpPr>
          <p:nvPr>
            <p:ph type="ftr" sz="quarter" idx="11"/>
          </p:nvPr>
        </p:nvSpPr>
        <p:spPr>
          <a:xfrm>
            <a:off x="2961863" y="5490794"/>
            <a:ext cx="3538331" cy="224206"/>
          </a:xfrm>
        </p:spPr>
        <p:txBody>
          <a:bodyPr tIns="0" bIns="0"/>
          <a:lstStyle>
            <a:lvl1pPr>
              <a:defRPr>
                <a:solidFill>
                  <a:schemeClr val="bg1"/>
                </a:solidFill>
              </a:defRPr>
            </a:lvl1p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6" name="Slide Number Placeholder 5"/>
          <p:cNvSpPr>
            <a:spLocks noGrp="1"/>
          </p:cNvSpPr>
          <p:nvPr>
            <p:ph type="sldNum" sz="quarter" idx="12"/>
          </p:nvPr>
        </p:nvSpPr>
        <p:spPr>
          <a:xfrm>
            <a:off x="7864340" y="5490798"/>
            <a:ext cx="1279663" cy="224205"/>
          </a:xfrm>
        </p:spPr>
        <p:txBody>
          <a:bodyPr tIns="0" bIns="0"/>
          <a:lstStyle>
            <a:lvl1pPr>
              <a:defRPr>
                <a:solidFill>
                  <a:schemeClr val="bg1"/>
                </a:solidFill>
              </a:defRPr>
            </a:lvl1p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a:t>
            </a:fld>
            <a:endParaRPr lang="en-US" dirty="0">
              <a:solidFill>
                <a:srgbClr val="FFFFFF"/>
              </a:solidFill>
            </a:endParaRPr>
          </a:p>
        </p:txBody>
      </p:sp>
      <p:sp>
        <p:nvSpPr>
          <p:cNvPr id="9" name="Content Placeholder 2"/>
          <p:cNvSpPr>
            <a:spLocks noGrp="1"/>
          </p:cNvSpPr>
          <p:nvPr>
            <p:ph idx="1"/>
          </p:nvPr>
        </p:nvSpPr>
        <p:spPr>
          <a:xfrm>
            <a:off x="304802" y="1028700"/>
            <a:ext cx="8534400" cy="4420800"/>
          </a:xfrm>
          <a:prstGeom prst="rect">
            <a:avLst/>
          </a:prstGeom>
        </p:spPr>
        <p:txBody>
          <a:bodyPr/>
          <a:lstStyle>
            <a:lvl1pPr marL="341307" indent="-341307">
              <a:buFont typeface="Arial" panose="020B0604020202020204" pitchFamily="34" charset="0"/>
              <a:buChar char="•"/>
              <a:defRPr sz="2400">
                <a:latin typeface="Calibri Light" panose="020F0302020204030204" pitchFamily="34" charset="0"/>
                <a:cs typeface="Calibri Light" panose="020F0302020204030204" pitchFamily="34" charset="0"/>
              </a:defRPr>
            </a:lvl1pPr>
            <a:lvl2pPr marL="741348" indent="-284158">
              <a:buFont typeface="Arial" panose="020B0604020202020204" pitchFamily="34" charset="0"/>
              <a:buChar char="•"/>
              <a:defRPr sz="2000">
                <a:latin typeface="Calibri Light" panose="020F0302020204030204" pitchFamily="34" charset="0"/>
                <a:cs typeface="Calibri Light" panose="020F0302020204030204" pitchFamily="34" charset="0"/>
              </a:defRPr>
            </a:lvl2pPr>
            <a:lvl3pPr marL="1142977" indent="-228595">
              <a:buFont typeface="Arial" panose="020B0604020202020204" pitchFamily="34" charset="0"/>
              <a:buChar char="•"/>
              <a:defRPr sz="1800">
                <a:latin typeface="Calibri Light" panose="020F0302020204030204" pitchFamily="34" charset="0"/>
                <a:cs typeface="Calibri Light" panose="020F0302020204030204" pitchFamily="34" charset="0"/>
              </a:defRPr>
            </a:lvl3pPr>
            <a:lvl4pPr marL="1600168" indent="-228595">
              <a:buFont typeface="Arial" panose="020B0604020202020204" pitchFamily="34" charset="0"/>
              <a:buChar char="•"/>
              <a:defRPr sz="1600">
                <a:latin typeface="Calibri Light" panose="020F0302020204030204" pitchFamily="34" charset="0"/>
                <a:cs typeface="Calibri Light" panose="020F0302020204030204" pitchFamily="34" charset="0"/>
              </a:defRPr>
            </a:lvl4pPr>
            <a:lvl5pPr marL="2057359" indent="-228595">
              <a:buFont typeface="Arial" panose="020B0604020202020204" pitchFamily="34" charset="0"/>
              <a:buChar char="•"/>
              <a:defRPr sz="16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394" y="53181"/>
            <a:ext cx="1421606" cy="833438"/>
          </a:xfrm>
          <a:prstGeom prst="rect">
            <a:avLst/>
          </a:prstGeom>
        </p:spPr>
      </p:pic>
    </p:spTree>
    <p:extLst>
      <p:ext uri="{BB962C8B-B14F-4D97-AF65-F5344CB8AC3E}">
        <p14:creationId xmlns:p14="http://schemas.microsoft.com/office/powerpoint/2010/main" val="206889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939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3"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0" y="0"/>
            <a:ext cx="9144000" cy="939800"/>
          </a:xfrm>
          <a:noFill/>
        </p:spPr>
        <p:txBody>
          <a:bodyPr wrap="square">
            <a:normAutofit/>
          </a:bodyPr>
          <a:lstStyle>
            <a:lvl1pPr algn="l">
              <a:defRPr sz="30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0" y="5490795"/>
            <a:ext cx="1746806" cy="224206"/>
          </a:xfrm>
        </p:spPr>
        <p:txBody>
          <a:bodyPr lIns="91440" tIns="0" rIns="9144" bIns="0"/>
          <a:lstStyle>
            <a:lvl1pPr>
              <a:defRPr>
                <a:solidFill>
                  <a:schemeClr val="bg1"/>
                </a:solidFill>
              </a:defRPr>
            </a:lvl1p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5" name="Footer Placeholder 4"/>
          <p:cNvSpPr>
            <a:spLocks noGrp="1"/>
          </p:cNvSpPr>
          <p:nvPr>
            <p:ph type="ftr" sz="quarter" idx="11"/>
          </p:nvPr>
        </p:nvSpPr>
        <p:spPr>
          <a:xfrm>
            <a:off x="2961863" y="5490794"/>
            <a:ext cx="3538331" cy="224206"/>
          </a:xfrm>
        </p:spPr>
        <p:txBody>
          <a:bodyPr tIns="0" bIns="0"/>
          <a:lstStyle>
            <a:lvl1pPr>
              <a:defRPr>
                <a:solidFill>
                  <a:schemeClr val="bg1"/>
                </a:solidFill>
              </a:defRPr>
            </a:lvl1p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6" name="Slide Number Placeholder 5"/>
          <p:cNvSpPr>
            <a:spLocks noGrp="1"/>
          </p:cNvSpPr>
          <p:nvPr>
            <p:ph type="sldNum" sz="quarter" idx="12"/>
          </p:nvPr>
        </p:nvSpPr>
        <p:spPr>
          <a:xfrm>
            <a:off x="7864340" y="5490798"/>
            <a:ext cx="1279663" cy="224205"/>
          </a:xfrm>
        </p:spPr>
        <p:txBody>
          <a:bodyPr tIns="0" bIns="0"/>
          <a:lstStyle>
            <a:lvl1pPr>
              <a:defRPr>
                <a:solidFill>
                  <a:schemeClr val="bg1"/>
                </a:solidFill>
              </a:defRPr>
            </a:lvl1p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a:t>
            </a:fld>
            <a:endParaRPr lang="en-US" dirty="0">
              <a:solidFill>
                <a:srgbClr val="FFFFFF"/>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394" y="53181"/>
            <a:ext cx="1421606" cy="833438"/>
          </a:xfrm>
          <a:prstGeom prst="rect">
            <a:avLst/>
          </a:prstGeom>
        </p:spPr>
      </p:pic>
    </p:spTree>
    <p:extLst>
      <p:ext uri="{BB962C8B-B14F-4D97-AF65-F5344CB8AC3E}">
        <p14:creationId xmlns:p14="http://schemas.microsoft.com/office/powerpoint/2010/main" val="410609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alphaModFix amt="22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43300"/>
            <a:ext cx="9144000" cy="640080"/>
          </a:xfrm>
          <a:prstGeom prst="rect">
            <a:avLst/>
          </a:prstGeom>
        </p:spPr>
        <p:txBody>
          <a:bodyPr/>
          <a:lstStyle>
            <a:lvl1pPr algn="ctr">
              <a:defRPr b="1">
                <a:solidFill>
                  <a:srgbClr val="C00000"/>
                </a:solidFill>
                <a:latin typeface="Castellar" panose="020A0402060406010301" pitchFamily="18" charset="0"/>
                <a:cs typeface="Calibri Light" panose="020F0302020204030204" pitchFamily="34" charset="0"/>
              </a:defRPr>
            </a:lvl1pPr>
          </a:lstStyle>
          <a:p>
            <a:r>
              <a:rPr lang="en-US" dirty="0"/>
              <a:t>Click to edit Master title style</a:t>
            </a:r>
            <a:endParaRPr lang="it-IT" dirty="0"/>
          </a:p>
        </p:txBody>
      </p:sp>
      <p:sp>
        <p:nvSpPr>
          <p:cNvPr id="3" name="Date Placeholder 29"/>
          <p:cNvSpPr>
            <a:spLocks noGrp="1"/>
          </p:cNvSpPr>
          <p:nvPr>
            <p:ph type="dt" sz="half" idx="10"/>
          </p:nvPr>
        </p:nvSpPr>
        <p:spPr>
          <a:xfrm>
            <a:off x="2" y="5524504"/>
            <a:ext cx="2133600" cy="151871"/>
          </a:xfrm>
          <a:prstGeom prst="rect">
            <a:avLst/>
          </a:prstGeom>
        </p:spPr>
        <p:txBody>
          <a:bodyPr/>
          <a:lstStyle>
            <a:lvl1pPr>
              <a:defRPr sz="1100">
                <a:solidFill>
                  <a:srgbClr val="B8DFE0"/>
                </a:solidFill>
                <a:latin typeface="Calibri Light" panose="020F0302020204030204" pitchFamily="34" charset="0"/>
                <a:cs typeface="Calibri Light" panose="020F0302020204030204" pitchFamily="34" charset="0"/>
              </a:defRPr>
            </a:lvl1pPr>
          </a:lstStyle>
          <a:p>
            <a:r>
              <a:rPr lang="en-US"/>
              <a:t>23/06/2023</a:t>
            </a:r>
            <a:endParaRPr lang="en-US" dirty="0"/>
          </a:p>
        </p:txBody>
      </p:sp>
      <p:sp>
        <p:nvSpPr>
          <p:cNvPr id="4" name="Footer Placeholder 18"/>
          <p:cNvSpPr>
            <a:spLocks noGrp="1"/>
          </p:cNvSpPr>
          <p:nvPr>
            <p:ph type="ftr" sz="quarter" idx="11"/>
          </p:nvPr>
        </p:nvSpPr>
        <p:spPr>
          <a:xfrm>
            <a:off x="3429000" y="5524504"/>
            <a:ext cx="2895600" cy="151871"/>
          </a:xfrm>
          <a:prstGeom prst="rect">
            <a:avLst/>
          </a:prstGeom>
        </p:spPr>
        <p:txBody>
          <a:bodyPr/>
          <a:lstStyle>
            <a:lvl1pPr algn="ctr">
              <a:defRPr sz="1100">
                <a:solidFill>
                  <a:srgbClr val="B8DFE0"/>
                </a:solidFill>
                <a:latin typeface="Calibri Light" panose="020F0302020204030204" pitchFamily="34" charset="0"/>
                <a:cs typeface="Calibri Light" panose="020F0302020204030204" pitchFamily="34" charset="0"/>
              </a:defRPr>
            </a:lvl1pPr>
          </a:lstStyle>
          <a:p>
            <a:r>
              <a:rPr lang="it-IT"/>
              <a:t>Giornate Nazionali EIC_NET 2023</a:t>
            </a:r>
            <a:endParaRPr lang="en-US" dirty="0"/>
          </a:p>
        </p:txBody>
      </p:sp>
      <p:sp>
        <p:nvSpPr>
          <p:cNvPr id="5" name="Slide Number Placeholder 26"/>
          <p:cNvSpPr>
            <a:spLocks noGrp="1"/>
          </p:cNvSpPr>
          <p:nvPr>
            <p:ph type="sldNum" sz="quarter" idx="12"/>
          </p:nvPr>
        </p:nvSpPr>
        <p:spPr>
          <a:xfrm>
            <a:off x="8382000" y="5524504"/>
            <a:ext cx="762000" cy="151871"/>
          </a:xfrm>
          <a:prstGeom prst="rect">
            <a:avLst/>
          </a:prstGeom>
        </p:spPr>
        <p:txBody>
          <a:bodyPr/>
          <a:lstStyle>
            <a:lvl1pPr algn="r">
              <a:defRPr sz="1100">
                <a:solidFill>
                  <a:srgbClr val="B8DFE0"/>
                </a:solidFill>
                <a:latin typeface="Calibri Light" panose="020F0302020204030204" pitchFamily="34" charset="0"/>
                <a:cs typeface="Calibri Light" panose="020F0302020204030204" pitchFamily="34" charset="0"/>
              </a:defRPr>
            </a:lvl1pPr>
          </a:lstStyle>
          <a:p>
            <a:fld id="{D502567A-F768-4C88-A627-18353962A466}" type="slidenum">
              <a:rPr lang="en-US" smtClean="0"/>
              <a:pPr/>
              <a:t>‹#›</a:t>
            </a:fld>
            <a:endParaRPr lang="en-US" dirty="0"/>
          </a:p>
        </p:txBody>
      </p:sp>
    </p:spTree>
    <p:extLst>
      <p:ext uri="{BB962C8B-B14F-4D97-AF65-F5344CB8AC3E}">
        <p14:creationId xmlns:p14="http://schemas.microsoft.com/office/powerpoint/2010/main" val="109185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939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3"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0" y="0"/>
            <a:ext cx="9144000" cy="939800"/>
          </a:xfrm>
          <a:noFill/>
        </p:spPr>
        <p:txBody>
          <a:bodyPr wrap="square">
            <a:normAutofit/>
          </a:bodyPr>
          <a:lstStyle>
            <a:lvl1pPr algn="l">
              <a:defRPr sz="30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0" y="5490795"/>
            <a:ext cx="1746806" cy="224206"/>
          </a:xfrm>
        </p:spPr>
        <p:txBody>
          <a:bodyPr lIns="91440" tIns="0" rIns="9144" bIns="0"/>
          <a:lstStyle>
            <a:lvl1pPr>
              <a:defRPr>
                <a:solidFill>
                  <a:schemeClr val="bg1"/>
                </a:solidFill>
              </a:defRPr>
            </a:lvl1p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5" name="Footer Placeholder 4"/>
          <p:cNvSpPr>
            <a:spLocks noGrp="1"/>
          </p:cNvSpPr>
          <p:nvPr>
            <p:ph type="ftr" sz="quarter" idx="11"/>
          </p:nvPr>
        </p:nvSpPr>
        <p:spPr>
          <a:xfrm>
            <a:off x="2961863" y="5490794"/>
            <a:ext cx="3538331" cy="224206"/>
          </a:xfrm>
        </p:spPr>
        <p:txBody>
          <a:bodyPr tIns="0" bIns="0"/>
          <a:lstStyle>
            <a:lvl1pPr>
              <a:defRPr>
                <a:solidFill>
                  <a:schemeClr val="bg1"/>
                </a:solidFill>
              </a:defRPr>
            </a:lvl1p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6" name="Slide Number Placeholder 5"/>
          <p:cNvSpPr>
            <a:spLocks noGrp="1"/>
          </p:cNvSpPr>
          <p:nvPr>
            <p:ph type="sldNum" sz="quarter" idx="12"/>
          </p:nvPr>
        </p:nvSpPr>
        <p:spPr>
          <a:xfrm>
            <a:off x="7864340" y="5490798"/>
            <a:ext cx="1279663" cy="224205"/>
          </a:xfrm>
        </p:spPr>
        <p:txBody>
          <a:bodyPr tIns="0" bIns="0"/>
          <a:lstStyle>
            <a:lvl1pPr>
              <a:defRPr>
                <a:solidFill>
                  <a:schemeClr val="bg1"/>
                </a:solidFill>
              </a:defRPr>
            </a:lvl1p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a:t>
            </a:fld>
            <a:endParaRPr lang="en-US" dirty="0">
              <a:solidFill>
                <a:srgbClr val="FFFFFF"/>
              </a:solidFill>
            </a:endParaRPr>
          </a:p>
        </p:txBody>
      </p:sp>
      <p:sp>
        <p:nvSpPr>
          <p:cNvPr id="9" name="Content Placeholder 2"/>
          <p:cNvSpPr>
            <a:spLocks noGrp="1"/>
          </p:cNvSpPr>
          <p:nvPr>
            <p:ph idx="1"/>
          </p:nvPr>
        </p:nvSpPr>
        <p:spPr>
          <a:xfrm>
            <a:off x="304802" y="1028700"/>
            <a:ext cx="8534400" cy="4420800"/>
          </a:xfrm>
          <a:prstGeom prst="rect">
            <a:avLst/>
          </a:prstGeom>
        </p:spPr>
        <p:txBody>
          <a:bodyPr/>
          <a:lstStyle>
            <a:lvl1pPr marL="341307" indent="-341307">
              <a:buFont typeface="Arial" panose="020B0604020202020204" pitchFamily="34" charset="0"/>
              <a:buChar char="•"/>
              <a:defRPr sz="2400">
                <a:latin typeface="Calibri Light" panose="020F0302020204030204" pitchFamily="34" charset="0"/>
                <a:cs typeface="Calibri Light" panose="020F0302020204030204" pitchFamily="34" charset="0"/>
              </a:defRPr>
            </a:lvl1pPr>
            <a:lvl2pPr marL="741348" indent="-284158">
              <a:buFont typeface="Arial" panose="020B0604020202020204" pitchFamily="34" charset="0"/>
              <a:buChar char="•"/>
              <a:defRPr sz="2000">
                <a:latin typeface="Calibri Light" panose="020F0302020204030204" pitchFamily="34" charset="0"/>
                <a:cs typeface="Calibri Light" panose="020F0302020204030204" pitchFamily="34" charset="0"/>
              </a:defRPr>
            </a:lvl2pPr>
            <a:lvl3pPr marL="1142977" indent="-228595">
              <a:buFont typeface="Arial" panose="020B0604020202020204" pitchFamily="34" charset="0"/>
              <a:buChar char="•"/>
              <a:defRPr sz="1800">
                <a:latin typeface="Calibri Light" panose="020F0302020204030204" pitchFamily="34" charset="0"/>
                <a:cs typeface="Calibri Light" panose="020F0302020204030204" pitchFamily="34" charset="0"/>
              </a:defRPr>
            </a:lvl3pPr>
            <a:lvl4pPr marL="1600168" indent="-228595">
              <a:buFont typeface="Arial" panose="020B0604020202020204" pitchFamily="34" charset="0"/>
              <a:buChar char="•"/>
              <a:defRPr sz="1600">
                <a:latin typeface="Calibri Light" panose="020F0302020204030204" pitchFamily="34" charset="0"/>
                <a:cs typeface="Calibri Light" panose="020F0302020204030204" pitchFamily="34" charset="0"/>
              </a:defRPr>
            </a:lvl4pPr>
            <a:lvl5pPr marL="2057359" indent="-228595">
              <a:buFont typeface="Arial" panose="020B0604020202020204" pitchFamily="34" charset="0"/>
              <a:buChar char="•"/>
              <a:defRPr sz="16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2394" y="53181"/>
            <a:ext cx="1421606" cy="833438"/>
          </a:xfrm>
          <a:prstGeom prst="rect">
            <a:avLst/>
          </a:prstGeom>
        </p:spPr>
      </p:pic>
    </p:spTree>
    <p:extLst>
      <p:ext uri="{BB962C8B-B14F-4D97-AF65-F5344CB8AC3E}">
        <p14:creationId xmlns:p14="http://schemas.microsoft.com/office/powerpoint/2010/main" val="155907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m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2" y="190500"/>
            <a:ext cx="8839200" cy="533400"/>
          </a:xfrm>
          <a:noFill/>
        </p:spPr>
        <p:txBody>
          <a:bodyPr wrap="square">
            <a:normAutofit/>
          </a:bodyPr>
          <a:lstStyle>
            <a:lvl1pPr algn="ctr">
              <a:defRPr sz="3000" b="1">
                <a:solidFill>
                  <a:srgbClr val="0070C0"/>
                </a:solidFill>
              </a:defRPr>
            </a:lvl1pPr>
          </a:lstStyle>
          <a:p>
            <a:r>
              <a:rPr lang="en-US" dirty="0"/>
              <a:t>Click to edit Master title style</a:t>
            </a:r>
          </a:p>
        </p:txBody>
      </p:sp>
      <p:sp>
        <p:nvSpPr>
          <p:cNvPr id="4" name="Date Placeholder 3"/>
          <p:cNvSpPr>
            <a:spLocks noGrp="1"/>
          </p:cNvSpPr>
          <p:nvPr>
            <p:ph type="dt" sz="half" idx="10"/>
          </p:nvPr>
        </p:nvSpPr>
        <p:spPr>
          <a:xfrm>
            <a:off x="0" y="5490795"/>
            <a:ext cx="1746806" cy="224206"/>
          </a:xfrm>
        </p:spPr>
        <p:txBody>
          <a:bodyPr lIns="91440" tIns="0" rIns="9144" bIns="0"/>
          <a:lstStyle>
            <a:lvl1pPr>
              <a:defRPr>
                <a:solidFill>
                  <a:schemeClr val="bg1"/>
                </a:solidFill>
              </a:defRPr>
            </a:lvl1p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5" name="Footer Placeholder 4"/>
          <p:cNvSpPr>
            <a:spLocks noGrp="1"/>
          </p:cNvSpPr>
          <p:nvPr>
            <p:ph type="ftr" sz="quarter" idx="11"/>
          </p:nvPr>
        </p:nvSpPr>
        <p:spPr>
          <a:xfrm>
            <a:off x="2961863" y="5490794"/>
            <a:ext cx="3538331" cy="224206"/>
          </a:xfrm>
        </p:spPr>
        <p:txBody>
          <a:bodyPr tIns="0" bIns="0"/>
          <a:lstStyle>
            <a:lvl1pPr>
              <a:defRPr>
                <a:solidFill>
                  <a:schemeClr val="bg1"/>
                </a:solidFill>
              </a:defRPr>
            </a:lvl1p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6" name="Slide Number Placeholder 5"/>
          <p:cNvSpPr>
            <a:spLocks noGrp="1"/>
          </p:cNvSpPr>
          <p:nvPr>
            <p:ph type="sldNum" sz="quarter" idx="12"/>
          </p:nvPr>
        </p:nvSpPr>
        <p:spPr>
          <a:xfrm>
            <a:off x="7864340" y="5490798"/>
            <a:ext cx="1279663" cy="224205"/>
          </a:xfrm>
        </p:spPr>
        <p:txBody>
          <a:bodyPr tIns="0" bIns="0"/>
          <a:lstStyle>
            <a:lvl1pPr>
              <a:defRPr>
                <a:solidFill>
                  <a:schemeClr val="bg1"/>
                </a:solidFill>
              </a:defRPr>
            </a:lvl1p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a:t>
            </a:fld>
            <a:endParaRPr lang="en-US" dirty="0">
              <a:solidFill>
                <a:srgbClr val="FFFFFF"/>
              </a:solidFill>
            </a:endParaRPr>
          </a:p>
        </p:txBody>
      </p:sp>
    </p:spTree>
    <p:extLst>
      <p:ext uri="{BB962C8B-B14F-4D97-AF65-F5344CB8AC3E}">
        <p14:creationId xmlns:p14="http://schemas.microsoft.com/office/powerpoint/2010/main" val="402664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CC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68501"/>
            <a:ext cx="7772400" cy="1833563"/>
          </a:xfrm>
        </p:spPr>
        <p:txBody>
          <a:bodyPr anchor="b">
            <a:normAutofit/>
          </a:bodyPr>
          <a:lstStyle>
            <a:lvl1pPr algn="l">
              <a:defRPr sz="3600" b="0" cap="all">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722313" y="3855721"/>
            <a:ext cx="7772400" cy="1250156"/>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FF0000"/>
                </a:solidFill>
              </a:defRPr>
            </a:lvl1pPr>
          </a:lstStyle>
          <a:p>
            <a:r>
              <a:rPr lang="en-US"/>
              <a:t>23/06/2023</a:t>
            </a:r>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pPr algn="r"/>
            <a:r>
              <a:rPr lang="it-IT"/>
              <a:t>Giornate Nazionali EIC_NET 2023</a:t>
            </a:r>
            <a:endParaRPr lang="en-US" dirty="0"/>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0CFEC368-1D7A-4F81-ABF6-AE0E36BAF64C}" type="slidenum">
              <a:rPr lang="en-US" smtClean="0"/>
              <a:pPr/>
              <a:t>‹#›</a:t>
            </a:fld>
            <a:endParaRPr lang="en-US" dirty="0"/>
          </a:p>
        </p:txBody>
      </p:sp>
      <p:cxnSp>
        <p:nvCxnSpPr>
          <p:cNvPr id="7" name="Straight Connector 6"/>
          <p:cNvCxnSpPr/>
          <p:nvPr/>
        </p:nvCxnSpPr>
        <p:spPr>
          <a:xfrm>
            <a:off x="731520" y="3832860"/>
            <a:ext cx="7848600"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9119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extLst>
              <a:ext uri="{BEBA8EAE-BF5A-486C-A8C5-ECC9F3942E4B}">
                <a14:imgProps xmlns:a14="http://schemas.microsoft.com/office/drawing/2010/main">
                  <a14:imgLayer r:embed="rId7">
                    <a14:imgEffect>
                      <a14:artisticPaintBrush/>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912815" y="5209646"/>
            <a:ext cx="1905000" cy="381000"/>
          </a:xfrm>
          <a:prstGeom prst="rect">
            <a:avLst/>
          </a:prstGeom>
          <a:noFill/>
          <a:ln w="9525">
            <a:noFill/>
            <a:miter lim="800000"/>
            <a:headEnd/>
            <a:tailEnd/>
          </a:ln>
        </p:spPr>
        <p:txBody>
          <a:bodyPr wrap="none" anchor="ctr"/>
          <a:lstStyle/>
          <a:p>
            <a:pPr eaLnBrk="0" hangingPunct="0">
              <a:defRPr/>
            </a:pPr>
            <a:endParaRPr lang="en-US">
              <a:latin typeface="Arial" charset="0"/>
            </a:endParaRPr>
          </a:p>
        </p:txBody>
      </p:sp>
      <p:sp>
        <p:nvSpPr>
          <p:cNvPr id="2059" name="Text Box 11"/>
          <p:cNvSpPr txBox="1">
            <a:spLocks noChangeArrowheads="1"/>
          </p:cNvSpPr>
          <p:nvPr/>
        </p:nvSpPr>
        <p:spPr bwMode="auto">
          <a:xfrm>
            <a:off x="3354389" y="5207000"/>
            <a:ext cx="2895600" cy="381000"/>
          </a:xfrm>
          <a:prstGeom prst="rect">
            <a:avLst/>
          </a:prstGeom>
          <a:noFill/>
          <a:ln w="9525">
            <a:noFill/>
            <a:miter lim="800000"/>
            <a:headEnd/>
            <a:tailEnd/>
          </a:ln>
        </p:spPr>
        <p:txBody>
          <a:bodyPr wrap="none" anchor="ctr"/>
          <a:lstStyle/>
          <a:p>
            <a:pPr eaLnBrk="0" hangingPunct="0">
              <a:defRPr/>
            </a:pPr>
            <a:endParaRPr lang="en-US">
              <a:latin typeface="Arial" charset="0"/>
            </a:endParaRPr>
          </a:p>
        </p:txBody>
      </p:sp>
      <p:sp>
        <p:nvSpPr>
          <p:cNvPr id="14344" name="Rectangle 12"/>
          <p:cNvSpPr>
            <a:spLocks noGrp="1" noChangeArrowheads="1"/>
          </p:cNvSpPr>
          <p:nvPr>
            <p:ph type="title"/>
          </p:nvPr>
        </p:nvSpPr>
        <p:spPr bwMode="auto">
          <a:xfrm>
            <a:off x="2057403" y="952500"/>
            <a:ext cx="6627813" cy="184017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Tree>
  </p:cSld>
  <p:clrMap bg1="lt1" tx1="dk1" bg2="lt2" tx2="dk2" accent1="accent1" accent2="accent2" accent3="accent3" accent4="accent4" accent5="accent5" accent6="accent6" hlink="hlink" folHlink="folHlink"/>
  <p:sldLayoutIdLst>
    <p:sldLayoutId id="2147484062" r:id="rId1"/>
    <p:sldLayoutId id="2147484123" r:id="rId2"/>
    <p:sldLayoutId id="2147484124" r:id="rId3"/>
    <p:sldLayoutId id="2147484125" r:id="rId4"/>
  </p:sldLayoutIdLst>
  <p:hf hdr="0"/>
  <p:txStyles>
    <p:titleStyle>
      <a:lvl1pPr algn="l" defTabSz="457191" rtl="0" eaLnBrk="0" fontAlgn="base" hangingPunct="0">
        <a:lnSpc>
          <a:spcPct val="101000"/>
        </a:lnSpc>
        <a:spcBef>
          <a:spcPct val="0"/>
        </a:spcBef>
        <a:spcAft>
          <a:spcPct val="0"/>
        </a:spcAft>
        <a:buClr>
          <a:srgbClr val="330033"/>
        </a:buClr>
        <a:buSzPct val="100000"/>
        <a:buFont typeface="Arial Black" pitchFamily="34" charset="0"/>
        <a:defRPr sz="3200">
          <a:solidFill>
            <a:srgbClr val="FF0000"/>
          </a:solidFill>
          <a:latin typeface="+mj-lt"/>
          <a:ea typeface="+mj-ea"/>
          <a:cs typeface="+mj-cs"/>
        </a:defRPr>
      </a:lvl1pPr>
      <a:lvl2pPr algn="l" defTabSz="457191" rtl="0" eaLnBrk="0" fontAlgn="base" hangingPunct="0">
        <a:lnSpc>
          <a:spcPct val="101000"/>
        </a:lnSpc>
        <a:spcBef>
          <a:spcPct val="0"/>
        </a:spcBef>
        <a:spcAft>
          <a:spcPct val="0"/>
        </a:spcAft>
        <a:buClr>
          <a:srgbClr val="330033"/>
        </a:buClr>
        <a:buSzPct val="100000"/>
        <a:buFont typeface="Arial Black" pitchFamily="34" charset="0"/>
        <a:defRPr sz="3200">
          <a:solidFill>
            <a:srgbClr val="330033"/>
          </a:solidFill>
          <a:latin typeface="Arial Black" pitchFamily="34" charset="0"/>
        </a:defRPr>
      </a:lvl2pPr>
      <a:lvl3pPr algn="l" defTabSz="457191" rtl="0" eaLnBrk="0" fontAlgn="base" hangingPunct="0">
        <a:lnSpc>
          <a:spcPct val="101000"/>
        </a:lnSpc>
        <a:spcBef>
          <a:spcPct val="0"/>
        </a:spcBef>
        <a:spcAft>
          <a:spcPct val="0"/>
        </a:spcAft>
        <a:buClr>
          <a:srgbClr val="330033"/>
        </a:buClr>
        <a:buSzPct val="100000"/>
        <a:buFont typeface="Arial Black" pitchFamily="34" charset="0"/>
        <a:defRPr sz="3200">
          <a:solidFill>
            <a:srgbClr val="330033"/>
          </a:solidFill>
          <a:latin typeface="Arial Black" pitchFamily="34" charset="0"/>
        </a:defRPr>
      </a:lvl3pPr>
      <a:lvl4pPr algn="l" defTabSz="457191" rtl="0" eaLnBrk="0" fontAlgn="base" hangingPunct="0">
        <a:lnSpc>
          <a:spcPct val="101000"/>
        </a:lnSpc>
        <a:spcBef>
          <a:spcPct val="0"/>
        </a:spcBef>
        <a:spcAft>
          <a:spcPct val="0"/>
        </a:spcAft>
        <a:buClr>
          <a:srgbClr val="330033"/>
        </a:buClr>
        <a:buSzPct val="100000"/>
        <a:buFont typeface="Arial Black" pitchFamily="34" charset="0"/>
        <a:defRPr sz="3200">
          <a:solidFill>
            <a:srgbClr val="330033"/>
          </a:solidFill>
          <a:latin typeface="Arial Black" pitchFamily="34" charset="0"/>
        </a:defRPr>
      </a:lvl4pPr>
      <a:lvl5pPr algn="l" defTabSz="457191" rtl="0" eaLnBrk="0" fontAlgn="base" hangingPunct="0">
        <a:lnSpc>
          <a:spcPct val="101000"/>
        </a:lnSpc>
        <a:spcBef>
          <a:spcPct val="0"/>
        </a:spcBef>
        <a:spcAft>
          <a:spcPct val="0"/>
        </a:spcAft>
        <a:buClr>
          <a:srgbClr val="330033"/>
        </a:buClr>
        <a:buSzPct val="100000"/>
        <a:buFont typeface="Arial Black" pitchFamily="34" charset="0"/>
        <a:defRPr sz="3200">
          <a:solidFill>
            <a:srgbClr val="330033"/>
          </a:solidFill>
          <a:latin typeface="Arial Black" pitchFamily="34" charset="0"/>
        </a:defRPr>
      </a:lvl5pPr>
      <a:lvl6pPr marL="457191" algn="l" defTabSz="457191" rtl="0" fontAlgn="base">
        <a:spcBef>
          <a:spcPct val="0"/>
        </a:spcBef>
        <a:spcAft>
          <a:spcPct val="0"/>
        </a:spcAft>
        <a:buClr>
          <a:srgbClr val="330033"/>
        </a:buClr>
        <a:buSzPct val="100000"/>
        <a:buFont typeface="Arial Black" pitchFamily="34" charset="0"/>
        <a:defRPr sz="4400">
          <a:solidFill>
            <a:srgbClr val="000000"/>
          </a:solidFill>
          <a:latin typeface="Times New Roman" pitchFamily="18" charset="0"/>
        </a:defRPr>
      </a:lvl6pPr>
      <a:lvl7pPr marL="914382" algn="l" defTabSz="457191" rtl="0" fontAlgn="base">
        <a:spcBef>
          <a:spcPct val="0"/>
        </a:spcBef>
        <a:spcAft>
          <a:spcPct val="0"/>
        </a:spcAft>
        <a:buClr>
          <a:srgbClr val="330033"/>
        </a:buClr>
        <a:buSzPct val="100000"/>
        <a:buFont typeface="Arial Black" pitchFamily="34" charset="0"/>
        <a:defRPr sz="4400">
          <a:solidFill>
            <a:srgbClr val="000000"/>
          </a:solidFill>
          <a:latin typeface="Times New Roman" pitchFamily="18" charset="0"/>
        </a:defRPr>
      </a:lvl7pPr>
      <a:lvl8pPr marL="1371573" algn="l" defTabSz="457191" rtl="0" fontAlgn="base">
        <a:spcBef>
          <a:spcPct val="0"/>
        </a:spcBef>
        <a:spcAft>
          <a:spcPct val="0"/>
        </a:spcAft>
        <a:buClr>
          <a:srgbClr val="330033"/>
        </a:buClr>
        <a:buSzPct val="100000"/>
        <a:buFont typeface="Arial Black" pitchFamily="34" charset="0"/>
        <a:defRPr sz="4400">
          <a:solidFill>
            <a:srgbClr val="000000"/>
          </a:solidFill>
          <a:latin typeface="Times New Roman" pitchFamily="18" charset="0"/>
        </a:defRPr>
      </a:lvl8pPr>
      <a:lvl9pPr marL="1828764" algn="l" defTabSz="457191" rtl="0" fontAlgn="base">
        <a:spcBef>
          <a:spcPct val="0"/>
        </a:spcBef>
        <a:spcAft>
          <a:spcPct val="0"/>
        </a:spcAft>
        <a:buClr>
          <a:srgbClr val="330033"/>
        </a:buClr>
        <a:buSzPct val="100000"/>
        <a:buFont typeface="Arial Black" pitchFamily="34" charset="0"/>
        <a:defRPr sz="4400">
          <a:solidFill>
            <a:srgbClr val="000000"/>
          </a:solidFill>
          <a:latin typeface="Times New Roman" pitchFamily="18" charset="0"/>
        </a:defRPr>
      </a:lvl9pPr>
    </p:titleStyle>
    <p:bodyStyle>
      <a:lvl1pPr marL="341307" indent="-341307" algn="l" defTabSz="457191" rtl="0" eaLnBrk="0" fontAlgn="base" hangingPunct="0">
        <a:lnSpc>
          <a:spcPct val="101000"/>
        </a:lnSpc>
        <a:spcBef>
          <a:spcPts val="700"/>
        </a:spcBef>
        <a:spcAft>
          <a:spcPct val="0"/>
        </a:spcAft>
        <a:buClr>
          <a:srgbClr val="B2B2B2"/>
        </a:buClr>
        <a:buSzPct val="90000"/>
        <a:buFont typeface="Wingdings" pitchFamily="2" charset="2"/>
        <a:buChar char=""/>
        <a:defRPr sz="2800">
          <a:solidFill>
            <a:srgbClr val="000000"/>
          </a:solidFill>
          <a:latin typeface="+mn-lt"/>
          <a:ea typeface="+mn-ea"/>
          <a:cs typeface="+mn-cs"/>
        </a:defRPr>
      </a:lvl1pPr>
      <a:lvl2pPr marL="741348" indent="-284158" algn="l" defTabSz="457191" rtl="0" eaLnBrk="0" fontAlgn="base" hangingPunct="0">
        <a:lnSpc>
          <a:spcPct val="101000"/>
        </a:lnSpc>
        <a:spcBef>
          <a:spcPts val="650"/>
        </a:spcBef>
        <a:spcAft>
          <a:spcPct val="0"/>
        </a:spcAft>
        <a:buClr>
          <a:srgbClr val="CCCC99"/>
        </a:buClr>
        <a:buSzPct val="75000"/>
        <a:buFont typeface="Wingdings" pitchFamily="2" charset="2"/>
        <a:buChar char=""/>
        <a:defRPr sz="2600">
          <a:solidFill>
            <a:srgbClr val="000000"/>
          </a:solidFill>
          <a:latin typeface="+mn-lt"/>
        </a:defRPr>
      </a:lvl2pPr>
      <a:lvl3pPr marL="1142977" indent="-228595" algn="l" defTabSz="457191" rtl="0" eaLnBrk="0" fontAlgn="base" hangingPunct="0">
        <a:lnSpc>
          <a:spcPct val="101000"/>
        </a:lnSpc>
        <a:spcBef>
          <a:spcPts val="575"/>
        </a:spcBef>
        <a:spcAft>
          <a:spcPct val="0"/>
        </a:spcAft>
        <a:buClr>
          <a:srgbClr val="B2B2B2"/>
        </a:buClr>
        <a:buSzPct val="55000"/>
        <a:buFont typeface="Wingdings" pitchFamily="2" charset="2"/>
        <a:buChar char=""/>
        <a:defRPr sz="2300">
          <a:solidFill>
            <a:srgbClr val="000000"/>
          </a:solidFill>
          <a:latin typeface="+mn-lt"/>
        </a:defRPr>
      </a:lvl3pPr>
      <a:lvl4pPr marL="1600168" indent="-228595" algn="l" defTabSz="457191" rtl="0" eaLnBrk="0" fontAlgn="base" hangingPunct="0">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4pPr>
      <a:lvl5pPr marL="2057359" indent="-228595" algn="l" defTabSz="457191" rtl="0" eaLnBrk="0" fontAlgn="base" hangingPunct="0">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5pPr>
      <a:lvl6pPr marL="2514550" indent="-228595" algn="l" defTabSz="457191" rtl="0" fontAlgn="base">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6pPr>
      <a:lvl7pPr marL="2971741" indent="-228595" algn="l" defTabSz="457191" rtl="0" fontAlgn="base">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7pPr>
      <a:lvl8pPr marL="3428932" indent="-228595" algn="l" defTabSz="457191" rtl="0" fontAlgn="base">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8pPr>
      <a:lvl9pPr marL="3886122" indent="-228595" algn="l" defTabSz="457191" rtl="0" fontAlgn="base">
        <a:lnSpc>
          <a:spcPct val="101000"/>
        </a:lnSpc>
        <a:spcBef>
          <a:spcPts val="500"/>
        </a:spcBef>
        <a:spcAft>
          <a:spcPct val="0"/>
        </a:spcAft>
        <a:buClr>
          <a:srgbClr val="CCCC99"/>
        </a:buClr>
        <a:buSzPct val="100000"/>
        <a:buFont typeface="Wingdings" pitchFamily="2" charset="2"/>
        <a:buChar char=""/>
        <a:defRPr sz="2000">
          <a:solidFill>
            <a:srgbClr val="000000"/>
          </a:solidFill>
          <a:latin typeface="+mn-lt"/>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52402" y="175069"/>
            <a:ext cx="8793480" cy="531494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70170" y="444500"/>
            <a:ext cx="7406640" cy="11303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57253" y="1714500"/>
            <a:ext cx="7404653" cy="3365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6292" y="5123202"/>
            <a:ext cx="1746806" cy="304271"/>
          </a:xfrm>
          <a:prstGeom prst="rect">
            <a:avLst/>
          </a:prstGeom>
        </p:spPr>
        <p:txBody>
          <a:bodyPr vert="horz" lIns="91440" tIns="45720" rIns="91440" bIns="45720" rtlCol="0" anchor="ctr"/>
          <a:lstStyle>
            <a:lvl1pPr algn="l">
              <a:defRPr sz="900">
                <a:solidFill>
                  <a:srgbClr val="0070C0"/>
                </a:solidFill>
                <a:latin typeface="+mj-lt"/>
              </a:defRPr>
            </a:lvl1pPr>
          </a:lstStyle>
          <a:p>
            <a:r>
              <a:rPr lang="en-US"/>
              <a:t>23/06/2023</a:t>
            </a:r>
            <a:endParaRPr lang="en-US" dirty="0"/>
          </a:p>
        </p:txBody>
      </p:sp>
      <p:sp>
        <p:nvSpPr>
          <p:cNvPr id="5" name="Footer Placeholder 4"/>
          <p:cNvSpPr>
            <a:spLocks noGrp="1"/>
          </p:cNvSpPr>
          <p:nvPr>
            <p:ph type="ftr" sz="quarter" idx="3"/>
          </p:nvPr>
        </p:nvSpPr>
        <p:spPr>
          <a:xfrm>
            <a:off x="2961863" y="5172460"/>
            <a:ext cx="3538331" cy="304271"/>
          </a:xfrm>
          <a:prstGeom prst="rect">
            <a:avLst/>
          </a:prstGeom>
        </p:spPr>
        <p:txBody>
          <a:bodyPr vert="horz" lIns="91440" tIns="45720" rIns="91440" bIns="45720" rtlCol="0" anchor="ctr"/>
          <a:lstStyle>
            <a:lvl1pPr algn="ctr">
              <a:defRPr sz="900">
                <a:solidFill>
                  <a:srgbClr val="0070C0"/>
                </a:solidFill>
                <a:latin typeface="+mj-lt"/>
              </a:defRPr>
            </a:lvl1pPr>
          </a:lstStyle>
          <a:p>
            <a:r>
              <a:rPr lang="it-IT"/>
              <a:t>Giornate Nazionali EIC_NET 2023</a:t>
            </a:r>
            <a:endParaRPr lang="en-US" dirty="0"/>
          </a:p>
        </p:txBody>
      </p:sp>
      <p:sp>
        <p:nvSpPr>
          <p:cNvPr id="6" name="Slide Number Placeholder 5"/>
          <p:cNvSpPr>
            <a:spLocks noGrp="1"/>
          </p:cNvSpPr>
          <p:nvPr>
            <p:ph type="sldNum" sz="quarter" idx="4"/>
          </p:nvPr>
        </p:nvSpPr>
        <p:spPr>
          <a:xfrm>
            <a:off x="6997148" y="5186528"/>
            <a:ext cx="1279663" cy="304271"/>
          </a:xfrm>
          <a:prstGeom prst="rect">
            <a:avLst/>
          </a:prstGeom>
        </p:spPr>
        <p:txBody>
          <a:bodyPr vert="horz" lIns="91440" tIns="45720" rIns="91440" bIns="45720" rtlCol="0" anchor="ctr"/>
          <a:lstStyle>
            <a:lvl1pPr algn="r">
              <a:defRPr sz="900">
                <a:solidFill>
                  <a:srgbClr val="0070C0"/>
                </a:solidFill>
                <a:latin typeface="+mj-lt"/>
              </a:defRPr>
            </a:lvl1pPr>
          </a:lstStyle>
          <a:p>
            <a:fld id="{B9A5DFB4-3D23-4866-8D46-AE36D04BFD7D}" type="slidenum">
              <a:rPr lang="en-US" smtClean="0"/>
              <a:pPr/>
              <a:t>‹#›</a:t>
            </a:fld>
            <a:endParaRPr lang="en-US" dirty="0"/>
          </a:p>
        </p:txBody>
      </p:sp>
    </p:spTree>
    <p:extLst>
      <p:ext uri="{BB962C8B-B14F-4D97-AF65-F5344CB8AC3E}">
        <p14:creationId xmlns:p14="http://schemas.microsoft.com/office/powerpoint/2010/main" val="2732247276"/>
      </p:ext>
    </p:extLst>
  </p:cSld>
  <p:clrMap bg1="lt1" tx1="dk1" bg2="lt2" tx2="dk2" accent1="accent1" accent2="accent2" accent3="accent3" accent4="accent4" accent5="accent5" accent6="accent6" hlink="hlink" folHlink="folHlink"/>
  <p:sldLayoutIdLst>
    <p:sldLayoutId id="2147484103" r:id="rId1"/>
    <p:sldLayoutId id="2147484108" r:id="rId2"/>
    <p:sldLayoutId id="2147484122" r:id="rId3"/>
  </p:sldLayoutIdLst>
  <p:hf hdr="0"/>
  <p:txStyles>
    <p:titleStyle>
      <a:lvl1pPr algn="l" defTabSz="685787" rtl="0" eaLnBrk="1" latinLnBrk="0" hangingPunct="1">
        <a:lnSpc>
          <a:spcPct val="90000"/>
        </a:lnSpc>
        <a:spcBef>
          <a:spcPct val="0"/>
        </a:spcBef>
        <a:buNone/>
        <a:defRPr sz="3300" kern="1200">
          <a:solidFill>
            <a:srgbClr val="0070C0"/>
          </a:solidFill>
          <a:latin typeface="+mj-lt"/>
          <a:ea typeface="+mj-ea"/>
          <a:cs typeface="+mj-cs"/>
        </a:defRPr>
      </a:lvl1pPr>
    </p:titleStyle>
    <p:bodyStyle>
      <a:lvl1pPr marL="171446" indent="-137156" algn="l" defTabSz="685787" rtl="0" eaLnBrk="1" latinLnBrk="0" hangingPunct="1">
        <a:lnSpc>
          <a:spcPct val="90000"/>
        </a:lnSpc>
        <a:spcBef>
          <a:spcPts val="1050"/>
        </a:spcBef>
        <a:buClr>
          <a:schemeClr val="accent1"/>
        </a:buClr>
        <a:buSzPct val="80000"/>
        <a:buFont typeface="Corbel" pitchFamily="34" charset="0"/>
        <a:buChar char="•"/>
        <a:defRPr sz="1650" kern="1200">
          <a:solidFill>
            <a:schemeClr val="tx1"/>
          </a:solidFill>
          <a:latin typeface="+mn-lt"/>
          <a:ea typeface="+mn-ea"/>
          <a:cs typeface="+mn-cs"/>
        </a:defRPr>
      </a:lvl1pPr>
      <a:lvl2pPr marL="342893" indent="-13715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tx1"/>
          </a:solidFill>
          <a:latin typeface="+mn-lt"/>
          <a:ea typeface="+mn-ea"/>
          <a:cs typeface="+mn-cs"/>
        </a:defRPr>
      </a:lvl2pPr>
      <a:lvl3pPr marL="548629" indent="-13715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tx1"/>
          </a:solidFill>
          <a:latin typeface="+mn-lt"/>
          <a:ea typeface="+mn-ea"/>
          <a:cs typeface="+mn-cs"/>
        </a:defRPr>
      </a:lvl3pPr>
      <a:lvl4pPr marL="754366" indent="-13715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tx1"/>
          </a:solidFill>
          <a:latin typeface="+mn-lt"/>
          <a:ea typeface="+mn-ea"/>
          <a:cs typeface="+mn-cs"/>
        </a:defRPr>
      </a:lvl4pPr>
      <a:lvl5pPr marL="960100" indent="-13715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tx1"/>
          </a:solidFill>
          <a:latin typeface="+mn-lt"/>
          <a:ea typeface="+mn-ea"/>
          <a:cs typeface="+mn-cs"/>
        </a:defRPr>
      </a:lvl5pPr>
      <a:lvl6pPr marL="1199976" indent="-17144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72" indent="-17144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67" indent="-17144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64" indent="-171446" algn="l" defTabSz="685787"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7" rtl="0" eaLnBrk="1" latinLnBrk="0" hangingPunct="1">
        <a:defRPr sz="1350" kern="1200">
          <a:solidFill>
            <a:schemeClr val="tx1"/>
          </a:solidFill>
          <a:latin typeface="+mn-lt"/>
          <a:ea typeface="+mn-ea"/>
          <a:cs typeface="+mn-cs"/>
        </a:defRPr>
      </a:lvl1pPr>
      <a:lvl2pPr marL="342893" algn="l" defTabSz="685787" rtl="0" eaLnBrk="1" latinLnBrk="0" hangingPunct="1">
        <a:defRPr sz="1350" kern="1200">
          <a:solidFill>
            <a:schemeClr val="tx1"/>
          </a:solidFill>
          <a:latin typeface="+mn-lt"/>
          <a:ea typeface="+mn-ea"/>
          <a:cs typeface="+mn-cs"/>
        </a:defRPr>
      </a:lvl2pPr>
      <a:lvl3pPr marL="685787" algn="l" defTabSz="685787" rtl="0" eaLnBrk="1" latinLnBrk="0" hangingPunct="1">
        <a:defRPr sz="1350" kern="1200">
          <a:solidFill>
            <a:schemeClr val="tx1"/>
          </a:solidFill>
          <a:latin typeface="+mn-lt"/>
          <a:ea typeface="+mn-ea"/>
          <a:cs typeface="+mn-cs"/>
        </a:defRPr>
      </a:lvl3pPr>
      <a:lvl4pPr marL="1028679" algn="l" defTabSz="685787" rtl="0" eaLnBrk="1" latinLnBrk="0" hangingPunct="1">
        <a:defRPr sz="1350" kern="1200">
          <a:solidFill>
            <a:schemeClr val="tx1"/>
          </a:solidFill>
          <a:latin typeface="+mn-lt"/>
          <a:ea typeface="+mn-ea"/>
          <a:cs typeface="+mn-cs"/>
        </a:defRPr>
      </a:lvl4pPr>
      <a:lvl5pPr marL="1371573" algn="l" defTabSz="685787" rtl="0" eaLnBrk="1" latinLnBrk="0" hangingPunct="1">
        <a:defRPr sz="1350" kern="1200">
          <a:solidFill>
            <a:schemeClr val="tx1"/>
          </a:solidFill>
          <a:latin typeface="+mn-lt"/>
          <a:ea typeface="+mn-ea"/>
          <a:cs typeface="+mn-cs"/>
        </a:defRPr>
      </a:lvl5pPr>
      <a:lvl6pPr marL="1714466" algn="l" defTabSz="685787" rtl="0" eaLnBrk="1" latinLnBrk="0" hangingPunct="1">
        <a:defRPr sz="1350" kern="1200">
          <a:solidFill>
            <a:schemeClr val="tx1"/>
          </a:solidFill>
          <a:latin typeface="+mn-lt"/>
          <a:ea typeface="+mn-ea"/>
          <a:cs typeface="+mn-cs"/>
        </a:defRPr>
      </a:lvl6pPr>
      <a:lvl7pPr marL="2057359" algn="l" defTabSz="685787" rtl="0" eaLnBrk="1" latinLnBrk="0" hangingPunct="1">
        <a:defRPr sz="1350" kern="1200">
          <a:solidFill>
            <a:schemeClr val="tx1"/>
          </a:solidFill>
          <a:latin typeface="+mn-lt"/>
          <a:ea typeface="+mn-ea"/>
          <a:cs typeface="+mn-cs"/>
        </a:defRPr>
      </a:lvl7pPr>
      <a:lvl8pPr marL="2400252" algn="l" defTabSz="685787" rtl="0" eaLnBrk="1" latinLnBrk="0" hangingPunct="1">
        <a:defRPr sz="1350" kern="1200">
          <a:solidFill>
            <a:schemeClr val="tx1"/>
          </a:solidFill>
          <a:latin typeface="+mn-lt"/>
          <a:ea typeface="+mn-ea"/>
          <a:cs typeface="+mn-cs"/>
        </a:defRPr>
      </a:lvl8pPr>
      <a:lvl9pPr marL="2743146" algn="l" defTabSz="6857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633" y="190500"/>
            <a:ext cx="9036424" cy="640976"/>
          </a:xfrm>
        </p:spPr>
        <p:txBody>
          <a:bodyPr/>
          <a:lstStyle/>
          <a:p>
            <a:pPr algn="r"/>
            <a:r>
              <a:rPr lang="en-US" b="1" dirty="0">
                <a:solidFill>
                  <a:srgbClr val="C00000"/>
                </a:solidFill>
              </a:rPr>
              <a:t>Planning INFN contribution to computing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1132C-F5D8-4613-8B13-A7B66C864A31}"/>
              </a:ext>
            </a:extLst>
          </p:cNvPr>
          <p:cNvSpPr>
            <a:spLocks noGrp="1"/>
          </p:cNvSpPr>
          <p:nvPr>
            <p:ph type="title"/>
          </p:nvPr>
        </p:nvSpPr>
        <p:spPr/>
        <p:txBody>
          <a:bodyPr/>
          <a:lstStyle/>
          <a:p>
            <a:r>
              <a:rPr lang="en-US" dirty="0"/>
              <a:t>Conclusion</a:t>
            </a:r>
          </a:p>
        </p:txBody>
      </p:sp>
      <p:sp>
        <p:nvSpPr>
          <p:cNvPr id="3" name="Date Placeholder 2">
            <a:extLst>
              <a:ext uri="{FF2B5EF4-FFF2-40B4-BE49-F238E27FC236}">
                <a16:creationId xmlns:a16="http://schemas.microsoft.com/office/drawing/2014/main" id="{8E93A998-8710-4DCF-924D-8417A2401372}"/>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EF75F4A6-4439-4A37-AB93-C7A1846ABCDF}"/>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DBA829FF-8FE9-483A-877A-2000B57581D1}"/>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10</a:t>
            </a:fld>
            <a:endParaRPr lang="en-US" dirty="0">
              <a:solidFill>
                <a:srgbClr val="FFFFFF"/>
              </a:solidFill>
            </a:endParaRPr>
          </a:p>
        </p:txBody>
      </p:sp>
      <p:sp>
        <p:nvSpPr>
          <p:cNvPr id="7" name="Content Placeholder 6">
            <a:extLst>
              <a:ext uri="{FF2B5EF4-FFF2-40B4-BE49-F238E27FC236}">
                <a16:creationId xmlns:a16="http://schemas.microsoft.com/office/drawing/2014/main" id="{ADDB98C6-3006-4CA3-AF6F-9509A79A2164}"/>
              </a:ext>
            </a:extLst>
          </p:cNvPr>
          <p:cNvSpPr>
            <a:spLocks noGrp="1"/>
          </p:cNvSpPr>
          <p:nvPr>
            <p:ph idx="1"/>
          </p:nvPr>
        </p:nvSpPr>
        <p:spPr/>
        <p:txBody>
          <a:bodyPr/>
          <a:lstStyle/>
          <a:p>
            <a:pPr marL="0" indent="0">
              <a:buNone/>
            </a:pPr>
            <a:r>
              <a:rPr lang="en-US" dirty="0"/>
              <a:t>If our wish it to plan for a INFN contribution to EIC computing:</a:t>
            </a:r>
          </a:p>
          <a:p>
            <a:r>
              <a:rPr lang="en-US" dirty="0"/>
              <a:t>We need from our side to define an envelope for our participation to computing that can be accepted by INFN</a:t>
            </a:r>
          </a:p>
          <a:p>
            <a:r>
              <a:rPr lang="en-US" dirty="0"/>
              <a:t>We need to push for a fair share of computing between both national (share may be higher) and international communities.</a:t>
            </a:r>
          </a:p>
          <a:p>
            <a:r>
              <a:rPr lang="en-US" dirty="0"/>
              <a:t>We need to match the international share with our target</a:t>
            </a:r>
          </a:p>
          <a:p>
            <a:r>
              <a:rPr lang="en-US" dirty="0"/>
              <a:t>We need to do this in order to arrived with an agreed scheme for the next RRB</a:t>
            </a:r>
          </a:p>
          <a:p>
            <a:r>
              <a:rPr lang="en-US" dirty="0"/>
              <a:t>This is also the message we passed to both Markus, Jerome and Graham. To Graham and Jerome we also asked to pass the message up. </a:t>
            </a:r>
          </a:p>
        </p:txBody>
      </p:sp>
    </p:spTree>
    <p:extLst>
      <p:ext uri="{BB962C8B-B14F-4D97-AF65-F5344CB8AC3E}">
        <p14:creationId xmlns:p14="http://schemas.microsoft.com/office/powerpoint/2010/main" val="314004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Computing Model of </a:t>
            </a:r>
            <a:r>
              <a:rPr lang="en-US" dirty="0" err="1"/>
              <a:t>ePIC</a:t>
            </a:r>
            <a:endParaRPr lang="en-US" dirty="0"/>
          </a:p>
        </p:txBody>
      </p:sp>
      <p:sp>
        <p:nvSpPr>
          <p:cNvPr id="3" name="Date Placeholder 2">
            <a:extLst>
              <a:ext uri="{FF2B5EF4-FFF2-40B4-BE49-F238E27FC236}">
                <a16:creationId xmlns:a16="http://schemas.microsoft.com/office/drawing/2014/main" id="{AE26797E-AA03-4847-81FF-70EB8C87CD8D}"/>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156AF526-58F1-4B19-A8E0-10E7CC32EEBF}"/>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694EDF13-086C-4BB5-BCFD-34BA552BBE45}"/>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2</a:t>
            </a:fld>
            <a:endParaRPr lang="en-US" dirty="0">
              <a:solidFill>
                <a:srgbClr val="FFFFFF"/>
              </a:solidFill>
            </a:endParaRPr>
          </a:p>
        </p:txBody>
      </p:sp>
      <p:pic>
        <p:nvPicPr>
          <p:cNvPr id="8" name="Content Placeholder 7">
            <a:extLst>
              <a:ext uri="{FF2B5EF4-FFF2-40B4-BE49-F238E27FC236}">
                <a16:creationId xmlns:a16="http://schemas.microsoft.com/office/drawing/2014/main" id="{588F1B95-9EC0-43C0-9F9D-468068EA0DB1}"/>
              </a:ext>
            </a:extLst>
          </p:cNvPr>
          <p:cNvPicPr>
            <a:picLocks noGrp="1" noChangeAspect="1"/>
          </p:cNvPicPr>
          <p:nvPr>
            <p:ph idx="1"/>
          </p:nvPr>
        </p:nvPicPr>
        <p:blipFill>
          <a:blip r:embed="rId2"/>
          <a:stretch>
            <a:fillRect/>
          </a:stretch>
        </p:blipFill>
        <p:spPr>
          <a:xfrm>
            <a:off x="640078" y="1028700"/>
            <a:ext cx="7863844" cy="4421188"/>
          </a:xfrm>
          <a:prstGeom prst="rect">
            <a:avLst/>
          </a:prstGeom>
        </p:spPr>
      </p:pic>
    </p:spTree>
    <p:extLst>
      <p:ext uri="{BB962C8B-B14F-4D97-AF65-F5344CB8AC3E}">
        <p14:creationId xmlns:p14="http://schemas.microsoft.com/office/powerpoint/2010/main" val="232533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C905-BE38-4455-A993-576EC14E0A5B}"/>
              </a:ext>
            </a:extLst>
          </p:cNvPr>
          <p:cNvSpPr>
            <a:spLocks noGrp="1"/>
          </p:cNvSpPr>
          <p:nvPr>
            <p:ph type="title"/>
          </p:nvPr>
        </p:nvSpPr>
        <p:spPr/>
        <p:txBody>
          <a:bodyPr/>
          <a:lstStyle/>
          <a:p>
            <a:r>
              <a:rPr lang="en-US" dirty="0"/>
              <a:t>Accompanying Comments</a:t>
            </a:r>
          </a:p>
        </p:txBody>
      </p:sp>
      <p:sp>
        <p:nvSpPr>
          <p:cNvPr id="3" name="Date Placeholder 2">
            <a:extLst>
              <a:ext uri="{FF2B5EF4-FFF2-40B4-BE49-F238E27FC236}">
                <a16:creationId xmlns:a16="http://schemas.microsoft.com/office/drawing/2014/main" id="{2F9C83CC-39A5-45AF-B9A0-0E6BC643A7E9}"/>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3108A160-E36A-462A-A00C-A5FD9A0D5EC1}"/>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DC55EE05-D0AB-4E6E-88F3-4EDA3E9BCF77}"/>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3</a:t>
            </a:fld>
            <a:endParaRPr lang="en-US" dirty="0">
              <a:solidFill>
                <a:srgbClr val="FFFFFF"/>
              </a:solidFill>
            </a:endParaRPr>
          </a:p>
        </p:txBody>
      </p:sp>
      <p:pic>
        <p:nvPicPr>
          <p:cNvPr id="7" name="Content Placeholder 6">
            <a:extLst>
              <a:ext uri="{FF2B5EF4-FFF2-40B4-BE49-F238E27FC236}">
                <a16:creationId xmlns:a16="http://schemas.microsoft.com/office/drawing/2014/main" id="{3B08C29B-ADAE-45FC-896D-E1D2369D18D9}"/>
              </a:ext>
            </a:extLst>
          </p:cNvPr>
          <p:cNvPicPr>
            <a:picLocks noGrp="1" noChangeAspect="1"/>
          </p:cNvPicPr>
          <p:nvPr>
            <p:ph idx="1"/>
          </p:nvPr>
        </p:nvPicPr>
        <p:blipFill>
          <a:blip r:embed="rId2"/>
          <a:stretch>
            <a:fillRect/>
          </a:stretch>
        </p:blipFill>
        <p:spPr>
          <a:xfrm>
            <a:off x="640571" y="1028700"/>
            <a:ext cx="7862857" cy="4421188"/>
          </a:xfrm>
          <a:prstGeom prst="rect">
            <a:avLst/>
          </a:prstGeom>
        </p:spPr>
      </p:pic>
    </p:spTree>
    <p:extLst>
      <p:ext uri="{BB962C8B-B14F-4D97-AF65-F5344CB8AC3E}">
        <p14:creationId xmlns:p14="http://schemas.microsoft.com/office/powerpoint/2010/main" val="427593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5091-B42E-4B54-BA14-1DA91418B2A6}"/>
              </a:ext>
            </a:extLst>
          </p:cNvPr>
          <p:cNvSpPr>
            <a:spLocks noGrp="1"/>
          </p:cNvSpPr>
          <p:nvPr>
            <p:ph type="title"/>
          </p:nvPr>
        </p:nvSpPr>
        <p:spPr/>
        <p:txBody>
          <a:bodyPr/>
          <a:lstStyle/>
          <a:p>
            <a:r>
              <a:rPr lang="en-US" dirty="0"/>
              <a:t>Comments</a:t>
            </a:r>
          </a:p>
        </p:txBody>
      </p:sp>
      <p:sp>
        <p:nvSpPr>
          <p:cNvPr id="3" name="Date Placeholder 2">
            <a:extLst>
              <a:ext uri="{FF2B5EF4-FFF2-40B4-BE49-F238E27FC236}">
                <a16:creationId xmlns:a16="http://schemas.microsoft.com/office/drawing/2014/main" id="{8F070349-1AD1-4224-9550-871F336B397C}"/>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9DC99FA0-5063-45E2-B5C8-A287ABFE294D}"/>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615FC892-8E7F-4469-B2E4-823204E69636}"/>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4</a:t>
            </a:fld>
            <a:endParaRPr lang="en-US" dirty="0">
              <a:solidFill>
                <a:srgbClr val="FFFFFF"/>
              </a:solidFill>
            </a:endParaRPr>
          </a:p>
        </p:txBody>
      </p:sp>
      <p:sp>
        <p:nvSpPr>
          <p:cNvPr id="6" name="Content Placeholder 5">
            <a:extLst>
              <a:ext uri="{FF2B5EF4-FFF2-40B4-BE49-F238E27FC236}">
                <a16:creationId xmlns:a16="http://schemas.microsoft.com/office/drawing/2014/main" id="{F2E7F30D-F764-4CFA-AB34-3739531333B7}"/>
              </a:ext>
            </a:extLst>
          </p:cNvPr>
          <p:cNvSpPr>
            <a:spLocks noGrp="1"/>
          </p:cNvSpPr>
          <p:nvPr>
            <p:ph idx="1"/>
          </p:nvPr>
        </p:nvSpPr>
        <p:spPr/>
        <p:txBody>
          <a:bodyPr/>
          <a:lstStyle/>
          <a:p>
            <a:r>
              <a:rPr lang="en-US" dirty="0"/>
              <a:t>The computing model is in a very primordial stage</a:t>
            </a:r>
          </a:p>
          <a:p>
            <a:r>
              <a:rPr lang="en-US" dirty="0"/>
              <a:t>Developed inside the S&amp;C working group. I don’t know if it was discussed with the </a:t>
            </a:r>
            <a:r>
              <a:rPr lang="en-US" dirty="0" err="1"/>
              <a:t>ePIC</a:t>
            </a:r>
            <a:r>
              <a:rPr lang="en-US" dirty="0"/>
              <a:t> management</a:t>
            </a:r>
          </a:p>
          <a:p>
            <a:r>
              <a:rPr lang="en-US" dirty="0"/>
              <a:t>No cost and/or cost sharing attached to it</a:t>
            </a:r>
          </a:p>
          <a:p>
            <a:r>
              <a:rPr lang="en-US" dirty="0"/>
              <a:t>Not discussed with the international community</a:t>
            </a:r>
          </a:p>
          <a:p>
            <a:r>
              <a:rPr lang="en-US" dirty="0"/>
              <a:t>Nonetheless it was shown at the RRB</a:t>
            </a:r>
          </a:p>
        </p:txBody>
      </p:sp>
    </p:spTree>
    <p:extLst>
      <p:ext uri="{BB962C8B-B14F-4D97-AF65-F5344CB8AC3E}">
        <p14:creationId xmlns:p14="http://schemas.microsoft.com/office/powerpoint/2010/main" val="234781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8F2D-46BC-4EF1-8344-43920326AE5B}"/>
              </a:ext>
            </a:extLst>
          </p:cNvPr>
          <p:cNvSpPr>
            <a:spLocks noGrp="1"/>
          </p:cNvSpPr>
          <p:nvPr>
            <p:ph type="title"/>
          </p:nvPr>
        </p:nvSpPr>
        <p:spPr/>
        <p:txBody>
          <a:bodyPr/>
          <a:lstStyle/>
          <a:p>
            <a:r>
              <a:rPr lang="en-US" dirty="0"/>
              <a:t>Trigger and actions </a:t>
            </a:r>
          </a:p>
        </p:txBody>
      </p:sp>
      <p:sp>
        <p:nvSpPr>
          <p:cNvPr id="3" name="Date Placeholder 2">
            <a:extLst>
              <a:ext uri="{FF2B5EF4-FFF2-40B4-BE49-F238E27FC236}">
                <a16:creationId xmlns:a16="http://schemas.microsoft.com/office/drawing/2014/main" id="{47EB1A5B-9045-4B07-9741-40531011F938}"/>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1A2B8522-8F64-4097-AA42-3D45A2A2202F}"/>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922B5B82-7FCD-42F5-8594-0C86E3AD510F}"/>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5</a:t>
            </a:fld>
            <a:endParaRPr lang="en-US" dirty="0">
              <a:solidFill>
                <a:srgbClr val="FFFFFF"/>
              </a:solidFill>
            </a:endParaRPr>
          </a:p>
        </p:txBody>
      </p:sp>
      <p:sp>
        <p:nvSpPr>
          <p:cNvPr id="6" name="Content Placeholder 5">
            <a:extLst>
              <a:ext uri="{FF2B5EF4-FFF2-40B4-BE49-F238E27FC236}">
                <a16:creationId xmlns:a16="http://schemas.microsoft.com/office/drawing/2014/main" id="{55702411-743B-418B-B59F-BE649D632C7C}"/>
              </a:ext>
            </a:extLst>
          </p:cNvPr>
          <p:cNvSpPr>
            <a:spLocks noGrp="1"/>
          </p:cNvSpPr>
          <p:nvPr>
            <p:ph idx="1"/>
          </p:nvPr>
        </p:nvSpPr>
        <p:spPr/>
        <p:txBody>
          <a:bodyPr>
            <a:normAutofit lnSpcReduction="10000"/>
          </a:bodyPr>
          <a:lstStyle/>
          <a:p>
            <a:r>
              <a:rPr lang="en-US" dirty="0"/>
              <a:t>At RRB INFN representative were asking question about possible pledge sharing.</a:t>
            </a:r>
          </a:p>
          <a:p>
            <a:r>
              <a:rPr lang="en-US" dirty="0"/>
              <a:t>We will need to detail the financial plan for the next years, and it is a good time start to include computing </a:t>
            </a:r>
          </a:p>
          <a:p>
            <a:r>
              <a:rPr lang="en-US" dirty="0"/>
              <a:t>For this reasons, Pietro and me (Domenico was not able to join</a:t>
            </a:r>
            <a:r>
              <a:rPr lang="en-US"/>
              <a:t>, unfortunately) contacted </a:t>
            </a:r>
            <a:r>
              <a:rPr lang="en-US" dirty="0"/>
              <a:t>Markus to be updated on the </a:t>
            </a:r>
            <a:r>
              <a:rPr lang="en-US" dirty="0" err="1"/>
              <a:t>ePIC</a:t>
            </a:r>
            <a:r>
              <a:rPr lang="en-US" dirty="0"/>
              <a:t> computing model</a:t>
            </a:r>
          </a:p>
          <a:p>
            <a:r>
              <a:rPr lang="en-US" dirty="0"/>
              <a:t>Since the two labs have appointed two contacts persons to support the (at that time) proto collaboration for the simulations, we contacted also Jerome </a:t>
            </a:r>
            <a:r>
              <a:rPr lang="en-US" dirty="0" err="1"/>
              <a:t>Lauret</a:t>
            </a:r>
            <a:r>
              <a:rPr lang="en-US" dirty="0"/>
              <a:t> (BNL, by Eric </a:t>
            </a:r>
            <a:r>
              <a:rPr lang="en-US" dirty="0" err="1"/>
              <a:t>Lancon</a:t>
            </a:r>
            <a:r>
              <a:rPr lang="en-US" dirty="0"/>
              <a:t>) and Graham </a:t>
            </a:r>
            <a:r>
              <a:rPr lang="en-US" dirty="0" err="1"/>
              <a:t>Heyes</a:t>
            </a:r>
            <a:r>
              <a:rPr lang="en-US" dirty="0"/>
              <a:t> (</a:t>
            </a:r>
            <a:r>
              <a:rPr lang="en-US" dirty="0" err="1"/>
              <a:t>Jlab</a:t>
            </a:r>
            <a:r>
              <a:rPr lang="en-US" dirty="0"/>
              <a:t>, by Amber </a:t>
            </a:r>
            <a:r>
              <a:rPr lang="en-US" dirty="0" err="1"/>
              <a:t>Boehnlein</a:t>
            </a:r>
            <a:r>
              <a:rPr lang="en-US" dirty="0"/>
              <a:t>) to have also an insight to the Labs point of view. </a:t>
            </a:r>
          </a:p>
        </p:txBody>
      </p:sp>
    </p:spTree>
    <p:extLst>
      <p:ext uri="{BB962C8B-B14F-4D97-AF65-F5344CB8AC3E}">
        <p14:creationId xmlns:p14="http://schemas.microsoft.com/office/powerpoint/2010/main" val="332411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D3327-62FE-49D3-A7EC-AA4CB2057412}"/>
              </a:ext>
            </a:extLst>
          </p:cNvPr>
          <p:cNvSpPr>
            <a:spLocks noGrp="1"/>
          </p:cNvSpPr>
          <p:nvPr>
            <p:ph type="title"/>
          </p:nvPr>
        </p:nvSpPr>
        <p:spPr/>
        <p:txBody>
          <a:bodyPr/>
          <a:lstStyle/>
          <a:p>
            <a:r>
              <a:rPr lang="en-US" dirty="0"/>
              <a:t>BNL Computing</a:t>
            </a:r>
          </a:p>
        </p:txBody>
      </p:sp>
      <p:sp>
        <p:nvSpPr>
          <p:cNvPr id="3" name="Date Placeholder 2">
            <a:extLst>
              <a:ext uri="{FF2B5EF4-FFF2-40B4-BE49-F238E27FC236}">
                <a16:creationId xmlns:a16="http://schemas.microsoft.com/office/drawing/2014/main" id="{C7784284-A2ED-425C-8858-B89E897CEB82}"/>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561C138B-98BE-40B6-8385-1BF675D0D249}"/>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FE10A8DC-1E3F-4722-9F71-C15193410E65}"/>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6</a:t>
            </a:fld>
            <a:endParaRPr lang="en-US" dirty="0">
              <a:solidFill>
                <a:srgbClr val="FFFFFF"/>
              </a:solidFill>
            </a:endParaRPr>
          </a:p>
        </p:txBody>
      </p:sp>
      <p:pic>
        <p:nvPicPr>
          <p:cNvPr id="8" name="Content Placeholder 7">
            <a:extLst>
              <a:ext uri="{FF2B5EF4-FFF2-40B4-BE49-F238E27FC236}">
                <a16:creationId xmlns:a16="http://schemas.microsoft.com/office/drawing/2014/main" id="{6C86B245-D023-4DFB-A667-09CC9031EBF1}"/>
              </a:ext>
            </a:extLst>
          </p:cNvPr>
          <p:cNvPicPr>
            <a:picLocks noGrp="1" noChangeAspect="1"/>
          </p:cNvPicPr>
          <p:nvPr>
            <p:ph idx="1"/>
          </p:nvPr>
        </p:nvPicPr>
        <p:blipFill>
          <a:blip r:embed="rId2"/>
          <a:stretch>
            <a:fillRect/>
          </a:stretch>
        </p:blipFill>
        <p:spPr>
          <a:xfrm>
            <a:off x="852151" y="1028700"/>
            <a:ext cx="7439697" cy="4421188"/>
          </a:xfrm>
          <a:prstGeom prst="rect">
            <a:avLst/>
          </a:prstGeom>
        </p:spPr>
      </p:pic>
    </p:spTree>
    <p:extLst>
      <p:ext uri="{BB962C8B-B14F-4D97-AF65-F5344CB8AC3E}">
        <p14:creationId xmlns:p14="http://schemas.microsoft.com/office/powerpoint/2010/main" val="422048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3CFD8A-4DB1-41DD-A90B-85C27248BD5C}"/>
              </a:ext>
            </a:extLst>
          </p:cNvPr>
          <p:cNvSpPr>
            <a:spLocks noGrp="1"/>
          </p:cNvSpPr>
          <p:nvPr>
            <p:ph type="title"/>
          </p:nvPr>
        </p:nvSpPr>
        <p:spPr/>
        <p:txBody>
          <a:bodyPr/>
          <a:lstStyle/>
          <a:p>
            <a:r>
              <a:rPr lang="en-US" dirty="0" err="1"/>
              <a:t>JLab</a:t>
            </a:r>
            <a:r>
              <a:rPr lang="en-US" dirty="0"/>
              <a:t> Computing </a:t>
            </a:r>
          </a:p>
        </p:txBody>
      </p:sp>
      <p:sp>
        <p:nvSpPr>
          <p:cNvPr id="3" name="Date Placeholder 2">
            <a:extLst>
              <a:ext uri="{FF2B5EF4-FFF2-40B4-BE49-F238E27FC236}">
                <a16:creationId xmlns:a16="http://schemas.microsoft.com/office/drawing/2014/main" id="{EAD787E0-28AE-4668-9D21-5581FA3A791E}"/>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CE6DBA3E-4DD4-47E1-9E4B-E6D523DFB3D6}"/>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34ACFF14-424A-4F1F-9E37-4CE951C0B77D}"/>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7</a:t>
            </a:fld>
            <a:endParaRPr lang="en-US" dirty="0">
              <a:solidFill>
                <a:srgbClr val="FFFFFF"/>
              </a:solidFill>
            </a:endParaRPr>
          </a:p>
        </p:txBody>
      </p:sp>
      <p:pic>
        <p:nvPicPr>
          <p:cNvPr id="8" name="Content Placeholder 7">
            <a:extLst>
              <a:ext uri="{FF2B5EF4-FFF2-40B4-BE49-F238E27FC236}">
                <a16:creationId xmlns:a16="http://schemas.microsoft.com/office/drawing/2014/main" id="{3959B850-4A3B-4EE5-B21D-9131A99F1B00}"/>
              </a:ext>
            </a:extLst>
          </p:cNvPr>
          <p:cNvPicPr>
            <a:picLocks noGrp="1" noChangeAspect="1"/>
          </p:cNvPicPr>
          <p:nvPr>
            <p:ph idx="1"/>
          </p:nvPr>
        </p:nvPicPr>
        <p:blipFill>
          <a:blip r:embed="rId2"/>
          <a:stretch>
            <a:fillRect/>
          </a:stretch>
        </p:blipFill>
        <p:spPr>
          <a:xfrm>
            <a:off x="704107" y="1028700"/>
            <a:ext cx="7735785" cy="4421188"/>
          </a:xfrm>
          <a:prstGeom prst="rect">
            <a:avLst/>
          </a:prstGeom>
        </p:spPr>
      </p:pic>
    </p:spTree>
    <p:extLst>
      <p:ext uri="{BB962C8B-B14F-4D97-AF65-F5344CB8AC3E}">
        <p14:creationId xmlns:p14="http://schemas.microsoft.com/office/powerpoint/2010/main" val="70346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8FE178-44C5-4EB0-A78C-746DDEA3D22E}"/>
              </a:ext>
            </a:extLst>
          </p:cNvPr>
          <p:cNvSpPr>
            <a:spLocks noGrp="1"/>
          </p:cNvSpPr>
          <p:nvPr>
            <p:ph type="title"/>
          </p:nvPr>
        </p:nvSpPr>
        <p:spPr/>
        <p:txBody>
          <a:bodyPr/>
          <a:lstStyle/>
          <a:p>
            <a:r>
              <a:rPr lang="en-US" dirty="0"/>
              <a:t>Outcome:</a:t>
            </a:r>
          </a:p>
        </p:txBody>
      </p:sp>
      <p:sp>
        <p:nvSpPr>
          <p:cNvPr id="3" name="Date Placeholder 2">
            <a:extLst>
              <a:ext uri="{FF2B5EF4-FFF2-40B4-BE49-F238E27FC236}">
                <a16:creationId xmlns:a16="http://schemas.microsoft.com/office/drawing/2014/main" id="{660616A8-F45E-4061-A770-B8CC9B4CED21}"/>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895C04B9-F8D8-4707-9736-259EEA768635}"/>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702CA864-FB29-408A-8E9C-39832116B939}"/>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8</a:t>
            </a:fld>
            <a:endParaRPr lang="en-US" dirty="0">
              <a:solidFill>
                <a:srgbClr val="FFFFFF"/>
              </a:solidFill>
            </a:endParaRPr>
          </a:p>
        </p:txBody>
      </p:sp>
      <p:sp>
        <p:nvSpPr>
          <p:cNvPr id="7" name="Content Placeholder 6">
            <a:extLst>
              <a:ext uri="{FF2B5EF4-FFF2-40B4-BE49-F238E27FC236}">
                <a16:creationId xmlns:a16="http://schemas.microsoft.com/office/drawing/2014/main" id="{FA85D8C9-2E4C-4505-BF8F-DBA7E1F441AC}"/>
              </a:ext>
            </a:extLst>
          </p:cNvPr>
          <p:cNvSpPr>
            <a:spLocks noGrp="1"/>
          </p:cNvSpPr>
          <p:nvPr>
            <p:ph idx="1"/>
          </p:nvPr>
        </p:nvSpPr>
        <p:spPr/>
        <p:txBody>
          <a:bodyPr>
            <a:normAutofit fontScale="92500" lnSpcReduction="10000"/>
          </a:bodyPr>
          <a:lstStyle/>
          <a:p>
            <a:r>
              <a:rPr lang="en-US" dirty="0"/>
              <a:t>Gotten information:</a:t>
            </a:r>
          </a:p>
          <a:p>
            <a:pPr lvl="1"/>
            <a:r>
              <a:rPr lang="en-US" dirty="0"/>
              <a:t>Eric and Amber are setting up a new institute for computing to support the EIC </a:t>
            </a:r>
          </a:p>
          <a:p>
            <a:pPr lvl="1"/>
            <a:r>
              <a:rPr lang="en-US" dirty="0"/>
              <a:t>Both BNL and </a:t>
            </a:r>
            <a:r>
              <a:rPr lang="en-US" dirty="0" err="1"/>
              <a:t>Jlab</a:t>
            </a:r>
            <a:r>
              <a:rPr lang="en-US" dirty="0"/>
              <a:t> put forward a request to DOE for a 2.5 M/year each for EIC computing. This request if for iron (i.e. no extra money for personnel or running costs included). Both Eric and Amber were doubling the initial estimation of Jerome and Graham</a:t>
            </a:r>
          </a:p>
          <a:p>
            <a:pPr lvl="1"/>
            <a:r>
              <a:rPr lang="en-US" dirty="0"/>
              <a:t>Collaboration fees will include/cover computing costs for the collaboration</a:t>
            </a:r>
          </a:p>
          <a:p>
            <a:pPr lvl="1"/>
            <a:r>
              <a:rPr lang="en-US" dirty="0"/>
              <a:t>The brits discussing to have a echelon 1 (or 2)</a:t>
            </a:r>
          </a:p>
          <a:p>
            <a:r>
              <a:rPr lang="en-US" dirty="0"/>
              <a:t>Comments</a:t>
            </a:r>
          </a:p>
          <a:p>
            <a:pPr lvl="1"/>
            <a:r>
              <a:rPr lang="en-US" dirty="0"/>
              <a:t>Neither Marcus for </a:t>
            </a:r>
            <a:r>
              <a:rPr lang="en-US" dirty="0" err="1"/>
              <a:t>ePIC</a:t>
            </a:r>
            <a:r>
              <a:rPr lang="en-US" dirty="0"/>
              <a:t> or Jerome and Graham have plans or ideas for international commitment </a:t>
            </a:r>
          </a:p>
          <a:p>
            <a:pPr lvl="1"/>
            <a:r>
              <a:rPr lang="en-US" dirty="0"/>
              <a:t>Fair sharing of cost not foreseen</a:t>
            </a:r>
          </a:p>
          <a:p>
            <a:pPr lvl="1"/>
            <a:r>
              <a:rPr lang="en-US" dirty="0"/>
              <a:t>Approach was more of the type: good that you plan to contribute with national resources, just tell us how much you will be able to list as </a:t>
            </a:r>
            <a:r>
              <a:rPr lang="en-US" dirty="0" err="1"/>
              <a:t>inkind</a:t>
            </a:r>
            <a:r>
              <a:rPr lang="en-US" dirty="0"/>
              <a:t> contribution (?)  </a:t>
            </a:r>
          </a:p>
        </p:txBody>
      </p:sp>
    </p:spTree>
    <p:extLst>
      <p:ext uri="{BB962C8B-B14F-4D97-AF65-F5344CB8AC3E}">
        <p14:creationId xmlns:p14="http://schemas.microsoft.com/office/powerpoint/2010/main" val="277019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B381B-8185-4147-9033-4E1131E565E6}"/>
              </a:ext>
            </a:extLst>
          </p:cNvPr>
          <p:cNvSpPr>
            <a:spLocks noGrp="1"/>
          </p:cNvSpPr>
          <p:nvPr>
            <p:ph type="title"/>
          </p:nvPr>
        </p:nvSpPr>
        <p:spPr/>
        <p:txBody>
          <a:bodyPr/>
          <a:lstStyle/>
          <a:p>
            <a:r>
              <a:rPr lang="en-US" dirty="0"/>
              <a:t>Further comment</a:t>
            </a:r>
          </a:p>
        </p:txBody>
      </p:sp>
      <p:sp>
        <p:nvSpPr>
          <p:cNvPr id="3" name="Date Placeholder 2">
            <a:extLst>
              <a:ext uri="{FF2B5EF4-FFF2-40B4-BE49-F238E27FC236}">
                <a16:creationId xmlns:a16="http://schemas.microsoft.com/office/drawing/2014/main" id="{D62A80BC-032B-4DE0-ABDE-510FC004764D}"/>
              </a:ext>
            </a:extLst>
          </p:cNvPr>
          <p:cNvSpPr>
            <a:spLocks noGrp="1"/>
          </p:cNvSpPr>
          <p:nvPr>
            <p:ph type="dt" sz="half" idx="10"/>
          </p:nvPr>
        </p:nvSpPr>
        <p:spPr/>
        <p:txBody>
          <a:bodyPr/>
          <a:lstStyle/>
          <a:p>
            <a:pPr defTabSz="342893" fontAlgn="auto">
              <a:spcBef>
                <a:spcPts val="0"/>
              </a:spcBef>
              <a:spcAft>
                <a:spcPts val="0"/>
              </a:spcAft>
            </a:pPr>
            <a:r>
              <a:rPr lang="en-US">
                <a:solidFill>
                  <a:srgbClr val="FFFFFF"/>
                </a:solidFill>
              </a:rPr>
              <a:t>23/06/2023</a:t>
            </a:r>
            <a:endParaRPr lang="en-US" dirty="0">
              <a:solidFill>
                <a:srgbClr val="FFFFFF"/>
              </a:solidFill>
            </a:endParaRPr>
          </a:p>
        </p:txBody>
      </p:sp>
      <p:sp>
        <p:nvSpPr>
          <p:cNvPr id="4" name="Footer Placeholder 3">
            <a:extLst>
              <a:ext uri="{FF2B5EF4-FFF2-40B4-BE49-F238E27FC236}">
                <a16:creationId xmlns:a16="http://schemas.microsoft.com/office/drawing/2014/main" id="{C52C0DE2-35AD-45F5-95DE-57E134FF8C4C}"/>
              </a:ext>
            </a:extLst>
          </p:cNvPr>
          <p:cNvSpPr>
            <a:spLocks noGrp="1"/>
          </p:cNvSpPr>
          <p:nvPr>
            <p:ph type="ftr" sz="quarter" idx="11"/>
          </p:nvPr>
        </p:nvSpPr>
        <p:spPr/>
        <p:txBody>
          <a:bodyPr/>
          <a:lstStyle/>
          <a:p>
            <a:pPr defTabSz="342893" fontAlgn="auto">
              <a:spcBef>
                <a:spcPts val="0"/>
              </a:spcBef>
              <a:spcAft>
                <a:spcPts val="0"/>
              </a:spcAft>
            </a:pPr>
            <a:r>
              <a:rPr lang="it-IT">
                <a:solidFill>
                  <a:srgbClr val="FFFFFF"/>
                </a:solidFill>
              </a:rPr>
              <a:t>Giornate Nazionali EIC_NET 2023</a:t>
            </a:r>
            <a:endParaRPr lang="en-US" dirty="0">
              <a:solidFill>
                <a:srgbClr val="FFFFFF"/>
              </a:solidFill>
            </a:endParaRPr>
          </a:p>
        </p:txBody>
      </p:sp>
      <p:sp>
        <p:nvSpPr>
          <p:cNvPr id="5" name="Slide Number Placeholder 4">
            <a:extLst>
              <a:ext uri="{FF2B5EF4-FFF2-40B4-BE49-F238E27FC236}">
                <a16:creationId xmlns:a16="http://schemas.microsoft.com/office/drawing/2014/main" id="{3A87E482-F5B2-4777-A6E6-1F91E6BF1800}"/>
              </a:ext>
            </a:extLst>
          </p:cNvPr>
          <p:cNvSpPr>
            <a:spLocks noGrp="1"/>
          </p:cNvSpPr>
          <p:nvPr>
            <p:ph type="sldNum" sz="quarter" idx="12"/>
          </p:nvPr>
        </p:nvSpPr>
        <p:spPr/>
        <p:txBody>
          <a:bodyPr/>
          <a:lstStyle/>
          <a:p>
            <a:pPr defTabSz="342893" fontAlgn="auto">
              <a:spcBef>
                <a:spcPts val="0"/>
              </a:spcBef>
              <a:spcAft>
                <a:spcPts val="0"/>
              </a:spcAft>
            </a:pPr>
            <a:fld id="{B9A5DFB4-3D23-4866-8D46-AE36D04BFD7D}" type="slidenum">
              <a:rPr lang="en-US" smtClean="0">
                <a:solidFill>
                  <a:srgbClr val="FFFFFF"/>
                </a:solidFill>
              </a:rPr>
              <a:pPr defTabSz="342893" fontAlgn="auto">
                <a:spcBef>
                  <a:spcPts val="0"/>
                </a:spcBef>
                <a:spcAft>
                  <a:spcPts val="0"/>
                </a:spcAft>
              </a:pPr>
              <a:t>9</a:t>
            </a:fld>
            <a:endParaRPr lang="en-US" dirty="0">
              <a:solidFill>
                <a:srgbClr val="FFFFFF"/>
              </a:solidFill>
            </a:endParaRPr>
          </a:p>
        </p:txBody>
      </p:sp>
      <p:sp>
        <p:nvSpPr>
          <p:cNvPr id="7" name="Content Placeholder 6">
            <a:extLst>
              <a:ext uri="{FF2B5EF4-FFF2-40B4-BE49-F238E27FC236}">
                <a16:creationId xmlns:a16="http://schemas.microsoft.com/office/drawing/2014/main" id="{521E3760-01DE-4978-8F9E-ACB6D622D639}"/>
              </a:ext>
            </a:extLst>
          </p:cNvPr>
          <p:cNvSpPr>
            <a:spLocks noGrp="1"/>
          </p:cNvSpPr>
          <p:nvPr>
            <p:ph idx="1"/>
          </p:nvPr>
        </p:nvSpPr>
        <p:spPr/>
        <p:txBody>
          <a:bodyPr/>
          <a:lstStyle/>
          <a:p>
            <a:r>
              <a:rPr lang="en-US" dirty="0"/>
              <a:t>The decision making process to me is very unclear</a:t>
            </a:r>
          </a:p>
          <a:p>
            <a:pPr lvl="1"/>
            <a:r>
              <a:rPr lang="en-US" dirty="0"/>
              <a:t>Money will come to the labs from DOE and I’m quite sure that the DOE will step in if not happy with the computing model </a:t>
            </a:r>
          </a:p>
          <a:p>
            <a:pPr lvl="1"/>
            <a:r>
              <a:rPr lang="en-US" dirty="0"/>
              <a:t>Labs have the tasks to support EIC computing and will install the needed tools and hardware. Also in this second case, I’m pretty sure that they will step in if not happy</a:t>
            </a:r>
          </a:p>
          <a:p>
            <a:pPr lvl="1"/>
            <a:r>
              <a:rPr lang="en-US" dirty="0"/>
              <a:t>Experiments (now </a:t>
            </a:r>
            <a:r>
              <a:rPr lang="en-US" dirty="0" err="1"/>
              <a:t>ePIC</a:t>
            </a:r>
            <a:r>
              <a:rPr lang="en-US" dirty="0"/>
              <a:t> but in the future eventually also the second experiment) have been task to develop their computing models. </a:t>
            </a:r>
          </a:p>
          <a:p>
            <a:pPr lvl="1"/>
            <a:r>
              <a:rPr lang="en-US" dirty="0"/>
              <a:t>MoU for Computing?</a:t>
            </a:r>
          </a:p>
          <a:p>
            <a:pPr lvl="1"/>
            <a:endParaRPr lang="en-US" dirty="0"/>
          </a:p>
        </p:txBody>
      </p:sp>
    </p:spTree>
    <p:extLst>
      <p:ext uri="{BB962C8B-B14F-4D97-AF65-F5344CB8AC3E}">
        <p14:creationId xmlns:p14="http://schemas.microsoft.com/office/powerpoint/2010/main" val="35274778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11116</TotalTime>
  <Words>624</Words>
  <Application>Microsoft Office PowerPoint</Application>
  <PresentationFormat>On-screen Show (16:10)</PresentationFormat>
  <Paragraphs>66</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Black</vt:lpstr>
      <vt:lpstr>Calibri Light</vt:lpstr>
      <vt:lpstr>Castellar</vt:lpstr>
      <vt:lpstr>Corbel</vt:lpstr>
      <vt:lpstr>High Tower Text</vt:lpstr>
      <vt:lpstr>Times New Roman</vt:lpstr>
      <vt:lpstr>Wingdings</vt:lpstr>
      <vt:lpstr>Default Design</vt:lpstr>
      <vt:lpstr>Basis</vt:lpstr>
      <vt:lpstr>Planning INFN contribution to computing</vt:lpstr>
      <vt:lpstr>Present Computing Model of ePIC</vt:lpstr>
      <vt:lpstr>Accompanying Comments</vt:lpstr>
      <vt:lpstr>Comments</vt:lpstr>
      <vt:lpstr>Trigger and actions </vt:lpstr>
      <vt:lpstr>BNL Computing</vt:lpstr>
      <vt:lpstr>JLab Computing </vt:lpstr>
      <vt:lpstr>Outcome:</vt:lpstr>
      <vt:lpstr>Further comment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on TMDs from SIDIS measurements</dc:title>
  <dc:creator>Andrea Bressan</dc:creator>
  <cp:lastModifiedBy>BRESSAN ANDREA</cp:lastModifiedBy>
  <cp:revision>135</cp:revision>
  <dcterms:modified xsi:type="dcterms:W3CDTF">2023-06-23T08:09:51Z</dcterms:modified>
</cp:coreProperties>
</file>