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sldIdLst>
    <p:sldId id="256" r:id="rId6"/>
    <p:sldId id="257" r:id="rId7"/>
    <p:sldId id="25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68" r:id="rId18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4A4F9B-A8BD-4ABC-9490-FEE25F51C3EF}" v="1184" dt="2023-03-01T01:10:29.556"/>
    <p1510:client id="{D6A5DEB3-EAAB-4E9B-8590-4B8A8EDB1A1A}" v="461" dt="2023-02-28T18:06:54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ò Tosi" userId="S::ntosi@infn.it::bf488991-1511-4366-b072-abdf0503421e" providerId="AD" clId="Web-{8E4A4F9B-A8BD-4ABC-9490-FEE25F51C3EF}"/>
    <pc:docChg chg="mod addSld delSld modSld sldOrd modMainMaster">
      <pc:chgData name="Nicolò Tosi" userId="S::ntosi@infn.it::bf488991-1511-4366-b072-abdf0503421e" providerId="AD" clId="Web-{8E4A4F9B-A8BD-4ABC-9490-FEE25F51C3EF}" dt="2023-03-01T01:10:29.556" v="1167"/>
      <pc:docMkLst>
        <pc:docMk/>
      </pc:docMkLst>
      <pc:sldChg chg="modSp">
        <pc:chgData name="Nicolò Tosi" userId="S::ntosi@infn.it::bf488991-1511-4366-b072-abdf0503421e" providerId="AD" clId="Web-{8E4A4F9B-A8BD-4ABC-9490-FEE25F51C3EF}" dt="2023-03-01T01:00:38.365" v="1145" actId="20577"/>
        <pc:sldMkLst>
          <pc:docMk/>
          <pc:sldMk cId="0" sldId="256"/>
        </pc:sldMkLst>
        <pc:spChg chg="mod">
          <ac:chgData name="Nicolò Tosi" userId="S::ntosi@infn.it::bf488991-1511-4366-b072-abdf0503421e" providerId="AD" clId="Web-{8E4A4F9B-A8BD-4ABC-9490-FEE25F51C3EF}" dt="2023-03-01T01:00:38.365" v="1145" actId="20577"/>
          <ac:spMkLst>
            <pc:docMk/>
            <pc:sldMk cId="0" sldId="256"/>
            <ac:spMk id="92" creationId="{00000000-0000-0000-0000-000000000000}"/>
          </ac:spMkLst>
        </pc:spChg>
      </pc:sldChg>
      <pc:sldChg chg="del">
        <pc:chgData name="Nicolò Tosi" userId="S::ntosi@infn.it::bf488991-1511-4366-b072-abdf0503421e" providerId="AD" clId="Web-{8E4A4F9B-A8BD-4ABC-9490-FEE25F51C3EF}" dt="2023-03-01T00:56:01.012" v="1004"/>
        <pc:sldMkLst>
          <pc:docMk/>
          <pc:sldMk cId="0" sldId="261"/>
        </pc:sldMkLst>
      </pc:sldChg>
      <pc:sldChg chg="addSp modSp">
        <pc:chgData name="Nicolò Tosi" userId="S::ntosi@infn.it::bf488991-1511-4366-b072-abdf0503421e" providerId="AD" clId="Web-{8E4A4F9B-A8BD-4ABC-9490-FEE25F51C3EF}" dt="2023-03-01T00:24:18.262" v="354" actId="1076"/>
        <pc:sldMkLst>
          <pc:docMk/>
          <pc:sldMk cId="3384420720" sldId="263"/>
        </pc:sldMkLst>
        <pc:picChg chg="add mod">
          <ac:chgData name="Nicolò Tosi" userId="S::ntosi@infn.it::bf488991-1511-4366-b072-abdf0503421e" providerId="AD" clId="Web-{8E4A4F9B-A8BD-4ABC-9490-FEE25F51C3EF}" dt="2023-03-01T00:24:18.262" v="354" actId="1076"/>
          <ac:picMkLst>
            <pc:docMk/>
            <pc:sldMk cId="3384420720" sldId="263"/>
            <ac:picMk id="2" creationId="{006D6470-B0B6-612A-E1C6-356BADAE611E}"/>
          </ac:picMkLst>
        </pc:picChg>
        <pc:picChg chg="mod">
          <ac:chgData name="Nicolò Tosi" userId="S::ntosi@infn.it::bf488991-1511-4366-b072-abdf0503421e" providerId="AD" clId="Web-{8E4A4F9B-A8BD-4ABC-9490-FEE25F51C3EF}" dt="2023-03-01T00:24:12.012" v="353" actId="1076"/>
          <ac:picMkLst>
            <pc:docMk/>
            <pc:sldMk cId="3384420720" sldId="263"/>
            <ac:picMk id="6" creationId="{352D7FE4-17B1-393F-BCD1-15783F97FE43}"/>
          </ac:picMkLst>
        </pc:picChg>
      </pc:sldChg>
      <pc:sldChg chg="addSp modSp">
        <pc:chgData name="Nicolò Tosi" userId="S::ntosi@infn.it::bf488991-1511-4366-b072-abdf0503421e" providerId="AD" clId="Web-{8E4A4F9B-A8BD-4ABC-9490-FEE25F51C3EF}" dt="2023-03-01T00:28:30.786" v="396" actId="20577"/>
        <pc:sldMkLst>
          <pc:docMk/>
          <pc:sldMk cId="950922341" sldId="265"/>
        </pc:sldMkLst>
        <pc:spChg chg="mod">
          <ac:chgData name="Nicolò Tosi" userId="S::ntosi@infn.it::bf488991-1511-4366-b072-abdf0503421e" providerId="AD" clId="Web-{8E4A4F9B-A8BD-4ABC-9490-FEE25F51C3EF}" dt="2023-03-01T00:28:30.786" v="396" actId="20577"/>
          <ac:spMkLst>
            <pc:docMk/>
            <pc:sldMk cId="950922341" sldId="265"/>
            <ac:spMk id="4" creationId="{A860BAEF-D993-E136-B520-DB91DC568CC1}"/>
          </ac:spMkLst>
        </pc:spChg>
        <pc:spChg chg="mod">
          <ac:chgData name="Nicolò Tosi" userId="S::ntosi@infn.it::bf488991-1511-4366-b072-abdf0503421e" providerId="AD" clId="Web-{8E4A4F9B-A8BD-4ABC-9490-FEE25F51C3EF}" dt="2023-03-01T00:13:34.085" v="2" actId="20577"/>
          <ac:spMkLst>
            <pc:docMk/>
            <pc:sldMk cId="950922341" sldId="265"/>
            <ac:spMk id="97" creationId="{00000000-0000-0000-0000-000000000000}"/>
          </ac:spMkLst>
        </pc:spChg>
        <pc:picChg chg="add mod">
          <ac:chgData name="Nicolò Tosi" userId="S::ntosi@infn.it::bf488991-1511-4366-b072-abdf0503421e" providerId="AD" clId="Web-{8E4A4F9B-A8BD-4ABC-9490-FEE25F51C3EF}" dt="2023-03-01T00:27:47.644" v="367" actId="1076"/>
          <ac:picMkLst>
            <pc:docMk/>
            <pc:sldMk cId="950922341" sldId="265"/>
            <ac:picMk id="2" creationId="{69215C43-0B10-B36B-501C-F3AB0FE88335}"/>
          </ac:picMkLst>
        </pc:picChg>
        <pc:cxnChg chg="add mod">
          <ac:chgData name="Nicolò Tosi" userId="S::ntosi@infn.it::bf488991-1511-4366-b072-abdf0503421e" providerId="AD" clId="Web-{8E4A4F9B-A8BD-4ABC-9490-FEE25F51C3EF}" dt="2023-03-01T00:27:47.659" v="368" actId="1076"/>
          <ac:cxnSpMkLst>
            <pc:docMk/>
            <pc:sldMk cId="950922341" sldId="265"/>
            <ac:cxnSpMk id="3" creationId="{2290FE26-A5B2-2273-E4FA-5A681D7FAE1B}"/>
          </ac:cxnSpMkLst>
        </pc:cxnChg>
      </pc:sldChg>
      <pc:sldChg chg="addSp modSp">
        <pc:chgData name="Nicolò Tosi" userId="S::ntosi@infn.it::bf488991-1511-4366-b072-abdf0503421e" providerId="AD" clId="Web-{8E4A4F9B-A8BD-4ABC-9490-FEE25F51C3EF}" dt="2023-03-01T00:22:47.931" v="350" actId="20577"/>
        <pc:sldMkLst>
          <pc:docMk/>
          <pc:sldMk cId="1219645382" sldId="266"/>
        </pc:sldMkLst>
        <pc:spChg chg="mod">
          <ac:chgData name="Nicolò Tosi" userId="S::ntosi@infn.it::bf488991-1511-4366-b072-abdf0503421e" providerId="AD" clId="Web-{8E4A4F9B-A8BD-4ABC-9490-FEE25F51C3EF}" dt="2023-03-01T00:22:47.931" v="350" actId="20577"/>
          <ac:spMkLst>
            <pc:docMk/>
            <pc:sldMk cId="1219645382" sldId="266"/>
            <ac:spMk id="97" creationId="{00000000-0000-0000-0000-000000000000}"/>
          </ac:spMkLst>
        </pc:spChg>
        <pc:picChg chg="add mod">
          <ac:chgData name="Nicolò Tosi" userId="S::ntosi@infn.it::bf488991-1511-4366-b072-abdf0503421e" providerId="AD" clId="Web-{8E4A4F9B-A8BD-4ABC-9490-FEE25F51C3EF}" dt="2023-03-01T00:22:35.868" v="344" actId="14100"/>
          <ac:picMkLst>
            <pc:docMk/>
            <pc:sldMk cId="1219645382" sldId="266"/>
            <ac:picMk id="2" creationId="{27361ADB-7A73-5FC4-D2CD-95EC73D898E5}"/>
          </ac:picMkLst>
        </pc:picChg>
      </pc:sldChg>
      <pc:sldChg chg="addSp modSp add replId">
        <pc:chgData name="Nicolò Tosi" userId="S::ntosi@infn.it::bf488991-1511-4366-b072-abdf0503421e" providerId="AD" clId="Web-{8E4A4F9B-A8BD-4ABC-9490-FEE25F51C3EF}" dt="2023-03-01T00:53:47.476" v="955" actId="20577"/>
        <pc:sldMkLst>
          <pc:docMk/>
          <pc:sldMk cId="281479908" sldId="267"/>
        </pc:sldMkLst>
        <pc:spChg chg="mod">
          <ac:chgData name="Nicolò Tosi" userId="S::ntosi@infn.it::bf488991-1511-4366-b072-abdf0503421e" providerId="AD" clId="Web-{8E4A4F9B-A8BD-4ABC-9490-FEE25F51C3EF}" dt="2023-03-01T00:50:58.361" v="948" actId="20577"/>
          <ac:spMkLst>
            <pc:docMk/>
            <pc:sldMk cId="281479908" sldId="267"/>
            <ac:spMk id="4" creationId="{A860BAEF-D993-E136-B520-DB91DC568CC1}"/>
          </ac:spMkLst>
        </pc:spChg>
        <pc:spChg chg="mod">
          <ac:chgData name="Nicolò Tosi" userId="S::ntosi@infn.it::bf488991-1511-4366-b072-abdf0503421e" providerId="AD" clId="Web-{8E4A4F9B-A8BD-4ABC-9490-FEE25F51C3EF}" dt="2023-03-01T00:53:47.476" v="955" actId="20577"/>
          <ac:spMkLst>
            <pc:docMk/>
            <pc:sldMk cId="281479908" sldId="267"/>
            <ac:spMk id="97" creationId="{00000000-0000-0000-0000-000000000000}"/>
          </ac:spMkLst>
        </pc:spChg>
        <pc:picChg chg="add mod">
          <ac:chgData name="Nicolò Tosi" userId="S::ntosi@infn.it::bf488991-1511-4366-b072-abdf0503421e" providerId="AD" clId="Web-{8E4A4F9B-A8BD-4ABC-9490-FEE25F51C3EF}" dt="2023-03-01T00:51:17.940" v="950" actId="1076"/>
          <ac:picMkLst>
            <pc:docMk/>
            <pc:sldMk cId="281479908" sldId="267"/>
            <ac:picMk id="2" creationId="{D3628DB1-6C79-2646-0AF3-D3C82ED7EF91}"/>
          </ac:picMkLst>
        </pc:picChg>
        <pc:picChg chg="add mod">
          <ac:chgData name="Nicolò Tosi" userId="S::ntosi@infn.it::bf488991-1511-4366-b072-abdf0503421e" providerId="AD" clId="Web-{8E4A4F9B-A8BD-4ABC-9490-FEE25F51C3EF}" dt="2023-03-01T00:53:07.194" v="953" actId="14100"/>
          <ac:picMkLst>
            <pc:docMk/>
            <pc:sldMk cId="281479908" sldId="267"/>
            <ac:picMk id="3" creationId="{0989DB4E-94FB-56C4-C746-B56B718AE8F7}"/>
          </ac:picMkLst>
        </pc:picChg>
      </pc:sldChg>
      <pc:sldChg chg="modSp add ord replId">
        <pc:chgData name="Nicolò Tosi" userId="S::ntosi@infn.it::bf488991-1511-4366-b072-abdf0503421e" providerId="AD" clId="Web-{8E4A4F9B-A8BD-4ABC-9490-FEE25F51C3EF}" dt="2023-03-01T01:02:16.212" v="1162" actId="20577"/>
        <pc:sldMkLst>
          <pc:docMk/>
          <pc:sldMk cId="11541741" sldId="268"/>
        </pc:sldMkLst>
        <pc:spChg chg="mod">
          <ac:chgData name="Nicolò Tosi" userId="S::ntosi@infn.it::bf488991-1511-4366-b072-abdf0503421e" providerId="AD" clId="Web-{8E4A4F9B-A8BD-4ABC-9490-FEE25F51C3EF}" dt="2023-03-01T01:02:16.212" v="1162" actId="20577"/>
          <ac:spMkLst>
            <pc:docMk/>
            <pc:sldMk cId="11541741" sldId="268"/>
            <ac:spMk id="4" creationId="{A860BAEF-D993-E136-B520-DB91DC568CC1}"/>
          </ac:spMkLst>
        </pc:spChg>
        <pc:spChg chg="mod">
          <ac:chgData name="Nicolò Tosi" userId="S::ntosi@infn.it::bf488991-1511-4366-b072-abdf0503421e" providerId="AD" clId="Web-{8E4A4F9B-A8BD-4ABC-9490-FEE25F51C3EF}" dt="2023-03-01T00:59:34.363" v="1123" actId="20577"/>
          <ac:spMkLst>
            <pc:docMk/>
            <pc:sldMk cId="11541741" sldId="268"/>
            <ac:spMk id="97" creationId="{00000000-0000-0000-0000-000000000000}"/>
          </ac:spMkLst>
        </pc:spChg>
      </pc:sldChg>
      <pc:sldChg chg="add del replId">
        <pc:chgData name="Nicolò Tosi" userId="S::ntosi@infn.it::bf488991-1511-4366-b072-abdf0503421e" providerId="AD" clId="Web-{8E4A4F9B-A8BD-4ABC-9490-FEE25F51C3EF}" dt="2023-03-01T00:56:00.090" v="1003"/>
        <pc:sldMkLst>
          <pc:docMk/>
          <pc:sldMk cId="255728067" sldId="269"/>
        </pc:sldMkLst>
      </pc:sldChg>
      <pc:sldChg chg="addSp modSp add replId">
        <pc:chgData name="Nicolò Tosi" userId="S::ntosi@infn.it::bf488991-1511-4366-b072-abdf0503421e" providerId="AD" clId="Web-{8E4A4F9B-A8BD-4ABC-9490-FEE25F51C3EF}" dt="2023-03-01T01:01:05.589" v="1147" actId="14100"/>
        <pc:sldMkLst>
          <pc:docMk/>
          <pc:sldMk cId="868364873" sldId="270"/>
        </pc:sldMkLst>
        <pc:spChg chg="mod">
          <ac:chgData name="Nicolò Tosi" userId="S::ntosi@infn.it::bf488991-1511-4366-b072-abdf0503421e" providerId="AD" clId="Web-{8E4A4F9B-A8BD-4ABC-9490-FEE25F51C3EF}" dt="2023-03-01T00:55:06.026" v="1001" actId="20577"/>
          <ac:spMkLst>
            <pc:docMk/>
            <pc:sldMk cId="868364873" sldId="270"/>
            <ac:spMk id="4" creationId="{A860BAEF-D993-E136-B520-DB91DC568CC1}"/>
          </ac:spMkLst>
        </pc:spChg>
        <pc:spChg chg="mod">
          <ac:chgData name="Nicolò Tosi" userId="S::ntosi@infn.it::bf488991-1511-4366-b072-abdf0503421e" providerId="AD" clId="Web-{8E4A4F9B-A8BD-4ABC-9490-FEE25F51C3EF}" dt="2023-03-01T00:53:53.039" v="958" actId="20577"/>
          <ac:spMkLst>
            <pc:docMk/>
            <pc:sldMk cId="868364873" sldId="270"/>
            <ac:spMk id="97" creationId="{00000000-0000-0000-0000-000000000000}"/>
          </ac:spMkLst>
        </pc:spChg>
        <pc:picChg chg="add mod">
          <ac:chgData name="Nicolò Tosi" userId="S::ntosi@infn.it::bf488991-1511-4366-b072-abdf0503421e" providerId="AD" clId="Web-{8E4A4F9B-A8BD-4ABC-9490-FEE25F51C3EF}" dt="2023-03-01T01:01:05.589" v="1147" actId="14100"/>
          <ac:picMkLst>
            <pc:docMk/>
            <pc:sldMk cId="868364873" sldId="270"/>
            <ac:picMk id="2" creationId="{E4B5F765-7B9B-999F-2479-F9158F068B21}"/>
          </ac:picMkLst>
        </pc:picChg>
      </pc:sldChg>
      <pc:sldMasterChg chg="modSp mod modSldLayout">
        <pc:chgData name="Nicolò Tosi" userId="S::ntosi@infn.it::bf488991-1511-4366-b072-abdf0503421e" providerId="AD" clId="Web-{8E4A4F9B-A8BD-4ABC-9490-FEE25F51C3EF}" dt="2023-03-01T01:10:29.556" v="1167"/>
        <pc:sldMasterMkLst>
          <pc:docMk/>
          <pc:sldMasterMk cId="0" sldId="2147483648"/>
        </pc:sldMasterMkLst>
        <pc:spChg chg="mod">
          <ac:chgData name="Nicolò Tosi" userId="S::ntosi@infn.it::bf488991-1511-4366-b072-abdf0503421e" providerId="AD" clId="Web-{8E4A4F9B-A8BD-4ABC-9490-FEE25F51C3EF}" dt="2023-03-01T01:10:29.556" v="1167"/>
          <ac:spMkLst>
            <pc:docMk/>
            <pc:sldMasterMk cId="0" sldId="2147483648"/>
            <ac:spMk id="7" creationId="{00000000-0000-0000-0000-000000000000}"/>
          </ac:spMkLst>
        </pc:sp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49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0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1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2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3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4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5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6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7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8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59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modSp mod modSldLayout">
        <pc:chgData name="Nicolò Tosi" userId="S::ntosi@infn.it::bf488991-1511-4366-b072-abdf0503421e" providerId="AD" clId="Web-{8E4A4F9B-A8BD-4ABC-9490-FEE25F51C3EF}" dt="2023-03-01T01:10:29.556" v="1167"/>
        <pc:sldMasterMkLst>
          <pc:docMk/>
          <pc:sldMasterMk cId="0" sldId="2147483661"/>
        </pc:sldMasterMkLst>
        <pc:spChg chg="mod">
          <ac:chgData name="Nicolò Tosi" userId="S::ntosi@infn.it::bf488991-1511-4366-b072-abdf0503421e" providerId="AD" clId="Web-{8E4A4F9B-A8BD-4ABC-9490-FEE25F51C3EF}" dt="2023-03-01T01:10:29.556" v="1167"/>
          <ac:spMkLst>
            <pc:docMk/>
            <pc:sldMasterMk cId="0" sldId="2147483661"/>
            <ac:spMk id="53" creationId="{00000000-0000-0000-0000-000000000000}"/>
          </ac:spMkLst>
        </pc:sp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62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63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64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65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66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67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68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69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70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71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72"/>
          </pc:sldLayoutMkLst>
        </pc:sldLayoutChg>
        <pc:sldLayoutChg chg="mod">
          <pc:chgData name="Nicolò Tosi" userId="S::ntosi@infn.it::bf488991-1511-4366-b072-abdf0503421e" providerId="AD" clId="Web-{8E4A4F9B-A8BD-4ABC-9490-FEE25F51C3EF}" dt="2023-03-01T01:10:29.556" v="1167"/>
          <pc:sldLayoutMkLst>
            <pc:docMk/>
            <pc:sldMasterMk cId="0" sldId="2147483661"/>
            <pc:sldLayoutMk cId="0" sldId="2147483673"/>
          </pc:sldLayoutMkLst>
        </pc:sldLayoutChg>
      </pc:sldMasterChg>
    </pc:docChg>
  </pc:docChgLst>
  <pc:docChgLst>
    <pc:chgData name="Nicolò Tosi" userId="S::ntosi@infn.it::bf488991-1511-4366-b072-abdf0503421e" providerId="AD" clId="Web-{D6A5DEB3-EAAB-4E9B-8590-4B8A8EDB1A1A}"/>
    <pc:docChg chg="mod addSld delSld modSld sldOrd modMainMaster">
      <pc:chgData name="Nicolò Tosi" userId="S::ntosi@infn.it::bf488991-1511-4366-b072-abdf0503421e" providerId="AD" clId="Web-{D6A5DEB3-EAAB-4E9B-8590-4B8A8EDB1A1A}" dt="2023-02-28T18:06:54.770" v="454"/>
      <pc:docMkLst>
        <pc:docMk/>
      </pc:docMkLst>
      <pc:sldChg chg="addSp delSp modSp">
        <pc:chgData name="Nicolò Tosi" userId="S::ntosi@infn.it::bf488991-1511-4366-b072-abdf0503421e" providerId="AD" clId="Web-{D6A5DEB3-EAAB-4E9B-8590-4B8A8EDB1A1A}" dt="2023-02-28T18:06:06.566" v="451" actId="1076"/>
        <pc:sldMkLst>
          <pc:docMk/>
          <pc:sldMk cId="0" sldId="256"/>
        </pc:sldMkLst>
        <pc:spChg chg="add del mod">
          <ac:chgData name="Nicolò Tosi" userId="S::ntosi@infn.it::bf488991-1511-4366-b072-abdf0503421e" providerId="AD" clId="Web-{D6A5DEB3-EAAB-4E9B-8590-4B8A8EDB1A1A}" dt="2023-02-28T18:05:57.019" v="449"/>
          <ac:spMkLst>
            <pc:docMk/>
            <pc:sldMk cId="0" sldId="256"/>
            <ac:spMk id="2" creationId="{D4B01F07-3AC7-60D4-DF17-FBE6756E6C33}"/>
          </ac:spMkLst>
        </pc:spChg>
        <pc:picChg chg="add mod">
          <ac:chgData name="Nicolò Tosi" userId="S::ntosi@infn.it::bf488991-1511-4366-b072-abdf0503421e" providerId="AD" clId="Web-{D6A5DEB3-EAAB-4E9B-8590-4B8A8EDB1A1A}" dt="2023-02-28T18:06:06.566" v="451" actId="1076"/>
          <ac:picMkLst>
            <pc:docMk/>
            <pc:sldMk cId="0" sldId="256"/>
            <ac:picMk id="3" creationId="{81C1C78A-2A48-C6F0-E9A8-C04515B6715C}"/>
          </ac:picMkLst>
        </pc:picChg>
      </pc:sldChg>
      <pc:sldChg chg="addSp modSp">
        <pc:chgData name="Nicolò Tosi" userId="S::ntosi@infn.it::bf488991-1511-4366-b072-abdf0503421e" providerId="AD" clId="Web-{D6A5DEB3-EAAB-4E9B-8590-4B8A8EDB1A1A}" dt="2023-02-28T17:42:49.564" v="14" actId="14100"/>
        <pc:sldMkLst>
          <pc:docMk/>
          <pc:sldMk cId="0" sldId="260"/>
        </pc:sldMkLst>
        <pc:spChg chg="mod">
          <ac:chgData name="Nicolò Tosi" userId="S::ntosi@infn.it::bf488991-1511-4366-b072-abdf0503421e" providerId="AD" clId="Web-{D6A5DEB3-EAAB-4E9B-8590-4B8A8EDB1A1A}" dt="2023-02-28T17:41:27.733" v="0" actId="20577"/>
          <ac:spMkLst>
            <pc:docMk/>
            <pc:sldMk cId="0" sldId="260"/>
            <ac:spMk id="110" creationId="{00000000-0000-0000-0000-000000000000}"/>
          </ac:spMkLst>
        </pc:spChg>
        <pc:spChg chg="mod">
          <ac:chgData name="Nicolò Tosi" userId="S::ntosi@infn.it::bf488991-1511-4366-b072-abdf0503421e" providerId="AD" clId="Web-{D6A5DEB3-EAAB-4E9B-8590-4B8A8EDB1A1A}" dt="2023-02-28T17:42:18.391" v="8" actId="20577"/>
          <ac:spMkLst>
            <pc:docMk/>
            <pc:sldMk cId="0" sldId="260"/>
            <ac:spMk id="112" creationId="{00000000-0000-0000-0000-000000000000}"/>
          </ac:spMkLst>
        </pc:spChg>
        <pc:cxnChg chg="add mod">
          <ac:chgData name="Nicolò Tosi" userId="S::ntosi@infn.it::bf488991-1511-4366-b072-abdf0503421e" providerId="AD" clId="Web-{D6A5DEB3-EAAB-4E9B-8590-4B8A8EDB1A1A}" dt="2023-02-28T17:42:33.782" v="11" actId="14100"/>
          <ac:cxnSpMkLst>
            <pc:docMk/>
            <pc:sldMk cId="0" sldId="260"/>
            <ac:cxnSpMk id="2" creationId="{E305B9A6-5F9E-A586-1CFD-84D12AFA9431}"/>
          </ac:cxnSpMkLst>
        </pc:cxnChg>
        <pc:cxnChg chg="add mod">
          <ac:chgData name="Nicolò Tosi" userId="S::ntosi@infn.it::bf488991-1511-4366-b072-abdf0503421e" providerId="AD" clId="Web-{D6A5DEB3-EAAB-4E9B-8590-4B8A8EDB1A1A}" dt="2023-02-28T17:42:49.564" v="14" actId="14100"/>
          <ac:cxnSpMkLst>
            <pc:docMk/>
            <pc:sldMk cId="0" sldId="260"/>
            <ac:cxnSpMk id="3" creationId="{E80E381C-C1D0-9FA7-3DD5-D103C04AC13D}"/>
          </ac:cxnSpMkLst>
        </pc:cxnChg>
      </pc:sldChg>
      <pc:sldChg chg="modSp new del">
        <pc:chgData name="Nicolò Tosi" userId="S::ntosi@infn.it::bf488991-1511-4366-b072-abdf0503421e" providerId="AD" clId="Web-{D6A5DEB3-EAAB-4E9B-8590-4B8A8EDB1A1A}" dt="2023-02-28T17:43:55.096" v="18"/>
        <pc:sldMkLst>
          <pc:docMk/>
          <pc:sldMk cId="3537603197" sldId="262"/>
        </pc:sldMkLst>
        <pc:spChg chg="mod">
          <ac:chgData name="Nicolò Tosi" userId="S::ntosi@infn.it::bf488991-1511-4366-b072-abdf0503421e" providerId="AD" clId="Web-{D6A5DEB3-EAAB-4E9B-8590-4B8A8EDB1A1A}" dt="2023-02-28T17:43:52.581" v="17" actId="20577"/>
          <ac:spMkLst>
            <pc:docMk/>
            <pc:sldMk cId="3537603197" sldId="262"/>
            <ac:spMk id="2" creationId="{0B0026C0-2F74-5D4D-2A06-68939869C486}"/>
          </ac:spMkLst>
        </pc:spChg>
      </pc:sldChg>
      <pc:sldChg chg="addSp delSp modSp add mod ord replId modClrScheme chgLayout">
        <pc:chgData name="Nicolò Tosi" userId="S::ntosi@infn.it::bf488991-1511-4366-b072-abdf0503421e" providerId="AD" clId="Web-{D6A5DEB3-EAAB-4E9B-8590-4B8A8EDB1A1A}" dt="2023-02-28T17:51:30.686" v="266" actId="20577"/>
        <pc:sldMkLst>
          <pc:docMk/>
          <pc:sldMk cId="4060820960" sldId="262"/>
        </pc:sldMkLst>
        <pc:spChg chg="add del mod">
          <ac:chgData name="Nicolò Tosi" userId="S::ntosi@infn.it::bf488991-1511-4366-b072-abdf0503421e" providerId="AD" clId="Web-{D6A5DEB3-EAAB-4E9B-8590-4B8A8EDB1A1A}" dt="2023-02-28T17:44:59.582" v="47"/>
          <ac:spMkLst>
            <pc:docMk/>
            <pc:sldMk cId="4060820960" sldId="262"/>
            <ac:spMk id="2" creationId="{50C1F0DB-D007-F1CF-4881-8F47FFE99BF4}"/>
          </ac:spMkLst>
        </pc:spChg>
        <pc:spChg chg="add mod">
          <ac:chgData name="Nicolò Tosi" userId="S::ntosi@infn.it::bf488991-1511-4366-b072-abdf0503421e" providerId="AD" clId="Web-{D6A5DEB3-EAAB-4E9B-8590-4B8A8EDB1A1A}" dt="2023-02-28T17:51:30.686" v="266" actId="20577"/>
          <ac:spMkLst>
            <pc:docMk/>
            <pc:sldMk cId="4060820960" sldId="262"/>
            <ac:spMk id="4" creationId="{A860BAEF-D993-E136-B520-DB91DC568CC1}"/>
          </ac:spMkLst>
        </pc:spChg>
        <pc:spChg chg="add del mod">
          <ac:chgData name="Nicolò Tosi" userId="S::ntosi@infn.it::bf488991-1511-4366-b072-abdf0503421e" providerId="AD" clId="Web-{D6A5DEB3-EAAB-4E9B-8590-4B8A8EDB1A1A}" dt="2023-02-28T17:45:12.942" v="52"/>
          <ac:spMkLst>
            <pc:docMk/>
            <pc:sldMk cId="4060820960" sldId="262"/>
            <ac:spMk id="6" creationId="{55884CA9-33C8-B2CC-9B68-C1DA5460FDC0}"/>
          </ac:spMkLst>
        </pc:spChg>
        <pc:spChg chg="add del mod">
          <ac:chgData name="Nicolò Tosi" userId="S::ntosi@infn.it::bf488991-1511-4366-b072-abdf0503421e" providerId="AD" clId="Web-{D6A5DEB3-EAAB-4E9B-8590-4B8A8EDB1A1A}" dt="2023-02-28T17:45:10.911" v="51"/>
          <ac:spMkLst>
            <pc:docMk/>
            <pc:sldMk cId="4060820960" sldId="262"/>
            <ac:spMk id="8" creationId="{E7932C38-C7DF-7F58-1CDC-5F4A99FD2439}"/>
          </ac:spMkLst>
        </pc:spChg>
        <pc:spChg chg="mod ord">
          <ac:chgData name="Nicolò Tosi" userId="S::ntosi@infn.it::bf488991-1511-4366-b072-abdf0503421e" providerId="AD" clId="Web-{D6A5DEB3-EAAB-4E9B-8590-4B8A8EDB1A1A}" dt="2023-02-28T17:44:36.160" v="43"/>
          <ac:spMkLst>
            <pc:docMk/>
            <pc:sldMk cId="4060820960" sldId="262"/>
            <ac:spMk id="97" creationId="{00000000-0000-0000-0000-000000000000}"/>
          </ac:spMkLst>
        </pc:spChg>
        <pc:spChg chg="del">
          <ac:chgData name="Nicolò Tosi" userId="S::ntosi@infn.it::bf488991-1511-4366-b072-abdf0503421e" providerId="AD" clId="Web-{D6A5DEB3-EAAB-4E9B-8590-4B8A8EDB1A1A}" dt="2023-02-28T17:44:31.441" v="42"/>
          <ac:spMkLst>
            <pc:docMk/>
            <pc:sldMk cId="4060820960" sldId="262"/>
            <ac:spMk id="99" creationId="{00000000-0000-0000-0000-000000000000}"/>
          </ac:spMkLst>
        </pc:spChg>
        <pc:spChg chg="del">
          <ac:chgData name="Nicolò Tosi" userId="S::ntosi@infn.it::bf488991-1511-4366-b072-abdf0503421e" providerId="AD" clId="Web-{D6A5DEB3-EAAB-4E9B-8590-4B8A8EDB1A1A}" dt="2023-02-28T17:44:31.441" v="41"/>
          <ac:spMkLst>
            <pc:docMk/>
            <pc:sldMk cId="4060820960" sldId="262"/>
            <ac:spMk id="100" creationId="{00000000-0000-0000-0000-000000000000}"/>
          </ac:spMkLst>
        </pc:spChg>
        <pc:spChg chg="del">
          <ac:chgData name="Nicolò Tosi" userId="S::ntosi@infn.it::bf488991-1511-4366-b072-abdf0503421e" providerId="AD" clId="Web-{D6A5DEB3-EAAB-4E9B-8590-4B8A8EDB1A1A}" dt="2023-02-28T17:44:31.441" v="40"/>
          <ac:spMkLst>
            <pc:docMk/>
            <pc:sldMk cId="4060820960" sldId="262"/>
            <ac:spMk id="101" creationId="{00000000-0000-0000-0000-000000000000}"/>
          </ac:spMkLst>
        </pc:spChg>
        <pc:spChg chg="del">
          <ac:chgData name="Nicolò Tosi" userId="S::ntosi@infn.it::bf488991-1511-4366-b072-abdf0503421e" providerId="AD" clId="Web-{D6A5DEB3-EAAB-4E9B-8590-4B8A8EDB1A1A}" dt="2023-02-28T17:44:31.441" v="39"/>
          <ac:spMkLst>
            <pc:docMk/>
            <pc:sldMk cId="4060820960" sldId="262"/>
            <ac:spMk id="102" creationId="{00000000-0000-0000-0000-000000000000}"/>
          </ac:spMkLst>
        </pc:spChg>
        <pc:spChg chg="del">
          <ac:chgData name="Nicolò Tosi" userId="S::ntosi@infn.it::bf488991-1511-4366-b072-abdf0503421e" providerId="AD" clId="Web-{D6A5DEB3-EAAB-4E9B-8590-4B8A8EDB1A1A}" dt="2023-02-28T17:44:31.441" v="38"/>
          <ac:spMkLst>
            <pc:docMk/>
            <pc:sldMk cId="4060820960" sldId="262"/>
            <ac:spMk id="103" creationId="{00000000-0000-0000-0000-000000000000}"/>
          </ac:spMkLst>
        </pc:spChg>
        <pc:spChg chg="del">
          <ac:chgData name="Nicolò Tosi" userId="S::ntosi@infn.it::bf488991-1511-4366-b072-abdf0503421e" providerId="AD" clId="Web-{D6A5DEB3-EAAB-4E9B-8590-4B8A8EDB1A1A}" dt="2023-02-28T17:44:31.441" v="37"/>
          <ac:spMkLst>
            <pc:docMk/>
            <pc:sldMk cId="4060820960" sldId="262"/>
            <ac:spMk id="104" creationId="{00000000-0000-0000-0000-000000000000}"/>
          </ac:spMkLst>
        </pc:spChg>
        <pc:spChg chg="del">
          <ac:chgData name="Nicolò Tosi" userId="S::ntosi@infn.it::bf488991-1511-4366-b072-abdf0503421e" providerId="AD" clId="Web-{D6A5DEB3-EAAB-4E9B-8590-4B8A8EDB1A1A}" dt="2023-02-28T17:44:31.441" v="36"/>
          <ac:spMkLst>
            <pc:docMk/>
            <pc:sldMk cId="4060820960" sldId="262"/>
            <ac:spMk id="105" creationId="{00000000-0000-0000-0000-000000000000}"/>
          </ac:spMkLst>
        </pc:spChg>
        <pc:spChg chg="del">
          <ac:chgData name="Nicolò Tosi" userId="S::ntosi@infn.it::bf488991-1511-4366-b072-abdf0503421e" providerId="AD" clId="Web-{D6A5DEB3-EAAB-4E9B-8590-4B8A8EDB1A1A}" dt="2023-02-28T17:44:31.441" v="35"/>
          <ac:spMkLst>
            <pc:docMk/>
            <pc:sldMk cId="4060820960" sldId="262"/>
            <ac:spMk id="106" creationId="{00000000-0000-0000-0000-000000000000}"/>
          </ac:spMkLst>
        </pc:spChg>
        <pc:picChg chg="del">
          <ac:chgData name="Nicolò Tosi" userId="S::ntosi@infn.it::bf488991-1511-4366-b072-abdf0503421e" providerId="AD" clId="Web-{D6A5DEB3-EAAB-4E9B-8590-4B8A8EDB1A1A}" dt="2023-02-28T17:44:28.347" v="34"/>
          <ac:picMkLst>
            <pc:docMk/>
            <pc:sldMk cId="4060820960" sldId="262"/>
            <ac:picMk id="98" creationId="{00000000-0000-0000-0000-000000000000}"/>
          </ac:picMkLst>
        </pc:picChg>
      </pc:sldChg>
      <pc:sldChg chg="addSp delSp modSp add mod replId modClrScheme chgLayout">
        <pc:chgData name="Nicolò Tosi" userId="S::ntosi@infn.it::bf488991-1511-4366-b072-abdf0503421e" providerId="AD" clId="Web-{D6A5DEB3-EAAB-4E9B-8590-4B8A8EDB1A1A}" dt="2023-02-28T18:01:58.576" v="414" actId="1076"/>
        <pc:sldMkLst>
          <pc:docMk/>
          <pc:sldMk cId="3384420720" sldId="263"/>
        </pc:sldMkLst>
        <pc:spChg chg="add del mod">
          <ac:chgData name="Nicolò Tosi" userId="S::ntosi@infn.it::bf488991-1511-4366-b072-abdf0503421e" providerId="AD" clId="Web-{D6A5DEB3-EAAB-4E9B-8590-4B8A8EDB1A1A}" dt="2023-02-28T17:52:00.405" v="271"/>
          <ac:spMkLst>
            <pc:docMk/>
            <pc:sldMk cId="3384420720" sldId="263"/>
            <ac:spMk id="2" creationId="{4092E715-0BA5-E2BB-7AAE-42C97691C1E4}"/>
          </ac:spMkLst>
        </pc:spChg>
        <pc:spChg chg="mod">
          <ac:chgData name="Nicolò Tosi" userId="S::ntosi@infn.it::bf488991-1511-4366-b072-abdf0503421e" providerId="AD" clId="Web-{D6A5DEB3-EAAB-4E9B-8590-4B8A8EDB1A1A}" dt="2023-02-28T17:56:00.395" v="402" actId="20577"/>
          <ac:spMkLst>
            <pc:docMk/>
            <pc:sldMk cId="3384420720" sldId="263"/>
            <ac:spMk id="4" creationId="{A860BAEF-D993-E136-B520-DB91DC568CC1}"/>
          </ac:spMkLst>
        </pc:spChg>
        <pc:spChg chg="mod ord">
          <ac:chgData name="Nicolò Tosi" userId="S::ntosi@infn.it::bf488991-1511-4366-b072-abdf0503421e" providerId="AD" clId="Web-{D6A5DEB3-EAAB-4E9B-8590-4B8A8EDB1A1A}" dt="2023-02-28T17:56:12.005" v="408" actId="20577"/>
          <ac:spMkLst>
            <pc:docMk/>
            <pc:sldMk cId="3384420720" sldId="263"/>
            <ac:spMk id="97" creationId="{00000000-0000-0000-0000-000000000000}"/>
          </ac:spMkLst>
        </pc:spChg>
        <pc:picChg chg="add mod">
          <ac:chgData name="Nicolò Tosi" userId="S::ntosi@infn.it::bf488991-1511-4366-b072-abdf0503421e" providerId="AD" clId="Web-{D6A5DEB3-EAAB-4E9B-8590-4B8A8EDB1A1A}" dt="2023-02-28T18:01:58.576" v="414" actId="1076"/>
          <ac:picMkLst>
            <pc:docMk/>
            <pc:sldMk cId="3384420720" sldId="263"/>
            <ac:picMk id="3" creationId="{05EAE3F7-9812-07CE-D8E6-A2E771D9DD3A}"/>
          </ac:picMkLst>
        </pc:picChg>
        <pc:picChg chg="add del mod">
          <ac:chgData name="Nicolò Tosi" userId="S::ntosi@infn.it::bf488991-1511-4366-b072-abdf0503421e" providerId="AD" clId="Web-{D6A5DEB3-EAAB-4E9B-8590-4B8A8EDB1A1A}" dt="2023-02-28T17:55:17.457" v="372"/>
          <ac:picMkLst>
            <pc:docMk/>
            <pc:sldMk cId="3384420720" sldId="263"/>
            <ac:picMk id="5" creationId="{4A6E1F67-B99D-B3EA-FA18-C37B2CDF7CF6}"/>
          </ac:picMkLst>
        </pc:picChg>
        <pc:picChg chg="add mod">
          <ac:chgData name="Nicolò Tosi" userId="S::ntosi@infn.it::bf488991-1511-4366-b072-abdf0503421e" providerId="AD" clId="Web-{D6A5DEB3-EAAB-4E9B-8590-4B8A8EDB1A1A}" dt="2023-02-28T18:01:54.529" v="412" actId="1076"/>
          <ac:picMkLst>
            <pc:docMk/>
            <pc:sldMk cId="3384420720" sldId="263"/>
            <ac:picMk id="6" creationId="{352D7FE4-17B1-393F-BCD1-15783F97FE43}"/>
          </ac:picMkLst>
        </pc:picChg>
      </pc:sldChg>
      <pc:sldChg chg="addSp modSp add replId">
        <pc:chgData name="Nicolò Tosi" userId="S::ntosi@infn.it::bf488991-1511-4366-b072-abdf0503421e" providerId="AD" clId="Web-{D6A5DEB3-EAAB-4E9B-8590-4B8A8EDB1A1A}" dt="2023-02-28T18:04:47.080" v="445" actId="20577"/>
        <pc:sldMkLst>
          <pc:docMk/>
          <pc:sldMk cId="3840408188" sldId="264"/>
        </pc:sldMkLst>
        <pc:spChg chg="mod">
          <ac:chgData name="Nicolò Tosi" userId="S::ntosi@infn.it::bf488991-1511-4366-b072-abdf0503421e" providerId="AD" clId="Web-{D6A5DEB3-EAAB-4E9B-8590-4B8A8EDB1A1A}" dt="2023-02-28T18:04:47.080" v="445" actId="20577"/>
          <ac:spMkLst>
            <pc:docMk/>
            <pc:sldMk cId="3840408188" sldId="264"/>
            <ac:spMk id="97" creationId="{00000000-0000-0000-0000-000000000000}"/>
          </ac:spMkLst>
        </pc:spChg>
        <pc:picChg chg="add mod">
          <ac:chgData name="Nicolò Tosi" userId="S::ntosi@infn.it::bf488991-1511-4366-b072-abdf0503421e" providerId="AD" clId="Web-{D6A5DEB3-EAAB-4E9B-8590-4B8A8EDB1A1A}" dt="2023-02-28T18:04:32.783" v="439" actId="1076"/>
          <ac:picMkLst>
            <pc:docMk/>
            <pc:sldMk cId="3840408188" sldId="264"/>
            <ac:picMk id="2" creationId="{663574CD-9325-36BC-52DC-6DAECA9B92A1}"/>
          </ac:picMkLst>
        </pc:picChg>
      </pc:sldChg>
      <pc:sldChg chg="add replId">
        <pc:chgData name="Nicolò Tosi" userId="S::ntosi@infn.it::bf488991-1511-4366-b072-abdf0503421e" providerId="AD" clId="Web-{D6A5DEB3-EAAB-4E9B-8590-4B8A8EDB1A1A}" dt="2023-02-28T17:51:39.561" v="268"/>
        <pc:sldMkLst>
          <pc:docMk/>
          <pc:sldMk cId="950922341" sldId="265"/>
        </pc:sldMkLst>
      </pc:sldChg>
      <pc:sldChg chg="add replId">
        <pc:chgData name="Nicolò Tosi" userId="S::ntosi@infn.it::bf488991-1511-4366-b072-abdf0503421e" providerId="AD" clId="Web-{D6A5DEB3-EAAB-4E9B-8590-4B8A8EDB1A1A}" dt="2023-02-28T17:51:40.045" v="269"/>
        <pc:sldMkLst>
          <pc:docMk/>
          <pc:sldMk cId="1219645382" sldId="266"/>
        </pc:sldMkLst>
      </pc:sldChg>
      <pc:sldMasterChg chg="modSp mod modSldLayout">
        <pc:chgData name="Nicolò Tosi" userId="S::ntosi@infn.it::bf488991-1511-4366-b072-abdf0503421e" providerId="AD" clId="Web-{D6A5DEB3-EAAB-4E9B-8590-4B8A8EDB1A1A}" dt="2023-02-28T18:06:54.770" v="454"/>
        <pc:sldMasterMkLst>
          <pc:docMk/>
          <pc:sldMasterMk cId="0" sldId="2147483648"/>
        </pc:sldMasterMkLst>
        <pc:spChg chg="mod">
          <ac:chgData name="Nicolò Tosi" userId="S::ntosi@infn.it::bf488991-1511-4366-b072-abdf0503421e" providerId="AD" clId="Web-{D6A5DEB3-EAAB-4E9B-8590-4B8A8EDB1A1A}" dt="2023-02-28T18:06:52.380" v="453"/>
          <ac:spMkLst>
            <pc:docMk/>
            <pc:sldMasterMk cId="0" sldId="2147483648"/>
            <ac:spMk id="7" creationId="{00000000-0000-0000-0000-000000000000}"/>
          </ac:spMkLst>
        </pc:sp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49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0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1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2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3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4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5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6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7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8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59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modSp mod modSldLayout">
        <pc:chgData name="Nicolò Tosi" userId="S::ntosi@infn.it::bf488991-1511-4366-b072-abdf0503421e" providerId="AD" clId="Web-{D6A5DEB3-EAAB-4E9B-8590-4B8A8EDB1A1A}" dt="2023-02-28T18:06:54.770" v="454"/>
        <pc:sldMasterMkLst>
          <pc:docMk/>
          <pc:sldMasterMk cId="0" sldId="2147483661"/>
        </pc:sldMasterMkLst>
        <pc:spChg chg="mod">
          <ac:chgData name="Nicolò Tosi" userId="S::ntosi@infn.it::bf488991-1511-4366-b072-abdf0503421e" providerId="AD" clId="Web-{D6A5DEB3-EAAB-4E9B-8590-4B8A8EDB1A1A}" dt="2023-02-28T18:06:52.380" v="453"/>
          <ac:spMkLst>
            <pc:docMk/>
            <pc:sldMasterMk cId="0" sldId="2147483661"/>
            <ac:spMk id="53" creationId="{00000000-0000-0000-0000-000000000000}"/>
          </ac:spMkLst>
        </pc:sp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62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63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64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65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66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67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68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69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70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71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72"/>
          </pc:sldLayoutMkLst>
        </pc:sldLayoutChg>
        <pc:sldLayoutChg chg="mod">
          <pc:chgData name="Nicolò Tosi" userId="S::ntosi@infn.it::bf488991-1511-4366-b072-abdf0503421e" providerId="AD" clId="Web-{D6A5DEB3-EAAB-4E9B-8590-4B8A8EDB1A1A}" dt="2023-02-28T18:06:54.770" v="454"/>
          <pc:sldLayoutMkLst>
            <pc:docMk/>
            <pc:sldMasterMk cId="0" sldId="2147483661"/>
            <pc:sldLayoutMk cId="0" sldId="214748367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100580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1097280" y="3947040"/>
            <a:ext cx="100580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1097280" y="394704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251400" y="394704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498200" y="184572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7899120" y="184572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1097280" y="394704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498200" y="394704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7899120" y="394704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1097280" y="286560"/>
            <a:ext cx="10058040" cy="67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097280" y="394704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251400" y="394704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1097280" y="3947040"/>
            <a:ext cx="100580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100580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1097280" y="3947040"/>
            <a:ext cx="100580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1097280" y="394704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6251400" y="394704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4498200" y="184572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7899120" y="184572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/>
          </p:nvPr>
        </p:nvSpPr>
        <p:spPr>
          <a:xfrm>
            <a:off x="1097280" y="394704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/>
          </p:nvPr>
        </p:nvSpPr>
        <p:spPr>
          <a:xfrm>
            <a:off x="4498200" y="394704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/>
          </p:nvPr>
        </p:nvSpPr>
        <p:spPr>
          <a:xfrm>
            <a:off x="7899120" y="3947040"/>
            <a:ext cx="323856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1097280" y="286560"/>
            <a:ext cx="10058040" cy="67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097280" y="394704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251400" y="394704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51400" y="1845720"/>
            <a:ext cx="49082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1097280" y="3947040"/>
            <a:ext cx="10058040" cy="191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 hidden="1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Rectangle 8" hidden="1"/>
          <p:cNvSpPr/>
          <p:nvPr/>
        </p:nvSpPr>
        <p:spPr>
          <a:xfrm>
            <a:off x="0" y="6334200"/>
            <a:ext cx="12191760" cy="6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Straight Connector 9"/>
          <p:cNvSpPr/>
          <p:nvPr/>
        </p:nvSpPr>
        <p:spPr>
          <a:xfrm>
            <a:off x="1193400" y="1737720"/>
            <a:ext cx="9966960" cy="360"/>
          </a:xfrm>
          <a:prstGeom prst="line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Rectangle 6"/>
          <p:cNvSpPr/>
          <p:nvPr/>
        </p:nvSpPr>
        <p:spPr>
          <a:xfrm>
            <a:off x="3240" y="6400800"/>
            <a:ext cx="1218852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Rectangle 7"/>
          <p:cNvSpPr/>
          <p:nvPr/>
        </p:nvSpPr>
        <p:spPr>
          <a:xfrm>
            <a:off x="0" y="6334200"/>
            <a:ext cx="1218852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85000"/>
              </a:lnSpc>
              <a:buNone/>
            </a:pPr>
            <a:r>
              <a:rPr lang="en-US" sz="8000" b="0" strike="noStrike" spc="-52">
                <a:solidFill>
                  <a:srgbClr val="262626"/>
                </a:solidFill>
                <a:latin typeface="Calibri Light"/>
              </a:rPr>
              <a:t>Click to edit Master title style</a:t>
            </a:r>
            <a:endParaRPr lang="en-GB" sz="8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86A3BBA-540D-4C74-A81A-803EAA955D14}" type="datetime">
              <a:rPr lang="en-US" sz="900" b="0" strike="noStrike" spc="-1">
                <a:solidFill>
                  <a:srgbClr val="FFFFFF"/>
                </a:solidFill>
                <a:latin typeface="Calibri"/>
              </a:rPr>
              <a:t>2/28/2023</a:t>
            </a:fld>
            <a:endParaRPr lang="en-GB" sz="900" b="0" strike="noStrike" spc="-1">
              <a:latin typeface="Times New Roman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ftr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r>
              <a:rPr lang="en-GB" sz="2400" b="0" strike="noStrike" spc="-1">
                <a:latin typeface="Times New Roman"/>
              </a:rPr>
              <a:t>N. Tosi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sldNum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E4AE589-19BA-4EB1-A074-7B371AA34129}" type="slidenum">
              <a:rPr lang="en-US" sz="1050" b="0" strike="noStrike" spc="-1">
                <a:solidFill>
                  <a:srgbClr val="FFFFFF"/>
                </a:solidFill>
                <a:latin typeface="Calibri"/>
              </a:rPr>
              <a:t>‹#›</a:t>
            </a:fld>
            <a:endParaRPr lang="en-GB" sz="1050" b="0" strike="noStrike" spc="-1">
              <a:latin typeface="Times New Roman"/>
            </a:endParaRPr>
          </a:p>
        </p:txBody>
      </p:sp>
      <p:sp>
        <p:nvSpPr>
          <p:cNvPr id="9" name="Straight Connector 8"/>
          <p:cNvSpPr/>
          <p:nvPr/>
        </p:nvSpPr>
        <p:spPr>
          <a:xfrm>
            <a:off x="1207440" y="4343400"/>
            <a:ext cx="9875520" cy="360"/>
          </a:xfrm>
          <a:prstGeom prst="line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40404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strike="noStrike" spc="-1">
                <a:solidFill>
                  <a:srgbClr val="40404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strike="noStrike" spc="-1">
                <a:solidFill>
                  <a:srgbClr val="40404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6"/>
          <p:cNvSpPr/>
          <p:nvPr/>
        </p:nvSpPr>
        <p:spPr>
          <a:xfrm>
            <a:off x="0" y="6400800"/>
            <a:ext cx="1219176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Rectangle 8"/>
          <p:cNvSpPr/>
          <p:nvPr/>
        </p:nvSpPr>
        <p:spPr>
          <a:xfrm>
            <a:off x="0" y="6334200"/>
            <a:ext cx="12191760" cy="6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Straight Connector 9"/>
          <p:cNvSpPr/>
          <p:nvPr/>
        </p:nvSpPr>
        <p:spPr>
          <a:xfrm>
            <a:off x="1193400" y="1737720"/>
            <a:ext cx="9966960" cy="360"/>
          </a:xfrm>
          <a:prstGeom prst="line">
            <a:avLst/>
          </a:prstGeom>
          <a:ln w="6350">
            <a:solidFill>
              <a:srgbClr val="000000">
                <a:lumMod val="50000"/>
                <a:lumOff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85000"/>
              </a:lnSpc>
              <a:buNone/>
            </a:pPr>
            <a:r>
              <a:rPr lang="en-US" sz="4800" b="0" strike="noStrike" spc="-52">
                <a:solidFill>
                  <a:srgbClr val="404040"/>
                </a:solidFill>
                <a:latin typeface="Calibri Light"/>
              </a:rPr>
              <a:t>Click to edit Master title style</a:t>
            </a:r>
            <a:endParaRPr lang="en-GB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rIns="0" anchor="t">
            <a:noAutofit/>
          </a:bodyPr>
          <a:lstStyle/>
          <a:p>
            <a:pPr marL="91440" indent="-9144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Clr>
                <a:srgbClr val="D34817"/>
              </a:buClr>
              <a:buFont typeface="Calibri"/>
              <a:buChar char=" "/>
            </a:pPr>
            <a:r>
              <a:rPr lang="en-US" sz="2000" b="0" strike="noStrike" spc="-1">
                <a:solidFill>
                  <a:srgbClr val="404040"/>
                </a:solidFill>
                <a:latin typeface="Calibri"/>
              </a:rPr>
              <a:t>Click to edit Master text styles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38412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US" sz="1800" b="0" strike="noStrike" spc="-1">
                <a:solidFill>
                  <a:srgbClr val="404040"/>
                </a:solidFill>
                <a:latin typeface="Calibri"/>
              </a:rPr>
              <a:t>Second level</a:t>
            </a:r>
            <a:endParaRPr lang="en-GB" sz="1800" b="0" strike="noStrike" spc="-1">
              <a:solidFill>
                <a:srgbClr val="404040"/>
              </a:solidFill>
              <a:latin typeface="Calibri"/>
            </a:endParaRPr>
          </a:p>
          <a:p>
            <a:pPr marL="56700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US" sz="1400" b="0" strike="noStrike" spc="-1">
                <a:solidFill>
                  <a:srgbClr val="404040"/>
                </a:solidFill>
                <a:latin typeface="Calibri"/>
              </a:rPr>
              <a:t>Third level</a:t>
            </a:r>
            <a:endParaRPr lang="en-GB" sz="1400" b="0" strike="noStrike" spc="-1">
              <a:solidFill>
                <a:srgbClr val="404040"/>
              </a:solidFill>
              <a:latin typeface="Calibri"/>
            </a:endParaRPr>
          </a:p>
          <a:p>
            <a:pPr marL="749880" lvl="3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US" sz="1400" b="0" strike="noStrike" spc="-1">
                <a:solidFill>
                  <a:srgbClr val="404040"/>
                </a:solidFill>
                <a:latin typeface="Calibri"/>
              </a:rPr>
              <a:t>Fourth level</a:t>
            </a:r>
            <a:endParaRPr lang="en-GB" sz="1400" b="0" strike="noStrike" spc="-1">
              <a:solidFill>
                <a:srgbClr val="404040"/>
              </a:solidFill>
              <a:latin typeface="Calibri"/>
            </a:endParaRPr>
          </a:p>
          <a:p>
            <a:pPr marL="932760" lvl="4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US" sz="1400" b="0" strike="noStrike" spc="-1">
                <a:solidFill>
                  <a:srgbClr val="404040"/>
                </a:solidFill>
                <a:latin typeface="Calibri"/>
              </a:rPr>
              <a:t>Fifth level</a:t>
            </a:r>
            <a:endParaRPr lang="en-GB" sz="1400" b="0" strike="noStrike" spc="-1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dt"/>
          </p:nvPr>
        </p:nvSpPr>
        <p:spPr>
          <a:xfrm>
            <a:off x="1097280" y="6459840"/>
            <a:ext cx="2471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50CA8764-3981-46EF-BA90-E2D05CC50467}" type="datetime">
              <a:rPr lang="en-US" sz="900" b="0" strike="noStrike" spc="-1">
                <a:solidFill>
                  <a:srgbClr val="FFFFFF"/>
                </a:solidFill>
                <a:latin typeface="Calibri"/>
              </a:rPr>
              <a:t>2/28/2023</a:t>
            </a:fld>
            <a:endParaRPr lang="en-GB" sz="900" b="0" strike="noStrike" spc="-1"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ftr"/>
          </p:nvPr>
        </p:nvSpPr>
        <p:spPr>
          <a:xfrm>
            <a:off x="3686040" y="6459840"/>
            <a:ext cx="48225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r>
              <a:rPr lang="en-GB" sz="2400" b="0" strike="noStrike" spc="-1">
                <a:latin typeface="Times New Roman"/>
              </a:rPr>
              <a:t>N. Tosi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sldNum"/>
          </p:nvPr>
        </p:nvSpPr>
        <p:spPr>
          <a:xfrm>
            <a:off x="9900360" y="6459840"/>
            <a:ext cx="1311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6DF2F2F-1603-42F4-914D-28D4D8EBAAA5}" type="slidenum">
              <a:rPr lang="en-US" sz="1050" b="0" strike="noStrike" spc="-1">
                <a:solidFill>
                  <a:srgbClr val="FFFFFF"/>
                </a:solidFill>
                <a:latin typeface="Calibri"/>
              </a:rPr>
              <a:t>‹#›</a:t>
            </a:fld>
            <a:endParaRPr lang="en-GB" sz="105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85000"/>
              </a:lnSpc>
              <a:buNone/>
            </a:pPr>
            <a:r>
              <a:rPr lang="en-GB" sz="8000" b="0" strike="noStrike" spc="-52">
                <a:solidFill>
                  <a:srgbClr val="262626"/>
                </a:solidFill>
                <a:latin typeface="Calibri Light"/>
              </a:rPr>
              <a:t>SiPM Based UV Cameras</a:t>
            </a:r>
            <a:endParaRPr lang="en-GB" sz="8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1100160" y="4455720"/>
            <a:ext cx="10058040" cy="114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GB" sz="2400" b="0" strike="noStrike" cap="all" spc="199" dirty="0">
                <a:solidFill>
                  <a:srgbClr val="696464"/>
                </a:solidFill>
                <a:latin typeface="Calibri Light"/>
              </a:rPr>
              <a:t>Report on WP2 and WP3</a:t>
            </a:r>
            <a:endParaRPr lang="en-GB" sz="2400" b="0" strike="noStrike" spc="-1" dirty="0">
              <a:latin typeface="Arial"/>
            </a:endParaRPr>
          </a:p>
          <a:p>
            <a:pPr>
              <a:spcBef>
                <a:spcPts val="1199"/>
              </a:spcBef>
              <a:spcAft>
                <a:spcPts val="201"/>
              </a:spcAft>
              <a:tabLst>
                <a:tab pos="0" algn="l"/>
              </a:tabLst>
            </a:pPr>
            <a:r>
              <a:rPr lang="en-GB" sz="2400" b="0" strike="noStrike" cap="all" spc="199" dirty="0">
                <a:solidFill>
                  <a:srgbClr val="696464"/>
                </a:solidFill>
                <a:latin typeface="Calibri Light"/>
              </a:rPr>
              <a:t>Nicolò Tosi – INFN Bologna</a:t>
            </a:r>
            <a:r>
              <a:rPr lang="en-GB" sz="2400" cap="all" spc="199" dirty="0">
                <a:solidFill>
                  <a:srgbClr val="696464"/>
                </a:solidFill>
                <a:latin typeface="Calibri Light"/>
              </a:rPr>
              <a:t> – 01/03/2023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81C1C78A-2A48-C6F0-E9A8-C04515B67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836" y="542379"/>
            <a:ext cx="2743200" cy="12403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GB" sz="4800" spc="-52" dirty="0">
                <a:solidFill>
                  <a:srgbClr val="404040"/>
                </a:solidFill>
                <a:latin typeface="Calibri Light"/>
              </a:rPr>
              <a:t>An example waveform with scope </a:t>
            </a:r>
            <a:r>
              <a:rPr lang="en-GB" sz="4800" spc="-52" dirty="0" err="1">
                <a:solidFill>
                  <a:srgbClr val="404040"/>
                </a:solidFill>
                <a:latin typeface="Calibri Light"/>
              </a:rPr>
              <a:t>ToT</a:t>
            </a:r>
            <a:endParaRPr lang="en-US" dirty="0" err="1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860BAEF-D993-E136-B520-DB91DC568CC1}"/>
              </a:ext>
            </a:extLst>
          </p:cNvPr>
          <p:cNvSpPr txBox="1">
            <a:spLocks/>
          </p:cNvSpPr>
          <p:nvPr/>
        </p:nvSpPr>
        <p:spPr>
          <a:xfrm>
            <a:off x="1165013" y="1835299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2905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7361ADB-7A73-5FC4-D2CD-95EC73D8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22" y="1835630"/>
            <a:ext cx="10185269" cy="42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4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GB" sz="4800" spc="-52" dirty="0">
                <a:solidFill>
                  <a:srgbClr val="404040"/>
                </a:solidFill>
                <a:latin typeface="Calibri Light"/>
              </a:rPr>
              <a:t>What still needs to be done: software</a:t>
            </a:r>
            <a:endParaRPr lang="en-US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860BAEF-D993-E136-B520-DB91DC568CC1}"/>
              </a:ext>
            </a:extLst>
          </p:cNvPr>
          <p:cNvSpPr txBox="1">
            <a:spLocks/>
          </p:cNvSpPr>
          <p:nvPr/>
        </p:nvSpPr>
        <p:spPr>
          <a:xfrm>
            <a:off x="1165013" y="1835299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Complete the DAQ software and documentation</a:t>
            </a:r>
            <a:endParaRPr lang="en-US" dirty="0"/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Basic features, configuration file parsing, raw data readout, ...   ~75% done</a:t>
            </a:r>
            <a:endParaRPr lang="en-GB" sz="2000" dirty="0"/>
          </a:p>
          <a:p>
            <a:pPr marL="1297305" lvl="3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May still need to modify the firmware somewhat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Automatic parameter scan (with fitting, etc...)   &lt; 50% done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Data analysis features (</a:t>
            </a:r>
            <a:r>
              <a:rPr lang="en-GB" sz="2000" kern="0" spc="-1" dirty="0" err="1">
                <a:solidFill>
                  <a:srgbClr val="404040"/>
                </a:solidFill>
                <a:latin typeface="Calibri"/>
              </a:rPr>
              <a:t>ToT</a:t>
            </a: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 to amplitude, ...)   0% done</a:t>
            </a:r>
            <a:endParaRPr lang="en-GB" dirty="0">
              <a:solidFill>
                <a:srgbClr val="000000"/>
              </a:solidFill>
              <a:latin typeface="Arial"/>
            </a:endParaRP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  <a:cs typeface="Calibri"/>
              </a:rPr>
              <a:t>GUI   ~50% done:</a:t>
            </a:r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3628DB1-6C79-2646-0AF3-D3C82ED7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957" y="3614054"/>
            <a:ext cx="4090046" cy="2602399"/>
          </a:xfrm>
          <a:prstGeom prst="rect">
            <a:avLst/>
          </a:prstGeom>
        </p:spPr>
      </p:pic>
      <p:pic>
        <p:nvPicPr>
          <p:cNvPr id="3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989DB4E-94FB-56C4-C746-B56B718A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449" y="3613055"/>
            <a:ext cx="3678169" cy="26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GB" sz="4800" spc="-52" dirty="0">
                <a:solidFill>
                  <a:srgbClr val="404040"/>
                </a:solidFill>
                <a:latin typeface="Calibri Light"/>
              </a:rPr>
              <a:t>What still needs to be done: hardware</a:t>
            </a:r>
            <a:endParaRPr lang="en-US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860BAEF-D993-E136-B520-DB91DC568CC1}"/>
              </a:ext>
            </a:extLst>
          </p:cNvPr>
          <p:cNvSpPr txBox="1">
            <a:spLocks/>
          </p:cNvSpPr>
          <p:nvPr/>
        </p:nvSpPr>
        <p:spPr>
          <a:xfrm>
            <a:off x="1165013" y="1835299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Characterize </a:t>
            </a:r>
            <a:r>
              <a:rPr lang="en-GB" sz="2800" kern="0" spc="-1" dirty="0" err="1">
                <a:solidFill>
                  <a:srgbClr val="404040"/>
                </a:solidFill>
                <a:latin typeface="Calibri"/>
              </a:rPr>
              <a:t>SiPM</a:t>
            </a: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 matrices at </a:t>
            </a:r>
            <a:r>
              <a:rPr lang="en-GB" sz="2800" kern="0" spc="-1" dirty="0" err="1">
                <a:solidFill>
                  <a:srgbClr val="404040"/>
                </a:solidFill>
                <a:latin typeface="Calibri"/>
              </a:rPr>
              <a:t>cryo</a:t>
            </a: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 T (IV curve)</a:t>
            </a:r>
            <a:endParaRPr lang="en-US" dirty="0"/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All tools are available in principle, but the setup needs to be built and used.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Opportunity to measure some properties of PTB coating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Only test that does not require DAQ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0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700" kern="0" spc="-1" dirty="0">
                <a:solidFill>
                  <a:srgbClr val="404040"/>
                </a:solidFill>
                <a:latin typeface="Calibri"/>
              </a:rPr>
              <a:t>Calibrate </a:t>
            </a:r>
            <a:r>
              <a:rPr lang="en-GB" sz="2700" kern="0" spc="-1" dirty="0" err="1">
                <a:solidFill>
                  <a:srgbClr val="404040"/>
                </a:solidFill>
                <a:latin typeface="Calibri"/>
              </a:rPr>
              <a:t>ToT</a:t>
            </a:r>
            <a:r>
              <a:rPr lang="en-GB" sz="2700" kern="0" spc="-1" dirty="0">
                <a:solidFill>
                  <a:srgbClr val="404040"/>
                </a:solidFill>
                <a:latin typeface="Calibri"/>
              </a:rPr>
              <a:t> with pulsed source</a:t>
            </a: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7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700" kern="0" spc="-1" dirty="0">
                <a:solidFill>
                  <a:srgbClr val="404040"/>
                </a:solidFill>
                <a:latin typeface="Calibri"/>
              </a:rPr>
              <a:t>Investigate </a:t>
            </a:r>
            <a:r>
              <a:rPr lang="en-GB" sz="2700" kern="0" spc="-1" dirty="0" err="1">
                <a:solidFill>
                  <a:srgbClr val="404040"/>
                </a:solidFill>
                <a:latin typeface="Calibri"/>
              </a:rPr>
              <a:t>ToT</a:t>
            </a:r>
            <a:r>
              <a:rPr lang="en-GB" sz="2700" kern="0" spc="-1" dirty="0">
                <a:solidFill>
                  <a:srgbClr val="404040"/>
                </a:solidFill>
                <a:latin typeface="Calibri"/>
              </a:rPr>
              <a:t> with "weird" signals</a:t>
            </a:r>
            <a:endParaRPr lang="en-GB" dirty="0">
              <a:solidFill>
                <a:srgbClr val="000000"/>
              </a:solidFill>
              <a:latin typeface="Arial"/>
            </a:endParaRP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Study optimal thresholds for this type</a:t>
            </a:r>
          </a:p>
          <a:p>
            <a:pPr marL="657225" lvl="2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   of event</a:t>
            </a:r>
            <a:endParaRPr lang="en-GB" dirty="0"/>
          </a:p>
        </p:txBody>
      </p:sp>
      <p:pic>
        <p:nvPicPr>
          <p:cNvPr id="2" name="Picture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E4B5F765-7B9B-999F-2479-F9158F06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463" y="2982396"/>
            <a:ext cx="5781693" cy="2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64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GB" sz="4800" spc="-52" dirty="0">
                <a:solidFill>
                  <a:srgbClr val="404040"/>
                </a:solidFill>
                <a:latin typeface="Calibri Light"/>
              </a:rPr>
              <a:t>Future work plan</a:t>
            </a:r>
            <a:endParaRPr lang="en-US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860BAEF-D993-E136-B520-DB91DC568CC1}"/>
              </a:ext>
            </a:extLst>
          </p:cNvPr>
          <p:cNvSpPr txBox="1">
            <a:spLocks/>
          </p:cNvSpPr>
          <p:nvPr/>
        </p:nvSpPr>
        <p:spPr>
          <a:xfrm>
            <a:off x="1165013" y="1835299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2905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March: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IV curves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Get software to at least usable state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April: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 err="1">
                <a:solidFill>
                  <a:srgbClr val="404040"/>
                </a:solidFill>
                <a:latin typeface="Calibri"/>
              </a:rPr>
              <a:t>ToT</a:t>
            </a: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 calibration and studies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Multiple board integration and synchronization</a:t>
            </a: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May: contingency</a:t>
            </a:r>
          </a:p>
        </p:txBody>
      </p:sp>
    </p:spTree>
    <p:extLst>
      <p:ext uri="{BB962C8B-B14F-4D97-AF65-F5344CB8AC3E}">
        <p14:creationId xmlns:p14="http://schemas.microsoft.com/office/powerpoint/2010/main" val="11541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85000"/>
              </a:lnSpc>
              <a:buNone/>
            </a:pPr>
            <a:r>
              <a:rPr lang="en-GB" sz="4800" b="0" strike="noStrike" spc="-52">
                <a:solidFill>
                  <a:srgbClr val="404040"/>
                </a:solidFill>
                <a:latin typeface="Calibri Light"/>
              </a:rPr>
              <a:t>Work Packages related to this activity</a:t>
            </a:r>
            <a:endParaRPr lang="en-GB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rIns="0" anchor="t">
            <a:normAutofit fontScale="98000"/>
          </a:bodyPr>
          <a:lstStyle/>
          <a:p>
            <a:pPr marL="38340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b="0" strike="noStrike" spc="-1">
                <a:solidFill>
                  <a:srgbClr val="404040"/>
                </a:solidFill>
                <a:latin typeface="Calibri"/>
                <a:ea typeface="Calibri"/>
              </a:rPr>
              <a:t>WP2 UV Camera</a:t>
            </a:r>
            <a:endParaRPr lang="en-GB" sz="28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2.1 Search for commercial SiPM devices for warm-cold demonstrator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2.2 Design and build SIPM and Front-End electronics Printed Circuit Board(s)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2.3 Design and build PCB for a FPGA-based board for the control of Front-End electronics 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2.4 Development of the DAQ chain from Front End electronics up to storage disk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38340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b="0" strike="noStrike" spc="-1">
                <a:solidFill>
                  <a:srgbClr val="404040"/>
                </a:solidFill>
                <a:latin typeface="Calibri"/>
                <a:ea typeface="Calibri"/>
              </a:rPr>
              <a:t>WP3 Warm Demonstrator</a:t>
            </a:r>
            <a:endParaRPr lang="en-GB" sz="28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3.1 Design of the WD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3.2 Construction of the WD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3.3 Interface between WD and UV camera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3.4 Development of a simulation software of the WD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  <a:p>
            <a:pPr marL="56628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b="0" strike="noStrike" spc="-1">
                <a:solidFill>
                  <a:srgbClr val="404040"/>
                </a:solidFill>
                <a:latin typeface="Calibri"/>
                <a:ea typeface="Calibri"/>
              </a:rPr>
              <a:t>3.5 Development of reconstruction software of the WD</a:t>
            </a:r>
            <a:endParaRPr lang="en-GB" sz="20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85000"/>
              </a:lnSpc>
              <a:buNone/>
            </a:pPr>
            <a:r>
              <a:rPr lang="en-GB" sz="4800" b="0" strike="noStrike" spc="-52">
                <a:solidFill>
                  <a:srgbClr val="404040"/>
                </a:solidFill>
                <a:latin typeface="Calibri Light"/>
              </a:rPr>
              <a:t>Activities that were carried out</a:t>
            </a:r>
            <a:endParaRPr lang="en-GB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097280" y="1845720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rIns="0" anchor="t">
            <a:normAutofit/>
          </a:bodyPr>
          <a:lstStyle/>
          <a:p>
            <a:pPr marL="200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None/>
              <a:tabLst>
                <a:tab pos="0" algn="l"/>
              </a:tabLst>
            </a:pPr>
            <a:r>
              <a:rPr lang="en-GB" sz="2400" b="0" strike="noStrike" spc="-1">
                <a:solidFill>
                  <a:srgbClr val="404040"/>
                </a:solidFill>
                <a:latin typeface="Calibri"/>
                <a:ea typeface="Calibri"/>
              </a:rPr>
              <a:t>What this talk covers</a:t>
            </a:r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pPr marL="38340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  <a:tabLst>
                <a:tab pos="0" algn="l"/>
              </a:tabLst>
            </a:pPr>
            <a:r>
              <a:rPr lang="en-GB" sz="2400" b="0" strike="noStrike" spc="-1">
                <a:solidFill>
                  <a:srgbClr val="404040"/>
                </a:solidFill>
                <a:latin typeface="Calibri"/>
                <a:ea typeface="Calibri"/>
              </a:rPr>
              <a:t>A 64 ch SiPM camera prototype (warm TRIROC)</a:t>
            </a:r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pPr marL="38340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  <a:tabLst>
                <a:tab pos="0" algn="l"/>
              </a:tabLst>
            </a:pPr>
            <a:r>
              <a:rPr lang="en-GB" sz="2400" b="0" strike="noStrike" spc="-1">
                <a:solidFill>
                  <a:srgbClr val="404040"/>
                </a:solidFill>
                <a:latin typeface="Calibri"/>
                <a:ea typeface="Calibri"/>
              </a:rPr>
              <a:t>A 256 ch SiPM camera demonstrator (cryo ALCOR)</a:t>
            </a:r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pPr marL="200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None/>
              <a:tabLst>
                <a:tab pos="0" algn="l"/>
              </a:tabLst>
            </a:pPr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pPr marL="200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None/>
              <a:tabLst>
                <a:tab pos="0" algn="l"/>
              </a:tabLst>
            </a:pPr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pPr marL="200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None/>
              <a:tabLst>
                <a:tab pos="0" algn="l"/>
              </a:tabLst>
            </a:pPr>
            <a:r>
              <a:rPr lang="en-GB" sz="2400" b="0" strike="noStrike" spc="-1">
                <a:solidFill>
                  <a:srgbClr val="404040"/>
                </a:solidFill>
                <a:latin typeface="Calibri"/>
                <a:ea typeface="Calibri"/>
              </a:rPr>
              <a:t>What it does not cover</a:t>
            </a:r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pPr marL="38340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  <a:tabLst>
                <a:tab pos="0" algn="l"/>
              </a:tabLst>
            </a:pPr>
            <a:r>
              <a:rPr lang="en-GB" sz="2400" b="0" strike="noStrike" spc="-1">
                <a:solidFill>
                  <a:srgbClr val="404040"/>
                </a:solidFill>
                <a:latin typeface="Calibri"/>
                <a:ea typeface="Calibri"/>
              </a:rPr>
              <a:t>Warm measurements in GE using a non-SiPM camera in water</a:t>
            </a:r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pPr marL="38340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  <a:tabLst>
                <a:tab pos="0" algn="l"/>
              </a:tabLst>
            </a:pPr>
            <a:r>
              <a:rPr lang="en-GB" sz="2400" b="0" strike="noStrike" spc="-1">
                <a:solidFill>
                  <a:srgbClr val="404040"/>
                </a:solidFill>
                <a:latin typeface="Calibri"/>
                <a:ea typeface="Calibri"/>
              </a:rPr>
              <a:t>Jointly developed simulation and reconstruction</a:t>
            </a:r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  <a:p>
            <a:endParaRPr lang="en-GB" sz="2400" b="0" strike="noStrike" spc="-1">
              <a:solidFill>
                <a:srgbClr val="40404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85000"/>
              </a:lnSpc>
              <a:buNone/>
            </a:pPr>
            <a:r>
              <a:rPr lang="en-GB" sz="4800" b="0" strike="noStrike" spc="-52">
                <a:solidFill>
                  <a:srgbClr val="404040"/>
                </a:solidFill>
                <a:latin typeface="Calibri Light"/>
              </a:rPr>
              <a:t>Warm electronics "camera"</a:t>
            </a:r>
            <a:endParaRPr lang="en-GB" sz="4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8" name="Picture 4" descr="A picture containing text, electronics&#10;&#10;Description automatically generated"/>
          <p:cNvPicPr/>
          <p:nvPr/>
        </p:nvPicPr>
        <p:blipFill>
          <a:blip r:embed="rId2"/>
          <a:stretch/>
        </p:blipFill>
        <p:spPr>
          <a:xfrm>
            <a:off x="1097280" y="2203560"/>
            <a:ext cx="10058040" cy="3306960"/>
          </a:xfrm>
          <a:prstGeom prst="rect">
            <a:avLst/>
          </a:prstGeom>
          <a:ln w="0">
            <a:noFill/>
          </a:ln>
        </p:spPr>
      </p:pic>
      <p:sp>
        <p:nvSpPr>
          <p:cNvPr id="99" name="Straight Arrow Connector 9"/>
          <p:cNvSpPr/>
          <p:nvPr/>
        </p:nvSpPr>
        <p:spPr>
          <a:xfrm flipH="1">
            <a:off x="3891600" y="2047320"/>
            <a:ext cx="240840" cy="153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D34817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Straight Arrow Connector 10"/>
          <p:cNvSpPr/>
          <p:nvPr/>
        </p:nvSpPr>
        <p:spPr>
          <a:xfrm>
            <a:off x="9279360" y="2059200"/>
            <a:ext cx="1045080" cy="183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D34817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TextBox 11"/>
          <p:cNvSpPr/>
          <p:nvPr/>
        </p:nvSpPr>
        <p:spPr>
          <a:xfrm>
            <a:off x="2773080" y="1836360"/>
            <a:ext cx="499752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TRIROC, 64ch warm readout ASIC (EASYROC family)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02" name="TextBox 12"/>
          <p:cNvSpPr/>
          <p:nvPr/>
        </p:nvSpPr>
        <p:spPr>
          <a:xfrm>
            <a:off x="8057160" y="1861200"/>
            <a:ext cx="274284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Hamamatsu 64 ch 1x1 mm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03" name="TextBox 13"/>
          <p:cNvSpPr/>
          <p:nvPr/>
        </p:nvSpPr>
        <p:spPr>
          <a:xfrm>
            <a:off x="7876080" y="5608800"/>
            <a:ext cx="329868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Mosaic Coded aperture, rank 7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04" name="Straight Arrow Connector 14"/>
          <p:cNvSpPr/>
          <p:nvPr/>
        </p:nvSpPr>
        <p:spPr>
          <a:xfrm flipV="1">
            <a:off x="9458280" y="4357080"/>
            <a:ext cx="1020240" cy="125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D34817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TextBox 15"/>
          <p:cNvSpPr/>
          <p:nvPr/>
        </p:nvSpPr>
        <p:spPr>
          <a:xfrm>
            <a:off x="4122360" y="5602680"/>
            <a:ext cx="274284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Kapton flex interconnect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06" name="Straight Arrow Connector 16"/>
          <p:cNvSpPr/>
          <p:nvPr/>
        </p:nvSpPr>
        <p:spPr>
          <a:xfrm flipV="1">
            <a:off x="6621120" y="4242960"/>
            <a:ext cx="214560" cy="153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D34817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097280" y="286560"/>
            <a:ext cx="10058040" cy="1450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85000"/>
              </a:lnSpc>
              <a:buNone/>
            </a:pPr>
            <a:r>
              <a:rPr lang="en-GB" sz="4800" b="0" strike="noStrike" spc="-52">
                <a:solidFill>
                  <a:srgbClr val="404040"/>
                </a:solidFill>
                <a:latin typeface="Calibri Light"/>
              </a:rPr>
              <a:t>Warm camera </a:t>
            </a:r>
          </a:p>
        </p:txBody>
      </p:sp>
      <p:pic>
        <p:nvPicPr>
          <p:cNvPr id="108" name="Picture 4"/>
          <p:cNvPicPr/>
          <p:nvPr/>
        </p:nvPicPr>
        <p:blipFill>
          <a:blip r:embed="rId2"/>
          <a:srcRect l="33089" t="16756" r="15534" b="25970"/>
          <a:stretch/>
        </p:blipFill>
        <p:spPr>
          <a:xfrm>
            <a:off x="1008000" y="1872360"/>
            <a:ext cx="4175640" cy="230364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108"/>
          <p:cNvPicPr/>
          <p:nvPr/>
        </p:nvPicPr>
        <p:blipFill>
          <a:blip r:embed="rId3"/>
          <a:stretch/>
        </p:blipFill>
        <p:spPr>
          <a:xfrm>
            <a:off x="936000" y="4320000"/>
            <a:ext cx="2232000" cy="1513440"/>
          </a:xfrm>
          <a:prstGeom prst="rect">
            <a:avLst/>
          </a:prstGeom>
          <a:ln w="0">
            <a:noFill/>
          </a:ln>
        </p:spPr>
      </p:pic>
      <p:sp>
        <p:nvSpPr>
          <p:cNvPr id="110" name="TextBox 109"/>
          <p:cNvSpPr txBox="1"/>
          <p:nvPr/>
        </p:nvSpPr>
        <p:spPr>
          <a:xfrm>
            <a:off x="5544000" y="1872000"/>
            <a:ext cx="5616000" cy="2232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latin typeface="Calibri"/>
              </a:rPr>
              <a:t>Several Limitations:</a:t>
            </a:r>
          </a:p>
          <a:p>
            <a:endParaRPr lang="en-GB" sz="1800" b="0" strike="noStrike" spc="-1" dirty="0">
              <a:latin typeface="Calibri"/>
            </a:endParaRPr>
          </a:p>
          <a:p>
            <a:r>
              <a:rPr lang="en-GB" sz="1800" b="0" strike="noStrike" spc="-1" dirty="0">
                <a:latin typeface="Calibri"/>
              </a:rPr>
              <a:t>The commercial TRIROC board never worked well</a:t>
            </a:r>
          </a:p>
          <a:p>
            <a:endParaRPr lang="en-GB" sz="1800" b="0" strike="noStrike" spc="-1" dirty="0">
              <a:latin typeface="Calibri"/>
            </a:endParaRPr>
          </a:p>
          <a:p>
            <a:r>
              <a:rPr lang="en-GB" sz="1800" b="0" strike="noStrike" spc="-1" dirty="0">
                <a:latin typeface="Calibri"/>
              </a:rPr>
              <a:t>The number of pixels was too small for real imaging</a:t>
            </a:r>
          </a:p>
          <a:p>
            <a:endParaRPr lang="en-GB" sz="1800" b="0" strike="noStrike" spc="-1" dirty="0">
              <a:latin typeface="Calibri"/>
            </a:endParaRPr>
          </a:p>
          <a:p>
            <a:r>
              <a:rPr lang="en-GB" sz="1800" b="0" strike="noStrike" spc="-1" dirty="0">
                <a:latin typeface="Calibri"/>
              </a:rPr>
              <a:t>The </a:t>
            </a:r>
            <a:r>
              <a:rPr lang="en-GB" sz="1800" b="0" strike="noStrike" spc="-1" dirty="0" err="1">
                <a:latin typeface="Calibri"/>
              </a:rPr>
              <a:t>analog</a:t>
            </a:r>
            <a:r>
              <a:rPr lang="en-GB" sz="1800" b="0" strike="noStrike" spc="-1" dirty="0">
                <a:latin typeface="Calibri"/>
              </a:rPr>
              <a:t> signal flex connection was very effective, but not really scalable</a:t>
            </a:r>
          </a:p>
        </p:txBody>
      </p:sp>
      <p:pic>
        <p:nvPicPr>
          <p:cNvPr id="111" name="Picture 110"/>
          <p:cNvPicPr/>
          <p:nvPr/>
        </p:nvPicPr>
        <p:blipFill>
          <a:blip r:embed="rId4"/>
          <a:stretch/>
        </p:blipFill>
        <p:spPr>
          <a:xfrm>
            <a:off x="7105320" y="4320000"/>
            <a:ext cx="3982680" cy="1782000"/>
          </a:xfrm>
          <a:prstGeom prst="rect">
            <a:avLst/>
          </a:prstGeom>
          <a:ln w="0">
            <a:noFill/>
          </a:ln>
        </p:spPr>
      </p:pic>
      <p:sp>
        <p:nvSpPr>
          <p:cNvPr id="112" name="TextBox 111"/>
          <p:cNvSpPr txBox="1"/>
          <p:nvPr/>
        </p:nvSpPr>
        <p:spPr>
          <a:xfrm>
            <a:off x="3528000" y="4392000"/>
            <a:ext cx="3577320" cy="1882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0" strike="noStrike" spc="-1" dirty="0">
                <a:latin typeface="Calibri"/>
              </a:rPr>
              <a:t>Small but significant success:</a:t>
            </a:r>
          </a:p>
          <a:p>
            <a:endParaRPr lang="en-GB" sz="1800" b="0" strike="noStrike" spc="-1" dirty="0">
              <a:latin typeface="Calibri"/>
            </a:endParaRPr>
          </a:p>
          <a:p>
            <a:r>
              <a:rPr lang="en-GB" sz="1800" b="0" strike="noStrike" spc="-1" dirty="0">
                <a:latin typeface="Calibri"/>
              </a:rPr>
              <a:t>We reconstructed individual point sources (LED</a:t>
            </a:r>
            <a:r>
              <a:rPr lang="en-GB" spc="-1" dirty="0">
                <a:latin typeface="Calibri"/>
              </a:rPr>
              <a:t>) with deconvolution</a:t>
            </a:r>
            <a:endParaRPr lang="en-GB" sz="1800" b="0" strike="noStrike" spc="-1" dirty="0">
              <a:latin typeface="Calibri"/>
            </a:endParaRPr>
          </a:p>
          <a:p>
            <a:endParaRPr lang="en-GB" sz="1800" b="0" strike="noStrike" spc="-1" dirty="0">
              <a:latin typeface="Calibri"/>
            </a:endParaRPr>
          </a:p>
          <a:p>
            <a:r>
              <a:rPr lang="en-GB" sz="1800" b="0" strike="noStrike" spc="-1" dirty="0">
                <a:latin typeface="Calibri"/>
              </a:rPr>
              <a:t>Not quite successful with 2 LEDs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305B9A6-5F9E-A586-1CFD-84D12AFA9431}"/>
              </a:ext>
            </a:extLst>
          </p:cNvPr>
          <p:cNvCxnSpPr/>
          <p:nvPr/>
        </p:nvCxnSpPr>
        <p:spPr>
          <a:xfrm flipV="1">
            <a:off x="6794291" y="4873052"/>
            <a:ext cx="1151745" cy="428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0E381C-C1D0-9FA7-3DD5-D103C04AC13D}"/>
              </a:ext>
            </a:extLst>
          </p:cNvPr>
          <p:cNvCxnSpPr/>
          <p:nvPr/>
        </p:nvCxnSpPr>
        <p:spPr>
          <a:xfrm>
            <a:off x="6781020" y="5282002"/>
            <a:ext cx="2788169" cy="21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GB" sz="4800" spc="-52" dirty="0">
                <a:solidFill>
                  <a:srgbClr val="404040"/>
                </a:solidFill>
                <a:latin typeface="Calibri Light"/>
              </a:rPr>
              <a:t>Valuable insights from the Warm Demo</a:t>
            </a:r>
            <a:endParaRPr lang="en-US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860BAEF-D993-E136-B520-DB91DC568CC1}"/>
              </a:ext>
            </a:extLst>
          </p:cNvPr>
          <p:cNvSpPr txBox="1">
            <a:spLocks/>
          </p:cNvSpPr>
          <p:nvPr/>
        </p:nvSpPr>
        <p:spPr>
          <a:xfrm>
            <a:off x="1165013" y="1835299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2905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We cannot realistically extract </a:t>
            </a:r>
            <a:r>
              <a:rPr lang="en-GB" sz="2800" kern="0" spc="-1" dirty="0" err="1">
                <a:solidFill>
                  <a:srgbClr val="404040"/>
                </a:solidFill>
                <a:latin typeface="Calibri"/>
              </a:rPr>
              <a:t>analog</a:t>
            </a: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 signals for &gt;&gt; 1k channels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=&gt; We decided to risk switching to the yet unproven ALCOR</a:t>
            </a: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The DCR from a </a:t>
            </a:r>
            <a:r>
              <a:rPr lang="en-GB" sz="2800" kern="0" spc="-1" dirty="0" err="1">
                <a:solidFill>
                  <a:srgbClr val="404040"/>
                </a:solidFill>
                <a:latin typeface="Calibri"/>
              </a:rPr>
              <a:t>SiPM</a:t>
            </a: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 at room temperature is a problem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=&gt; It would not be useful to continue to develop for warm tests</a:t>
            </a: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We needed a lot more than 64 pixels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=&gt; Demonstrator unfortunately limited to 256</a:t>
            </a: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82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GB" sz="4800" spc="-52" dirty="0">
                <a:solidFill>
                  <a:srgbClr val="404040"/>
                </a:solidFill>
                <a:latin typeface="Calibri Light"/>
              </a:rPr>
              <a:t>Cold demo requirements and design</a:t>
            </a:r>
            <a:endParaRPr lang="en-US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860BAEF-D993-E136-B520-DB91DC568CC1}"/>
              </a:ext>
            </a:extLst>
          </p:cNvPr>
          <p:cNvSpPr txBox="1">
            <a:spLocks/>
          </p:cNvSpPr>
          <p:nvPr/>
        </p:nvSpPr>
        <p:spPr>
          <a:xfrm>
            <a:off x="1165013" y="1835299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2905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Cryo-compatible </a:t>
            </a:r>
            <a:r>
              <a:rPr lang="en-GB" sz="2800" kern="0" spc="-1" dirty="0" err="1">
                <a:solidFill>
                  <a:srgbClr val="404040"/>
                </a:solidFill>
                <a:latin typeface="Calibri"/>
              </a:rPr>
              <a:t>SiPM</a:t>
            </a: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 ASIC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ALCOR, developed by INFN-TO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32 channel </a:t>
            </a:r>
            <a:r>
              <a:rPr lang="en-GB" sz="2800" kern="0" spc="-1" dirty="0" err="1">
                <a:solidFill>
                  <a:srgbClr val="404040"/>
                </a:solidFill>
                <a:latin typeface="Calibri"/>
              </a:rPr>
              <a:t>SiPM</a:t>
            </a: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 front end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Support both 1x1 and 3x3 mm sensors</a:t>
            </a: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800" kern="0" spc="-1" dirty="0">
                <a:solidFill>
                  <a:srgbClr val="404040"/>
                </a:solidFill>
                <a:latin typeface="Calibri"/>
              </a:rPr>
              <a:t>Have enough pixels for imaging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5EAE3F7-9812-07CE-D8E6-A2E771D9D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399" y="2269066"/>
            <a:ext cx="3889456" cy="299720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52D7FE4-17B1-393F-BCD1-15783F97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120" y="4048422"/>
            <a:ext cx="2743200" cy="1301155"/>
          </a:xfrm>
          <a:prstGeom prst="rect">
            <a:avLst/>
          </a:prstGeom>
        </p:spPr>
      </p:pic>
      <p:pic>
        <p:nvPicPr>
          <p:cNvPr id="2" name="Picture 4" descr="A picture containing text, green, electronics, parking&#10;&#10;Description automatically generated">
            <a:extLst>
              <a:ext uri="{FF2B5EF4-FFF2-40B4-BE49-F238E27FC236}">
                <a16:creationId xmlns:a16="http://schemas.microsoft.com/office/drawing/2014/main" id="{006D6470-B0B6-612A-E1C6-356BADAE6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806" y="4040004"/>
            <a:ext cx="2743200" cy="13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GB" sz="4800" spc="-52" dirty="0">
                <a:solidFill>
                  <a:srgbClr val="404040"/>
                </a:solidFill>
                <a:latin typeface="Calibri Light"/>
              </a:rPr>
              <a:t>ASIC Board</a:t>
            </a:r>
            <a:endParaRPr lang="en-US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860BAEF-D993-E136-B520-DB91DC568CC1}"/>
              </a:ext>
            </a:extLst>
          </p:cNvPr>
          <p:cNvSpPr txBox="1">
            <a:spLocks/>
          </p:cNvSpPr>
          <p:nvPr/>
        </p:nvSpPr>
        <p:spPr>
          <a:xfrm>
            <a:off x="1165013" y="1835299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2905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</p:txBody>
      </p:sp>
      <p:pic>
        <p:nvPicPr>
          <p:cNvPr id="2" name="Picture 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63574CD-9325-36BC-52DC-6DAECA9B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02" y="2104292"/>
            <a:ext cx="8923866" cy="36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0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GB" sz="4800" spc="-52" dirty="0">
                <a:solidFill>
                  <a:srgbClr val="404040"/>
                </a:solidFill>
                <a:latin typeface="Calibri Light"/>
              </a:rPr>
              <a:t>Current Status</a:t>
            </a:r>
            <a:endParaRPr lang="en-US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860BAEF-D993-E136-B520-DB91DC568CC1}"/>
              </a:ext>
            </a:extLst>
          </p:cNvPr>
          <p:cNvSpPr txBox="1">
            <a:spLocks/>
          </p:cNvSpPr>
          <p:nvPr/>
        </p:nvSpPr>
        <p:spPr>
          <a:xfrm>
            <a:off x="1165013" y="1835299"/>
            <a:ext cx="10058040" cy="40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2905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400" kern="0" spc="-1" dirty="0">
                <a:solidFill>
                  <a:srgbClr val="404040"/>
                </a:solidFill>
                <a:latin typeface="Calibri"/>
              </a:rPr>
              <a:t>All the circuit boards are built and OK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All the </a:t>
            </a:r>
            <a:r>
              <a:rPr lang="en-GB" sz="2000" kern="0" spc="-1" dirty="0" err="1">
                <a:solidFill>
                  <a:srgbClr val="404040"/>
                </a:solidFill>
                <a:latin typeface="Calibri"/>
              </a:rPr>
              <a:t>SiPM</a:t>
            </a: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 boards (4 1x1 and 4 3x3) are assembled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Two </a:t>
            </a:r>
            <a:r>
              <a:rPr lang="en-GB" sz="2000" kern="0" spc="-1" dirty="0" err="1">
                <a:solidFill>
                  <a:srgbClr val="404040"/>
                </a:solidFill>
                <a:latin typeface="Calibri"/>
              </a:rPr>
              <a:t>SiPM</a:t>
            </a: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 boards of each time have been coated with PTB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One ASIC board has one ASIC </a:t>
            </a:r>
            <a:r>
              <a:rPr lang="en-GB" sz="2000" kern="0" spc="-1" dirty="0" err="1">
                <a:solidFill>
                  <a:srgbClr val="404040"/>
                </a:solidFill>
                <a:latin typeface="Calibri"/>
              </a:rPr>
              <a:t>wirebonded</a:t>
            </a:r>
            <a:endParaRPr lang="en-GB" sz="2000" kern="0" spc="-1" dirty="0">
              <a:solidFill>
                <a:srgbClr val="404040"/>
              </a:solidFill>
              <a:latin typeface="Calibri"/>
            </a:endParaRP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A second one will soon have all ASICs </a:t>
            </a:r>
            <a:r>
              <a:rPr lang="en-GB" sz="2000" kern="0" spc="-1" dirty="0" err="1">
                <a:solidFill>
                  <a:srgbClr val="404040"/>
                </a:solidFill>
                <a:latin typeface="Calibri"/>
              </a:rPr>
              <a:t>wirebonded</a:t>
            </a:r>
            <a:endParaRPr lang="en-GB" sz="2000" kern="0" spc="-1" dirty="0">
              <a:solidFill>
                <a:srgbClr val="404040"/>
              </a:solidFill>
              <a:latin typeface="Calibri"/>
            </a:endParaRP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0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400" kern="0" spc="-1" dirty="0">
                <a:solidFill>
                  <a:srgbClr val="404040"/>
                </a:solidFill>
                <a:latin typeface="Calibri"/>
              </a:rPr>
              <a:t>The </a:t>
            </a:r>
            <a:r>
              <a:rPr lang="en-GB" sz="2400" kern="0" spc="-1" dirty="0" err="1">
                <a:solidFill>
                  <a:srgbClr val="404040"/>
                </a:solidFill>
                <a:latin typeface="Calibri"/>
              </a:rPr>
              <a:t>analog</a:t>
            </a:r>
            <a:r>
              <a:rPr lang="en-GB" sz="2400" kern="0" spc="-1" dirty="0">
                <a:solidFill>
                  <a:srgbClr val="404040"/>
                </a:solidFill>
                <a:latin typeface="Calibri"/>
              </a:rPr>
              <a:t> part of the ASIC has been tested extensively</a:t>
            </a: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400" kern="0" spc="-1" dirty="0">
              <a:solidFill>
                <a:srgbClr val="404040"/>
              </a:solidFill>
              <a:latin typeface="Calibri"/>
            </a:endParaRPr>
          </a:p>
          <a:p>
            <a:pPr marL="382905" lvl="1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400" kern="0" spc="-1" dirty="0">
                <a:solidFill>
                  <a:srgbClr val="404040"/>
                </a:solidFill>
                <a:latin typeface="Calibri"/>
              </a:rPr>
              <a:t>FPGA Firmware can configure the ASICs and dump raw data</a:t>
            </a:r>
            <a:endParaRPr lang="en-GB" dirty="0"/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Very Basic DAQ software exists to read raw data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r>
              <a:rPr lang="en-GB" sz="2000" kern="0" spc="-1" dirty="0">
                <a:solidFill>
                  <a:srgbClr val="404040"/>
                </a:solidFill>
                <a:latin typeface="Calibri"/>
              </a:rPr>
              <a:t>Real DAQ Software with GUI, automatic scans, etc... is being written</a:t>
            </a:r>
          </a:p>
          <a:p>
            <a:pPr marL="840105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/>
              <a:buChar char="◦"/>
            </a:pPr>
            <a:endParaRPr lang="en-GB" sz="2800" kern="0" spc="-1" dirty="0">
              <a:solidFill>
                <a:srgbClr val="404040"/>
              </a:solidFill>
              <a:latin typeface="Calibri"/>
            </a:endParaRPr>
          </a:p>
        </p:txBody>
      </p:sp>
      <p:pic>
        <p:nvPicPr>
          <p:cNvPr id="2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9215C43-0B10-B36B-501C-F3AB0FE8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683793" y="2529127"/>
            <a:ext cx="1996673" cy="191927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90FE26-A5B2-2273-E4FA-5A681D7FAE1B}"/>
              </a:ext>
            </a:extLst>
          </p:cNvPr>
          <p:cNvCxnSpPr/>
          <p:nvPr/>
        </p:nvCxnSpPr>
        <p:spPr>
          <a:xfrm>
            <a:off x="8105611" y="2843235"/>
            <a:ext cx="971946" cy="19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922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7497F5F5C2DE4A85F194BA1FC5629E" ma:contentTypeVersion="12" ma:contentTypeDescription="Create a new document." ma:contentTypeScope="" ma:versionID="71e408c96793296f81bbe1477b7d97e7">
  <xsd:schema xmlns:xsd="http://www.w3.org/2001/XMLSchema" xmlns:xs="http://www.w3.org/2001/XMLSchema" xmlns:p="http://schemas.microsoft.com/office/2006/metadata/properties" xmlns:ns2="bcaee675-096b-44dc-8c96-975bba96778a" xmlns:ns3="aedb5b70-05ce-4485-ab22-587a8dce1f7c" targetNamespace="http://schemas.microsoft.com/office/2006/metadata/properties" ma:root="true" ma:fieldsID="d8f0e78964a50ab965cc5fb73ab069a5" ns2:_="" ns3:_="">
    <xsd:import namespace="bcaee675-096b-44dc-8c96-975bba96778a"/>
    <xsd:import namespace="aedb5b70-05ce-4485-ab22-587a8dce1f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ee675-096b-44dc-8c96-975bba9677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db5b70-05ce-4485-ab22-587a8dce1f7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35BE74-BC34-493A-B662-E78E16B6E9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ee675-096b-44dc-8c96-975bba96778a"/>
    <ds:schemaRef ds:uri="aedb5b70-05ce-4485-ab22-587a8dce1f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C39116-53F2-4EBD-A2AA-0E23DD77DE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56C32E-D128-4E37-A8C5-72C1300A4A2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SiPM Based UV Cameras</vt:lpstr>
      <vt:lpstr>Work Packages related to this activity</vt:lpstr>
      <vt:lpstr>Activities that were carried out</vt:lpstr>
      <vt:lpstr>Warm electronics "camera"</vt:lpstr>
      <vt:lpstr>Warm camera </vt:lpstr>
      <vt:lpstr>Valuable insights from the Warm Demo</vt:lpstr>
      <vt:lpstr>Cold demo requirements and design</vt:lpstr>
      <vt:lpstr>ASIC Board</vt:lpstr>
      <vt:lpstr>Current Status</vt:lpstr>
      <vt:lpstr>An example waveform with scope ToT</vt:lpstr>
      <vt:lpstr>What still needs to be done: software</vt:lpstr>
      <vt:lpstr>What still needs to be done: hardware</vt:lpstr>
      <vt:lpstr>Future work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/>
  <cp:revision>366</cp:revision>
  <dcterms:created xsi:type="dcterms:W3CDTF">2023-02-28T16:16:56Z</dcterms:created>
  <dcterms:modified xsi:type="dcterms:W3CDTF">2023-03-01T01:10:35Z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0x010100B07497F5F5C2DE4A85F194BA1FC5629E</vt:lpwstr>
  </property>
  <property fmtid="{D5CDD505-2E9C-101B-9397-08002B2CF9AE}" pid="3" name="PresentationFormat">
    <vt:lpwstr>Widescreen</vt:lpwstr>
  </property>
  <property fmtid="{D5CDD505-2E9C-101B-9397-08002B2CF9AE}" pid="4" name="Slides">
    <vt:i4>6</vt:i4>
  </property>
</Properties>
</file>