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5"/>
  </p:notesMasterIdLst>
  <p:handoutMasterIdLst>
    <p:handoutMasterId r:id="rId36"/>
  </p:handoutMasterIdLst>
  <p:sldIdLst>
    <p:sldId id="415" r:id="rId2"/>
    <p:sldId id="568" r:id="rId3"/>
    <p:sldId id="570" r:id="rId4"/>
    <p:sldId id="569" r:id="rId5"/>
    <p:sldId id="571" r:id="rId6"/>
    <p:sldId id="572" r:id="rId7"/>
    <p:sldId id="521" r:id="rId8"/>
    <p:sldId id="509" r:id="rId9"/>
    <p:sldId id="530" r:id="rId10"/>
    <p:sldId id="564" r:id="rId11"/>
    <p:sldId id="565" r:id="rId12"/>
    <p:sldId id="558" r:id="rId13"/>
    <p:sldId id="559" r:id="rId14"/>
    <p:sldId id="535" r:id="rId15"/>
    <p:sldId id="561" r:id="rId16"/>
    <p:sldId id="536" r:id="rId17"/>
    <p:sldId id="537" r:id="rId18"/>
    <p:sldId id="538" r:id="rId19"/>
    <p:sldId id="539" r:id="rId20"/>
    <p:sldId id="546" r:id="rId21"/>
    <p:sldId id="566" r:id="rId22"/>
    <p:sldId id="567" r:id="rId23"/>
    <p:sldId id="562" r:id="rId24"/>
    <p:sldId id="563" r:id="rId25"/>
    <p:sldId id="545" r:id="rId26"/>
    <p:sldId id="547" r:id="rId27"/>
    <p:sldId id="548" r:id="rId28"/>
    <p:sldId id="549" r:id="rId29"/>
    <p:sldId id="550" r:id="rId30"/>
    <p:sldId id="551" r:id="rId31"/>
    <p:sldId id="552" r:id="rId32"/>
    <p:sldId id="553" r:id="rId33"/>
    <p:sldId id="554" r:id="rId34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 userDrawn="1">
          <p15:clr>
            <a:srgbClr val="A4A3A4"/>
          </p15:clr>
        </p15:guide>
        <p15:guide id="2" orient="horz" pos="476" userDrawn="1">
          <p15:clr>
            <a:srgbClr val="A4A3A4"/>
          </p15:clr>
        </p15:guide>
        <p15:guide id="3" orient="horz" pos="1443" userDrawn="1">
          <p15:clr>
            <a:srgbClr val="A4A3A4"/>
          </p15:clr>
        </p15:guide>
        <p15:guide id="4" orient="horz" pos="966" userDrawn="1">
          <p15:clr>
            <a:srgbClr val="A4A3A4"/>
          </p15:clr>
        </p15:guide>
        <p15:guide id="5" orient="horz" pos="1876" userDrawn="1">
          <p15:clr>
            <a:srgbClr val="A4A3A4"/>
          </p15:clr>
        </p15:guide>
        <p15:guide id="6" orient="horz" pos="3616" userDrawn="1">
          <p15:clr>
            <a:srgbClr val="A4A3A4"/>
          </p15:clr>
        </p15:guide>
        <p15:guide id="7" pos="2920" userDrawn="1">
          <p15:clr>
            <a:srgbClr val="A4A3A4"/>
          </p15:clr>
        </p15:guide>
        <p15:guide id="8" pos="2917" userDrawn="1">
          <p15:clr>
            <a:srgbClr val="A4A3A4"/>
          </p15:clr>
        </p15:guide>
        <p15:guide id="9" pos="6701" userDrawn="1">
          <p15:clr>
            <a:srgbClr val="A4A3A4"/>
          </p15:clr>
        </p15:guide>
        <p15:guide id="10" pos="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3C5A77"/>
    <a:srgbClr val="F37C23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AB8B6A-BACA-4E9A-A253-A5416EBB7D4D}" v="8" dt="2023-02-28T21:27:53.1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4" autoAdjust="0"/>
    <p:restoredTop sz="94641" autoAdjust="0"/>
  </p:normalViewPr>
  <p:slideViewPr>
    <p:cSldViewPr snapToGrid="0" snapToObjects="1">
      <p:cViewPr varScale="1">
        <p:scale>
          <a:sx n="97" d="100"/>
          <a:sy n="97" d="100"/>
        </p:scale>
        <p:origin x="378" y="72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920"/>
        <p:guide pos="2917"/>
        <p:guide pos="6701"/>
        <p:guide pos="3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-57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Montanari" userId="0bf9b079-88e0-4b9d-8ddb-0359bfe602aa" providerId="ADAL" clId="{F5AB8B6A-BACA-4E9A-A253-A5416EBB7D4D}"/>
    <pc:docChg chg="custSel addSld delSld modSld sldOrd">
      <pc:chgData name="Alessandro Montanari" userId="0bf9b079-88e0-4b9d-8ddb-0359bfe602aa" providerId="ADAL" clId="{F5AB8B6A-BACA-4E9A-A253-A5416EBB7D4D}" dt="2023-02-28T21:32:25.987" v="405"/>
      <pc:docMkLst>
        <pc:docMk/>
      </pc:docMkLst>
      <pc:sldChg chg="modSp mod">
        <pc:chgData name="Alessandro Montanari" userId="0bf9b079-88e0-4b9d-8ddb-0359bfe602aa" providerId="ADAL" clId="{F5AB8B6A-BACA-4E9A-A253-A5416EBB7D4D}" dt="2023-02-28T21:11:36.784" v="95" actId="20577"/>
        <pc:sldMkLst>
          <pc:docMk/>
          <pc:sldMk cId="1929326170" sldId="415"/>
        </pc:sldMkLst>
        <pc:spChg chg="mod">
          <ac:chgData name="Alessandro Montanari" userId="0bf9b079-88e0-4b9d-8ddb-0359bfe602aa" providerId="ADAL" clId="{F5AB8B6A-BACA-4E9A-A253-A5416EBB7D4D}" dt="2023-02-28T21:11:13.361" v="57" actId="20577"/>
          <ac:spMkLst>
            <pc:docMk/>
            <pc:sldMk cId="1929326170" sldId="415"/>
            <ac:spMk id="4" creationId="{31E5D202-F293-479D-B69F-3D2795E1DE8C}"/>
          </ac:spMkLst>
        </pc:spChg>
        <pc:spChg chg="mod">
          <ac:chgData name="Alessandro Montanari" userId="0bf9b079-88e0-4b9d-8ddb-0359bfe602aa" providerId="ADAL" clId="{F5AB8B6A-BACA-4E9A-A253-A5416EBB7D4D}" dt="2023-02-28T21:11:36.784" v="95" actId="20577"/>
          <ac:spMkLst>
            <pc:docMk/>
            <pc:sldMk cId="1929326170" sldId="415"/>
            <ac:spMk id="5" creationId="{834EAB4D-D8A0-4863-85C0-4EA7377A771D}"/>
          </ac:spMkLst>
        </pc:spChg>
      </pc:sldChg>
      <pc:sldChg chg="del">
        <pc:chgData name="Alessandro Montanari" userId="0bf9b079-88e0-4b9d-8ddb-0359bfe602aa" providerId="ADAL" clId="{F5AB8B6A-BACA-4E9A-A253-A5416EBB7D4D}" dt="2023-02-28T21:28:16.844" v="399" actId="47"/>
        <pc:sldMkLst>
          <pc:docMk/>
          <pc:sldMk cId="2785409919" sldId="508"/>
        </pc:sldMkLst>
      </pc:sldChg>
      <pc:sldChg chg="addSp modSp mod">
        <pc:chgData name="Alessandro Montanari" userId="0bf9b079-88e0-4b9d-8ddb-0359bfe602aa" providerId="ADAL" clId="{F5AB8B6A-BACA-4E9A-A253-A5416EBB7D4D}" dt="2023-02-28T21:28:00.949" v="397" actId="1076"/>
        <pc:sldMkLst>
          <pc:docMk/>
          <pc:sldMk cId="3971920412" sldId="521"/>
        </pc:sldMkLst>
        <pc:spChg chg="mod">
          <ac:chgData name="Alessandro Montanari" userId="0bf9b079-88e0-4b9d-8ddb-0359bfe602aa" providerId="ADAL" clId="{F5AB8B6A-BACA-4E9A-A253-A5416EBB7D4D}" dt="2023-02-28T21:27:39.133" v="391" actId="20577"/>
          <ac:spMkLst>
            <pc:docMk/>
            <pc:sldMk cId="3971920412" sldId="521"/>
            <ac:spMk id="2" creationId="{BF5104D7-2C94-FF06-E676-563884B9165E}"/>
          </ac:spMkLst>
        </pc:spChg>
        <pc:picChg chg="add mod">
          <ac:chgData name="Alessandro Montanari" userId="0bf9b079-88e0-4b9d-8ddb-0359bfe602aa" providerId="ADAL" clId="{F5AB8B6A-BACA-4E9A-A253-A5416EBB7D4D}" dt="2023-02-28T21:27:59.605" v="396" actId="1076"/>
          <ac:picMkLst>
            <pc:docMk/>
            <pc:sldMk cId="3971920412" sldId="521"/>
            <ac:picMk id="3" creationId="{1DE6CA40-ED76-A0D0-56EF-B3C073DD2240}"/>
          </ac:picMkLst>
        </pc:picChg>
        <pc:picChg chg="mod">
          <ac:chgData name="Alessandro Montanari" userId="0bf9b079-88e0-4b9d-8ddb-0359bfe602aa" providerId="ADAL" clId="{F5AB8B6A-BACA-4E9A-A253-A5416EBB7D4D}" dt="2023-02-28T21:28:00.949" v="397" actId="1076"/>
          <ac:picMkLst>
            <pc:docMk/>
            <pc:sldMk cId="3971920412" sldId="521"/>
            <ac:picMk id="7" creationId="{3BDA5606-17D5-B9BE-50B6-497C05BB6F58}"/>
          </ac:picMkLst>
        </pc:picChg>
        <pc:picChg chg="add mod">
          <ac:chgData name="Alessandro Montanari" userId="0bf9b079-88e0-4b9d-8ddb-0359bfe602aa" providerId="ADAL" clId="{F5AB8B6A-BACA-4E9A-A253-A5416EBB7D4D}" dt="2023-02-28T21:27:58.245" v="395" actId="1076"/>
          <ac:picMkLst>
            <pc:docMk/>
            <pc:sldMk cId="3971920412" sldId="521"/>
            <ac:picMk id="8" creationId="{BEDDA33A-3001-369A-FA85-0B15F41F025F}"/>
          </ac:picMkLst>
        </pc:picChg>
      </pc:sldChg>
      <pc:sldChg chg="del">
        <pc:chgData name="Alessandro Montanari" userId="0bf9b079-88e0-4b9d-8ddb-0359bfe602aa" providerId="ADAL" clId="{F5AB8B6A-BACA-4E9A-A253-A5416EBB7D4D}" dt="2023-02-28T21:24:24.255" v="204" actId="47"/>
        <pc:sldMkLst>
          <pc:docMk/>
          <pc:sldMk cId="4264184463" sldId="522"/>
        </pc:sldMkLst>
      </pc:sldChg>
      <pc:sldChg chg="del">
        <pc:chgData name="Alessandro Montanari" userId="0bf9b079-88e0-4b9d-8ddb-0359bfe602aa" providerId="ADAL" clId="{F5AB8B6A-BACA-4E9A-A253-A5416EBB7D4D}" dt="2023-02-28T21:24:25.499" v="205" actId="47"/>
        <pc:sldMkLst>
          <pc:docMk/>
          <pc:sldMk cId="204150595" sldId="523"/>
        </pc:sldMkLst>
      </pc:sldChg>
      <pc:sldChg chg="del">
        <pc:chgData name="Alessandro Montanari" userId="0bf9b079-88e0-4b9d-8ddb-0359bfe602aa" providerId="ADAL" clId="{F5AB8B6A-BACA-4E9A-A253-A5416EBB7D4D}" dt="2023-02-28T21:28:11.021" v="398" actId="47"/>
        <pc:sldMkLst>
          <pc:docMk/>
          <pc:sldMk cId="3852299796" sldId="524"/>
        </pc:sldMkLst>
      </pc:sldChg>
      <pc:sldChg chg="ord">
        <pc:chgData name="Alessandro Montanari" userId="0bf9b079-88e0-4b9d-8ddb-0359bfe602aa" providerId="ADAL" clId="{F5AB8B6A-BACA-4E9A-A253-A5416EBB7D4D}" dt="2023-02-28T21:32:25.987" v="405"/>
        <pc:sldMkLst>
          <pc:docMk/>
          <pc:sldMk cId="3275423728" sldId="566"/>
        </pc:sldMkLst>
      </pc:sldChg>
      <pc:sldChg chg="ord">
        <pc:chgData name="Alessandro Montanari" userId="0bf9b079-88e0-4b9d-8ddb-0359bfe602aa" providerId="ADAL" clId="{F5AB8B6A-BACA-4E9A-A253-A5416EBB7D4D}" dt="2023-02-28T21:32:25.987" v="405"/>
        <pc:sldMkLst>
          <pc:docMk/>
          <pc:sldMk cId="424482939" sldId="567"/>
        </pc:sldMkLst>
      </pc:sldChg>
      <pc:sldChg chg="addSp delSp modSp new mod">
        <pc:chgData name="Alessandro Montanari" userId="0bf9b079-88e0-4b9d-8ddb-0359bfe602aa" providerId="ADAL" clId="{F5AB8B6A-BACA-4E9A-A253-A5416EBB7D4D}" dt="2023-02-28T21:19:51.938" v="113" actId="27614"/>
        <pc:sldMkLst>
          <pc:docMk/>
          <pc:sldMk cId="118831218" sldId="568"/>
        </pc:sldMkLst>
        <pc:spChg chg="mod">
          <ac:chgData name="Alessandro Montanari" userId="0bf9b079-88e0-4b9d-8ddb-0359bfe602aa" providerId="ADAL" clId="{F5AB8B6A-BACA-4E9A-A253-A5416EBB7D4D}" dt="2023-02-28T21:19:18.544" v="110" actId="20577"/>
          <ac:spMkLst>
            <pc:docMk/>
            <pc:sldMk cId="118831218" sldId="568"/>
            <ac:spMk id="2" creationId="{93680135-C647-4EC1-78DF-D47BFF3D948D}"/>
          </ac:spMkLst>
        </pc:spChg>
        <pc:spChg chg="del">
          <ac:chgData name="Alessandro Montanari" userId="0bf9b079-88e0-4b9d-8ddb-0359bfe602aa" providerId="ADAL" clId="{F5AB8B6A-BACA-4E9A-A253-A5416EBB7D4D}" dt="2023-02-28T21:19:22.418" v="111" actId="478"/>
          <ac:spMkLst>
            <pc:docMk/>
            <pc:sldMk cId="118831218" sldId="568"/>
            <ac:spMk id="3" creationId="{F4D4FCCC-8A3B-602E-EE9B-F37E6D687D07}"/>
          </ac:spMkLst>
        </pc:spChg>
        <pc:picChg chg="add mod">
          <ac:chgData name="Alessandro Montanari" userId="0bf9b079-88e0-4b9d-8ddb-0359bfe602aa" providerId="ADAL" clId="{F5AB8B6A-BACA-4E9A-A253-A5416EBB7D4D}" dt="2023-02-28T21:19:51.938" v="113" actId="27614"/>
          <ac:picMkLst>
            <pc:docMk/>
            <pc:sldMk cId="118831218" sldId="568"/>
            <ac:picMk id="8" creationId="{F830F4D8-C6C3-4F3A-866A-C6AFE71C7530}"/>
          </ac:picMkLst>
        </pc:picChg>
      </pc:sldChg>
      <pc:sldChg chg="addSp delSp modSp new mod">
        <pc:chgData name="Alessandro Montanari" userId="0bf9b079-88e0-4b9d-8ddb-0359bfe602aa" providerId="ADAL" clId="{F5AB8B6A-BACA-4E9A-A253-A5416EBB7D4D}" dt="2023-02-28T21:21:31.869" v="164" actId="1076"/>
        <pc:sldMkLst>
          <pc:docMk/>
          <pc:sldMk cId="3287874737" sldId="569"/>
        </pc:sldMkLst>
        <pc:spChg chg="mod">
          <ac:chgData name="Alessandro Montanari" userId="0bf9b079-88e0-4b9d-8ddb-0359bfe602aa" providerId="ADAL" clId="{F5AB8B6A-BACA-4E9A-A253-A5416EBB7D4D}" dt="2023-02-28T21:21:05.105" v="156" actId="20577"/>
          <ac:spMkLst>
            <pc:docMk/>
            <pc:sldMk cId="3287874737" sldId="569"/>
            <ac:spMk id="2" creationId="{779E189B-87DE-95B0-94A0-EC75F6119C2A}"/>
          </ac:spMkLst>
        </pc:spChg>
        <pc:spChg chg="del">
          <ac:chgData name="Alessandro Montanari" userId="0bf9b079-88e0-4b9d-8ddb-0359bfe602aa" providerId="ADAL" clId="{F5AB8B6A-BACA-4E9A-A253-A5416EBB7D4D}" dt="2023-02-28T21:21:07.668" v="157" actId="478"/>
          <ac:spMkLst>
            <pc:docMk/>
            <pc:sldMk cId="3287874737" sldId="569"/>
            <ac:spMk id="3" creationId="{DF99C972-57D9-A75A-A76A-28CC3948852E}"/>
          </ac:spMkLst>
        </pc:spChg>
        <pc:picChg chg="add mod">
          <ac:chgData name="Alessandro Montanari" userId="0bf9b079-88e0-4b9d-8ddb-0359bfe602aa" providerId="ADAL" clId="{F5AB8B6A-BACA-4E9A-A253-A5416EBB7D4D}" dt="2023-02-28T21:21:31.869" v="164" actId="1076"/>
          <ac:picMkLst>
            <pc:docMk/>
            <pc:sldMk cId="3287874737" sldId="569"/>
            <ac:picMk id="8" creationId="{B78710B9-69B2-C4A9-2DE3-B6AF80181F26}"/>
          </ac:picMkLst>
        </pc:picChg>
      </pc:sldChg>
      <pc:sldChg chg="addSp delSp modSp new mod ord">
        <pc:chgData name="Alessandro Montanari" userId="0bf9b079-88e0-4b9d-8ddb-0359bfe602aa" providerId="ADAL" clId="{F5AB8B6A-BACA-4E9A-A253-A5416EBB7D4D}" dt="2023-02-28T21:20:34.360" v="135" actId="962"/>
        <pc:sldMkLst>
          <pc:docMk/>
          <pc:sldMk cId="124809529" sldId="570"/>
        </pc:sldMkLst>
        <pc:spChg chg="mod">
          <ac:chgData name="Alessandro Montanari" userId="0bf9b079-88e0-4b9d-8ddb-0359bfe602aa" providerId="ADAL" clId="{F5AB8B6A-BACA-4E9A-A253-A5416EBB7D4D}" dt="2023-02-28T21:20:03.269" v="129" actId="20577"/>
          <ac:spMkLst>
            <pc:docMk/>
            <pc:sldMk cId="124809529" sldId="570"/>
            <ac:spMk id="2" creationId="{D4E8D9F7-72F6-AC36-9083-F68FE5FA84C3}"/>
          </ac:spMkLst>
        </pc:spChg>
        <pc:spChg chg="del">
          <ac:chgData name="Alessandro Montanari" userId="0bf9b079-88e0-4b9d-8ddb-0359bfe602aa" providerId="ADAL" clId="{F5AB8B6A-BACA-4E9A-A253-A5416EBB7D4D}" dt="2023-02-28T21:20:06.477" v="130" actId="478"/>
          <ac:spMkLst>
            <pc:docMk/>
            <pc:sldMk cId="124809529" sldId="570"/>
            <ac:spMk id="3" creationId="{3F8CDAAA-67AA-639B-C9BE-1F2C2533C1C3}"/>
          </ac:spMkLst>
        </pc:spChg>
        <pc:picChg chg="add mod">
          <ac:chgData name="Alessandro Montanari" userId="0bf9b079-88e0-4b9d-8ddb-0359bfe602aa" providerId="ADAL" clId="{F5AB8B6A-BACA-4E9A-A253-A5416EBB7D4D}" dt="2023-02-28T21:20:34.360" v="135" actId="962"/>
          <ac:picMkLst>
            <pc:docMk/>
            <pc:sldMk cId="124809529" sldId="570"/>
            <ac:picMk id="8" creationId="{597FEE88-C109-F486-5D1A-AC6743A32030}"/>
          </ac:picMkLst>
        </pc:picChg>
      </pc:sldChg>
      <pc:sldChg chg="addSp delSp modSp new mod">
        <pc:chgData name="Alessandro Montanari" userId="0bf9b079-88e0-4b9d-8ddb-0359bfe602aa" providerId="ADAL" clId="{F5AB8B6A-BACA-4E9A-A253-A5416EBB7D4D}" dt="2023-02-28T21:22:02.685" v="188" actId="962"/>
        <pc:sldMkLst>
          <pc:docMk/>
          <pc:sldMk cId="95191402" sldId="571"/>
        </pc:sldMkLst>
        <pc:spChg chg="mod">
          <ac:chgData name="Alessandro Montanari" userId="0bf9b079-88e0-4b9d-8ddb-0359bfe602aa" providerId="ADAL" clId="{F5AB8B6A-BACA-4E9A-A253-A5416EBB7D4D}" dt="2023-02-28T21:21:49.855" v="184" actId="20577"/>
          <ac:spMkLst>
            <pc:docMk/>
            <pc:sldMk cId="95191402" sldId="571"/>
            <ac:spMk id="2" creationId="{15A2D1D7-F620-98D6-A288-6E485F755A58}"/>
          </ac:spMkLst>
        </pc:spChg>
        <pc:spChg chg="del">
          <ac:chgData name="Alessandro Montanari" userId="0bf9b079-88e0-4b9d-8ddb-0359bfe602aa" providerId="ADAL" clId="{F5AB8B6A-BACA-4E9A-A253-A5416EBB7D4D}" dt="2023-02-28T21:21:52.492" v="185" actId="478"/>
          <ac:spMkLst>
            <pc:docMk/>
            <pc:sldMk cId="95191402" sldId="571"/>
            <ac:spMk id="3" creationId="{3D0C56FB-83CC-EBA1-338F-C20AF3FCE47D}"/>
          </ac:spMkLst>
        </pc:spChg>
        <pc:picChg chg="add mod">
          <ac:chgData name="Alessandro Montanari" userId="0bf9b079-88e0-4b9d-8ddb-0359bfe602aa" providerId="ADAL" clId="{F5AB8B6A-BACA-4E9A-A253-A5416EBB7D4D}" dt="2023-02-28T21:22:02.685" v="188" actId="962"/>
          <ac:picMkLst>
            <pc:docMk/>
            <pc:sldMk cId="95191402" sldId="571"/>
            <ac:picMk id="8" creationId="{E8D8DA9E-D2D9-CBE0-8A18-42DE9BEC9F10}"/>
          </ac:picMkLst>
        </pc:picChg>
      </pc:sldChg>
      <pc:sldChg chg="addSp delSp modSp new mod">
        <pc:chgData name="Alessandro Montanari" userId="0bf9b079-88e0-4b9d-8ddb-0359bfe602aa" providerId="ADAL" clId="{F5AB8B6A-BACA-4E9A-A253-A5416EBB7D4D}" dt="2023-02-28T21:23:57.549" v="203" actId="1076"/>
        <pc:sldMkLst>
          <pc:docMk/>
          <pc:sldMk cId="373250506" sldId="572"/>
        </pc:sldMkLst>
        <pc:spChg chg="mod">
          <ac:chgData name="Alessandro Montanari" userId="0bf9b079-88e0-4b9d-8ddb-0359bfe602aa" providerId="ADAL" clId="{F5AB8B6A-BACA-4E9A-A253-A5416EBB7D4D}" dt="2023-02-28T21:23:23.687" v="195" actId="20577"/>
          <ac:spMkLst>
            <pc:docMk/>
            <pc:sldMk cId="373250506" sldId="572"/>
            <ac:spMk id="2" creationId="{729406FD-B5EC-E21D-847E-10649AC30B98}"/>
          </ac:spMkLst>
        </pc:spChg>
        <pc:spChg chg="del mod">
          <ac:chgData name="Alessandro Montanari" userId="0bf9b079-88e0-4b9d-8ddb-0359bfe602aa" providerId="ADAL" clId="{F5AB8B6A-BACA-4E9A-A253-A5416EBB7D4D}" dt="2023-02-28T21:23:28.638" v="197" actId="478"/>
          <ac:spMkLst>
            <pc:docMk/>
            <pc:sldMk cId="373250506" sldId="572"/>
            <ac:spMk id="3" creationId="{59535AC3-678F-9B3B-6BB8-283FB990E172}"/>
          </ac:spMkLst>
        </pc:spChg>
        <pc:picChg chg="add mod">
          <ac:chgData name="Alessandro Montanari" userId="0bf9b079-88e0-4b9d-8ddb-0359bfe602aa" providerId="ADAL" clId="{F5AB8B6A-BACA-4E9A-A253-A5416EBB7D4D}" dt="2023-02-28T21:23:57.549" v="203" actId="1076"/>
          <ac:picMkLst>
            <pc:docMk/>
            <pc:sldMk cId="373250506" sldId="572"/>
            <ac:picMk id="8" creationId="{408A33BD-2608-5CA1-C653-8BF3A4BB78BE}"/>
          </ac:picMkLst>
        </pc:picChg>
      </pc:sldChg>
      <pc:sldChg chg="modSp new del mod">
        <pc:chgData name="Alessandro Montanari" userId="0bf9b079-88e0-4b9d-8ddb-0359bfe602aa" providerId="ADAL" clId="{F5AB8B6A-BACA-4E9A-A253-A5416EBB7D4D}" dt="2023-02-28T21:25:48.329" v="258" actId="47"/>
        <pc:sldMkLst>
          <pc:docMk/>
          <pc:sldMk cId="562689944" sldId="573"/>
        </pc:sldMkLst>
        <pc:spChg chg="mod">
          <ac:chgData name="Alessandro Montanari" userId="0bf9b079-88e0-4b9d-8ddb-0359bfe602aa" providerId="ADAL" clId="{F5AB8B6A-BACA-4E9A-A253-A5416EBB7D4D}" dt="2023-02-28T21:25:36.537" v="257" actId="20577"/>
          <ac:spMkLst>
            <pc:docMk/>
            <pc:sldMk cId="562689944" sldId="573"/>
            <ac:spMk id="2" creationId="{25AD8184-79A8-8844-69D7-57B37EF739DE}"/>
          </ac:spMkLst>
        </pc:spChg>
      </pc:sldChg>
    </pc:docChg>
  </pc:docChgLst>
  <pc:docChgLst>
    <pc:chgData name="Alessandro Montanari" userId="0bf9b079-88e0-4b9d-8ddb-0359bfe602aa" providerId="ADAL" clId="{E35E6D7C-3221-41E0-8286-6B929FAF1C7E}"/>
    <pc:docChg chg="undo custSel addSld delSld modSld">
      <pc:chgData name="Alessandro Montanari" userId="0bf9b079-88e0-4b9d-8ddb-0359bfe602aa" providerId="ADAL" clId="{E35E6D7C-3221-41E0-8286-6B929FAF1C7E}" dt="2023-02-28T14:33:36.522" v="2741" actId="113"/>
      <pc:docMkLst>
        <pc:docMk/>
      </pc:docMkLst>
      <pc:sldChg chg="delSp modSp mod">
        <pc:chgData name="Alessandro Montanari" userId="0bf9b079-88e0-4b9d-8ddb-0359bfe602aa" providerId="ADAL" clId="{E35E6D7C-3221-41E0-8286-6B929FAF1C7E}" dt="2023-02-16T09:06:21.829" v="47" actId="20577"/>
        <pc:sldMkLst>
          <pc:docMk/>
          <pc:sldMk cId="1929326170" sldId="415"/>
        </pc:sldMkLst>
        <pc:spChg chg="mod">
          <ac:chgData name="Alessandro Montanari" userId="0bf9b079-88e0-4b9d-8ddb-0359bfe602aa" providerId="ADAL" clId="{E35E6D7C-3221-41E0-8286-6B929FAF1C7E}" dt="2023-02-16T09:06:21.829" v="47" actId="20577"/>
          <ac:spMkLst>
            <pc:docMk/>
            <pc:sldMk cId="1929326170" sldId="415"/>
            <ac:spMk id="4" creationId="{31E5D202-F293-479D-B69F-3D2795E1DE8C}"/>
          </ac:spMkLst>
        </pc:spChg>
        <pc:spChg chg="mod">
          <ac:chgData name="Alessandro Montanari" userId="0bf9b079-88e0-4b9d-8ddb-0359bfe602aa" providerId="ADAL" clId="{E35E6D7C-3221-41E0-8286-6B929FAF1C7E}" dt="2023-02-16T09:06:00.902" v="25" actId="20577"/>
          <ac:spMkLst>
            <pc:docMk/>
            <pc:sldMk cId="1929326170" sldId="415"/>
            <ac:spMk id="5" creationId="{834EAB4D-D8A0-4863-85C0-4EA7377A771D}"/>
          </ac:spMkLst>
        </pc:spChg>
        <pc:picChg chg="del">
          <ac:chgData name="Alessandro Montanari" userId="0bf9b079-88e0-4b9d-8ddb-0359bfe602aa" providerId="ADAL" clId="{E35E6D7C-3221-41E0-8286-6B929FAF1C7E}" dt="2023-02-16T09:06:06.125" v="26" actId="478"/>
          <ac:picMkLst>
            <pc:docMk/>
            <pc:sldMk cId="1929326170" sldId="415"/>
            <ac:picMk id="10" creationId="{828D4313-EAEA-E506-FD75-E34336557F6F}"/>
          </ac:picMkLst>
        </pc:picChg>
      </pc:sldChg>
      <pc:sldChg chg="del">
        <pc:chgData name="Alessandro Montanari" userId="0bf9b079-88e0-4b9d-8ddb-0359bfe602aa" providerId="ADAL" clId="{E35E6D7C-3221-41E0-8286-6B929FAF1C7E}" dt="2023-02-16T09:08:48.686" v="53" actId="47"/>
        <pc:sldMkLst>
          <pc:docMk/>
          <pc:sldMk cId="2540173118" sldId="507"/>
        </pc:sldMkLst>
      </pc:sldChg>
      <pc:sldChg chg="del">
        <pc:chgData name="Alessandro Montanari" userId="0bf9b079-88e0-4b9d-8ddb-0359bfe602aa" providerId="ADAL" clId="{E35E6D7C-3221-41E0-8286-6B929FAF1C7E}" dt="2023-02-16T09:09:07.423" v="56" actId="47"/>
        <pc:sldMkLst>
          <pc:docMk/>
          <pc:sldMk cId="1100121500" sldId="510"/>
        </pc:sldMkLst>
      </pc:sldChg>
      <pc:sldChg chg="del">
        <pc:chgData name="Alessandro Montanari" userId="0bf9b079-88e0-4b9d-8ddb-0359bfe602aa" providerId="ADAL" clId="{E35E6D7C-3221-41E0-8286-6B929FAF1C7E}" dt="2023-02-16T09:09:11.508" v="57" actId="47"/>
        <pc:sldMkLst>
          <pc:docMk/>
          <pc:sldMk cId="3334008687" sldId="511"/>
        </pc:sldMkLst>
      </pc:sldChg>
      <pc:sldChg chg="del">
        <pc:chgData name="Alessandro Montanari" userId="0bf9b079-88e0-4b9d-8ddb-0359bfe602aa" providerId="ADAL" clId="{E35E6D7C-3221-41E0-8286-6B929FAF1C7E}" dt="2023-02-16T09:06:45.386" v="48" actId="47"/>
        <pc:sldMkLst>
          <pc:docMk/>
          <pc:sldMk cId="271242723" sldId="516"/>
        </pc:sldMkLst>
      </pc:sldChg>
      <pc:sldChg chg="del">
        <pc:chgData name="Alessandro Montanari" userId="0bf9b079-88e0-4b9d-8ddb-0359bfe602aa" providerId="ADAL" clId="{E35E6D7C-3221-41E0-8286-6B929FAF1C7E}" dt="2023-02-16T09:06:47.161" v="49" actId="47"/>
        <pc:sldMkLst>
          <pc:docMk/>
          <pc:sldMk cId="2244804847" sldId="517"/>
        </pc:sldMkLst>
      </pc:sldChg>
      <pc:sldChg chg="del">
        <pc:chgData name="Alessandro Montanari" userId="0bf9b079-88e0-4b9d-8ddb-0359bfe602aa" providerId="ADAL" clId="{E35E6D7C-3221-41E0-8286-6B929FAF1C7E}" dt="2023-02-16T09:06:49.414" v="50" actId="47"/>
        <pc:sldMkLst>
          <pc:docMk/>
          <pc:sldMk cId="3121993510" sldId="518"/>
        </pc:sldMkLst>
      </pc:sldChg>
      <pc:sldChg chg="del">
        <pc:chgData name="Alessandro Montanari" userId="0bf9b079-88e0-4b9d-8ddb-0359bfe602aa" providerId="ADAL" clId="{E35E6D7C-3221-41E0-8286-6B929FAF1C7E}" dt="2023-02-16T09:06:52.853" v="51" actId="47"/>
        <pc:sldMkLst>
          <pc:docMk/>
          <pc:sldMk cId="3317614133" sldId="519"/>
        </pc:sldMkLst>
      </pc:sldChg>
      <pc:sldChg chg="del">
        <pc:chgData name="Alessandro Montanari" userId="0bf9b079-88e0-4b9d-8ddb-0359bfe602aa" providerId="ADAL" clId="{E35E6D7C-3221-41E0-8286-6B929FAF1C7E}" dt="2023-02-16T09:06:56.742" v="52" actId="47"/>
        <pc:sldMkLst>
          <pc:docMk/>
          <pc:sldMk cId="3703708063" sldId="520"/>
        </pc:sldMkLst>
      </pc:sldChg>
      <pc:sldChg chg="del">
        <pc:chgData name="Alessandro Montanari" userId="0bf9b079-88e0-4b9d-8ddb-0359bfe602aa" providerId="ADAL" clId="{E35E6D7C-3221-41E0-8286-6B929FAF1C7E}" dt="2023-02-16T10:00:40.594" v="516" actId="47"/>
        <pc:sldMkLst>
          <pc:docMk/>
          <pc:sldMk cId="1339261169" sldId="525"/>
        </pc:sldMkLst>
      </pc:sldChg>
      <pc:sldChg chg="del">
        <pc:chgData name="Alessandro Montanari" userId="0bf9b079-88e0-4b9d-8ddb-0359bfe602aa" providerId="ADAL" clId="{E35E6D7C-3221-41E0-8286-6B929FAF1C7E}" dt="2023-02-16T10:01:24.039" v="521" actId="47"/>
        <pc:sldMkLst>
          <pc:docMk/>
          <pc:sldMk cId="3806748427" sldId="526"/>
        </pc:sldMkLst>
      </pc:sldChg>
      <pc:sldChg chg="del">
        <pc:chgData name="Alessandro Montanari" userId="0bf9b079-88e0-4b9d-8ddb-0359bfe602aa" providerId="ADAL" clId="{E35E6D7C-3221-41E0-8286-6B929FAF1C7E}" dt="2023-02-16T10:01:55.243" v="523" actId="47"/>
        <pc:sldMkLst>
          <pc:docMk/>
          <pc:sldMk cId="244541841" sldId="528"/>
        </pc:sldMkLst>
      </pc:sldChg>
      <pc:sldChg chg="del">
        <pc:chgData name="Alessandro Montanari" userId="0bf9b079-88e0-4b9d-8ddb-0359bfe602aa" providerId="ADAL" clId="{E35E6D7C-3221-41E0-8286-6B929FAF1C7E}" dt="2023-02-16T10:01:56.675" v="524" actId="47"/>
        <pc:sldMkLst>
          <pc:docMk/>
          <pc:sldMk cId="44045773" sldId="529"/>
        </pc:sldMkLst>
      </pc:sldChg>
      <pc:sldChg chg="addSp modSp mod">
        <pc:chgData name="Alessandro Montanari" userId="0bf9b079-88e0-4b9d-8ddb-0359bfe602aa" providerId="ADAL" clId="{E35E6D7C-3221-41E0-8286-6B929FAF1C7E}" dt="2023-02-16T09:42:00.489" v="498" actId="20577"/>
        <pc:sldMkLst>
          <pc:docMk/>
          <pc:sldMk cId="2411564461" sldId="530"/>
        </pc:sldMkLst>
        <pc:spChg chg="mod">
          <ac:chgData name="Alessandro Montanari" userId="0bf9b079-88e0-4b9d-8ddb-0359bfe602aa" providerId="ADAL" clId="{E35E6D7C-3221-41E0-8286-6B929FAF1C7E}" dt="2023-02-16T09:13:55.317" v="112" actId="20577"/>
          <ac:spMkLst>
            <pc:docMk/>
            <pc:sldMk cId="2411564461" sldId="530"/>
            <ac:spMk id="2" creationId="{89ABA432-A472-0F12-5242-3ED55A071141}"/>
          </ac:spMkLst>
        </pc:spChg>
        <pc:spChg chg="add mod">
          <ac:chgData name="Alessandro Montanari" userId="0bf9b079-88e0-4b9d-8ddb-0359bfe602aa" providerId="ADAL" clId="{E35E6D7C-3221-41E0-8286-6B929FAF1C7E}" dt="2023-02-16T09:11:40.058" v="91" actId="1076"/>
          <ac:spMkLst>
            <pc:docMk/>
            <pc:sldMk cId="2411564461" sldId="530"/>
            <ac:spMk id="3" creationId="{4F532A3F-15F3-F5C5-A914-D88F501850E6}"/>
          </ac:spMkLst>
        </pc:spChg>
        <pc:spChg chg="add mod">
          <ac:chgData name="Alessandro Montanari" userId="0bf9b079-88e0-4b9d-8ddb-0359bfe602aa" providerId="ADAL" clId="{E35E6D7C-3221-41E0-8286-6B929FAF1C7E}" dt="2023-02-16T09:11:52.893" v="109" actId="20577"/>
          <ac:spMkLst>
            <pc:docMk/>
            <pc:sldMk cId="2411564461" sldId="530"/>
            <ac:spMk id="14" creationId="{8C66B4E3-BE16-69EC-3D64-599C34984CED}"/>
          </ac:spMkLst>
        </pc:spChg>
        <pc:spChg chg="add mod">
          <ac:chgData name="Alessandro Montanari" userId="0bf9b079-88e0-4b9d-8ddb-0359bfe602aa" providerId="ADAL" clId="{E35E6D7C-3221-41E0-8286-6B929FAF1C7E}" dt="2023-02-16T09:42:00.489" v="498" actId="20577"/>
          <ac:spMkLst>
            <pc:docMk/>
            <pc:sldMk cId="2411564461" sldId="530"/>
            <ac:spMk id="15" creationId="{C94E07CB-42F6-217D-E2AD-509CA1CC5672}"/>
          </ac:spMkLst>
        </pc:spChg>
      </pc:sldChg>
      <pc:sldChg chg="del">
        <pc:chgData name="Alessandro Montanari" userId="0bf9b079-88e0-4b9d-8ddb-0359bfe602aa" providerId="ADAL" clId="{E35E6D7C-3221-41E0-8286-6B929FAF1C7E}" dt="2023-02-16T10:01:21.079" v="520" actId="47"/>
        <pc:sldMkLst>
          <pc:docMk/>
          <pc:sldMk cId="3644019721" sldId="531"/>
        </pc:sldMkLst>
      </pc:sldChg>
      <pc:sldChg chg="del">
        <pc:chgData name="Alessandro Montanari" userId="0bf9b079-88e0-4b9d-8ddb-0359bfe602aa" providerId="ADAL" clId="{E35E6D7C-3221-41E0-8286-6B929FAF1C7E}" dt="2023-02-16T10:01:18.670" v="519" actId="47"/>
        <pc:sldMkLst>
          <pc:docMk/>
          <pc:sldMk cId="1897077473" sldId="532"/>
        </pc:sldMkLst>
      </pc:sldChg>
      <pc:sldChg chg="del">
        <pc:chgData name="Alessandro Montanari" userId="0bf9b079-88e0-4b9d-8ddb-0359bfe602aa" providerId="ADAL" clId="{E35E6D7C-3221-41E0-8286-6B929FAF1C7E}" dt="2023-02-16T09:08:49.582" v="54" actId="47"/>
        <pc:sldMkLst>
          <pc:docMk/>
          <pc:sldMk cId="45680813" sldId="533"/>
        </pc:sldMkLst>
      </pc:sldChg>
      <pc:sldChg chg="del">
        <pc:chgData name="Alessandro Montanari" userId="0bf9b079-88e0-4b9d-8ddb-0359bfe602aa" providerId="ADAL" clId="{E35E6D7C-3221-41E0-8286-6B929FAF1C7E}" dt="2023-02-16T09:08:54.182" v="55" actId="47"/>
        <pc:sldMkLst>
          <pc:docMk/>
          <pc:sldMk cId="88302386" sldId="534"/>
        </pc:sldMkLst>
      </pc:sldChg>
      <pc:sldChg chg="modSp mod">
        <pc:chgData name="Alessandro Montanari" userId="0bf9b079-88e0-4b9d-8ddb-0359bfe602aa" providerId="ADAL" clId="{E35E6D7C-3221-41E0-8286-6B929FAF1C7E}" dt="2023-02-28T14:27:06.730" v="2736" actId="20577"/>
        <pc:sldMkLst>
          <pc:docMk/>
          <pc:sldMk cId="1298348639" sldId="539"/>
        </pc:sldMkLst>
        <pc:spChg chg="mod">
          <ac:chgData name="Alessandro Montanari" userId="0bf9b079-88e0-4b9d-8ddb-0359bfe602aa" providerId="ADAL" clId="{E35E6D7C-3221-41E0-8286-6B929FAF1C7E}" dt="2023-02-28T14:27:06.730" v="2736" actId="20577"/>
          <ac:spMkLst>
            <pc:docMk/>
            <pc:sldMk cId="1298348639" sldId="539"/>
            <ac:spMk id="3" creationId="{33A1FB72-1576-6EE8-8478-30AC8904BBC6}"/>
          </ac:spMkLst>
        </pc:spChg>
      </pc:sldChg>
      <pc:sldChg chg="del">
        <pc:chgData name="Alessandro Montanari" userId="0bf9b079-88e0-4b9d-8ddb-0359bfe602aa" providerId="ADAL" clId="{E35E6D7C-3221-41E0-8286-6B929FAF1C7E}" dt="2023-02-16T10:01:07.697" v="517" actId="47"/>
        <pc:sldMkLst>
          <pc:docMk/>
          <pc:sldMk cId="581336562" sldId="544"/>
        </pc:sldMkLst>
      </pc:sldChg>
      <pc:sldChg chg="modSp mod">
        <pc:chgData name="Alessandro Montanari" userId="0bf9b079-88e0-4b9d-8ddb-0359bfe602aa" providerId="ADAL" clId="{E35E6D7C-3221-41E0-8286-6B929FAF1C7E}" dt="2023-02-28T14:33:36.522" v="2741" actId="113"/>
        <pc:sldMkLst>
          <pc:docMk/>
          <pc:sldMk cId="3211479686" sldId="546"/>
        </pc:sldMkLst>
        <pc:spChg chg="mod">
          <ac:chgData name="Alessandro Montanari" userId="0bf9b079-88e0-4b9d-8ddb-0359bfe602aa" providerId="ADAL" clId="{E35E6D7C-3221-41E0-8286-6B929FAF1C7E}" dt="2023-02-28T14:33:36.522" v="2741" actId="113"/>
          <ac:spMkLst>
            <pc:docMk/>
            <pc:sldMk cId="3211479686" sldId="546"/>
            <ac:spMk id="3" creationId="{9B63CDBD-E778-867F-0963-D2C7B9C84EB2}"/>
          </ac:spMkLst>
        </pc:spChg>
      </pc:sldChg>
      <pc:sldChg chg="del">
        <pc:chgData name="Alessandro Montanari" userId="0bf9b079-88e0-4b9d-8ddb-0359bfe602aa" providerId="ADAL" clId="{E35E6D7C-3221-41E0-8286-6B929FAF1C7E}" dt="2023-02-16T10:01:53.899" v="522" actId="47"/>
        <pc:sldMkLst>
          <pc:docMk/>
          <pc:sldMk cId="3950609247" sldId="555"/>
        </pc:sldMkLst>
      </pc:sldChg>
      <pc:sldChg chg="del">
        <pc:chgData name="Alessandro Montanari" userId="0bf9b079-88e0-4b9d-8ddb-0359bfe602aa" providerId="ADAL" clId="{E35E6D7C-3221-41E0-8286-6B929FAF1C7E}" dt="2023-02-16T10:01:09.536" v="518" actId="47"/>
        <pc:sldMkLst>
          <pc:docMk/>
          <pc:sldMk cId="2128967986" sldId="557"/>
        </pc:sldMkLst>
      </pc:sldChg>
      <pc:sldChg chg="addSp modSp new mod">
        <pc:chgData name="Alessandro Montanari" userId="0bf9b079-88e0-4b9d-8ddb-0359bfe602aa" providerId="ADAL" clId="{E35E6D7C-3221-41E0-8286-6B929FAF1C7E}" dt="2023-02-28T14:17:48.901" v="2647" actId="20577"/>
        <pc:sldMkLst>
          <pc:docMk/>
          <pc:sldMk cId="1199420564" sldId="564"/>
        </pc:sldMkLst>
        <pc:spChg chg="mod">
          <ac:chgData name="Alessandro Montanari" userId="0bf9b079-88e0-4b9d-8ddb-0359bfe602aa" providerId="ADAL" clId="{E35E6D7C-3221-41E0-8286-6B929FAF1C7E}" dt="2023-02-16T09:14:30.684" v="120" actId="20577"/>
          <ac:spMkLst>
            <pc:docMk/>
            <pc:sldMk cId="1199420564" sldId="564"/>
            <ac:spMk id="2" creationId="{7FF647E2-B1F4-3B0F-D62E-C0CED866E556}"/>
          </ac:spMkLst>
        </pc:spChg>
        <pc:spChg chg="mod">
          <ac:chgData name="Alessandro Montanari" userId="0bf9b079-88e0-4b9d-8ddb-0359bfe602aa" providerId="ADAL" clId="{E35E6D7C-3221-41E0-8286-6B929FAF1C7E}" dt="2023-02-28T14:17:48.901" v="2647" actId="20577"/>
          <ac:spMkLst>
            <pc:docMk/>
            <pc:sldMk cId="1199420564" sldId="564"/>
            <ac:spMk id="3" creationId="{6E63FA58-0C0B-5547-CEEA-B5ABFA1BB17D}"/>
          </ac:spMkLst>
        </pc:spChg>
        <pc:spChg chg="add mod">
          <ac:chgData name="Alessandro Montanari" userId="0bf9b079-88e0-4b9d-8ddb-0359bfe602aa" providerId="ADAL" clId="{E35E6D7C-3221-41E0-8286-6B929FAF1C7E}" dt="2023-02-16T09:27:47.843" v="348" actId="20577"/>
          <ac:spMkLst>
            <pc:docMk/>
            <pc:sldMk cId="1199420564" sldId="564"/>
            <ac:spMk id="14" creationId="{E45E964B-7FC9-25CF-3612-D0B3EED39BE6}"/>
          </ac:spMkLst>
        </pc:spChg>
        <pc:grpChg chg="add mod">
          <ac:chgData name="Alessandro Montanari" userId="0bf9b079-88e0-4b9d-8ddb-0359bfe602aa" providerId="ADAL" clId="{E35E6D7C-3221-41E0-8286-6B929FAF1C7E}" dt="2023-02-16T09:25:38.467" v="314" actId="1076"/>
          <ac:grpSpMkLst>
            <pc:docMk/>
            <pc:sldMk cId="1199420564" sldId="564"/>
            <ac:grpSpMk id="12" creationId="{BB4B95A9-F86E-7949-FB74-01185BF26D50}"/>
          </ac:grpSpMkLst>
        </pc:grpChg>
        <pc:picChg chg="add mod modCrop">
          <ac:chgData name="Alessandro Montanari" userId="0bf9b079-88e0-4b9d-8ddb-0359bfe602aa" providerId="ADAL" clId="{E35E6D7C-3221-41E0-8286-6B929FAF1C7E}" dt="2023-02-16T09:25:30.445" v="311" actId="164"/>
          <ac:picMkLst>
            <pc:docMk/>
            <pc:sldMk cId="1199420564" sldId="564"/>
            <ac:picMk id="7" creationId="{48010A38-BCB8-CED8-DA27-AFBF95CE5E5B}"/>
          </ac:picMkLst>
        </pc:picChg>
        <pc:picChg chg="add mod">
          <ac:chgData name="Alessandro Montanari" userId="0bf9b079-88e0-4b9d-8ddb-0359bfe602aa" providerId="ADAL" clId="{E35E6D7C-3221-41E0-8286-6B929FAF1C7E}" dt="2023-02-16T09:25:30.445" v="311" actId="164"/>
          <ac:picMkLst>
            <pc:docMk/>
            <pc:sldMk cId="1199420564" sldId="564"/>
            <ac:picMk id="8" creationId="{FD7F9045-7657-72A6-EEAD-93B9321DD24F}"/>
          </ac:picMkLst>
        </pc:picChg>
        <pc:picChg chg="add mod">
          <ac:chgData name="Alessandro Montanari" userId="0bf9b079-88e0-4b9d-8ddb-0359bfe602aa" providerId="ADAL" clId="{E35E6D7C-3221-41E0-8286-6B929FAF1C7E}" dt="2023-02-16T09:25:30.445" v="311" actId="164"/>
          <ac:picMkLst>
            <pc:docMk/>
            <pc:sldMk cId="1199420564" sldId="564"/>
            <ac:picMk id="9" creationId="{0A318F28-1328-B27D-E0F5-9440670BCDDA}"/>
          </ac:picMkLst>
        </pc:picChg>
        <pc:picChg chg="add mod">
          <ac:chgData name="Alessandro Montanari" userId="0bf9b079-88e0-4b9d-8ddb-0359bfe602aa" providerId="ADAL" clId="{E35E6D7C-3221-41E0-8286-6B929FAF1C7E}" dt="2023-02-16T09:25:30.445" v="311" actId="164"/>
          <ac:picMkLst>
            <pc:docMk/>
            <pc:sldMk cId="1199420564" sldId="564"/>
            <ac:picMk id="10" creationId="{A3F2B182-5BCA-AD17-40ED-DE6556B2EDF4}"/>
          </ac:picMkLst>
        </pc:picChg>
        <pc:picChg chg="add mod ord">
          <ac:chgData name="Alessandro Montanari" userId="0bf9b079-88e0-4b9d-8ddb-0359bfe602aa" providerId="ADAL" clId="{E35E6D7C-3221-41E0-8286-6B929FAF1C7E}" dt="2023-02-16T09:25:30.445" v="311" actId="164"/>
          <ac:picMkLst>
            <pc:docMk/>
            <pc:sldMk cId="1199420564" sldId="564"/>
            <ac:picMk id="11" creationId="{81BAAE6C-6AB5-EFDD-4B68-5737A2FA98D7}"/>
          </ac:picMkLst>
        </pc:picChg>
        <pc:picChg chg="add mod">
          <ac:chgData name="Alessandro Montanari" userId="0bf9b079-88e0-4b9d-8ddb-0359bfe602aa" providerId="ADAL" clId="{E35E6D7C-3221-41E0-8286-6B929FAF1C7E}" dt="2023-02-16T09:58:03.211" v="504" actId="14100"/>
          <ac:picMkLst>
            <pc:docMk/>
            <pc:sldMk cId="1199420564" sldId="564"/>
            <ac:picMk id="16" creationId="{6D709524-EBC7-D20C-E747-27FB0DF19525}"/>
          </ac:picMkLst>
        </pc:picChg>
        <pc:picChg chg="add mod">
          <ac:chgData name="Alessandro Montanari" userId="0bf9b079-88e0-4b9d-8ddb-0359bfe602aa" providerId="ADAL" clId="{E35E6D7C-3221-41E0-8286-6B929FAF1C7E}" dt="2023-02-16T09:58:34.625" v="507" actId="1076"/>
          <ac:picMkLst>
            <pc:docMk/>
            <pc:sldMk cId="1199420564" sldId="564"/>
            <ac:picMk id="17" creationId="{0CA59E8A-40FA-8482-86CC-2D202C8D8A28}"/>
          </ac:picMkLst>
        </pc:picChg>
        <pc:cxnChg chg="add mod">
          <ac:chgData name="Alessandro Montanari" userId="0bf9b079-88e0-4b9d-8ddb-0359bfe602aa" providerId="ADAL" clId="{E35E6D7C-3221-41E0-8286-6B929FAF1C7E}" dt="2023-02-16T09:27:43.713" v="346" actId="14100"/>
          <ac:cxnSpMkLst>
            <pc:docMk/>
            <pc:sldMk cId="1199420564" sldId="564"/>
            <ac:cxnSpMk id="13" creationId="{34A5C3B7-E7CA-0790-FD8E-FA8815F49ED8}"/>
          </ac:cxnSpMkLst>
        </pc:cxnChg>
      </pc:sldChg>
      <pc:sldChg chg="addSp modSp new mod">
        <pc:chgData name="Alessandro Montanari" userId="0bf9b079-88e0-4b9d-8ddb-0359bfe602aa" providerId="ADAL" clId="{E35E6D7C-3221-41E0-8286-6B929FAF1C7E}" dt="2023-02-28T14:18:04.987" v="2651" actId="20577"/>
        <pc:sldMkLst>
          <pc:docMk/>
          <pc:sldMk cId="3565505664" sldId="565"/>
        </pc:sldMkLst>
        <pc:spChg chg="mod">
          <ac:chgData name="Alessandro Montanari" userId="0bf9b079-88e0-4b9d-8ddb-0359bfe602aa" providerId="ADAL" clId="{E35E6D7C-3221-41E0-8286-6B929FAF1C7E}" dt="2023-02-16T09:28:20.419" v="373" actId="20577"/>
          <ac:spMkLst>
            <pc:docMk/>
            <pc:sldMk cId="3565505664" sldId="565"/>
            <ac:spMk id="2" creationId="{32C0B193-BD35-2F73-3302-9B40CF58A9B8}"/>
          </ac:spMkLst>
        </pc:spChg>
        <pc:spChg chg="mod">
          <ac:chgData name="Alessandro Montanari" userId="0bf9b079-88e0-4b9d-8ddb-0359bfe602aa" providerId="ADAL" clId="{E35E6D7C-3221-41E0-8286-6B929FAF1C7E}" dt="2023-02-28T14:18:04.987" v="2651" actId="20577"/>
          <ac:spMkLst>
            <pc:docMk/>
            <pc:sldMk cId="3565505664" sldId="565"/>
            <ac:spMk id="3" creationId="{AC9A91CC-2423-AA5E-318E-7D8F432EC7B8}"/>
          </ac:spMkLst>
        </pc:spChg>
        <pc:spChg chg="add mod">
          <ac:chgData name="Alessandro Montanari" userId="0bf9b079-88e0-4b9d-8ddb-0359bfe602aa" providerId="ADAL" clId="{E35E6D7C-3221-41E0-8286-6B929FAF1C7E}" dt="2023-02-16T09:40:03.151" v="464" actId="1076"/>
          <ac:spMkLst>
            <pc:docMk/>
            <pc:sldMk cId="3565505664" sldId="565"/>
            <ac:spMk id="13" creationId="{35BCA1F3-DC1F-9AED-55F9-659802B1AECA}"/>
          </ac:spMkLst>
        </pc:spChg>
        <pc:grpChg chg="add mod">
          <ac:chgData name="Alessandro Montanari" userId="0bf9b079-88e0-4b9d-8ddb-0359bfe602aa" providerId="ADAL" clId="{E35E6D7C-3221-41E0-8286-6B929FAF1C7E}" dt="2023-02-16T09:40:00.227" v="463" actId="1076"/>
          <ac:grpSpMkLst>
            <pc:docMk/>
            <pc:sldMk cId="3565505664" sldId="565"/>
            <ac:grpSpMk id="15" creationId="{B5193CD2-E685-1844-5CE6-0C03B67AADF1}"/>
          </ac:grpSpMkLst>
        </pc:grpChg>
        <pc:picChg chg="add mod modCrop">
          <ac:chgData name="Alessandro Montanari" userId="0bf9b079-88e0-4b9d-8ddb-0359bfe602aa" providerId="ADAL" clId="{E35E6D7C-3221-41E0-8286-6B929FAF1C7E}" dt="2023-02-16T09:39:57.890" v="462" actId="164"/>
          <ac:picMkLst>
            <pc:docMk/>
            <pc:sldMk cId="3565505664" sldId="565"/>
            <ac:picMk id="7" creationId="{FA3872C3-F3E6-7A4E-6606-128398213C51}"/>
          </ac:picMkLst>
        </pc:picChg>
        <pc:picChg chg="add mod">
          <ac:chgData name="Alessandro Montanari" userId="0bf9b079-88e0-4b9d-8ddb-0359bfe602aa" providerId="ADAL" clId="{E35E6D7C-3221-41E0-8286-6B929FAF1C7E}" dt="2023-02-16T09:39:57.890" v="462" actId="164"/>
          <ac:picMkLst>
            <pc:docMk/>
            <pc:sldMk cId="3565505664" sldId="565"/>
            <ac:picMk id="8" creationId="{1ED87CCB-52A1-D4F1-39BB-18FFAC6DCDB3}"/>
          </ac:picMkLst>
        </pc:picChg>
        <pc:picChg chg="add mod">
          <ac:chgData name="Alessandro Montanari" userId="0bf9b079-88e0-4b9d-8ddb-0359bfe602aa" providerId="ADAL" clId="{E35E6D7C-3221-41E0-8286-6B929FAF1C7E}" dt="2023-02-16T09:39:57.890" v="462" actId="164"/>
          <ac:picMkLst>
            <pc:docMk/>
            <pc:sldMk cId="3565505664" sldId="565"/>
            <ac:picMk id="9" creationId="{3A041B6C-039E-A4D3-DED1-78CA0F6302EE}"/>
          </ac:picMkLst>
        </pc:picChg>
        <pc:picChg chg="add mod">
          <ac:chgData name="Alessandro Montanari" userId="0bf9b079-88e0-4b9d-8ddb-0359bfe602aa" providerId="ADAL" clId="{E35E6D7C-3221-41E0-8286-6B929FAF1C7E}" dt="2023-02-16T09:39:57.890" v="462" actId="164"/>
          <ac:picMkLst>
            <pc:docMk/>
            <pc:sldMk cId="3565505664" sldId="565"/>
            <ac:picMk id="10" creationId="{1CC20A88-7A24-42B4-F3E2-21A0CE35F28F}"/>
          </ac:picMkLst>
        </pc:picChg>
        <pc:picChg chg="add mod ord">
          <ac:chgData name="Alessandro Montanari" userId="0bf9b079-88e0-4b9d-8ddb-0359bfe602aa" providerId="ADAL" clId="{E35E6D7C-3221-41E0-8286-6B929FAF1C7E}" dt="2023-02-16T09:39:57.890" v="462" actId="164"/>
          <ac:picMkLst>
            <pc:docMk/>
            <pc:sldMk cId="3565505664" sldId="565"/>
            <ac:picMk id="11" creationId="{93C41DDC-043F-8C74-846D-74428EA07F17}"/>
          </ac:picMkLst>
        </pc:picChg>
        <pc:picChg chg="add mod">
          <ac:chgData name="Alessandro Montanari" userId="0bf9b079-88e0-4b9d-8ddb-0359bfe602aa" providerId="ADAL" clId="{E35E6D7C-3221-41E0-8286-6B929FAF1C7E}" dt="2023-02-16T09:58:44.621" v="509" actId="14100"/>
          <ac:picMkLst>
            <pc:docMk/>
            <pc:sldMk cId="3565505664" sldId="565"/>
            <ac:picMk id="16" creationId="{C11CF459-CA23-4ECF-AC1D-8E447ECB4EFE}"/>
          </ac:picMkLst>
        </pc:picChg>
        <pc:picChg chg="add mod">
          <ac:chgData name="Alessandro Montanari" userId="0bf9b079-88e0-4b9d-8ddb-0359bfe602aa" providerId="ADAL" clId="{E35E6D7C-3221-41E0-8286-6B929FAF1C7E}" dt="2023-02-16T09:59:09.079" v="515" actId="1076"/>
          <ac:picMkLst>
            <pc:docMk/>
            <pc:sldMk cId="3565505664" sldId="565"/>
            <ac:picMk id="17" creationId="{1BB1C2CD-A496-A485-2ABE-B58526CA6BDE}"/>
          </ac:picMkLst>
        </pc:picChg>
        <pc:cxnChg chg="add mod">
          <ac:chgData name="Alessandro Montanari" userId="0bf9b079-88e0-4b9d-8ddb-0359bfe602aa" providerId="ADAL" clId="{E35E6D7C-3221-41E0-8286-6B929FAF1C7E}" dt="2023-02-16T09:39:57.890" v="462" actId="164"/>
          <ac:cxnSpMkLst>
            <pc:docMk/>
            <pc:sldMk cId="3565505664" sldId="565"/>
            <ac:cxnSpMk id="12" creationId="{12AC16C7-4C01-11EA-E17D-915FE257CCB0}"/>
          </ac:cxnSpMkLst>
        </pc:cxnChg>
      </pc:sldChg>
      <pc:sldChg chg="modSp new mod">
        <pc:chgData name="Alessandro Montanari" userId="0bf9b079-88e0-4b9d-8ddb-0359bfe602aa" providerId="ADAL" clId="{E35E6D7C-3221-41E0-8286-6B929FAF1C7E}" dt="2023-02-17T12:07:35.553" v="2480" actId="20577"/>
        <pc:sldMkLst>
          <pc:docMk/>
          <pc:sldMk cId="3275423728" sldId="566"/>
        </pc:sldMkLst>
        <pc:spChg chg="mod">
          <ac:chgData name="Alessandro Montanari" userId="0bf9b079-88e0-4b9d-8ddb-0359bfe602aa" providerId="ADAL" clId="{E35E6D7C-3221-41E0-8286-6B929FAF1C7E}" dt="2023-02-17T11:35:10.665" v="1664" actId="20577"/>
          <ac:spMkLst>
            <pc:docMk/>
            <pc:sldMk cId="3275423728" sldId="566"/>
            <ac:spMk id="2" creationId="{B5AEFFCF-8EB6-412F-0FE3-71085F201B1F}"/>
          </ac:spMkLst>
        </pc:spChg>
        <pc:spChg chg="mod">
          <ac:chgData name="Alessandro Montanari" userId="0bf9b079-88e0-4b9d-8ddb-0359bfe602aa" providerId="ADAL" clId="{E35E6D7C-3221-41E0-8286-6B929FAF1C7E}" dt="2023-02-17T12:07:35.553" v="2480" actId="20577"/>
          <ac:spMkLst>
            <pc:docMk/>
            <pc:sldMk cId="3275423728" sldId="566"/>
            <ac:spMk id="3" creationId="{5CA86B2B-AE12-66B8-2B63-29902446B15A}"/>
          </ac:spMkLst>
        </pc:spChg>
      </pc:sldChg>
      <pc:sldChg chg="modSp new mod">
        <pc:chgData name="Alessandro Montanari" userId="0bf9b079-88e0-4b9d-8ddb-0359bfe602aa" providerId="ADAL" clId="{E35E6D7C-3221-41E0-8286-6B929FAF1C7E}" dt="2023-02-17T12:13:37.037" v="2639"/>
        <pc:sldMkLst>
          <pc:docMk/>
          <pc:sldMk cId="424482939" sldId="567"/>
        </pc:sldMkLst>
        <pc:spChg chg="mod">
          <ac:chgData name="Alessandro Montanari" userId="0bf9b079-88e0-4b9d-8ddb-0359bfe602aa" providerId="ADAL" clId="{E35E6D7C-3221-41E0-8286-6B929FAF1C7E}" dt="2023-02-17T11:35:56.698" v="1666"/>
          <ac:spMkLst>
            <pc:docMk/>
            <pc:sldMk cId="424482939" sldId="567"/>
            <ac:spMk id="2" creationId="{19369A22-EF45-233F-EEEE-84EAD1FBBCA1}"/>
          </ac:spMkLst>
        </pc:spChg>
        <pc:spChg chg="mod">
          <ac:chgData name="Alessandro Montanari" userId="0bf9b079-88e0-4b9d-8ddb-0359bfe602aa" providerId="ADAL" clId="{E35E6D7C-3221-41E0-8286-6B929FAF1C7E}" dt="2023-02-17T12:13:37.037" v="2639"/>
          <ac:spMkLst>
            <pc:docMk/>
            <pc:sldMk cId="424482939" sldId="567"/>
            <ac:spMk id="3" creationId="{992230C6-7872-72FA-2F0D-BF3DE1A819C4}"/>
          </ac:spMkLst>
        </pc:spChg>
      </pc:sldChg>
    </pc:docChg>
  </pc:docChgLst>
  <pc:docChgLst>
    <pc:chgData name="Alessandro Montanari" userId="0bf9b079-88e0-4b9d-8ddb-0359bfe602aa" providerId="ADAL" clId="{AD525E25-960C-4943-A601-4D8A509BDD67}"/>
    <pc:docChg chg="undo custSel addSld delSld modSld sldOrd">
      <pc:chgData name="Alessandro Montanari" userId="0bf9b079-88e0-4b9d-8ddb-0359bfe602aa" providerId="ADAL" clId="{AD525E25-960C-4943-A601-4D8A509BDD67}" dt="2023-02-14T09:11:00.975" v="1228" actId="47"/>
      <pc:docMkLst>
        <pc:docMk/>
      </pc:docMkLst>
      <pc:sldChg chg="modSp mod">
        <pc:chgData name="Alessandro Montanari" userId="0bf9b079-88e0-4b9d-8ddb-0359bfe602aa" providerId="ADAL" clId="{AD525E25-960C-4943-A601-4D8A509BDD67}" dt="2023-02-14T07:32:19.849" v="91" actId="20577"/>
        <pc:sldMkLst>
          <pc:docMk/>
          <pc:sldMk cId="1929326170" sldId="415"/>
        </pc:sldMkLst>
        <pc:spChg chg="mod">
          <ac:chgData name="Alessandro Montanari" userId="0bf9b079-88e0-4b9d-8ddb-0359bfe602aa" providerId="ADAL" clId="{AD525E25-960C-4943-A601-4D8A509BDD67}" dt="2023-02-14T07:32:05.582" v="84" actId="1076"/>
          <ac:spMkLst>
            <pc:docMk/>
            <pc:sldMk cId="1929326170" sldId="415"/>
            <ac:spMk id="4" creationId="{31E5D202-F293-479D-B69F-3D2795E1DE8C}"/>
          </ac:spMkLst>
        </pc:spChg>
        <pc:spChg chg="mod">
          <ac:chgData name="Alessandro Montanari" userId="0bf9b079-88e0-4b9d-8ddb-0359bfe602aa" providerId="ADAL" clId="{AD525E25-960C-4943-A601-4D8A509BDD67}" dt="2023-02-14T07:32:19.849" v="91" actId="20577"/>
          <ac:spMkLst>
            <pc:docMk/>
            <pc:sldMk cId="1929326170" sldId="415"/>
            <ac:spMk id="5" creationId="{834EAB4D-D8A0-4863-85C0-4EA7377A771D}"/>
          </ac:spMkLst>
        </pc:spChg>
        <pc:picChg chg="mod">
          <ac:chgData name="Alessandro Montanari" userId="0bf9b079-88e0-4b9d-8ddb-0359bfe602aa" providerId="ADAL" clId="{AD525E25-960C-4943-A601-4D8A509BDD67}" dt="2023-02-14T07:32:09.022" v="85" actId="1076"/>
          <ac:picMkLst>
            <pc:docMk/>
            <pc:sldMk cId="1929326170" sldId="415"/>
            <ac:picMk id="10" creationId="{828D4313-EAEA-E506-FD75-E34336557F6F}"/>
          </ac:picMkLst>
        </pc:picChg>
      </pc:sldChg>
      <pc:sldChg chg="modSp mod">
        <pc:chgData name="Alessandro Montanari" userId="0bf9b079-88e0-4b9d-8ddb-0359bfe602aa" providerId="ADAL" clId="{AD525E25-960C-4943-A601-4D8A509BDD67}" dt="2023-02-14T08:28:58.613" v="545" actId="20577"/>
        <pc:sldMkLst>
          <pc:docMk/>
          <pc:sldMk cId="271242723" sldId="516"/>
        </pc:sldMkLst>
        <pc:spChg chg="mod">
          <ac:chgData name="Alessandro Montanari" userId="0bf9b079-88e0-4b9d-8ddb-0359bfe602aa" providerId="ADAL" clId="{AD525E25-960C-4943-A601-4D8A509BDD67}" dt="2023-02-14T08:28:58.613" v="545" actId="20577"/>
          <ac:spMkLst>
            <pc:docMk/>
            <pc:sldMk cId="271242723" sldId="516"/>
            <ac:spMk id="2" creationId="{92C777A1-727C-B9AE-6F6D-C981BCD5184D}"/>
          </ac:spMkLst>
        </pc:spChg>
      </pc:sldChg>
      <pc:sldChg chg="modSp mod">
        <pc:chgData name="Alessandro Montanari" userId="0bf9b079-88e0-4b9d-8ddb-0359bfe602aa" providerId="ADAL" clId="{AD525E25-960C-4943-A601-4D8A509BDD67}" dt="2023-02-14T08:29:18.987" v="557" actId="20577"/>
        <pc:sldMkLst>
          <pc:docMk/>
          <pc:sldMk cId="2244804847" sldId="517"/>
        </pc:sldMkLst>
        <pc:spChg chg="mod">
          <ac:chgData name="Alessandro Montanari" userId="0bf9b079-88e0-4b9d-8ddb-0359bfe602aa" providerId="ADAL" clId="{AD525E25-960C-4943-A601-4D8A509BDD67}" dt="2023-02-14T08:29:18.987" v="557" actId="20577"/>
          <ac:spMkLst>
            <pc:docMk/>
            <pc:sldMk cId="2244804847" sldId="517"/>
            <ac:spMk id="2" creationId="{3DA6D801-6DE5-C52E-B9B0-1BB7E791896F}"/>
          </ac:spMkLst>
        </pc:spChg>
      </pc:sldChg>
      <pc:sldChg chg="modSp mod">
        <pc:chgData name="Alessandro Montanari" userId="0bf9b079-88e0-4b9d-8ddb-0359bfe602aa" providerId="ADAL" clId="{AD525E25-960C-4943-A601-4D8A509BDD67}" dt="2023-02-14T08:30:02.904" v="590" actId="20577"/>
        <pc:sldMkLst>
          <pc:docMk/>
          <pc:sldMk cId="3121993510" sldId="518"/>
        </pc:sldMkLst>
        <pc:spChg chg="mod">
          <ac:chgData name="Alessandro Montanari" userId="0bf9b079-88e0-4b9d-8ddb-0359bfe602aa" providerId="ADAL" clId="{AD525E25-960C-4943-A601-4D8A509BDD67}" dt="2023-02-14T08:30:02.904" v="590" actId="20577"/>
          <ac:spMkLst>
            <pc:docMk/>
            <pc:sldMk cId="3121993510" sldId="518"/>
            <ac:spMk id="2" creationId="{B7FFE08B-150F-2843-6D90-88599C697EFA}"/>
          </ac:spMkLst>
        </pc:spChg>
      </pc:sldChg>
      <pc:sldChg chg="modSp mod">
        <pc:chgData name="Alessandro Montanari" userId="0bf9b079-88e0-4b9d-8ddb-0359bfe602aa" providerId="ADAL" clId="{AD525E25-960C-4943-A601-4D8A509BDD67}" dt="2023-02-14T08:31:16.381" v="672" actId="20577"/>
        <pc:sldMkLst>
          <pc:docMk/>
          <pc:sldMk cId="3317614133" sldId="519"/>
        </pc:sldMkLst>
        <pc:spChg chg="mod">
          <ac:chgData name="Alessandro Montanari" userId="0bf9b079-88e0-4b9d-8ddb-0359bfe602aa" providerId="ADAL" clId="{AD525E25-960C-4943-A601-4D8A509BDD67}" dt="2023-02-14T08:31:16.381" v="672" actId="20577"/>
          <ac:spMkLst>
            <pc:docMk/>
            <pc:sldMk cId="3317614133" sldId="519"/>
            <ac:spMk id="2" creationId="{7923EAD2-9159-7717-C33B-EA97F46880D3}"/>
          </ac:spMkLst>
        </pc:spChg>
      </pc:sldChg>
      <pc:sldChg chg="modSp mod">
        <pc:chgData name="Alessandro Montanari" userId="0bf9b079-88e0-4b9d-8ddb-0359bfe602aa" providerId="ADAL" clId="{AD525E25-960C-4943-A601-4D8A509BDD67}" dt="2023-02-14T08:32:30.075" v="728" actId="20577"/>
        <pc:sldMkLst>
          <pc:docMk/>
          <pc:sldMk cId="3703708063" sldId="520"/>
        </pc:sldMkLst>
        <pc:spChg chg="mod">
          <ac:chgData name="Alessandro Montanari" userId="0bf9b079-88e0-4b9d-8ddb-0359bfe602aa" providerId="ADAL" clId="{AD525E25-960C-4943-A601-4D8A509BDD67}" dt="2023-02-14T08:32:30.075" v="728" actId="20577"/>
          <ac:spMkLst>
            <pc:docMk/>
            <pc:sldMk cId="3703708063" sldId="520"/>
            <ac:spMk id="2" creationId="{73758634-1FCD-BF53-B0ED-341EE6717E0B}"/>
          </ac:spMkLst>
        </pc:spChg>
      </pc:sldChg>
      <pc:sldChg chg="modSp mod">
        <pc:chgData name="Alessandro Montanari" userId="0bf9b079-88e0-4b9d-8ddb-0359bfe602aa" providerId="ADAL" clId="{AD525E25-960C-4943-A601-4D8A509BDD67}" dt="2023-02-14T08:32:36.802" v="737" actId="20577"/>
        <pc:sldMkLst>
          <pc:docMk/>
          <pc:sldMk cId="3971920412" sldId="521"/>
        </pc:sldMkLst>
        <pc:spChg chg="mod">
          <ac:chgData name="Alessandro Montanari" userId="0bf9b079-88e0-4b9d-8ddb-0359bfe602aa" providerId="ADAL" clId="{AD525E25-960C-4943-A601-4D8A509BDD67}" dt="2023-02-14T08:32:36.802" v="737" actId="20577"/>
          <ac:spMkLst>
            <pc:docMk/>
            <pc:sldMk cId="3971920412" sldId="521"/>
            <ac:spMk id="2" creationId="{BF5104D7-2C94-FF06-E676-563884B9165E}"/>
          </ac:spMkLst>
        </pc:spChg>
      </pc:sldChg>
      <pc:sldChg chg="modSp mod">
        <pc:chgData name="Alessandro Montanari" userId="0bf9b079-88e0-4b9d-8ddb-0359bfe602aa" providerId="ADAL" clId="{AD525E25-960C-4943-A601-4D8A509BDD67}" dt="2023-02-14T08:32:49.311" v="748" actId="20577"/>
        <pc:sldMkLst>
          <pc:docMk/>
          <pc:sldMk cId="4264184463" sldId="522"/>
        </pc:sldMkLst>
        <pc:spChg chg="mod">
          <ac:chgData name="Alessandro Montanari" userId="0bf9b079-88e0-4b9d-8ddb-0359bfe602aa" providerId="ADAL" clId="{AD525E25-960C-4943-A601-4D8A509BDD67}" dt="2023-02-14T08:32:49.311" v="748" actId="20577"/>
          <ac:spMkLst>
            <pc:docMk/>
            <pc:sldMk cId="4264184463" sldId="522"/>
            <ac:spMk id="2" creationId="{3C8FC21E-D893-336A-F190-8081E2202029}"/>
          </ac:spMkLst>
        </pc:spChg>
      </pc:sldChg>
      <pc:sldChg chg="modSp mod">
        <pc:chgData name="Alessandro Montanari" userId="0bf9b079-88e0-4b9d-8ddb-0359bfe602aa" providerId="ADAL" clId="{AD525E25-960C-4943-A601-4D8A509BDD67}" dt="2023-02-14T08:33:47.993" v="765" actId="20577"/>
        <pc:sldMkLst>
          <pc:docMk/>
          <pc:sldMk cId="204150595" sldId="523"/>
        </pc:sldMkLst>
        <pc:spChg chg="mod">
          <ac:chgData name="Alessandro Montanari" userId="0bf9b079-88e0-4b9d-8ddb-0359bfe602aa" providerId="ADAL" clId="{AD525E25-960C-4943-A601-4D8A509BDD67}" dt="2023-02-14T08:33:47.993" v="765" actId="20577"/>
          <ac:spMkLst>
            <pc:docMk/>
            <pc:sldMk cId="204150595" sldId="523"/>
            <ac:spMk id="2" creationId="{B6D9D64C-F127-F423-1BF4-1E9F6BD99EF2}"/>
          </ac:spMkLst>
        </pc:spChg>
      </pc:sldChg>
      <pc:sldChg chg="modSp mod">
        <pc:chgData name="Alessandro Montanari" userId="0bf9b079-88e0-4b9d-8ddb-0359bfe602aa" providerId="ADAL" clId="{AD525E25-960C-4943-A601-4D8A509BDD67}" dt="2023-02-14T08:35:18.268" v="780" actId="20577"/>
        <pc:sldMkLst>
          <pc:docMk/>
          <pc:sldMk cId="3852299796" sldId="524"/>
        </pc:sldMkLst>
        <pc:spChg chg="mod">
          <ac:chgData name="Alessandro Montanari" userId="0bf9b079-88e0-4b9d-8ddb-0359bfe602aa" providerId="ADAL" clId="{AD525E25-960C-4943-A601-4D8A509BDD67}" dt="2023-02-14T08:35:18.268" v="780" actId="20577"/>
          <ac:spMkLst>
            <pc:docMk/>
            <pc:sldMk cId="3852299796" sldId="524"/>
            <ac:spMk id="2" creationId="{4AE6F08C-CF21-E4D4-0CEB-C411A0F3DBC5}"/>
          </ac:spMkLst>
        </pc:spChg>
      </pc:sldChg>
      <pc:sldChg chg="modSp mod">
        <pc:chgData name="Alessandro Montanari" userId="0bf9b079-88e0-4b9d-8ddb-0359bfe602aa" providerId="ADAL" clId="{AD525E25-960C-4943-A601-4D8A509BDD67}" dt="2023-02-14T08:38:52.459" v="863" actId="20577"/>
        <pc:sldMkLst>
          <pc:docMk/>
          <pc:sldMk cId="1339261169" sldId="525"/>
        </pc:sldMkLst>
        <pc:spChg chg="mod">
          <ac:chgData name="Alessandro Montanari" userId="0bf9b079-88e0-4b9d-8ddb-0359bfe602aa" providerId="ADAL" clId="{AD525E25-960C-4943-A601-4D8A509BDD67}" dt="2023-02-14T08:38:52.459" v="863" actId="20577"/>
          <ac:spMkLst>
            <pc:docMk/>
            <pc:sldMk cId="1339261169" sldId="525"/>
            <ac:spMk id="2" creationId="{DDC29AEF-1097-5E7C-7284-76BE8DE8C862}"/>
          </ac:spMkLst>
        </pc:spChg>
      </pc:sldChg>
      <pc:sldChg chg="modSp mod">
        <pc:chgData name="Alessandro Montanari" userId="0bf9b079-88e0-4b9d-8ddb-0359bfe602aa" providerId="ADAL" clId="{AD525E25-960C-4943-A601-4D8A509BDD67}" dt="2023-02-14T08:40:55.068" v="919" actId="20577"/>
        <pc:sldMkLst>
          <pc:docMk/>
          <pc:sldMk cId="3806748427" sldId="526"/>
        </pc:sldMkLst>
        <pc:spChg chg="mod">
          <ac:chgData name="Alessandro Montanari" userId="0bf9b079-88e0-4b9d-8ddb-0359bfe602aa" providerId="ADAL" clId="{AD525E25-960C-4943-A601-4D8A509BDD67}" dt="2023-02-14T08:40:55.068" v="919" actId="20577"/>
          <ac:spMkLst>
            <pc:docMk/>
            <pc:sldMk cId="3806748427" sldId="526"/>
            <ac:spMk id="2" creationId="{DCAE0566-D1FE-AA84-E08D-6AD4BA5F3108}"/>
          </ac:spMkLst>
        </pc:spChg>
      </pc:sldChg>
      <pc:sldChg chg="del">
        <pc:chgData name="Alessandro Montanari" userId="0bf9b079-88e0-4b9d-8ddb-0359bfe602aa" providerId="ADAL" clId="{AD525E25-960C-4943-A601-4D8A509BDD67}" dt="2023-02-14T08:40:23.689" v="885" actId="47"/>
        <pc:sldMkLst>
          <pc:docMk/>
          <pc:sldMk cId="1336706706" sldId="527"/>
        </pc:sldMkLst>
      </pc:sldChg>
      <pc:sldChg chg="modSp mod">
        <pc:chgData name="Alessandro Montanari" userId="0bf9b079-88e0-4b9d-8ddb-0359bfe602aa" providerId="ADAL" clId="{AD525E25-960C-4943-A601-4D8A509BDD67}" dt="2023-02-14T08:38:27.370" v="828" actId="20577"/>
        <pc:sldMkLst>
          <pc:docMk/>
          <pc:sldMk cId="2411564461" sldId="530"/>
        </pc:sldMkLst>
        <pc:spChg chg="mod">
          <ac:chgData name="Alessandro Montanari" userId="0bf9b079-88e0-4b9d-8ddb-0359bfe602aa" providerId="ADAL" clId="{AD525E25-960C-4943-A601-4D8A509BDD67}" dt="2023-02-14T08:38:27.370" v="828" actId="20577"/>
          <ac:spMkLst>
            <pc:docMk/>
            <pc:sldMk cId="2411564461" sldId="530"/>
            <ac:spMk id="2" creationId="{89ABA432-A472-0F12-5242-3ED55A071141}"/>
          </ac:spMkLst>
        </pc:spChg>
      </pc:sldChg>
      <pc:sldChg chg="modSp mod">
        <pc:chgData name="Alessandro Montanari" userId="0bf9b079-88e0-4b9d-8ddb-0359bfe602aa" providerId="ADAL" clId="{AD525E25-960C-4943-A601-4D8A509BDD67}" dt="2023-02-14T08:40:39.912" v="902" actId="20577"/>
        <pc:sldMkLst>
          <pc:docMk/>
          <pc:sldMk cId="3644019721" sldId="531"/>
        </pc:sldMkLst>
        <pc:spChg chg="mod">
          <ac:chgData name="Alessandro Montanari" userId="0bf9b079-88e0-4b9d-8ddb-0359bfe602aa" providerId="ADAL" clId="{AD525E25-960C-4943-A601-4D8A509BDD67}" dt="2023-02-14T08:40:39.912" v="902" actId="20577"/>
          <ac:spMkLst>
            <pc:docMk/>
            <pc:sldMk cId="3644019721" sldId="531"/>
            <ac:spMk id="2" creationId="{E74A1C10-02FD-505B-9E1B-9F26EC29E060}"/>
          </ac:spMkLst>
        </pc:spChg>
      </pc:sldChg>
      <pc:sldChg chg="modSp mod">
        <pc:chgData name="Alessandro Montanari" userId="0bf9b079-88e0-4b9d-8ddb-0359bfe602aa" providerId="ADAL" clId="{AD525E25-960C-4943-A601-4D8A509BDD67}" dt="2023-02-14T08:39:50.982" v="884" actId="20577"/>
        <pc:sldMkLst>
          <pc:docMk/>
          <pc:sldMk cId="1897077473" sldId="532"/>
        </pc:sldMkLst>
        <pc:spChg chg="mod">
          <ac:chgData name="Alessandro Montanari" userId="0bf9b079-88e0-4b9d-8ddb-0359bfe602aa" providerId="ADAL" clId="{AD525E25-960C-4943-A601-4D8A509BDD67}" dt="2023-02-14T08:39:50.982" v="884" actId="20577"/>
          <ac:spMkLst>
            <pc:docMk/>
            <pc:sldMk cId="1897077473" sldId="532"/>
            <ac:spMk id="2" creationId="{BB2F48C8-DF65-0581-BAF7-5C151D213954}"/>
          </ac:spMkLst>
        </pc:spChg>
      </pc:sldChg>
      <pc:sldChg chg="modSp mod">
        <pc:chgData name="Alessandro Montanari" userId="0bf9b079-88e0-4b9d-8ddb-0359bfe602aa" providerId="ADAL" clId="{AD525E25-960C-4943-A601-4D8A509BDD67}" dt="2023-02-14T08:35:50.092" v="797" actId="20577"/>
        <pc:sldMkLst>
          <pc:docMk/>
          <pc:sldMk cId="45680813" sldId="533"/>
        </pc:sldMkLst>
        <pc:spChg chg="mod">
          <ac:chgData name="Alessandro Montanari" userId="0bf9b079-88e0-4b9d-8ddb-0359bfe602aa" providerId="ADAL" clId="{AD525E25-960C-4943-A601-4D8A509BDD67}" dt="2023-02-14T08:35:50.092" v="797" actId="20577"/>
          <ac:spMkLst>
            <pc:docMk/>
            <pc:sldMk cId="45680813" sldId="533"/>
            <ac:spMk id="2" creationId="{F61F9A58-B5E4-50F1-8C54-767CE22BBCB8}"/>
          </ac:spMkLst>
        </pc:spChg>
      </pc:sldChg>
      <pc:sldChg chg="modSp mod">
        <pc:chgData name="Alessandro Montanari" userId="0bf9b079-88e0-4b9d-8ddb-0359bfe602aa" providerId="ADAL" clId="{AD525E25-960C-4943-A601-4D8A509BDD67}" dt="2023-02-14T08:36:18.543" v="813" actId="20577"/>
        <pc:sldMkLst>
          <pc:docMk/>
          <pc:sldMk cId="88302386" sldId="534"/>
        </pc:sldMkLst>
        <pc:spChg chg="mod">
          <ac:chgData name="Alessandro Montanari" userId="0bf9b079-88e0-4b9d-8ddb-0359bfe602aa" providerId="ADAL" clId="{AD525E25-960C-4943-A601-4D8A509BDD67}" dt="2023-02-14T08:36:18.543" v="813" actId="20577"/>
          <ac:spMkLst>
            <pc:docMk/>
            <pc:sldMk cId="88302386" sldId="534"/>
            <ac:spMk id="2" creationId="{D9538402-C871-7B8E-DA76-47DA92CC9239}"/>
          </ac:spMkLst>
        </pc:spChg>
      </pc:sldChg>
      <pc:sldChg chg="modSp mod">
        <pc:chgData name="Alessandro Montanari" userId="0bf9b079-88e0-4b9d-8ddb-0359bfe602aa" providerId="ADAL" clId="{AD525E25-960C-4943-A601-4D8A509BDD67}" dt="2023-02-14T08:41:17.962" v="957" actId="20577"/>
        <pc:sldMkLst>
          <pc:docMk/>
          <pc:sldMk cId="3642531486" sldId="535"/>
        </pc:sldMkLst>
        <pc:spChg chg="mod">
          <ac:chgData name="Alessandro Montanari" userId="0bf9b079-88e0-4b9d-8ddb-0359bfe602aa" providerId="ADAL" clId="{AD525E25-960C-4943-A601-4D8A509BDD67}" dt="2023-02-14T08:41:17.962" v="957" actId="20577"/>
          <ac:spMkLst>
            <pc:docMk/>
            <pc:sldMk cId="3642531486" sldId="535"/>
            <ac:spMk id="2" creationId="{42BF8E1E-2792-5AE3-7A0C-B13FB8117C03}"/>
          </ac:spMkLst>
        </pc:spChg>
      </pc:sldChg>
      <pc:sldChg chg="modSp mod">
        <pc:chgData name="Alessandro Montanari" userId="0bf9b079-88e0-4b9d-8ddb-0359bfe602aa" providerId="ADAL" clId="{AD525E25-960C-4943-A601-4D8A509BDD67}" dt="2023-02-14T07:33:19.661" v="109" actId="20577"/>
        <pc:sldMkLst>
          <pc:docMk/>
          <pc:sldMk cId="1010221052" sldId="536"/>
        </pc:sldMkLst>
        <pc:spChg chg="mod">
          <ac:chgData name="Alessandro Montanari" userId="0bf9b079-88e0-4b9d-8ddb-0359bfe602aa" providerId="ADAL" clId="{AD525E25-960C-4943-A601-4D8A509BDD67}" dt="2023-02-14T07:33:19.661" v="109" actId="20577"/>
          <ac:spMkLst>
            <pc:docMk/>
            <pc:sldMk cId="1010221052" sldId="536"/>
            <ac:spMk id="2" creationId="{4DD6EB11-7BBD-863C-B953-2FC7ECE97E44}"/>
          </ac:spMkLst>
        </pc:spChg>
      </pc:sldChg>
      <pc:sldChg chg="modSp mod">
        <pc:chgData name="Alessandro Montanari" userId="0bf9b079-88e0-4b9d-8ddb-0359bfe602aa" providerId="ADAL" clId="{AD525E25-960C-4943-A601-4D8A509BDD67}" dt="2023-02-14T07:34:56.783" v="149" actId="20577"/>
        <pc:sldMkLst>
          <pc:docMk/>
          <pc:sldMk cId="1968977334" sldId="537"/>
        </pc:sldMkLst>
        <pc:spChg chg="mod">
          <ac:chgData name="Alessandro Montanari" userId="0bf9b079-88e0-4b9d-8ddb-0359bfe602aa" providerId="ADAL" clId="{AD525E25-960C-4943-A601-4D8A509BDD67}" dt="2023-02-14T07:34:56.783" v="149" actId="20577"/>
          <ac:spMkLst>
            <pc:docMk/>
            <pc:sldMk cId="1968977334" sldId="537"/>
            <ac:spMk id="2" creationId="{0E8FF60C-B5E7-13C6-E0AB-69F92E3168D3}"/>
          </ac:spMkLst>
        </pc:spChg>
      </pc:sldChg>
      <pc:sldChg chg="modSp mod">
        <pc:chgData name="Alessandro Montanari" userId="0bf9b079-88e0-4b9d-8ddb-0359bfe602aa" providerId="ADAL" clId="{AD525E25-960C-4943-A601-4D8A509BDD67}" dt="2023-02-14T07:33:51.535" v="145" actId="20577"/>
        <pc:sldMkLst>
          <pc:docMk/>
          <pc:sldMk cId="2672798063" sldId="538"/>
        </pc:sldMkLst>
        <pc:spChg chg="mod">
          <ac:chgData name="Alessandro Montanari" userId="0bf9b079-88e0-4b9d-8ddb-0359bfe602aa" providerId="ADAL" clId="{AD525E25-960C-4943-A601-4D8A509BDD67}" dt="2023-02-14T07:33:51.535" v="145" actId="20577"/>
          <ac:spMkLst>
            <pc:docMk/>
            <pc:sldMk cId="2672798063" sldId="538"/>
            <ac:spMk id="2" creationId="{802E041D-4619-401F-37D2-94A2F960B51A}"/>
          </ac:spMkLst>
        </pc:spChg>
      </pc:sldChg>
      <pc:sldChg chg="modSp mod">
        <pc:chgData name="Alessandro Montanari" userId="0bf9b079-88e0-4b9d-8ddb-0359bfe602aa" providerId="ADAL" clId="{AD525E25-960C-4943-A601-4D8A509BDD67}" dt="2023-02-14T07:37:36.559" v="176"/>
        <pc:sldMkLst>
          <pc:docMk/>
          <pc:sldMk cId="1298348639" sldId="539"/>
        </pc:sldMkLst>
        <pc:spChg chg="mod">
          <ac:chgData name="Alessandro Montanari" userId="0bf9b079-88e0-4b9d-8ddb-0359bfe602aa" providerId="ADAL" clId="{AD525E25-960C-4943-A601-4D8A509BDD67}" dt="2023-02-14T07:35:33.624" v="175" actId="20577"/>
          <ac:spMkLst>
            <pc:docMk/>
            <pc:sldMk cId="1298348639" sldId="539"/>
            <ac:spMk id="2" creationId="{57DEBE3E-CCF0-4B8E-8B86-B2D1E46F1785}"/>
          </ac:spMkLst>
        </pc:spChg>
        <pc:spChg chg="mod">
          <ac:chgData name="Alessandro Montanari" userId="0bf9b079-88e0-4b9d-8ddb-0359bfe602aa" providerId="ADAL" clId="{AD525E25-960C-4943-A601-4D8A509BDD67}" dt="2023-02-14T07:37:36.559" v="176"/>
          <ac:spMkLst>
            <pc:docMk/>
            <pc:sldMk cId="1298348639" sldId="539"/>
            <ac:spMk id="3" creationId="{33A1FB72-1576-6EE8-8478-30AC8904BBC6}"/>
          </ac:spMkLst>
        </pc:spChg>
      </pc:sldChg>
      <pc:sldChg chg="del">
        <pc:chgData name="Alessandro Montanari" userId="0bf9b079-88e0-4b9d-8ddb-0359bfe602aa" providerId="ADAL" clId="{AD525E25-960C-4943-A601-4D8A509BDD67}" dt="2023-02-14T08:22:01.543" v="382" actId="47"/>
        <pc:sldMkLst>
          <pc:docMk/>
          <pc:sldMk cId="2487030070" sldId="540"/>
        </pc:sldMkLst>
      </pc:sldChg>
      <pc:sldChg chg="del">
        <pc:chgData name="Alessandro Montanari" userId="0bf9b079-88e0-4b9d-8ddb-0359bfe602aa" providerId="ADAL" clId="{AD525E25-960C-4943-A601-4D8A509BDD67}" dt="2023-02-14T08:22:01.104" v="381" actId="47"/>
        <pc:sldMkLst>
          <pc:docMk/>
          <pc:sldMk cId="1584976864" sldId="541"/>
        </pc:sldMkLst>
      </pc:sldChg>
      <pc:sldChg chg="del">
        <pc:chgData name="Alessandro Montanari" userId="0bf9b079-88e0-4b9d-8ddb-0359bfe602aa" providerId="ADAL" clId="{AD525E25-960C-4943-A601-4D8A509BDD67}" dt="2023-02-14T08:22:00.663" v="380" actId="47"/>
        <pc:sldMkLst>
          <pc:docMk/>
          <pc:sldMk cId="1237892533" sldId="542"/>
        </pc:sldMkLst>
      </pc:sldChg>
      <pc:sldChg chg="del">
        <pc:chgData name="Alessandro Montanari" userId="0bf9b079-88e0-4b9d-8ddb-0359bfe602aa" providerId="ADAL" clId="{AD525E25-960C-4943-A601-4D8A509BDD67}" dt="2023-02-14T08:22:00.108" v="379" actId="47"/>
        <pc:sldMkLst>
          <pc:docMk/>
          <pc:sldMk cId="3459582231" sldId="543"/>
        </pc:sldMkLst>
      </pc:sldChg>
      <pc:sldChg chg="addSp delSp modSp new mod">
        <pc:chgData name="Alessandro Montanari" userId="0bf9b079-88e0-4b9d-8ddb-0359bfe602aa" providerId="ADAL" clId="{AD525E25-960C-4943-A601-4D8A509BDD67}" dt="2023-02-14T07:29:42.555" v="42" actId="20577"/>
        <pc:sldMkLst>
          <pc:docMk/>
          <pc:sldMk cId="581336562" sldId="544"/>
        </pc:sldMkLst>
        <pc:spChg chg="mod">
          <ac:chgData name="Alessandro Montanari" userId="0bf9b079-88e0-4b9d-8ddb-0359bfe602aa" providerId="ADAL" clId="{AD525E25-960C-4943-A601-4D8A509BDD67}" dt="2023-02-14T07:29:42.555" v="42" actId="20577"/>
          <ac:spMkLst>
            <pc:docMk/>
            <pc:sldMk cId="581336562" sldId="544"/>
            <ac:spMk id="2" creationId="{E00D5B5B-24AD-1882-EE65-A467537E0C21}"/>
          </ac:spMkLst>
        </pc:spChg>
        <pc:spChg chg="del">
          <ac:chgData name="Alessandro Montanari" userId="0bf9b079-88e0-4b9d-8ddb-0359bfe602aa" providerId="ADAL" clId="{AD525E25-960C-4943-A601-4D8A509BDD67}" dt="2023-02-14T07:28:19.761" v="1" actId="478"/>
          <ac:spMkLst>
            <pc:docMk/>
            <pc:sldMk cId="581336562" sldId="544"/>
            <ac:spMk id="3" creationId="{C4AB19C2-1147-4EB9-5E01-90D26FE02FC8}"/>
          </ac:spMkLst>
        </pc:spChg>
        <pc:spChg chg="add del">
          <ac:chgData name="Alessandro Montanari" userId="0bf9b079-88e0-4b9d-8ddb-0359bfe602aa" providerId="ADAL" clId="{AD525E25-960C-4943-A601-4D8A509BDD67}" dt="2023-02-14T07:28:32.251" v="3" actId="478"/>
          <ac:spMkLst>
            <pc:docMk/>
            <pc:sldMk cId="581336562" sldId="544"/>
            <ac:spMk id="8" creationId="{0B4FC947-7F7B-B3BD-22D2-5AE3AF11117C}"/>
          </ac:spMkLst>
        </pc:spChg>
        <pc:spChg chg="add del mod">
          <ac:chgData name="Alessandro Montanari" userId="0bf9b079-88e0-4b9d-8ddb-0359bfe602aa" providerId="ADAL" clId="{AD525E25-960C-4943-A601-4D8A509BDD67}" dt="2023-02-14T07:29:02.564" v="7" actId="478"/>
          <ac:spMkLst>
            <pc:docMk/>
            <pc:sldMk cId="581336562" sldId="544"/>
            <ac:spMk id="11" creationId="{98C153B2-41C5-CD4A-706D-3A1664159F72}"/>
          </ac:spMkLst>
        </pc:spChg>
        <pc:spChg chg="add mod">
          <ac:chgData name="Alessandro Montanari" userId="0bf9b079-88e0-4b9d-8ddb-0359bfe602aa" providerId="ADAL" clId="{AD525E25-960C-4943-A601-4D8A509BDD67}" dt="2023-02-14T07:28:50.919" v="6" actId="1076"/>
          <ac:spMkLst>
            <pc:docMk/>
            <pc:sldMk cId="581336562" sldId="544"/>
            <ac:spMk id="12" creationId="{072129D4-E47B-A7E5-FFE3-1282C4D92E64}"/>
          </ac:spMkLst>
        </pc:spChg>
        <pc:picChg chg="add mod">
          <ac:chgData name="Alessandro Montanari" userId="0bf9b079-88e0-4b9d-8ddb-0359bfe602aa" providerId="ADAL" clId="{AD525E25-960C-4943-A601-4D8A509BDD67}" dt="2023-02-14T07:28:50.919" v="6" actId="1076"/>
          <ac:picMkLst>
            <pc:docMk/>
            <pc:sldMk cId="581336562" sldId="544"/>
            <ac:picMk id="9" creationId="{FA44C2AD-BC97-AEBC-7CDF-2335AD19478F}"/>
          </ac:picMkLst>
        </pc:picChg>
        <pc:picChg chg="add mod">
          <ac:chgData name="Alessandro Montanari" userId="0bf9b079-88e0-4b9d-8ddb-0359bfe602aa" providerId="ADAL" clId="{AD525E25-960C-4943-A601-4D8A509BDD67}" dt="2023-02-14T07:28:50.919" v="6" actId="1076"/>
          <ac:picMkLst>
            <pc:docMk/>
            <pc:sldMk cId="581336562" sldId="544"/>
            <ac:picMk id="10" creationId="{BA14869E-503F-FACA-D6D1-86B67C8DA99E}"/>
          </ac:picMkLst>
        </pc:picChg>
        <pc:picChg chg="add mod">
          <ac:chgData name="Alessandro Montanari" userId="0bf9b079-88e0-4b9d-8ddb-0359bfe602aa" providerId="ADAL" clId="{AD525E25-960C-4943-A601-4D8A509BDD67}" dt="2023-02-14T07:28:50.919" v="6" actId="1076"/>
          <ac:picMkLst>
            <pc:docMk/>
            <pc:sldMk cId="581336562" sldId="544"/>
            <ac:picMk id="13" creationId="{A254666C-4B7B-8A7B-9DF1-D40919C61ABE}"/>
          </ac:picMkLst>
        </pc:picChg>
      </pc:sldChg>
      <pc:sldChg chg="addSp modSp new mod ord">
        <pc:chgData name="Alessandro Montanari" userId="0bf9b079-88e0-4b9d-8ddb-0359bfe602aa" providerId="ADAL" clId="{AD525E25-960C-4943-A601-4D8A509BDD67}" dt="2023-02-14T08:27:52.750" v="502" actId="255"/>
        <pc:sldMkLst>
          <pc:docMk/>
          <pc:sldMk cId="1531901865" sldId="545"/>
        </pc:sldMkLst>
        <pc:spChg chg="mod">
          <ac:chgData name="Alessandro Montanari" userId="0bf9b079-88e0-4b9d-8ddb-0359bfe602aa" providerId="ADAL" clId="{AD525E25-960C-4943-A601-4D8A509BDD67}" dt="2023-02-14T08:26:33.785" v="405" actId="1076"/>
          <ac:spMkLst>
            <pc:docMk/>
            <pc:sldMk cId="1531901865" sldId="545"/>
            <ac:spMk id="2" creationId="{7D97832A-72D0-E1F6-85F0-E16D93DA65B2}"/>
          </ac:spMkLst>
        </pc:spChg>
        <pc:spChg chg="mod">
          <ac:chgData name="Alessandro Montanari" userId="0bf9b079-88e0-4b9d-8ddb-0359bfe602aa" providerId="ADAL" clId="{AD525E25-960C-4943-A601-4D8A509BDD67}" dt="2023-02-14T08:26:43.682" v="407" actId="1076"/>
          <ac:spMkLst>
            <pc:docMk/>
            <pc:sldMk cId="1531901865" sldId="545"/>
            <ac:spMk id="3" creationId="{07E1D6BF-691F-5C84-93E4-4F883F179F03}"/>
          </ac:spMkLst>
        </pc:spChg>
        <pc:spChg chg="add mod">
          <ac:chgData name="Alessandro Montanari" userId="0bf9b079-88e0-4b9d-8ddb-0359bfe602aa" providerId="ADAL" clId="{AD525E25-960C-4943-A601-4D8A509BDD67}" dt="2023-02-14T08:27:52.750" v="502" actId="255"/>
          <ac:spMkLst>
            <pc:docMk/>
            <pc:sldMk cId="1531901865" sldId="545"/>
            <ac:spMk id="7" creationId="{9D96D3EA-E05E-9347-5B03-931B46223B57}"/>
          </ac:spMkLst>
        </pc:spChg>
      </pc:sldChg>
      <pc:sldChg chg="modSp new mod">
        <pc:chgData name="Alessandro Montanari" userId="0bf9b079-88e0-4b9d-8ddb-0359bfe602aa" providerId="ADAL" clId="{AD525E25-960C-4943-A601-4D8A509BDD67}" dt="2023-02-14T08:26:15.910" v="404" actId="20577"/>
        <pc:sldMkLst>
          <pc:docMk/>
          <pc:sldMk cId="3211479686" sldId="546"/>
        </pc:sldMkLst>
        <pc:spChg chg="mod">
          <ac:chgData name="Alessandro Montanari" userId="0bf9b079-88e0-4b9d-8ddb-0359bfe602aa" providerId="ADAL" clId="{AD525E25-960C-4943-A601-4D8A509BDD67}" dt="2023-02-14T08:26:15.910" v="404" actId="20577"/>
          <ac:spMkLst>
            <pc:docMk/>
            <pc:sldMk cId="3211479686" sldId="546"/>
            <ac:spMk id="2" creationId="{E67CF062-10D7-0055-1821-E48B8FE31116}"/>
          </ac:spMkLst>
        </pc:spChg>
        <pc:spChg chg="mod">
          <ac:chgData name="Alessandro Montanari" userId="0bf9b079-88e0-4b9d-8ddb-0359bfe602aa" providerId="ADAL" clId="{AD525E25-960C-4943-A601-4D8A509BDD67}" dt="2023-02-14T07:39:05.954" v="178"/>
          <ac:spMkLst>
            <pc:docMk/>
            <pc:sldMk cId="3211479686" sldId="546"/>
            <ac:spMk id="3" creationId="{9B63CDBD-E778-867F-0963-D2C7B9C84EB2}"/>
          </ac:spMkLst>
        </pc:spChg>
      </pc:sldChg>
      <pc:sldChg chg="addSp delSp modSp new mod">
        <pc:chgData name="Alessandro Montanari" userId="0bf9b079-88e0-4b9d-8ddb-0359bfe602aa" providerId="ADAL" clId="{AD525E25-960C-4943-A601-4D8A509BDD67}" dt="2023-02-14T08:04:40.443" v="237" actId="20577"/>
        <pc:sldMkLst>
          <pc:docMk/>
          <pc:sldMk cId="509801215" sldId="547"/>
        </pc:sldMkLst>
        <pc:spChg chg="mod">
          <ac:chgData name="Alessandro Montanari" userId="0bf9b079-88e0-4b9d-8ddb-0359bfe602aa" providerId="ADAL" clId="{AD525E25-960C-4943-A601-4D8A509BDD67}" dt="2023-02-14T08:04:40.443" v="237" actId="20577"/>
          <ac:spMkLst>
            <pc:docMk/>
            <pc:sldMk cId="509801215" sldId="547"/>
            <ac:spMk id="2" creationId="{C32C9CBE-367E-DF8C-6302-AEAF8C33BFE3}"/>
          </ac:spMkLst>
        </pc:spChg>
        <pc:spChg chg="del">
          <ac:chgData name="Alessandro Montanari" userId="0bf9b079-88e0-4b9d-8ddb-0359bfe602aa" providerId="ADAL" clId="{AD525E25-960C-4943-A601-4D8A509BDD67}" dt="2023-02-14T08:04:01.662" v="197"/>
          <ac:spMkLst>
            <pc:docMk/>
            <pc:sldMk cId="509801215" sldId="547"/>
            <ac:spMk id="3" creationId="{707ECDED-69D4-4E26-A53C-997D806C7915}"/>
          </ac:spMkLst>
        </pc:spChg>
        <pc:picChg chg="add mod">
          <ac:chgData name="Alessandro Montanari" userId="0bf9b079-88e0-4b9d-8ddb-0359bfe602aa" providerId="ADAL" clId="{AD525E25-960C-4943-A601-4D8A509BDD67}" dt="2023-02-14T08:04:03.565" v="198" actId="1076"/>
          <ac:picMkLst>
            <pc:docMk/>
            <pc:sldMk cId="509801215" sldId="547"/>
            <ac:picMk id="7" creationId="{0F88361E-F278-4468-B8A6-E5F2348E9862}"/>
          </ac:picMkLst>
        </pc:picChg>
      </pc:sldChg>
      <pc:sldChg chg="addSp delSp modSp new mod">
        <pc:chgData name="Alessandro Montanari" userId="0bf9b079-88e0-4b9d-8ddb-0359bfe602aa" providerId="ADAL" clId="{AD525E25-960C-4943-A601-4D8A509BDD67}" dt="2023-02-14T08:05:21.018" v="262"/>
        <pc:sldMkLst>
          <pc:docMk/>
          <pc:sldMk cId="3680416162" sldId="548"/>
        </pc:sldMkLst>
        <pc:spChg chg="mod">
          <ac:chgData name="Alessandro Montanari" userId="0bf9b079-88e0-4b9d-8ddb-0359bfe602aa" providerId="ADAL" clId="{AD525E25-960C-4943-A601-4D8A509BDD67}" dt="2023-02-14T08:05:09.145" v="261" actId="20577"/>
          <ac:spMkLst>
            <pc:docMk/>
            <pc:sldMk cId="3680416162" sldId="548"/>
            <ac:spMk id="2" creationId="{F5844AFE-0BA9-43E3-B8BB-60B8CA98D06C}"/>
          </ac:spMkLst>
        </pc:spChg>
        <pc:spChg chg="del">
          <ac:chgData name="Alessandro Montanari" userId="0bf9b079-88e0-4b9d-8ddb-0359bfe602aa" providerId="ADAL" clId="{AD525E25-960C-4943-A601-4D8A509BDD67}" dt="2023-02-14T08:05:21.018" v="262"/>
          <ac:spMkLst>
            <pc:docMk/>
            <pc:sldMk cId="3680416162" sldId="548"/>
            <ac:spMk id="3" creationId="{13E23A9F-EF87-4CE7-106C-A7D85FD48866}"/>
          </ac:spMkLst>
        </pc:spChg>
        <pc:picChg chg="add mod">
          <ac:chgData name="Alessandro Montanari" userId="0bf9b079-88e0-4b9d-8ddb-0359bfe602aa" providerId="ADAL" clId="{AD525E25-960C-4943-A601-4D8A509BDD67}" dt="2023-02-14T08:05:21.018" v="262"/>
          <ac:picMkLst>
            <pc:docMk/>
            <pc:sldMk cId="3680416162" sldId="548"/>
            <ac:picMk id="7" creationId="{413065A8-C826-0814-7434-2412033A4910}"/>
          </ac:picMkLst>
        </pc:picChg>
      </pc:sldChg>
      <pc:sldChg chg="addSp delSp modSp new mod">
        <pc:chgData name="Alessandro Montanari" userId="0bf9b079-88e0-4b9d-8ddb-0359bfe602aa" providerId="ADAL" clId="{AD525E25-960C-4943-A601-4D8A509BDD67}" dt="2023-02-14T08:05:58.844" v="281"/>
        <pc:sldMkLst>
          <pc:docMk/>
          <pc:sldMk cId="2384568738" sldId="549"/>
        </pc:sldMkLst>
        <pc:spChg chg="mod">
          <ac:chgData name="Alessandro Montanari" userId="0bf9b079-88e0-4b9d-8ddb-0359bfe602aa" providerId="ADAL" clId="{AD525E25-960C-4943-A601-4D8A509BDD67}" dt="2023-02-14T08:05:47.588" v="280" actId="20577"/>
          <ac:spMkLst>
            <pc:docMk/>
            <pc:sldMk cId="2384568738" sldId="549"/>
            <ac:spMk id="2" creationId="{ECF5D6F4-2617-2DE9-66FE-7609F33B2583}"/>
          </ac:spMkLst>
        </pc:spChg>
        <pc:spChg chg="del">
          <ac:chgData name="Alessandro Montanari" userId="0bf9b079-88e0-4b9d-8ddb-0359bfe602aa" providerId="ADAL" clId="{AD525E25-960C-4943-A601-4D8A509BDD67}" dt="2023-02-14T08:05:58.844" v="281"/>
          <ac:spMkLst>
            <pc:docMk/>
            <pc:sldMk cId="2384568738" sldId="549"/>
            <ac:spMk id="3" creationId="{5D9BF8FE-78C7-2AC5-BB4B-34D238AADAD9}"/>
          </ac:spMkLst>
        </pc:spChg>
        <pc:picChg chg="add mod">
          <ac:chgData name="Alessandro Montanari" userId="0bf9b079-88e0-4b9d-8ddb-0359bfe602aa" providerId="ADAL" clId="{AD525E25-960C-4943-A601-4D8A509BDD67}" dt="2023-02-14T08:05:58.844" v="281"/>
          <ac:picMkLst>
            <pc:docMk/>
            <pc:sldMk cId="2384568738" sldId="549"/>
            <ac:picMk id="7" creationId="{5C14469A-4B34-43F9-89F2-6C30A938FF30}"/>
          </ac:picMkLst>
        </pc:picChg>
      </pc:sldChg>
      <pc:sldChg chg="addSp delSp modSp new mod">
        <pc:chgData name="Alessandro Montanari" userId="0bf9b079-88e0-4b9d-8ddb-0359bfe602aa" providerId="ADAL" clId="{AD525E25-960C-4943-A601-4D8A509BDD67}" dt="2023-02-14T08:08:51.940" v="304" actId="1076"/>
        <pc:sldMkLst>
          <pc:docMk/>
          <pc:sldMk cId="1908447390" sldId="550"/>
        </pc:sldMkLst>
        <pc:spChg chg="mod">
          <ac:chgData name="Alessandro Montanari" userId="0bf9b079-88e0-4b9d-8ddb-0359bfe602aa" providerId="ADAL" clId="{AD525E25-960C-4943-A601-4D8A509BDD67}" dt="2023-02-14T08:06:38.898" v="296" actId="20577"/>
          <ac:spMkLst>
            <pc:docMk/>
            <pc:sldMk cId="1908447390" sldId="550"/>
            <ac:spMk id="2" creationId="{6333E851-70B3-F82A-4CCE-511F3336EE94}"/>
          </ac:spMkLst>
        </pc:spChg>
        <pc:spChg chg="del">
          <ac:chgData name="Alessandro Montanari" userId="0bf9b079-88e0-4b9d-8ddb-0359bfe602aa" providerId="ADAL" clId="{AD525E25-960C-4943-A601-4D8A509BDD67}" dt="2023-02-14T08:06:30.525" v="282"/>
          <ac:spMkLst>
            <pc:docMk/>
            <pc:sldMk cId="1908447390" sldId="550"/>
            <ac:spMk id="3" creationId="{4E985275-8D38-9DFA-8FE1-F1B9B20B7E94}"/>
          </ac:spMkLst>
        </pc:spChg>
        <pc:spChg chg="add del mod">
          <ac:chgData name="Alessandro Montanari" userId="0bf9b079-88e0-4b9d-8ddb-0359bfe602aa" providerId="ADAL" clId="{AD525E25-960C-4943-A601-4D8A509BDD67}" dt="2023-02-14T08:07:39.971" v="301" actId="478"/>
          <ac:spMkLst>
            <pc:docMk/>
            <pc:sldMk cId="1908447390" sldId="550"/>
            <ac:spMk id="10" creationId="{54855D6F-1685-D281-71EB-87DC0CE3FA65}"/>
          </ac:spMkLst>
        </pc:spChg>
        <pc:picChg chg="add del mod">
          <ac:chgData name="Alessandro Montanari" userId="0bf9b079-88e0-4b9d-8ddb-0359bfe602aa" providerId="ADAL" clId="{AD525E25-960C-4943-A601-4D8A509BDD67}" dt="2023-02-14T08:07:32.025" v="299" actId="478"/>
          <ac:picMkLst>
            <pc:docMk/>
            <pc:sldMk cId="1908447390" sldId="550"/>
            <ac:picMk id="7" creationId="{58DEAF51-5B54-A266-C9DA-66BCFB812753}"/>
          </ac:picMkLst>
        </pc:picChg>
        <pc:picChg chg="add del mod">
          <ac:chgData name="Alessandro Montanari" userId="0bf9b079-88e0-4b9d-8ddb-0359bfe602aa" providerId="ADAL" clId="{AD525E25-960C-4943-A601-4D8A509BDD67}" dt="2023-02-14T08:07:42.039" v="302" actId="478"/>
          <ac:picMkLst>
            <pc:docMk/>
            <pc:sldMk cId="1908447390" sldId="550"/>
            <ac:picMk id="8" creationId="{9B77F301-80E8-D04B-19C3-895DD4094B3A}"/>
          </ac:picMkLst>
        </pc:picChg>
        <pc:picChg chg="add mod">
          <ac:chgData name="Alessandro Montanari" userId="0bf9b079-88e0-4b9d-8ddb-0359bfe602aa" providerId="ADAL" clId="{AD525E25-960C-4943-A601-4D8A509BDD67}" dt="2023-02-14T08:08:51.940" v="304" actId="1076"/>
          <ac:picMkLst>
            <pc:docMk/>
            <pc:sldMk cId="1908447390" sldId="550"/>
            <ac:picMk id="11" creationId="{47B26ACB-E13D-C939-DA73-08E7251A6891}"/>
          </ac:picMkLst>
        </pc:picChg>
      </pc:sldChg>
      <pc:sldChg chg="addSp delSp modSp new mod">
        <pc:chgData name="Alessandro Montanari" userId="0bf9b079-88e0-4b9d-8ddb-0359bfe602aa" providerId="ADAL" clId="{AD525E25-960C-4943-A601-4D8A509BDD67}" dt="2023-02-14T08:10:38.352" v="320"/>
        <pc:sldMkLst>
          <pc:docMk/>
          <pc:sldMk cId="3802223038" sldId="551"/>
        </pc:sldMkLst>
        <pc:spChg chg="mod">
          <ac:chgData name="Alessandro Montanari" userId="0bf9b079-88e0-4b9d-8ddb-0359bfe602aa" providerId="ADAL" clId="{AD525E25-960C-4943-A601-4D8A509BDD67}" dt="2023-02-14T08:10:15.140" v="319" actId="20577"/>
          <ac:spMkLst>
            <pc:docMk/>
            <pc:sldMk cId="3802223038" sldId="551"/>
            <ac:spMk id="2" creationId="{21886AB9-C867-B676-8BE6-B40B849ABFEC}"/>
          </ac:spMkLst>
        </pc:spChg>
        <pc:spChg chg="del">
          <ac:chgData name="Alessandro Montanari" userId="0bf9b079-88e0-4b9d-8ddb-0359bfe602aa" providerId="ADAL" clId="{AD525E25-960C-4943-A601-4D8A509BDD67}" dt="2023-02-14T08:10:38.352" v="320"/>
          <ac:spMkLst>
            <pc:docMk/>
            <pc:sldMk cId="3802223038" sldId="551"/>
            <ac:spMk id="3" creationId="{75F5A059-03CE-89D2-A8E0-23CB923AAA13}"/>
          </ac:spMkLst>
        </pc:spChg>
        <pc:picChg chg="add mod">
          <ac:chgData name="Alessandro Montanari" userId="0bf9b079-88e0-4b9d-8ddb-0359bfe602aa" providerId="ADAL" clId="{AD525E25-960C-4943-A601-4D8A509BDD67}" dt="2023-02-14T08:10:38.352" v="320"/>
          <ac:picMkLst>
            <pc:docMk/>
            <pc:sldMk cId="3802223038" sldId="551"/>
            <ac:picMk id="7" creationId="{6A417A95-663E-82E6-F38F-3CFA8146D995}"/>
          </ac:picMkLst>
        </pc:picChg>
      </pc:sldChg>
      <pc:sldChg chg="addSp delSp modSp new mod modClrScheme chgLayout">
        <pc:chgData name="Alessandro Montanari" userId="0bf9b079-88e0-4b9d-8ddb-0359bfe602aa" providerId="ADAL" clId="{AD525E25-960C-4943-A601-4D8A509BDD67}" dt="2023-02-14T08:20:43.535" v="353" actId="26606"/>
        <pc:sldMkLst>
          <pc:docMk/>
          <pc:sldMk cId="1687542164" sldId="552"/>
        </pc:sldMkLst>
        <pc:spChg chg="mod">
          <ac:chgData name="Alessandro Montanari" userId="0bf9b079-88e0-4b9d-8ddb-0359bfe602aa" providerId="ADAL" clId="{AD525E25-960C-4943-A601-4D8A509BDD67}" dt="2023-02-14T08:20:43.535" v="353" actId="26606"/>
          <ac:spMkLst>
            <pc:docMk/>
            <pc:sldMk cId="1687542164" sldId="552"/>
            <ac:spMk id="2" creationId="{6B6A6A92-7BDE-6506-C4E8-5D492581600F}"/>
          </ac:spMkLst>
        </pc:spChg>
        <pc:spChg chg="del">
          <ac:chgData name="Alessandro Montanari" userId="0bf9b079-88e0-4b9d-8ddb-0359bfe602aa" providerId="ADAL" clId="{AD525E25-960C-4943-A601-4D8A509BDD67}" dt="2023-02-14T08:20:30.631" v="351" actId="478"/>
          <ac:spMkLst>
            <pc:docMk/>
            <pc:sldMk cId="1687542164" sldId="552"/>
            <ac:spMk id="3" creationId="{27257607-BD4D-713B-748C-EBA1BE80899A}"/>
          </ac:spMkLst>
        </pc:spChg>
        <pc:spChg chg="mod">
          <ac:chgData name="Alessandro Montanari" userId="0bf9b079-88e0-4b9d-8ddb-0359bfe602aa" providerId="ADAL" clId="{AD525E25-960C-4943-A601-4D8A509BDD67}" dt="2023-02-14T08:20:43.535" v="353" actId="26606"/>
          <ac:spMkLst>
            <pc:docMk/>
            <pc:sldMk cId="1687542164" sldId="552"/>
            <ac:spMk id="4" creationId="{D2EC12E4-573B-425D-3E2D-7D499866DD82}"/>
          </ac:spMkLst>
        </pc:spChg>
        <pc:spChg chg="mod">
          <ac:chgData name="Alessandro Montanari" userId="0bf9b079-88e0-4b9d-8ddb-0359bfe602aa" providerId="ADAL" clId="{AD525E25-960C-4943-A601-4D8A509BDD67}" dt="2023-02-14T08:20:43.535" v="353" actId="26606"/>
          <ac:spMkLst>
            <pc:docMk/>
            <pc:sldMk cId="1687542164" sldId="552"/>
            <ac:spMk id="5" creationId="{F49E16F0-C77D-AD25-43E8-AA32F14E00FF}"/>
          </ac:spMkLst>
        </pc:spChg>
        <pc:spChg chg="mod">
          <ac:chgData name="Alessandro Montanari" userId="0bf9b079-88e0-4b9d-8ddb-0359bfe602aa" providerId="ADAL" clId="{AD525E25-960C-4943-A601-4D8A509BDD67}" dt="2023-02-14T08:20:43.535" v="353" actId="26606"/>
          <ac:spMkLst>
            <pc:docMk/>
            <pc:sldMk cId="1687542164" sldId="552"/>
            <ac:spMk id="6" creationId="{DC941D87-F705-9F10-7E31-587F5B63FB5E}"/>
          </ac:spMkLst>
        </pc:spChg>
        <pc:spChg chg="add del mod">
          <ac:chgData name="Alessandro Montanari" userId="0bf9b079-88e0-4b9d-8ddb-0359bfe602aa" providerId="ADAL" clId="{AD525E25-960C-4943-A601-4D8A509BDD67}" dt="2023-02-14T08:20:26.461" v="350" actId="478"/>
          <ac:spMkLst>
            <pc:docMk/>
            <pc:sldMk cId="1687542164" sldId="552"/>
            <ac:spMk id="8" creationId="{C9FCF6B7-1E73-F49C-8357-DED555AE5612}"/>
          </ac:spMkLst>
        </pc:spChg>
        <pc:spChg chg="add mod ord">
          <ac:chgData name="Alessandro Montanari" userId="0bf9b079-88e0-4b9d-8ddb-0359bfe602aa" providerId="ADAL" clId="{AD525E25-960C-4943-A601-4D8A509BDD67}" dt="2023-02-14T08:20:43.535" v="353" actId="26606"/>
          <ac:spMkLst>
            <pc:docMk/>
            <pc:sldMk cId="1687542164" sldId="552"/>
            <ac:spMk id="10" creationId="{DBEA0705-51BA-B44F-8391-B30B6F577783}"/>
          </ac:spMkLst>
        </pc:spChg>
        <pc:picChg chg="add del mod">
          <ac:chgData name="Alessandro Montanari" userId="0bf9b079-88e0-4b9d-8ddb-0359bfe602aa" providerId="ADAL" clId="{AD525E25-960C-4943-A601-4D8A509BDD67}" dt="2023-02-14T08:20:25.279" v="349" actId="478"/>
          <ac:picMkLst>
            <pc:docMk/>
            <pc:sldMk cId="1687542164" sldId="552"/>
            <ac:picMk id="7" creationId="{644F4DBD-7CC4-69EB-17A2-ECA431A303E9}"/>
          </ac:picMkLst>
        </pc:picChg>
        <pc:picChg chg="add mod ord">
          <ac:chgData name="Alessandro Montanari" userId="0bf9b079-88e0-4b9d-8ddb-0359bfe602aa" providerId="ADAL" clId="{AD525E25-960C-4943-A601-4D8A509BDD67}" dt="2023-02-14T08:20:43.535" v="353" actId="26606"/>
          <ac:picMkLst>
            <pc:docMk/>
            <pc:sldMk cId="1687542164" sldId="552"/>
            <ac:picMk id="9" creationId="{F82E0827-79B1-9163-C74D-1AA3604AEA70}"/>
          </ac:picMkLst>
        </pc:picChg>
      </pc:sldChg>
      <pc:sldChg chg="addSp delSp modSp new mod">
        <pc:chgData name="Alessandro Montanari" userId="0bf9b079-88e0-4b9d-8ddb-0359bfe602aa" providerId="ADAL" clId="{AD525E25-960C-4943-A601-4D8A509BDD67}" dt="2023-02-14T08:19:58.188" v="348" actId="1076"/>
        <pc:sldMkLst>
          <pc:docMk/>
          <pc:sldMk cId="1809743283" sldId="553"/>
        </pc:sldMkLst>
        <pc:spChg chg="del mod">
          <ac:chgData name="Alessandro Montanari" userId="0bf9b079-88e0-4b9d-8ddb-0359bfe602aa" providerId="ADAL" clId="{AD525E25-960C-4943-A601-4D8A509BDD67}" dt="2023-02-14T08:19:55.321" v="347" actId="478"/>
          <ac:spMkLst>
            <pc:docMk/>
            <pc:sldMk cId="1809743283" sldId="553"/>
            <ac:spMk id="3" creationId="{723E26AD-F8E1-6F19-2872-6734985C0712}"/>
          </ac:spMkLst>
        </pc:spChg>
        <pc:spChg chg="add mod">
          <ac:chgData name="Alessandro Montanari" userId="0bf9b079-88e0-4b9d-8ddb-0359bfe602aa" providerId="ADAL" clId="{AD525E25-960C-4943-A601-4D8A509BDD67}" dt="2023-02-14T08:19:48.157" v="345" actId="1076"/>
          <ac:spMkLst>
            <pc:docMk/>
            <pc:sldMk cId="1809743283" sldId="553"/>
            <ac:spMk id="8" creationId="{3E6673F8-3EF3-1942-B46C-14C2BF7B03CD}"/>
          </ac:spMkLst>
        </pc:spChg>
        <pc:picChg chg="add mod">
          <ac:chgData name="Alessandro Montanari" userId="0bf9b079-88e0-4b9d-8ddb-0359bfe602aa" providerId="ADAL" clId="{AD525E25-960C-4943-A601-4D8A509BDD67}" dt="2023-02-14T08:19:58.188" v="348" actId="1076"/>
          <ac:picMkLst>
            <pc:docMk/>
            <pc:sldMk cId="1809743283" sldId="553"/>
            <ac:picMk id="7" creationId="{6411408B-B1A3-86A3-DFB1-0EBEF56F6580}"/>
          </ac:picMkLst>
        </pc:picChg>
      </pc:sldChg>
      <pc:sldChg chg="modSp new mod">
        <pc:chgData name="Alessandro Montanari" userId="0bf9b079-88e0-4b9d-8ddb-0359bfe602aa" providerId="ADAL" clId="{AD525E25-960C-4943-A601-4D8A509BDD67}" dt="2023-02-14T08:21:29.390" v="376"/>
        <pc:sldMkLst>
          <pc:docMk/>
          <pc:sldMk cId="1300377596" sldId="554"/>
        </pc:sldMkLst>
        <pc:spChg chg="mod">
          <ac:chgData name="Alessandro Montanari" userId="0bf9b079-88e0-4b9d-8ddb-0359bfe602aa" providerId="ADAL" clId="{AD525E25-960C-4943-A601-4D8A509BDD67}" dt="2023-02-14T08:21:19.882" v="375" actId="20577"/>
          <ac:spMkLst>
            <pc:docMk/>
            <pc:sldMk cId="1300377596" sldId="554"/>
            <ac:spMk id="2" creationId="{2CE0429B-17E8-D4D6-9FD1-8CB954B334D2}"/>
          </ac:spMkLst>
        </pc:spChg>
        <pc:spChg chg="mod">
          <ac:chgData name="Alessandro Montanari" userId="0bf9b079-88e0-4b9d-8ddb-0359bfe602aa" providerId="ADAL" clId="{AD525E25-960C-4943-A601-4D8A509BDD67}" dt="2023-02-14T08:21:29.390" v="376"/>
          <ac:spMkLst>
            <pc:docMk/>
            <pc:sldMk cId="1300377596" sldId="554"/>
            <ac:spMk id="3" creationId="{945CF877-D152-876C-17FA-8FF01A699D7D}"/>
          </ac:spMkLst>
        </pc:spChg>
      </pc:sldChg>
      <pc:sldChg chg="new">
        <pc:chgData name="Alessandro Montanari" userId="0bf9b079-88e0-4b9d-8ddb-0359bfe602aa" providerId="ADAL" clId="{AD525E25-960C-4943-A601-4D8A509BDD67}" dt="2023-02-14T08:21:48.747" v="377" actId="680"/>
        <pc:sldMkLst>
          <pc:docMk/>
          <pc:sldMk cId="3950609247" sldId="555"/>
        </pc:sldMkLst>
      </pc:sldChg>
      <pc:sldChg chg="new del">
        <pc:chgData name="Alessandro Montanari" userId="0bf9b079-88e0-4b9d-8ddb-0359bfe602aa" providerId="ADAL" clId="{AD525E25-960C-4943-A601-4D8A509BDD67}" dt="2023-02-14T09:11:00.975" v="1228" actId="47"/>
        <pc:sldMkLst>
          <pc:docMk/>
          <pc:sldMk cId="319886993" sldId="556"/>
        </pc:sldMkLst>
      </pc:sldChg>
      <pc:sldChg chg="addSp delSp modSp new mod">
        <pc:chgData name="Alessandro Montanari" userId="0bf9b079-88e0-4b9d-8ddb-0359bfe602aa" providerId="ADAL" clId="{AD525E25-960C-4943-A601-4D8A509BDD67}" dt="2023-02-14T08:59:43.024" v="1038" actId="1076"/>
        <pc:sldMkLst>
          <pc:docMk/>
          <pc:sldMk cId="2128967986" sldId="557"/>
        </pc:sldMkLst>
        <pc:spChg chg="mod">
          <ac:chgData name="Alessandro Montanari" userId="0bf9b079-88e0-4b9d-8ddb-0359bfe602aa" providerId="ADAL" clId="{AD525E25-960C-4943-A601-4D8A509BDD67}" dt="2023-02-14T08:55:51.096" v="987" actId="20577"/>
          <ac:spMkLst>
            <pc:docMk/>
            <pc:sldMk cId="2128967986" sldId="557"/>
            <ac:spMk id="2" creationId="{D5101AE0-F4BF-BDB3-C476-B72DCE619A0F}"/>
          </ac:spMkLst>
        </pc:spChg>
        <pc:spChg chg="del">
          <ac:chgData name="Alessandro Montanari" userId="0bf9b079-88e0-4b9d-8ddb-0359bfe602aa" providerId="ADAL" clId="{AD525E25-960C-4943-A601-4D8A509BDD67}" dt="2023-02-14T08:55:54.932" v="988" actId="478"/>
          <ac:spMkLst>
            <pc:docMk/>
            <pc:sldMk cId="2128967986" sldId="557"/>
            <ac:spMk id="3" creationId="{A422DC04-ADBB-AC46-212A-3173C01D867E}"/>
          </ac:spMkLst>
        </pc:spChg>
        <pc:picChg chg="add mod">
          <ac:chgData name="Alessandro Montanari" userId="0bf9b079-88e0-4b9d-8ddb-0359bfe602aa" providerId="ADAL" clId="{AD525E25-960C-4943-A601-4D8A509BDD67}" dt="2023-02-14T08:59:43.024" v="1038" actId="1076"/>
          <ac:picMkLst>
            <pc:docMk/>
            <pc:sldMk cId="2128967986" sldId="557"/>
            <ac:picMk id="8" creationId="{E9EE899A-D399-1972-11B7-1B76C348225C}"/>
          </ac:picMkLst>
        </pc:picChg>
        <pc:picChg chg="add del mod">
          <ac:chgData name="Alessandro Montanari" userId="0bf9b079-88e0-4b9d-8ddb-0359bfe602aa" providerId="ADAL" clId="{AD525E25-960C-4943-A601-4D8A509BDD67}" dt="2023-02-14T08:57:58.080" v="1011" actId="21"/>
          <ac:picMkLst>
            <pc:docMk/>
            <pc:sldMk cId="2128967986" sldId="557"/>
            <ac:picMk id="10" creationId="{CE1C3E1D-6B05-E468-9CEF-A3C7CFE7D4FB}"/>
          </ac:picMkLst>
        </pc:picChg>
        <pc:picChg chg="add del mod">
          <ac:chgData name="Alessandro Montanari" userId="0bf9b079-88e0-4b9d-8ddb-0359bfe602aa" providerId="ADAL" clId="{AD525E25-960C-4943-A601-4D8A509BDD67}" dt="2023-02-14T08:57:30.260" v="1005" actId="21"/>
          <ac:picMkLst>
            <pc:docMk/>
            <pc:sldMk cId="2128967986" sldId="557"/>
            <ac:picMk id="12" creationId="{1A51ECF7-22A1-AC4C-7F60-AC98688AE9B8}"/>
          </ac:picMkLst>
        </pc:picChg>
        <pc:picChg chg="add del mod">
          <ac:chgData name="Alessandro Montanari" userId="0bf9b079-88e0-4b9d-8ddb-0359bfe602aa" providerId="ADAL" clId="{AD525E25-960C-4943-A601-4D8A509BDD67}" dt="2023-02-14T08:59:17.716" v="1031" actId="478"/>
          <ac:picMkLst>
            <pc:docMk/>
            <pc:sldMk cId="2128967986" sldId="557"/>
            <ac:picMk id="14" creationId="{DE7B8725-C10D-9067-04DF-9C5267F2B52A}"/>
          </ac:picMkLst>
        </pc:picChg>
        <pc:picChg chg="add mod">
          <ac:chgData name="Alessandro Montanari" userId="0bf9b079-88e0-4b9d-8ddb-0359bfe602aa" providerId="ADAL" clId="{AD525E25-960C-4943-A601-4D8A509BDD67}" dt="2023-02-14T08:59:35.025" v="1037" actId="1076"/>
          <ac:picMkLst>
            <pc:docMk/>
            <pc:sldMk cId="2128967986" sldId="557"/>
            <ac:picMk id="16" creationId="{7A52D64C-F9D6-57CA-6652-247D95A50125}"/>
          </ac:picMkLst>
        </pc:picChg>
        <pc:picChg chg="add del mod">
          <ac:chgData name="Alessandro Montanari" userId="0bf9b079-88e0-4b9d-8ddb-0359bfe602aa" providerId="ADAL" clId="{AD525E25-960C-4943-A601-4D8A509BDD67}" dt="2023-02-14T08:57:09.679" v="999" actId="21"/>
          <ac:picMkLst>
            <pc:docMk/>
            <pc:sldMk cId="2128967986" sldId="557"/>
            <ac:picMk id="18" creationId="{64B19C51-1F23-3FC2-1EA4-EA4A8574D377}"/>
          </ac:picMkLst>
        </pc:picChg>
      </pc:sldChg>
      <pc:sldChg chg="addSp delSp modSp new mod">
        <pc:chgData name="Alessandro Montanari" userId="0bf9b079-88e0-4b9d-8ddb-0359bfe602aa" providerId="ADAL" clId="{AD525E25-960C-4943-A601-4D8A509BDD67}" dt="2023-02-14T09:00:28.863" v="1095" actId="20577"/>
        <pc:sldMkLst>
          <pc:docMk/>
          <pc:sldMk cId="3739199703" sldId="558"/>
        </pc:sldMkLst>
        <pc:spChg chg="mod">
          <ac:chgData name="Alessandro Montanari" userId="0bf9b079-88e0-4b9d-8ddb-0359bfe602aa" providerId="ADAL" clId="{AD525E25-960C-4943-A601-4D8A509BDD67}" dt="2023-02-14T09:00:28.863" v="1095" actId="20577"/>
          <ac:spMkLst>
            <pc:docMk/>
            <pc:sldMk cId="3739199703" sldId="558"/>
            <ac:spMk id="2" creationId="{D8D6B95D-EBE2-C43A-E433-28DB38A4E2AA}"/>
          </ac:spMkLst>
        </pc:spChg>
        <pc:spChg chg="del">
          <ac:chgData name="Alessandro Montanari" userId="0bf9b079-88e0-4b9d-8ddb-0359bfe602aa" providerId="ADAL" clId="{AD525E25-960C-4943-A601-4D8A509BDD67}" dt="2023-02-14T08:57:35.551" v="1007" actId="478"/>
          <ac:spMkLst>
            <pc:docMk/>
            <pc:sldMk cId="3739199703" sldId="558"/>
            <ac:spMk id="3" creationId="{88B6A303-33FB-1B91-1E15-8014F2025C8D}"/>
          </ac:spMkLst>
        </pc:spChg>
        <pc:picChg chg="add mod">
          <ac:chgData name="Alessandro Montanari" userId="0bf9b079-88e0-4b9d-8ddb-0359bfe602aa" providerId="ADAL" clId="{AD525E25-960C-4943-A601-4D8A509BDD67}" dt="2023-02-14T08:58:01.664" v="1012" actId="1076"/>
          <ac:picMkLst>
            <pc:docMk/>
            <pc:sldMk cId="3739199703" sldId="558"/>
            <ac:picMk id="7" creationId="{2237D638-1888-E4C3-5297-06D74EC20CC8}"/>
          </ac:picMkLst>
        </pc:picChg>
        <pc:picChg chg="add mod">
          <ac:chgData name="Alessandro Montanari" userId="0bf9b079-88e0-4b9d-8ddb-0359bfe602aa" providerId="ADAL" clId="{AD525E25-960C-4943-A601-4D8A509BDD67}" dt="2023-02-14T08:58:14.855" v="1017" actId="14100"/>
          <ac:picMkLst>
            <pc:docMk/>
            <pc:sldMk cId="3739199703" sldId="558"/>
            <ac:picMk id="8" creationId="{F8037479-B40E-5275-C410-AD4A5B8460DA}"/>
          </ac:picMkLst>
        </pc:picChg>
      </pc:sldChg>
      <pc:sldChg chg="addSp delSp modSp new mod">
        <pc:chgData name="Alessandro Montanari" userId="0bf9b079-88e0-4b9d-8ddb-0359bfe602aa" providerId="ADAL" clId="{AD525E25-960C-4943-A601-4D8A509BDD67}" dt="2023-02-14T09:00:57.396" v="1123" actId="20577"/>
        <pc:sldMkLst>
          <pc:docMk/>
          <pc:sldMk cId="644252080" sldId="559"/>
        </pc:sldMkLst>
        <pc:spChg chg="mod">
          <ac:chgData name="Alessandro Montanari" userId="0bf9b079-88e0-4b9d-8ddb-0359bfe602aa" providerId="ADAL" clId="{AD525E25-960C-4943-A601-4D8A509BDD67}" dt="2023-02-14T09:00:57.396" v="1123" actId="20577"/>
          <ac:spMkLst>
            <pc:docMk/>
            <pc:sldMk cId="644252080" sldId="559"/>
            <ac:spMk id="2" creationId="{F259C091-4ACF-4898-9EDD-ABF97755C199}"/>
          </ac:spMkLst>
        </pc:spChg>
        <pc:spChg chg="del">
          <ac:chgData name="Alessandro Montanari" userId="0bf9b079-88e0-4b9d-8ddb-0359bfe602aa" providerId="ADAL" clId="{AD525E25-960C-4943-A601-4D8A509BDD67}" dt="2023-02-14T08:57:14.280" v="1000" actId="478"/>
          <ac:spMkLst>
            <pc:docMk/>
            <pc:sldMk cId="644252080" sldId="559"/>
            <ac:spMk id="3" creationId="{1BBB9C28-452E-EEE3-4ED1-2DA359A015C0}"/>
          </ac:spMkLst>
        </pc:spChg>
        <pc:picChg chg="add mod">
          <ac:chgData name="Alessandro Montanari" userId="0bf9b079-88e0-4b9d-8ddb-0359bfe602aa" providerId="ADAL" clId="{AD525E25-960C-4943-A601-4D8A509BDD67}" dt="2023-02-14T09:00:32.696" v="1096" actId="1076"/>
          <ac:picMkLst>
            <pc:docMk/>
            <pc:sldMk cId="644252080" sldId="559"/>
            <ac:picMk id="7" creationId="{359EA282-387A-526B-3B80-3C13ED5F55D6}"/>
          </ac:picMkLst>
        </pc:picChg>
      </pc:sldChg>
      <pc:sldChg chg="addSp delSp modSp new del mod">
        <pc:chgData name="Alessandro Montanari" userId="0bf9b079-88e0-4b9d-8ddb-0359bfe602aa" providerId="ADAL" clId="{AD525E25-960C-4943-A601-4D8A509BDD67}" dt="2023-02-14T09:08:48.241" v="1170" actId="47"/>
        <pc:sldMkLst>
          <pc:docMk/>
          <pc:sldMk cId="787406665" sldId="560"/>
        </pc:sldMkLst>
        <pc:spChg chg="del">
          <ac:chgData name="Alessandro Montanari" userId="0bf9b079-88e0-4b9d-8ddb-0359bfe602aa" providerId="ADAL" clId="{AD525E25-960C-4943-A601-4D8A509BDD67}" dt="2023-02-14T09:03:58.497" v="1127" actId="478"/>
          <ac:spMkLst>
            <pc:docMk/>
            <pc:sldMk cId="787406665" sldId="560"/>
            <ac:spMk id="3" creationId="{A44788AD-55F5-6D31-F9D2-8DB249FF3469}"/>
          </ac:spMkLst>
        </pc:spChg>
        <pc:picChg chg="add del mod">
          <ac:chgData name="Alessandro Montanari" userId="0bf9b079-88e0-4b9d-8ddb-0359bfe602aa" providerId="ADAL" clId="{AD525E25-960C-4943-A601-4D8A509BDD67}" dt="2023-02-14T09:06:41.206" v="1151" actId="21"/>
          <ac:picMkLst>
            <pc:docMk/>
            <pc:sldMk cId="787406665" sldId="560"/>
            <ac:picMk id="8" creationId="{3D6C7A22-46EA-316B-024B-1AA57A5F3C5C}"/>
          </ac:picMkLst>
        </pc:picChg>
        <pc:picChg chg="add del mod">
          <ac:chgData name="Alessandro Montanari" userId="0bf9b079-88e0-4b9d-8ddb-0359bfe602aa" providerId="ADAL" clId="{AD525E25-960C-4943-A601-4D8A509BDD67}" dt="2023-02-14T09:06:21.451" v="1145" actId="21"/>
          <ac:picMkLst>
            <pc:docMk/>
            <pc:sldMk cId="787406665" sldId="560"/>
            <ac:picMk id="10" creationId="{B0CFC7E1-9935-604B-D8F3-FB9190E0E4F9}"/>
          </ac:picMkLst>
        </pc:picChg>
        <pc:picChg chg="add del mod">
          <ac:chgData name="Alessandro Montanari" userId="0bf9b079-88e0-4b9d-8ddb-0359bfe602aa" providerId="ADAL" clId="{AD525E25-960C-4943-A601-4D8A509BDD67}" dt="2023-02-14T09:05:52.404" v="1140" actId="21"/>
          <ac:picMkLst>
            <pc:docMk/>
            <pc:sldMk cId="787406665" sldId="560"/>
            <ac:picMk id="12" creationId="{0197AD2E-CF91-3BF1-D6A8-E5B7E7790BA8}"/>
          </ac:picMkLst>
        </pc:picChg>
        <pc:picChg chg="add del mod">
          <ac:chgData name="Alessandro Montanari" userId="0bf9b079-88e0-4b9d-8ddb-0359bfe602aa" providerId="ADAL" clId="{AD525E25-960C-4943-A601-4D8A509BDD67}" dt="2023-02-14T09:05:22.512" v="1134" actId="21"/>
          <ac:picMkLst>
            <pc:docMk/>
            <pc:sldMk cId="787406665" sldId="560"/>
            <ac:picMk id="14" creationId="{48C1AA8C-9FE2-C704-4E58-58CE695D3B6F}"/>
          </ac:picMkLst>
        </pc:picChg>
      </pc:sldChg>
      <pc:sldChg chg="addSp delSp modSp new mod ord">
        <pc:chgData name="Alessandro Montanari" userId="0bf9b079-88e0-4b9d-8ddb-0359bfe602aa" providerId="ADAL" clId="{AD525E25-960C-4943-A601-4D8A509BDD67}" dt="2023-02-14T09:09:00.006" v="1186" actId="20577"/>
        <pc:sldMkLst>
          <pc:docMk/>
          <pc:sldMk cId="2213871618" sldId="561"/>
        </pc:sldMkLst>
        <pc:spChg chg="mod">
          <ac:chgData name="Alessandro Montanari" userId="0bf9b079-88e0-4b9d-8ddb-0359bfe602aa" providerId="ADAL" clId="{AD525E25-960C-4943-A601-4D8A509BDD67}" dt="2023-02-14T09:09:00.006" v="1186" actId="20577"/>
          <ac:spMkLst>
            <pc:docMk/>
            <pc:sldMk cId="2213871618" sldId="561"/>
            <ac:spMk id="2" creationId="{E8ED1022-5BA5-6C12-05D2-31688C40120A}"/>
          </ac:spMkLst>
        </pc:spChg>
        <pc:spChg chg="del">
          <ac:chgData name="Alessandro Montanari" userId="0bf9b079-88e0-4b9d-8ddb-0359bfe602aa" providerId="ADAL" clId="{AD525E25-960C-4943-A601-4D8A509BDD67}" dt="2023-02-14T09:05:10.842" v="1133" actId="478"/>
          <ac:spMkLst>
            <pc:docMk/>
            <pc:sldMk cId="2213871618" sldId="561"/>
            <ac:spMk id="3" creationId="{251357CB-D3B6-5AB0-189D-E1C905930403}"/>
          </ac:spMkLst>
        </pc:spChg>
        <pc:picChg chg="add mod">
          <ac:chgData name="Alessandro Montanari" userId="0bf9b079-88e0-4b9d-8ddb-0359bfe602aa" providerId="ADAL" clId="{AD525E25-960C-4943-A601-4D8A509BDD67}" dt="2023-02-14T09:05:29.433" v="1136" actId="1076"/>
          <ac:picMkLst>
            <pc:docMk/>
            <pc:sldMk cId="2213871618" sldId="561"/>
            <ac:picMk id="7" creationId="{AFD144D1-1702-EB86-7166-C5F89AB78CC9}"/>
          </ac:picMkLst>
        </pc:picChg>
      </pc:sldChg>
      <pc:sldChg chg="addSp delSp modSp new mod ord">
        <pc:chgData name="Alessandro Montanari" userId="0bf9b079-88e0-4b9d-8ddb-0359bfe602aa" providerId="ADAL" clId="{AD525E25-960C-4943-A601-4D8A509BDD67}" dt="2023-02-14T09:10:31.475" v="1225"/>
        <pc:sldMkLst>
          <pc:docMk/>
          <pc:sldMk cId="4187630099" sldId="562"/>
        </pc:sldMkLst>
        <pc:spChg chg="mod">
          <ac:chgData name="Alessandro Montanari" userId="0bf9b079-88e0-4b9d-8ddb-0359bfe602aa" providerId="ADAL" clId="{AD525E25-960C-4943-A601-4D8A509BDD67}" dt="2023-02-14T09:09:19.077" v="1204" actId="20577"/>
          <ac:spMkLst>
            <pc:docMk/>
            <pc:sldMk cId="4187630099" sldId="562"/>
            <ac:spMk id="2" creationId="{1494FF22-4D68-2E07-8DC1-689D26456BB9}"/>
          </ac:spMkLst>
        </pc:spChg>
        <pc:spChg chg="del">
          <ac:chgData name="Alessandro Montanari" userId="0bf9b079-88e0-4b9d-8ddb-0359bfe602aa" providerId="ADAL" clId="{AD525E25-960C-4943-A601-4D8A509BDD67}" dt="2023-02-14T09:05:58.854" v="1141" actId="478"/>
          <ac:spMkLst>
            <pc:docMk/>
            <pc:sldMk cId="4187630099" sldId="562"/>
            <ac:spMk id="3" creationId="{8F97873D-91B3-89D1-E6DA-836503C610A0}"/>
          </ac:spMkLst>
        </pc:spChg>
        <pc:picChg chg="add mod">
          <ac:chgData name="Alessandro Montanari" userId="0bf9b079-88e0-4b9d-8ddb-0359bfe602aa" providerId="ADAL" clId="{AD525E25-960C-4943-A601-4D8A509BDD67}" dt="2023-02-14T09:09:07.479" v="1187" actId="1076"/>
          <ac:picMkLst>
            <pc:docMk/>
            <pc:sldMk cId="4187630099" sldId="562"/>
            <ac:picMk id="7" creationId="{B29B34CC-0CD0-8414-13D0-9A17B02D5AC5}"/>
          </ac:picMkLst>
        </pc:picChg>
      </pc:sldChg>
      <pc:sldChg chg="addSp delSp modSp new mod ord">
        <pc:chgData name="Alessandro Montanari" userId="0bf9b079-88e0-4b9d-8ddb-0359bfe602aa" providerId="ADAL" clId="{AD525E25-960C-4943-A601-4D8A509BDD67}" dt="2023-02-14T09:10:34.842" v="1227"/>
        <pc:sldMkLst>
          <pc:docMk/>
          <pc:sldMk cId="455549323" sldId="563"/>
        </pc:sldMkLst>
        <pc:spChg chg="mod">
          <ac:chgData name="Alessandro Montanari" userId="0bf9b079-88e0-4b9d-8ddb-0359bfe602aa" providerId="ADAL" clId="{AD525E25-960C-4943-A601-4D8A509BDD67}" dt="2023-02-14T09:09:36.320" v="1219" actId="20577"/>
          <ac:spMkLst>
            <pc:docMk/>
            <pc:sldMk cId="455549323" sldId="563"/>
            <ac:spMk id="2" creationId="{2B0B37F0-75A4-3262-E913-051AF81D9BB8}"/>
          </ac:spMkLst>
        </pc:spChg>
        <pc:spChg chg="del">
          <ac:chgData name="Alessandro Montanari" userId="0bf9b079-88e0-4b9d-8ddb-0359bfe602aa" providerId="ADAL" clId="{AD525E25-960C-4943-A601-4D8A509BDD67}" dt="2023-02-14T09:06:26.415" v="1146" actId="478"/>
          <ac:spMkLst>
            <pc:docMk/>
            <pc:sldMk cId="455549323" sldId="563"/>
            <ac:spMk id="3" creationId="{865AF5C4-9DB1-6D9F-2D42-9221BA511240}"/>
          </ac:spMkLst>
        </pc:spChg>
        <pc:picChg chg="add mod modCrop">
          <ac:chgData name="Alessandro Montanari" userId="0bf9b079-88e0-4b9d-8ddb-0359bfe602aa" providerId="ADAL" clId="{AD525E25-960C-4943-A601-4D8A509BDD67}" dt="2023-02-14T09:07:45.087" v="1164" actId="1076"/>
          <ac:picMkLst>
            <pc:docMk/>
            <pc:sldMk cId="455549323" sldId="563"/>
            <ac:picMk id="7" creationId="{A3C17CC9-F95E-D6F3-EFF6-719CFD05AA54}"/>
          </ac:picMkLst>
        </pc:picChg>
        <pc:picChg chg="add mod modCrop">
          <ac:chgData name="Alessandro Montanari" userId="0bf9b079-88e0-4b9d-8ddb-0359bfe602aa" providerId="ADAL" clId="{AD525E25-960C-4943-A601-4D8A509BDD67}" dt="2023-02-14T09:07:59.759" v="1167" actId="1076"/>
          <ac:picMkLst>
            <pc:docMk/>
            <pc:sldMk cId="455549323" sldId="563"/>
            <ac:picMk id="8" creationId="{20F35050-483E-08F8-F5AE-3397FF58F051}"/>
          </ac:picMkLst>
        </pc:picChg>
      </pc:sldChg>
      <pc:sldChg chg="new del">
        <pc:chgData name="Alessandro Montanari" userId="0bf9b079-88e0-4b9d-8ddb-0359bfe602aa" providerId="ADAL" clId="{AD525E25-960C-4943-A601-4D8A509BDD67}" dt="2023-02-14T09:09:48.754" v="1220" actId="47"/>
        <pc:sldMkLst>
          <pc:docMk/>
          <pc:sldMk cId="2508027961" sldId="564"/>
        </pc:sldMkLst>
      </pc:sldChg>
      <pc:sldChg chg="new del">
        <pc:chgData name="Alessandro Montanari" userId="0bf9b079-88e0-4b9d-8ddb-0359bfe602aa" providerId="ADAL" clId="{AD525E25-960C-4943-A601-4D8A509BDD67}" dt="2023-02-14T09:09:52.052" v="1221" actId="47"/>
        <pc:sldMkLst>
          <pc:docMk/>
          <pc:sldMk cId="3307619311" sldId="565"/>
        </pc:sldMkLst>
      </pc:sldChg>
    </pc:docChg>
  </pc:docChgLst>
  <pc:docChgLst>
    <pc:chgData name="Alessandro Montanari" userId="0bf9b079-88e0-4b9d-8ddb-0359bfe602aa" providerId="ADAL" clId="{6D273259-65D9-49E8-9DFC-6CD50195A01E}"/>
    <pc:docChg chg="undo custSel addSld delSld modSld sldOrd">
      <pc:chgData name="Alessandro Montanari" userId="0bf9b079-88e0-4b9d-8ddb-0359bfe602aa" providerId="ADAL" clId="{6D273259-65D9-49E8-9DFC-6CD50195A01E}" dt="2023-02-07T15:39:01.928" v="311"/>
      <pc:docMkLst>
        <pc:docMk/>
      </pc:docMkLst>
      <pc:sldChg chg="add del setBg">
        <pc:chgData name="Alessandro Montanari" userId="0bf9b079-88e0-4b9d-8ddb-0359bfe602aa" providerId="ADAL" clId="{6D273259-65D9-49E8-9DFC-6CD50195A01E}" dt="2023-02-07T14:05:16.789" v="248"/>
        <pc:sldMkLst>
          <pc:docMk/>
          <pc:sldMk cId="1506334106" sldId="260"/>
        </pc:sldMkLst>
      </pc:sldChg>
      <pc:sldChg chg="modSp mod">
        <pc:chgData name="Alessandro Montanari" userId="0bf9b079-88e0-4b9d-8ddb-0359bfe602aa" providerId="ADAL" clId="{6D273259-65D9-49E8-9DFC-6CD50195A01E}" dt="2023-02-07T10:51:47.820" v="142" actId="1076"/>
        <pc:sldMkLst>
          <pc:docMk/>
          <pc:sldMk cId="1929326170" sldId="415"/>
        </pc:sldMkLst>
        <pc:spChg chg="mod">
          <ac:chgData name="Alessandro Montanari" userId="0bf9b079-88e0-4b9d-8ddb-0359bfe602aa" providerId="ADAL" clId="{6D273259-65D9-49E8-9DFC-6CD50195A01E}" dt="2023-02-07T10:50:56.951" v="30" actId="20577"/>
          <ac:spMkLst>
            <pc:docMk/>
            <pc:sldMk cId="1929326170" sldId="415"/>
            <ac:spMk id="4" creationId="{31E5D202-F293-479D-B69F-3D2795E1DE8C}"/>
          </ac:spMkLst>
        </pc:spChg>
        <pc:spChg chg="mod">
          <ac:chgData name="Alessandro Montanari" userId="0bf9b079-88e0-4b9d-8ddb-0359bfe602aa" providerId="ADAL" clId="{6D273259-65D9-49E8-9DFC-6CD50195A01E}" dt="2023-02-07T10:51:43.457" v="141" actId="20577"/>
          <ac:spMkLst>
            <pc:docMk/>
            <pc:sldMk cId="1929326170" sldId="415"/>
            <ac:spMk id="5" creationId="{834EAB4D-D8A0-4863-85C0-4EA7377A771D}"/>
          </ac:spMkLst>
        </pc:spChg>
        <pc:picChg chg="mod">
          <ac:chgData name="Alessandro Montanari" userId="0bf9b079-88e0-4b9d-8ddb-0359bfe602aa" providerId="ADAL" clId="{6D273259-65D9-49E8-9DFC-6CD50195A01E}" dt="2023-02-07T10:51:47.820" v="142" actId="1076"/>
          <ac:picMkLst>
            <pc:docMk/>
            <pc:sldMk cId="1929326170" sldId="415"/>
            <ac:picMk id="10" creationId="{828D4313-EAEA-E506-FD75-E34336557F6F}"/>
          </ac:picMkLst>
        </pc:picChg>
      </pc:sldChg>
      <pc:sldChg chg="del">
        <pc:chgData name="Alessandro Montanari" userId="0bf9b079-88e0-4b9d-8ddb-0359bfe602aa" providerId="ADAL" clId="{6D273259-65D9-49E8-9DFC-6CD50195A01E}" dt="2023-02-07T11:16:30.995" v="221" actId="47"/>
        <pc:sldMkLst>
          <pc:docMk/>
          <pc:sldMk cId="3134201282" sldId="512"/>
        </pc:sldMkLst>
      </pc:sldChg>
      <pc:sldChg chg="del">
        <pc:chgData name="Alessandro Montanari" userId="0bf9b079-88e0-4b9d-8ddb-0359bfe602aa" providerId="ADAL" clId="{6D273259-65D9-49E8-9DFC-6CD50195A01E}" dt="2023-02-07T11:16:32.688" v="222" actId="47"/>
        <pc:sldMkLst>
          <pc:docMk/>
          <pc:sldMk cId="983430072" sldId="513"/>
        </pc:sldMkLst>
      </pc:sldChg>
      <pc:sldChg chg="del">
        <pc:chgData name="Alessandro Montanari" userId="0bf9b079-88e0-4b9d-8ddb-0359bfe602aa" providerId="ADAL" clId="{6D273259-65D9-49E8-9DFC-6CD50195A01E}" dt="2023-02-07T11:16:33.926" v="223" actId="47"/>
        <pc:sldMkLst>
          <pc:docMk/>
          <pc:sldMk cId="10815883" sldId="514"/>
        </pc:sldMkLst>
      </pc:sldChg>
      <pc:sldChg chg="del">
        <pc:chgData name="Alessandro Montanari" userId="0bf9b079-88e0-4b9d-8ddb-0359bfe602aa" providerId="ADAL" clId="{6D273259-65D9-49E8-9DFC-6CD50195A01E}" dt="2023-02-07T11:16:35.590" v="224" actId="47"/>
        <pc:sldMkLst>
          <pc:docMk/>
          <pc:sldMk cId="860802964" sldId="515"/>
        </pc:sldMkLst>
      </pc:sldChg>
      <pc:sldChg chg="addSp delSp modSp new mod">
        <pc:chgData name="Alessandro Montanari" userId="0bf9b079-88e0-4b9d-8ddb-0359bfe602aa" providerId="ADAL" clId="{6D273259-65D9-49E8-9DFC-6CD50195A01E}" dt="2023-02-07T10:55:01.115" v="197" actId="14100"/>
        <pc:sldMkLst>
          <pc:docMk/>
          <pc:sldMk cId="271242723" sldId="516"/>
        </pc:sldMkLst>
        <pc:spChg chg="del mod">
          <ac:chgData name="Alessandro Montanari" userId="0bf9b079-88e0-4b9d-8ddb-0359bfe602aa" providerId="ADAL" clId="{6D273259-65D9-49E8-9DFC-6CD50195A01E}" dt="2023-02-07T10:54:53.107" v="194" actId="478"/>
          <ac:spMkLst>
            <pc:docMk/>
            <pc:sldMk cId="271242723" sldId="516"/>
            <ac:spMk id="3" creationId="{D3B20AC4-2DFA-9417-2755-166BCFF56C55}"/>
          </ac:spMkLst>
        </pc:spChg>
        <pc:spChg chg="add del mod">
          <ac:chgData name="Alessandro Montanari" userId="0bf9b079-88e0-4b9d-8ddb-0359bfe602aa" providerId="ADAL" clId="{6D273259-65D9-49E8-9DFC-6CD50195A01E}" dt="2023-02-07T10:54:56.043" v="195" actId="478"/>
          <ac:spMkLst>
            <pc:docMk/>
            <pc:sldMk cId="271242723" sldId="516"/>
            <ac:spMk id="9" creationId="{B0F5B284-280F-3BBA-E9AA-1D13958EFD03}"/>
          </ac:spMkLst>
        </pc:spChg>
        <pc:picChg chg="add mod">
          <ac:chgData name="Alessandro Montanari" userId="0bf9b079-88e0-4b9d-8ddb-0359bfe602aa" providerId="ADAL" clId="{6D273259-65D9-49E8-9DFC-6CD50195A01E}" dt="2023-02-07T10:55:01.115" v="197" actId="14100"/>
          <ac:picMkLst>
            <pc:docMk/>
            <pc:sldMk cId="271242723" sldId="516"/>
            <ac:picMk id="7" creationId="{C282D56C-EA6B-23E9-1DAF-649ABAEA62F1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0:54:48.473" v="193" actId="14100"/>
        <pc:sldMkLst>
          <pc:docMk/>
          <pc:sldMk cId="2244804847" sldId="517"/>
        </pc:sldMkLst>
        <pc:spChg chg="del mod">
          <ac:chgData name="Alessandro Montanari" userId="0bf9b079-88e0-4b9d-8ddb-0359bfe602aa" providerId="ADAL" clId="{6D273259-65D9-49E8-9DFC-6CD50195A01E}" dt="2023-02-07T10:54:43.454" v="191" actId="478"/>
          <ac:spMkLst>
            <pc:docMk/>
            <pc:sldMk cId="2244804847" sldId="517"/>
            <ac:spMk id="3" creationId="{046769FC-E234-8AAA-33E2-A88971CFDE58}"/>
          </ac:spMkLst>
        </pc:spChg>
        <pc:picChg chg="add mod">
          <ac:chgData name="Alessandro Montanari" userId="0bf9b079-88e0-4b9d-8ddb-0359bfe602aa" providerId="ADAL" clId="{6D273259-65D9-49E8-9DFC-6CD50195A01E}" dt="2023-02-07T10:54:48.473" v="193" actId="14100"/>
          <ac:picMkLst>
            <pc:docMk/>
            <pc:sldMk cId="2244804847" sldId="517"/>
            <ac:picMk id="7" creationId="{D726767B-96D7-8003-734E-1A85ADF3E40A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0:55:31.587" v="203" actId="1076"/>
        <pc:sldMkLst>
          <pc:docMk/>
          <pc:sldMk cId="3121993510" sldId="518"/>
        </pc:sldMkLst>
        <pc:spChg chg="del">
          <ac:chgData name="Alessandro Montanari" userId="0bf9b079-88e0-4b9d-8ddb-0359bfe602aa" providerId="ADAL" clId="{6D273259-65D9-49E8-9DFC-6CD50195A01E}" dt="2023-02-07T10:55:22.245" v="198" actId="478"/>
          <ac:spMkLst>
            <pc:docMk/>
            <pc:sldMk cId="3121993510" sldId="518"/>
            <ac:spMk id="3" creationId="{A2C22DC1-6EDB-F900-834D-9120598DAC82}"/>
          </ac:spMkLst>
        </pc:spChg>
        <pc:picChg chg="add mod">
          <ac:chgData name="Alessandro Montanari" userId="0bf9b079-88e0-4b9d-8ddb-0359bfe602aa" providerId="ADAL" clId="{6D273259-65D9-49E8-9DFC-6CD50195A01E}" dt="2023-02-07T10:55:31.587" v="203" actId="1076"/>
          <ac:picMkLst>
            <pc:docMk/>
            <pc:sldMk cId="3121993510" sldId="518"/>
            <ac:picMk id="7" creationId="{D643BDBE-CEF1-9AC4-879A-0F2E962221FA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0:56:47.775" v="205" actId="14100"/>
        <pc:sldMkLst>
          <pc:docMk/>
          <pc:sldMk cId="3317614133" sldId="519"/>
        </pc:sldMkLst>
        <pc:spChg chg="del">
          <ac:chgData name="Alessandro Montanari" userId="0bf9b079-88e0-4b9d-8ddb-0359bfe602aa" providerId="ADAL" clId="{6D273259-65D9-49E8-9DFC-6CD50195A01E}" dt="2023-02-07T10:56:43.277" v="204"/>
          <ac:spMkLst>
            <pc:docMk/>
            <pc:sldMk cId="3317614133" sldId="519"/>
            <ac:spMk id="3" creationId="{6BD956A7-6E8D-66CB-96F9-CBC39CA9F40F}"/>
          </ac:spMkLst>
        </pc:spChg>
        <pc:picChg chg="add mod">
          <ac:chgData name="Alessandro Montanari" userId="0bf9b079-88e0-4b9d-8ddb-0359bfe602aa" providerId="ADAL" clId="{6D273259-65D9-49E8-9DFC-6CD50195A01E}" dt="2023-02-07T10:56:47.775" v="205" actId="14100"/>
          <ac:picMkLst>
            <pc:docMk/>
            <pc:sldMk cId="3317614133" sldId="519"/>
            <ac:picMk id="9" creationId="{66E25170-36FA-357C-64A9-58B4EBFAC02B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1:21:32.213" v="238" actId="1076"/>
        <pc:sldMkLst>
          <pc:docMk/>
          <pc:sldMk cId="3703708063" sldId="520"/>
        </pc:sldMkLst>
        <pc:spChg chg="del">
          <ac:chgData name="Alessandro Montanari" userId="0bf9b079-88e0-4b9d-8ddb-0359bfe602aa" providerId="ADAL" clId="{6D273259-65D9-49E8-9DFC-6CD50195A01E}" dt="2023-02-07T10:57:13.162" v="206"/>
          <ac:spMkLst>
            <pc:docMk/>
            <pc:sldMk cId="3703708063" sldId="520"/>
            <ac:spMk id="3" creationId="{17E0823B-9948-937F-B72C-32FFA66844BE}"/>
          </ac:spMkLst>
        </pc:spChg>
        <pc:spChg chg="add mod">
          <ac:chgData name="Alessandro Montanari" userId="0bf9b079-88e0-4b9d-8ddb-0359bfe602aa" providerId="ADAL" clId="{6D273259-65D9-49E8-9DFC-6CD50195A01E}" dt="2023-02-07T11:21:32.213" v="238" actId="1076"/>
          <ac:spMkLst>
            <pc:docMk/>
            <pc:sldMk cId="3703708063" sldId="520"/>
            <ac:spMk id="8" creationId="{E7D9426B-72BE-086A-4C0C-874B079CF927}"/>
          </ac:spMkLst>
        </pc:spChg>
        <pc:picChg chg="add mod">
          <ac:chgData name="Alessandro Montanari" userId="0bf9b079-88e0-4b9d-8ddb-0359bfe602aa" providerId="ADAL" clId="{6D273259-65D9-49E8-9DFC-6CD50195A01E}" dt="2023-02-07T10:57:13.162" v="206"/>
          <ac:picMkLst>
            <pc:docMk/>
            <pc:sldMk cId="3703708063" sldId="520"/>
            <ac:picMk id="7" creationId="{AF9F5194-FE39-D11C-8868-9C0833F7C51F}"/>
          </ac:picMkLst>
        </pc:picChg>
      </pc:sldChg>
      <pc:sldChg chg="addSp delSp modSp new">
        <pc:chgData name="Alessandro Montanari" userId="0bf9b079-88e0-4b9d-8ddb-0359bfe602aa" providerId="ADAL" clId="{6D273259-65D9-49E8-9DFC-6CD50195A01E}" dt="2023-02-07T10:57:37.070" v="207"/>
        <pc:sldMkLst>
          <pc:docMk/>
          <pc:sldMk cId="3971920412" sldId="521"/>
        </pc:sldMkLst>
        <pc:spChg chg="del">
          <ac:chgData name="Alessandro Montanari" userId="0bf9b079-88e0-4b9d-8ddb-0359bfe602aa" providerId="ADAL" clId="{6D273259-65D9-49E8-9DFC-6CD50195A01E}" dt="2023-02-07T10:57:37.070" v="207"/>
          <ac:spMkLst>
            <pc:docMk/>
            <pc:sldMk cId="3971920412" sldId="521"/>
            <ac:spMk id="3" creationId="{B8D19D1C-B594-2FF5-AE60-4BF3A8A78F26}"/>
          </ac:spMkLst>
        </pc:spChg>
        <pc:picChg chg="add mod">
          <ac:chgData name="Alessandro Montanari" userId="0bf9b079-88e0-4b9d-8ddb-0359bfe602aa" providerId="ADAL" clId="{6D273259-65D9-49E8-9DFC-6CD50195A01E}" dt="2023-02-07T10:57:37.070" v="207"/>
          <ac:picMkLst>
            <pc:docMk/>
            <pc:sldMk cId="3971920412" sldId="521"/>
            <ac:picMk id="7" creationId="{3BDA5606-17D5-B9BE-50B6-497C05BB6F58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1:13:36.165" v="210" actId="1076"/>
        <pc:sldMkLst>
          <pc:docMk/>
          <pc:sldMk cId="4264184463" sldId="522"/>
        </pc:sldMkLst>
        <pc:spChg chg="del">
          <ac:chgData name="Alessandro Montanari" userId="0bf9b079-88e0-4b9d-8ddb-0359bfe602aa" providerId="ADAL" clId="{6D273259-65D9-49E8-9DFC-6CD50195A01E}" dt="2023-02-07T11:13:30.367" v="208"/>
          <ac:spMkLst>
            <pc:docMk/>
            <pc:sldMk cId="4264184463" sldId="522"/>
            <ac:spMk id="3" creationId="{EAB27E62-789C-94B2-8D8F-3B7E182D937E}"/>
          </ac:spMkLst>
        </pc:spChg>
        <pc:picChg chg="add mod">
          <ac:chgData name="Alessandro Montanari" userId="0bf9b079-88e0-4b9d-8ddb-0359bfe602aa" providerId="ADAL" clId="{6D273259-65D9-49E8-9DFC-6CD50195A01E}" dt="2023-02-07T11:13:36.165" v="210" actId="1076"/>
          <ac:picMkLst>
            <pc:docMk/>
            <pc:sldMk cId="4264184463" sldId="522"/>
            <ac:picMk id="7" creationId="{D1835147-B059-80F7-0BAD-FA96144D5077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1:13:49.376" v="212" actId="1076"/>
        <pc:sldMkLst>
          <pc:docMk/>
          <pc:sldMk cId="204150595" sldId="523"/>
        </pc:sldMkLst>
        <pc:spChg chg="del">
          <ac:chgData name="Alessandro Montanari" userId="0bf9b079-88e0-4b9d-8ddb-0359bfe602aa" providerId="ADAL" clId="{6D273259-65D9-49E8-9DFC-6CD50195A01E}" dt="2023-02-07T11:13:47.988" v="211"/>
          <ac:spMkLst>
            <pc:docMk/>
            <pc:sldMk cId="204150595" sldId="523"/>
            <ac:spMk id="3" creationId="{8E556FFA-DEA3-6C51-4519-F7EF1859DBD7}"/>
          </ac:spMkLst>
        </pc:spChg>
        <pc:picChg chg="add mod">
          <ac:chgData name="Alessandro Montanari" userId="0bf9b079-88e0-4b9d-8ddb-0359bfe602aa" providerId="ADAL" clId="{6D273259-65D9-49E8-9DFC-6CD50195A01E}" dt="2023-02-07T11:13:49.376" v="212" actId="1076"/>
          <ac:picMkLst>
            <pc:docMk/>
            <pc:sldMk cId="204150595" sldId="523"/>
            <ac:picMk id="7" creationId="{9EAA1829-7D5D-6D5A-CDCE-CC7B1BBFB0AC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1:15:26.109" v="220" actId="1076"/>
        <pc:sldMkLst>
          <pc:docMk/>
          <pc:sldMk cId="3852299796" sldId="524"/>
        </pc:sldMkLst>
        <pc:spChg chg="del">
          <ac:chgData name="Alessandro Montanari" userId="0bf9b079-88e0-4b9d-8ddb-0359bfe602aa" providerId="ADAL" clId="{6D273259-65D9-49E8-9DFC-6CD50195A01E}" dt="2023-02-07T11:14:28.596" v="213" actId="478"/>
          <ac:spMkLst>
            <pc:docMk/>
            <pc:sldMk cId="3852299796" sldId="524"/>
            <ac:spMk id="3" creationId="{1342494F-F2B8-F17D-A07E-850209DD0628}"/>
          </ac:spMkLst>
        </pc:spChg>
        <pc:picChg chg="add mod">
          <ac:chgData name="Alessandro Montanari" userId="0bf9b079-88e0-4b9d-8ddb-0359bfe602aa" providerId="ADAL" clId="{6D273259-65D9-49E8-9DFC-6CD50195A01E}" dt="2023-02-07T11:15:19.608" v="218" actId="1076"/>
          <ac:picMkLst>
            <pc:docMk/>
            <pc:sldMk cId="3852299796" sldId="524"/>
            <ac:picMk id="7" creationId="{643CFEAB-E417-36F0-0CCA-113B43BA436A}"/>
          </ac:picMkLst>
        </pc:picChg>
        <pc:picChg chg="add mod">
          <ac:chgData name="Alessandro Montanari" userId="0bf9b079-88e0-4b9d-8ddb-0359bfe602aa" providerId="ADAL" clId="{6D273259-65D9-49E8-9DFC-6CD50195A01E}" dt="2023-02-07T11:15:26.109" v="220" actId="1076"/>
          <ac:picMkLst>
            <pc:docMk/>
            <pc:sldMk cId="3852299796" sldId="524"/>
            <ac:picMk id="8" creationId="{2A83CC99-1E15-7596-AB15-B756E30C7EAD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5:01:59.218" v="259" actId="1076"/>
        <pc:sldMkLst>
          <pc:docMk/>
          <pc:sldMk cId="1339261169" sldId="525"/>
        </pc:sldMkLst>
        <pc:spChg chg="del">
          <ac:chgData name="Alessandro Montanari" userId="0bf9b079-88e0-4b9d-8ddb-0359bfe602aa" providerId="ADAL" clId="{6D273259-65D9-49E8-9DFC-6CD50195A01E}" dt="2023-02-07T15:00:40.406" v="257" actId="478"/>
          <ac:spMkLst>
            <pc:docMk/>
            <pc:sldMk cId="1339261169" sldId="525"/>
            <ac:spMk id="3" creationId="{F389771B-0263-6F98-3242-83A36FFAD87F}"/>
          </ac:spMkLst>
        </pc:spChg>
        <pc:spChg chg="add mod">
          <ac:chgData name="Alessandro Montanari" userId="0bf9b079-88e0-4b9d-8ddb-0359bfe602aa" providerId="ADAL" clId="{6D273259-65D9-49E8-9DFC-6CD50195A01E}" dt="2023-02-07T15:00:51.515" v="258"/>
          <ac:spMkLst>
            <pc:docMk/>
            <pc:sldMk cId="1339261169" sldId="525"/>
            <ac:spMk id="9" creationId="{7A95D668-92C5-A5F1-80B8-CF2DC9A059BB}"/>
          </ac:spMkLst>
        </pc:spChg>
        <pc:spChg chg="add mod">
          <ac:chgData name="Alessandro Montanari" userId="0bf9b079-88e0-4b9d-8ddb-0359bfe602aa" providerId="ADAL" clId="{6D273259-65D9-49E8-9DFC-6CD50195A01E}" dt="2023-02-07T15:00:51.515" v="258"/>
          <ac:spMkLst>
            <pc:docMk/>
            <pc:sldMk cId="1339261169" sldId="525"/>
            <ac:spMk id="10" creationId="{E7AAD200-B0F2-A715-EA45-01B338D0DE6F}"/>
          </ac:spMkLst>
        </pc:spChg>
        <pc:picChg chg="add mod">
          <ac:chgData name="Alessandro Montanari" userId="0bf9b079-88e0-4b9d-8ddb-0359bfe602aa" providerId="ADAL" clId="{6D273259-65D9-49E8-9DFC-6CD50195A01E}" dt="2023-02-07T15:01:59.218" v="259" actId="1076"/>
          <ac:picMkLst>
            <pc:docMk/>
            <pc:sldMk cId="1339261169" sldId="525"/>
            <ac:picMk id="7" creationId="{30B5651D-9820-8B7B-13D4-764F9262AFE7}"/>
          </ac:picMkLst>
        </pc:picChg>
        <pc:picChg chg="add mod">
          <ac:chgData name="Alessandro Montanari" userId="0bf9b079-88e0-4b9d-8ddb-0359bfe602aa" providerId="ADAL" clId="{6D273259-65D9-49E8-9DFC-6CD50195A01E}" dt="2023-02-07T15:00:51.515" v="258"/>
          <ac:picMkLst>
            <pc:docMk/>
            <pc:sldMk cId="1339261169" sldId="525"/>
            <ac:picMk id="8" creationId="{49E078D2-C73A-E032-C0D3-975578890934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5:31:28.495" v="261"/>
        <pc:sldMkLst>
          <pc:docMk/>
          <pc:sldMk cId="3806748427" sldId="526"/>
        </pc:sldMkLst>
        <pc:spChg chg="del">
          <ac:chgData name="Alessandro Montanari" userId="0bf9b079-88e0-4b9d-8ddb-0359bfe602aa" providerId="ADAL" clId="{6D273259-65D9-49E8-9DFC-6CD50195A01E}" dt="2023-02-07T15:31:10.397" v="260" actId="478"/>
          <ac:spMkLst>
            <pc:docMk/>
            <pc:sldMk cId="3806748427" sldId="526"/>
            <ac:spMk id="3" creationId="{97072CF6-A99B-CAE3-F8DB-AF60BF6A8341}"/>
          </ac:spMkLst>
        </pc:spChg>
        <pc:spChg chg="add mod">
          <ac:chgData name="Alessandro Montanari" userId="0bf9b079-88e0-4b9d-8ddb-0359bfe602aa" providerId="ADAL" clId="{6D273259-65D9-49E8-9DFC-6CD50195A01E}" dt="2023-02-07T15:31:28.495" v="261"/>
          <ac:spMkLst>
            <pc:docMk/>
            <pc:sldMk cId="3806748427" sldId="526"/>
            <ac:spMk id="7" creationId="{3BE9A441-03F1-BB2C-D64A-363087462418}"/>
          </ac:spMkLst>
        </pc:spChg>
        <pc:picChg chg="add mod">
          <ac:chgData name="Alessandro Montanari" userId="0bf9b079-88e0-4b9d-8ddb-0359bfe602aa" providerId="ADAL" clId="{6D273259-65D9-49E8-9DFC-6CD50195A01E}" dt="2023-02-07T15:31:28.495" v="261"/>
          <ac:picMkLst>
            <pc:docMk/>
            <pc:sldMk cId="3806748427" sldId="526"/>
            <ac:picMk id="8" creationId="{8740ADDF-B79F-CD4A-328D-8C47222E5F61}"/>
          </ac:picMkLst>
        </pc:picChg>
        <pc:picChg chg="add mod">
          <ac:chgData name="Alessandro Montanari" userId="0bf9b079-88e0-4b9d-8ddb-0359bfe602aa" providerId="ADAL" clId="{6D273259-65D9-49E8-9DFC-6CD50195A01E}" dt="2023-02-07T15:31:28.495" v="261"/>
          <ac:picMkLst>
            <pc:docMk/>
            <pc:sldMk cId="3806748427" sldId="526"/>
            <ac:picMk id="9" creationId="{CA42F403-50A6-C268-F880-608427CD45EB}"/>
          </ac:picMkLst>
        </pc:picChg>
      </pc:sldChg>
      <pc:sldChg chg="addSp delSp modSp new mod ord">
        <pc:chgData name="Alessandro Montanari" userId="0bf9b079-88e0-4b9d-8ddb-0359bfe602aa" providerId="ADAL" clId="{6D273259-65D9-49E8-9DFC-6CD50195A01E}" dt="2023-02-07T15:33:02.850" v="269" actId="1076"/>
        <pc:sldMkLst>
          <pc:docMk/>
          <pc:sldMk cId="1336706706" sldId="527"/>
        </pc:sldMkLst>
        <pc:spChg chg="del">
          <ac:chgData name="Alessandro Montanari" userId="0bf9b079-88e0-4b9d-8ddb-0359bfe602aa" providerId="ADAL" clId="{6D273259-65D9-49E8-9DFC-6CD50195A01E}" dt="2023-02-07T15:32:27.112" v="264" actId="478"/>
          <ac:spMkLst>
            <pc:docMk/>
            <pc:sldMk cId="1336706706" sldId="527"/>
            <ac:spMk id="3" creationId="{E79CE98C-AA9F-7369-78E3-1B677EAFAC3D}"/>
          </ac:spMkLst>
        </pc:spChg>
        <pc:picChg chg="add mod">
          <ac:chgData name="Alessandro Montanari" userId="0bf9b079-88e0-4b9d-8ddb-0359bfe602aa" providerId="ADAL" clId="{6D273259-65D9-49E8-9DFC-6CD50195A01E}" dt="2023-02-07T15:33:02.850" v="269" actId="1076"/>
          <ac:picMkLst>
            <pc:docMk/>
            <pc:sldMk cId="1336706706" sldId="527"/>
            <ac:picMk id="8" creationId="{33A6E735-3E6D-D309-77E8-EDDDCCBE4093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4:04:14.425" v="241" actId="1076"/>
        <pc:sldMkLst>
          <pc:docMk/>
          <pc:sldMk cId="244541841" sldId="528"/>
        </pc:sldMkLst>
        <pc:spChg chg="del">
          <ac:chgData name="Alessandro Montanari" userId="0bf9b079-88e0-4b9d-8ddb-0359bfe602aa" providerId="ADAL" clId="{6D273259-65D9-49E8-9DFC-6CD50195A01E}" dt="2023-02-07T14:03:59.422" v="239" actId="478"/>
          <ac:spMkLst>
            <pc:docMk/>
            <pc:sldMk cId="244541841" sldId="528"/>
            <ac:spMk id="3" creationId="{C1FA5483-44CB-BE80-93AC-721AAC7C4AA1}"/>
          </ac:spMkLst>
        </pc:spChg>
        <pc:spChg chg="add mod">
          <ac:chgData name="Alessandro Montanari" userId="0bf9b079-88e0-4b9d-8ddb-0359bfe602aa" providerId="ADAL" clId="{6D273259-65D9-49E8-9DFC-6CD50195A01E}" dt="2023-02-07T14:04:14.425" v="241" actId="1076"/>
          <ac:spMkLst>
            <pc:docMk/>
            <pc:sldMk cId="244541841" sldId="528"/>
            <ac:spMk id="7" creationId="{E8F5AEF5-5A49-BD3A-395F-5CF6B03E5D50}"/>
          </ac:spMkLst>
        </pc:spChg>
      </pc:sldChg>
      <pc:sldChg chg="addSp delSp modSp new mod">
        <pc:chgData name="Alessandro Montanari" userId="0bf9b079-88e0-4b9d-8ddb-0359bfe602aa" providerId="ADAL" clId="{6D273259-65D9-49E8-9DFC-6CD50195A01E}" dt="2023-02-07T14:05:34.318" v="249" actId="1076"/>
        <pc:sldMkLst>
          <pc:docMk/>
          <pc:sldMk cId="44045773" sldId="529"/>
        </pc:sldMkLst>
        <pc:spChg chg="del">
          <ac:chgData name="Alessandro Montanari" userId="0bf9b079-88e0-4b9d-8ddb-0359bfe602aa" providerId="ADAL" clId="{6D273259-65D9-49E8-9DFC-6CD50195A01E}" dt="2023-02-07T14:04:32.243" v="243" actId="478"/>
          <ac:spMkLst>
            <pc:docMk/>
            <pc:sldMk cId="44045773" sldId="529"/>
            <ac:spMk id="3" creationId="{FC12470E-A6D5-20A2-067F-E3438EAEE921}"/>
          </ac:spMkLst>
        </pc:spChg>
        <pc:spChg chg="add mod">
          <ac:chgData name="Alessandro Montanari" userId="0bf9b079-88e0-4b9d-8ddb-0359bfe602aa" providerId="ADAL" clId="{6D273259-65D9-49E8-9DFC-6CD50195A01E}" dt="2023-02-07T14:05:34.318" v="249" actId="1076"/>
          <ac:spMkLst>
            <pc:docMk/>
            <pc:sldMk cId="44045773" sldId="529"/>
            <ac:spMk id="7" creationId="{34A8FBD1-4200-2366-52D3-14F117A3860F}"/>
          </ac:spMkLst>
        </pc:spChg>
      </pc:sldChg>
      <pc:sldChg chg="addSp delSp modSp new mod ord">
        <pc:chgData name="Alessandro Montanari" userId="0bf9b079-88e0-4b9d-8ddb-0359bfe602aa" providerId="ADAL" clId="{6D273259-65D9-49E8-9DFC-6CD50195A01E}" dt="2023-02-07T15:33:32.386" v="272"/>
        <pc:sldMkLst>
          <pc:docMk/>
          <pc:sldMk cId="2411564461" sldId="530"/>
        </pc:sldMkLst>
        <pc:spChg chg="del">
          <ac:chgData name="Alessandro Montanari" userId="0bf9b079-88e0-4b9d-8ddb-0359bfe602aa" providerId="ADAL" clId="{6D273259-65D9-49E8-9DFC-6CD50195A01E}" dt="2023-02-07T14:05:09.233" v="246" actId="478"/>
          <ac:spMkLst>
            <pc:docMk/>
            <pc:sldMk cId="2411564461" sldId="530"/>
            <ac:spMk id="3" creationId="{FB14BBF0-6AFC-00B5-5286-D5D48F0748D9}"/>
          </ac:spMkLst>
        </pc:spChg>
        <pc:spChg chg="add mod">
          <ac:chgData name="Alessandro Montanari" userId="0bf9b079-88e0-4b9d-8ddb-0359bfe602aa" providerId="ADAL" clId="{6D273259-65D9-49E8-9DFC-6CD50195A01E}" dt="2023-02-07T15:33:32.386" v="272"/>
          <ac:spMkLst>
            <pc:docMk/>
            <pc:sldMk cId="2411564461" sldId="530"/>
            <ac:spMk id="7" creationId="{52211A71-C6FA-14C2-642C-6C6A51C20847}"/>
          </ac:spMkLst>
        </pc:spChg>
        <pc:spChg chg="add mod">
          <ac:chgData name="Alessandro Montanari" userId="0bf9b079-88e0-4b9d-8ddb-0359bfe602aa" providerId="ADAL" clId="{6D273259-65D9-49E8-9DFC-6CD50195A01E}" dt="2023-02-07T15:33:32.386" v="272"/>
          <ac:spMkLst>
            <pc:docMk/>
            <pc:sldMk cId="2411564461" sldId="530"/>
            <ac:spMk id="11" creationId="{2B3E44EC-D73B-79C9-75CA-AE9DF1AEE4CD}"/>
          </ac:spMkLst>
        </pc:spChg>
        <pc:spChg chg="add mod">
          <ac:chgData name="Alessandro Montanari" userId="0bf9b079-88e0-4b9d-8ddb-0359bfe602aa" providerId="ADAL" clId="{6D273259-65D9-49E8-9DFC-6CD50195A01E}" dt="2023-02-07T15:33:32.386" v="272"/>
          <ac:spMkLst>
            <pc:docMk/>
            <pc:sldMk cId="2411564461" sldId="530"/>
            <ac:spMk id="13" creationId="{78FA7532-E1F0-7473-2E35-50EAD365AD36}"/>
          </ac:spMkLst>
        </pc:spChg>
        <pc:picChg chg="add mod">
          <ac:chgData name="Alessandro Montanari" userId="0bf9b079-88e0-4b9d-8ddb-0359bfe602aa" providerId="ADAL" clId="{6D273259-65D9-49E8-9DFC-6CD50195A01E}" dt="2023-02-07T15:33:32.386" v="272"/>
          <ac:picMkLst>
            <pc:docMk/>
            <pc:sldMk cId="2411564461" sldId="530"/>
            <ac:picMk id="8" creationId="{2CA41005-B811-3E99-7957-D06966B29C17}"/>
          </ac:picMkLst>
        </pc:picChg>
        <pc:picChg chg="add mod">
          <ac:chgData name="Alessandro Montanari" userId="0bf9b079-88e0-4b9d-8ddb-0359bfe602aa" providerId="ADAL" clId="{6D273259-65D9-49E8-9DFC-6CD50195A01E}" dt="2023-02-07T15:33:32.386" v="272"/>
          <ac:picMkLst>
            <pc:docMk/>
            <pc:sldMk cId="2411564461" sldId="530"/>
            <ac:picMk id="9" creationId="{FF0DE30D-961F-0ACA-258D-224E2042AE12}"/>
          </ac:picMkLst>
        </pc:picChg>
        <pc:cxnChg chg="add mod">
          <ac:chgData name="Alessandro Montanari" userId="0bf9b079-88e0-4b9d-8ddb-0359bfe602aa" providerId="ADAL" clId="{6D273259-65D9-49E8-9DFC-6CD50195A01E}" dt="2023-02-07T15:33:32.386" v="272"/>
          <ac:cxnSpMkLst>
            <pc:docMk/>
            <pc:sldMk cId="2411564461" sldId="530"/>
            <ac:cxnSpMk id="10" creationId="{7E722136-CF40-2A6C-74E8-6F63CD50EFFE}"/>
          </ac:cxnSpMkLst>
        </pc:cxnChg>
        <pc:cxnChg chg="add mod">
          <ac:chgData name="Alessandro Montanari" userId="0bf9b079-88e0-4b9d-8ddb-0359bfe602aa" providerId="ADAL" clId="{6D273259-65D9-49E8-9DFC-6CD50195A01E}" dt="2023-02-07T15:33:32.386" v="272"/>
          <ac:cxnSpMkLst>
            <pc:docMk/>
            <pc:sldMk cId="2411564461" sldId="530"/>
            <ac:cxnSpMk id="12" creationId="{85E2BC15-81AB-5088-7C87-FAB27F172053}"/>
          </ac:cxnSpMkLst>
        </pc:cxnChg>
      </pc:sldChg>
      <pc:sldChg chg="addSp delSp modSp new mod ord">
        <pc:chgData name="Alessandro Montanari" userId="0bf9b079-88e0-4b9d-8ddb-0359bfe602aa" providerId="ADAL" clId="{6D273259-65D9-49E8-9DFC-6CD50195A01E}" dt="2023-02-07T15:34:25.573" v="276"/>
        <pc:sldMkLst>
          <pc:docMk/>
          <pc:sldMk cId="3644019721" sldId="531"/>
        </pc:sldMkLst>
        <pc:spChg chg="del">
          <ac:chgData name="Alessandro Montanari" userId="0bf9b079-88e0-4b9d-8ddb-0359bfe602aa" providerId="ADAL" clId="{6D273259-65D9-49E8-9DFC-6CD50195A01E}" dt="2023-02-07T15:34:22.023" v="275" actId="478"/>
          <ac:spMkLst>
            <pc:docMk/>
            <pc:sldMk cId="3644019721" sldId="531"/>
            <ac:spMk id="3" creationId="{E43679A3-3527-4AF2-E371-5E47AD616214}"/>
          </ac:spMkLst>
        </pc:spChg>
        <pc:spChg chg="add 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9" creationId="{DF792C43-DBF2-F844-70AE-FBBD041C29BD}"/>
          </ac:spMkLst>
        </pc:spChg>
        <pc:spChg chg="add 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10" creationId="{4092C4D3-0937-DC13-5883-20C6700AD35C}"/>
          </ac:spMkLst>
        </pc:spChg>
        <pc:spChg chg="add 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13" creationId="{0B285223-24CF-08AE-3D49-41B078807427}"/>
          </ac:spMkLst>
        </pc:spChg>
        <pc:spChg chg="add 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14" creationId="{58665EAB-4CCA-DC14-7C5A-B4CE8E8A97D8}"/>
          </ac:spMkLst>
        </pc:spChg>
        <pc:spChg chg="add 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15" creationId="{6BBF5F53-B51E-FFB8-0698-C23AA7B63163}"/>
          </ac:spMkLst>
        </pc:spChg>
        <pc:spChg chg="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18" creationId="{A6FE7581-F585-7BA3-144B-80471032C39D}"/>
          </ac:spMkLst>
        </pc:spChg>
        <pc:spChg chg="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19" creationId="{0ADF171C-AD4F-A59F-9C2A-3EEC0B499812}"/>
          </ac:spMkLst>
        </pc:spChg>
        <pc:spChg chg="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20" creationId="{FCF636AA-3F88-A8E8-F6FF-B8831EAFD704}"/>
          </ac:spMkLst>
        </pc:spChg>
        <pc:spChg chg="mod">
          <ac:chgData name="Alessandro Montanari" userId="0bf9b079-88e0-4b9d-8ddb-0359bfe602aa" providerId="ADAL" clId="{6D273259-65D9-49E8-9DFC-6CD50195A01E}" dt="2023-02-07T15:34:25.573" v="276"/>
          <ac:spMkLst>
            <pc:docMk/>
            <pc:sldMk cId="3644019721" sldId="531"/>
            <ac:spMk id="21" creationId="{380A6EF9-14B2-E45B-7081-1A8B52D6FD48}"/>
          </ac:spMkLst>
        </pc:spChg>
        <pc:grpChg chg="add mod">
          <ac:chgData name="Alessandro Montanari" userId="0bf9b079-88e0-4b9d-8ddb-0359bfe602aa" providerId="ADAL" clId="{6D273259-65D9-49E8-9DFC-6CD50195A01E}" dt="2023-02-07T15:34:25.573" v="276"/>
          <ac:grpSpMkLst>
            <pc:docMk/>
            <pc:sldMk cId="3644019721" sldId="531"/>
            <ac:grpSpMk id="16" creationId="{F50A525A-B55D-14E3-C764-767866AD9E7F}"/>
          </ac:grpSpMkLst>
        </pc:grpChg>
        <pc:picChg chg="add mod">
          <ac:chgData name="Alessandro Montanari" userId="0bf9b079-88e0-4b9d-8ddb-0359bfe602aa" providerId="ADAL" clId="{6D273259-65D9-49E8-9DFC-6CD50195A01E}" dt="2023-02-07T15:34:25.573" v="276"/>
          <ac:picMkLst>
            <pc:docMk/>
            <pc:sldMk cId="3644019721" sldId="531"/>
            <ac:picMk id="7" creationId="{B27B4DA7-12BA-9E88-A873-6A709EB67FE2}"/>
          </ac:picMkLst>
        </pc:picChg>
        <pc:picChg chg="add mod">
          <ac:chgData name="Alessandro Montanari" userId="0bf9b079-88e0-4b9d-8ddb-0359bfe602aa" providerId="ADAL" clId="{6D273259-65D9-49E8-9DFC-6CD50195A01E}" dt="2023-02-07T15:34:25.573" v="276"/>
          <ac:picMkLst>
            <pc:docMk/>
            <pc:sldMk cId="3644019721" sldId="531"/>
            <ac:picMk id="8" creationId="{2976EE99-08F8-262D-B2A5-046B0FC3EB9C}"/>
          </ac:picMkLst>
        </pc:picChg>
        <pc:picChg chg="add mod">
          <ac:chgData name="Alessandro Montanari" userId="0bf9b079-88e0-4b9d-8ddb-0359bfe602aa" providerId="ADAL" clId="{6D273259-65D9-49E8-9DFC-6CD50195A01E}" dt="2023-02-07T15:34:25.573" v="276"/>
          <ac:picMkLst>
            <pc:docMk/>
            <pc:sldMk cId="3644019721" sldId="531"/>
            <ac:picMk id="11" creationId="{6DBD1641-0C7F-CCEB-88B2-7B31549AA841}"/>
          </ac:picMkLst>
        </pc:picChg>
        <pc:picChg chg="add mod">
          <ac:chgData name="Alessandro Montanari" userId="0bf9b079-88e0-4b9d-8ddb-0359bfe602aa" providerId="ADAL" clId="{6D273259-65D9-49E8-9DFC-6CD50195A01E}" dt="2023-02-07T15:34:25.573" v="276"/>
          <ac:picMkLst>
            <pc:docMk/>
            <pc:sldMk cId="3644019721" sldId="531"/>
            <ac:picMk id="12" creationId="{5B412FF7-A298-E411-C7B5-CFFDCB7A273C}"/>
          </ac:picMkLst>
        </pc:picChg>
        <pc:picChg chg="mod">
          <ac:chgData name="Alessandro Montanari" userId="0bf9b079-88e0-4b9d-8ddb-0359bfe602aa" providerId="ADAL" clId="{6D273259-65D9-49E8-9DFC-6CD50195A01E}" dt="2023-02-07T15:34:25.573" v="276"/>
          <ac:picMkLst>
            <pc:docMk/>
            <pc:sldMk cId="3644019721" sldId="531"/>
            <ac:picMk id="17" creationId="{93F650DE-36CA-4E3F-6250-BC4426636780}"/>
          </ac:picMkLst>
        </pc:picChg>
      </pc:sldChg>
      <pc:sldChg chg="addSp delSp modSp new mod ord">
        <pc:chgData name="Alessandro Montanari" userId="0bf9b079-88e0-4b9d-8ddb-0359bfe602aa" providerId="ADAL" clId="{6D273259-65D9-49E8-9DFC-6CD50195A01E}" dt="2023-02-07T15:36:01.540" v="293"/>
        <pc:sldMkLst>
          <pc:docMk/>
          <pc:sldMk cId="1897077473" sldId="532"/>
        </pc:sldMkLst>
        <pc:spChg chg="del">
          <ac:chgData name="Alessandro Montanari" userId="0bf9b079-88e0-4b9d-8ddb-0359bfe602aa" providerId="ADAL" clId="{6D273259-65D9-49E8-9DFC-6CD50195A01E}" dt="2023-02-07T15:35:59.412" v="292" actId="478"/>
          <ac:spMkLst>
            <pc:docMk/>
            <pc:sldMk cId="1897077473" sldId="532"/>
            <ac:spMk id="3" creationId="{989CC096-3CBA-4E19-BB38-F692E50675B0}"/>
          </ac:spMkLst>
        </pc:spChg>
        <pc:spChg chg="add mod">
          <ac:chgData name="Alessandro Montanari" userId="0bf9b079-88e0-4b9d-8ddb-0359bfe602aa" providerId="ADAL" clId="{6D273259-65D9-49E8-9DFC-6CD50195A01E}" dt="2023-02-07T15:36:01.540" v="293"/>
          <ac:spMkLst>
            <pc:docMk/>
            <pc:sldMk cId="1897077473" sldId="532"/>
            <ac:spMk id="7" creationId="{69801FAF-B9B0-5C26-35D2-F74F6D07A390}"/>
          </ac:spMkLst>
        </pc:spChg>
        <pc:picChg chg="add mod">
          <ac:chgData name="Alessandro Montanari" userId="0bf9b079-88e0-4b9d-8ddb-0359bfe602aa" providerId="ADAL" clId="{6D273259-65D9-49E8-9DFC-6CD50195A01E}" dt="2023-02-07T15:36:01.540" v="293"/>
          <ac:picMkLst>
            <pc:docMk/>
            <pc:sldMk cId="1897077473" sldId="532"/>
            <ac:picMk id="8" creationId="{C0A2FCA0-3656-6BBD-03B3-F4FC2097C43D}"/>
          </ac:picMkLst>
        </pc:picChg>
        <pc:picChg chg="add mod">
          <ac:chgData name="Alessandro Montanari" userId="0bf9b079-88e0-4b9d-8ddb-0359bfe602aa" providerId="ADAL" clId="{6D273259-65D9-49E8-9DFC-6CD50195A01E}" dt="2023-02-07T15:36:01.540" v="293"/>
          <ac:picMkLst>
            <pc:docMk/>
            <pc:sldMk cId="1897077473" sldId="532"/>
            <ac:picMk id="9" creationId="{3EAA08DB-9019-F55E-1864-2DCC97FEDC5E}"/>
          </ac:picMkLst>
        </pc:picChg>
      </pc:sldChg>
      <pc:sldChg chg="addSp delSp modSp new mod">
        <pc:chgData name="Alessandro Montanari" userId="0bf9b079-88e0-4b9d-8ddb-0359bfe602aa" providerId="ADAL" clId="{6D273259-65D9-49E8-9DFC-6CD50195A01E}" dt="2023-02-07T14:54:02.143" v="254" actId="1076"/>
        <pc:sldMkLst>
          <pc:docMk/>
          <pc:sldMk cId="45680813" sldId="533"/>
        </pc:sldMkLst>
        <pc:spChg chg="del">
          <ac:chgData name="Alessandro Montanari" userId="0bf9b079-88e0-4b9d-8ddb-0359bfe602aa" providerId="ADAL" clId="{6D273259-65D9-49E8-9DFC-6CD50195A01E}" dt="2023-02-07T14:54:00.829" v="253"/>
          <ac:spMkLst>
            <pc:docMk/>
            <pc:sldMk cId="45680813" sldId="533"/>
            <ac:spMk id="3" creationId="{A73F38BF-ADBF-760B-459E-AF9453267092}"/>
          </ac:spMkLst>
        </pc:spChg>
        <pc:picChg chg="add mod">
          <ac:chgData name="Alessandro Montanari" userId="0bf9b079-88e0-4b9d-8ddb-0359bfe602aa" providerId="ADAL" clId="{6D273259-65D9-49E8-9DFC-6CD50195A01E}" dt="2023-02-07T14:54:02.143" v="254" actId="1076"/>
          <ac:picMkLst>
            <pc:docMk/>
            <pc:sldMk cId="45680813" sldId="533"/>
            <ac:picMk id="7" creationId="{98437549-C5D6-6912-55E1-4C13669BCDF9}"/>
          </ac:picMkLst>
        </pc:picChg>
      </pc:sldChg>
      <pc:sldChg chg="new del">
        <pc:chgData name="Alessandro Montanari" userId="0bf9b079-88e0-4b9d-8ddb-0359bfe602aa" providerId="ADAL" clId="{6D273259-65D9-49E8-9DFC-6CD50195A01E}" dt="2023-02-07T14:53:36.369" v="251" actId="680"/>
        <pc:sldMkLst>
          <pc:docMk/>
          <pc:sldMk cId="3674841037" sldId="533"/>
        </pc:sldMkLst>
      </pc:sldChg>
      <pc:sldChg chg="addSp delSp modSp new">
        <pc:chgData name="Alessandro Montanari" userId="0bf9b079-88e0-4b9d-8ddb-0359bfe602aa" providerId="ADAL" clId="{6D273259-65D9-49E8-9DFC-6CD50195A01E}" dt="2023-02-07T14:54:56.188" v="256"/>
        <pc:sldMkLst>
          <pc:docMk/>
          <pc:sldMk cId="88302386" sldId="534"/>
        </pc:sldMkLst>
        <pc:spChg chg="del">
          <ac:chgData name="Alessandro Montanari" userId="0bf9b079-88e0-4b9d-8ddb-0359bfe602aa" providerId="ADAL" clId="{6D273259-65D9-49E8-9DFC-6CD50195A01E}" dt="2023-02-07T14:54:56.188" v="256"/>
          <ac:spMkLst>
            <pc:docMk/>
            <pc:sldMk cId="88302386" sldId="534"/>
            <ac:spMk id="3" creationId="{C5C58889-CB2F-4762-480C-5A0C6771232B}"/>
          </ac:spMkLst>
        </pc:spChg>
        <pc:picChg chg="add mod">
          <ac:chgData name="Alessandro Montanari" userId="0bf9b079-88e0-4b9d-8ddb-0359bfe602aa" providerId="ADAL" clId="{6D273259-65D9-49E8-9DFC-6CD50195A01E}" dt="2023-02-07T14:54:56.188" v="256"/>
          <ac:picMkLst>
            <pc:docMk/>
            <pc:sldMk cId="88302386" sldId="534"/>
            <ac:picMk id="7" creationId="{944A27F6-4C40-A4EB-241C-2F7ED1A80BB3}"/>
          </ac:picMkLst>
        </pc:picChg>
      </pc:sldChg>
      <pc:sldChg chg="addSp delSp modSp new mod ord">
        <pc:chgData name="Alessandro Montanari" userId="0bf9b079-88e0-4b9d-8ddb-0359bfe602aa" providerId="ADAL" clId="{6D273259-65D9-49E8-9DFC-6CD50195A01E}" dt="2023-02-07T15:36:38.886" v="297"/>
        <pc:sldMkLst>
          <pc:docMk/>
          <pc:sldMk cId="3642531486" sldId="535"/>
        </pc:sldMkLst>
        <pc:spChg chg="del">
          <ac:chgData name="Alessandro Montanari" userId="0bf9b079-88e0-4b9d-8ddb-0359bfe602aa" providerId="ADAL" clId="{6D273259-65D9-49E8-9DFC-6CD50195A01E}" dt="2023-02-07T15:36:34.389" v="296" actId="478"/>
          <ac:spMkLst>
            <pc:docMk/>
            <pc:sldMk cId="3642531486" sldId="535"/>
            <ac:spMk id="3" creationId="{3FAD00A7-4B79-9775-B221-14F65BD9E98D}"/>
          </ac:spMkLst>
        </pc:spChg>
        <pc:picChg chg="add mod">
          <ac:chgData name="Alessandro Montanari" userId="0bf9b079-88e0-4b9d-8ddb-0359bfe602aa" providerId="ADAL" clId="{6D273259-65D9-49E8-9DFC-6CD50195A01E}" dt="2023-02-07T15:36:38.886" v="297"/>
          <ac:picMkLst>
            <pc:docMk/>
            <pc:sldMk cId="3642531486" sldId="535"/>
            <ac:picMk id="7" creationId="{420CDFA3-DD3B-AD4A-F42F-C0AF178CA23D}"/>
          </ac:picMkLst>
        </pc:picChg>
      </pc:sldChg>
      <pc:sldChg chg="addSp delSp modSp new mod ord">
        <pc:chgData name="Alessandro Montanari" userId="0bf9b079-88e0-4b9d-8ddb-0359bfe602aa" providerId="ADAL" clId="{6D273259-65D9-49E8-9DFC-6CD50195A01E}" dt="2023-02-07T15:37:26.330" v="303"/>
        <pc:sldMkLst>
          <pc:docMk/>
          <pc:sldMk cId="1010221052" sldId="536"/>
        </pc:sldMkLst>
        <pc:spChg chg="del">
          <ac:chgData name="Alessandro Montanari" userId="0bf9b079-88e0-4b9d-8ddb-0359bfe602aa" providerId="ADAL" clId="{6D273259-65D9-49E8-9DFC-6CD50195A01E}" dt="2023-02-07T15:37:24.728" v="302" actId="478"/>
          <ac:spMkLst>
            <pc:docMk/>
            <pc:sldMk cId="1010221052" sldId="536"/>
            <ac:spMk id="3" creationId="{5D0E57E8-F05F-AA30-5607-7B42FA78B80A}"/>
          </ac:spMkLst>
        </pc:spChg>
        <pc:spChg chg="add mod">
          <ac:chgData name="Alessandro Montanari" userId="0bf9b079-88e0-4b9d-8ddb-0359bfe602aa" providerId="ADAL" clId="{6D273259-65D9-49E8-9DFC-6CD50195A01E}" dt="2023-02-07T15:37:26.330" v="303"/>
          <ac:spMkLst>
            <pc:docMk/>
            <pc:sldMk cId="1010221052" sldId="536"/>
            <ac:spMk id="9" creationId="{94794031-D599-7685-36D6-B17166A35E57}"/>
          </ac:spMkLst>
        </pc:spChg>
        <pc:spChg chg="add mod">
          <ac:chgData name="Alessandro Montanari" userId="0bf9b079-88e0-4b9d-8ddb-0359bfe602aa" providerId="ADAL" clId="{6D273259-65D9-49E8-9DFC-6CD50195A01E}" dt="2023-02-07T15:37:26.330" v="303"/>
          <ac:spMkLst>
            <pc:docMk/>
            <pc:sldMk cId="1010221052" sldId="536"/>
            <ac:spMk id="11" creationId="{382B47DE-2556-6364-EC78-0FA17AB2E6B8}"/>
          </ac:spMkLst>
        </pc:spChg>
        <pc:spChg chg="add mod">
          <ac:chgData name="Alessandro Montanari" userId="0bf9b079-88e0-4b9d-8ddb-0359bfe602aa" providerId="ADAL" clId="{6D273259-65D9-49E8-9DFC-6CD50195A01E}" dt="2023-02-07T15:37:26.330" v="303"/>
          <ac:spMkLst>
            <pc:docMk/>
            <pc:sldMk cId="1010221052" sldId="536"/>
            <ac:spMk id="12" creationId="{FEA81FDB-620B-5897-DEF5-7548D21A9BAA}"/>
          </ac:spMkLst>
        </pc:spChg>
        <pc:picChg chg="add mod">
          <ac:chgData name="Alessandro Montanari" userId="0bf9b079-88e0-4b9d-8ddb-0359bfe602aa" providerId="ADAL" clId="{6D273259-65D9-49E8-9DFC-6CD50195A01E}" dt="2023-02-07T15:37:26.330" v="303"/>
          <ac:picMkLst>
            <pc:docMk/>
            <pc:sldMk cId="1010221052" sldId="536"/>
            <ac:picMk id="7" creationId="{3B07024E-2F63-CC47-A745-7951F0E744BB}"/>
          </ac:picMkLst>
        </pc:picChg>
        <pc:picChg chg="add mod">
          <ac:chgData name="Alessandro Montanari" userId="0bf9b079-88e0-4b9d-8ddb-0359bfe602aa" providerId="ADAL" clId="{6D273259-65D9-49E8-9DFC-6CD50195A01E}" dt="2023-02-07T15:37:26.330" v="303"/>
          <ac:picMkLst>
            <pc:docMk/>
            <pc:sldMk cId="1010221052" sldId="536"/>
            <ac:picMk id="8" creationId="{EEC251C9-73CD-B0A1-F747-BEDF4BA1C989}"/>
          </ac:picMkLst>
        </pc:picChg>
        <pc:picChg chg="add mod">
          <ac:chgData name="Alessandro Montanari" userId="0bf9b079-88e0-4b9d-8ddb-0359bfe602aa" providerId="ADAL" clId="{6D273259-65D9-49E8-9DFC-6CD50195A01E}" dt="2023-02-07T15:37:26.330" v="303"/>
          <ac:picMkLst>
            <pc:docMk/>
            <pc:sldMk cId="1010221052" sldId="536"/>
            <ac:picMk id="10" creationId="{93729817-E523-83D8-74B0-9B32DDE3ABD4}"/>
          </ac:picMkLst>
        </pc:picChg>
      </pc:sldChg>
      <pc:sldChg chg="addSp delSp modSp new mod ord">
        <pc:chgData name="Alessandro Montanari" userId="0bf9b079-88e0-4b9d-8ddb-0359bfe602aa" providerId="ADAL" clId="{6D273259-65D9-49E8-9DFC-6CD50195A01E}" dt="2023-02-07T15:38:28.630" v="307"/>
        <pc:sldMkLst>
          <pc:docMk/>
          <pc:sldMk cId="1968977334" sldId="537"/>
        </pc:sldMkLst>
        <pc:spChg chg="del">
          <ac:chgData name="Alessandro Montanari" userId="0bf9b079-88e0-4b9d-8ddb-0359bfe602aa" providerId="ADAL" clId="{6D273259-65D9-49E8-9DFC-6CD50195A01E}" dt="2023-02-07T15:38:25.718" v="306" actId="478"/>
          <ac:spMkLst>
            <pc:docMk/>
            <pc:sldMk cId="1968977334" sldId="537"/>
            <ac:spMk id="3" creationId="{8F5BB76D-106B-790B-35F4-E5AD0CE9151B}"/>
          </ac:spMkLst>
        </pc:spChg>
        <pc:spChg chg="mod">
          <ac:chgData name="Alessandro Montanari" userId="0bf9b079-88e0-4b9d-8ddb-0359bfe602aa" providerId="ADAL" clId="{6D273259-65D9-49E8-9DFC-6CD50195A01E}" dt="2023-02-07T15:38:28.630" v="307"/>
          <ac:spMkLst>
            <pc:docMk/>
            <pc:sldMk cId="1968977334" sldId="537"/>
            <ac:spMk id="10" creationId="{0A47E9F1-F11D-D478-3853-6506160BC61F}"/>
          </ac:spMkLst>
        </pc:spChg>
        <pc:spChg chg="mod">
          <ac:chgData name="Alessandro Montanari" userId="0bf9b079-88e0-4b9d-8ddb-0359bfe602aa" providerId="ADAL" clId="{6D273259-65D9-49E8-9DFC-6CD50195A01E}" dt="2023-02-07T15:38:28.630" v="307"/>
          <ac:spMkLst>
            <pc:docMk/>
            <pc:sldMk cId="1968977334" sldId="537"/>
            <ac:spMk id="11" creationId="{19953E37-12F3-9770-4D01-D033A0658936}"/>
          </ac:spMkLst>
        </pc:spChg>
        <pc:spChg chg="mod">
          <ac:chgData name="Alessandro Montanari" userId="0bf9b079-88e0-4b9d-8ddb-0359bfe602aa" providerId="ADAL" clId="{6D273259-65D9-49E8-9DFC-6CD50195A01E}" dt="2023-02-07T15:38:28.630" v="307"/>
          <ac:spMkLst>
            <pc:docMk/>
            <pc:sldMk cId="1968977334" sldId="537"/>
            <ac:spMk id="12" creationId="{5CE7F6FE-F936-098A-9DCB-FF4B54C65865}"/>
          </ac:spMkLst>
        </pc:spChg>
        <pc:spChg chg="add mod">
          <ac:chgData name="Alessandro Montanari" userId="0bf9b079-88e0-4b9d-8ddb-0359bfe602aa" providerId="ADAL" clId="{6D273259-65D9-49E8-9DFC-6CD50195A01E}" dt="2023-02-07T15:38:28.630" v="307"/>
          <ac:spMkLst>
            <pc:docMk/>
            <pc:sldMk cId="1968977334" sldId="537"/>
            <ac:spMk id="17" creationId="{7F1D00F7-72A8-CEBB-BBD3-0C46744DADEE}"/>
          </ac:spMkLst>
        </pc:spChg>
        <pc:grpChg chg="add mod">
          <ac:chgData name="Alessandro Montanari" userId="0bf9b079-88e0-4b9d-8ddb-0359bfe602aa" providerId="ADAL" clId="{6D273259-65D9-49E8-9DFC-6CD50195A01E}" dt="2023-02-07T15:38:28.630" v="307"/>
          <ac:grpSpMkLst>
            <pc:docMk/>
            <pc:sldMk cId="1968977334" sldId="537"/>
            <ac:grpSpMk id="8" creationId="{D608B32C-A878-60C0-5415-118252BDE1AE}"/>
          </ac:grpSpMkLst>
        </pc:grpChg>
        <pc:picChg chg="add mod">
          <ac:chgData name="Alessandro Montanari" userId="0bf9b079-88e0-4b9d-8ddb-0359bfe602aa" providerId="ADAL" clId="{6D273259-65D9-49E8-9DFC-6CD50195A01E}" dt="2023-02-07T15:38:28.630" v="307"/>
          <ac:picMkLst>
            <pc:docMk/>
            <pc:sldMk cId="1968977334" sldId="537"/>
            <ac:picMk id="7" creationId="{04FC3425-A536-7F9B-4DE7-50D0D631F46D}"/>
          </ac:picMkLst>
        </pc:picChg>
        <pc:picChg chg="mod">
          <ac:chgData name="Alessandro Montanari" userId="0bf9b079-88e0-4b9d-8ddb-0359bfe602aa" providerId="ADAL" clId="{6D273259-65D9-49E8-9DFC-6CD50195A01E}" dt="2023-02-07T15:38:28.630" v="307"/>
          <ac:picMkLst>
            <pc:docMk/>
            <pc:sldMk cId="1968977334" sldId="537"/>
            <ac:picMk id="9" creationId="{AA6C322F-19E9-B963-48CB-607952408EB3}"/>
          </ac:picMkLst>
        </pc:picChg>
        <pc:cxnChg chg="mod">
          <ac:chgData name="Alessandro Montanari" userId="0bf9b079-88e0-4b9d-8ddb-0359bfe602aa" providerId="ADAL" clId="{6D273259-65D9-49E8-9DFC-6CD50195A01E}" dt="2023-02-07T15:38:28.630" v="307"/>
          <ac:cxnSpMkLst>
            <pc:docMk/>
            <pc:sldMk cId="1968977334" sldId="537"/>
            <ac:cxnSpMk id="13" creationId="{DBA9778F-44FE-F338-98A1-DFB320E05C78}"/>
          </ac:cxnSpMkLst>
        </pc:cxnChg>
        <pc:cxnChg chg="mod">
          <ac:chgData name="Alessandro Montanari" userId="0bf9b079-88e0-4b9d-8ddb-0359bfe602aa" providerId="ADAL" clId="{6D273259-65D9-49E8-9DFC-6CD50195A01E}" dt="2023-02-07T15:38:28.630" v="307"/>
          <ac:cxnSpMkLst>
            <pc:docMk/>
            <pc:sldMk cId="1968977334" sldId="537"/>
            <ac:cxnSpMk id="14" creationId="{5537E54B-5019-F2E7-73BD-4457C6457382}"/>
          </ac:cxnSpMkLst>
        </pc:cxnChg>
        <pc:cxnChg chg="mod">
          <ac:chgData name="Alessandro Montanari" userId="0bf9b079-88e0-4b9d-8ddb-0359bfe602aa" providerId="ADAL" clId="{6D273259-65D9-49E8-9DFC-6CD50195A01E}" dt="2023-02-07T15:38:28.630" v="307"/>
          <ac:cxnSpMkLst>
            <pc:docMk/>
            <pc:sldMk cId="1968977334" sldId="537"/>
            <ac:cxnSpMk id="15" creationId="{6D3D9739-197D-16CA-3A9C-9E64DDCCC8BF}"/>
          </ac:cxnSpMkLst>
        </pc:cxnChg>
        <pc:cxnChg chg="mod">
          <ac:chgData name="Alessandro Montanari" userId="0bf9b079-88e0-4b9d-8ddb-0359bfe602aa" providerId="ADAL" clId="{6D273259-65D9-49E8-9DFC-6CD50195A01E}" dt="2023-02-07T15:38:28.630" v="307"/>
          <ac:cxnSpMkLst>
            <pc:docMk/>
            <pc:sldMk cId="1968977334" sldId="537"/>
            <ac:cxnSpMk id="16" creationId="{6247798B-9E7C-DD9E-29BD-3B694D3B71D1}"/>
          </ac:cxnSpMkLst>
        </pc:cxnChg>
      </pc:sldChg>
      <pc:sldChg chg="addSp delSp modSp new mod ord">
        <pc:chgData name="Alessandro Montanari" userId="0bf9b079-88e0-4b9d-8ddb-0359bfe602aa" providerId="ADAL" clId="{6D273259-65D9-49E8-9DFC-6CD50195A01E}" dt="2023-02-07T15:39:01.928" v="311"/>
        <pc:sldMkLst>
          <pc:docMk/>
          <pc:sldMk cId="2672798063" sldId="538"/>
        </pc:sldMkLst>
        <pc:spChg chg="del">
          <ac:chgData name="Alessandro Montanari" userId="0bf9b079-88e0-4b9d-8ddb-0359bfe602aa" providerId="ADAL" clId="{6D273259-65D9-49E8-9DFC-6CD50195A01E}" dt="2023-02-07T15:38:59.051" v="310" actId="478"/>
          <ac:spMkLst>
            <pc:docMk/>
            <pc:sldMk cId="2672798063" sldId="538"/>
            <ac:spMk id="3" creationId="{79479927-CB7E-511A-2033-18736108D299}"/>
          </ac:spMkLst>
        </pc:spChg>
        <pc:spChg chg="mod">
          <ac:chgData name="Alessandro Montanari" userId="0bf9b079-88e0-4b9d-8ddb-0359bfe602aa" providerId="ADAL" clId="{6D273259-65D9-49E8-9DFC-6CD50195A01E}" dt="2023-02-07T15:39:01.928" v="311"/>
          <ac:spMkLst>
            <pc:docMk/>
            <pc:sldMk cId="2672798063" sldId="538"/>
            <ac:spMk id="9" creationId="{A647DBC9-05F0-3DA5-65C1-2027E50583A2}"/>
          </ac:spMkLst>
        </pc:spChg>
        <pc:spChg chg="mod">
          <ac:chgData name="Alessandro Montanari" userId="0bf9b079-88e0-4b9d-8ddb-0359bfe602aa" providerId="ADAL" clId="{6D273259-65D9-49E8-9DFC-6CD50195A01E}" dt="2023-02-07T15:39:01.928" v="311"/>
          <ac:spMkLst>
            <pc:docMk/>
            <pc:sldMk cId="2672798063" sldId="538"/>
            <ac:spMk id="10" creationId="{EF9AB9AD-E799-1D5D-0015-AD64DCB83773}"/>
          </ac:spMkLst>
        </pc:spChg>
        <pc:spChg chg="mod">
          <ac:chgData name="Alessandro Montanari" userId="0bf9b079-88e0-4b9d-8ddb-0359bfe602aa" providerId="ADAL" clId="{6D273259-65D9-49E8-9DFC-6CD50195A01E}" dt="2023-02-07T15:39:01.928" v="311"/>
          <ac:spMkLst>
            <pc:docMk/>
            <pc:sldMk cId="2672798063" sldId="538"/>
            <ac:spMk id="11" creationId="{22AB2E57-BA3F-6E57-DA34-19ACCB8C8E1B}"/>
          </ac:spMkLst>
        </pc:spChg>
        <pc:spChg chg="add mod">
          <ac:chgData name="Alessandro Montanari" userId="0bf9b079-88e0-4b9d-8ddb-0359bfe602aa" providerId="ADAL" clId="{6D273259-65D9-49E8-9DFC-6CD50195A01E}" dt="2023-02-07T15:39:01.928" v="311"/>
          <ac:spMkLst>
            <pc:docMk/>
            <pc:sldMk cId="2672798063" sldId="538"/>
            <ac:spMk id="16" creationId="{F4743DC8-D4EA-217B-11C3-A636FED1F2B9}"/>
          </ac:spMkLst>
        </pc:spChg>
        <pc:grpChg chg="add mod">
          <ac:chgData name="Alessandro Montanari" userId="0bf9b079-88e0-4b9d-8ddb-0359bfe602aa" providerId="ADAL" clId="{6D273259-65D9-49E8-9DFC-6CD50195A01E}" dt="2023-02-07T15:39:01.928" v="311"/>
          <ac:grpSpMkLst>
            <pc:docMk/>
            <pc:sldMk cId="2672798063" sldId="538"/>
            <ac:grpSpMk id="7" creationId="{35D6FD90-C499-1A7E-8B69-31A7B3784F88}"/>
          </ac:grpSpMkLst>
        </pc:grpChg>
        <pc:picChg chg="mod">
          <ac:chgData name="Alessandro Montanari" userId="0bf9b079-88e0-4b9d-8ddb-0359bfe602aa" providerId="ADAL" clId="{6D273259-65D9-49E8-9DFC-6CD50195A01E}" dt="2023-02-07T15:39:01.928" v="311"/>
          <ac:picMkLst>
            <pc:docMk/>
            <pc:sldMk cId="2672798063" sldId="538"/>
            <ac:picMk id="8" creationId="{C9640375-E6A4-5F97-C6F3-571BFA234989}"/>
          </ac:picMkLst>
        </pc:picChg>
        <pc:cxnChg chg="mod">
          <ac:chgData name="Alessandro Montanari" userId="0bf9b079-88e0-4b9d-8ddb-0359bfe602aa" providerId="ADAL" clId="{6D273259-65D9-49E8-9DFC-6CD50195A01E}" dt="2023-02-07T15:39:01.928" v="311"/>
          <ac:cxnSpMkLst>
            <pc:docMk/>
            <pc:sldMk cId="2672798063" sldId="538"/>
            <ac:cxnSpMk id="12" creationId="{E753442D-E0DF-ED9D-C488-E1A9C5AFE3E0}"/>
          </ac:cxnSpMkLst>
        </pc:cxnChg>
        <pc:cxnChg chg="mod">
          <ac:chgData name="Alessandro Montanari" userId="0bf9b079-88e0-4b9d-8ddb-0359bfe602aa" providerId="ADAL" clId="{6D273259-65D9-49E8-9DFC-6CD50195A01E}" dt="2023-02-07T15:39:01.928" v="311"/>
          <ac:cxnSpMkLst>
            <pc:docMk/>
            <pc:sldMk cId="2672798063" sldId="538"/>
            <ac:cxnSpMk id="13" creationId="{B6E5062E-FAC2-31F5-084D-D0F6FCB077D6}"/>
          </ac:cxnSpMkLst>
        </pc:cxnChg>
        <pc:cxnChg chg="mod">
          <ac:chgData name="Alessandro Montanari" userId="0bf9b079-88e0-4b9d-8ddb-0359bfe602aa" providerId="ADAL" clId="{6D273259-65D9-49E8-9DFC-6CD50195A01E}" dt="2023-02-07T15:39:01.928" v="311"/>
          <ac:cxnSpMkLst>
            <pc:docMk/>
            <pc:sldMk cId="2672798063" sldId="538"/>
            <ac:cxnSpMk id="14" creationId="{DDA8FF2F-45E8-FF85-17B7-FE0904ED885A}"/>
          </ac:cxnSpMkLst>
        </pc:cxnChg>
        <pc:cxnChg chg="mod">
          <ac:chgData name="Alessandro Montanari" userId="0bf9b079-88e0-4b9d-8ddb-0359bfe602aa" providerId="ADAL" clId="{6D273259-65D9-49E8-9DFC-6CD50195A01E}" dt="2023-02-07T15:39:01.928" v="311"/>
          <ac:cxnSpMkLst>
            <pc:docMk/>
            <pc:sldMk cId="2672798063" sldId="538"/>
            <ac:cxnSpMk id="15" creationId="{B100F60A-4E12-47F6-CDC2-98791C35E0B1}"/>
          </ac:cxnSpMkLst>
        </pc:cxnChg>
      </pc:sldChg>
      <pc:sldChg chg="new ord">
        <pc:chgData name="Alessandro Montanari" userId="0bf9b079-88e0-4b9d-8ddb-0359bfe602aa" providerId="ADAL" clId="{6D273259-65D9-49E8-9DFC-6CD50195A01E}" dt="2023-02-07T15:38:55.648" v="309"/>
        <pc:sldMkLst>
          <pc:docMk/>
          <pc:sldMk cId="1298348639" sldId="539"/>
        </pc:sldMkLst>
      </pc:sldChg>
      <pc:sldChg chg="new">
        <pc:chgData name="Alessandro Montanari" userId="0bf9b079-88e0-4b9d-8ddb-0359bfe602aa" providerId="ADAL" clId="{6D273259-65D9-49E8-9DFC-6CD50195A01E}" dt="2023-02-07T15:35:02.015" v="284" actId="680"/>
        <pc:sldMkLst>
          <pc:docMk/>
          <pc:sldMk cId="2487030070" sldId="540"/>
        </pc:sldMkLst>
      </pc:sldChg>
      <pc:sldChg chg="new">
        <pc:chgData name="Alessandro Montanari" userId="0bf9b079-88e0-4b9d-8ddb-0359bfe602aa" providerId="ADAL" clId="{6D273259-65D9-49E8-9DFC-6CD50195A01E}" dt="2023-02-07T15:35:02.172" v="285" actId="680"/>
        <pc:sldMkLst>
          <pc:docMk/>
          <pc:sldMk cId="1584976864" sldId="541"/>
        </pc:sldMkLst>
      </pc:sldChg>
      <pc:sldChg chg="new">
        <pc:chgData name="Alessandro Montanari" userId="0bf9b079-88e0-4b9d-8ddb-0359bfe602aa" providerId="ADAL" clId="{6D273259-65D9-49E8-9DFC-6CD50195A01E}" dt="2023-02-07T15:35:02.316" v="286" actId="680"/>
        <pc:sldMkLst>
          <pc:docMk/>
          <pc:sldMk cId="1237892533" sldId="542"/>
        </pc:sldMkLst>
      </pc:sldChg>
      <pc:sldChg chg="new">
        <pc:chgData name="Alessandro Montanari" userId="0bf9b079-88e0-4b9d-8ddb-0359bfe602aa" providerId="ADAL" clId="{6D273259-65D9-49E8-9DFC-6CD50195A01E}" dt="2023-02-07T15:35:02.454" v="287" actId="680"/>
        <pc:sldMkLst>
          <pc:docMk/>
          <pc:sldMk cId="3459582231" sldId="5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770536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7">
            <a:extLst>
              <a:ext uri="{FF2B5EF4-FFF2-40B4-BE49-F238E27FC236}">
                <a16:creationId xmlns:a16="http://schemas.microsoft.com/office/drawing/2014/main" id="{999B34B1-23BE-4AE5-8048-1B0ACDDEA6D9}"/>
              </a:ext>
            </a:extLst>
          </p:cNvPr>
          <p:cNvCxnSpPr>
            <a:cxnSpLocks/>
          </p:cNvCxnSpPr>
          <p:nvPr userDrawn="1"/>
        </p:nvCxnSpPr>
        <p:spPr>
          <a:xfrm>
            <a:off x="206152" y="389109"/>
            <a:ext cx="11611778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2">
            <a:extLst>
              <a:ext uri="{FF2B5EF4-FFF2-40B4-BE49-F238E27FC236}">
                <a16:creationId xmlns:a16="http://schemas.microsoft.com/office/drawing/2014/main" id="{FE3E1FDE-C1EE-41E3-87A0-2537008BFCE1}"/>
              </a:ext>
            </a:extLst>
          </p:cNvPr>
          <p:cNvGrpSpPr/>
          <p:nvPr userDrawn="1"/>
        </p:nvGrpSpPr>
        <p:grpSpPr>
          <a:xfrm>
            <a:off x="8226174" y="60113"/>
            <a:ext cx="3598105" cy="199542"/>
            <a:chOff x="5136243" y="672026"/>
            <a:chExt cx="3598105" cy="199542"/>
          </a:xfrm>
        </p:grpSpPr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F7C8D61C-31F6-4222-8EEB-B8CC80453A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278109D-B5FB-4490-95F0-0C8D4DFE597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830940-82EF-5202-8733-1E655169E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F2E4D3-C1F6-457B-B7B0-011395494EC8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A65C76-7E26-7247-CB75-FACC930A9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Alessandro MONTANARI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18E993-F406-B684-4704-E3DE1A67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88830" y="94102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FEA4692-549A-4D33-B5A3-A0CA8EB9FCB9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335B3B-F5D5-41F5-8659-CDA994965578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Alessandro MONTANARI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261400" y="1215721"/>
            <a:ext cx="532100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521483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9F722B-2CA0-4346-8CA9-0DADB26D576E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Alessandro MONTANARI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626745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6261400" y="1206941"/>
            <a:ext cx="532100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9B432C9-C6DE-4CE1-949A-50198586C1E2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Alessandro MONTANARI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3AF436-9A1C-4091-9AAE-D977CFB8FA0D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Alessandro MONTANARI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340612"/>
            <a:ext cx="402336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08366"/>
            <a:ext cx="6613023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A15234C-1E20-45F5-AE64-F4FF736D94F6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Alessandro MONTANARI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626746" y="1206941"/>
            <a:ext cx="4006220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7"/>
            <a:ext cx="109728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839748"/>
            <a:ext cx="10972795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8"/>
            <a:ext cx="109728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1F1664-00E4-4E65-96E4-BABD64E7CBCE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Alessandro MONTANARI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5B1CD9-ADDB-413D-8D8F-4424DC2BA897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6058" y="6542126"/>
            <a:ext cx="1331424" cy="158689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Alessandro MONTANARI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6152" y="6542126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06152" y="6366856"/>
            <a:ext cx="11675327" cy="0"/>
          </a:xfrm>
          <a:prstGeom prst="line">
            <a:avLst/>
          </a:prstGeom>
          <a:ln w="41275"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5">
            <a:extLst>
              <a:ext uri="{FF2B5EF4-FFF2-40B4-BE49-F238E27FC236}">
                <a16:creationId xmlns:a16="http://schemas.microsoft.com/office/drawing/2014/main" id="{3B71DABE-DC31-482B-B11C-831EBCDCD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1127" y="6428811"/>
            <a:ext cx="953613" cy="40233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D808E7B-E27D-EC39-F32F-0E5A891D891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363707" y="6327673"/>
            <a:ext cx="1030046" cy="6024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4" r:id="rId2"/>
    <p:sldLayoutId id="2147483680" r:id="rId3"/>
    <p:sldLayoutId id="2147483681" r:id="rId4"/>
    <p:sldLayoutId id="2147483682" r:id="rId5"/>
    <p:sldLayoutId id="2147483683" r:id="rId6"/>
    <p:sldLayoutId id="2147483685" r:id="rId7"/>
    <p:sldLayoutId id="2147483686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1E5D202-F293-479D-B69F-3D2795E1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21" y="1151215"/>
            <a:ext cx="10972800" cy="2541314"/>
          </a:xfrm>
        </p:spPr>
        <p:txBody>
          <a:bodyPr>
            <a:noAutofit/>
          </a:bodyPr>
          <a:lstStyle/>
          <a:p>
            <a:pPr algn="ctr"/>
            <a:r>
              <a:rPr lang="it-IT" sz="5400" dirty="0"/>
              <a:t>Status of PRIN 2017:</a:t>
            </a:r>
            <a:br>
              <a:rPr lang="it-IT" sz="5400" dirty="0"/>
            </a:br>
            <a:r>
              <a:rPr lang="it-IT" sz="5400" dirty="0"/>
              <a:t>Imaging in Liquid Argon   </a:t>
            </a: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4EAB4D-D8A0-4863-85C0-4EA7377A771D}"/>
              </a:ext>
            </a:extLst>
          </p:cNvPr>
          <p:cNvSpPr txBox="1"/>
          <p:nvPr/>
        </p:nvSpPr>
        <p:spPr>
          <a:xfrm>
            <a:off x="5066995" y="3794886"/>
            <a:ext cx="1787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Bologna</a:t>
            </a: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01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Marzo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2023 </a:t>
            </a:r>
            <a:endParaRPr lang="it-I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2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47E2-B1F4-3B0F-D62E-C0CED866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3FA58-0C0B-5547-CEEA-B5ABFA1BB17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68" y="1026796"/>
            <a:ext cx="10977028" cy="1964054"/>
          </a:xfrm>
        </p:spPr>
        <p:txBody>
          <a:bodyPr>
            <a:normAutofit/>
          </a:bodyPr>
          <a:lstStyle/>
          <a:p>
            <a:r>
              <a:rPr lang="en-US" dirty="0"/>
              <a:t>Need to focus on 6x6 cm2 sensitive area</a:t>
            </a:r>
          </a:p>
          <a:p>
            <a:r>
              <a:rPr lang="en-US" dirty="0"/>
              <a:t>2x2 mm2 </a:t>
            </a:r>
            <a:r>
              <a:rPr lang="en-US" dirty="0" err="1"/>
              <a:t>SiPM</a:t>
            </a:r>
            <a:r>
              <a:rPr lang="en-US" dirty="0"/>
              <a:t> size</a:t>
            </a:r>
          </a:p>
          <a:p>
            <a:r>
              <a:rPr lang="en-US" dirty="0"/>
              <a:t>Light is focused: ~5 photons per </a:t>
            </a:r>
            <a:r>
              <a:rPr lang="en-US" dirty="0" err="1"/>
              <a:t>SiPM</a:t>
            </a:r>
            <a:endParaRPr lang="en-US" dirty="0"/>
          </a:p>
          <a:p>
            <a:r>
              <a:rPr lang="en-US" dirty="0"/>
              <a:t>32x32 matrix </a:t>
            </a:r>
            <a:r>
              <a:rPr lang="en-US" dirty="0" err="1"/>
              <a:t>SiPM</a:t>
            </a:r>
            <a:r>
              <a:rPr lang="en-US" dirty="0"/>
              <a:t> TSV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E691-379D-EBD2-09DD-E4AE2B1BF0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478667-BF81-4FDA-BC15-EB0DC02A2EE4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008B8-C911-66AD-1D13-592AA96E0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FFEDA-D806-21C5-9A9C-94A5AC2E8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4B95A9-F86E-7949-FB74-01185BF26D50}"/>
              </a:ext>
            </a:extLst>
          </p:cNvPr>
          <p:cNvGrpSpPr/>
          <p:nvPr/>
        </p:nvGrpSpPr>
        <p:grpSpPr>
          <a:xfrm>
            <a:off x="1350219" y="3186614"/>
            <a:ext cx="2880639" cy="2909997"/>
            <a:chOff x="1626730" y="2647951"/>
            <a:chExt cx="2880639" cy="2909997"/>
          </a:xfrm>
        </p:grpSpPr>
        <p:pic>
          <p:nvPicPr>
            <p:cNvPr id="11" name="Immagine 10" descr="Immagine che contiene testo, circuito, elettronico&#10;&#10;Descrizione generata automaticamente">
              <a:extLst>
                <a:ext uri="{FF2B5EF4-FFF2-40B4-BE49-F238E27FC236}">
                  <a16:creationId xmlns:a16="http://schemas.microsoft.com/office/drawing/2014/main" id="{81BAAE6C-6AB5-EFDD-4B68-5737A2FA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6730" y="2647951"/>
              <a:ext cx="2880639" cy="2909997"/>
            </a:xfrm>
            <a:prstGeom prst="rect">
              <a:avLst/>
            </a:prstGeom>
          </p:spPr>
        </p:pic>
        <p:pic>
          <p:nvPicPr>
            <p:cNvPr id="7" name="Immagine 10" descr="Immagine che contiene testo, circuito, elettronico&#10;&#10;Descrizione generata automaticamente">
              <a:extLst>
                <a:ext uri="{FF2B5EF4-FFF2-40B4-BE49-F238E27FC236}">
                  <a16:creationId xmlns:a16="http://schemas.microsoft.com/office/drawing/2014/main" id="{48010A38-BCB8-CED8-DA27-AFBF95CE5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505" t="41344" r="40629" b="40114"/>
            <a:stretch/>
          </p:blipFill>
          <p:spPr>
            <a:xfrm>
              <a:off x="1903241" y="2995692"/>
              <a:ext cx="1163809" cy="1097280"/>
            </a:xfrm>
            <a:prstGeom prst="rect">
              <a:avLst/>
            </a:prstGeom>
          </p:spPr>
        </p:pic>
        <p:pic>
          <p:nvPicPr>
            <p:cNvPr id="8" name="Immagine 10" descr="Immagine che contiene testo, circuito, elettronico&#10;&#10;Descrizione generata automaticamente">
              <a:extLst>
                <a:ext uri="{FF2B5EF4-FFF2-40B4-BE49-F238E27FC236}">
                  <a16:creationId xmlns:a16="http://schemas.microsoft.com/office/drawing/2014/main" id="{FD7F9045-7657-72A6-EEAD-93B9321DD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505" t="41344" r="40629" b="40114"/>
            <a:stretch/>
          </p:blipFill>
          <p:spPr>
            <a:xfrm>
              <a:off x="3067050" y="2995692"/>
              <a:ext cx="1163809" cy="1097280"/>
            </a:xfrm>
            <a:prstGeom prst="rect">
              <a:avLst/>
            </a:prstGeom>
          </p:spPr>
        </p:pic>
        <p:pic>
          <p:nvPicPr>
            <p:cNvPr id="9" name="Immagine 10" descr="Immagine che contiene testo, circuito, elettronico&#10;&#10;Descrizione generata automaticamente">
              <a:extLst>
                <a:ext uri="{FF2B5EF4-FFF2-40B4-BE49-F238E27FC236}">
                  <a16:creationId xmlns:a16="http://schemas.microsoft.com/office/drawing/2014/main" id="{0A318F28-1328-B27D-E0F5-9440670BC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505" t="41344" r="40629" b="40114"/>
            <a:stretch/>
          </p:blipFill>
          <p:spPr>
            <a:xfrm>
              <a:off x="1903240" y="4092972"/>
              <a:ext cx="1163809" cy="1097280"/>
            </a:xfrm>
            <a:prstGeom prst="rect">
              <a:avLst/>
            </a:prstGeom>
          </p:spPr>
        </p:pic>
        <p:pic>
          <p:nvPicPr>
            <p:cNvPr id="10" name="Immagine 10" descr="Immagine che contiene testo, circuito, elettronico&#10;&#10;Descrizione generata automaticamente">
              <a:extLst>
                <a:ext uri="{FF2B5EF4-FFF2-40B4-BE49-F238E27FC236}">
                  <a16:creationId xmlns:a16="http://schemas.microsoft.com/office/drawing/2014/main" id="{A3F2B182-5BCA-AD17-40ED-DE6556B2E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505" t="41344" r="40629" b="40114"/>
            <a:stretch/>
          </p:blipFill>
          <p:spPr>
            <a:xfrm>
              <a:off x="3067049" y="4092972"/>
              <a:ext cx="1163809" cy="1097280"/>
            </a:xfrm>
            <a:prstGeom prst="rect">
              <a:avLst/>
            </a:prstGeom>
          </p:spPr>
        </p:pic>
      </p:grpSp>
      <p:cxnSp>
        <p:nvCxnSpPr>
          <p:cNvPr id="13" name="Connettore 2 14">
            <a:extLst>
              <a:ext uri="{FF2B5EF4-FFF2-40B4-BE49-F238E27FC236}">
                <a16:creationId xmlns:a16="http://schemas.microsoft.com/office/drawing/2014/main" id="{34A5C3B7-E7CA-0790-FD8E-FA8815F49ED8}"/>
              </a:ext>
            </a:extLst>
          </p:cNvPr>
          <p:cNvCxnSpPr>
            <a:cxnSpLocks/>
          </p:cNvCxnSpPr>
          <p:nvPr/>
        </p:nvCxnSpPr>
        <p:spPr>
          <a:xfrm>
            <a:off x="4470097" y="3534355"/>
            <a:ext cx="0" cy="2194560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5">
            <a:extLst>
              <a:ext uri="{FF2B5EF4-FFF2-40B4-BE49-F238E27FC236}">
                <a16:creationId xmlns:a16="http://schemas.microsoft.com/office/drawing/2014/main" id="{E45E964B-7FC9-25CF-3612-D0B3EED39BE6}"/>
              </a:ext>
            </a:extLst>
          </p:cNvPr>
          <p:cNvSpPr txBox="1"/>
          <p:nvPr/>
        </p:nvSpPr>
        <p:spPr>
          <a:xfrm>
            <a:off x="4999355" y="4270845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 </a:t>
            </a:r>
            <a:r>
              <a:rPr lang="it-IT" sz="2400" dirty="0"/>
              <a:t>7 cm</a:t>
            </a:r>
          </a:p>
        </p:txBody>
      </p:sp>
      <p:pic>
        <p:nvPicPr>
          <p:cNvPr id="16" name="Immagine 10">
            <a:extLst>
              <a:ext uri="{FF2B5EF4-FFF2-40B4-BE49-F238E27FC236}">
                <a16:creationId xmlns:a16="http://schemas.microsoft.com/office/drawing/2014/main" id="{6D709524-EBC7-D20C-E747-27FB0DF195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15" t="6630" b="14727"/>
          <a:stretch/>
        </p:blipFill>
        <p:spPr>
          <a:xfrm>
            <a:off x="6825326" y="851727"/>
            <a:ext cx="4330354" cy="2081282"/>
          </a:xfrm>
          <a:prstGeom prst="rect">
            <a:avLst/>
          </a:prstGeom>
        </p:spPr>
      </p:pic>
      <p:pic>
        <p:nvPicPr>
          <p:cNvPr id="17" name="Immagine 9">
            <a:extLst>
              <a:ext uri="{FF2B5EF4-FFF2-40B4-BE49-F238E27FC236}">
                <a16:creationId xmlns:a16="http://schemas.microsoft.com/office/drawing/2014/main" id="{0CA59E8A-40FA-8482-86CC-2D202C8D8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474" y="2675139"/>
            <a:ext cx="3607377" cy="346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20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B193-BD35-2F73-3302-9B40CF58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Coded Aperture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A91CC-2423-AA5E-318E-7D8F432EC7B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7486" y="826770"/>
            <a:ext cx="10977028" cy="1925955"/>
          </a:xfrm>
        </p:spPr>
        <p:txBody>
          <a:bodyPr>
            <a:normAutofit/>
          </a:bodyPr>
          <a:lstStyle/>
          <a:p>
            <a:r>
              <a:rPr lang="en-US" dirty="0"/>
              <a:t>Light is distributed  over the full sensor area</a:t>
            </a:r>
          </a:p>
          <a:p>
            <a:r>
              <a:rPr lang="en-US" dirty="0"/>
              <a:t>3x3 mm2 </a:t>
            </a:r>
            <a:r>
              <a:rPr lang="en-US" dirty="0" err="1"/>
              <a:t>SiPM</a:t>
            </a:r>
            <a:r>
              <a:rPr lang="en-US" dirty="0"/>
              <a:t> size</a:t>
            </a:r>
          </a:p>
          <a:p>
            <a:r>
              <a:rPr lang="en-US" dirty="0"/>
              <a:t>Light is focused: ~2-3 photons per </a:t>
            </a:r>
            <a:r>
              <a:rPr lang="en-US" dirty="0" err="1"/>
              <a:t>SiPM</a:t>
            </a:r>
            <a:endParaRPr lang="en-US" dirty="0"/>
          </a:p>
          <a:p>
            <a:r>
              <a:rPr lang="en-US" dirty="0"/>
              <a:t>32x32 matrix </a:t>
            </a:r>
            <a:r>
              <a:rPr lang="en-US" dirty="0" err="1"/>
              <a:t>SiPM</a:t>
            </a:r>
            <a:r>
              <a:rPr lang="en-US" dirty="0"/>
              <a:t> HWB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10C3E-70BA-3852-BBD3-932954D9B3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B85B5F9-C535-4CDE-9D4C-9A7D7FFA6E12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E811B-E037-B001-FECA-39014C351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6C952-B935-26CD-CBC5-497C4663B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193CD2-E685-1844-5CE6-0C03B67AADF1}"/>
              </a:ext>
            </a:extLst>
          </p:cNvPr>
          <p:cNvGrpSpPr/>
          <p:nvPr/>
        </p:nvGrpSpPr>
        <p:grpSpPr>
          <a:xfrm>
            <a:off x="1136744" y="2807398"/>
            <a:ext cx="3647187" cy="3461260"/>
            <a:chOff x="1426368" y="2418927"/>
            <a:chExt cx="3647187" cy="3461260"/>
          </a:xfrm>
        </p:grpSpPr>
        <p:pic>
          <p:nvPicPr>
            <p:cNvPr id="11" name="Immagine 8">
              <a:extLst>
                <a:ext uri="{FF2B5EF4-FFF2-40B4-BE49-F238E27FC236}">
                  <a16:creationId xmlns:a16="http://schemas.microsoft.com/office/drawing/2014/main" id="{93C41DDC-043F-8C74-846D-74428EA0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6368" y="2418927"/>
              <a:ext cx="3357563" cy="3461260"/>
            </a:xfrm>
            <a:prstGeom prst="rect">
              <a:avLst/>
            </a:prstGeom>
          </p:spPr>
        </p:pic>
        <p:pic>
          <p:nvPicPr>
            <p:cNvPr id="7" name="Immagine 8">
              <a:extLst>
                <a:ext uri="{FF2B5EF4-FFF2-40B4-BE49-F238E27FC236}">
                  <a16:creationId xmlns:a16="http://schemas.microsoft.com/office/drawing/2014/main" id="{FA3872C3-F3E6-7A4E-6606-128398213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29" t="24882" r="24069" b="24384"/>
            <a:stretch/>
          </p:blipFill>
          <p:spPr>
            <a:xfrm>
              <a:off x="1628775" y="2628901"/>
              <a:ext cx="1476375" cy="1476375"/>
            </a:xfrm>
            <a:prstGeom prst="rect">
              <a:avLst/>
            </a:prstGeom>
          </p:spPr>
        </p:pic>
        <p:pic>
          <p:nvPicPr>
            <p:cNvPr id="8" name="Immagine 8">
              <a:extLst>
                <a:ext uri="{FF2B5EF4-FFF2-40B4-BE49-F238E27FC236}">
                  <a16:creationId xmlns:a16="http://schemas.microsoft.com/office/drawing/2014/main" id="{1ED87CCB-52A1-D4F1-39BB-18FFAC6DC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29" t="24882" r="24069" b="24384"/>
            <a:stretch/>
          </p:blipFill>
          <p:spPr>
            <a:xfrm>
              <a:off x="3105150" y="2628901"/>
              <a:ext cx="1476375" cy="1476375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A041B6C-039E-A4D3-DED1-78CA0F630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29" t="24882" r="24069" b="24384"/>
            <a:stretch/>
          </p:blipFill>
          <p:spPr>
            <a:xfrm>
              <a:off x="1628775" y="4105276"/>
              <a:ext cx="1476375" cy="1476375"/>
            </a:xfrm>
            <a:prstGeom prst="rect">
              <a:avLst/>
            </a:prstGeom>
          </p:spPr>
        </p:pic>
        <p:pic>
          <p:nvPicPr>
            <p:cNvPr id="10" name="Immagine 8">
              <a:extLst>
                <a:ext uri="{FF2B5EF4-FFF2-40B4-BE49-F238E27FC236}">
                  <a16:creationId xmlns:a16="http://schemas.microsoft.com/office/drawing/2014/main" id="{1CC20A88-7A24-42B4-F3E2-21A0CE35F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629" t="24882" r="24069" b="24384"/>
            <a:stretch/>
          </p:blipFill>
          <p:spPr>
            <a:xfrm>
              <a:off x="3105150" y="4105276"/>
              <a:ext cx="1476375" cy="1476375"/>
            </a:xfrm>
            <a:prstGeom prst="rect">
              <a:avLst/>
            </a:prstGeom>
          </p:spPr>
        </p:pic>
        <p:cxnSp>
          <p:nvCxnSpPr>
            <p:cNvPr id="12" name="Connettore 2 14">
              <a:extLst>
                <a:ext uri="{FF2B5EF4-FFF2-40B4-BE49-F238E27FC236}">
                  <a16:creationId xmlns:a16="http://schemas.microsoft.com/office/drawing/2014/main" id="{12AC16C7-4C01-11EA-E17D-915FE257CCB0}"/>
                </a:ext>
              </a:extLst>
            </p:cNvPr>
            <p:cNvCxnSpPr>
              <a:cxnSpLocks/>
            </p:cNvCxnSpPr>
            <p:nvPr/>
          </p:nvCxnSpPr>
          <p:spPr>
            <a:xfrm>
              <a:off x="5073555" y="2567032"/>
              <a:ext cx="0" cy="3014619"/>
            </a:xfrm>
            <a:prstGeom prst="straightConnector1">
              <a:avLst/>
            </a:prstGeom>
            <a:ln w="34925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asellaDiTesto 15">
            <a:extLst>
              <a:ext uri="{FF2B5EF4-FFF2-40B4-BE49-F238E27FC236}">
                <a16:creationId xmlns:a16="http://schemas.microsoft.com/office/drawing/2014/main" id="{35BCA1F3-DC1F-9AED-55F9-659802B1AECA}"/>
              </a:ext>
            </a:extLst>
          </p:cNvPr>
          <p:cNvSpPr txBox="1"/>
          <p:nvPr/>
        </p:nvSpPr>
        <p:spPr>
          <a:xfrm>
            <a:off x="5061401" y="3958639"/>
            <a:ext cx="132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~ </a:t>
            </a:r>
            <a:r>
              <a:rPr lang="it-IT" sz="2400" dirty="0"/>
              <a:t>10 cm</a:t>
            </a:r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C11CF459-CA23-4ECF-AC1D-8E447ECB4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64" y="741204"/>
            <a:ext cx="4166305" cy="2508433"/>
          </a:xfrm>
          <a:prstGeom prst="rect">
            <a:avLst/>
          </a:prstGeom>
        </p:spPr>
      </p:pic>
      <p:pic>
        <p:nvPicPr>
          <p:cNvPr id="17" name="Immagine 12">
            <a:extLst>
              <a:ext uri="{FF2B5EF4-FFF2-40B4-BE49-F238E27FC236}">
                <a16:creationId xmlns:a16="http://schemas.microsoft.com/office/drawing/2014/main" id="{1BB1C2CD-A496-A485-2ABE-B58526CA6BD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136864" y="3599114"/>
            <a:ext cx="2214829" cy="250349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56550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6B95D-EBE2-C43A-E433-28DB38A4E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Example</a:t>
            </a:r>
            <a:r>
              <a:rPr lang="it-IT" dirty="0"/>
              <a:t> of </a:t>
            </a:r>
            <a:r>
              <a:rPr lang="it-IT" dirty="0" err="1"/>
              <a:t>reconstruction</a:t>
            </a:r>
            <a:r>
              <a:rPr lang="it-IT" dirty="0"/>
              <a:t>: </a:t>
            </a:r>
            <a:r>
              <a:rPr lang="it-IT" dirty="0" err="1"/>
              <a:t>cosmic</a:t>
            </a:r>
            <a:r>
              <a:rPr lang="it-IT" dirty="0"/>
              <a:t>  </a:t>
            </a:r>
            <a:r>
              <a:rPr lang="it-IT" dirty="0" err="1"/>
              <a:t>muon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F7E38B-1E3F-E916-6C9F-BC1E31EF00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295DF07-E62B-4B8C-B350-61CA3903372D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70A7D7-8E5F-6B92-66A3-EFE5F6534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0B4C94-0408-7170-520A-1B97469EA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237D638-1888-E4C3-5297-06D74EC2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29" y="1344674"/>
            <a:ext cx="4983325" cy="41686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8037479-B40E-5275-C410-AD4A5B846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81" y="1585364"/>
            <a:ext cx="4233364" cy="392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99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9C091-4ACF-4898-9EDD-ABF97755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event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FF73F5-DD9F-E2DE-555C-6AD22AF665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64125CE-F4FA-460D-AD66-3B0209CEA8D3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83AF4D-0BC0-5A5F-F901-1987EEED2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E2E6DF-8587-96D9-847D-F39522679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59EA282-387A-526B-3B80-3C13ED5F5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004" y="1341418"/>
            <a:ext cx="8846175" cy="46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5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F8E1E-2792-5AE3-7A0C-B13FB811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reconstruction with lenses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E301B-E9B2-A0A5-413E-40626172B8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47A04AB-E78F-4BC6-BAAB-24B5436BF362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0199B-7633-7504-4A25-B65B9F21A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C0236-2E8C-CCF6-8906-1C2123B4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420CDFA3-DD3B-AD4A-F42F-C0AF178C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44" y="967606"/>
            <a:ext cx="8457096" cy="49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31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ED1022-5BA5-6C12-05D2-31688C40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Simulation</a:t>
            </a:r>
            <a:r>
              <a:rPr lang="it-IT" dirty="0"/>
              <a:t> suite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51DEF1-CDE0-E8F5-8D1B-0838162354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1FB6902-F80C-49B4-BF9B-F77DD344BC4E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CD5E6A-4FE1-9B63-487D-6A6C63626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766BD0-1D01-2764-E0CE-6BCD21E14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FD144D1-1702-EB86-7166-C5F89AB7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03" y="1214128"/>
            <a:ext cx="10164594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71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EB11-7BBD-863C-B953-2FC7ECE9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347F4-D682-99C6-5A17-BFC43DC364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46A2C3E-1833-4EDB-9297-3416004C5784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8DDC1-D3DD-0C94-4B97-5C7C93801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FAD30-5549-E3AF-8165-8D17101EC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Immagine 40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3B07024E-2F63-CC47-A745-7951F0E74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04" y="1137093"/>
            <a:ext cx="3458622" cy="2135654"/>
          </a:xfrm>
          <a:prstGeom prst="rect">
            <a:avLst/>
          </a:prstGeom>
        </p:spPr>
      </p:pic>
      <p:pic>
        <p:nvPicPr>
          <p:cNvPr id="8" name="Immagine 36">
            <a:extLst>
              <a:ext uri="{FF2B5EF4-FFF2-40B4-BE49-F238E27FC236}">
                <a16:creationId xmlns:a16="http://schemas.microsoft.com/office/drawing/2014/main" id="{EEC251C9-73CD-B0A1-F747-BEDF4BA1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64" y="1267895"/>
            <a:ext cx="1944788" cy="2004852"/>
          </a:xfrm>
          <a:prstGeom prst="rect">
            <a:avLst/>
          </a:prstGeom>
        </p:spPr>
      </p:pic>
      <p:sp>
        <p:nvSpPr>
          <p:cNvPr id="9" name="Freccia circolare 43">
            <a:extLst>
              <a:ext uri="{FF2B5EF4-FFF2-40B4-BE49-F238E27FC236}">
                <a16:creationId xmlns:a16="http://schemas.microsoft.com/office/drawing/2014/main" id="{94794031-D599-7685-36D6-B17166A35E57}"/>
              </a:ext>
            </a:extLst>
          </p:cNvPr>
          <p:cNvSpPr/>
          <p:nvPr/>
        </p:nvSpPr>
        <p:spPr>
          <a:xfrm>
            <a:off x="998818" y="620793"/>
            <a:ext cx="2543502" cy="2820768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" name="Immagine 44">
            <a:extLst>
              <a:ext uri="{FF2B5EF4-FFF2-40B4-BE49-F238E27FC236}">
                <a16:creationId xmlns:a16="http://schemas.microsoft.com/office/drawing/2014/main" id="{93729817-E523-83D8-74B0-9B32DDE3A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191" y="582352"/>
            <a:ext cx="3771190" cy="3287947"/>
          </a:xfrm>
          <a:prstGeom prst="rect">
            <a:avLst/>
          </a:prstGeom>
        </p:spPr>
      </p:pic>
      <p:sp>
        <p:nvSpPr>
          <p:cNvPr id="11" name="Freccia a destra 45">
            <a:extLst>
              <a:ext uri="{FF2B5EF4-FFF2-40B4-BE49-F238E27FC236}">
                <a16:creationId xmlns:a16="http://schemas.microsoft.com/office/drawing/2014/main" id="{382B47DE-2556-6364-EC78-0FA17AB2E6B8}"/>
              </a:ext>
            </a:extLst>
          </p:cNvPr>
          <p:cNvSpPr/>
          <p:nvPr/>
        </p:nvSpPr>
        <p:spPr>
          <a:xfrm>
            <a:off x="6280407" y="1763485"/>
            <a:ext cx="1268703" cy="8828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FEA81FDB-620B-5897-DEF5-7548D21A9BA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51685" y="4358549"/>
            <a:ext cx="7765585" cy="135081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Matrix of </a:t>
            </a:r>
            <a:r>
              <a:rPr lang="it-IT" dirty="0" err="1"/>
              <a:t>SiPMs</a:t>
            </a:r>
            <a:r>
              <a:rPr lang="it-IT" dirty="0"/>
              <a:t> </a:t>
            </a:r>
            <a:r>
              <a:rPr lang="it-IT" dirty="0" err="1"/>
              <a:t>mounted</a:t>
            </a:r>
            <a:r>
              <a:rPr lang="it-IT" dirty="0"/>
              <a:t> on a </a:t>
            </a:r>
            <a:r>
              <a:rPr lang="it-IT" dirty="0" err="1"/>
              <a:t>mezzanine</a:t>
            </a:r>
            <a:r>
              <a:rPr lang="it-IT" dirty="0"/>
              <a:t> board</a:t>
            </a:r>
          </a:p>
          <a:p>
            <a:r>
              <a:rPr lang="it-IT" dirty="0"/>
              <a:t>Motherboard </a:t>
            </a:r>
            <a:r>
              <a:rPr lang="it-IT" dirty="0" err="1"/>
              <a:t>contains</a:t>
            </a:r>
            <a:r>
              <a:rPr lang="it-IT" dirty="0"/>
              <a:t> 8 ASIC </a:t>
            </a:r>
            <a:r>
              <a:rPr lang="en-US" dirty="0"/>
              <a:t>(256 </a:t>
            </a:r>
            <a:r>
              <a:rPr lang="en-US" dirty="0" err="1"/>
              <a:t>ch</a:t>
            </a:r>
            <a:r>
              <a:rPr lang="en-US" dirty="0"/>
              <a:t> in total)</a:t>
            </a:r>
          </a:p>
          <a:p>
            <a:r>
              <a:rPr lang="en-US" dirty="0"/>
              <a:t>DAQ with FPGA on demo board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0221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FF60C-B5E7-13C6-E0AB-69F92E316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with ARTIC (1)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B475A-680B-DA10-5250-D60E071B74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049DDA-0EF2-4BE4-9029-02D442760A47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7381-42EE-ED98-CF6C-F013CDE90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C0AA3-F335-47D4-028B-14D7863AA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Immagine 16" descr="Immagine che contiene pavimento, interni&#10;&#10;Descrizione generata automaticamente">
            <a:extLst>
              <a:ext uri="{FF2B5EF4-FFF2-40B4-BE49-F238E27FC236}">
                <a16:creationId xmlns:a16="http://schemas.microsoft.com/office/drawing/2014/main" id="{04FC3425-A536-7F9B-4DE7-50D0D631F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18757" b="-1"/>
          <a:stretch/>
        </p:blipFill>
        <p:spPr>
          <a:xfrm>
            <a:off x="180787" y="1299404"/>
            <a:ext cx="4371876" cy="2768649"/>
          </a:xfrm>
          <a:prstGeom prst="rect">
            <a:avLst/>
          </a:prstGeom>
        </p:spPr>
      </p:pic>
      <p:grpSp>
        <p:nvGrpSpPr>
          <p:cNvPr id="8" name="Gruppo 6">
            <a:extLst>
              <a:ext uri="{FF2B5EF4-FFF2-40B4-BE49-F238E27FC236}">
                <a16:creationId xmlns:a16="http://schemas.microsoft.com/office/drawing/2014/main" id="{D608B32C-A878-60C0-5415-118252BDE1AE}"/>
              </a:ext>
            </a:extLst>
          </p:cNvPr>
          <p:cNvGrpSpPr/>
          <p:nvPr/>
        </p:nvGrpSpPr>
        <p:grpSpPr>
          <a:xfrm>
            <a:off x="4804741" y="1736943"/>
            <a:ext cx="2411663" cy="3086644"/>
            <a:chOff x="451069" y="213236"/>
            <a:chExt cx="5399978" cy="6951054"/>
          </a:xfrm>
        </p:grpSpPr>
        <p:pic>
          <p:nvPicPr>
            <p:cNvPr id="9" name="Immagine 7">
              <a:extLst>
                <a:ext uri="{FF2B5EF4-FFF2-40B4-BE49-F238E27FC236}">
                  <a16:creationId xmlns:a16="http://schemas.microsoft.com/office/drawing/2014/main" id="{AA6C322F-19E9-B963-48CB-607952408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405399">
              <a:off x="451069" y="213236"/>
              <a:ext cx="5206891" cy="6858000"/>
            </a:xfrm>
            <a:prstGeom prst="rect">
              <a:avLst/>
            </a:prstGeom>
          </p:spPr>
        </p:pic>
        <p:sp>
          <p:nvSpPr>
            <p:cNvPr id="10" name="CasellaDiTesto 8">
              <a:extLst>
                <a:ext uri="{FF2B5EF4-FFF2-40B4-BE49-F238E27FC236}">
                  <a16:creationId xmlns:a16="http://schemas.microsoft.com/office/drawing/2014/main" id="{0A47E9F1-F11D-D478-3853-6506160BC61F}"/>
                </a:ext>
              </a:extLst>
            </p:cNvPr>
            <p:cNvSpPr txBox="1"/>
            <p:nvPr/>
          </p:nvSpPr>
          <p:spPr>
            <a:xfrm>
              <a:off x="2931074" y="5340614"/>
              <a:ext cx="660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1.3 m</a:t>
              </a:r>
            </a:p>
          </p:txBody>
        </p:sp>
        <p:sp>
          <p:nvSpPr>
            <p:cNvPr id="11" name="CasellaDiTesto 9">
              <a:extLst>
                <a:ext uri="{FF2B5EF4-FFF2-40B4-BE49-F238E27FC236}">
                  <a16:creationId xmlns:a16="http://schemas.microsoft.com/office/drawing/2014/main" id="{19953E37-12F3-9770-4D01-D033A0658936}"/>
                </a:ext>
              </a:extLst>
            </p:cNvPr>
            <p:cNvSpPr txBox="1"/>
            <p:nvPr/>
          </p:nvSpPr>
          <p:spPr>
            <a:xfrm>
              <a:off x="1451532" y="3526334"/>
              <a:ext cx="1208150" cy="579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Lens </a:t>
              </a:r>
              <a:r>
                <a:rPr lang="it-IT" sz="1200" dirty="0" err="1"/>
                <a:t>cameras</a:t>
              </a:r>
              <a:endParaRPr lang="it-IT" sz="1200" dirty="0"/>
            </a:p>
          </p:txBody>
        </p:sp>
        <p:sp>
          <p:nvSpPr>
            <p:cNvPr id="12" name="CasellaDiTesto 10">
              <a:extLst>
                <a:ext uri="{FF2B5EF4-FFF2-40B4-BE49-F238E27FC236}">
                  <a16:creationId xmlns:a16="http://schemas.microsoft.com/office/drawing/2014/main" id="{5CE7F6FE-F936-098A-9DCB-FF4B54C65865}"/>
                </a:ext>
              </a:extLst>
            </p:cNvPr>
            <p:cNvSpPr txBox="1"/>
            <p:nvPr/>
          </p:nvSpPr>
          <p:spPr>
            <a:xfrm>
              <a:off x="4011476" y="6352864"/>
              <a:ext cx="1839571" cy="81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/>
                <a:t>Movable</a:t>
              </a:r>
              <a:r>
                <a:rPr lang="it-IT" sz="1200" dirty="0"/>
                <a:t> </a:t>
              </a:r>
              <a:r>
                <a:rPr lang="it-IT" sz="1200" dirty="0" err="1"/>
                <a:t>system</a:t>
              </a:r>
              <a:r>
                <a:rPr lang="it-IT" sz="1200" dirty="0"/>
                <a:t> </a:t>
              </a:r>
            </a:p>
            <a:p>
              <a:pPr algn="ctr"/>
              <a:r>
                <a:rPr lang="it-IT" sz="1200" dirty="0"/>
                <a:t>of the light source</a:t>
              </a:r>
            </a:p>
            <a:p>
              <a:pPr algn="ctr"/>
              <a:r>
                <a:rPr lang="it-IT" sz="1200" dirty="0" err="1"/>
                <a:t>along</a:t>
              </a:r>
              <a:r>
                <a:rPr lang="it-IT" sz="1200" dirty="0"/>
                <a:t> a </a:t>
              </a:r>
              <a:r>
                <a:rPr lang="it-IT" sz="1200" dirty="0" err="1"/>
                <a:t>rail</a:t>
              </a:r>
              <a:endParaRPr lang="it-IT" sz="1200" dirty="0"/>
            </a:p>
          </p:txBody>
        </p:sp>
        <p:cxnSp>
          <p:nvCxnSpPr>
            <p:cNvPr id="13" name="Connettore 2 11">
              <a:extLst>
                <a:ext uri="{FF2B5EF4-FFF2-40B4-BE49-F238E27FC236}">
                  <a16:creationId xmlns:a16="http://schemas.microsoft.com/office/drawing/2014/main" id="{DBA9778F-44FE-F338-98A1-DFB320E05C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4935" y="5080094"/>
              <a:ext cx="293669" cy="13645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Connettore 2 12">
              <a:extLst>
                <a:ext uri="{FF2B5EF4-FFF2-40B4-BE49-F238E27FC236}">
                  <a16:creationId xmlns:a16="http://schemas.microsoft.com/office/drawing/2014/main" id="{5537E54B-5019-F2E7-73BD-4457C6457382}"/>
                </a:ext>
              </a:extLst>
            </p:cNvPr>
            <p:cNvCxnSpPr>
              <a:cxnSpLocks/>
            </p:cNvCxnSpPr>
            <p:nvPr/>
          </p:nvCxnSpPr>
          <p:spPr>
            <a:xfrm>
              <a:off x="2055606" y="4088796"/>
              <a:ext cx="82368" cy="2578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3">
              <a:extLst>
                <a:ext uri="{FF2B5EF4-FFF2-40B4-BE49-F238E27FC236}">
                  <a16:creationId xmlns:a16="http://schemas.microsoft.com/office/drawing/2014/main" id="{6D3D9739-197D-16CA-3A9C-9E64DDCCC8BF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2055607" y="4105924"/>
              <a:ext cx="2348050" cy="3004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4">
              <a:extLst>
                <a:ext uri="{FF2B5EF4-FFF2-40B4-BE49-F238E27FC236}">
                  <a16:creationId xmlns:a16="http://schemas.microsoft.com/office/drawing/2014/main" id="{6247798B-9E7C-DD9E-29BD-3B694D3B71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946" y="4951502"/>
              <a:ext cx="2560421" cy="840577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Segnaposto contenuto 5">
            <a:extLst>
              <a:ext uri="{FF2B5EF4-FFF2-40B4-BE49-F238E27FC236}">
                <a16:creationId xmlns:a16="http://schemas.microsoft.com/office/drawing/2014/main" id="{7F1D00F7-72A8-CEBB-BBD3-0C46744DADE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254457" y="1096621"/>
            <a:ext cx="4214163" cy="48727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dirty="0"/>
              <a:t>Build a first </a:t>
            </a:r>
            <a:r>
              <a:rPr lang="it-IT" dirty="0" err="1"/>
              <a:t>simple</a:t>
            </a:r>
            <a:r>
              <a:rPr lang="it-IT" dirty="0"/>
              <a:t> working set up</a:t>
            </a:r>
          </a:p>
          <a:p>
            <a:pPr marL="274638" lvl="1" indent="0">
              <a:buNone/>
            </a:pPr>
            <a:r>
              <a:rPr lang="it-IT" dirty="0"/>
              <a:t>(</a:t>
            </a:r>
            <a:r>
              <a:rPr lang="it-IT" dirty="0" err="1"/>
              <a:t>readout</a:t>
            </a:r>
            <a:r>
              <a:rPr lang="it-IT" dirty="0"/>
              <a:t>, </a:t>
            </a:r>
            <a:r>
              <a:rPr lang="it-IT" dirty="0" err="1"/>
              <a:t>reflections</a:t>
            </a:r>
            <a:r>
              <a:rPr lang="it-IT" dirty="0"/>
              <a:t>, </a:t>
            </a:r>
            <a:r>
              <a:rPr lang="it-IT" dirty="0" err="1"/>
              <a:t>cryogenics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 err="1"/>
              <a:t>Tune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parameters</a:t>
            </a:r>
            <a:endParaRPr lang="it-IT" dirty="0"/>
          </a:p>
          <a:p>
            <a:r>
              <a:rPr lang="it-IT" dirty="0"/>
              <a:t>Check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Evaluate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 the Point Spread </a:t>
            </a:r>
            <a:r>
              <a:rPr lang="it-IT" dirty="0" err="1"/>
              <a:t>Function</a:t>
            </a:r>
            <a:r>
              <a:rPr lang="it-IT" dirty="0"/>
              <a:t> by point source light</a:t>
            </a:r>
          </a:p>
          <a:p>
            <a:pPr lvl="1"/>
            <a:r>
              <a:rPr lang="it-IT" dirty="0"/>
              <a:t>the </a:t>
            </a:r>
            <a:r>
              <a:rPr lang="it-IT" dirty="0" err="1"/>
              <a:t>reconstruction</a:t>
            </a:r>
            <a:r>
              <a:rPr lang="it-IT" dirty="0"/>
              <a:t> capability by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faced</a:t>
            </a:r>
            <a:r>
              <a:rPr lang="it-IT" dirty="0"/>
              <a:t> detectors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897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041D-4619-401F-37D2-94A2F960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with ARTIC (2)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87DDB-1583-07AE-502D-993503E13E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7BF5EE2-A157-4557-9E12-9B97E1F0A856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7EA07-107D-5B3D-13CB-C6F5DEB51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0ABE3-8F65-002D-FB7C-ED6A33B35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5D6FD90-C499-1A7E-8B69-31A7B3784F88}"/>
              </a:ext>
            </a:extLst>
          </p:cNvPr>
          <p:cNvGrpSpPr/>
          <p:nvPr/>
        </p:nvGrpSpPr>
        <p:grpSpPr>
          <a:xfrm>
            <a:off x="291841" y="697675"/>
            <a:ext cx="4327043" cy="5462649"/>
            <a:chOff x="327629" y="564785"/>
            <a:chExt cx="5523418" cy="68580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9640375-E6A4-5F97-C6F3-571BFA234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405399">
              <a:off x="327629" y="564785"/>
              <a:ext cx="5206891" cy="6858000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A647DBC9-05F0-3DA5-65C1-2027E50583A2}"/>
                </a:ext>
              </a:extLst>
            </p:cNvPr>
            <p:cNvSpPr txBox="1"/>
            <p:nvPr/>
          </p:nvSpPr>
          <p:spPr>
            <a:xfrm>
              <a:off x="2931074" y="5340614"/>
              <a:ext cx="6607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1.3 m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EF9AB9AD-E799-1D5D-0015-AD64DCB83773}"/>
                </a:ext>
              </a:extLst>
            </p:cNvPr>
            <p:cNvSpPr txBox="1"/>
            <p:nvPr/>
          </p:nvSpPr>
          <p:spPr>
            <a:xfrm>
              <a:off x="1451532" y="3526334"/>
              <a:ext cx="1208150" cy="579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/>
                <a:t>Lens </a:t>
              </a:r>
              <a:r>
                <a:rPr lang="it-IT" sz="1200" dirty="0" err="1"/>
                <a:t>cameras</a:t>
              </a:r>
              <a:endParaRPr lang="it-IT" sz="1200" dirty="0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22AB2E57-BA3F-6E57-DA34-19ACCB8C8E1B}"/>
                </a:ext>
              </a:extLst>
            </p:cNvPr>
            <p:cNvSpPr txBox="1"/>
            <p:nvPr/>
          </p:nvSpPr>
          <p:spPr>
            <a:xfrm>
              <a:off x="4011476" y="6352864"/>
              <a:ext cx="1839571" cy="81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 err="1"/>
                <a:t>Movable</a:t>
              </a:r>
              <a:r>
                <a:rPr lang="it-IT" sz="1200" dirty="0"/>
                <a:t> </a:t>
              </a:r>
              <a:r>
                <a:rPr lang="it-IT" sz="1200" dirty="0" err="1"/>
                <a:t>system</a:t>
              </a:r>
              <a:r>
                <a:rPr lang="it-IT" sz="1200" dirty="0"/>
                <a:t> </a:t>
              </a:r>
            </a:p>
            <a:p>
              <a:pPr algn="ctr"/>
              <a:r>
                <a:rPr lang="it-IT" sz="1200" dirty="0"/>
                <a:t>of the light source</a:t>
              </a:r>
            </a:p>
            <a:p>
              <a:pPr algn="ctr"/>
              <a:r>
                <a:rPr lang="it-IT" sz="1200" dirty="0" err="1"/>
                <a:t>along</a:t>
              </a:r>
              <a:r>
                <a:rPr lang="it-IT" sz="1200" dirty="0"/>
                <a:t> a </a:t>
              </a:r>
              <a:r>
                <a:rPr lang="it-IT" sz="1200" dirty="0" err="1"/>
                <a:t>rail</a:t>
              </a:r>
              <a:endParaRPr lang="it-IT" sz="1200" dirty="0"/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E753442D-E0DF-ED9D-C488-E1A9C5AFE3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4935" y="5080094"/>
              <a:ext cx="293669" cy="13645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B6E5062E-FAC2-31F5-084D-D0F6FCB077D6}"/>
                </a:ext>
              </a:extLst>
            </p:cNvPr>
            <p:cNvCxnSpPr>
              <a:cxnSpLocks/>
            </p:cNvCxnSpPr>
            <p:nvPr/>
          </p:nvCxnSpPr>
          <p:spPr>
            <a:xfrm>
              <a:off x="2055606" y="4088796"/>
              <a:ext cx="82368" cy="2578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DDA8FF2F-45E8-FF85-17B7-FE0904ED885A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2055607" y="4105924"/>
              <a:ext cx="2348050" cy="3004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B100F60A-4E12-47F6-CDC2-98791C35E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946" y="4951502"/>
              <a:ext cx="2560421" cy="840577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Segnaposto contenuto 5">
            <a:extLst>
              <a:ext uri="{FF2B5EF4-FFF2-40B4-BE49-F238E27FC236}">
                <a16:creationId xmlns:a16="http://schemas.microsoft.com/office/drawing/2014/main" id="{F4743DC8-D4EA-217B-11C3-A636FED1F2B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34684" y="1232771"/>
            <a:ext cx="4466503" cy="43924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dirty="0"/>
              <a:t>Test with </a:t>
            </a:r>
            <a:r>
              <a:rPr lang="it-IT" dirty="0" err="1"/>
              <a:t>cosmics</a:t>
            </a:r>
            <a:endParaRPr lang="it-IT" dirty="0"/>
          </a:p>
          <a:p>
            <a:r>
              <a:rPr lang="it-IT" dirty="0"/>
              <a:t>with more detectors (3 or more?)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…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things</a:t>
            </a:r>
            <a:r>
              <a:rPr lang="it-IT" dirty="0"/>
              <a:t> to be </a:t>
            </a:r>
            <a:r>
              <a:rPr lang="it-IT" dirty="0" err="1"/>
              <a:t>done</a:t>
            </a:r>
            <a:r>
              <a:rPr lang="it-IT" dirty="0"/>
              <a:t>…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-- NOT BEFORE SUMMER 2023 --</a:t>
            </a:r>
          </a:p>
        </p:txBody>
      </p:sp>
    </p:spTree>
    <p:extLst>
      <p:ext uri="{BB962C8B-B14F-4D97-AF65-F5344CB8AC3E}">
        <p14:creationId xmlns:p14="http://schemas.microsoft.com/office/powerpoint/2010/main" val="2672798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EBE3E-CCF0-4B8E-8B86-B2D1E46F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GRAIN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1FB72-1576-6EE8-8478-30AC8904BBC6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>
                <a:latin typeface="Arial"/>
              </a:rPr>
              <a:t>Cryogenic</a:t>
            </a:r>
            <a:r>
              <a:rPr lang="en-GB" sz="2800" b="0" strike="noStrike" spc="-1" dirty="0">
                <a:latin typeface="Arial"/>
              </a:rPr>
              <a:t> </a:t>
            </a:r>
            <a:r>
              <a:rPr lang="en-GB" sz="2800" b="0" strike="noStrike" spc="-1" dirty="0" err="1">
                <a:latin typeface="Arial"/>
              </a:rPr>
              <a:t>SiPM</a:t>
            </a:r>
            <a:r>
              <a:rPr lang="en-GB" sz="2800" b="0" strike="noStrike" spc="-1" dirty="0">
                <a:latin typeface="Arial"/>
              </a:rPr>
              <a:t> readout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>
                <a:latin typeface="Arial"/>
              </a:rPr>
              <a:t>Time</a:t>
            </a:r>
            <a:r>
              <a:rPr lang="en-GB" sz="2800" b="0" strike="noStrike" spc="-1" dirty="0">
                <a:latin typeface="Arial"/>
              </a:rPr>
              <a:t> and </a:t>
            </a:r>
            <a:r>
              <a:rPr lang="en-GB" sz="2800" b="1" spc="-1" dirty="0">
                <a:latin typeface="Arial"/>
              </a:rPr>
              <a:t>A</a:t>
            </a:r>
            <a:r>
              <a:rPr lang="en-GB" sz="2800" b="1" strike="noStrike" spc="-1" dirty="0">
                <a:latin typeface="Arial"/>
              </a:rPr>
              <a:t>mplitude</a:t>
            </a:r>
            <a:r>
              <a:rPr lang="en-GB" sz="2800" b="0" strike="noStrike" spc="-1" dirty="0">
                <a:latin typeface="Arial"/>
              </a:rPr>
              <a:t> information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Sensors from 1x1 up to 4x4 mm2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 dirty="0">
                <a:latin typeface="Arial"/>
              </a:rPr>
              <a:t>50 to 900 pF/channel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Power budget </a:t>
            </a:r>
            <a:r>
              <a:rPr lang="en-GB" sz="2800" b="1" strike="noStrike" spc="-1" dirty="0">
                <a:latin typeface="Arial"/>
              </a:rPr>
              <a:t>&lt; ~1000 W for 50-70k channels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latin typeface="Arial"/>
              </a:rPr>
              <a:t>Includes all components and heat load from cables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As </a:t>
            </a:r>
            <a:r>
              <a:rPr lang="en-GB" sz="2800" b="1" strike="noStrike" spc="-1" dirty="0">
                <a:latin typeface="Arial"/>
              </a:rPr>
              <a:t>few data/control lines as possible (1024 </a:t>
            </a:r>
            <a:r>
              <a:rPr lang="en-GB" sz="2800" b="1" strike="noStrike" spc="-1" dirty="0" err="1">
                <a:latin typeface="Arial"/>
              </a:rPr>
              <a:t>ch</a:t>
            </a:r>
            <a:r>
              <a:rPr lang="en-GB" sz="2800" b="1" strike="noStrike" spc="-1" dirty="0">
                <a:latin typeface="Arial"/>
              </a:rPr>
              <a:t> /ASIC ??)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latin typeface="Arial"/>
              </a:rPr>
              <a:t>To minimize </a:t>
            </a:r>
            <a:r>
              <a:rPr lang="en-GB" sz="2400" spc="-1" dirty="0">
                <a:latin typeface="Arial"/>
              </a:rPr>
              <a:t>thermal bridges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latin typeface="Arial"/>
              </a:rPr>
              <a:t>Less cables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CBC0B-7847-B623-5265-74EB7F5C4D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87423AF-0E54-4230-B18C-94A700BAFBEC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09AB8-4561-B130-5631-1B4BABF30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A752C-8449-5C8E-4374-7E59A3495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4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680135-C647-4EC1-78DF-D47BFF3D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Research</a:t>
            </a:r>
            <a:r>
              <a:rPr lang="it-IT" dirty="0"/>
              <a:t> </a:t>
            </a:r>
            <a:r>
              <a:rPr lang="it-IT" dirty="0" err="1"/>
              <a:t>Units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9B1819-BCA8-D077-D891-3AB43CF193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488ACA2-9EFE-45F6-8B4C-8E965FC10178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C5E91B-8573-109A-F4DE-B0AAEBD20B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B0162A-03EE-76AA-B605-7961ABD91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Immagine 7" descr="Immagine che contiene testo, screenshot, documento&#10;&#10;Descrizione generata automaticamente">
            <a:extLst>
              <a:ext uri="{FF2B5EF4-FFF2-40B4-BE49-F238E27FC236}">
                <a16:creationId xmlns:a16="http://schemas.microsoft.com/office/drawing/2014/main" id="{F830F4D8-C6C3-4F3A-866A-C6AFE71C7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209675"/>
            <a:ext cx="106584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1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7CF062-10D7-0055-1821-E48B8FE31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Requirements</a:t>
            </a:r>
            <a:r>
              <a:rPr lang="it-IT" dirty="0"/>
              <a:t> for GRAIN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63CDBD-E778-867F-0963-D2C7B9C84EB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1" strike="noStrike" spc="-1" dirty="0">
                <a:latin typeface="Arial"/>
              </a:rPr>
              <a:t>&lt; 1ns time resolution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Coarse peak amplitude measurement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1" strike="noStrike" spc="-1" dirty="0">
                <a:latin typeface="Arial"/>
              </a:rPr>
              <a:t>Time-over-Threshold</a:t>
            </a:r>
            <a:r>
              <a:rPr lang="en-GB" sz="2400" b="0" strike="noStrike" spc="-1" dirty="0">
                <a:latin typeface="Arial"/>
              </a:rPr>
              <a:t> or “fast” integrator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latin typeface="Arial"/>
              </a:rPr>
              <a:t>Typical signal range </a:t>
            </a:r>
            <a:r>
              <a:rPr lang="en-GB" sz="2400" b="1" strike="noStrike" spc="-1" dirty="0">
                <a:latin typeface="Arial"/>
              </a:rPr>
              <a:t>1 to ~10 </a:t>
            </a:r>
            <a:r>
              <a:rPr lang="en-GB" sz="2400" b="1" strike="noStrike" spc="-1" dirty="0" err="1">
                <a:latin typeface="Arial"/>
              </a:rPr>
              <a:t>p.e.</a:t>
            </a:r>
            <a:r>
              <a:rPr lang="en-GB" sz="2400" b="1" strike="noStrike" spc="-1" dirty="0">
                <a:latin typeface="Arial"/>
              </a:rPr>
              <a:t>, up to several 1000s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  <a:ea typeface="Noto Sans CJK SC"/>
              </a:rPr>
              <a:t>Multi-hit capable with no deadtime during </a:t>
            </a:r>
            <a:r>
              <a:rPr lang="en-GB" sz="2800" b="0" strike="noStrike" spc="-1" dirty="0">
                <a:latin typeface="Arial"/>
              </a:rPr>
              <a:t>spill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latin typeface="Arial"/>
              </a:rPr>
              <a:t>Expect a few (</a:t>
            </a:r>
            <a:r>
              <a:rPr lang="en-GB" sz="2400" b="1" strike="noStrike" spc="-1" dirty="0">
                <a:latin typeface="Arial"/>
              </a:rPr>
              <a:t>1-10) hits/channel/spill (9.6 us)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latin typeface="Arial"/>
              </a:rPr>
              <a:t>Very </a:t>
            </a:r>
            <a:r>
              <a:rPr lang="en-GB" sz="2400" b="1" strike="noStrike" spc="-1" dirty="0">
                <a:latin typeface="Arial"/>
              </a:rPr>
              <a:t>long </a:t>
            </a:r>
            <a:r>
              <a:rPr lang="en-GB" sz="2400" b="1" strike="noStrike" spc="-1" dirty="0" err="1">
                <a:latin typeface="Arial"/>
              </a:rPr>
              <a:t>interspill</a:t>
            </a:r>
            <a:r>
              <a:rPr lang="en-GB" sz="2400" b="1" strike="noStrike" spc="-1" dirty="0">
                <a:latin typeface="Arial"/>
              </a:rPr>
              <a:t> O(700 </a:t>
            </a:r>
            <a:r>
              <a:rPr lang="en-GB" sz="2400" b="1" strike="noStrike" spc="-1" dirty="0" err="1">
                <a:latin typeface="Arial"/>
              </a:rPr>
              <a:t>ms</a:t>
            </a:r>
            <a:r>
              <a:rPr lang="en-GB" sz="2400" b="1" strike="noStrike" spc="-1" dirty="0">
                <a:latin typeface="Arial"/>
              </a:rPr>
              <a:t>) </a:t>
            </a:r>
            <a:r>
              <a:rPr lang="en-GB" sz="2400" b="0" strike="noStrike" spc="-1" dirty="0">
                <a:latin typeface="Arial"/>
              </a:rPr>
              <a:t>with minimal activity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[optional] per channel bias trimming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5424B9-4371-4649-A9E8-0E95895ECA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0EBD44C-2D22-4B3C-9DD6-E3DB10065928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16B521-BBAC-E676-7016-495DB5098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506F10-83AD-526B-40DE-3F720364B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79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FFCF-8EB6-412F-0FE3-71085F201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for new ASIC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6B2B-AE12-66B8-2B63-29902446B15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7486" y="741204"/>
            <a:ext cx="10977028" cy="5070302"/>
          </a:xfrm>
        </p:spPr>
        <p:txBody>
          <a:bodyPr/>
          <a:lstStyle/>
          <a:p>
            <a:r>
              <a:rPr lang="en-US" dirty="0"/>
              <a:t>INFN-Torino interested to develop an upgraded ALCOR</a:t>
            </a:r>
          </a:p>
          <a:p>
            <a:r>
              <a:rPr lang="en-US" dirty="0"/>
              <a:t>1024 channel / ASIC seems feasible -&gt; huge simplification on feedthrough and mechanics</a:t>
            </a:r>
          </a:p>
          <a:p>
            <a:r>
              <a:rPr lang="en-US" dirty="0"/>
              <a:t>Need to write a document with  requirements:</a:t>
            </a:r>
          </a:p>
          <a:p>
            <a:pPr lvl="1"/>
            <a:r>
              <a:rPr lang="en-US" dirty="0"/>
              <a:t>Simulation of time distribution of photons for a full spill on a sensor area (same </a:t>
            </a:r>
            <a:r>
              <a:rPr lang="en-US" dirty="0" err="1"/>
              <a:t>edepsim</a:t>
            </a:r>
            <a:r>
              <a:rPr lang="en-US" dirty="0"/>
              <a:t> file but using lens or masks optics) –(Lea, </a:t>
            </a:r>
            <a:r>
              <a:rPr lang="en-US" dirty="0" err="1"/>
              <a:t>Alessandra,Valerio</a:t>
            </a:r>
            <a:r>
              <a:rPr lang="en-US" dirty="0"/>
              <a:t>, Valentina)</a:t>
            </a:r>
          </a:p>
          <a:p>
            <a:pPr lvl="1"/>
            <a:r>
              <a:rPr lang="en-US" dirty="0"/>
              <a:t>Simulation of present </a:t>
            </a:r>
            <a:r>
              <a:rPr lang="en-US" dirty="0" err="1"/>
              <a:t>Alcor</a:t>
            </a:r>
            <a:r>
              <a:rPr lang="en-US" dirty="0"/>
              <a:t> architecture by using time distribution of photons (INFN-To)</a:t>
            </a:r>
          </a:p>
          <a:p>
            <a:pPr lvl="1"/>
            <a:r>
              <a:rPr lang="en-US" dirty="0"/>
              <a:t>Evaluation of simulated performance and definition of optimal architecture (Alessio, Lea, Alessandro, Nicolo’, Manuel) </a:t>
            </a:r>
          </a:p>
          <a:p>
            <a:pPr lvl="1"/>
            <a:r>
              <a:rPr lang="en-US" dirty="0"/>
              <a:t>Definition of maximum power for cryogenic operation (</a:t>
            </a:r>
            <a:r>
              <a:rPr lang="en-US" dirty="0" err="1"/>
              <a:t>Ruggero</a:t>
            </a:r>
            <a:r>
              <a:rPr lang="en-US" dirty="0"/>
              <a:t>, Claudio, Lea, Alessandro)</a:t>
            </a:r>
          </a:p>
          <a:p>
            <a:pPr lvl="1"/>
            <a:r>
              <a:rPr lang="en-US" dirty="0"/>
              <a:t>Definition of maximum power for camera assuming power gating on Analog FE and Digital sector (Nicolo, Manuel….)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1EDF5-99DE-02F1-A627-88DA649641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63A5ACD-92CE-477F-9285-282F3C9C0C4C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4187C-4010-3C36-3909-0763FC563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30D3E-1E3D-C0ED-8928-8882621DA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23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69A22-EF45-233F-EEEE-84EAD1FBB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 for new ASIC development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30C6-7872-72FA-2F0D-BF3DE1A819C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7486" y="775956"/>
            <a:ext cx="10977028" cy="5070302"/>
          </a:xfrm>
        </p:spPr>
        <p:txBody>
          <a:bodyPr/>
          <a:lstStyle/>
          <a:p>
            <a:pPr lvl="1"/>
            <a:r>
              <a:rPr lang="en-US" dirty="0"/>
              <a:t>Estimation data Throughput from each camera (</a:t>
            </a:r>
            <a:r>
              <a:rPr lang="en-US" dirty="0" err="1"/>
              <a:t>vedi</a:t>
            </a:r>
            <a:r>
              <a:rPr lang="en-US" dirty="0"/>
              <a:t> simulation)</a:t>
            </a:r>
          </a:p>
          <a:p>
            <a:pPr lvl="1"/>
            <a:r>
              <a:rPr lang="en-US" dirty="0"/>
              <a:t>Definition of data output lines (one LVDS?) (Nicolo’, Manuel, Alessio, Lea, Alessandro..)</a:t>
            </a:r>
          </a:p>
          <a:p>
            <a:pPr lvl="1"/>
            <a:r>
              <a:rPr lang="en-US" dirty="0"/>
              <a:t>Definition of input lines (ASIC configuration SPI, clock, power, test…..) (Nicolo’, Manuel, Alessio, Lea, Alessandro..)</a:t>
            </a:r>
          </a:p>
          <a:p>
            <a:pPr lvl="1"/>
            <a:r>
              <a:rPr lang="en-US" dirty="0"/>
              <a:t>Definition of clock requirements and implementation and integration with SAND (Michele, Nicolo’, Alessio,….)</a:t>
            </a:r>
          </a:p>
          <a:p>
            <a:pPr lvl="1"/>
            <a:r>
              <a:rPr lang="en-US" dirty="0"/>
              <a:t>Design of feedthrough and flanges (Alessandro, Nicolo’)</a:t>
            </a:r>
          </a:p>
          <a:p>
            <a:pPr lvl="1"/>
            <a:r>
              <a:rPr lang="en-US" dirty="0"/>
              <a:t>Study DAQ for GRAIN (FPGA) and integration with SAND (Michele, Nico, Sergio Di </a:t>
            </a:r>
            <a:r>
              <a:rPr lang="en-US" dirty="0" err="1"/>
              <a:t>Domizio</a:t>
            </a:r>
            <a:r>
              <a:rPr lang="en-US" dirty="0"/>
              <a:t>, Alessio,…)</a:t>
            </a:r>
          </a:p>
          <a:p>
            <a:pPr lvl="1">
              <a:buFontTx/>
              <a:buChar char="-"/>
            </a:pPr>
            <a:r>
              <a:rPr lang="en-US" dirty="0"/>
              <a:t>Design of Slow Control system (Michele, Nico, Sergio Di </a:t>
            </a:r>
            <a:r>
              <a:rPr lang="en-US" dirty="0" err="1"/>
              <a:t>Domizio</a:t>
            </a:r>
            <a:r>
              <a:rPr lang="en-US" dirty="0"/>
              <a:t>, Alessio,…)</a:t>
            </a:r>
          </a:p>
          <a:p>
            <a:pPr lvl="1">
              <a:buFontTx/>
              <a:buChar char="-"/>
            </a:pPr>
            <a:endParaRPr lang="en-US" dirty="0"/>
          </a:p>
          <a:p>
            <a:pPr marL="274638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88B11-DF45-DE4E-57C3-046DF58064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9147716-75BC-473A-8754-4F550D9DF14D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84E86-DF82-10EB-6A49-E17908F10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75707-9B31-03DE-D820-B7871CB53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8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94FF22-4D68-2E07-8DC1-689D2645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 in </a:t>
            </a:r>
            <a:r>
              <a:rPr lang="it-IT" dirty="0" err="1"/>
              <a:t>LAr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28E612-A37F-005B-3942-7B88777E33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6EE3EB2-E8DE-46E5-9596-E0FE403531B7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23B5FE-B0F8-E632-BE62-B45E93390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5D41F42-087B-5B43-24A0-17B56A4C5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9B34CC-0CD0-8414-13D0-9A17B02D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030" y="909980"/>
            <a:ext cx="3778530" cy="50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30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0B37F0-75A4-3262-E913-051AF81D9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Men At Work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A16A13-E466-8D91-3177-11C9D2F4EB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547CA94-F9B8-4608-B98E-819622D61A45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CC4384-EE8B-80A7-5E5C-AF3C25513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1EAC6-7E68-6BA1-FFAD-8FE8A02A8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A3C17CC9-F95E-D6F3-EFF6-719CFD05A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60"/>
          <a:stretch/>
        </p:blipFill>
        <p:spPr>
          <a:xfrm>
            <a:off x="1523264" y="1626190"/>
            <a:ext cx="3731400" cy="4225970"/>
          </a:xfrm>
          <a:prstGeom prst="rect">
            <a:avLst/>
          </a:prstGeom>
        </p:spPr>
      </p:pic>
      <p:pic>
        <p:nvPicPr>
          <p:cNvPr id="8" name="Immagine 7" descr="Immagine che contiene testo, interni&#10;&#10;Descrizione generata automaticamente">
            <a:extLst>
              <a:ext uri="{FF2B5EF4-FFF2-40B4-BE49-F238E27FC236}">
                <a16:creationId xmlns:a16="http://schemas.microsoft.com/office/drawing/2014/main" id="{20F35050-483E-08F8-F5AE-3397FF58F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497"/>
          <a:stretch/>
        </p:blipFill>
        <p:spPr>
          <a:xfrm>
            <a:off x="6825731" y="1626190"/>
            <a:ext cx="3843005" cy="44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49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97832A-72D0-E1F6-85F0-E16D93DA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30" y="81039"/>
            <a:ext cx="10972800" cy="647102"/>
          </a:xfrm>
        </p:spPr>
        <p:txBody>
          <a:bodyPr/>
          <a:lstStyle/>
          <a:p>
            <a:r>
              <a:rPr lang="it-IT" dirty="0"/>
              <a:t>ALCOR </a:t>
            </a:r>
            <a:r>
              <a:rPr lang="it-IT" dirty="0" err="1"/>
              <a:t>tests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E1D6BF-691F-5C84-93E4-4F883F179F0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1145" y="1743347"/>
            <a:ext cx="10977028" cy="4304756"/>
          </a:xfrm>
        </p:spPr>
        <p:txBody>
          <a:bodyPr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latin typeface="Arial"/>
              </a:rPr>
              <a:t>Focused only on </a:t>
            </a:r>
            <a:r>
              <a:rPr lang="en-GB" sz="3200" b="0" strike="noStrike" spc="-1" dirty="0" err="1">
                <a:latin typeface="Arial"/>
              </a:rPr>
              <a:t>analog</a:t>
            </a:r>
            <a:r>
              <a:rPr lang="en-GB" sz="3200" b="0" strike="noStrike" spc="-1" dirty="0">
                <a:latin typeface="Arial"/>
              </a:rPr>
              <a:t> front end (so far)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Many iterations of power and reference V values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Now: AVDD = DVDD = ~1.35 V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 err="1">
                <a:latin typeface="Arial"/>
              </a:rPr>
              <a:t>Vref</a:t>
            </a:r>
            <a:r>
              <a:rPr lang="en-GB" sz="2800" b="0" strike="noStrike" spc="-1" dirty="0">
                <a:latin typeface="Arial"/>
              </a:rPr>
              <a:t>: 650 mV (tested 600 to 750 range)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Playing with preamp CG, boost currents, most optimal value is always lowest possible (0, 0)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Second highest gain (1) looks best at </a:t>
            </a:r>
            <a:r>
              <a:rPr lang="en-GB" sz="2800" b="0" strike="noStrike" spc="-1" dirty="0" err="1">
                <a:solidFill>
                  <a:srgbClr val="2A6099"/>
                </a:solidFill>
                <a:latin typeface="Arial"/>
              </a:rPr>
              <a:t>cryo</a:t>
            </a:r>
            <a:r>
              <a:rPr lang="en-GB" sz="2800" b="0" strike="noStrike" spc="-1" dirty="0">
                <a:solidFill>
                  <a:srgbClr val="2A6099"/>
                </a:solidFill>
                <a:latin typeface="Arial"/>
              </a:rPr>
              <a:t> T</a:t>
            </a:r>
            <a:endParaRPr lang="en-GB" sz="2800" b="0" strike="noStrike" spc="-1" dirty="0">
              <a:latin typeface="Arial"/>
            </a:endParaRP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4C9039-CC3D-E4FC-D1E1-E5B58D8ED6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D214C53-F34E-4F96-AF7F-EEEB228E3C90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94E5B1-CE39-716A-9A8D-439270699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7B3F28-4102-0786-7720-216519C09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96D3EA-E05E-9347-5B03-931B46223B57}"/>
              </a:ext>
            </a:extLst>
          </p:cNvPr>
          <p:cNvSpPr txBox="1"/>
          <p:nvPr/>
        </p:nvSpPr>
        <p:spPr>
          <a:xfrm>
            <a:off x="1045029" y="886381"/>
            <a:ext cx="10075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Nicolò Tosi, Ignazio </a:t>
            </a:r>
            <a:r>
              <a:rPr lang="it-IT" sz="2400" dirty="0" err="1"/>
              <a:t>Lax</a:t>
            </a:r>
            <a:r>
              <a:rPr lang="it-IT" sz="2400" dirty="0"/>
              <a:t>, A. Badiali, F. Chiapponi, Manuel Roca Rolo, Fabio Cossio</a:t>
            </a:r>
          </a:p>
        </p:txBody>
      </p:sp>
    </p:spTree>
    <p:extLst>
      <p:ext uri="{BB962C8B-B14F-4D97-AF65-F5344CB8AC3E}">
        <p14:creationId xmlns:p14="http://schemas.microsoft.com/office/powerpoint/2010/main" val="1531901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2C9CBE-367E-DF8C-6302-AEAF8C33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Waveforms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Room Temperature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CD4A4F-5C5C-E950-41CC-C69009DE82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04F396-F3A9-471A-9C55-9E4EB368F333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97E49B-C66E-1E28-4F0A-B7E004AF3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81F62F-CDAF-7234-E570-F68E71428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F88361E-F278-4468-B8A6-E5F2348E9862}"/>
              </a:ext>
            </a:extLst>
          </p:cNvPr>
          <p:cNvPicPr>
            <a:picLocks noGrp="1"/>
          </p:cNvPicPr>
          <p:nvPr>
            <p:ph idx="11"/>
          </p:nvPr>
        </p:nvPicPr>
        <p:blipFill>
          <a:blip r:embed="rId2"/>
          <a:stretch/>
        </p:blipFill>
        <p:spPr>
          <a:xfrm>
            <a:off x="787718" y="1355526"/>
            <a:ext cx="10977562" cy="457970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09801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844AFE-0BA9-43E3-B8BB-60B8CA98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Amplitude</a:t>
            </a:r>
            <a:r>
              <a:rPr lang="it-IT" dirty="0"/>
              <a:t> </a:t>
            </a:r>
            <a:r>
              <a:rPr lang="it-IT" dirty="0" err="1"/>
              <a:t>histograms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993D90-6BF5-168E-DECF-9C7811D349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07BC8EE-AA89-4F5D-98D0-0045B9B2B9D1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1A1754-782A-06A0-1BE1-BB3259859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AA2D85-787C-6442-D84C-D91352BE6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413065A8-C826-0814-7434-2412033A4910}"/>
              </a:ext>
            </a:extLst>
          </p:cNvPr>
          <p:cNvPicPr>
            <a:picLocks noGrp="1"/>
          </p:cNvPicPr>
          <p:nvPr>
            <p:ph idx="11"/>
          </p:nvPr>
        </p:nvPicPr>
        <p:blipFill>
          <a:blip r:embed="rId2"/>
          <a:stretch/>
        </p:blipFill>
        <p:spPr>
          <a:xfrm>
            <a:off x="1749437" y="1208088"/>
            <a:ext cx="8688364" cy="507047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80416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F5D6F4-2617-2DE9-66FE-7609F33B2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ToT</a:t>
            </a:r>
            <a:r>
              <a:rPr lang="it-IT" dirty="0"/>
              <a:t> </a:t>
            </a:r>
            <a:r>
              <a:rPr lang="it-IT" dirty="0" err="1"/>
              <a:t>histograms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81B531-7B32-8919-9642-4F5DFCC1BE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0F7AE19-C397-4B12-A41D-8CB403395ABC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DBA320-967B-50EA-EFF2-A58D451D1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36D88E-7392-504E-8375-1B9A791B2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C14469A-4B34-43F9-89F2-6C30A938FF30}"/>
              </a:ext>
            </a:extLst>
          </p:cNvPr>
          <p:cNvPicPr>
            <a:picLocks noGrp="1"/>
          </p:cNvPicPr>
          <p:nvPr>
            <p:ph idx="11"/>
          </p:nvPr>
        </p:nvPicPr>
        <p:blipFill>
          <a:blip r:embed="rId2"/>
          <a:stretch/>
        </p:blipFill>
        <p:spPr>
          <a:xfrm>
            <a:off x="1749437" y="1208088"/>
            <a:ext cx="8688364" cy="507047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84568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33E851-70B3-F82A-4CCE-511F3336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ToT</a:t>
            </a:r>
            <a:r>
              <a:rPr lang="it-IT" dirty="0"/>
              <a:t> </a:t>
            </a:r>
            <a:r>
              <a:rPr lang="it-IT" dirty="0" err="1"/>
              <a:t>histograms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F4C041-C326-ED50-B14F-FA3C65E43E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BB69163-441C-4952-8793-C04D300D5F09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1646D0-64A4-D873-DD95-ADB34F0C1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C58182-6E80-098D-BA7D-4360AFC7F7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7B26ACB-E13D-C939-DA73-08E7251A689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48118" y="1587857"/>
            <a:ext cx="7882560" cy="3288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0844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8D9F7-72F6-AC36-9083-F68FE5FA8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Milestones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0FC6EC-AC63-1C3B-2EF6-546425D46D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FEA4692-549A-4D33-B5A3-A0CA8EB9FCB9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7154E4-0828-BE36-8E7D-E31F8E08C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B6E7D0-088C-ECBC-C52B-0AABEEC0D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597FEE88-C109-F486-5D1A-AC6743A32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1133475"/>
            <a:ext cx="106584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886AB9-C867-B676-8BE6-B40B849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ToT</a:t>
            </a:r>
            <a:r>
              <a:rPr lang="it-IT" dirty="0"/>
              <a:t> </a:t>
            </a:r>
            <a:r>
              <a:rPr lang="it-IT" dirty="0" err="1"/>
              <a:t>histograms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9C92DA-B2A9-9E6A-47EA-0210365391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1AB1FF1-706C-4F1A-9AC7-DAD10C996BAC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80C949-8407-6DD9-66A3-B2764377F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A4ED6F-F4AE-900E-85AF-F515A2D09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A417A95-663E-82E6-F38F-3CFA8146D995}"/>
              </a:ext>
            </a:extLst>
          </p:cNvPr>
          <p:cNvPicPr>
            <a:picLocks noGrp="1"/>
          </p:cNvPicPr>
          <p:nvPr>
            <p:ph idx="11"/>
          </p:nvPr>
        </p:nvPicPr>
        <p:blipFill>
          <a:blip r:embed="rId2"/>
          <a:stretch/>
        </p:blipFill>
        <p:spPr>
          <a:xfrm>
            <a:off x="604838" y="1453475"/>
            <a:ext cx="10977562" cy="457970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02223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82E0827-79B1-9163-C74D-1AA3604AEA7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09600" y="1476375"/>
            <a:ext cx="10972800" cy="453231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EA0705-51BA-B44F-8391-B30B6F577783}"/>
              </a:ext>
            </a:extLst>
          </p:cNvPr>
          <p:cNvSpPr txBox="1"/>
          <p:nvPr/>
        </p:nvSpPr>
        <p:spPr>
          <a:xfrm>
            <a:off x="609600" y="5103813"/>
            <a:ext cx="10972800" cy="9064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lIns="90000" tIns="45000" rIns="90000" bIns="4500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sz="1300" b="0" strike="noStrike" spc="-1">
                <a:solidFill>
                  <a:srgbClr val="FFFFFF"/>
                </a:solidFill>
                <a:latin typeface="Arial"/>
              </a:rPr>
              <a:t>GAIN = 1, one active channel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6A6A92-7BDE-6506-C4E8-5D492581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dirty="0" err="1"/>
              <a:t>Waveform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77k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EC12E4-573B-425D-3E2D-7D499866D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5F067F4-1D4C-41C4-B682-5C374DB7568C}" type="datetime1">
              <a:rPr lang="en-US" sz="1100" smtClean="0"/>
              <a:t>2/28/2023</a:t>
            </a:fld>
            <a:endParaRPr lang="en-US" sz="110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9E16F0-C77D-AD25-43E8-AA32F14E0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/>
              <a:t>Alessandro MONTANARI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941D87-F705-9F10-7E31-587F5B63F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C39C72E-2A13-EB4D-AD45-6D4E6ACAED8D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31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87542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122A5C-9D17-0731-7587-D2CC434C7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A9F67B-D959-D745-B1F4-0A21118234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041121-7D9B-4AB7-ACDA-5B4D6344A6F7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B0C015-A0EF-DC1D-F7CB-0B61D8184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385B35-2927-DD4D-91C7-F892FFFC3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411408B-B1A3-86A3-DFB1-0EBEF56F658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72293" y="1058145"/>
            <a:ext cx="9372960" cy="3909960"/>
          </a:xfrm>
          <a:prstGeom prst="rect">
            <a:avLst/>
          </a:prstGeom>
          <a:ln w="0"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6673F8-3EF3-1942-B46C-14C2BF7B03CD}"/>
              </a:ext>
            </a:extLst>
          </p:cNvPr>
          <p:cNvSpPr txBox="1"/>
          <p:nvPr/>
        </p:nvSpPr>
        <p:spPr>
          <a:xfrm>
            <a:off x="3828137" y="5285047"/>
            <a:ext cx="345600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1800" b="0" strike="noStrike" spc="-1" dirty="0">
                <a:latin typeface="Arial"/>
                <a:ea typeface="Noto Sans CJK SC"/>
              </a:rPr>
              <a:t>GAIN = 0</a:t>
            </a:r>
            <a:r>
              <a:rPr lang="en-GB" sz="1800" b="0" strike="noStrike" spc="-1" dirty="0">
                <a:latin typeface="Arial"/>
              </a:rPr>
              <a:t>, one active channel</a:t>
            </a:r>
          </a:p>
        </p:txBody>
      </p:sp>
    </p:spTree>
    <p:extLst>
      <p:ext uri="{BB962C8B-B14F-4D97-AF65-F5344CB8AC3E}">
        <p14:creationId xmlns:p14="http://schemas.microsoft.com/office/powerpoint/2010/main" val="1809743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E0429B-17E8-D4D6-9FD1-8CB954B3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observations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5CF877-D152-876C-17FA-8FF01A699D7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latin typeface="Arial"/>
              </a:rPr>
              <a:t>Performance with 1x1 sensors is best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Unfortunately we will most likely use 3x3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latin typeface="Arial"/>
              </a:rPr>
              <a:t>Single channel waveform looks worse when more than one channel is enabled at a time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Regardless of presence/absence of </a:t>
            </a:r>
            <a:r>
              <a:rPr lang="en-GB" sz="2800" b="0" strike="noStrike" spc="-1" dirty="0" err="1">
                <a:latin typeface="Arial"/>
              </a:rPr>
              <a:t>SiPM</a:t>
            </a:r>
            <a:endParaRPr lang="en-GB" sz="2800" b="0" strike="noStrike" spc="-1" dirty="0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latin typeface="Arial"/>
              </a:rPr>
              <a:t>Zero reliability issues observed so far at </a:t>
            </a:r>
            <a:r>
              <a:rPr lang="en-GB" sz="3200" b="0" strike="noStrike" spc="-1" dirty="0" err="1">
                <a:solidFill>
                  <a:srgbClr val="2A6099"/>
                </a:solidFill>
                <a:latin typeface="Arial"/>
              </a:rPr>
              <a:t>cryo</a:t>
            </a:r>
            <a:r>
              <a:rPr lang="en-GB" sz="3200" b="0" strike="noStrike" spc="-1" dirty="0">
                <a:solidFill>
                  <a:srgbClr val="2A6099"/>
                </a:solidFill>
                <a:latin typeface="Arial"/>
              </a:rPr>
              <a:t> T</a:t>
            </a:r>
            <a:endParaRPr lang="en-GB" sz="3200" b="0" strike="noStrike" spc="-1" dirty="0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 dirty="0">
                <a:latin typeface="Arial"/>
              </a:rPr>
              <a:t>Out of</a:t>
            </a:r>
            <a:r>
              <a:rPr lang="en-GB" sz="2800" b="0" strike="noStrike" spc="-1" dirty="0">
                <a:solidFill>
                  <a:srgbClr val="2A6099"/>
                </a:solidFill>
                <a:latin typeface="Arial"/>
              </a:rPr>
              <a:t> ~20 cold cycles </a:t>
            </a:r>
            <a:r>
              <a:rPr lang="en-GB" sz="2800" b="0" strike="noStrike" spc="-1" dirty="0">
                <a:latin typeface="Arial"/>
              </a:rPr>
              <a:t>performed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 dirty="0">
                <a:latin typeface="Arial"/>
              </a:rPr>
              <a:t>Test of DAQ part still in progress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035117-132D-6443-5208-EBC463287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8219717-0881-4CD9-B894-E96210C6E26A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5AE681-80B8-F4A4-8397-A24B0AFFB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66349E-63ED-9AC8-54B8-13E72BFAC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7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9E189B-87DE-95B0-94A0-EC75F6119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Work Packages (1)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D4F626-20AB-533A-DFCC-D4D23DBF25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FEA4692-549A-4D33-B5A3-A0CA8EB9FCB9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DD926E-13ED-CF20-5CDA-32F8C3EB2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A1EC97-6EF5-CD4B-050C-79C96F65B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78710B9-69B2-C4A9-2DE3-B6AF8018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81" y="618613"/>
            <a:ext cx="9520237" cy="56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74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A2D1D7-F620-98D6-A288-6E485F75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Work Packages (2)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87FD20-6404-4C34-9DCE-CCDCD9384C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FEA4692-549A-4D33-B5A3-A0CA8EB9FCB9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DDC922-5EDC-894D-CFAE-B4C8BACBF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C1FF7F-0BA4-2A12-5928-38A1803D3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E8D8DA9E-D2D9-CBE0-8A18-42DE9BEC9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61987"/>
            <a:ext cx="1112520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1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9406FD-B5EC-E21D-847E-10649AC3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Agenda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372A6E-39CF-DACD-0F98-37441F100F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FEA4692-549A-4D33-B5A3-A0CA8EB9FCB9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934BE2-C4F0-8AD3-9E1E-F2AD4F868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5CC98F-043D-DBAF-2E9A-1F77F21AE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408A33BD-2608-5CA1-C653-8BF3A4BB7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335" y="658797"/>
            <a:ext cx="6520938" cy="55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04D7-2C94-FF06-E676-563884B91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with Near Detector of DUNE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03FEF-38C6-B833-B0F4-F21EAED5DA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23620A8-B01D-408B-B224-DAE49B813510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7903F-2824-4C50-74C7-7598E20DCD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10A98-F0A6-76EE-4CD1-AE044FDF0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DA5606-17D5-B9BE-50B6-497C05BB6F58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98900" y="1082938"/>
            <a:ext cx="5510046" cy="4086787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DE6CA40-ED76-A0D0-56EF-B3C073DD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8114" y="839809"/>
            <a:ext cx="4542503" cy="256243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Immagine 5">
            <a:extLst>
              <a:ext uri="{FF2B5EF4-FFF2-40B4-BE49-F238E27FC236}">
                <a16:creationId xmlns:a16="http://schemas.microsoft.com/office/drawing/2014/main" id="{BEDDA33A-3001-369A-FA85-0B15F41F0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51"/>
          <a:stretch/>
        </p:blipFill>
        <p:spPr>
          <a:xfrm>
            <a:off x="6714267" y="3599636"/>
            <a:ext cx="4800958" cy="23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20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10D42-2391-8975-0E0A-46776BBB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GRAIN </a:t>
            </a:r>
            <a:r>
              <a:rPr lang="it-IT" dirty="0" err="1"/>
              <a:t>cryostat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9407CA-91E1-6AD6-A34A-B401DBDCF5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D1D34A2-EFAE-4919-9C8B-53E07B25371F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9217CA-8F28-2483-0DF1-C81580E85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7D1807-1D9C-9D7D-6196-75FE7BA4E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Segnaposto contenuto 4" descr="Immagine che contiene cielo, luce&#10;&#10;Descrizione generata automaticamente">
            <a:extLst>
              <a:ext uri="{FF2B5EF4-FFF2-40B4-BE49-F238E27FC236}">
                <a16:creationId xmlns:a16="http://schemas.microsoft.com/office/drawing/2014/main" id="{4A71A02E-91C7-8901-FF59-7110A4C99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r="18424"/>
          <a:stretch/>
        </p:blipFill>
        <p:spPr>
          <a:xfrm>
            <a:off x="241557" y="1098379"/>
            <a:ext cx="5399034" cy="4995158"/>
          </a:xfrm>
          <a:prstGeom prst="rect">
            <a:avLst/>
          </a:prstGeom>
        </p:spPr>
      </p:pic>
      <p:pic>
        <p:nvPicPr>
          <p:cNvPr id="8" name="Immagine 7" descr="Immagine che contiene testo, computer, cornice&#10;&#10;Descrizione generata automaticamente">
            <a:extLst>
              <a:ext uri="{FF2B5EF4-FFF2-40B4-BE49-F238E27FC236}">
                <a16:creationId xmlns:a16="http://schemas.microsoft.com/office/drawing/2014/main" id="{B94AB1AD-AFEA-923B-3F13-94E07ACD3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26" y="795007"/>
            <a:ext cx="5426455" cy="55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14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A432-A472-0F12-5242-3ED55A071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Sensor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98135-1D13-9E6E-C233-26F51B2FC9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4A3C9B4-3670-44DD-9BE2-CDB6EF736BE8}" type="datetime1">
              <a:rPr lang="en-US" smtClean="0">
                <a:latin typeface="Helvetica"/>
                <a:cs typeface="Helvetica"/>
              </a:rPr>
              <a:t>2/28/2023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9F72E-FB0B-E2CD-41E8-6694887CD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Alessandro MONTANARI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495F2-CC44-5315-00A3-6DC166044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2211A71-C6FA-14C2-642C-6C6A51C2084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7486" y="782783"/>
            <a:ext cx="10977028" cy="2042610"/>
          </a:xfrm>
        </p:spPr>
        <p:txBody>
          <a:bodyPr>
            <a:normAutofit/>
          </a:bodyPr>
          <a:lstStyle/>
          <a:p>
            <a:r>
              <a:rPr lang="it-IT" dirty="0" err="1"/>
              <a:t>Matrices</a:t>
            </a:r>
            <a:r>
              <a:rPr lang="it-IT" dirty="0"/>
              <a:t> of Silicon </a:t>
            </a:r>
            <a:r>
              <a:rPr lang="it-IT" dirty="0" err="1"/>
              <a:t>PhotoMultipliers</a:t>
            </a:r>
            <a:endParaRPr lang="it-IT" dirty="0"/>
          </a:p>
          <a:p>
            <a:pPr lvl="1"/>
            <a:r>
              <a:rPr lang="it-IT" dirty="0"/>
              <a:t>From Hamamatsu </a:t>
            </a:r>
            <a:r>
              <a:rPr lang="it-IT" dirty="0" err="1"/>
              <a:t>different</a:t>
            </a:r>
            <a:r>
              <a:rPr lang="it-IT" dirty="0"/>
              <a:t> models and sizes</a:t>
            </a:r>
          </a:p>
          <a:p>
            <a:pPr lvl="1">
              <a:buFontTx/>
              <a:buChar char="-"/>
            </a:pPr>
            <a:r>
              <a:rPr lang="it-IT" dirty="0" err="1"/>
              <a:t>Choose</a:t>
            </a:r>
            <a:r>
              <a:rPr lang="it-IT" dirty="0"/>
              <a:t> to work </a:t>
            </a:r>
            <a:r>
              <a:rPr lang="it-IT" dirty="0" err="1"/>
              <a:t>now</a:t>
            </a:r>
            <a:r>
              <a:rPr lang="it-IT" dirty="0"/>
              <a:t> with 16x16 </a:t>
            </a:r>
            <a:r>
              <a:rPr lang="it-IT" dirty="0" err="1"/>
              <a:t>matrices</a:t>
            </a:r>
            <a:r>
              <a:rPr lang="it-IT" dirty="0"/>
              <a:t> of 1x1 mm</a:t>
            </a:r>
            <a:r>
              <a:rPr lang="it-IT" baseline="30000" dirty="0"/>
              <a:t>2</a:t>
            </a:r>
            <a:r>
              <a:rPr lang="it-IT" dirty="0"/>
              <a:t> or 3x3 mm</a:t>
            </a:r>
            <a:r>
              <a:rPr lang="it-IT" baseline="30000" dirty="0"/>
              <a:t>2</a:t>
            </a:r>
            <a:r>
              <a:rPr lang="it-IT" dirty="0"/>
              <a:t> </a:t>
            </a:r>
            <a:r>
              <a:rPr lang="it-IT" dirty="0" err="1"/>
              <a:t>SiPM</a:t>
            </a:r>
            <a:endParaRPr lang="it-IT" dirty="0"/>
          </a:p>
          <a:p>
            <a:pPr lvl="1">
              <a:buFontTx/>
              <a:buChar char="-"/>
            </a:pPr>
            <a:r>
              <a:rPr lang="it-IT" dirty="0"/>
              <a:t>256 </a:t>
            </a:r>
            <a:r>
              <a:rPr lang="it-IT" dirty="0" err="1"/>
              <a:t>is</a:t>
            </a:r>
            <a:r>
              <a:rPr lang="it-IT" dirty="0"/>
              <a:t> the maximum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count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afford</a:t>
            </a:r>
            <a:r>
              <a:rPr lang="it-IT" dirty="0"/>
              <a:t> with </a:t>
            </a:r>
            <a:r>
              <a:rPr lang="it-IT" dirty="0" err="1"/>
              <a:t>presently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electronics</a:t>
            </a:r>
            <a:r>
              <a:rPr lang="it-IT" dirty="0"/>
              <a:t> (ASIC)</a:t>
            </a:r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2CA41005-B811-3E99-7957-D06966B29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935" y="3010287"/>
            <a:ext cx="2822815" cy="2909997"/>
          </a:xfrm>
          <a:prstGeom prst="rect">
            <a:avLst/>
          </a:prstGeom>
        </p:spPr>
      </p:pic>
      <p:pic>
        <p:nvPicPr>
          <p:cNvPr id="9" name="Immagine 10" descr="Immagine che contiene testo, circuito, elettronico&#10;&#10;Descrizione generata automaticamente">
            <a:extLst>
              <a:ext uri="{FF2B5EF4-FFF2-40B4-BE49-F238E27FC236}">
                <a16:creationId xmlns:a16="http://schemas.microsoft.com/office/drawing/2014/main" id="{FF0DE30D-961F-0ACA-258D-224E2042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18" y="3010287"/>
            <a:ext cx="2880639" cy="2909997"/>
          </a:xfrm>
          <a:prstGeom prst="rect">
            <a:avLst/>
          </a:prstGeom>
        </p:spPr>
      </p:pic>
      <p:cxnSp>
        <p:nvCxnSpPr>
          <p:cNvPr id="10" name="Connettore 2 12">
            <a:extLst>
              <a:ext uri="{FF2B5EF4-FFF2-40B4-BE49-F238E27FC236}">
                <a16:creationId xmlns:a16="http://schemas.microsoft.com/office/drawing/2014/main" id="{7E722136-CF40-2A6C-74E8-6F63CD50EFFE}"/>
              </a:ext>
            </a:extLst>
          </p:cNvPr>
          <p:cNvCxnSpPr/>
          <p:nvPr/>
        </p:nvCxnSpPr>
        <p:spPr>
          <a:xfrm>
            <a:off x="10151165" y="3763617"/>
            <a:ext cx="0" cy="1510748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2B3E44EC-D73B-79C9-75CA-AE9DF1AEE4CD}"/>
              </a:ext>
            </a:extLst>
          </p:cNvPr>
          <p:cNvSpPr txBox="1"/>
          <p:nvPr/>
        </p:nvSpPr>
        <p:spPr>
          <a:xfrm>
            <a:off x="10151165" y="4137246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 </a:t>
            </a:r>
            <a:r>
              <a:rPr lang="it-IT" sz="2400" dirty="0"/>
              <a:t>5 cm</a:t>
            </a:r>
          </a:p>
        </p:txBody>
      </p:sp>
      <p:cxnSp>
        <p:nvCxnSpPr>
          <p:cNvPr id="12" name="Connettore 2 14">
            <a:extLst>
              <a:ext uri="{FF2B5EF4-FFF2-40B4-BE49-F238E27FC236}">
                <a16:creationId xmlns:a16="http://schemas.microsoft.com/office/drawing/2014/main" id="{85E2BC15-81AB-5088-7C87-FAB27F172053}"/>
              </a:ext>
            </a:extLst>
          </p:cNvPr>
          <p:cNvCxnSpPr>
            <a:cxnSpLocks/>
          </p:cNvCxnSpPr>
          <p:nvPr/>
        </p:nvCxnSpPr>
        <p:spPr>
          <a:xfrm>
            <a:off x="4946347" y="4149418"/>
            <a:ext cx="0" cy="675454"/>
          </a:xfrm>
          <a:prstGeom prst="straightConnector1">
            <a:avLst/>
          </a:prstGeom>
          <a:ln w="3492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5">
            <a:extLst>
              <a:ext uri="{FF2B5EF4-FFF2-40B4-BE49-F238E27FC236}">
                <a16:creationId xmlns:a16="http://schemas.microsoft.com/office/drawing/2014/main" id="{78FA7532-E1F0-7473-2E35-50EAD365AD36}"/>
              </a:ext>
            </a:extLst>
          </p:cNvPr>
          <p:cNvSpPr txBox="1"/>
          <p:nvPr/>
        </p:nvSpPr>
        <p:spPr>
          <a:xfrm>
            <a:off x="4999355" y="4270845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~ </a:t>
            </a:r>
            <a:r>
              <a:rPr lang="it-IT" sz="2400" dirty="0"/>
              <a:t>2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32A3F-15F3-F5C5-A914-D88F501850E6}"/>
              </a:ext>
            </a:extLst>
          </p:cNvPr>
          <p:cNvSpPr txBox="1"/>
          <p:nvPr/>
        </p:nvSpPr>
        <p:spPr>
          <a:xfrm>
            <a:off x="1049046" y="2640955"/>
            <a:ext cx="263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TSV = Through Silicon Vias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6B4E3-BE16-69EC-3D64-599C34984CED}"/>
              </a:ext>
            </a:extLst>
          </p:cNvPr>
          <p:cNvSpPr txBox="1"/>
          <p:nvPr/>
        </p:nvSpPr>
        <p:spPr>
          <a:xfrm>
            <a:off x="6140571" y="2657442"/>
            <a:ext cx="23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HWB = Hole Wire Bond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4E07CB-42F6-217D-E2AD-509CA1CC5672}"/>
              </a:ext>
            </a:extLst>
          </p:cNvPr>
          <p:cNvSpPr txBox="1"/>
          <p:nvPr/>
        </p:nvSpPr>
        <p:spPr>
          <a:xfrm>
            <a:off x="607486" y="4149418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2800 Euro</a:t>
            </a:r>
          </a:p>
        </p:txBody>
      </p:sp>
    </p:spTree>
    <p:extLst>
      <p:ext uri="{BB962C8B-B14F-4D97-AF65-F5344CB8AC3E}">
        <p14:creationId xmlns:p14="http://schemas.microsoft.com/office/powerpoint/2010/main" val="2411564461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29721</TotalTime>
  <Words>1009</Words>
  <Application>Microsoft Office PowerPoint</Application>
  <PresentationFormat>Widescreen</PresentationFormat>
  <Paragraphs>232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Arial</vt:lpstr>
      <vt:lpstr>Calibri</vt:lpstr>
      <vt:lpstr>Helvetica</vt:lpstr>
      <vt:lpstr>Lucida Grande</vt:lpstr>
      <vt:lpstr>Symbol</vt:lpstr>
      <vt:lpstr>Wingdings</vt:lpstr>
      <vt:lpstr>LBNF Content-Footer Theme</vt:lpstr>
      <vt:lpstr>Status of PRIN 2017: Imaging in Liquid Argon   </vt:lpstr>
      <vt:lpstr>Research Units</vt:lpstr>
      <vt:lpstr>Milestones</vt:lpstr>
      <vt:lpstr>Work Packages (1)</vt:lpstr>
      <vt:lpstr>Work Packages (2)</vt:lpstr>
      <vt:lpstr>Agenda</vt:lpstr>
      <vt:lpstr>Connection with Near Detector of DUNE </vt:lpstr>
      <vt:lpstr>GRAIN cryostat</vt:lpstr>
      <vt:lpstr>Light Sensor</vt:lpstr>
      <vt:lpstr>Lenses </vt:lpstr>
      <vt:lpstr>Coded Aperture Masks</vt:lpstr>
      <vt:lpstr>Example of reconstruction: cosmic  muon</vt:lpstr>
      <vt:lpstr>Charged current event</vt:lpstr>
      <vt:lpstr>Event reconstruction with lenses</vt:lpstr>
      <vt:lpstr>Simulation suite</vt:lpstr>
      <vt:lpstr>Demonstrator</vt:lpstr>
      <vt:lpstr>Test with ARTIC (1)</vt:lpstr>
      <vt:lpstr>Test with ARTIC (2)</vt:lpstr>
      <vt:lpstr>Requirements for GRAIN</vt:lpstr>
      <vt:lpstr>Requirements for GRAIN</vt:lpstr>
      <vt:lpstr>Roadmap for new ASIC development </vt:lpstr>
      <vt:lpstr>Roadmap for new ASIC development </vt:lpstr>
      <vt:lpstr>TEST in LAr</vt:lpstr>
      <vt:lpstr>Men At Work</vt:lpstr>
      <vt:lpstr>ALCOR tests</vt:lpstr>
      <vt:lpstr>Waveforms at Room Temperature</vt:lpstr>
      <vt:lpstr>Amplitude histograms</vt:lpstr>
      <vt:lpstr>ToT histograms</vt:lpstr>
      <vt:lpstr>ToT histograms</vt:lpstr>
      <vt:lpstr>ToT histograms</vt:lpstr>
      <vt:lpstr>Waveform at 77k</vt:lpstr>
      <vt:lpstr>Presentazione standard di PowerPoint</vt:lpstr>
      <vt:lpstr>Further observations</vt:lpstr>
    </vt:vector>
  </TitlesOfParts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PowerPoint Presentation</dc:title>
  <dc:creator>Sandbox Studio</dc:creator>
  <dc:description>Modified by A. Weber</dc:description>
  <cp:lastModifiedBy>Alessandro Montanari</cp:lastModifiedBy>
  <cp:revision>517</cp:revision>
  <dcterms:created xsi:type="dcterms:W3CDTF">2015-04-30T14:29:22Z</dcterms:created>
  <dcterms:modified xsi:type="dcterms:W3CDTF">2023-02-28T21:32:34Z</dcterms:modified>
</cp:coreProperties>
</file>