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4"/>
  </p:sldMasterIdLst>
  <p:notesMasterIdLst>
    <p:notesMasterId r:id="rId27"/>
  </p:notesMasterIdLst>
  <p:handoutMasterIdLst>
    <p:handoutMasterId r:id="rId28"/>
  </p:handoutMasterIdLst>
  <p:sldIdLst>
    <p:sldId id="344" r:id="rId5"/>
    <p:sldId id="355" r:id="rId6"/>
    <p:sldId id="345" r:id="rId7"/>
    <p:sldId id="384" r:id="rId8"/>
    <p:sldId id="389" r:id="rId9"/>
    <p:sldId id="390" r:id="rId10"/>
    <p:sldId id="388" r:id="rId11"/>
    <p:sldId id="387" r:id="rId12"/>
    <p:sldId id="386" r:id="rId13"/>
    <p:sldId id="347" r:id="rId14"/>
    <p:sldId id="385" r:id="rId15"/>
    <p:sldId id="352" r:id="rId16"/>
    <p:sldId id="354" r:id="rId17"/>
    <p:sldId id="356" r:id="rId18"/>
    <p:sldId id="359" r:id="rId19"/>
    <p:sldId id="370" r:id="rId20"/>
    <p:sldId id="371" r:id="rId21"/>
    <p:sldId id="360" r:id="rId22"/>
    <p:sldId id="376" r:id="rId23"/>
    <p:sldId id="373" r:id="rId24"/>
    <p:sldId id="374" r:id="rId25"/>
    <p:sldId id="378" r:id="rId2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cesco Fransesini" initials="FF" lastIdx="1" clrIdx="0">
    <p:extLst>
      <p:ext uri="{19B8F6BF-5375-455C-9EA6-DF929625EA0E}">
        <p15:presenceInfo xmlns:p15="http://schemas.microsoft.com/office/powerpoint/2012/main" userId="Francesco Fransesin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5E29"/>
    <a:srgbClr val="B4C2D5"/>
    <a:srgbClr val="C7D3E5"/>
    <a:srgbClr val="CDDAEB"/>
    <a:srgbClr val="CFDBED"/>
    <a:srgbClr val="C3D0E2"/>
    <a:srgbClr val="D6E3F4"/>
    <a:srgbClr val="ADBBCE"/>
    <a:srgbClr val="B8C6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06A590-F225-4114-BF69-51EDF65291F2}" v="19" dt="2023-02-09T08:07:39.932"/>
    <p1510:client id="{B8644438-C21F-4C71-9F56-AD71E80890B3}" v="14" dt="2023-02-08T16:33:58.1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1" d="100"/>
          <a:sy n="111" d="100"/>
        </p:scale>
        <p:origin x="792" y="86"/>
      </p:cViewPr>
      <p:guideLst/>
    </p:cSldViewPr>
  </p:slideViewPr>
  <p:notesTextViewPr>
    <p:cViewPr>
      <p:scale>
        <a:sx n="1" d="1"/>
        <a:sy n="1" d="1"/>
      </p:scale>
      <p:origin x="0" y="0"/>
    </p:cViewPr>
  </p:notesTextViewPr>
  <p:notesViewPr>
    <p:cSldViewPr snapToGrid="0">
      <p:cViewPr varScale="1">
        <p:scale>
          <a:sx n="92" d="100"/>
          <a:sy n="92" d="100"/>
        </p:scale>
        <p:origin x="4114"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esco Fransesini" userId="f4b06c69-b125-4814-a67d-adf8dc91bd7e" providerId="ADAL" clId="{505D5A4D-092E-4047-ACF8-C7D3FAA6EEA5}"/>
    <pc:docChg chg="undo custSel addSld delSld modSld sldOrd">
      <pc:chgData name="Francesco Fransesini" userId="f4b06c69-b125-4814-a67d-adf8dc91bd7e" providerId="ADAL" clId="{505D5A4D-092E-4047-ACF8-C7D3FAA6EEA5}" dt="2022-05-09T14:08:51.454" v="217" actId="1076"/>
      <pc:docMkLst>
        <pc:docMk/>
      </pc:docMkLst>
      <pc:sldChg chg="addSp delSp modSp add mod ord">
        <pc:chgData name="Francesco Fransesini" userId="f4b06c69-b125-4814-a67d-adf8dc91bd7e" providerId="ADAL" clId="{505D5A4D-092E-4047-ACF8-C7D3FAA6EEA5}" dt="2022-05-09T14:08:51.454" v="217" actId="1076"/>
        <pc:sldMkLst>
          <pc:docMk/>
          <pc:sldMk cId="1794152004" sldId="320"/>
        </pc:sldMkLst>
        <pc:spChg chg="del mod">
          <ac:chgData name="Francesco Fransesini" userId="f4b06c69-b125-4814-a67d-adf8dc91bd7e" providerId="ADAL" clId="{505D5A4D-092E-4047-ACF8-C7D3FAA6EEA5}" dt="2022-05-09T13:42:12.292" v="54" actId="478"/>
          <ac:spMkLst>
            <pc:docMk/>
            <pc:sldMk cId="1794152004" sldId="320"/>
            <ac:spMk id="6" creationId="{0D98A8BE-5323-6260-1F15-7B0108A88B37}"/>
          </ac:spMkLst>
        </pc:spChg>
        <pc:spChg chg="del">
          <ac:chgData name="Francesco Fransesini" userId="f4b06c69-b125-4814-a67d-adf8dc91bd7e" providerId="ADAL" clId="{505D5A4D-092E-4047-ACF8-C7D3FAA6EEA5}" dt="2022-05-09T13:42:07.341" v="47" actId="478"/>
          <ac:spMkLst>
            <pc:docMk/>
            <pc:sldMk cId="1794152004" sldId="320"/>
            <ac:spMk id="18" creationId="{F53094F1-6D3D-9EB7-6C90-D8DBDD222CE6}"/>
          </ac:spMkLst>
        </pc:spChg>
        <pc:spChg chg="del mod">
          <ac:chgData name="Francesco Fransesini" userId="f4b06c69-b125-4814-a67d-adf8dc91bd7e" providerId="ADAL" clId="{505D5A4D-092E-4047-ACF8-C7D3FAA6EEA5}" dt="2022-05-09T13:42:06.342" v="46" actId="478"/>
          <ac:spMkLst>
            <pc:docMk/>
            <pc:sldMk cId="1794152004" sldId="320"/>
            <ac:spMk id="21" creationId="{DA462AAF-12AD-121D-3D77-4C0AD63DEA20}"/>
          </ac:spMkLst>
        </pc:spChg>
        <pc:spChg chg="mod">
          <ac:chgData name="Francesco Fransesini" userId="f4b06c69-b125-4814-a67d-adf8dc91bd7e" providerId="ADAL" clId="{505D5A4D-092E-4047-ACF8-C7D3FAA6EEA5}" dt="2022-05-09T13:42:00.646" v="43" actId="20577"/>
          <ac:spMkLst>
            <pc:docMk/>
            <pc:sldMk cId="1794152004" sldId="320"/>
            <ac:spMk id="24" creationId="{5D55A796-05D2-216D-A4C5-BC139EB8E415}"/>
          </ac:spMkLst>
        </pc:spChg>
        <pc:spChg chg="del mod">
          <ac:chgData name="Francesco Fransesini" userId="f4b06c69-b125-4814-a67d-adf8dc91bd7e" providerId="ADAL" clId="{505D5A4D-092E-4047-ACF8-C7D3FAA6EEA5}" dt="2022-05-09T13:42:09.357" v="50" actId="478"/>
          <ac:spMkLst>
            <pc:docMk/>
            <pc:sldMk cId="1794152004" sldId="320"/>
            <ac:spMk id="25" creationId="{FA06AEE3-EB9E-C5D3-74D3-11D2BF434B19}"/>
          </ac:spMkLst>
        </pc:spChg>
        <pc:spChg chg="del">
          <ac:chgData name="Francesco Fransesini" userId="f4b06c69-b125-4814-a67d-adf8dc91bd7e" providerId="ADAL" clId="{505D5A4D-092E-4047-ACF8-C7D3FAA6EEA5}" dt="2022-05-09T13:42:12.741" v="55" actId="478"/>
          <ac:spMkLst>
            <pc:docMk/>
            <pc:sldMk cId="1794152004" sldId="320"/>
            <ac:spMk id="26" creationId="{23D670C1-738F-02BC-BAF5-230ED7B9F1B2}"/>
          </ac:spMkLst>
        </pc:spChg>
        <pc:spChg chg="del">
          <ac:chgData name="Francesco Fransesini" userId="f4b06c69-b125-4814-a67d-adf8dc91bd7e" providerId="ADAL" clId="{505D5A4D-092E-4047-ACF8-C7D3FAA6EEA5}" dt="2022-05-09T13:42:03.455" v="44" actId="478"/>
          <ac:spMkLst>
            <pc:docMk/>
            <pc:sldMk cId="1794152004" sldId="320"/>
            <ac:spMk id="30" creationId="{F3AACAB0-F550-4FE2-7F2A-510434E64644}"/>
          </ac:spMkLst>
        </pc:spChg>
        <pc:spChg chg="add mod">
          <ac:chgData name="Francesco Fransesini" userId="f4b06c69-b125-4814-a67d-adf8dc91bd7e" providerId="ADAL" clId="{505D5A4D-092E-4047-ACF8-C7D3FAA6EEA5}" dt="2022-05-09T13:50:12.294" v="142" actId="20577"/>
          <ac:spMkLst>
            <pc:docMk/>
            <pc:sldMk cId="1794152004" sldId="320"/>
            <ac:spMk id="52" creationId="{D028C616-99A6-7D10-F117-3ADED6DE644B}"/>
          </ac:spMkLst>
        </pc:spChg>
        <pc:spChg chg="add mod">
          <ac:chgData name="Francesco Fransesini" userId="f4b06c69-b125-4814-a67d-adf8dc91bd7e" providerId="ADAL" clId="{505D5A4D-092E-4047-ACF8-C7D3FAA6EEA5}" dt="2022-05-09T14:03:07.222" v="144" actId="1076"/>
          <ac:spMkLst>
            <pc:docMk/>
            <pc:sldMk cId="1794152004" sldId="320"/>
            <ac:spMk id="53" creationId="{9F9C6352-7B85-4C6D-E032-0B12C2F678DF}"/>
          </ac:spMkLst>
        </pc:spChg>
        <pc:spChg chg="add mod">
          <ac:chgData name="Francesco Fransesini" userId="f4b06c69-b125-4814-a67d-adf8dc91bd7e" providerId="ADAL" clId="{505D5A4D-092E-4047-ACF8-C7D3FAA6EEA5}" dt="2022-05-09T13:50:17.469" v="143" actId="1076"/>
          <ac:spMkLst>
            <pc:docMk/>
            <pc:sldMk cId="1794152004" sldId="320"/>
            <ac:spMk id="54" creationId="{2B18291F-CAC5-5CA8-12F6-E882DE0C3E30}"/>
          </ac:spMkLst>
        </pc:spChg>
        <pc:spChg chg="add mod">
          <ac:chgData name="Francesco Fransesini" userId="f4b06c69-b125-4814-a67d-adf8dc91bd7e" providerId="ADAL" clId="{505D5A4D-092E-4047-ACF8-C7D3FAA6EEA5}" dt="2022-05-09T14:04:20.837" v="175" actId="1076"/>
          <ac:spMkLst>
            <pc:docMk/>
            <pc:sldMk cId="1794152004" sldId="320"/>
            <ac:spMk id="58" creationId="{6CB85012-BFF4-E8C0-1C06-171A50DCE443}"/>
          </ac:spMkLst>
        </pc:spChg>
        <pc:spChg chg="add mod">
          <ac:chgData name="Francesco Fransesini" userId="f4b06c69-b125-4814-a67d-adf8dc91bd7e" providerId="ADAL" clId="{505D5A4D-092E-4047-ACF8-C7D3FAA6EEA5}" dt="2022-05-09T14:03:55.894" v="160" actId="1076"/>
          <ac:spMkLst>
            <pc:docMk/>
            <pc:sldMk cId="1794152004" sldId="320"/>
            <ac:spMk id="61" creationId="{478D6C22-A963-C1D5-30EC-C96D25FA036E}"/>
          </ac:spMkLst>
        </pc:spChg>
        <pc:spChg chg="add mod">
          <ac:chgData name="Francesco Fransesini" userId="f4b06c69-b125-4814-a67d-adf8dc91bd7e" providerId="ADAL" clId="{505D5A4D-092E-4047-ACF8-C7D3FAA6EEA5}" dt="2022-05-09T14:04:03.301" v="163" actId="1076"/>
          <ac:spMkLst>
            <pc:docMk/>
            <pc:sldMk cId="1794152004" sldId="320"/>
            <ac:spMk id="62" creationId="{E82A1F37-4F78-25E3-579F-D2D2847F00EF}"/>
          </ac:spMkLst>
        </pc:spChg>
        <pc:spChg chg="add mod">
          <ac:chgData name="Francesco Fransesini" userId="f4b06c69-b125-4814-a67d-adf8dc91bd7e" providerId="ADAL" clId="{505D5A4D-092E-4047-ACF8-C7D3FAA6EEA5}" dt="2022-05-09T14:05:21.014" v="194" actId="1076"/>
          <ac:spMkLst>
            <pc:docMk/>
            <pc:sldMk cId="1794152004" sldId="320"/>
            <ac:spMk id="67" creationId="{CF3B4B87-8597-2660-2462-67185309827A}"/>
          </ac:spMkLst>
        </pc:spChg>
        <pc:spChg chg="add mod">
          <ac:chgData name="Francesco Fransesini" userId="f4b06c69-b125-4814-a67d-adf8dc91bd7e" providerId="ADAL" clId="{505D5A4D-092E-4047-ACF8-C7D3FAA6EEA5}" dt="2022-05-09T14:04:38.918" v="178" actId="1076"/>
          <ac:spMkLst>
            <pc:docMk/>
            <pc:sldMk cId="1794152004" sldId="320"/>
            <ac:spMk id="68" creationId="{F90889B2-CE29-30A9-ED06-628D3330F432}"/>
          </ac:spMkLst>
        </pc:spChg>
        <pc:spChg chg="add del mod">
          <ac:chgData name="Francesco Fransesini" userId="f4b06c69-b125-4814-a67d-adf8dc91bd7e" providerId="ADAL" clId="{505D5A4D-092E-4047-ACF8-C7D3FAA6EEA5}" dt="2022-05-09T14:04:54.007" v="182"/>
          <ac:spMkLst>
            <pc:docMk/>
            <pc:sldMk cId="1794152004" sldId="320"/>
            <ac:spMk id="71" creationId="{E1835446-B314-9746-9853-5283EA2588F6}"/>
          </ac:spMkLst>
        </pc:spChg>
        <pc:spChg chg="add mod">
          <ac:chgData name="Francesco Fransesini" userId="f4b06c69-b125-4814-a67d-adf8dc91bd7e" providerId="ADAL" clId="{505D5A4D-092E-4047-ACF8-C7D3FAA6EEA5}" dt="2022-05-09T14:05:12.190" v="187" actId="1076"/>
          <ac:spMkLst>
            <pc:docMk/>
            <pc:sldMk cId="1794152004" sldId="320"/>
            <ac:spMk id="74" creationId="{6E432E32-B9C3-9130-ABFE-F18C03E3A7D2}"/>
          </ac:spMkLst>
        </pc:spChg>
        <pc:spChg chg="add mod">
          <ac:chgData name="Francesco Fransesini" userId="f4b06c69-b125-4814-a67d-adf8dc91bd7e" providerId="ADAL" clId="{505D5A4D-092E-4047-ACF8-C7D3FAA6EEA5}" dt="2022-05-09T14:05:49.383" v="198" actId="20577"/>
          <ac:spMkLst>
            <pc:docMk/>
            <pc:sldMk cId="1794152004" sldId="320"/>
            <ac:spMk id="75" creationId="{0363B214-A3CD-08D7-C717-88D1BB871A98}"/>
          </ac:spMkLst>
        </pc:spChg>
        <pc:spChg chg="add mod">
          <ac:chgData name="Francesco Fransesini" userId="f4b06c69-b125-4814-a67d-adf8dc91bd7e" providerId="ADAL" clId="{505D5A4D-092E-4047-ACF8-C7D3FAA6EEA5}" dt="2022-05-09T14:08:49.031" v="216" actId="1076"/>
          <ac:spMkLst>
            <pc:docMk/>
            <pc:sldMk cId="1794152004" sldId="320"/>
            <ac:spMk id="76" creationId="{BEFE0525-587E-297D-53E0-E4445E478623}"/>
          </ac:spMkLst>
        </pc:spChg>
        <pc:spChg chg="add mod">
          <ac:chgData name="Francesco Fransesini" userId="f4b06c69-b125-4814-a67d-adf8dc91bd7e" providerId="ADAL" clId="{505D5A4D-092E-4047-ACF8-C7D3FAA6EEA5}" dt="2022-05-09T14:06:34.871" v="207" actId="20577"/>
          <ac:spMkLst>
            <pc:docMk/>
            <pc:sldMk cId="1794152004" sldId="320"/>
            <ac:spMk id="77" creationId="{F1B2C4C5-EC21-155E-2180-045B9537EFB2}"/>
          </ac:spMkLst>
        </pc:spChg>
        <pc:spChg chg="add mod">
          <ac:chgData name="Francesco Fransesini" userId="f4b06c69-b125-4814-a67d-adf8dc91bd7e" providerId="ADAL" clId="{505D5A4D-092E-4047-ACF8-C7D3FAA6EEA5}" dt="2022-05-09T14:08:08.198" v="214" actId="207"/>
          <ac:spMkLst>
            <pc:docMk/>
            <pc:sldMk cId="1794152004" sldId="320"/>
            <ac:spMk id="80" creationId="{EA29EFC8-6B88-2F2D-BDFA-494687BCAA07}"/>
          </ac:spMkLst>
        </pc:spChg>
        <pc:picChg chg="add mod">
          <ac:chgData name="Francesco Fransesini" userId="f4b06c69-b125-4814-a67d-adf8dc91bd7e" providerId="ADAL" clId="{505D5A4D-092E-4047-ACF8-C7D3FAA6EEA5}" dt="2022-05-09T14:04:18.740" v="174" actId="1076"/>
          <ac:picMkLst>
            <pc:docMk/>
            <pc:sldMk cId="1794152004" sldId="320"/>
            <ac:picMk id="4" creationId="{80D48AB8-FA0C-ABE1-EBBB-DBA9FC7C1032}"/>
          </ac:picMkLst>
        </pc:picChg>
        <pc:picChg chg="del">
          <ac:chgData name="Francesco Fransesini" userId="f4b06c69-b125-4814-a67d-adf8dc91bd7e" providerId="ADAL" clId="{505D5A4D-092E-4047-ACF8-C7D3FAA6EEA5}" dt="2022-05-09T13:42:07.917" v="48" actId="478"/>
          <ac:picMkLst>
            <pc:docMk/>
            <pc:sldMk cId="1794152004" sldId="320"/>
            <ac:picMk id="16" creationId="{964B4876-E015-CD8E-9DFE-9873EEFD478E}"/>
          </ac:picMkLst>
        </pc:picChg>
        <pc:picChg chg="del">
          <ac:chgData name="Francesco Fransesini" userId="f4b06c69-b125-4814-a67d-adf8dc91bd7e" providerId="ADAL" clId="{505D5A4D-092E-4047-ACF8-C7D3FAA6EEA5}" dt="2022-05-09T13:42:14.149" v="57" actId="478"/>
          <ac:picMkLst>
            <pc:docMk/>
            <pc:sldMk cId="1794152004" sldId="320"/>
            <ac:picMk id="22" creationId="{B352E881-4A53-5CF9-288E-26E1DB5BFAD3}"/>
          </ac:picMkLst>
        </pc:picChg>
        <pc:picChg chg="add mod">
          <ac:chgData name="Francesco Fransesini" userId="f4b06c69-b125-4814-a67d-adf8dc91bd7e" providerId="ADAL" clId="{505D5A4D-092E-4047-ACF8-C7D3FAA6EEA5}" dt="2022-05-09T13:46:03.757" v="85" actId="1582"/>
          <ac:picMkLst>
            <pc:docMk/>
            <pc:sldMk cId="1794152004" sldId="320"/>
            <ac:picMk id="37" creationId="{02A7535C-048C-2C2F-F1A7-C05D48EA41F2}"/>
          </ac:picMkLst>
        </pc:picChg>
        <pc:picChg chg="add del mod">
          <ac:chgData name="Francesco Fransesini" userId="f4b06c69-b125-4814-a67d-adf8dc91bd7e" providerId="ADAL" clId="{505D5A4D-092E-4047-ACF8-C7D3FAA6EEA5}" dt="2022-05-09T14:04:54.007" v="182"/>
          <ac:picMkLst>
            <pc:docMk/>
            <pc:sldMk cId="1794152004" sldId="320"/>
            <ac:picMk id="69" creationId="{7E466D2D-8036-3584-660C-8E39EBC15380}"/>
          </ac:picMkLst>
        </pc:picChg>
        <pc:cxnChg chg="add mod">
          <ac:chgData name="Francesco Fransesini" userId="f4b06c69-b125-4814-a67d-adf8dc91bd7e" providerId="ADAL" clId="{505D5A4D-092E-4047-ACF8-C7D3FAA6EEA5}" dt="2022-05-09T13:44:54.124" v="75" actId="1582"/>
          <ac:cxnSpMkLst>
            <pc:docMk/>
            <pc:sldMk cId="1794152004" sldId="320"/>
            <ac:cxnSpMk id="7" creationId="{4BF9FD31-E23F-DAF2-00F9-14036769BA9E}"/>
          </ac:cxnSpMkLst>
        </pc:cxnChg>
        <pc:cxnChg chg="del">
          <ac:chgData name="Francesco Fransesini" userId="f4b06c69-b125-4814-a67d-adf8dc91bd7e" providerId="ADAL" clId="{505D5A4D-092E-4047-ACF8-C7D3FAA6EEA5}" dt="2022-05-09T13:42:11.140" v="52" actId="478"/>
          <ac:cxnSpMkLst>
            <pc:docMk/>
            <pc:sldMk cId="1794152004" sldId="320"/>
            <ac:cxnSpMk id="8" creationId="{B0903409-9A67-E213-DCCC-45C9F47A7D39}"/>
          </ac:cxnSpMkLst>
        </pc:cxnChg>
        <pc:cxnChg chg="add mod">
          <ac:chgData name="Francesco Fransesini" userId="f4b06c69-b125-4814-a67d-adf8dc91bd7e" providerId="ADAL" clId="{505D5A4D-092E-4047-ACF8-C7D3FAA6EEA5}" dt="2022-05-09T13:44:54.124" v="75" actId="1582"/>
          <ac:cxnSpMkLst>
            <pc:docMk/>
            <pc:sldMk cId="1794152004" sldId="320"/>
            <ac:cxnSpMk id="13" creationId="{EBEEF995-05E6-6091-04DA-4ED3A5FE654D}"/>
          </ac:cxnSpMkLst>
        </pc:cxnChg>
        <pc:cxnChg chg="add mod">
          <ac:chgData name="Francesco Fransesini" userId="f4b06c69-b125-4814-a67d-adf8dc91bd7e" providerId="ADAL" clId="{505D5A4D-092E-4047-ACF8-C7D3FAA6EEA5}" dt="2022-05-09T14:08:51.454" v="217" actId="1076"/>
          <ac:cxnSpMkLst>
            <pc:docMk/>
            <pc:sldMk cId="1794152004" sldId="320"/>
            <ac:cxnSpMk id="19" creationId="{FEAC2C1D-5C48-1BC4-6F06-05E0D5B9CFB4}"/>
          </ac:cxnSpMkLst>
        </pc:cxnChg>
        <pc:cxnChg chg="del mod">
          <ac:chgData name="Francesco Fransesini" userId="f4b06c69-b125-4814-a67d-adf8dc91bd7e" providerId="ADAL" clId="{505D5A4D-092E-4047-ACF8-C7D3FAA6EEA5}" dt="2022-05-09T13:42:09.909" v="51" actId="478"/>
          <ac:cxnSpMkLst>
            <pc:docMk/>
            <pc:sldMk cId="1794152004" sldId="320"/>
            <ac:cxnSpMk id="27" creationId="{B020CEFB-FA0C-D595-CF36-66A12E399780}"/>
          </ac:cxnSpMkLst>
        </pc:cxnChg>
        <pc:cxnChg chg="del mod">
          <ac:chgData name="Francesco Fransesini" userId="f4b06c69-b125-4814-a67d-adf8dc91bd7e" providerId="ADAL" clId="{505D5A4D-092E-4047-ACF8-C7D3FAA6EEA5}" dt="2022-05-09T13:42:13.726" v="56" actId="478"/>
          <ac:cxnSpMkLst>
            <pc:docMk/>
            <pc:sldMk cId="1794152004" sldId="320"/>
            <ac:cxnSpMk id="28" creationId="{F47CD106-F8ED-AA45-478A-DD48D3D7C2AF}"/>
          </ac:cxnSpMkLst>
        </pc:cxnChg>
        <pc:cxnChg chg="del">
          <ac:chgData name="Francesco Fransesini" userId="f4b06c69-b125-4814-a67d-adf8dc91bd7e" providerId="ADAL" clId="{505D5A4D-092E-4047-ACF8-C7D3FAA6EEA5}" dt="2022-05-09T13:42:15.037" v="58" actId="478"/>
          <ac:cxnSpMkLst>
            <pc:docMk/>
            <pc:sldMk cId="1794152004" sldId="320"/>
            <ac:cxnSpMk id="29" creationId="{79618D4D-D54A-09A7-40CC-EBE19AE60CB8}"/>
          </ac:cxnSpMkLst>
        </pc:cxnChg>
        <pc:cxnChg chg="add mod">
          <ac:chgData name="Francesco Fransesini" userId="f4b06c69-b125-4814-a67d-adf8dc91bd7e" providerId="ADAL" clId="{505D5A4D-092E-4047-ACF8-C7D3FAA6EEA5}" dt="2022-05-09T13:44:54.124" v="75" actId="1582"/>
          <ac:cxnSpMkLst>
            <pc:docMk/>
            <pc:sldMk cId="1794152004" sldId="320"/>
            <ac:cxnSpMk id="31" creationId="{4F139664-F5DD-4A64-841E-A777B89DE36E}"/>
          </ac:cxnSpMkLst>
        </pc:cxnChg>
        <pc:cxnChg chg="add mod">
          <ac:chgData name="Francesco Fransesini" userId="f4b06c69-b125-4814-a67d-adf8dc91bd7e" providerId="ADAL" clId="{505D5A4D-092E-4047-ACF8-C7D3FAA6EEA5}" dt="2022-05-09T13:44:54.124" v="75" actId="1582"/>
          <ac:cxnSpMkLst>
            <pc:docMk/>
            <pc:sldMk cId="1794152004" sldId="320"/>
            <ac:cxnSpMk id="32" creationId="{49EA5F12-7500-E693-F7A1-AE2FED8C799B}"/>
          </ac:cxnSpMkLst>
        </pc:cxnChg>
        <pc:cxnChg chg="add mod">
          <ac:chgData name="Francesco Fransesini" userId="f4b06c69-b125-4814-a67d-adf8dc91bd7e" providerId="ADAL" clId="{505D5A4D-092E-4047-ACF8-C7D3FAA6EEA5}" dt="2022-05-09T13:44:54.124" v="75" actId="1582"/>
          <ac:cxnSpMkLst>
            <pc:docMk/>
            <pc:sldMk cId="1794152004" sldId="320"/>
            <ac:cxnSpMk id="33" creationId="{FDC4D43C-E88C-C484-3DBF-FA13C6AC3FCC}"/>
          </ac:cxnSpMkLst>
        </pc:cxnChg>
        <pc:cxnChg chg="add mod">
          <ac:chgData name="Francesco Fransesini" userId="f4b06c69-b125-4814-a67d-adf8dc91bd7e" providerId="ADAL" clId="{505D5A4D-092E-4047-ACF8-C7D3FAA6EEA5}" dt="2022-05-09T13:44:54.124" v="75" actId="1582"/>
          <ac:cxnSpMkLst>
            <pc:docMk/>
            <pc:sldMk cId="1794152004" sldId="320"/>
            <ac:cxnSpMk id="34" creationId="{4FF4454F-E640-16F2-010E-B2ACB7543128}"/>
          </ac:cxnSpMkLst>
        </pc:cxnChg>
        <pc:cxnChg chg="add mod">
          <ac:chgData name="Francesco Fransesini" userId="f4b06c69-b125-4814-a67d-adf8dc91bd7e" providerId="ADAL" clId="{505D5A4D-092E-4047-ACF8-C7D3FAA6EEA5}" dt="2022-05-09T13:49:18.710" v="104" actId="208"/>
          <ac:cxnSpMkLst>
            <pc:docMk/>
            <pc:sldMk cId="1794152004" sldId="320"/>
            <ac:cxnSpMk id="39" creationId="{1217985D-7DD4-E95E-9421-69564E149110}"/>
          </ac:cxnSpMkLst>
        </pc:cxnChg>
        <pc:cxnChg chg="add mod">
          <ac:chgData name="Francesco Fransesini" userId="f4b06c69-b125-4814-a67d-adf8dc91bd7e" providerId="ADAL" clId="{505D5A4D-092E-4047-ACF8-C7D3FAA6EEA5}" dt="2022-05-09T13:49:18.710" v="104" actId="208"/>
          <ac:cxnSpMkLst>
            <pc:docMk/>
            <pc:sldMk cId="1794152004" sldId="320"/>
            <ac:cxnSpMk id="40" creationId="{17DC41D6-19BA-460A-2859-8F270A255665}"/>
          </ac:cxnSpMkLst>
        </pc:cxnChg>
        <pc:cxnChg chg="add mod">
          <ac:chgData name="Francesco Fransesini" userId="f4b06c69-b125-4814-a67d-adf8dc91bd7e" providerId="ADAL" clId="{505D5A4D-092E-4047-ACF8-C7D3FAA6EEA5}" dt="2022-05-09T14:03:07.222" v="144" actId="1076"/>
          <ac:cxnSpMkLst>
            <pc:docMk/>
            <pc:sldMk cId="1794152004" sldId="320"/>
            <ac:cxnSpMk id="41" creationId="{157F4F1E-A128-002E-84BE-54AF633E6660}"/>
          </ac:cxnSpMkLst>
        </pc:cxnChg>
        <pc:cxnChg chg="add mod">
          <ac:chgData name="Francesco Fransesini" userId="f4b06c69-b125-4814-a67d-adf8dc91bd7e" providerId="ADAL" clId="{505D5A4D-092E-4047-ACF8-C7D3FAA6EEA5}" dt="2022-05-09T14:03:07.222" v="144" actId="1076"/>
          <ac:cxnSpMkLst>
            <pc:docMk/>
            <pc:sldMk cId="1794152004" sldId="320"/>
            <ac:cxnSpMk id="42" creationId="{85A76B96-39E6-A3A3-C5A9-015017B56379}"/>
          </ac:cxnSpMkLst>
        </pc:cxnChg>
        <pc:cxnChg chg="add mod">
          <ac:chgData name="Francesco Fransesini" userId="f4b06c69-b125-4814-a67d-adf8dc91bd7e" providerId="ADAL" clId="{505D5A4D-092E-4047-ACF8-C7D3FAA6EEA5}" dt="2022-05-09T13:49:18.710" v="104" actId="208"/>
          <ac:cxnSpMkLst>
            <pc:docMk/>
            <pc:sldMk cId="1794152004" sldId="320"/>
            <ac:cxnSpMk id="44" creationId="{4D1DBAE5-E17D-1635-6112-42A1D48791D0}"/>
          </ac:cxnSpMkLst>
        </pc:cxnChg>
        <pc:cxnChg chg="add mod">
          <ac:chgData name="Francesco Fransesini" userId="f4b06c69-b125-4814-a67d-adf8dc91bd7e" providerId="ADAL" clId="{505D5A4D-092E-4047-ACF8-C7D3FAA6EEA5}" dt="2022-05-09T13:49:18.710" v="104" actId="208"/>
          <ac:cxnSpMkLst>
            <pc:docMk/>
            <pc:sldMk cId="1794152004" sldId="320"/>
            <ac:cxnSpMk id="49" creationId="{48C01A6C-A3B0-E3E1-886F-5AF8F65151B5}"/>
          </ac:cxnSpMkLst>
        </pc:cxnChg>
        <pc:cxnChg chg="add mod">
          <ac:chgData name="Francesco Fransesini" userId="f4b06c69-b125-4814-a67d-adf8dc91bd7e" providerId="ADAL" clId="{505D5A4D-092E-4047-ACF8-C7D3FAA6EEA5}" dt="2022-05-09T13:49:18.710" v="104" actId="208"/>
          <ac:cxnSpMkLst>
            <pc:docMk/>
            <pc:sldMk cId="1794152004" sldId="320"/>
            <ac:cxnSpMk id="50" creationId="{013898CB-77D3-3DC6-BB1A-71C4A09F80C0}"/>
          </ac:cxnSpMkLst>
        </pc:cxnChg>
        <pc:cxnChg chg="add mod">
          <ac:chgData name="Francesco Fransesini" userId="f4b06c69-b125-4814-a67d-adf8dc91bd7e" providerId="ADAL" clId="{505D5A4D-092E-4047-ACF8-C7D3FAA6EEA5}" dt="2022-05-09T14:03:16.062" v="147" actId="1076"/>
          <ac:cxnSpMkLst>
            <pc:docMk/>
            <pc:sldMk cId="1794152004" sldId="320"/>
            <ac:cxnSpMk id="55" creationId="{A2FFD1D0-B0DE-FD76-F854-13DD03F6816B}"/>
          </ac:cxnSpMkLst>
        </pc:cxnChg>
        <pc:cxnChg chg="add mod">
          <ac:chgData name="Francesco Fransesini" userId="f4b06c69-b125-4814-a67d-adf8dc91bd7e" providerId="ADAL" clId="{505D5A4D-092E-4047-ACF8-C7D3FAA6EEA5}" dt="2022-05-09T14:03:18.558" v="148" actId="1076"/>
          <ac:cxnSpMkLst>
            <pc:docMk/>
            <pc:sldMk cId="1794152004" sldId="320"/>
            <ac:cxnSpMk id="56" creationId="{4223EC08-4C81-3B06-B909-BE11D2B19598}"/>
          </ac:cxnSpMkLst>
        </pc:cxnChg>
        <pc:cxnChg chg="add del mod">
          <ac:chgData name="Francesco Fransesini" userId="f4b06c69-b125-4814-a67d-adf8dc91bd7e" providerId="ADAL" clId="{505D5A4D-092E-4047-ACF8-C7D3FAA6EEA5}" dt="2022-05-09T14:03:26.195" v="150" actId="478"/>
          <ac:cxnSpMkLst>
            <pc:docMk/>
            <pc:sldMk cId="1794152004" sldId="320"/>
            <ac:cxnSpMk id="57" creationId="{702017B0-95BF-7EFD-8A11-4BB37C506F51}"/>
          </ac:cxnSpMkLst>
        </pc:cxnChg>
        <pc:cxnChg chg="add mod">
          <ac:chgData name="Francesco Fransesini" userId="f4b06c69-b125-4814-a67d-adf8dc91bd7e" providerId="ADAL" clId="{505D5A4D-092E-4047-ACF8-C7D3FAA6EEA5}" dt="2022-05-09T14:04:08.014" v="165" actId="14100"/>
          <ac:cxnSpMkLst>
            <pc:docMk/>
            <pc:sldMk cId="1794152004" sldId="320"/>
            <ac:cxnSpMk id="60" creationId="{E5AF6579-F179-357C-9163-D7DEF729176C}"/>
          </ac:cxnSpMkLst>
        </pc:cxnChg>
        <pc:cxnChg chg="add mod">
          <ac:chgData name="Francesco Fransesini" userId="f4b06c69-b125-4814-a67d-adf8dc91bd7e" providerId="ADAL" clId="{505D5A4D-092E-4047-ACF8-C7D3FAA6EEA5}" dt="2022-05-09T14:04:38.918" v="178" actId="1076"/>
          <ac:cxnSpMkLst>
            <pc:docMk/>
            <pc:sldMk cId="1794152004" sldId="320"/>
            <ac:cxnSpMk id="65" creationId="{E17157D9-CF2D-3D21-3577-A4D5E96641EB}"/>
          </ac:cxnSpMkLst>
        </pc:cxnChg>
        <pc:cxnChg chg="add mod">
          <ac:chgData name="Francesco Fransesini" userId="f4b06c69-b125-4814-a67d-adf8dc91bd7e" providerId="ADAL" clId="{505D5A4D-092E-4047-ACF8-C7D3FAA6EEA5}" dt="2022-05-09T14:04:43.406" v="179" actId="1076"/>
          <ac:cxnSpMkLst>
            <pc:docMk/>
            <pc:sldMk cId="1794152004" sldId="320"/>
            <ac:cxnSpMk id="66" creationId="{79CF959C-4E98-15F1-E1DD-56D18048FA52}"/>
          </ac:cxnSpMkLst>
        </pc:cxnChg>
        <pc:cxnChg chg="add del mod">
          <ac:chgData name="Francesco Fransesini" userId="f4b06c69-b125-4814-a67d-adf8dc91bd7e" providerId="ADAL" clId="{505D5A4D-092E-4047-ACF8-C7D3FAA6EEA5}" dt="2022-05-09T14:04:54.007" v="182"/>
          <ac:cxnSpMkLst>
            <pc:docMk/>
            <pc:sldMk cId="1794152004" sldId="320"/>
            <ac:cxnSpMk id="70" creationId="{1F0DE41F-518F-2EEC-51B4-76DF8663C03E}"/>
          </ac:cxnSpMkLst>
        </pc:cxnChg>
        <pc:cxnChg chg="add mod">
          <ac:chgData name="Francesco Fransesini" userId="f4b06c69-b125-4814-a67d-adf8dc91bd7e" providerId="ADAL" clId="{505D5A4D-092E-4047-ACF8-C7D3FAA6EEA5}" dt="2022-05-09T14:05:05.894" v="185" actId="14100"/>
          <ac:cxnSpMkLst>
            <pc:docMk/>
            <pc:sldMk cId="1794152004" sldId="320"/>
            <ac:cxnSpMk id="72" creationId="{AC3E36D5-BCC5-1EE8-EF8A-06CA9F6BA55C}"/>
          </ac:cxnSpMkLst>
        </pc:cxnChg>
        <pc:cxnChg chg="add mod">
          <ac:chgData name="Francesco Fransesini" userId="f4b06c69-b125-4814-a67d-adf8dc91bd7e" providerId="ADAL" clId="{505D5A4D-092E-4047-ACF8-C7D3FAA6EEA5}" dt="2022-05-09T14:08:11.502" v="215" actId="14100"/>
          <ac:cxnSpMkLst>
            <pc:docMk/>
            <pc:sldMk cId="1794152004" sldId="320"/>
            <ac:cxnSpMk id="79" creationId="{5B513173-79FF-BD26-61E9-C30E180D2084}"/>
          </ac:cxnSpMkLst>
        </pc:cxnChg>
      </pc:sldChg>
      <pc:sldChg chg="add del">
        <pc:chgData name="Francesco Fransesini" userId="f4b06c69-b125-4814-a67d-adf8dc91bd7e" providerId="ADAL" clId="{505D5A4D-092E-4047-ACF8-C7D3FAA6EEA5}" dt="2022-05-09T13:41:38.214" v="1" actId="47"/>
        <pc:sldMkLst>
          <pc:docMk/>
          <pc:sldMk cId="1938699902" sldId="320"/>
        </pc:sldMkLst>
      </pc:sldChg>
      <pc:sldMasterChg chg="delSldLayout">
        <pc:chgData name="Francesco Fransesini" userId="f4b06c69-b125-4814-a67d-adf8dc91bd7e" providerId="ADAL" clId="{505D5A4D-092E-4047-ACF8-C7D3FAA6EEA5}" dt="2022-05-09T13:41:38.214" v="1" actId="47"/>
        <pc:sldMasterMkLst>
          <pc:docMk/>
          <pc:sldMasterMk cId="2319903011" sldId="2147483665"/>
        </pc:sldMasterMkLst>
        <pc:sldLayoutChg chg="del">
          <pc:chgData name="Francesco Fransesini" userId="f4b06c69-b125-4814-a67d-adf8dc91bd7e" providerId="ADAL" clId="{505D5A4D-092E-4047-ACF8-C7D3FAA6EEA5}" dt="2022-05-09T13:41:38.214" v="1" actId="47"/>
          <pc:sldLayoutMkLst>
            <pc:docMk/>
            <pc:sldMasterMk cId="2319903011" sldId="2147483665"/>
            <pc:sldLayoutMk cId="59564976" sldId="2147483666"/>
          </pc:sldLayoutMkLst>
        </pc:sldLayoutChg>
      </pc:sldMasterChg>
    </pc:docChg>
  </pc:docChgLst>
  <pc:docChgLst>
    <pc:chgData name="Stefano Lauciani" userId="cd68949f-4422-4a83-8146-f63e62069e37" providerId="ADAL" clId="{53CC8687-3C19-4E78-B64B-F6FC8F15B277}"/>
    <pc:docChg chg="undo custSel addSld delSld modSld sldOrd">
      <pc:chgData name="Stefano Lauciani" userId="cd68949f-4422-4a83-8146-f63e62069e37" providerId="ADAL" clId="{53CC8687-3C19-4E78-B64B-F6FC8F15B277}" dt="2022-09-05T13:03:00.273" v="1916" actId="5793"/>
      <pc:docMkLst>
        <pc:docMk/>
      </pc:docMkLst>
      <pc:sldChg chg="addSp delSp modSp mod">
        <pc:chgData name="Stefano Lauciani" userId="cd68949f-4422-4a83-8146-f63e62069e37" providerId="ADAL" clId="{53CC8687-3C19-4E78-B64B-F6FC8F15B277}" dt="2022-09-05T12:43:50.813" v="1794" actId="20577"/>
        <pc:sldMkLst>
          <pc:docMk/>
          <pc:sldMk cId="1645952745" sldId="324"/>
        </pc:sldMkLst>
        <pc:spChg chg="add mod">
          <ac:chgData name="Stefano Lauciani" userId="cd68949f-4422-4a83-8146-f63e62069e37" providerId="ADAL" clId="{53CC8687-3C19-4E78-B64B-F6FC8F15B277}" dt="2022-09-05T11:28:58.537" v="217" actId="20577"/>
          <ac:spMkLst>
            <pc:docMk/>
            <pc:sldMk cId="1645952745" sldId="324"/>
            <ac:spMk id="5" creationId="{5DC3B090-679A-4C5F-2C92-DE22661E43D0}"/>
          </ac:spMkLst>
        </pc:spChg>
        <pc:spChg chg="add mod">
          <ac:chgData name="Stefano Lauciani" userId="cd68949f-4422-4a83-8146-f63e62069e37" providerId="ADAL" clId="{53CC8687-3C19-4E78-B64B-F6FC8F15B277}" dt="2022-09-05T12:18:54.840" v="851" actId="20577"/>
          <ac:spMkLst>
            <pc:docMk/>
            <pc:sldMk cId="1645952745" sldId="324"/>
            <ac:spMk id="15" creationId="{CB4E9EF0-69CB-B4F8-024E-6D06F2B49CEF}"/>
          </ac:spMkLst>
        </pc:spChg>
        <pc:spChg chg="add mod">
          <ac:chgData name="Stefano Lauciani" userId="cd68949f-4422-4a83-8146-f63e62069e37" providerId="ADAL" clId="{53CC8687-3C19-4E78-B64B-F6FC8F15B277}" dt="2022-09-05T12:07:27.797" v="706" actId="20577"/>
          <ac:spMkLst>
            <pc:docMk/>
            <pc:sldMk cId="1645952745" sldId="324"/>
            <ac:spMk id="27" creationId="{D5F2157C-888F-EF65-0E0B-473B47724D78}"/>
          </ac:spMkLst>
        </pc:spChg>
        <pc:spChg chg="mod">
          <ac:chgData name="Stefano Lauciani" userId="cd68949f-4422-4a83-8146-f63e62069e37" providerId="ADAL" clId="{53CC8687-3C19-4E78-B64B-F6FC8F15B277}" dt="2022-09-05T12:43:50.813" v="1794" actId="20577"/>
          <ac:spMkLst>
            <pc:docMk/>
            <pc:sldMk cId="1645952745" sldId="324"/>
            <ac:spMk id="49" creationId="{9C0437E8-F3C7-49BE-85BF-948370FA1007}"/>
          </ac:spMkLst>
        </pc:spChg>
        <pc:picChg chg="del">
          <ac:chgData name="Stefano Lauciani" userId="cd68949f-4422-4a83-8146-f63e62069e37" providerId="ADAL" clId="{53CC8687-3C19-4E78-B64B-F6FC8F15B277}" dt="2022-09-05T11:23:25.906" v="37" actId="478"/>
          <ac:picMkLst>
            <pc:docMk/>
            <pc:sldMk cId="1645952745" sldId="324"/>
            <ac:picMk id="4" creationId="{DA98CCBE-5803-AFAE-D133-87EDC910E878}"/>
          </ac:picMkLst>
        </pc:picChg>
        <pc:picChg chg="add mod ord">
          <ac:chgData name="Stefano Lauciani" userId="cd68949f-4422-4a83-8146-f63e62069e37" providerId="ADAL" clId="{53CC8687-3C19-4E78-B64B-F6FC8F15B277}" dt="2022-09-05T11:24:43.678" v="52" actId="1076"/>
          <ac:picMkLst>
            <pc:docMk/>
            <pc:sldMk cId="1645952745" sldId="324"/>
            <ac:picMk id="7" creationId="{0365484E-C840-3BE6-6B62-BE01E3E8D10D}"/>
          </ac:picMkLst>
        </pc:picChg>
        <pc:picChg chg="del">
          <ac:chgData name="Stefano Lauciani" userId="cd68949f-4422-4a83-8146-f63e62069e37" providerId="ADAL" clId="{53CC8687-3C19-4E78-B64B-F6FC8F15B277}" dt="2022-09-05T11:24:11.774" v="43" actId="478"/>
          <ac:picMkLst>
            <pc:docMk/>
            <pc:sldMk cId="1645952745" sldId="324"/>
            <ac:picMk id="8" creationId="{C6F66009-2795-C4E4-3E46-14CE34DEC38C}"/>
          </ac:picMkLst>
        </pc:picChg>
        <pc:picChg chg="add mod ord">
          <ac:chgData name="Stefano Lauciani" userId="cd68949f-4422-4a83-8146-f63e62069e37" providerId="ADAL" clId="{53CC8687-3C19-4E78-B64B-F6FC8F15B277}" dt="2022-09-05T11:24:41.604" v="51" actId="1076"/>
          <ac:picMkLst>
            <pc:docMk/>
            <pc:sldMk cId="1645952745" sldId="324"/>
            <ac:picMk id="11" creationId="{9BFAB75E-A10E-CCDB-F37C-0034F58DBAF0}"/>
          </ac:picMkLst>
        </pc:picChg>
        <pc:cxnChg chg="add mod">
          <ac:chgData name="Stefano Lauciani" userId="cd68949f-4422-4a83-8146-f63e62069e37" providerId="ADAL" clId="{53CC8687-3C19-4E78-B64B-F6FC8F15B277}" dt="2022-09-05T12:06:19.655" v="669" actId="14100"/>
          <ac:cxnSpMkLst>
            <pc:docMk/>
            <pc:sldMk cId="1645952745" sldId="324"/>
            <ac:cxnSpMk id="16" creationId="{73A92A17-E709-4593-AD23-A6268E447031}"/>
          </ac:cxnSpMkLst>
        </pc:cxnChg>
        <pc:cxnChg chg="add mod">
          <ac:chgData name="Stefano Lauciani" userId="cd68949f-4422-4a83-8146-f63e62069e37" providerId="ADAL" clId="{53CC8687-3C19-4E78-B64B-F6FC8F15B277}" dt="2022-09-05T12:06:28.188" v="672" actId="14100"/>
          <ac:cxnSpMkLst>
            <pc:docMk/>
            <pc:sldMk cId="1645952745" sldId="324"/>
            <ac:cxnSpMk id="20" creationId="{FC4E1EE7-FBA4-54A2-9F6E-C093ABE1D831}"/>
          </ac:cxnSpMkLst>
        </pc:cxnChg>
        <pc:cxnChg chg="add mod">
          <ac:chgData name="Stefano Lauciani" userId="cd68949f-4422-4a83-8146-f63e62069e37" providerId="ADAL" clId="{53CC8687-3C19-4E78-B64B-F6FC8F15B277}" dt="2022-09-05T12:07:14.101" v="701" actId="14100"/>
          <ac:cxnSpMkLst>
            <pc:docMk/>
            <pc:sldMk cId="1645952745" sldId="324"/>
            <ac:cxnSpMk id="23" creationId="{E8D8670B-E526-5E1F-6286-C93B2D5AC097}"/>
          </ac:cxnSpMkLst>
        </pc:cxnChg>
      </pc:sldChg>
      <pc:sldChg chg="addSp delSp modSp add mod">
        <pc:chgData name="Stefano Lauciani" userId="cd68949f-4422-4a83-8146-f63e62069e37" providerId="ADAL" clId="{53CC8687-3C19-4E78-B64B-F6FC8F15B277}" dt="2022-09-05T12:26:00.756" v="1047" actId="1076"/>
        <pc:sldMkLst>
          <pc:docMk/>
          <pc:sldMk cId="1609017417" sldId="329"/>
        </pc:sldMkLst>
        <pc:spChg chg="add">
          <ac:chgData name="Stefano Lauciani" userId="cd68949f-4422-4a83-8146-f63e62069e37" providerId="ADAL" clId="{53CC8687-3C19-4E78-B64B-F6FC8F15B277}" dt="2022-09-05T11:25:50.110" v="67"/>
          <ac:spMkLst>
            <pc:docMk/>
            <pc:sldMk cId="1609017417" sldId="329"/>
            <ac:spMk id="3" creationId="{D6F5032B-F828-65D2-2B42-2BA5CBA70FB5}"/>
          </ac:spMkLst>
        </pc:spChg>
        <pc:spChg chg="add mod">
          <ac:chgData name="Stefano Lauciani" userId="cd68949f-4422-4a83-8146-f63e62069e37" providerId="ADAL" clId="{53CC8687-3C19-4E78-B64B-F6FC8F15B277}" dt="2022-09-05T11:25:57.738" v="68"/>
          <ac:spMkLst>
            <pc:docMk/>
            <pc:sldMk cId="1609017417" sldId="329"/>
            <ac:spMk id="4" creationId="{B4ECE02E-F482-9F5D-5652-4C889FD47B2B}"/>
          </ac:spMkLst>
        </pc:spChg>
        <pc:spChg chg="mod">
          <ac:chgData name="Stefano Lauciani" userId="cd68949f-4422-4a83-8146-f63e62069e37" providerId="ADAL" clId="{53CC8687-3C19-4E78-B64B-F6FC8F15B277}" dt="2022-09-05T11:47:46.350" v="482" actId="1076"/>
          <ac:spMkLst>
            <pc:docMk/>
            <pc:sldMk cId="1609017417" sldId="329"/>
            <ac:spMk id="5" creationId="{5DC3B090-679A-4C5F-2C92-DE22661E43D0}"/>
          </ac:spMkLst>
        </pc:spChg>
        <pc:spChg chg="add mod">
          <ac:chgData name="Stefano Lauciani" userId="cd68949f-4422-4a83-8146-f63e62069e37" providerId="ADAL" clId="{53CC8687-3C19-4E78-B64B-F6FC8F15B277}" dt="2022-09-05T12:26:00.756" v="1047" actId="1076"/>
          <ac:spMkLst>
            <pc:docMk/>
            <pc:sldMk cId="1609017417" sldId="329"/>
            <ac:spMk id="9" creationId="{BCC39226-381B-DFEF-31D4-58E381254473}"/>
          </ac:spMkLst>
        </pc:spChg>
        <pc:spChg chg="add mod">
          <ac:chgData name="Stefano Lauciani" userId="cd68949f-4422-4a83-8146-f63e62069e37" providerId="ADAL" clId="{53CC8687-3C19-4E78-B64B-F6FC8F15B277}" dt="2022-09-05T11:47:08.076" v="480" actId="1076"/>
          <ac:spMkLst>
            <pc:docMk/>
            <pc:sldMk cId="1609017417" sldId="329"/>
            <ac:spMk id="15" creationId="{FD7D18EF-3B0C-7E33-8EF5-F4D35FBF6468}"/>
          </ac:spMkLst>
        </pc:spChg>
        <pc:spChg chg="add mod">
          <ac:chgData name="Stefano Lauciani" userId="cd68949f-4422-4a83-8146-f63e62069e37" providerId="ADAL" clId="{53CC8687-3C19-4E78-B64B-F6FC8F15B277}" dt="2022-09-05T11:50:06.314" v="522" actId="14100"/>
          <ac:spMkLst>
            <pc:docMk/>
            <pc:sldMk cId="1609017417" sldId="329"/>
            <ac:spMk id="24" creationId="{9D8DE695-D386-937F-14F0-B8A2598A3117}"/>
          </ac:spMkLst>
        </pc:spChg>
        <pc:spChg chg="add mod">
          <ac:chgData name="Stefano Lauciani" userId="cd68949f-4422-4a83-8146-f63e62069e37" providerId="ADAL" clId="{53CC8687-3C19-4E78-B64B-F6FC8F15B277}" dt="2022-09-05T11:50:22.862" v="536" actId="14100"/>
          <ac:spMkLst>
            <pc:docMk/>
            <pc:sldMk cId="1609017417" sldId="329"/>
            <ac:spMk id="37" creationId="{6F88DA7C-1B9D-4F6F-BEEC-C9D00E354309}"/>
          </ac:spMkLst>
        </pc:spChg>
        <pc:spChg chg="add del">
          <ac:chgData name="Stefano Lauciani" userId="cd68949f-4422-4a83-8146-f63e62069e37" providerId="ADAL" clId="{53CC8687-3C19-4E78-B64B-F6FC8F15B277}" dt="2022-09-05T11:50:31.978" v="539" actId="478"/>
          <ac:spMkLst>
            <pc:docMk/>
            <pc:sldMk cId="1609017417" sldId="329"/>
            <ac:spMk id="41" creationId="{B6D7F1EC-DC80-21E0-6F45-26F0A46957C5}"/>
          </ac:spMkLst>
        </pc:spChg>
        <pc:spChg chg="add mod">
          <ac:chgData name="Stefano Lauciani" userId="cd68949f-4422-4a83-8146-f63e62069e37" providerId="ADAL" clId="{53CC8687-3C19-4E78-B64B-F6FC8F15B277}" dt="2022-09-05T11:53:08.481" v="598" actId="14100"/>
          <ac:spMkLst>
            <pc:docMk/>
            <pc:sldMk cId="1609017417" sldId="329"/>
            <ac:spMk id="48" creationId="{04FAC25B-EAD4-F326-D189-00C92E2BC874}"/>
          </ac:spMkLst>
        </pc:spChg>
        <pc:spChg chg="mod">
          <ac:chgData name="Stefano Lauciani" userId="cd68949f-4422-4a83-8146-f63e62069e37" providerId="ADAL" clId="{53CC8687-3C19-4E78-B64B-F6FC8F15B277}" dt="2022-09-05T12:05:42.971" v="638" actId="255"/>
          <ac:spMkLst>
            <pc:docMk/>
            <pc:sldMk cId="1609017417" sldId="329"/>
            <ac:spMk id="49" creationId="{9C0437E8-F3C7-49BE-85BF-948370FA1007}"/>
          </ac:spMkLst>
        </pc:spChg>
        <pc:picChg chg="del">
          <ac:chgData name="Stefano Lauciani" userId="cd68949f-4422-4a83-8146-f63e62069e37" providerId="ADAL" clId="{53CC8687-3C19-4E78-B64B-F6FC8F15B277}" dt="2022-09-05T11:25:48.883" v="66" actId="478"/>
          <ac:picMkLst>
            <pc:docMk/>
            <pc:sldMk cId="1609017417" sldId="329"/>
            <ac:picMk id="7" creationId="{0365484E-C840-3BE6-6B62-BE01E3E8D10D}"/>
          </ac:picMkLst>
        </pc:picChg>
        <pc:picChg chg="add mod">
          <ac:chgData name="Stefano Lauciani" userId="cd68949f-4422-4a83-8146-f63e62069e37" providerId="ADAL" clId="{53CC8687-3C19-4E78-B64B-F6FC8F15B277}" dt="2022-09-05T11:47:05.023" v="479" actId="1076"/>
          <ac:picMkLst>
            <pc:docMk/>
            <pc:sldMk cId="1609017417" sldId="329"/>
            <ac:picMk id="8" creationId="{AC7DCA9D-2C17-6787-FCFD-7BC41436FC17}"/>
          </ac:picMkLst>
        </pc:picChg>
        <pc:picChg chg="del">
          <ac:chgData name="Stefano Lauciani" userId="cd68949f-4422-4a83-8146-f63e62069e37" providerId="ADAL" clId="{53CC8687-3C19-4E78-B64B-F6FC8F15B277}" dt="2022-09-05T11:25:48.218" v="65" actId="478"/>
          <ac:picMkLst>
            <pc:docMk/>
            <pc:sldMk cId="1609017417" sldId="329"/>
            <ac:picMk id="11" creationId="{9BFAB75E-A10E-CCDB-F37C-0034F58DBAF0}"/>
          </ac:picMkLst>
        </pc:picChg>
        <pc:picChg chg="add del mod">
          <ac:chgData name="Stefano Lauciani" userId="cd68949f-4422-4a83-8146-f63e62069e37" providerId="ADAL" clId="{53CC8687-3C19-4E78-B64B-F6FC8F15B277}" dt="2022-09-05T11:47:12.519" v="481" actId="478"/>
          <ac:picMkLst>
            <pc:docMk/>
            <pc:sldMk cId="1609017417" sldId="329"/>
            <ac:picMk id="18" creationId="{831AEF86-6627-C52E-140A-1DAD7C8B8C6C}"/>
          </ac:picMkLst>
        </pc:picChg>
        <pc:picChg chg="add del mod">
          <ac:chgData name="Stefano Lauciani" userId="cd68949f-4422-4a83-8146-f63e62069e37" providerId="ADAL" clId="{53CC8687-3C19-4E78-B64B-F6FC8F15B277}" dt="2022-09-05T11:48:36.638" v="487" actId="21"/>
          <ac:picMkLst>
            <pc:docMk/>
            <pc:sldMk cId="1609017417" sldId="329"/>
            <ac:picMk id="20" creationId="{8D636F15-82DF-A242-C20A-6CFFC4FA55E4}"/>
          </ac:picMkLst>
        </pc:picChg>
        <pc:picChg chg="add mod">
          <ac:chgData name="Stefano Lauciani" userId="cd68949f-4422-4a83-8146-f63e62069e37" providerId="ADAL" clId="{53CC8687-3C19-4E78-B64B-F6FC8F15B277}" dt="2022-09-05T11:49:11.774" v="500" actId="1076"/>
          <ac:picMkLst>
            <pc:docMk/>
            <pc:sldMk cId="1609017417" sldId="329"/>
            <ac:picMk id="22" creationId="{24C2B1E5-33DC-C59F-4483-4FB677BF2DA7}"/>
          </ac:picMkLst>
        </pc:picChg>
        <pc:picChg chg="add mod">
          <ac:chgData name="Stefano Lauciani" userId="cd68949f-4422-4a83-8146-f63e62069e37" providerId="ADAL" clId="{53CC8687-3C19-4E78-B64B-F6FC8F15B277}" dt="2022-09-05T11:46:59.550" v="477" actId="1076"/>
          <ac:picMkLst>
            <pc:docMk/>
            <pc:sldMk cId="1609017417" sldId="329"/>
            <ac:picMk id="1030" creationId="{A4F35185-DAE4-C582-848B-8C742DD3D253}"/>
          </ac:picMkLst>
        </pc:picChg>
        <pc:cxnChg chg="add mod">
          <ac:chgData name="Stefano Lauciani" userId="cd68949f-4422-4a83-8146-f63e62069e37" providerId="ADAL" clId="{53CC8687-3C19-4E78-B64B-F6FC8F15B277}" dt="2022-09-05T11:51:31.766" v="549" actId="692"/>
          <ac:cxnSpMkLst>
            <pc:docMk/>
            <pc:sldMk cId="1609017417" sldId="329"/>
            <ac:cxnSpMk id="26" creationId="{72A03EC2-294F-F689-4200-F58D8BF17A89}"/>
          </ac:cxnSpMkLst>
        </pc:cxnChg>
        <pc:cxnChg chg="add mod">
          <ac:chgData name="Stefano Lauciani" userId="cd68949f-4422-4a83-8146-f63e62069e37" providerId="ADAL" clId="{53CC8687-3C19-4E78-B64B-F6FC8F15B277}" dt="2022-09-05T11:51:31.766" v="549" actId="692"/>
          <ac:cxnSpMkLst>
            <pc:docMk/>
            <pc:sldMk cId="1609017417" sldId="329"/>
            <ac:cxnSpMk id="27" creationId="{D83C7E35-CE74-1146-3956-2B42B49AA968}"/>
          </ac:cxnSpMkLst>
        </pc:cxnChg>
        <pc:cxnChg chg="add mod">
          <ac:chgData name="Stefano Lauciani" userId="cd68949f-4422-4a83-8146-f63e62069e37" providerId="ADAL" clId="{53CC8687-3C19-4E78-B64B-F6FC8F15B277}" dt="2022-09-05T11:51:31.766" v="549" actId="692"/>
          <ac:cxnSpMkLst>
            <pc:docMk/>
            <pc:sldMk cId="1609017417" sldId="329"/>
            <ac:cxnSpMk id="30" creationId="{1D5AD5E3-42B6-8F22-643E-6FBB33C98428}"/>
          </ac:cxnSpMkLst>
        </pc:cxnChg>
        <pc:cxnChg chg="add mod">
          <ac:chgData name="Stefano Lauciani" userId="cd68949f-4422-4a83-8146-f63e62069e37" providerId="ADAL" clId="{53CC8687-3C19-4E78-B64B-F6FC8F15B277}" dt="2022-09-05T11:51:31.766" v="549" actId="692"/>
          <ac:cxnSpMkLst>
            <pc:docMk/>
            <pc:sldMk cId="1609017417" sldId="329"/>
            <ac:cxnSpMk id="33" creationId="{17385091-A77E-99B2-8C5B-67439F19EB01}"/>
          </ac:cxnSpMkLst>
        </pc:cxnChg>
        <pc:cxnChg chg="add mod">
          <ac:chgData name="Stefano Lauciani" userId="cd68949f-4422-4a83-8146-f63e62069e37" providerId="ADAL" clId="{53CC8687-3C19-4E78-B64B-F6FC8F15B277}" dt="2022-09-05T11:51:31.766" v="549" actId="692"/>
          <ac:cxnSpMkLst>
            <pc:docMk/>
            <pc:sldMk cId="1609017417" sldId="329"/>
            <ac:cxnSpMk id="39" creationId="{A6DAAF3D-154D-091A-26FE-5BBB24CFA83E}"/>
          </ac:cxnSpMkLst>
        </pc:cxnChg>
        <pc:cxnChg chg="add mod">
          <ac:chgData name="Stefano Lauciani" userId="cd68949f-4422-4a83-8146-f63e62069e37" providerId="ADAL" clId="{53CC8687-3C19-4E78-B64B-F6FC8F15B277}" dt="2022-09-05T11:51:31.766" v="549" actId="692"/>
          <ac:cxnSpMkLst>
            <pc:docMk/>
            <pc:sldMk cId="1609017417" sldId="329"/>
            <ac:cxnSpMk id="42" creationId="{79352AD4-45DE-FBE4-F1B7-797C739099B7}"/>
          </ac:cxnSpMkLst>
        </pc:cxnChg>
        <pc:cxnChg chg="add mod">
          <ac:chgData name="Stefano Lauciani" userId="cd68949f-4422-4a83-8146-f63e62069e37" providerId="ADAL" clId="{53CC8687-3C19-4E78-B64B-F6FC8F15B277}" dt="2022-09-05T11:51:31.766" v="549" actId="692"/>
          <ac:cxnSpMkLst>
            <pc:docMk/>
            <pc:sldMk cId="1609017417" sldId="329"/>
            <ac:cxnSpMk id="45" creationId="{427A2317-0BB2-901C-22CB-5BFA669FB6E1}"/>
          </ac:cxnSpMkLst>
        </pc:cxnChg>
      </pc:sldChg>
      <pc:sldChg chg="addSp delSp modSp add mod">
        <pc:chgData name="Stefano Lauciani" userId="cd68949f-4422-4a83-8146-f63e62069e37" providerId="ADAL" clId="{53CC8687-3C19-4E78-B64B-F6FC8F15B277}" dt="2022-09-05T12:27:58.822" v="1162" actId="14100"/>
        <pc:sldMkLst>
          <pc:docMk/>
          <pc:sldMk cId="1099312648" sldId="330"/>
        </pc:sldMkLst>
        <pc:spChg chg="del">
          <ac:chgData name="Stefano Lauciani" userId="cd68949f-4422-4a83-8146-f63e62069e37" providerId="ADAL" clId="{53CC8687-3C19-4E78-B64B-F6FC8F15B277}" dt="2022-09-05T12:08:18.782" v="708" actId="478"/>
          <ac:spMkLst>
            <pc:docMk/>
            <pc:sldMk cId="1099312648" sldId="330"/>
            <ac:spMk id="3" creationId="{D6F5032B-F828-65D2-2B42-2BA5CBA70FB5}"/>
          </ac:spMkLst>
        </pc:spChg>
        <pc:spChg chg="del">
          <ac:chgData name="Stefano Lauciani" userId="cd68949f-4422-4a83-8146-f63e62069e37" providerId="ADAL" clId="{53CC8687-3C19-4E78-B64B-F6FC8F15B277}" dt="2022-09-05T12:08:18.782" v="708" actId="478"/>
          <ac:spMkLst>
            <pc:docMk/>
            <pc:sldMk cId="1099312648" sldId="330"/>
            <ac:spMk id="4" creationId="{B4ECE02E-F482-9F5D-5652-4C889FD47B2B}"/>
          </ac:spMkLst>
        </pc:spChg>
        <pc:spChg chg="del">
          <ac:chgData name="Stefano Lauciani" userId="cd68949f-4422-4a83-8146-f63e62069e37" providerId="ADAL" clId="{53CC8687-3C19-4E78-B64B-F6FC8F15B277}" dt="2022-09-05T12:08:18.782" v="708" actId="478"/>
          <ac:spMkLst>
            <pc:docMk/>
            <pc:sldMk cId="1099312648" sldId="330"/>
            <ac:spMk id="5" creationId="{5DC3B090-679A-4C5F-2C92-DE22661E43D0}"/>
          </ac:spMkLst>
        </pc:spChg>
        <pc:spChg chg="del">
          <ac:chgData name="Stefano Lauciani" userId="cd68949f-4422-4a83-8146-f63e62069e37" providerId="ADAL" clId="{53CC8687-3C19-4E78-B64B-F6FC8F15B277}" dt="2022-09-05T12:08:18.782" v="708" actId="478"/>
          <ac:spMkLst>
            <pc:docMk/>
            <pc:sldMk cId="1099312648" sldId="330"/>
            <ac:spMk id="9" creationId="{BCC39226-381B-DFEF-31D4-58E381254473}"/>
          </ac:spMkLst>
        </pc:spChg>
        <pc:spChg chg="del">
          <ac:chgData name="Stefano Lauciani" userId="cd68949f-4422-4a83-8146-f63e62069e37" providerId="ADAL" clId="{53CC8687-3C19-4E78-B64B-F6FC8F15B277}" dt="2022-09-05T12:08:32.074" v="734" actId="478"/>
          <ac:spMkLst>
            <pc:docMk/>
            <pc:sldMk cId="1099312648" sldId="330"/>
            <ac:spMk id="15" creationId="{FD7D18EF-3B0C-7E33-8EF5-F4D35FBF6468}"/>
          </ac:spMkLst>
        </pc:spChg>
        <pc:spChg chg="add mod">
          <ac:chgData name="Stefano Lauciani" userId="cd68949f-4422-4a83-8146-f63e62069e37" providerId="ADAL" clId="{53CC8687-3C19-4E78-B64B-F6FC8F15B277}" dt="2022-09-05T12:19:46.044" v="886" actId="1076"/>
          <ac:spMkLst>
            <pc:docMk/>
            <pc:sldMk cId="1099312648" sldId="330"/>
            <ac:spMk id="19" creationId="{46BE0337-8651-F99A-38FC-6AD24FC472A4}"/>
          </ac:spMkLst>
        </pc:spChg>
        <pc:spChg chg="add del mod">
          <ac:chgData name="Stefano Lauciani" userId="cd68949f-4422-4a83-8146-f63e62069e37" providerId="ADAL" clId="{53CC8687-3C19-4E78-B64B-F6FC8F15B277}" dt="2022-09-05T12:19:26.599" v="884"/>
          <ac:spMkLst>
            <pc:docMk/>
            <pc:sldMk cId="1099312648" sldId="330"/>
            <ac:spMk id="21" creationId="{4E797EB6-5E05-147F-3A96-023B5321A2A3}"/>
          </ac:spMkLst>
        </pc:spChg>
        <pc:spChg chg="del">
          <ac:chgData name="Stefano Lauciani" userId="cd68949f-4422-4a83-8146-f63e62069e37" providerId="ADAL" clId="{53CC8687-3C19-4E78-B64B-F6FC8F15B277}" dt="2022-09-05T12:08:18.782" v="708" actId="478"/>
          <ac:spMkLst>
            <pc:docMk/>
            <pc:sldMk cId="1099312648" sldId="330"/>
            <ac:spMk id="24" creationId="{9D8DE695-D386-937F-14F0-B8A2598A3117}"/>
          </ac:spMkLst>
        </pc:spChg>
        <pc:spChg chg="add mod">
          <ac:chgData name="Stefano Lauciani" userId="cd68949f-4422-4a83-8146-f63e62069e37" providerId="ADAL" clId="{53CC8687-3C19-4E78-B64B-F6FC8F15B277}" dt="2022-09-05T12:20:19.378" v="910" actId="20577"/>
          <ac:spMkLst>
            <pc:docMk/>
            <pc:sldMk cId="1099312648" sldId="330"/>
            <ac:spMk id="25" creationId="{E8718D81-13BA-BF95-CA39-3F4062FAE51D}"/>
          </ac:spMkLst>
        </pc:spChg>
        <pc:spChg chg="add mod">
          <ac:chgData name="Stefano Lauciani" userId="cd68949f-4422-4a83-8146-f63e62069e37" providerId="ADAL" clId="{53CC8687-3C19-4E78-B64B-F6FC8F15B277}" dt="2022-09-05T12:20:59.922" v="947" actId="1076"/>
          <ac:spMkLst>
            <pc:docMk/>
            <pc:sldMk cId="1099312648" sldId="330"/>
            <ac:spMk id="29" creationId="{D7F1CD19-9AED-47A5-C3E4-D70B63E9FCBF}"/>
          </ac:spMkLst>
        </pc:spChg>
        <pc:spChg chg="add del">
          <ac:chgData name="Stefano Lauciani" userId="cd68949f-4422-4a83-8146-f63e62069e37" providerId="ADAL" clId="{53CC8687-3C19-4E78-B64B-F6FC8F15B277}" dt="2022-09-05T12:21:08.795" v="949" actId="22"/>
          <ac:spMkLst>
            <pc:docMk/>
            <pc:sldMk cId="1099312648" sldId="330"/>
            <ac:spMk id="32" creationId="{D5B7FA69-23A2-C31F-6ACD-F97662BD361A}"/>
          </ac:spMkLst>
        </pc:spChg>
        <pc:spChg chg="add del">
          <ac:chgData name="Stefano Lauciani" userId="cd68949f-4422-4a83-8146-f63e62069e37" providerId="ADAL" clId="{53CC8687-3C19-4E78-B64B-F6FC8F15B277}" dt="2022-09-05T12:21:12.480" v="951" actId="22"/>
          <ac:spMkLst>
            <pc:docMk/>
            <pc:sldMk cId="1099312648" sldId="330"/>
            <ac:spMk id="35" creationId="{8DADCCA2-9957-A51E-5E42-45753E97E172}"/>
          </ac:spMkLst>
        </pc:spChg>
        <pc:spChg chg="del">
          <ac:chgData name="Stefano Lauciani" userId="cd68949f-4422-4a83-8146-f63e62069e37" providerId="ADAL" clId="{53CC8687-3C19-4E78-B64B-F6FC8F15B277}" dt="2022-09-05T12:08:18.782" v="708" actId="478"/>
          <ac:spMkLst>
            <pc:docMk/>
            <pc:sldMk cId="1099312648" sldId="330"/>
            <ac:spMk id="37" creationId="{6F88DA7C-1B9D-4F6F-BEEC-C9D00E354309}"/>
          </ac:spMkLst>
        </pc:spChg>
        <pc:spChg chg="add mod">
          <ac:chgData name="Stefano Lauciani" userId="cd68949f-4422-4a83-8146-f63e62069e37" providerId="ADAL" clId="{53CC8687-3C19-4E78-B64B-F6FC8F15B277}" dt="2022-09-05T12:21:41.063" v="991" actId="20577"/>
          <ac:spMkLst>
            <pc:docMk/>
            <pc:sldMk cId="1099312648" sldId="330"/>
            <ac:spMk id="38" creationId="{008B5237-5F66-8568-AD10-BC1A4EF1973A}"/>
          </ac:spMkLst>
        </pc:spChg>
        <pc:spChg chg="add mod">
          <ac:chgData name="Stefano Lauciani" userId="cd68949f-4422-4a83-8146-f63e62069e37" providerId="ADAL" clId="{53CC8687-3C19-4E78-B64B-F6FC8F15B277}" dt="2022-09-05T12:22:17.061" v="1007" actId="20577"/>
          <ac:spMkLst>
            <pc:docMk/>
            <pc:sldMk cId="1099312648" sldId="330"/>
            <ac:spMk id="46" creationId="{215CEE78-1B64-3582-B2F7-33A40967E815}"/>
          </ac:spMkLst>
        </pc:spChg>
        <pc:spChg chg="del">
          <ac:chgData name="Stefano Lauciani" userId="cd68949f-4422-4a83-8146-f63e62069e37" providerId="ADAL" clId="{53CC8687-3C19-4E78-B64B-F6FC8F15B277}" dt="2022-09-05T12:08:30.458" v="733" actId="478"/>
          <ac:spMkLst>
            <pc:docMk/>
            <pc:sldMk cId="1099312648" sldId="330"/>
            <ac:spMk id="48" creationId="{04FAC25B-EAD4-F326-D189-00C92E2BC874}"/>
          </ac:spMkLst>
        </pc:spChg>
        <pc:spChg chg="mod">
          <ac:chgData name="Stefano Lauciani" userId="cd68949f-4422-4a83-8146-f63e62069e37" providerId="ADAL" clId="{53CC8687-3C19-4E78-B64B-F6FC8F15B277}" dt="2022-09-05T12:20:01.193" v="893" actId="20577"/>
          <ac:spMkLst>
            <pc:docMk/>
            <pc:sldMk cId="1099312648" sldId="330"/>
            <ac:spMk id="49" creationId="{9C0437E8-F3C7-49BE-85BF-948370FA1007}"/>
          </ac:spMkLst>
        </pc:spChg>
        <pc:spChg chg="add mod">
          <ac:chgData name="Stefano Lauciani" userId="cd68949f-4422-4a83-8146-f63e62069e37" providerId="ADAL" clId="{53CC8687-3C19-4E78-B64B-F6FC8F15B277}" dt="2022-09-05T12:27:32.498" v="1117" actId="2710"/>
          <ac:spMkLst>
            <pc:docMk/>
            <pc:sldMk cId="1099312648" sldId="330"/>
            <ac:spMk id="50" creationId="{1AC85021-5F58-4B47-EE77-FF9E6E01CC99}"/>
          </ac:spMkLst>
        </pc:spChg>
        <pc:spChg chg="add mod">
          <ac:chgData name="Stefano Lauciani" userId="cd68949f-4422-4a83-8146-f63e62069e37" providerId="ADAL" clId="{53CC8687-3C19-4E78-B64B-F6FC8F15B277}" dt="2022-09-05T12:26:24.401" v="1065" actId="255"/>
          <ac:spMkLst>
            <pc:docMk/>
            <pc:sldMk cId="1099312648" sldId="330"/>
            <ac:spMk id="61" creationId="{45ED1A58-264F-35D8-E307-704F0C4BBFE7}"/>
          </ac:spMkLst>
        </pc:spChg>
        <pc:spChg chg="add mod">
          <ac:chgData name="Stefano Lauciani" userId="cd68949f-4422-4a83-8146-f63e62069e37" providerId="ADAL" clId="{53CC8687-3C19-4E78-B64B-F6FC8F15B277}" dt="2022-09-05T12:27:58.822" v="1162" actId="14100"/>
          <ac:spMkLst>
            <pc:docMk/>
            <pc:sldMk cId="1099312648" sldId="330"/>
            <ac:spMk id="1028" creationId="{5EC6265E-3072-AFCA-D4C1-36054199F0A9}"/>
          </ac:spMkLst>
        </pc:spChg>
        <pc:picChg chg="add del">
          <ac:chgData name="Stefano Lauciani" userId="cd68949f-4422-4a83-8146-f63e62069e37" providerId="ADAL" clId="{53CC8687-3C19-4E78-B64B-F6FC8F15B277}" dt="2022-09-05T12:13:25.616" v="748" actId="478"/>
          <ac:picMkLst>
            <pc:docMk/>
            <pc:sldMk cId="1099312648" sldId="330"/>
            <ac:picMk id="7" creationId="{3C60076D-A2ED-AF65-4C69-22C4B77152D1}"/>
          </ac:picMkLst>
        </pc:picChg>
        <pc:picChg chg="del">
          <ac:chgData name="Stefano Lauciani" userId="cd68949f-4422-4a83-8146-f63e62069e37" providerId="ADAL" clId="{53CC8687-3C19-4E78-B64B-F6FC8F15B277}" dt="2022-09-05T12:08:18.782" v="708" actId="478"/>
          <ac:picMkLst>
            <pc:docMk/>
            <pc:sldMk cId="1099312648" sldId="330"/>
            <ac:picMk id="8" creationId="{AC7DCA9D-2C17-6787-FCFD-7BC41436FC17}"/>
          </ac:picMkLst>
        </pc:picChg>
        <pc:picChg chg="add mod modCrop">
          <ac:chgData name="Stefano Lauciani" userId="cd68949f-4422-4a83-8146-f63e62069e37" providerId="ADAL" clId="{53CC8687-3C19-4E78-B64B-F6FC8F15B277}" dt="2022-09-05T12:25:09.834" v="1035" actId="1076"/>
          <ac:picMkLst>
            <pc:docMk/>
            <pc:sldMk cId="1099312648" sldId="330"/>
            <ac:picMk id="12" creationId="{2A95F0F2-33D1-5D93-E10F-BCB0EA9DF852}"/>
          </ac:picMkLst>
        </pc:picChg>
        <pc:picChg chg="add mod">
          <ac:chgData name="Stefano Lauciani" userId="cd68949f-4422-4a83-8146-f63e62069e37" providerId="ADAL" clId="{53CC8687-3C19-4E78-B64B-F6FC8F15B277}" dt="2022-09-05T12:20:06.929" v="895" actId="1076"/>
          <ac:picMkLst>
            <pc:docMk/>
            <pc:sldMk cId="1099312648" sldId="330"/>
            <ac:picMk id="18" creationId="{1B75AA0D-AB78-8145-2B82-C30612414D4D}"/>
          </ac:picMkLst>
        </pc:picChg>
        <pc:picChg chg="del">
          <ac:chgData name="Stefano Lauciani" userId="cd68949f-4422-4a83-8146-f63e62069e37" providerId="ADAL" clId="{53CC8687-3C19-4E78-B64B-F6FC8F15B277}" dt="2022-09-05T12:08:18.782" v="708" actId="478"/>
          <ac:picMkLst>
            <pc:docMk/>
            <pc:sldMk cId="1099312648" sldId="330"/>
            <ac:picMk id="22" creationId="{24C2B1E5-33DC-C59F-4483-4FB677BF2DA7}"/>
          </ac:picMkLst>
        </pc:picChg>
        <pc:picChg chg="add mod modCrop">
          <ac:chgData name="Stefano Lauciani" userId="cd68949f-4422-4a83-8146-f63e62069e37" providerId="ADAL" clId="{53CC8687-3C19-4E78-B64B-F6FC8F15B277}" dt="2022-09-05T12:25:11.380" v="1036" actId="1076"/>
          <ac:picMkLst>
            <pc:docMk/>
            <pc:sldMk cId="1099312648" sldId="330"/>
            <ac:picMk id="52" creationId="{1488BAD3-D138-0C83-DA38-F02BFC9933BD}"/>
          </ac:picMkLst>
        </pc:picChg>
        <pc:picChg chg="del">
          <ac:chgData name="Stefano Lauciani" userId="cd68949f-4422-4a83-8146-f63e62069e37" providerId="ADAL" clId="{53CC8687-3C19-4E78-B64B-F6FC8F15B277}" dt="2022-09-05T12:08:18.782" v="708" actId="478"/>
          <ac:picMkLst>
            <pc:docMk/>
            <pc:sldMk cId="1099312648" sldId="330"/>
            <ac:picMk id="1030" creationId="{A4F35185-DAE4-C582-848B-8C742DD3D253}"/>
          </ac:picMkLst>
        </pc:picChg>
        <pc:cxnChg chg="del">
          <ac:chgData name="Stefano Lauciani" userId="cd68949f-4422-4a83-8146-f63e62069e37" providerId="ADAL" clId="{53CC8687-3C19-4E78-B64B-F6FC8F15B277}" dt="2022-09-05T12:08:18.782" v="708" actId="478"/>
          <ac:cxnSpMkLst>
            <pc:docMk/>
            <pc:sldMk cId="1099312648" sldId="330"/>
            <ac:cxnSpMk id="26" creationId="{72A03EC2-294F-F689-4200-F58D8BF17A89}"/>
          </ac:cxnSpMkLst>
        </pc:cxnChg>
        <pc:cxnChg chg="del">
          <ac:chgData name="Stefano Lauciani" userId="cd68949f-4422-4a83-8146-f63e62069e37" providerId="ADAL" clId="{53CC8687-3C19-4E78-B64B-F6FC8F15B277}" dt="2022-09-05T12:08:18.782" v="708" actId="478"/>
          <ac:cxnSpMkLst>
            <pc:docMk/>
            <pc:sldMk cId="1099312648" sldId="330"/>
            <ac:cxnSpMk id="27" creationId="{D83C7E35-CE74-1146-3956-2B42B49AA968}"/>
          </ac:cxnSpMkLst>
        </pc:cxnChg>
        <pc:cxnChg chg="del">
          <ac:chgData name="Stefano Lauciani" userId="cd68949f-4422-4a83-8146-f63e62069e37" providerId="ADAL" clId="{53CC8687-3C19-4E78-B64B-F6FC8F15B277}" dt="2022-09-05T12:08:18.782" v="708" actId="478"/>
          <ac:cxnSpMkLst>
            <pc:docMk/>
            <pc:sldMk cId="1099312648" sldId="330"/>
            <ac:cxnSpMk id="30" creationId="{1D5AD5E3-42B6-8F22-643E-6FBB33C98428}"/>
          </ac:cxnSpMkLst>
        </pc:cxnChg>
        <pc:cxnChg chg="del">
          <ac:chgData name="Stefano Lauciani" userId="cd68949f-4422-4a83-8146-f63e62069e37" providerId="ADAL" clId="{53CC8687-3C19-4E78-B64B-F6FC8F15B277}" dt="2022-09-05T12:08:18.782" v="708" actId="478"/>
          <ac:cxnSpMkLst>
            <pc:docMk/>
            <pc:sldMk cId="1099312648" sldId="330"/>
            <ac:cxnSpMk id="33" creationId="{17385091-A77E-99B2-8C5B-67439F19EB01}"/>
          </ac:cxnSpMkLst>
        </pc:cxnChg>
        <pc:cxnChg chg="del">
          <ac:chgData name="Stefano Lauciani" userId="cd68949f-4422-4a83-8146-f63e62069e37" providerId="ADAL" clId="{53CC8687-3C19-4E78-B64B-F6FC8F15B277}" dt="2022-09-05T12:08:18.782" v="708" actId="478"/>
          <ac:cxnSpMkLst>
            <pc:docMk/>
            <pc:sldMk cId="1099312648" sldId="330"/>
            <ac:cxnSpMk id="39" creationId="{A6DAAF3D-154D-091A-26FE-5BBB24CFA83E}"/>
          </ac:cxnSpMkLst>
        </pc:cxnChg>
        <pc:cxnChg chg="add del mod">
          <ac:chgData name="Stefano Lauciani" userId="cd68949f-4422-4a83-8146-f63e62069e37" providerId="ADAL" clId="{53CC8687-3C19-4E78-B64B-F6FC8F15B277}" dt="2022-09-05T12:21:56.750" v="995" actId="478"/>
          <ac:cxnSpMkLst>
            <pc:docMk/>
            <pc:sldMk cId="1099312648" sldId="330"/>
            <ac:cxnSpMk id="40" creationId="{FFFAB121-2CD0-437D-6DDA-266255E1813D}"/>
          </ac:cxnSpMkLst>
        </pc:cxnChg>
        <pc:cxnChg chg="del">
          <ac:chgData name="Stefano Lauciani" userId="cd68949f-4422-4a83-8146-f63e62069e37" providerId="ADAL" clId="{53CC8687-3C19-4E78-B64B-F6FC8F15B277}" dt="2022-09-05T12:08:18.782" v="708" actId="478"/>
          <ac:cxnSpMkLst>
            <pc:docMk/>
            <pc:sldMk cId="1099312648" sldId="330"/>
            <ac:cxnSpMk id="42" creationId="{79352AD4-45DE-FBE4-F1B7-797C739099B7}"/>
          </ac:cxnSpMkLst>
        </pc:cxnChg>
        <pc:cxnChg chg="del">
          <ac:chgData name="Stefano Lauciani" userId="cd68949f-4422-4a83-8146-f63e62069e37" providerId="ADAL" clId="{53CC8687-3C19-4E78-B64B-F6FC8F15B277}" dt="2022-09-05T12:08:18.782" v="708" actId="478"/>
          <ac:cxnSpMkLst>
            <pc:docMk/>
            <pc:sldMk cId="1099312648" sldId="330"/>
            <ac:cxnSpMk id="45" creationId="{427A2317-0BB2-901C-22CB-5BFA669FB6E1}"/>
          </ac:cxnSpMkLst>
        </pc:cxnChg>
        <pc:cxnChg chg="add mod">
          <ac:chgData name="Stefano Lauciani" userId="cd68949f-4422-4a83-8146-f63e62069e37" providerId="ADAL" clId="{53CC8687-3C19-4E78-B64B-F6FC8F15B277}" dt="2022-09-05T12:25:43.559" v="1046" actId="692"/>
          <ac:cxnSpMkLst>
            <pc:docMk/>
            <pc:sldMk cId="1099312648" sldId="330"/>
            <ac:cxnSpMk id="53" creationId="{FEAFE29E-B392-1A66-53D1-CDADA451C241}"/>
          </ac:cxnSpMkLst>
        </pc:cxnChg>
        <pc:cxnChg chg="add mod">
          <ac:chgData name="Stefano Lauciani" userId="cd68949f-4422-4a83-8146-f63e62069e37" providerId="ADAL" clId="{53CC8687-3C19-4E78-B64B-F6FC8F15B277}" dt="2022-09-05T12:25:43.559" v="1046" actId="692"/>
          <ac:cxnSpMkLst>
            <pc:docMk/>
            <pc:sldMk cId="1099312648" sldId="330"/>
            <ac:cxnSpMk id="57" creationId="{0706E2D1-A15D-DEA5-5A7D-4799BBA1C624}"/>
          </ac:cxnSpMkLst>
        </pc:cxnChg>
        <pc:cxnChg chg="add mod">
          <ac:chgData name="Stefano Lauciani" userId="cd68949f-4422-4a83-8146-f63e62069e37" providerId="ADAL" clId="{53CC8687-3C19-4E78-B64B-F6FC8F15B277}" dt="2022-09-05T12:26:41.742" v="1072" actId="14100"/>
          <ac:cxnSpMkLst>
            <pc:docMk/>
            <pc:sldMk cId="1099312648" sldId="330"/>
            <ac:cxnSpMk id="62" creationId="{AAD4D87F-BD67-5A9D-39DC-B9CF100581D2}"/>
          </ac:cxnSpMkLst>
        </pc:cxnChg>
        <pc:cxnChg chg="add mod">
          <ac:chgData name="Stefano Lauciani" userId="cd68949f-4422-4a83-8146-f63e62069e37" providerId="ADAL" clId="{53CC8687-3C19-4E78-B64B-F6FC8F15B277}" dt="2022-09-05T12:26:39.609" v="1071" actId="14100"/>
          <ac:cxnSpMkLst>
            <pc:docMk/>
            <pc:sldMk cId="1099312648" sldId="330"/>
            <ac:cxnSpMk id="1024" creationId="{7C65CB7F-6726-3C21-C326-9C6DFE0C2F64}"/>
          </ac:cxnSpMkLst>
        </pc:cxnChg>
        <pc:cxnChg chg="add mod">
          <ac:chgData name="Stefano Lauciani" userId="cd68949f-4422-4a83-8146-f63e62069e37" providerId="ADAL" clId="{53CC8687-3C19-4E78-B64B-F6FC8F15B277}" dt="2022-09-05T12:27:01.165" v="1078" actId="14100"/>
          <ac:cxnSpMkLst>
            <pc:docMk/>
            <pc:sldMk cId="1099312648" sldId="330"/>
            <ac:cxnSpMk id="1029" creationId="{9EEB2D31-6B0A-40BB-1EFE-0555FDCF2432}"/>
          </ac:cxnSpMkLst>
        </pc:cxnChg>
        <pc:cxnChg chg="add mod">
          <ac:chgData name="Stefano Lauciani" userId="cd68949f-4422-4a83-8146-f63e62069e37" providerId="ADAL" clId="{53CC8687-3C19-4E78-B64B-F6FC8F15B277}" dt="2022-09-05T12:27:01.165" v="1078" actId="14100"/>
          <ac:cxnSpMkLst>
            <pc:docMk/>
            <pc:sldMk cId="1099312648" sldId="330"/>
            <ac:cxnSpMk id="1031" creationId="{21DB5AD1-13D3-3D9A-049D-80DC922917AC}"/>
          </ac:cxnSpMkLst>
        </pc:cxnChg>
      </pc:sldChg>
      <pc:sldChg chg="addSp delSp modSp add del mod">
        <pc:chgData name="Stefano Lauciani" userId="cd68949f-4422-4a83-8146-f63e62069e37" providerId="ADAL" clId="{53CC8687-3C19-4E78-B64B-F6FC8F15B277}" dt="2022-09-05T12:04:54.118" v="599" actId="47"/>
        <pc:sldMkLst>
          <pc:docMk/>
          <pc:sldMk cId="2235018171" sldId="330"/>
        </pc:sldMkLst>
        <pc:spChg chg="del">
          <ac:chgData name="Stefano Lauciani" userId="cd68949f-4422-4a83-8146-f63e62069e37" providerId="ADAL" clId="{53CC8687-3C19-4E78-B64B-F6FC8F15B277}" dt="2022-09-05T11:48:43.713" v="492" actId="478"/>
          <ac:spMkLst>
            <pc:docMk/>
            <pc:sldMk cId="2235018171" sldId="330"/>
            <ac:spMk id="3" creationId="{D6F5032B-F828-65D2-2B42-2BA5CBA70FB5}"/>
          </ac:spMkLst>
        </pc:spChg>
        <pc:spChg chg="del">
          <ac:chgData name="Stefano Lauciani" userId="cd68949f-4422-4a83-8146-f63e62069e37" providerId="ADAL" clId="{53CC8687-3C19-4E78-B64B-F6FC8F15B277}" dt="2022-09-05T11:48:43.713" v="492" actId="478"/>
          <ac:spMkLst>
            <pc:docMk/>
            <pc:sldMk cId="2235018171" sldId="330"/>
            <ac:spMk id="4" creationId="{B4ECE02E-F482-9F5D-5652-4C889FD47B2B}"/>
          </ac:spMkLst>
        </pc:spChg>
        <pc:spChg chg="del">
          <ac:chgData name="Stefano Lauciani" userId="cd68949f-4422-4a83-8146-f63e62069e37" providerId="ADAL" clId="{53CC8687-3C19-4E78-B64B-F6FC8F15B277}" dt="2022-09-05T11:40:22.276" v="337" actId="478"/>
          <ac:spMkLst>
            <pc:docMk/>
            <pc:sldMk cId="2235018171" sldId="330"/>
            <ac:spMk id="5" creationId="{5DC3B090-679A-4C5F-2C92-DE22661E43D0}"/>
          </ac:spMkLst>
        </pc:spChg>
        <pc:spChg chg="del">
          <ac:chgData name="Stefano Lauciani" userId="cd68949f-4422-4a83-8146-f63e62069e37" providerId="ADAL" clId="{53CC8687-3C19-4E78-B64B-F6FC8F15B277}" dt="2022-09-05T11:40:20.712" v="336" actId="478"/>
          <ac:spMkLst>
            <pc:docMk/>
            <pc:sldMk cId="2235018171" sldId="330"/>
            <ac:spMk id="9" creationId="{BCC39226-381B-DFEF-31D4-58E381254473}"/>
          </ac:spMkLst>
        </pc:spChg>
        <pc:spChg chg="del mod">
          <ac:chgData name="Stefano Lauciani" userId="cd68949f-4422-4a83-8146-f63e62069e37" providerId="ADAL" clId="{53CC8687-3C19-4E78-B64B-F6FC8F15B277}" dt="2022-09-05T11:40:18.853" v="335" actId="478"/>
          <ac:spMkLst>
            <pc:docMk/>
            <pc:sldMk cId="2235018171" sldId="330"/>
            <ac:spMk id="15" creationId="{FD7D18EF-3B0C-7E33-8EF5-F4D35FBF6468}"/>
          </ac:spMkLst>
        </pc:spChg>
        <pc:spChg chg="add del mod">
          <ac:chgData name="Stefano Lauciani" userId="cd68949f-4422-4a83-8146-f63e62069e37" providerId="ADAL" clId="{53CC8687-3C19-4E78-B64B-F6FC8F15B277}" dt="2022-09-05T11:48:43.713" v="492" actId="478"/>
          <ac:spMkLst>
            <pc:docMk/>
            <pc:sldMk cId="2235018171" sldId="330"/>
            <ac:spMk id="16" creationId="{655B21D1-AD73-0685-605C-088D52A86301}"/>
          </ac:spMkLst>
        </pc:spChg>
        <pc:spChg chg="add del mod">
          <ac:chgData name="Stefano Lauciani" userId="cd68949f-4422-4a83-8146-f63e62069e37" providerId="ADAL" clId="{53CC8687-3C19-4E78-B64B-F6FC8F15B277}" dt="2022-09-05T11:48:43.713" v="492" actId="478"/>
          <ac:spMkLst>
            <pc:docMk/>
            <pc:sldMk cId="2235018171" sldId="330"/>
            <ac:spMk id="21" creationId="{F465E800-64E3-0BAF-40BB-4A3B55A17A57}"/>
          </ac:spMkLst>
        </pc:spChg>
        <pc:spChg chg="add del mod">
          <ac:chgData name="Stefano Lauciani" userId="cd68949f-4422-4a83-8146-f63e62069e37" providerId="ADAL" clId="{53CC8687-3C19-4E78-B64B-F6FC8F15B277}" dt="2022-09-05T11:48:43.713" v="492" actId="478"/>
          <ac:spMkLst>
            <pc:docMk/>
            <pc:sldMk cId="2235018171" sldId="330"/>
            <ac:spMk id="25" creationId="{72268929-6928-A1FF-9CE1-18DF73652B08}"/>
          </ac:spMkLst>
        </pc:spChg>
        <pc:spChg chg="add del mod">
          <ac:chgData name="Stefano Lauciani" userId="cd68949f-4422-4a83-8146-f63e62069e37" providerId="ADAL" clId="{53CC8687-3C19-4E78-B64B-F6FC8F15B277}" dt="2022-09-05T11:48:43.713" v="492" actId="478"/>
          <ac:spMkLst>
            <pc:docMk/>
            <pc:sldMk cId="2235018171" sldId="330"/>
            <ac:spMk id="31" creationId="{70B5967E-39C7-5BFC-B797-ED49D2F293A3}"/>
          </ac:spMkLst>
        </pc:spChg>
        <pc:spChg chg="mod">
          <ac:chgData name="Stefano Lauciani" userId="cd68949f-4422-4a83-8146-f63e62069e37" providerId="ADAL" clId="{53CC8687-3C19-4E78-B64B-F6FC8F15B277}" dt="2022-09-05T11:38:58.805" v="331" actId="20577"/>
          <ac:spMkLst>
            <pc:docMk/>
            <pc:sldMk cId="2235018171" sldId="330"/>
            <ac:spMk id="49" creationId="{9C0437E8-F3C7-49BE-85BF-948370FA1007}"/>
          </ac:spMkLst>
        </pc:spChg>
        <pc:picChg chg="add del">
          <ac:chgData name="Stefano Lauciani" userId="cd68949f-4422-4a83-8146-f63e62069e37" providerId="ADAL" clId="{53CC8687-3C19-4E78-B64B-F6FC8F15B277}" dt="2022-09-05T11:40:58.885" v="339" actId="478"/>
          <ac:picMkLst>
            <pc:docMk/>
            <pc:sldMk cId="2235018171" sldId="330"/>
            <ac:picMk id="7" creationId="{BC561F13-C34D-6399-B064-E704DA869431}"/>
          </ac:picMkLst>
        </pc:picChg>
        <pc:picChg chg="del">
          <ac:chgData name="Stefano Lauciani" userId="cd68949f-4422-4a83-8146-f63e62069e37" providerId="ADAL" clId="{53CC8687-3C19-4E78-B64B-F6FC8F15B277}" dt="2022-09-05T11:40:16.541" v="333" actId="478"/>
          <ac:picMkLst>
            <pc:docMk/>
            <pc:sldMk cId="2235018171" sldId="330"/>
            <ac:picMk id="8" creationId="{AC7DCA9D-2C17-6787-FCFD-7BC41436FC17}"/>
          </ac:picMkLst>
        </pc:picChg>
        <pc:picChg chg="add del mod">
          <ac:chgData name="Stefano Lauciani" userId="cd68949f-4422-4a83-8146-f63e62069e37" providerId="ADAL" clId="{53CC8687-3C19-4E78-B64B-F6FC8F15B277}" dt="2022-09-05T11:48:41.145" v="491" actId="478"/>
          <ac:picMkLst>
            <pc:docMk/>
            <pc:sldMk cId="2235018171" sldId="330"/>
            <ac:picMk id="12" creationId="{EC2E1D3C-79FE-37DA-3657-BA4A0AF0B5E9}"/>
          </ac:picMkLst>
        </pc:picChg>
        <pc:picChg chg="add del mod">
          <ac:chgData name="Stefano Lauciani" userId="cd68949f-4422-4a83-8146-f63e62069e37" providerId="ADAL" clId="{53CC8687-3C19-4E78-B64B-F6FC8F15B277}" dt="2022-09-05T11:48:39.444" v="488" actId="478"/>
          <ac:picMkLst>
            <pc:docMk/>
            <pc:sldMk cId="2235018171" sldId="330"/>
            <ac:picMk id="19" creationId="{996C5389-BCA1-FD26-8FAF-C0928BE2E285}"/>
          </ac:picMkLst>
        </pc:picChg>
        <pc:picChg chg="add del mod ord">
          <ac:chgData name="Stefano Lauciani" userId="cd68949f-4422-4a83-8146-f63e62069e37" providerId="ADAL" clId="{53CC8687-3C19-4E78-B64B-F6FC8F15B277}" dt="2022-09-05T11:48:40.598" v="490" actId="478"/>
          <ac:picMkLst>
            <pc:docMk/>
            <pc:sldMk cId="2235018171" sldId="330"/>
            <ac:picMk id="23" creationId="{B5CB9D97-5DAE-E7DE-3E82-33E33AD968F9}"/>
          </ac:picMkLst>
        </pc:picChg>
        <pc:picChg chg="add del mod">
          <ac:chgData name="Stefano Lauciani" userId="cd68949f-4422-4a83-8146-f63e62069e37" providerId="ADAL" clId="{53CC8687-3C19-4E78-B64B-F6FC8F15B277}" dt="2022-09-05T11:48:40.025" v="489" actId="478"/>
          <ac:picMkLst>
            <pc:docMk/>
            <pc:sldMk cId="2235018171" sldId="330"/>
            <ac:picMk id="27" creationId="{ED906463-E0AD-9C45-6C0A-09E1C5D1AB6A}"/>
          </ac:picMkLst>
        </pc:picChg>
        <pc:picChg chg="add del">
          <ac:chgData name="Stefano Lauciani" userId="cd68949f-4422-4a83-8146-f63e62069e37" providerId="ADAL" clId="{53CC8687-3C19-4E78-B64B-F6FC8F15B277}" dt="2022-09-05T11:44:03.194" v="405" actId="22"/>
          <ac:picMkLst>
            <pc:docMk/>
            <pc:sldMk cId="2235018171" sldId="330"/>
            <ac:picMk id="29" creationId="{F55540EA-9812-04A1-0C11-A1B4DFF4DB2D}"/>
          </ac:picMkLst>
        </pc:picChg>
        <pc:picChg chg="add del mod">
          <ac:chgData name="Stefano Lauciani" userId="cd68949f-4422-4a83-8146-f63e62069e37" providerId="ADAL" clId="{53CC8687-3C19-4E78-B64B-F6FC8F15B277}" dt="2022-09-05T11:49:06.891" v="497" actId="21"/>
          <ac:picMkLst>
            <pc:docMk/>
            <pc:sldMk cId="2235018171" sldId="330"/>
            <ac:picMk id="33" creationId="{68A0FB84-E7FA-61BF-B5AF-B7F0F24D2CD0}"/>
          </ac:picMkLst>
        </pc:picChg>
        <pc:picChg chg="del">
          <ac:chgData name="Stefano Lauciani" userId="cd68949f-4422-4a83-8146-f63e62069e37" providerId="ADAL" clId="{53CC8687-3C19-4E78-B64B-F6FC8F15B277}" dt="2022-09-05T11:40:15.782" v="332" actId="478"/>
          <ac:picMkLst>
            <pc:docMk/>
            <pc:sldMk cId="2235018171" sldId="330"/>
            <ac:picMk id="1030" creationId="{A4F35185-DAE4-C582-848B-8C742DD3D253}"/>
          </ac:picMkLst>
        </pc:picChg>
      </pc:sldChg>
      <pc:sldChg chg="addSp delSp modSp add mod">
        <pc:chgData name="Stefano Lauciani" userId="cd68949f-4422-4a83-8146-f63e62069e37" providerId="ADAL" clId="{53CC8687-3C19-4E78-B64B-F6FC8F15B277}" dt="2022-09-05T13:03:00.273" v="1916" actId="5793"/>
        <pc:sldMkLst>
          <pc:docMk/>
          <pc:sldMk cId="2546905976" sldId="331"/>
        </pc:sldMkLst>
        <pc:spChg chg="mod">
          <ac:chgData name="Stefano Lauciani" userId="cd68949f-4422-4a83-8146-f63e62069e37" providerId="ADAL" clId="{53CC8687-3C19-4E78-B64B-F6FC8F15B277}" dt="2022-09-05T12:30:14.718" v="1203" actId="1076"/>
          <ac:spMkLst>
            <pc:docMk/>
            <pc:sldMk cId="2546905976" sldId="331"/>
            <ac:spMk id="25" creationId="{E8718D81-13BA-BF95-CA39-3F4062FAE51D}"/>
          </ac:spMkLst>
        </pc:spChg>
        <pc:spChg chg="del">
          <ac:chgData name="Stefano Lauciani" userId="cd68949f-4422-4a83-8146-f63e62069e37" providerId="ADAL" clId="{53CC8687-3C19-4E78-B64B-F6FC8F15B277}" dt="2022-09-05T12:39:54.433" v="1446" actId="478"/>
          <ac:spMkLst>
            <pc:docMk/>
            <pc:sldMk cId="2546905976" sldId="331"/>
            <ac:spMk id="38" creationId="{008B5237-5F66-8568-AD10-BC1A4EF1973A}"/>
          </ac:spMkLst>
        </pc:spChg>
        <pc:spChg chg="del">
          <ac:chgData name="Stefano Lauciani" userId="cd68949f-4422-4a83-8146-f63e62069e37" providerId="ADAL" clId="{53CC8687-3C19-4E78-B64B-F6FC8F15B277}" dt="2022-09-05T12:39:50.296" v="1445" actId="478"/>
          <ac:spMkLst>
            <pc:docMk/>
            <pc:sldMk cId="2546905976" sldId="331"/>
            <ac:spMk id="46" creationId="{215CEE78-1B64-3582-B2F7-33A40967E815}"/>
          </ac:spMkLst>
        </pc:spChg>
        <pc:spChg chg="mod">
          <ac:chgData name="Stefano Lauciani" userId="cd68949f-4422-4a83-8146-f63e62069e37" providerId="ADAL" clId="{53CC8687-3C19-4E78-B64B-F6FC8F15B277}" dt="2022-09-05T12:28:21.371" v="1170" actId="20577"/>
          <ac:spMkLst>
            <pc:docMk/>
            <pc:sldMk cId="2546905976" sldId="331"/>
            <ac:spMk id="49" creationId="{9C0437E8-F3C7-49BE-85BF-948370FA1007}"/>
          </ac:spMkLst>
        </pc:spChg>
        <pc:spChg chg="del">
          <ac:chgData name="Stefano Lauciani" userId="cd68949f-4422-4a83-8146-f63e62069e37" providerId="ADAL" clId="{53CC8687-3C19-4E78-B64B-F6FC8F15B277}" dt="2022-09-05T12:29:24.794" v="1177" actId="478"/>
          <ac:spMkLst>
            <pc:docMk/>
            <pc:sldMk cId="2546905976" sldId="331"/>
            <ac:spMk id="50" creationId="{1AC85021-5F58-4B47-EE77-FF9E6E01CC99}"/>
          </ac:spMkLst>
        </pc:spChg>
        <pc:spChg chg="del mod">
          <ac:chgData name="Stefano Lauciani" userId="cd68949f-4422-4a83-8146-f63e62069e37" providerId="ADAL" clId="{53CC8687-3C19-4E78-B64B-F6FC8F15B277}" dt="2022-09-05T12:29:29.280" v="1180" actId="478"/>
          <ac:spMkLst>
            <pc:docMk/>
            <pc:sldMk cId="2546905976" sldId="331"/>
            <ac:spMk id="61" creationId="{45ED1A58-264F-35D8-E307-704F0C4BBFE7}"/>
          </ac:spMkLst>
        </pc:spChg>
        <pc:spChg chg="del">
          <ac:chgData name="Stefano Lauciani" userId="cd68949f-4422-4a83-8146-f63e62069e37" providerId="ADAL" clId="{53CC8687-3C19-4E78-B64B-F6FC8F15B277}" dt="2022-09-05T12:29:32.027" v="1183" actId="478"/>
          <ac:spMkLst>
            <pc:docMk/>
            <pc:sldMk cId="2546905976" sldId="331"/>
            <ac:spMk id="1028" creationId="{5EC6265E-3072-AFCA-D4C1-36054199F0A9}"/>
          </ac:spMkLst>
        </pc:spChg>
        <pc:graphicFrameChg chg="modGraphic">
          <ac:chgData name="Stefano Lauciani" userId="cd68949f-4422-4a83-8146-f63e62069e37" providerId="ADAL" clId="{53CC8687-3C19-4E78-B64B-F6FC8F15B277}" dt="2022-09-05T13:03:00.273" v="1916" actId="5793"/>
          <ac:graphicFrameMkLst>
            <pc:docMk/>
            <pc:sldMk cId="2546905976" sldId="331"/>
            <ac:graphicFrameMk id="3" creationId="{FB2A9861-1B19-BA4C-5D67-061A2F6D81F6}"/>
          </ac:graphicFrameMkLst>
        </pc:graphicFrameChg>
        <pc:picChg chg="add del mod">
          <ac:chgData name="Stefano Lauciani" userId="cd68949f-4422-4a83-8146-f63e62069e37" providerId="ADAL" clId="{53CC8687-3C19-4E78-B64B-F6FC8F15B277}" dt="2022-09-05T12:31:20.986" v="1209" actId="478"/>
          <ac:picMkLst>
            <pc:docMk/>
            <pc:sldMk cId="2546905976" sldId="331"/>
            <ac:picMk id="4" creationId="{47E1E7EF-C704-EF7F-30A5-875C078B34C2}"/>
          </ac:picMkLst>
        </pc:picChg>
        <pc:picChg chg="add mod">
          <ac:chgData name="Stefano Lauciani" userId="cd68949f-4422-4a83-8146-f63e62069e37" providerId="ADAL" clId="{53CC8687-3C19-4E78-B64B-F6FC8F15B277}" dt="2022-09-05T12:31:26.179" v="1213" actId="1076"/>
          <ac:picMkLst>
            <pc:docMk/>
            <pc:sldMk cId="2546905976" sldId="331"/>
            <ac:picMk id="6" creationId="{77545463-B98D-F81F-2156-B4EEE13D8D70}"/>
          </ac:picMkLst>
        </pc:picChg>
        <pc:picChg chg="add mod">
          <ac:chgData name="Stefano Lauciani" userId="cd68949f-4422-4a83-8146-f63e62069e37" providerId="ADAL" clId="{53CC8687-3C19-4E78-B64B-F6FC8F15B277}" dt="2022-09-05T12:35:07.957" v="1234" actId="1076"/>
          <ac:picMkLst>
            <pc:docMk/>
            <pc:sldMk cId="2546905976" sldId="331"/>
            <ac:picMk id="8" creationId="{75DEBF6A-4EB0-06EB-55C7-48C126C4A8E4}"/>
          </ac:picMkLst>
        </pc:picChg>
        <pc:picChg chg="add mod">
          <ac:chgData name="Stefano Lauciani" userId="cd68949f-4422-4a83-8146-f63e62069e37" providerId="ADAL" clId="{53CC8687-3C19-4E78-B64B-F6FC8F15B277}" dt="2022-09-05T12:35:00.528" v="1232" actId="1076"/>
          <ac:picMkLst>
            <pc:docMk/>
            <pc:sldMk cId="2546905976" sldId="331"/>
            <ac:picMk id="11" creationId="{23221E56-8BDE-1557-40B1-38601C0E1A5C}"/>
          </ac:picMkLst>
        </pc:picChg>
        <pc:picChg chg="del">
          <ac:chgData name="Stefano Lauciani" userId="cd68949f-4422-4a83-8146-f63e62069e37" providerId="ADAL" clId="{53CC8687-3C19-4E78-B64B-F6FC8F15B277}" dt="2022-09-05T12:29:21.285" v="1172" actId="478"/>
          <ac:picMkLst>
            <pc:docMk/>
            <pc:sldMk cId="2546905976" sldId="331"/>
            <ac:picMk id="12" creationId="{2A95F0F2-33D1-5D93-E10F-BCB0EA9DF852}"/>
          </ac:picMkLst>
        </pc:picChg>
        <pc:picChg chg="del">
          <ac:chgData name="Stefano Lauciani" userId="cd68949f-4422-4a83-8146-f63e62069e37" providerId="ADAL" clId="{53CC8687-3C19-4E78-B64B-F6FC8F15B277}" dt="2022-09-05T12:29:20.570" v="1171" actId="478"/>
          <ac:picMkLst>
            <pc:docMk/>
            <pc:sldMk cId="2546905976" sldId="331"/>
            <ac:picMk id="18" creationId="{1B75AA0D-AB78-8145-2B82-C30612414D4D}"/>
          </ac:picMkLst>
        </pc:picChg>
        <pc:picChg chg="del">
          <ac:chgData name="Stefano Lauciani" userId="cd68949f-4422-4a83-8146-f63e62069e37" providerId="ADAL" clId="{53CC8687-3C19-4E78-B64B-F6FC8F15B277}" dt="2022-09-05T12:29:23.399" v="1175" actId="478"/>
          <ac:picMkLst>
            <pc:docMk/>
            <pc:sldMk cId="2546905976" sldId="331"/>
            <ac:picMk id="52" creationId="{1488BAD3-D138-0C83-DA38-F02BFC9933BD}"/>
          </ac:picMkLst>
        </pc:picChg>
        <pc:cxnChg chg="del mod">
          <ac:chgData name="Stefano Lauciani" userId="cd68949f-4422-4a83-8146-f63e62069e37" providerId="ADAL" clId="{53CC8687-3C19-4E78-B64B-F6FC8F15B277}" dt="2022-09-05T12:29:22.650" v="1174" actId="478"/>
          <ac:cxnSpMkLst>
            <pc:docMk/>
            <pc:sldMk cId="2546905976" sldId="331"/>
            <ac:cxnSpMk id="53" creationId="{FEAFE29E-B392-1A66-53D1-CDADA451C241}"/>
          </ac:cxnSpMkLst>
        </pc:cxnChg>
        <pc:cxnChg chg="del">
          <ac:chgData name="Stefano Lauciani" userId="cd68949f-4422-4a83-8146-f63e62069e37" providerId="ADAL" clId="{53CC8687-3C19-4E78-B64B-F6FC8F15B277}" dt="2022-09-05T12:29:22.165" v="1173" actId="478"/>
          <ac:cxnSpMkLst>
            <pc:docMk/>
            <pc:sldMk cId="2546905976" sldId="331"/>
            <ac:cxnSpMk id="57" creationId="{0706E2D1-A15D-DEA5-5A7D-4799BBA1C624}"/>
          </ac:cxnSpMkLst>
        </pc:cxnChg>
        <pc:cxnChg chg="del">
          <ac:chgData name="Stefano Lauciani" userId="cd68949f-4422-4a83-8146-f63e62069e37" providerId="ADAL" clId="{53CC8687-3C19-4E78-B64B-F6FC8F15B277}" dt="2022-09-05T12:29:27.130" v="1178" actId="478"/>
          <ac:cxnSpMkLst>
            <pc:docMk/>
            <pc:sldMk cId="2546905976" sldId="331"/>
            <ac:cxnSpMk id="62" creationId="{AAD4D87F-BD67-5A9D-39DC-B9CF100581D2}"/>
          </ac:cxnSpMkLst>
        </pc:cxnChg>
        <pc:cxnChg chg="del">
          <ac:chgData name="Stefano Lauciani" userId="cd68949f-4422-4a83-8146-f63e62069e37" providerId="ADAL" clId="{53CC8687-3C19-4E78-B64B-F6FC8F15B277}" dt="2022-09-05T12:29:24.639" v="1176" actId="478"/>
          <ac:cxnSpMkLst>
            <pc:docMk/>
            <pc:sldMk cId="2546905976" sldId="331"/>
            <ac:cxnSpMk id="1024" creationId="{7C65CB7F-6726-3C21-C326-9C6DFE0C2F64}"/>
          </ac:cxnSpMkLst>
        </pc:cxnChg>
        <pc:cxnChg chg="del">
          <ac:chgData name="Stefano Lauciani" userId="cd68949f-4422-4a83-8146-f63e62069e37" providerId="ADAL" clId="{53CC8687-3C19-4E78-B64B-F6FC8F15B277}" dt="2022-09-05T12:29:30.090" v="1181" actId="478"/>
          <ac:cxnSpMkLst>
            <pc:docMk/>
            <pc:sldMk cId="2546905976" sldId="331"/>
            <ac:cxnSpMk id="1029" creationId="{9EEB2D31-6B0A-40BB-1EFE-0555FDCF2432}"/>
          </ac:cxnSpMkLst>
        </pc:cxnChg>
        <pc:cxnChg chg="del">
          <ac:chgData name="Stefano Lauciani" userId="cd68949f-4422-4a83-8146-f63e62069e37" providerId="ADAL" clId="{53CC8687-3C19-4E78-B64B-F6FC8F15B277}" dt="2022-09-05T12:29:30.669" v="1182" actId="478"/>
          <ac:cxnSpMkLst>
            <pc:docMk/>
            <pc:sldMk cId="2546905976" sldId="331"/>
            <ac:cxnSpMk id="1031" creationId="{21DB5AD1-13D3-3D9A-049D-80DC922917AC}"/>
          </ac:cxnSpMkLst>
        </pc:cxnChg>
      </pc:sldChg>
      <pc:sldChg chg="add del ord">
        <pc:chgData name="Stefano Lauciani" userId="cd68949f-4422-4a83-8146-f63e62069e37" providerId="ADAL" clId="{53CC8687-3C19-4E78-B64B-F6FC8F15B277}" dt="2022-09-05T12:35:43.180" v="1238" actId="47"/>
        <pc:sldMkLst>
          <pc:docMk/>
          <pc:sldMk cId="1825109511" sldId="332"/>
        </pc:sldMkLst>
      </pc:sldChg>
      <pc:sldChg chg="addSp delSp modSp add mod">
        <pc:chgData name="Stefano Lauciani" userId="cd68949f-4422-4a83-8146-f63e62069e37" providerId="ADAL" clId="{53CC8687-3C19-4E78-B64B-F6FC8F15B277}" dt="2022-09-05T12:48:22.364" v="1875" actId="207"/>
        <pc:sldMkLst>
          <pc:docMk/>
          <pc:sldMk cId="1891713485" sldId="332"/>
        </pc:sldMkLst>
        <pc:spChg chg="add mod">
          <ac:chgData name="Stefano Lauciani" userId="cd68949f-4422-4a83-8146-f63e62069e37" providerId="ADAL" clId="{53CC8687-3C19-4E78-B64B-F6FC8F15B277}" dt="2022-09-05T12:48:22.364" v="1875" actId="207"/>
          <ac:spMkLst>
            <pc:docMk/>
            <pc:sldMk cId="1891713485" sldId="332"/>
            <ac:spMk id="18" creationId="{5D84BD60-8AA3-D607-B3CB-31DAC0D229B7}"/>
          </ac:spMkLst>
        </pc:spChg>
        <pc:spChg chg="mod">
          <ac:chgData name="Stefano Lauciani" userId="cd68949f-4422-4a83-8146-f63e62069e37" providerId="ADAL" clId="{53CC8687-3C19-4E78-B64B-F6FC8F15B277}" dt="2022-09-05T12:47:39.007" v="1869" actId="20577"/>
          <ac:spMkLst>
            <pc:docMk/>
            <pc:sldMk cId="1891713485" sldId="332"/>
            <ac:spMk id="19" creationId="{46BE0337-8651-F99A-38FC-6AD24FC472A4}"/>
          </ac:spMkLst>
        </pc:spChg>
        <pc:spChg chg="del mod">
          <ac:chgData name="Stefano Lauciani" userId="cd68949f-4422-4a83-8146-f63e62069e37" providerId="ADAL" clId="{53CC8687-3C19-4E78-B64B-F6FC8F15B277}" dt="2022-09-05T12:37:39.606" v="1259" actId="478"/>
          <ac:spMkLst>
            <pc:docMk/>
            <pc:sldMk cId="1891713485" sldId="332"/>
            <ac:spMk id="25" creationId="{E8718D81-13BA-BF95-CA39-3F4062FAE51D}"/>
          </ac:spMkLst>
        </pc:spChg>
        <pc:spChg chg="del">
          <ac:chgData name="Stefano Lauciani" userId="cd68949f-4422-4a83-8146-f63e62069e37" providerId="ADAL" clId="{53CC8687-3C19-4E78-B64B-F6FC8F15B277}" dt="2022-09-05T12:37:18.296" v="1246" actId="478"/>
          <ac:spMkLst>
            <pc:docMk/>
            <pc:sldMk cId="1891713485" sldId="332"/>
            <ac:spMk id="29" creationId="{D7F1CD19-9AED-47A5-C3E4-D70B63E9FCBF}"/>
          </ac:spMkLst>
        </pc:spChg>
        <pc:spChg chg="del">
          <ac:chgData name="Stefano Lauciani" userId="cd68949f-4422-4a83-8146-f63e62069e37" providerId="ADAL" clId="{53CC8687-3C19-4E78-B64B-F6FC8F15B277}" dt="2022-09-05T12:37:16.784" v="1245" actId="478"/>
          <ac:spMkLst>
            <pc:docMk/>
            <pc:sldMk cId="1891713485" sldId="332"/>
            <ac:spMk id="38" creationId="{008B5237-5F66-8568-AD10-BC1A4EF1973A}"/>
          </ac:spMkLst>
        </pc:spChg>
        <pc:spChg chg="del">
          <ac:chgData name="Stefano Lauciani" userId="cd68949f-4422-4a83-8146-f63e62069e37" providerId="ADAL" clId="{53CC8687-3C19-4E78-B64B-F6FC8F15B277}" dt="2022-09-05T12:37:15.553" v="1244" actId="478"/>
          <ac:spMkLst>
            <pc:docMk/>
            <pc:sldMk cId="1891713485" sldId="332"/>
            <ac:spMk id="46" creationId="{215CEE78-1B64-3582-B2F7-33A40967E815}"/>
          </ac:spMkLst>
        </pc:spChg>
        <pc:spChg chg="mod">
          <ac:chgData name="Stefano Lauciani" userId="cd68949f-4422-4a83-8146-f63e62069e37" providerId="ADAL" clId="{53CC8687-3C19-4E78-B64B-F6FC8F15B277}" dt="2022-09-05T12:37:27.856" v="1256" actId="20577"/>
          <ac:spMkLst>
            <pc:docMk/>
            <pc:sldMk cId="1891713485" sldId="332"/>
            <ac:spMk id="49" creationId="{9C0437E8-F3C7-49BE-85BF-948370FA1007}"/>
          </ac:spMkLst>
        </pc:spChg>
        <pc:graphicFrameChg chg="del">
          <ac:chgData name="Stefano Lauciani" userId="cd68949f-4422-4a83-8146-f63e62069e37" providerId="ADAL" clId="{53CC8687-3C19-4E78-B64B-F6FC8F15B277}" dt="2022-09-05T12:37:05.026" v="1240" actId="478"/>
          <ac:graphicFrameMkLst>
            <pc:docMk/>
            <pc:sldMk cId="1891713485" sldId="332"/>
            <ac:graphicFrameMk id="3" creationId="{FB2A9861-1B19-BA4C-5D67-061A2F6D81F6}"/>
          </ac:graphicFrameMkLst>
        </pc:graphicFrameChg>
        <pc:picChg chg="add del mod">
          <ac:chgData name="Stefano Lauciani" userId="cd68949f-4422-4a83-8146-f63e62069e37" providerId="ADAL" clId="{53CC8687-3C19-4E78-B64B-F6FC8F15B277}" dt="2022-09-05T12:46:51.045" v="1800" actId="478"/>
          <ac:picMkLst>
            <pc:docMk/>
            <pc:sldMk cId="1891713485" sldId="332"/>
            <ac:picMk id="5" creationId="{E14D528F-D4EF-5FCB-72FD-EB85BAF1F04E}"/>
          </ac:picMkLst>
        </pc:picChg>
        <pc:picChg chg="del">
          <ac:chgData name="Stefano Lauciani" userId="cd68949f-4422-4a83-8146-f63e62069e37" providerId="ADAL" clId="{53CC8687-3C19-4E78-B64B-F6FC8F15B277}" dt="2022-09-05T12:37:13.991" v="1243" actId="478"/>
          <ac:picMkLst>
            <pc:docMk/>
            <pc:sldMk cId="1891713485" sldId="332"/>
            <ac:picMk id="6" creationId="{77545463-B98D-F81F-2156-B4EEE13D8D70}"/>
          </ac:picMkLst>
        </pc:picChg>
        <pc:picChg chg="del">
          <ac:chgData name="Stefano Lauciani" userId="cd68949f-4422-4a83-8146-f63e62069e37" providerId="ADAL" clId="{53CC8687-3C19-4E78-B64B-F6FC8F15B277}" dt="2022-09-05T12:37:13.386" v="1242" actId="478"/>
          <ac:picMkLst>
            <pc:docMk/>
            <pc:sldMk cId="1891713485" sldId="332"/>
            <ac:picMk id="8" creationId="{75DEBF6A-4EB0-06EB-55C7-48C126C4A8E4}"/>
          </ac:picMkLst>
        </pc:picChg>
        <pc:picChg chg="add mod">
          <ac:chgData name="Stefano Lauciani" userId="cd68949f-4422-4a83-8146-f63e62069e37" providerId="ADAL" clId="{53CC8687-3C19-4E78-B64B-F6FC8F15B277}" dt="2022-09-05T12:47:09.321" v="1803" actId="14100"/>
          <ac:picMkLst>
            <pc:docMk/>
            <pc:sldMk cId="1891713485" sldId="332"/>
            <ac:picMk id="9" creationId="{AC4AF6BF-E820-C8C3-CADD-D4E8424E034B}"/>
          </ac:picMkLst>
        </pc:picChg>
        <pc:picChg chg="del">
          <ac:chgData name="Stefano Lauciani" userId="cd68949f-4422-4a83-8146-f63e62069e37" providerId="ADAL" clId="{53CC8687-3C19-4E78-B64B-F6FC8F15B277}" dt="2022-09-05T12:37:12.695" v="1241" actId="478"/>
          <ac:picMkLst>
            <pc:docMk/>
            <pc:sldMk cId="1891713485" sldId="332"/>
            <ac:picMk id="11" creationId="{23221E56-8BDE-1557-40B1-38601C0E1A5C}"/>
          </ac:picMkLst>
        </pc:picChg>
        <pc:cxnChg chg="add mod">
          <ac:chgData name="Stefano Lauciani" userId="cd68949f-4422-4a83-8146-f63e62069e37" providerId="ADAL" clId="{53CC8687-3C19-4E78-B64B-F6FC8F15B277}" dt="2022-09-05T12:47:55.011" v="1872" actId="14100"/>
          <ac:cxnSpMkLst>
            <pc:docMk/>
            <pc:sldMk cId="1891713485" sldId="332"/>
            <ac:cxnSpMk id="12" creationId="{6AD7F795-3B70-5198-9DEF-A063F6B7394D}"/>
          </ac:cxnSpMkLst>
        </pc:cxnChg>
      </pc:sldChg>
    </pc:docChg>
  </pc:docChgLst>
  <pc:docChgLst>
    <pc:chgData name="Francesco" userId="f4b06c69-b125-4814-a67d-adf8dc91bd7e" providerId="ADAL" clId="{0161092C-F134-475C-A7C9-516DCBA973BB}"/>
    <pc:docChg chg="undo custSel modSld">
      <pc:chgData name="Francesco" userId="f4b06c69-b125-4814-a67d-adf8dc91bd7e" providerId="ADAL" clId="{0161092C-F134-475C-A7C9-516DCBA973BB}" dt="2022-08-31T13:28:25.066" v="589" actId="20577"/>
      <pc:docMkLst>
        <pc:docMk/>
      </pc:docMkLst>
      <pc:sldChg chg="modSp mod">
        <pc:chgData name="Francesco" userId="f4b06c69-b125-4814-a67d-adf8dc91bd7e" providerId="ADAL" clId="{0161092C-F134-475C-A7C9-516DCBA973BB}" dt="2022-08-31T13:26:09.259" v="565" actId="1076"/>
        <pc:sldMkLst>
          <pc:docMk/>
          <pc:sldMk cId="3110927197" sldId="283"/>
        </pc:sldMkLst>
        <pc:spChg chg="mod">
          <ac:chgData name="Francesco" userId="f4b06c69-b125-4814-a67d-adf8dc91bd7e" providerId="ADAL" clId="{0161092C-F134-475C-A7C9-516DCBA973BB}" dt="2022-08-31T13:26:09.259" v="565" actId="1076"/>
          <ac:spMkLst>
            <pc:docMk/>
            <pc:sldMk cId="3110927197" sldId="283"/>
            <ac:spMk id="3" creationId="{20271FAA-5105-38B3-1350-A5E1238A1CED}"/>
          </ac:spMkLst>
        </pc:spChg>
      </pc:sldChg>
      <pc:sldChg chg="modSp mod">
        <pc:chgData name="Francesco" userId="f4b06c69-b125-4814-a67d-adf8dc91bd7e" providerId="ADAL" clId="{0161092C-F134-475C-A7C9-516DCBA973BB}" dt="2022-08-31T13:28:25.066" v="589" actId="20577"/>
        <pc:sldMkLst>
          <pc:docMk/>
          <pc:sldMk cId="4209555991" sldId="326"/>
        </pc:sldMkLst>
        <pc:spChg chg="mod">
          <ac:chgData name="Francesco" userId="f4b06c69-b125-4814-a67d-adf8dc91bd7e" providerId="ADAL" clId="{0161092C-F134-475C-A7C9-516DCBA973BB}" dt="2022-08-31T13:28:25.066" v="589" actId="20577"/>
          <ac:spMkLst>
            <pc:docMk/>
            <pc:sldMk cId="4209555991" sldId="326"/>
            <ac:spMk id="8" creationId="{60E8E594-9DB9-8C0D-B7B5-374AD10B2915}"/>
          </ac:spMkLst>
        </pc:spChg>
        <pc:spChg chg="mod">
          <ac:chgData name="Francesco" userId="f4b06c69-b125-4814-a67d-adf8dc91bd7e" providerId="ADAL" clId="{0161092C-F134-475C-A7C9-516DCBA973BB}" dt="2022-08-31T09:42:30.047" v="1" actId="20577"/>
          <ac:spMkLst>
            <pc:docMk/>
            <pc:sldMk cId="4209555991" sldId="326"/>
            <ac:spMk id="49" creationId="{9C0437E8-F3C7-49BE-85BF-948370FA1007}"/>
          </ac:spMkLst>
        </pc:spChg>
      </pc:sldChg>
      <pc:sldChg chg="addSp modSp mod">
        <pc:chgData name="Francesco" userId="f4b06c69-b125-4814-a67d-adf8dc91bd7e" providerId="ADAL" clId="{0161092C-F134-475C-A7C9-516DCBA973BB}" dt="2022-08-31T13:05:06.201" v="564" actId="20577"/>
        <pc:sldMkLst>
          <pc:docMk/>
          <pc:sldMk cId="637572437" sldId="327"/>
        </pc:sldMkLst>
        <pc:spChg chg="add mod">
          <ac:chgData name="Francesco" userId="f4b06c69-b125-4814-a67d-adf8dc91bd7e" providerId="ADAL" clId="{0161092C-F134-475C-A7C9-516DCBA973BB}" dt="2022-08-31T10:20:22.469" v="158" actId="14100"/>
          <ac:spMkLst>
            <pc:docMk/>
            <pc:sldMk cId="637572437" sldId="327"/>
            <ac:spMk id="11" creationId="{69515637-5815-C198-2E71-EEFC6680F6FB}"/>
          </ac:spMkLst>
        </pc:spChg>
        <pc:spChg chg="add mod ord">
          <ac:chgData name="Francesco" userId="f4b06c69-b125-4814-a67d-adf8dc91bd7e" providerId="ADAL" clId="{0161092C-F134-475C-A7C9-516DCBA973BB}" dt="2022-08-31T10:18:14.787" v="145" actId="164"/>
          <ac:spMkLst>
            <pc:docMk/>
            <pc:sldMk cId="637572437" sldId="327"/>
            <ac:spMk id="12" creationId="{4D2842E9-FBF0-6B94-4D25-62E5807FE75D}"/>
          </ac:spMkLst>
        </pc:spChg>
        <pc:spChg chg="mod">
          <ac:chgData name="Francesco" userId="f4b06c69-b125-4814-a67d-adf8dc91bd7e" providerId="ADAL" clId="{0161092C-F134-475C-A7C9-516DCBA973BB}" dt="2022-08-31T10:18:34.991" v="148"/>
          <ac:spMkLst>
            <pc:docMk/>
            <pc:sldMk cId="637572437" sldId="327"/>
            <ac:spMk id="18" creationId="{55A1A4D3-286B-E680-FCBC-D44627A72393}"/>
          </ac:spMkLst>
        </pc:spChg>
        <pc:spChg chg="mod">
          <ac:chgData name="Francesco" userId="f4b06c69-b125-4814-a67d-adf8dc91bd7e" providerId="ADAL" clId="{0161092C-F134-475C-A7C9-516DCBA973BB}" dt="2022-08-31T10:19:58.426" v="153" actId="404"/>
          <ac:spMkLst>
            <pc:docMk/>
            <pc:sldMk cId="637572437" sldId="327"/>
            <ac:spMk id="19" creationId="{49CA8114-FECC-6F8C-8EC9-1D1C76BDB286}"/>
          </ac:spMkLst>
        </pc:spChg>
        <pc:spChg chg="add mod">
          <ac:chgData name="Francesco" userId="f4b06c69-b125-4814-a67d-adf8dc91bd7e" providerId="ADAL" clId="{0161092C-F134-475C-A7C9-516DCBA973BB}" dt="2022-08-31T13:05:06.201" v="564" actId="20577"/>
          <ac:spMkLst>
            <pc:docMk/>
            <pc:sldMk cId="637572437" sldId="327"/>
            <ac:spMk id="20" creationId="{850BD8D3-AE89-251A-C178-2C5C9357717C}"/>
          </ac:spMkLst>
        </pc:spChg>
        <pc:spChg chg="mod">
          <ac:chgData name="Francesco" userId="f4b06c69-b125-4814-a67d-adf8dc91bd7e" providerId="ADAL" clId="{0161092C-F134-475C-A7C9-516DCBA973BB}" dt="2022-08-31T10:25:58.675" v="167" actId="20577"/>
          <ac:spMkLst>
            <pc:docMk/>
            <pc:sldMk cId="637572437" sldId="327"/>
            <ac:spMk id="49" creationId="{9C0437E8-F3C7-49BE-85BF-948370FA1007}"/>
          </ac:spMkLst>
        </pc:spChg>
        <pc:grpChg chg="add mod">
          <ac:chgData name="Francesco" userId="f4b06c69-b125-4814-a67d-adf8dc91bd7e" providerId="ADAL" clId="{0161092C-F134-475C-A7C9-516DCBA973BB}" dt="2022-08-31T10:20:59.969" v="165" actId="1076"/>
          <ac:grpSpMkLst>
            <pc:docMk/>
            <pc:sldMk cId="637572437" sldId="327"/>
            <ac:grpSpMk id="15" creationId="{61287454-3366-FC83-AB5F-F96D98E66892}"/>
          </ac:grpSpMkLst>
        </pc:grpChg>
        <pc:grpChg chg="add mod">
          <ac:chgData name="Francesco" userId="f4b06c69-b125-4814-a67d-adf8dc91bd7e" providerId="ADAL" clId="{0161092C-F134-475C-A7C9-516DCBA973BB}" dt="2022-08-31T10:20:40.140" v="162" actId="1076"/>
          <ac:grpSpMkLst>
            <pc:docMk/>
            <pc:sldMk cId="637572437" sldId="327"/>
            <ac:grpSpMk id="16" creationId="{C39DA234-13E5-5551-4347-E49A50AE3982}"/>
          </ac:grpSpMkLst>
        </pc:grpChg>
        <pc:picChg chg="mod modCrop">
          <ac:chgData name="Francesco" userId="f4b06c69-b125-4814-a67d-adf8dc91bd7e" providerId="ADAL" clId="{0161092C-F134-475C-A7C9-516DCBA973BB}" dt="2022-08-31T10:15:43.280" v="88" actId="1076"/>
          <ac:picMkLst>
            <pc:docMk/>
            <pc:sldMk cId="637572437" sldId="327"/>
            <ac:picMk id="4" creationId="{5A794D17-B271-9166-67A5-7321041C3FC4}"/>
          </ac:picMkLst>
        </pc:picChg>
        <pc:picChg chg="add mod modCrop">
          <ac:chgData name="Francesco" userId="f4b06c69-b125-4814-a67d-adf8dc91bd7e" providerId="ADAL" clId="{0161092C-F134-475C-A7C9-516DCBA973BB}" dt="2022-08-31T10:20:47.700" v="164" actId="1076"/>
          <ac:picMkLst>
            <pc:docMk/>
            <pc:sldMk cId="637572437" sldId="327"/>
            <ac:picMk id="5" creationId="{5098778C-E22E-8BF5-9ABA-7024A1813392}"/>
          </ac:picMkLst>
        </pc:picChg>
        <pc:picChg chg="add mod">
          <ac:chgData name="Francesco" userId="f4b06c69-b125-4814-a67d-adf8dc91bd7e" providerId="ADAL" clId="{0161092C-F134-475C-A7C9-516DCBA973BB}" dt="2022-08-31T10:14:43.303" v="44" actId="1076"/>
          <ac:picMkLst>
            <pc:docMk/>
            <pc:sldMk cId="637572437" sldId="327"/>
            <ac:picMk id="7" creationId="{620FBF62-678C-36B0-E70F-8B15E8824199}"/>
          </ac:picMkLst>
        </pc:picChg>
        <pc:picChg chg="add mod modCrop">
          <ac:chgData name="Francesco" userId="f4b06c69-b125-4814-a67d-adf8dc91bd7e" providerId="ADAL" clId="{0161092C-F134-475C-A7C9-516DCBA973BB}" dt="2022-08-31T10:14:38.510" v="42" actId="14100"/>
          <ac:picMkLst>
            <pc:docMk/>
            <pc:sldMk cId="637572437" sldId="327"/>
            <ac:picMk id="9" creationId="{C0E48BB1-AE4D-5B3B-6267-21532A8E26A1}"/>
          </ac:picMkLst>
        </pc:picChg>
      </pc:sldChg>
    </pc:docChg>
  </pc:docChgLst>
  <pc:docChgLst>
    <pc:chgData name="Francesco" userId="f4b06c69-b125-4814-a67d-adf8dc91bd7e" providerId="ADAL" clId="{0F2DADEC-2ED7-42BE-8FF6-E0C0AD14E04E}"/>
    <pc:docChg chg="undo redo custSel delSld modSld">
      <pc:chgData name="Francesco" userId="f4b06c69-b125-4814-a67d-adf8dc91bd7e" providerId="ADAL" clId="{0F2DADEC-2ED7-42BE-8FF6-E0C0AD14E04E}" dt="2022-10-26T10:24:01.145" v="695" actId="20577"/>
      <pc:docMkLst>
        <pc:docMk/>
      </pc:docMkLst>
      <pc:sldChg chg="addSp delSp modSp mod">
        <pc:chgData name="Francesco" userId="f4b06c69-b125-4814-a67d-adf8dc91bd7e" providerId="ADAL" clId="{0F2DADEC-2ED7-42BE-8FF6-E0C0AD14E04E}" dt="2022-10-17T09:31:44.273" v="78"/>
        <pc:sldMkLst>
          <pc:docMk/>
          <pc:sldMk cId="2231268605" sldId="280"/>
        </pc:sldMkLst>
        <pc:spChg chg="add del mod">
          <ac:chgData name="Francesco" userId="f4b06c69-b125-4814-a67d-adf8dc91bd7e" providerId="ADAL" clId="{0F2DADEC-2ED7-42BE-8FF6-E0C0AD14E04E}" dt="2022-10-17T09:31:42.118" v="76" actId="478"/>
          <ac:spMkLst>
            <pc:docMk/>
            <pc:sldMk cId="2231268605" sldId="280"/>
            <ac:spMk id="3" creationId="{EAC09316-D550-3B6B-0055-BBC102FAE3AB}"/>
          </ac:spMkLst>
        </pc:spChg>
        <pc:spChg chg="del">
          <ac:chgData name="Francesco" userId="f4b06c69-b125-4814-a67d-adf8dc91bd7e" providerId="ADAL" clId="{0F2DADEC-2ED7-42BE-8FF6-E0C0AD14E04E}" dt="2022-10-17T09:30:59.143" v="70" actId="478"/>
          <ac:spMkLst>
            <pc:docMk/>
            <pc:sldMk cId="2231268605" sldId="280"/>
            <ac:spMk id="4" creationId="{B4A674D2-DEA4-31E3-2CEC-0075EF4F3260}"/>
          </ac:spMkLst>
        </pc:spChg>
        <pc:spChg chg="add del mod">
          <ac:chgData name="Francesco" userId="f4b06c69-b125-4814-a67d-adf8dc91bd7e" providerId="ADAL" clId="{0F2DADEC-2ED7-42BE-8FF6-E0C0AD14E04E}" dt="2022-10-17T09:31:39.462" v="75" actId="478"/>
          <ac:spMkLst>
            <pc:docMk/>
            <pc:sldMk cId="2231268605" sldId="280"/>
            <ac:spMk id="5" creationId="{BDD4FADD-D31B-0197-C9E1-07BA29529415}"/>
          </ac:spMkLst>
        </pc:spChg>
        <pc:spChg chg="add mod">
          <ac:chgData name="Francesco" userId="f4b06c69-b125-4814-a67d-adf8dc91bd7e" providerId="ADAL" clId="{0F2DADEC-2ED7-42BE-8FF6-E0C0AD14E04E}" dt="2022-10-17T09:31:44.273" v="78"/>
          <ac:spMkLst>
            <pc:docMk/>
            <pc:sldMk cId="2231268605" sldId="280"/>
            <ac:spMk id="8" creationId="{6226D1EB-110B-1CC6-E167-5B9F84E295FE}"/>
          </ac:spMkLst>
        </pc:spChg>
        <pc:spChg chg="add mod">
          <ac:chgData name="Francesco" userId="f4b06c69-b125-4814-a67d-adf8dc91bd7e" providerId="ADAL" clId="{0F2DADEC-2ED7-42BE-8FF6-E0C0AD14E04E}" dt="2022-10-17T09:31:44.273" v="78"/>
          <ac:spMkLst>
            <pc:docMk/>
            <pc:sldMk cId="2231268605" sldId="280"/>
            <ac:spMk id="9" creationId="{F80AD46C-1EDA-1BA2-3C29-779DBC73CE57}"/>
          </ac:spMkLst>
        </pc:spChg>
        <pc:picChg chg="add mod">
          <ac:chgData name="Francesco" userId="f4b06c69-b125-4814-a67d-adf8dc91bd7e" providerId="ADAL" clId="{0F2DADEC-2ED7-42BE-8FF6-E0C0AD14E04E}" dt="2022-10-17T09:31:44.273" v="78"/>
          <ac:picMkLst>
            <pc:docMk/>
            <pc:sldMk cId="2231268605" sldId="280"/>
            <ac:picMk id="6" creationId="{9C279008-E665-32BD-A967-B475B079B4E7}"/>
          </ac:picMkLst>
        </pc:picChg>
        <pc:picChg chg="add mod">
          <ac:chgData name="Francesco" userId="f4b06c69-b125-4814-a67d-adf8dc91bd7e" providerId="ADAL" clId="{0F2DADEC-2ED7-42BE-8FF6-E0C0AD14E04E}" dt="2022-10-17T09:31:44.273" v="78"/>
          <ac:picMkLst>
            <pc:docMk/>
            <pc:sldMk cId="2231268605" sldId="280"/>
            <ac:picMk id="7" creationId="{CB88F679-37CB-64F7-EC15-296BEB7DD251}"/>
          </ac:picMkLst>
        </pc:picChg>
        <pc:picChg chg="del mod">
          <ac:chgData name="Francesco" userId="f4b06c69-b125-4814-a67d-adf8dc91bd7e" providerId="ADAL" clId="{0F2DADEC-2ED7-42BE-8FF6-E0C0AD14E04E}" dt="2022-10-17T09:31:43.766" v="77" actId="478"/>
          <ac:picMkLst>
            <pc:docMk/>
            <pc:sldMk cId="2231268605" sldId="280"/>
            <ac:picMk id="18" creationId="{4D18B48D-2653-8185-E671-80A4A8E3EAD3}"/>
          </ac:picMkLst>
        </pc:picChg>
      </pc:sldChg>
      <pc:sldChg chg="addSp delSp modSp mod">
        <pc:chgData name="Francesco" userId="f4b06c69-b125-4814-a67d-adf8dc91bd7e" providerId="ADAL" clId="{0F2DADEC-2ED7-42BE-8FF6-E0C0AD14E04E}" dt="2022-10-17T09:31:23.861" v="74" actId="1076"/>
        <pc:sldMkLst>
          <pc:docMk/>
          <pc:sldMk cId="3110927197" sldId="283"/>
        </pc:sldMkLst>
        <pc:spChg chg="add del mod">
          <ac:chgData name="Francesco" userId="f4b06c69-b125-4814-a67d-adf8dc91bd7e" providerId="ADAL" clId="{0F2DADEC-2ED7-42BE-8FF6-E0C0AD14E04E}" dt="2022-10-17T09:29:07.488" v="56"/>
          <ac:spMkLst>
            <pc:docMk/>
            <pc:sldMk cId="3110927197" sldId="283"/>
            <ac:spMk id="4" creationId="{C993F01A-458B-CF4C-0C42-C4842012FC79}"/>
          </ac:spMkLst>
        </pc:spChg>
        <pc:spChg chg="del">
          <ac:chgData name="Francesco" userId="f4b06c69-b125-4814-a67d-adf8dc91bd7e" providerId="ADAL" clId="{0F2DADEC-2ED7-42BE-8FF6-E0C0AD14E04E}" dt="2022-10-17T09:29:09.469" v="57" actId="478"/>
          <ac:spMkLst>
            <pc:docMk/>
            <pc:sldMk cId="3110927197" sldId="283"/>
            <ac:spMk id="5" creationId="{FBE0B5BC-FB54-55FA-12E1-E0B29D979946}"/>
          </ac:spMkLst>
        </pc:spChg>
        <pc:spChg chg="add del mod">
          <ac:chgData name="Francesco" userId="f4b06c69-b125-4814-a67d-adf8dc91bd7e" providerId="ADAL" clId="{0F2DADEC-2ED7-42BE-8FF6-E0C0AD14E04E}" dt="2022-10-17T09:29:07.488" v="56"/>
          <ac:spMkLst>
            <pc:docMk/>
            <pc:sldMk cId="3110927197" sldId="283"/>
            <ac:spMk id="6" creationId="{058F72DD-DE6A-7E9D-36A4-761BEBD06869}"/>
          </ac:spMkLst>
        </pc:spChg>
        <pc:spChg chg="add mod">
          <ac:chgData name="Francesco" userId="f4b06c69-b125-4814-a67d-adf8dc91bd7e" providerId="ADAL" clId="{0F2DADEC-2ED7-42BE-8FF6-E0C0AD14E04E}" dt="2022-10-17T09:29:10.074" v="58"/>
          <ac:spMkLst>
            <pc:docMk/>
            <pc:sldMk cId="3110927197" sldId="283"/>
            <ac:spMk id="7" creationId="{027CE377-23CE-0074-A129-EE9BCB56CDC6}"/>
          </ac:spMkLst>
        </pc:spChg>
        <pc:spChg chg="add mod">
          <ac:chgData name="Francesco" userId="f4b06c69-b125-4814-a67d-adf8dc91bd7e" providerId="ADAL" clId="{0F2DADEC-2ED7-42BE-8FF6-E0C0AD14E04E}" dt="2022-10-17T09:29:10.074" v="58"/>
          <ac:spMkLst>
            <pc:docMk/>
            <pc:sldMk cId="3110927197" sldId="283"/>
            <ac:spMk id="8" creationId="{9DCECDD7-B402-7D0B-7199-9B19C4A57E17}"/>
          </ac:spMkLst>
        </pc:spChg>
        <pc:picChg chg="mod">
          <ac:chgData name="Francesco" userId="f4b06c69-b125-4814-a67d-adf8dc91bd7e" providerId="ADAL" clId="{0F2DADEC-2ED7-42BE-8FF6-E0C0AD14E04E}" dt="2022-10-17T09:31:21.266" v="73" actId="1076"/>
          <ac:picMkLst>
            <pc:docMk/>
            <pc:sldMk cId="3110927197" sldId="283"/>
            <ac:picMk id="14" creationId="{F1A22F1C-EDDA-4E9F-919B-67715B6A2B41}"/>
          </ac:picMkLst>
        </pc:picChg>
        <pc:picChg chg="mod">
          <ac:chgData name="Francesco" userId="f4b06c69-b125-4814-a67d-adf8dc91bd7e" providerId="ADAL" clId="{0F2DADEC-2ED7-42BE-8FF6-E0C0AD14E04E}" dt="2022-10-17T09:31:23.861" v="74" actId="1076"/>
          <ac:picMkLst>
            <pc:docMk/>
            <pc:sldMk cId="3110927197" sldId="283"/>
            <ac:picMk id="17" creationId="{B0E04706-7174-46D3-AF9A-00DC7EBFFA67}"/>
          </ac:picMkLst>
        </pc:picChg>
      </pc:sldChg>
      <pc:sldChg chg="modSp mod">
        <pc:chgData name="Francesco" userId="f4b06c69-b125-4814-a67d-adf8dc91bd7e" providerId="ADAL" clId="{0F2DADEC-2ED7-42BE-8FF6-E0C0AD14E04E}" dt="2022-10-25T12:51:31.672" v="127" actId="20577"/>
        <pc:sldMkLst>
          <pc:docMk/>
          <pc:sldMk cId="3097175895" sldId="285"/>
        </pc:sldMkLst>
        <pc:spChg chg="mod">
          <ac:chgData name="Francesco" userId="f4b06c69-b125-4814-a67d-adf8dc91bd7e" providerId="ADAL" clId="{0F2DADEC-2ED7-42BE-8FF6-E0C0AD14E04E}" dt="2022-10-25T12:51:31.672" v="127" actId="20577"/>
          <ac:spMkLst>
            <pc:docMk/>
            <pc:sldMk cId="3097175895" sldId="285"/>
            <ac:spMk id="83" creationId="{EA665A04-AB07-EA94-B16C-D759EE002B46}"/>
          </ac:spMkLst>
        </pc:spChg>
      </pc:sldChg>
      <pc:sldChg chg="addSp modSp mod">
        <pc:chgData name="Francesco" userId="f4b06c69-b125-4814-a67d-adf8dc91bd7e" providerId="ADAL" clId="{0F2DADEC-2ED7-42BE-8FF6-E0C0AD14E04E}" dt="2022-10-17T09:30:44.072" v="69" actId="2711"/>
        <pc:sldMkLst>
          <pc:docMk/>
          <pc:sldMk cId="3660757301" sldId="289"/>
        </pc:sldMkLst>
        <pc:spChg chg="mod">
          <ac:chgData name="Francesco" userId="f4b06c69-b125-4814-a67d-adf8dc91bd7e" providerId="ADAL" clId="{0F2DADEC-2ED7-42BE-8FF6-E0C0AD14E04E}" dt="2022-10-17T09:18:21.847" v="10" actId="1076"/>
          <ac:spMkLst>
            <pc:docMk/>
            <pc:sldMk cId="3660757301" sldId="289"/>
            <ac:spMk id="2" creationId="{B75C5EC8-F6BE-4EDD-8A1F-E7C4E339CEBA}"/>
          </ac:spMkLst>
        </pc:spChg>
        <pc:spChg chg="add mod">
          <ac:chgData name="Francesco" userId="f4b06c69-b125-4814-a67d-adf8dc91bd7e" providerId="ADAL" clId="{0F2DADEC-2ED7-42BE-8FF6-E0C0AD14E04E}" dt="2022-10-17T09:28:53.191" v="52" actId="1076"/>
          <ac:spMkLst>
            <pc:docMk/>
            <pc:sldMk cId="3660757301" sldId="289"/>
            <ac:spMk id="3" creationId="{97C83240-0D40-A487-EE05-D16D71B2E88A}"/>
          </ac:spMkLst>
        </pc:spChg>
        <pc:spChg chg="mod">
          <ac:chgData name="Francesco" userId="f4b06c69-b125-4814-a67d-adf8dc91bd7e" providerId="ADAL" clId="{0F2DADEC-2ED7-42BE-8FF6-E0C0AD14E04E}" dt="2022-10-17T09:30:44.072" v="69" actId="2711"/>
          <ac:spMkLst>
            <pc:docMk/>
            <pc:sldMk cId="3660757301" sldId="289"/>
            <ac:spMk id="13" creationId="{01305270-6C47-4C0D-89C7-82B919DE8B1E}"/>
          </ac:spMkLst>
        </pc:spChg>
      </pc:sldChg>
      <pc:sldChg chg="addSp delSp modSp mod">
        <pc:chgData name="Francesco" userId="f4b06c69-b125-4814-a67d-adf8dc91bd7e" providerId="ADAL" clId="{0F2DADEC-2ED7-42BE-8FF6-E0C0AD14E04E}" dt="2022-10-17T09:29:35.499" v="62" actId="1076"/>
        <pc:sldMkLst>
          <pc:docMk/>
          <pc:sldMk cId="2300865899" sldId="291"/>
        </pc:sldMkLst>
        <pc:spChg chg="add mod">
          <ac:chgData name="Francesco" userId="f4b06c69-b125-4814-a67d-adf8dc91bd7e" providerId="ADAL" clId="{0F2DADEC-2ED7-42BE-8FF6-E0C0AD14E04E}" dt="2022-10-17T09:29:23.262" v="60"/>
          <ac:spMkLst>
            <pc:docMk/>
            <pc:sldMk cId="2300865899" sldId="291"/>
            <ac:spMk id="2" creationId="{C35B8593-0F82-DC8B-BA43-355C9BB8A00F}"/>
          </ac:spMkLst>
        </pc:spChg>
        <pc:spChg chg="add mod">
          <ac:chgData name="Francesco" userId="f4b06c69-b125-4814-a67d-adf8dc91bd7e" providerId="ADAL" clId="{0F2DADEC-2ED7-42BE-8FF6-E0C0AD14E04E}" dt="2022-10-17T09:29:23.262" v="60"/>
          <ac:spMkLst>
            <pc:docMk/>
            <pc:sldMk cId="2300865899" sldId="291"/>
            <ac:spMk id="3" creationId="{1DCBEC33-CD58-3FBD-7227-F8AC95ADB0D4}"/>
          </ac:spMkLst>
        </pc:spChg>
        <pc:spChg chg="mod">
          <ac:chgData name="Francesco" userId="f4b06c69-b125-4814-a67d-adf8dc91bd7e" providerId="ADAL" clId="{0F2DADEC-2ED7-42BE-8FF6-E0C0AD14E04E}" dt="2022-10-17T09:29:35.499" v="62" actId="1076"/>
          <ac:spMkLst>
            <pc:docMk/>
            <pc:sldMk cId="2300865899" sldId="291"/>
            <ac:spMk id="9" creationId="{88A7F84E-79FE-449B-BF2C-3A819BED9E35}"/>
          </ac:spMkLst>
        </pc:spChg>
        <pc:spChg chg="del">
          <ac:chgData name="Francesco" userId="f4b06c69-b125-4814-a67d-adf8dc91bd7e" providerId="ADAL" clId="{0F2DADEC-2ED7-42BE-8FF6-E0C0AD14E04E}" dt="2022-10-17T09:29:22.879" v="59" actId="478"/>
          <ac:spMkLst>
            <pc:docMk/>
            <pc:sldMk cId="2300865899" sldId="291"/>
            <ac:spMk id="10" creationId="{D497722C-2CA5-43DE-B506-D1190A6DD4D5}"/>
          </ac:spMkLst>
        </pc:spChg>
      </pc:sldChg>
      <pc:sldChg chg="addSp delSp modSp mod">
        <pc:chgData name="Francesco" userId="f4b06c69-b125-4814-a67d-adf8dc91bd7e" providerId="ADAL" clId="{0F2DADEC-2ED7-42BE-8FF6-E0C0AD14E04E}" dt="2022-10-17T09:31:54.848" v="83"/>
        <pc:sldMkLst>
          <pc:docMk/>
          <pc:sldMk cId="1794152004" sldId="320"/>
        </pc:sldMkLst>
        <pc:spChg chg="del mod">
          <ac:chgData name="Francesco" userId="f4b06c69-b125-4814-a67d-adf8dc91bd7e" providerId="ADAL" clId="{0F2DADEC-2ED7-42BE-8FF6-E0C0AD14E04E}" dt="2022-10-17T09:31:50.845" v="80" actId="478"/>
          <ac:spMkLst>
            <pc:docMk/>
            <pc:sldMk cId="1794152004" sldId="320"/>
            <ac:spMk id="4" creationId="{B7342049-B690-58B8-1611-9361123EC727}"/>
          </ac:spMkLst>
        </pc:spChg>
        <pc:spChg chg="add mod">
          <ac:chgData name="Francesco" userId="f4b06c69-b125-4814-a67d-adf8dc91bd7e" providerId="ADAL" clId="{0F2DADEC-2ED7-42BE-8FF6-E0C0AD14E04E}" dt="2022-10-17T09:31:54.848" v="83"/>
          <ac:spMkLst>
            <pc:docMk/>
            <pc:sldMk cId="1794152004" sldId="320"/>
            <ac:spMk id="10" creationId="{5D753AD4-6E74-6EEA-F271-4970C5406539}"/>
          </ac:spMkLst>
        </pc:spChg>
        <pc:spChg chg="add mod">
          <ac:chgData name="Francesco" userId="f4b06c69-b125-4814-a67d-adf8dc91bd7e" providerId="ADAL" clId="{0F2DADEC-2ED7-42BE-8FF6-E0C0AD14E04E}" dt="2022-10-17T09:31:54.848" v="83"/>
          <ac:spMkLst>
            <pc:docMk/>
            <pc:sldMk cId="1794152004" sldId="320"/>
            <ac:spMk id="12" creationId="{5C8A3DB2-4234-79E0-F695-F6F25B7B549C}"/>
          </ac:spMkLst>
        </pc:spChg>
        <pc:picChg chg="add mod">
          <ac:chgData name="Francesco" userId="f4b06c69-b125-4814-a67d-adf8dc91bd7e" providerId="ADAL" clId="{0F2DADEC-2ED7-42BE-8FF6-E0C0AD14E04E}" dt="2022-10-17T09:31:54.848" v="83"/>
          <ac:picMkLst>
            <pc:docMk/>
            <pc:sldMk cId="1794152004" sldId="320"/>
            <ac:picMk id="3" creationId="{F1A77C1B-0CC9-8B06-E24B-7F138D52686A}"/>
          </ac:picMkLst>
        </pc:picChg>
        <pc:picChg chg="add mod">
          <ac:chgData name="Francesco" userId="f4b06c69-b125-4814-a67d-adf8dc91bd7e" providerId="ADAL" clId="{0F2DADEC-2ED7-42BE-8FF6-E0C0AD14E04E}" dt="2022-10-17T09:31:54.848" v="83"/>
          <ac:picMkLst>
            <pc:docMk/>
            <pc:sldMk cId="1794152004" sldId="320"/>
            <ac:picMk id="6" creationId="{93006913-064E-BAC8-3AB2-4DD1E546EE8C}"/>
          </ac:picMkLst>
        </pc:picChg>
        <pc:picChg chg="del">
          <ac:chgData name="Francesco" userId="f4b06c69-b125-4814-a67d-adf8dc91bd7e" providerId="ADAL" clId="{0F2DADEC-2ED7-42BE-8FF6-E0C0AD14E04E}" dt="2022-10-17T09:31:52.770" v="81" actId="478"/>
          <ac:picMkLst>
            <pc:docMk/>
            <pc:sldMk cId="1794152004" sldId="320"/>
            <ac:picMk id="11" creationId="{675CD60B-FE2C-4967-BB2A-B66F59ACB7BE}"/>
          </ac:picMkLst>
        </pc:picChg>
        <pc:picChg chg="del">
          <ac:chgData name="Francesco" userId="f4b06c69-b125-4814-a67d-adf8dc91bd7e" providerId="ADAL" clId="{0F2DADEC-2ED7-42BE-8FF6-E0C0AD14E04E}" dt="2022-10-17T09:31:54.470" v="82" actId="478"/>
          <ac:picMkLst>
            <pc:docMk/>
            <pc:sldMk cId="1794152004" sldId="320"/>
            <ac:picMk id="14" creationId="{F1A22F1C-EDDA-4E9F-919B-67715B6A2B41}"/>
          </ac:picMkLst>
        </pc:picChg>
      </pc:sldChg>
      <pc:sldChg chg="modSp mod">
        <pc:chgData name="Francesco" userId="f4b06c69-b125-4814-a67d-adf8dc91bd7e" providerId="ADAL" clId="{0F2DADEC-2ED7-42BE-8FF6-E0C0AD14E04E}" dt="2022-10-26T09:51:30.612" v="141" actId="1036"/>
        <pc:sldMkLst>
          <pc:docMk/>
          <pc:sldMk cId="4018901915" sldId="323"/>
        </pc:sldMkLst>
        <pc:spChg chg="mod">
          <ac:chgData name="Francesco" userId="f4b06c69-b125-4814-a67d-adf8dc91bd7e" providerId="ADAL" clId="{0F2DADEC-2ED7-42BE-8FF6-E0C0AD14E04E}" dt="2022-10-26T09:51:30.612" v="141" actId="1036"/>
          <ac:spMkLst>
            <pc:docMk/>
            <pc:sldMk cId="4018901915" sldId="323"/>
            <ac:spMk id="16" creationId="{8E167FD2-00AC-E19B-3007-C2044220239A}"/>
          </ac:spMkLst>
        </pc:spChg>
        <pc:spChg chg="mod">
          <ac:chgData name="Francesco" userId="f4b06c69-b125-4814-a67d-adf8dc91bd7e" providerId="ADAL" clId="{0F2DADEC-2ED7-42BE-8FF6-E0C0AD14E04E}" dt="2022-10-26T09:51:19.688" v="137" actId="20577"/>
          <ac:spMkLst>
            <pc:docMk/>
            <pc:sldMk cId="4018901915" sldId="323"/>
            <ac:spMk id="49" creationId="{9C0437E8-F3C7-49BE-85BF-948370FA1007}"/>
          </ac:spMkLst>
        </pc:spChg>
      </pc:sldChg>
      <pc:sldChg chg="del">
        <pc:chgData name="Francesco" userId="f4b06c69-b125-4814-a67d-adf8dc91bd7e" providerId="ADAL" clId="{0F2DADEC-2ED7-42BE-8FF6-E0C0AD14E04E}" dt="2022-10-17T09:30:23.962" v="67" actId="47"/>
        <pc:sldMkLst>
          <pc:docMk/>
          <pc:sldMk cId="1645952745" sldId="324"/>
        </pc:sldMkLst>
      </pc:sldChg>
      <pc:sldChg chg="modSp mod">
        <pc:chgData name="Francesco" userId="f4b06c69-b125-4814-a67d-adf8dc91bd7e" providerId="ADAL" clId="{0F2DADEC-2ED7-42BE-8FF6-E0C0AD14E04E}" dt="2022-10-26T10:11:28.220" v="212" actId="5793"/>
        <pc:sldMkLst>
          <pc:docMk/>
          <pc:sldMk cId="3322540196" sldId="325"/>
        </pc:sldMkLst>
        <pc:spChg chg="mod">
          <ac:chgData name="Francesco" userId="f4b06c69-b125-4814-a67d-adf8dc91bd7e" providerId="ADAL" clId="{0F2DADEC-2ED7-42BE-8FF6-E0C0AD14E04E}" dt="2022-10-26T10:11:28.220" v="212" actId="5793"/>
          <ac:spMkLst>
            <pc:docMk/>
            <pc:sldMk cId="3322540196" sldId="325"/>
            <ac:spMk id="8" creationId="{60E8E594-9DB9-8C0D-B7B5-374AD10B2915}"/>
          </ac:spMkLst>
        </pc:spChg>
        <pc:graphicFrameChg chg="mod">
          <ac:chgData name="Francesco" userId="f4b06c69-b125-4814-a67d-adf8dc91bd7e" providerId="ADAL" clId="{0F2DADEC-2ED7-42BE-8FF6-E0C0AD14E04E}" dt="2022-10-26T10:08:52.648" v="195" actId="1076"/>
          <ac:graphicFrameMkLst>
            <pc:docMk/>
            <pc:sldMk cId="3322540196" sldId="325"/>
            <ac:graphicFrameMk id="11" creationId="{59636BA8-0BA6-3A9D-CEB1-2D236218C89F}"/>
          </ac:graphicFrameMkLst>
        </pc:graphicFrameChg>
      </pc:sldChg>
      <pc:sldChg chg="addSp delSp modSp mod">
        <pc:chgData name="Francesco" userId="f4b06c69-b125-4814-a67d-adf8dc91bd7e" providerId="ADAL" clId="{0F2DADEC-2ED7-42BE-8FF6-E0C0AD14E04E}" dt="2022-10-17T09:32:02.914" v="87"/>
        <pc:sldMkLst>
          <pc:docMk/>
          <pc:sldMk cId="4131138683" sldId="325"/>
        </pc:sldMkLst>
        <pc:spChg chg="del">
          <ac:chgData name="Francesco" userId="f4b06c69-b125-4814-a67d-adf8dc91bd7e" providerId="ADAL" clId="{0F2DADEC-2ED7-42BE-8FF6-E0C0AD14E04E}" dt="2022-10-17T09:31:58.903" v="84" actId="478"/>
          <ac:spMkLst>
            <pc:docMk/>
            <pc:sldMk cId="4131138683" sldId="325"/>
            <ac:spMk id="8" creationId="{83B87F04-CAF6-02B7-3F4A-7DC6B6381385}"/>
          </ac:spMkLst>
        </pc:spChg>
        <pc:spChg chg="add mod">
          <ac:chgData name="Francesco" userId="f4b06c69-b125-4814-a67d-adf8dc91bd7e" providerId="ADAL" clId="{0F2DADEC-2ED7-42BE-8FF6-E0C0AD14E04E}" dt="2022-10-17T09:32:02.914" v="87"/>
          <ac:spMkLst>
            <pc:docMk/>
            <pc:sldMk cId="4131138683" sldId="325"/>
            <ac:spMk id="11" creationId="{2E77C404-233C-3DB8-00A0-5D20C6F2E04C}"/>
          </ac:spMkLst>
        </pc:spChg>
        <pc:spChg chg="add mod">
          <ac:chgData name="Francesco" userId="f4b06c69-b125-4814-a67d-adf8dc91bd7e" providerId="ADAL" clId="{0F2DADEC-2ED7-42BE-8FF6-E0C0AD14E04E}" dt="2022-10-17T09:32:02.914" v="87"/>
          <ac:spMkLst>
            <pc:docMk/>
            <pc:sldMk cId="4131138683" sldId="325"/>
            <ac:spMk id="12" creationId="{987180DD-7F53-84C9-48FA-1D3CD003B944}"/>
          </ac:spMkLst>
        </pc:spChg>
        <pc:picChg chg="add mod">
          <ac:chgData name="Francesco" userId="f4b06c69-b125-4814-a67d-adf8dc91bd7e" providerId="ADAL" clId="{0F2DADEC-2ED7-42BE-8FF6-E0C0AD14E04E}" dt="2022-10-17T09:32:02.914" v="87"/>
          <ac:picMkLst>
            <pc:docMk/>
            <pc:sldMk cId="4131138683" sldId="325"/>
            <ac:picMk id="5" creationId="{7616EDA1-C0D9-7BB5-D92E-B31EFC5E26B2}"/>
          </ac:picMkLst>
        </pc:picChg>
        <pc:picChg chg="add mod">
          <ac:chgData name="Francesco" userId="f4b06c69-b125-4814-a67d-adf8dc91bd7e" providerId="ADAL" clId="{0F2DADEC-2ED7-42BE-8FF6-E0C0AD14E04E}" dt="2022-10-17T09:32:02.914" v="87"/>
          <ac:picMkLst>
            <pc:docMk/>
            <pc:sldMk cId="4131138683" sldId="325"/>
            <ac:picMk id="10" creationId="{F45B958D-F99D-F2C7-409C-D2A845AB4948}"/>
          </ac:picMkLst>
        </pc:picChg>
        <pc:picChg chg="del">
          <ac:chgData name="Francesco" userId="f4b06c69-b125-4814-a67d-adf8dc91bd7e" providerId="ADAL" clId="{0F2DADEC-2ED7-42BE-8FF6-E0C0AD14E04E}" dt="2022-10-17T09:32:02.493" v="86" actId="478"/>
          <ac:picMkLst>
            <pc:docMk/>
            <pc:sldMk cId="4131138683" sldId="325"/>
            <ac:picMk id="14" creationId="{F1A22F1C-EDDA-4E9F-919B-67715B6A2B41}"/>
          </ac:picMkLst>
        </pc:picChg>
        <pc:picChg chg="del">
          <ac:chgData name="Francesco" userId="f4b06c69-b125-4814-a67d-adf8dc91bd7e" providerId="ADAL" clId="{0F2DADEC-2ED7-42BE-8FF6-E0C0AD14E04E}" dt="2022-10-17T09:32:00.646" v="85" actId="478"/>
          <ac:picMkLst>
            <pc:docMk/>
            <pc:sldMk cId="4131138683" sldId="325"/>
            <ac:picMk id="17" creationId="{B0E04706-7174-46D3-AF9A-00DC7EBFFA67}"/>
          </ac:picMkLst>
        </pc:picChg>
      </pc:sldChg>
      <pc:sldChg chg="addSp delSp modSp mod">
        <pc:chgData name="Francesco" userId="f4b06c69-b125-4814-a67d-adf8dc91bd7e" providerId="ADAL" clId="{0F2DADEC-2ED7-42BE-8FF6-E0C0AD14E04E}" dt="2022-10-17T09:32:14.069" v="91" actId="478"/>
        <pc:sldMkLst>
          <pc:docMk/>
          <pc:sldMk cId="611459877" sldId="326"/>
        </pc:sldMkLst>
        <pc:spChg chg="del">
          <ac:chgData name="Francesco" userId="f4b06c69-b125-4814-a67d-adf8dc91bd7e" providerId="ADAL" clId="{0F2DADEC-2ED7-42BE-8FF6-E0C0AD14E04E}" dt="2022-10-17T09:32:06.422" v="88" actId="478"/>
          <ac:spMkLst>
            <pc:docMk/>
            <pc:sldMk cId="611459877" sldId="326"/>
            <ac:spMk id="6" creationId="{B7C5152B-B96E-5A4A-8F66-928BE7F325D4}"/>
          </ac:spMkLst>
        </pc:spChg>
        <pc:spChg chg="add mod">
          <ac:chgData name="Francesco" userId="f4b06c69-b125-4814-a67d-adf8dc91bd7e" providerId="ADAL" clId="{0F2DADEC-2ED7-42BE-8FF6-E0C0AD14E04E}" dt="2022-10-17T09:32:06.748" v="89"/>
          <ac:spMkLst>
            <pc:docMk/>
            <pc:sldMk cId="611459877" sldId="326"/>
            <ac:spMk id="8" creationId="{2DFEC1D9-8864-D35A-835A-ED88CE6A9920}"/>
          </ac:spMkLst>
        </pc:spChg>
        <pc:spChg chg="add mod">
          <ac:chgData name="Francesco" userId="f4b06c69-b125-4814-a67d-adf8dc91bd7e" providerId="ADAL" clId="{0F2DADEC-2ED7-42BE-8FF6-E0C0AD14E04E}" dt="2022-10-17T09:32:06.748" v="89"/>
          <ac:spMkLst>
            <pc:docMk/>
            <pc:sldMk cId="611459877" sldId="326"/>
            <ac:spMk id="9" creationId="{51411FE8-BFF5-119D-3D56-F157C7040C04}"/>
          </ac:spMkLst>
        </pc:spChg>
        <pc:picChg chg="add mod">
          <ac:chgData name="Francesco" userId="f4b06c69-b125-4814-a67d-adf8dc91bd7e" providerId="ADAL" clId="{0F2DADEC-2ED7-42BE-8FF6-E0C0AD14E04E}" dt="2022-10-17T09:32:06.748" v="89"/>
          <ac:picMkLst>
            <pc:docMk/>
            <pc:sldMk cId="611459877" sldId="326"/>
            <ac:picMk id="4" creationId="{530EE612-A0FE-4802-C12A-B6EA0D942031}"/>
          </ac:picMkLst>
        </pc:picChg>
        <pc:picChg chg="add mod">
          <ac:chgData name="Francesco" userId="f4b06c69-b125-4814-a67d-adf8dc91bd7e" providerId="ADAL" clId="{0F2DADEC-2ED7-42BE-8FF6-E0C0AD14E04E}" dt="2022-10-17T09:32:06.748" v="89"/>
          <ac:picMkLst>
            <pc:docMk/>
            <pc:sldMk cId="611459877" sldId="326"/>
            <ac:picMk id="7" creationId="{30B2EE76-3CFE-7381-A84F-1BF804C0FC34}"/>
          </ac:picMkLst>
        </pc:picChg>
        <pc:picChg chg="del">
          <ac:chgData name="Francesco" userId="f4b06c69-b125-4814-a67d-adf8dc91bd7e" providerId="ADAL" clId="{0F2DADEC-2ED7-42BE-8FF6-E0C0AD14E04E}" dt="2022-10-17T09:32:14.069" v="91" actId="478"/>
          <ac:picMkLst>
            <pc:docMk/>
            <pc:sldMk cId="611459877" sldId="326"/>
            <ac:picMk id="14" creationId="{F1A22F1C-EDDA-4E9F-919B-67715B6A2B41}"/>
          </ac:picMkLst>
        </pc:picChg>
        <pc:picChg chg="del">
          <ac:chgData name="Francesco" userId="f4b06c69-b125-4814-a67d-adf8dc91bd7e" providerId="ADAL" clId="{0F2DADEC-2ED7-42BE-8FF6-E0C0AD14E04E}" dt="2022-10-17T09:32:10.026" v="90" actId="478"/>
          <ac:picMkLst>
            <pc:docMk/>
            <pc:sldMk cId="611459877" sldId="326"/>
            <ac:picMk id="17" creationId="{B0E04706-7174-46D3-AF9A-00DC7EBFFA67}"/>
          </ac:picMkLst>
        </pc:picChg>
      </pc:sldChg>
      <pc:sldChg chg="addSp delSp modSp mod">
        <pc:chgData name="Francesco" userId="f4b06c69-b125-4814-a67d-adf8dc91bd7e" providerId="ADAL" clId="{0F2DADEC-2ED7-42BE-8FF6-E0C0AD14E04E}" dt="2022-10-17T09:32:47.156" v="97"/>
        <pc:sldMkLst>
          <pc:docMk/>
          <pc:sldMk cId="1915174116" sldId="328"/>
        </pc:sldMkLst>
        <pc:spChg chg="add del mod">
          <ac:chgData name="Francesco" userId="f4b06c69-b125-4814-a67d-adf8dc91bd7e" providerId="ADAL" clId="{0F2DADEC-2ED7-42BE-8FF6-E0C0AD14E04E}" dt="2022-10-17T09:32:44.566" v="93" actId="478"/>
          <ac:spMkLst>
            <pc:docMk/>
            <pc:sldMk cId="1915174116" sldId="328"/>
            <ac:spMk id="3" creationId="{F908E3CD-A845-965B-F301-EDD465D4F15A}"/>
          </ac:spMkLst>
        </pc:spChg>
        <pc:spChg chg="del">
          <ac:chgData name="Francesco" userId="f4b06c69-b125-4814-a67d-adf8dc91bd7e" providerId="ADAL" clId="{0F2DADEC-2ED7-42BE-8FF6-E0C0AD14E04E}" dt="2022-10-17T09:29:55.334" v="65" actId="478"/>
          <ac:spMkLst>
            <pc:docMk/>
            <pc:sldMk cId="1915174116" sldId="328"/>
            <ac:spMk id="4" creationId="{9C909283-46AC-C570-4D10-D936B2CCAA8A}"/>
          </ac:spMkLst>
        </pc:spChg>
        <pc:spChg chg="add del mod">
          <ac:chgData name="Francesco" userId="f4b06c69-b125-4814-a67d-adf8dc91bd7e" providerId="ADAL" clId="{0F2DADEC-2ED7-42BE-8FF6-E0C0AD14E04E}" dt="2022-10-17T09:32:43.271" v="92" actId="478"/>
          <ac:spMkLst>
            <pc:docMk/>
            <pc:sldMk cId="1915174116" sldId="328"/>
            <ac:spMk id="5" creationId="{681E3634-5CE7-B5E9-222D-A6D95465DC8D}"/>
          </ac:spMkLst>
        </pc:spChg>
        <pc:spChg chg="add mod">
          <ac:chgData name="Francesco" userId="f4b06c69-b125-4814-a67d-adf8dc91bd7e" providerId="ADAL" clId="{0F2DADEC-2ED7-42BE-8FF6-E0C0AD14E04E}" dt="2022-10-17T09:32:47.156" v="97"/>
          <ac:spMkLst>
            <pc:docMk/>
            <pc:sldMk cId="1915174116" sldId="328"/>
            <ac:spMk id="8" creationId="{B3631E39-314F-2604-A6AD-F81262BA47F1}"/>
          </ac:spMkLst>
        </pc:spChg>
        <pc:spChg chg="add mod">
          <ac:chgData name="Francesco" userId="f4b06c69-b125-4814-a67d-adf8dc91bd7e" providerId="ADAL" clId="{0F2DADEC-2ED7-42BE-8FF6-E0C0AD14E04E}" dt="2022-10-17T09:32:47.156" v="97"/>
          <ac:spMkLst>
            <pc:docMk/>
            <pc:sldMk cId="1915174116" sldId="328"/>
            <ac:spMk id="10" creationId="{1FD3CEE4-28F9-B11F-9496-A46DDF022D0D}"/>
          </ac:spMkLst>
        </pc:spChg>
        <pc:picChg chg="add mod">
          <ac:chgData name="Francesco" userId="f4b06c69-b125-4814-a67d-adf8dc91bd7e" providerId="ADAL" clId="{0F2DADEC-2ED7-42BE-8FF6-E0C0AD14E04E}" dt="2022-10-17T09:32:47.156" v="97"/>
          <ac:picMkLst>
            <pc:docMk/>
            <pc:sldMk cId="1915174116" sldId="328"/>
            <ac:picMk id="6" creationId="{E6E37C8E-6477-D5C5-38F7-CD0A484E6808}"/>
          </ac:picMkLst>
        </pc:picChg>
        <pc:picChg chg="add mod">
          <ac:chgData name="Francesco" userId="f4b06c69-b125-4814-a67d-adf8dc91bd7e" providerId="ADAL" clId="{0F2DADEC-2ED7-42BE-8FF6-E0C0AD14E04E}" dt="2022-10-17T09:32:47.156" v="97"/>
          <ac:picMkLst>
            <pc:docMk/>
            <pc:sldMk cId="1915174116" sldId="328"/>
            <ac:picMk id="7" creationId="{6B6DF9A6-618E-7C3A-EB26-2EC782D3A498}"/>
          </ac:picMkLst>
        </pc:picChg>
        <pc:picChg chg="del mod">
          <ac:chgData name="Francesco" userId="f4b06c69-b125-4814-a67d-adf8dc91bd7e" providerId="ADAL" clId="{0F2DADEC-2ED7-42BE-8FF6-E0C0AD14E04E}" dt="2022-10-17T09:32:46.150" v="96" actId="478"/>
          <ac:picMkLst>
            <pc:docMk/>
            <pc:sldMk cId="1915174116" sldId="328"/>
            <ac:picMk id="14" creationId="{F1A22F1C-EDDA-4E9F-919B-67715B6A2B41}"/>
          </ac:picMkLst>
        </pc:picChg>
        <pc:picChg chg="del">
          <ac:chgData name="Francesco" userId="f4b06c69-b125-4814-a67d-adf8dc91bd7e" providerId="ADAL" clId="{0F2DADEC-2ED7-42BE-8FF6-E0C0AD14E04E}" dt="2022-10-17T09:32:45.654" v="94" actId="478"/>
          <ac:picMkLst>
            <pc:docMk/>
            <pc:sldMk cId="1915174116" sldId="328"/>
            <ac:picMk id="17" creationId="{B0E04706-7174-46D3-AF9A-00DC7EBFFA67}"/>
          </ac:picMkLst>
        </pc:picChg>
      </pc:sldChg>
      <pc:sldChg chg="del">
        <pc:chgData name="Francesco" userId="f4b06c69-b125-4814-a67d-adf8dc91bd7e" providerId="ADAL" clId="{0F2DADEC-2ED7-42BE-8FF6-E0C0AD14E04E}" dt="2022-10-17T09:29:41.577" v="64" actId="47"/>
        <pc:sldMkLst>
          <pc:docMk/>
          <pc:sldMk cId="1609017417" sldId="329"/>
        </pc:sldMkLst>
      </pc:sldChg>
      <pc:sldChg chg="del">
        <pc:chgData name="Francesco" userId="f4b06c69-b125-4814-a67d-adf8dc91bd7e" providerId="ADAL" clId="{0F2DADEC-2ED7-42BE-8FF6-E0C0AD14E04E}" dt="2022-10-17T09:29:39.052" v="63" actId="47"/>
        <pc:sldMkLst>
          <pc:docMk/>
          <pc:sldMk cId="965824492" sldId="330"/>
        </pc:sldMkLst>
      </pc:sldChg>
      <pc:sldChg chg="addSp modSp mod">
        <pc:chgData name="Francesco" userId="f4b06c69-b125-4814-a67d-adf8dc91bd7e" providerId="ADAL" clId="{0F2DADEC-2ED7-42BE-8FF6-E0C0AD14E04E}" dt="2022-10-26T10:14:05.514" v="246" actId="20577"/>
        <pc:sldMkLst>
          <pc:docMk/>
          <pc:sldMk cId="1099312648" sldId="330"/>
        </pc:sldMkLst>
        <pc:spChg chg="add mod">
          <ac:chgData name="Francesco" userId="f4b06c69-b125-4814-a67d-adf8dc91bd7e" providerId="ADAL" clId="{0F2DADEC-2ED7-42BE-8FF6-E0C0AD14E04E}" dt="2022-10-26T10:14:05.514" v="246" actId="20577"/>
          <ac:spMkLst>
            <pc:docMk/>
            <pc:sldMk cId="1099312648" sldId="330"/>
            <ac:spMk id="8" creationId="{FA5884E0-30EC-20DA-EC05-2FDAF335BABF}"/>
          </ac:spMkLst>
        </pc:spChg>
        <pc:spChg chg="mod">
          <ac:chgData name="Francesco" userId="f4b06c69-b125-4814-a67d-adf8dc91bd7e" providerId="ADAL" clId="{0F2DADEC-2ED7-42BE-8FF6-E0C0AD14E04E}" dt="2022-10-26T10:12:51.403" v="213" actId="20577"/>
          <ac:spMkLst>
            <pc:docMk/>
            <pc:sldMk cId="1099312648" sldId="330"/>
            <ac:spMk id="9" creationId="{CEF7B6E1-3BE8-4ED3-0292-BB4C7444E7FB}"/>
          </ac:spMkLst>
        </pc:spChg>
        <pc:spChg chg="mod">
          <ac:chgData name="Francesco" userId="f4b06c69-b125-4814-a67d-adf8dc91bd7e" providerId="ADAL" clId="{0F2DADEC-2ED7-42BE-8FF6-E0C0AD14E04E}" dt="2022-10-26T10:12:56.936" v="215" actId="14100"/>
          <ac:spMkLst>
            <pc:docMk/>
            <pc:sldMk cId="1099312648" sldId="330"/>
            <ac:spMk id="19" creationId="{46BE0337-8651-F99A-38FC-6AD24FC472A4}"/>
          </ac:spMkLst>
        </pc:spChg>
      </pc:sldChg>
      <pc:sldChg chg="modSp mod">
        <pc:chgData name="Francesco" userId="f4b06c69-b125-4814-a67d-adf8dc91bd7e" providerId="ADAL" clId="{0F2DADEC-2ED7-42BE-8FF6-E0C0AD14E04E}" dt="2022-10-26T10:04:40.456" v="190" actId="20577"/>
        <pc:sldMkLst>
          <pc:docMk/>
          <pc:sldMk cId="3248825162" sldId="332"/>
        </pc:sldMkLst>
        <pc:spChg chg="mod">
          <ac:chgData name="Francesco" userId="f4b06c69-b125-4814-a67d-adf8dc91bd7e" providerId="ADAL" clId="{0F2DADEC-2ED7-42BE-8FF6-E0C0AD14E04E}" dt="2022-10-26T10:04:11.785" v="187" actId="20577"/>
          <ac:spMkLst>
            <pc:docMk/>
            <pc:sldMk cId="3248825162" sldId="332"/>
            <ac:spMk id="3" creationId="{BAF8FE5C-8B3F-91EC-9FF5-AD4BF0131808}"/>
          </ac:spMkLst>
        </pc:spChg>
        <pc:spChg chg="mod">
          <ac:chgData name="Francesco" userId="f4b06c69-b125-4814-a67d-adf8dc91bd7e" providerId="ADAL" clId="{0F2DADEC-2ED7-42BE-8FF6-E0C0AD14E04E}" dt="2022-10-26T10:04:40.456" v="190" actId="20577"/>
          <ac:spMkLst>
            <pc:docMk/>
            <pc:sldMk cId="3248825162" sldId="332"/>
            <ac:spMk id="49" creationId="{9C0437E8-F3C7-49BE-85BF-948370FA1007}"/>
          </ac:spMkLst>
        </pc:spChg>
      </pc:sldChg>
      <pc:sldChg chg="modSp mod">
        <pc:chgData name="Francesco" userId="f4b06c69-b125-4814-a67d-adf8dc91bd7e" providerId="ADAL" clId="{0F2DADEC-2ED7-42BE-8FF6-E0C0AD14E04E}" dt="2022-10-26T10:00:15.373" v="143" actId="14734"/>
        <pc:sldMkLst>
          <pc:docMk/>
          <pc:sldMk cId="827357627" sldId="335"/>
        </pc:sldMkLst>
        <pc:graphicFrameChg chg="modGraphic">
          <ac:chgData name="Francesco" userId="f4b06c69-b125-4814-a67d-adf8dc91bd7e" providerId="ADAL" clId="{0F2DADEC-2ED7-42BE-8FF6-E0C0AD14E04E}" dt="2022-10-26T10:00:15.373" v="143" actId="14734"/>
          <ac:graphicFrameMkLst>
            <pc:docMk/>
            <pc:sldMk cId="827357627" sldId="335"/>
            <ac:graphicFrameMk id="15" creationId="{2D39D41F-C544-E8DB-4B62-5BE256989478}"/>
          </ac:graphicFrameMkLst>
        </pc:graphicFrameChg>
      </pc:sldChg>
      <pc:sldChg chg="modSp mod">
        <pc:chgData name="Francesco" userId="f4b06c69-b125-4814-a67d-adf8dc91bd7e" providerId="ADAL" clId="{0F2DADEC-2ED7-42BE-8FF6-E0C0AD14E04E}" dt="2022-10-26T10:04:57.369" v="194" actId="20577"/>
        <pc:sldMkLst>
          <pc:docMk/>
          <pc:sldMk cId="1808261828" sldId="338"/>
        </pc:sldMkLst>
        <pc:spChg chg="mod">
          <ac:chgData name="Francesco" userId="f4b06c69-b125-4814-a67d-adf8dc91bd7e" providerId="ADAL" clId="{0F2DADEC-2ED7-42BE-8FF6-E0C0AD14E04E}" dt="2022-10-26T10:04:57.369" v="194" actId="20577"/>
          <ac:spMkLst>
            <pc:docMk/>
            <pc:sldMk cId="1808261828" sldId="338"/>
            <ac:spMk id="19" creationId="{FDA96BD9-8740-6171-01B1-CC5FA15B2DD5}"/>
          </ac:spMkLst>
        </pc:spChg>
      </pc:sldChg>
      <pc:sldChg chg="modSp mod">
        <pc:chgData name="Francesco" userId="f4b06c69-b125-4814-a67d-adf8dc91bd7e" providerId="ADAL" clId="{0F2DADEC-2ED7-42BE-8FF6-E0C0AD14E04E}" dt="2022-10-25T16:49:59.642" v="135" actId="403"/>
        <pc:sldMkLst>
          <pc:docMk/>
          <pc:sldMk cId="1931967939" sldId="340"/>
        </pc:sldMkLst>
        <pc:spChg chg="mod">
          <ac:chgData name="Francesco" userId="f4b06c69-b125-4814-a67d-adf8dc91bd7e" providerId="ADAL" clId="{0F2DADEC-2ED7-42BE-8FF6-E0C0AD14E04E}" dt="2022-10-25T16:49:59.642" v="135" actId="403"/>
          <ac:spMkLst>
            <pc:docMk/>
            <pc:sldMk cId="1931967939" sldId="340"/>
            <ac:spMk id="11" creationId="{3714E5F1-A2D1-8CE4-864C-B6B797EEA9A9}"/>
          </ac:spMkLst>
        </pc:spChg>
        <pc:picChg chg="mod">
          <ac:chgData name="Francesco" userId="f4b06c69-b125-4814-a67d-adf8dc91bd7e" providerId="ADAL" clId="{0F2DADEC-2ED7-42BE-8FF6-E0C0AD14E04E}" dt="2022-10-25T16:49:58.159" v="132" actId="1076"/>
          <ac:picMkLst>
            <pc:docMk/>
            <pc:sldMk cId="1931967939" sldId="340"/>
            <ac:picMk id="14" creationId="{3A7815B5-BA33-9BE3-CC29-B3889A7EBAD2}"/>
          </ac:picMkLst>
        </pc:picChg>
      </pc:sldChg>
      <pc:sldChg chg="modSp mod">
        <pc:chgData name="Francesco" userId="f4b06c69-b125-4814-a67d-adf8dc91bd7e" providerId="ADAL" clId="{0F2DADEC-2ED7-42BE-8FF6-E0C0AD14E04E}" dt="2022-10-26T10:17:31.763" v="317" actId="313"/>
        <pc:sldMkLst>
          <pc:docMk/>
          <pc:sldMk cId="3163681491" sldId="342"/>
        </pc:sldMkLst>
        <pc:spChg chg="mod">
          <ac:chgData name="Francesco" userId="f4b06c69-b125-4814-a67d-adf8dc91bd7e" providerId="ADAL" clId="{0F2DADEC-2ED7-42BE-8FF6-E0C0AD14E04E}" dt="2022-10-26T10:17:31.763" v="317" actId="313"/>
          <ac:spMkLst>
            <pc:docMk/>
            <pc:sldMk cId="3163681491" sldId="342"/>
            <ac:spMk id="5" creationId="{086B4A73-BC79-678A-E2A2-55F59BDD7F8C}"/>
          </ac:spMkLst>
        </pc:spChg>
        <pc:graphicFrameChg chg="mod modGraphic">
          <ac:chgData name="Francesco" userId="f4b06c69-b125-4814-a67d-adf8dc91bd7e" providerId="ADAL" clId="{0F2DADEC-2ED7-42BE-8FF6-E0C0AD14E04E}" dt="2022-10-26T10:16:08.708" v="250" actId="1076"/>
          <ac:graphicFrameMkLst>
            <pc:docMk/>
            <pc:sldMk cId="3163681491" sldId="342"/>
            <ac:graphicFrameMk id="8" creationId="{9487CB7A-1893-39CD-6DE8-0BA4D2A978CD}"/>
          </ac:graphicFrameMkLst>
        </pc:graphicFrameChg>
      </pc:sldChg>
      <pc:sldChg chg="modSp mod">
        <pc:chgData name="Francesco" userId="f4b06c69-b125-4814-a67d-adf8dc91bd7e" providerId="ADAL" clId="{0F2DADEC-2ED7-42BE-8FF6-E0C0AD14E04E}" dt="2022-10-26T10:24:01.145" v="695" actId="20577"/>
        <pc:sldMkLst>
          <pc:docMk/>
          <pc:sldMk cId="1271989052" sldId="343"/>
        </pc:sldMkLst>
        <pc:spChg chg="mod">
          <ac:chgData name="Francesco" userId="f4b06c69-b125-4814-a67d-adf8dc91bd7e" providerId="ADAL" clId="{0F2DADEC-2ED7-42BE-8FF6-E0C0AD14E04E}" dt="2022-10-26T10:24:01.145" v="695" actId="20577"/>
          <ac:spMkLst>
            <pc:docMk/>
            <pc:sldMk cId="1271989052" sldId="343"/>
            <ac:spMk id="10" creationId="{713B0CAC-B89F-F874-BC4D-340E3C5E4D51}"/>
          </ac:spMkLst>
        </pc:spChg>
      </pc:sldChg>
    </pc:docChg>
  </pc:docChgLst>
  <pc:docChgLst>
    <pc:chgData name="Francesco Fransesini" userId="f4b06c69-b125-4814-a67d-adf8dc91bd7e" providerId="ADAL" clId="{145AABF2-0B47-47FC-9B98-187987AE4895}"/>
    <pc:docChg chg="undo custSel addSld delSld modSld">
      <pc:chgData name="Francesco Fransesini" userId="f4b06c69-b125-4814-a67d-adf8dc91bd7e" providerId="ADAL" clId="{145AABF2-0B47-47FC-9B98-187987AE4895}" dt="2021-12-02T17:25:17.632" v="3731" actId="20577"/>
      <pc:docMkLst>
        <pc:docMk/>
      </pc:docMkLst>
      <pc:sldChg chg="del">
        <pc:chgData name="Francesco Fransesini" userId="f4b06c69-b125-4814-a67d-adf8dc91bd7e" providerId="ADAL" clId="{145AABF2-0B47-47FC-9B98-187987AE4895}" dt="2021-11-28T15:41:32.378" v="2493" actId="47"/>
        <pc:sldMkLst>
          <pc:docMk/>
          <pc:sldMk cId="344444313" sldId="279"/>
        </pc:sldMkLst>
      </pc:sldChg>
      <pc:sldChg chg="modSp mod">
        <pc:chgData name="Francesco Fransesini" userId="f4b06c69-b125-4814-a67d-adf8dc91bd7e" providerId="ADAL" clId="{145AABF2-0B47-47FC-9B98-187987AE4895}" dt="2021-12-02T17:25:17.632" v="3731" actId="20577"/>
        <pc:sldMkLst>
          <pc:docMk/>
          <pc:sldMk cId="3110927197" sldId="283"/>
        </pc:sldMkLst>
        <pc:spChg chg="mod">
          <ac:chgData name="Francesco Fransesini" userId="f4b06c69-b125-4814-a67d-adf8dc91bd7e" providerId="ADAL" clId="{145AABF2-0B47-47FC-9B98-187987AE4895}" dt="2021-12-02T17:25:17.632" v="3731" actId="20577"/>
          <ac:spMkLst>
            <pc:docMk/>
            <pc:sldMk cId="3110927197" sldId="283"/>
            <ac:spMk id="48" creationId="{EA777D94-B97F-4FEC-8873-BB959D9332F5}"/>
          </ac:spMkLst>
        </pc:spChg>
        <pc:spChg chg="mod">
          <ac:chgData name="Francesco Fransesini" userId="f4b06c69-b125-4814-a67d-adf8dc91bd7e" providerId="ADAL" clId="{145AABF2-0B47-47FC-9B98-187987AE4895}" dt="2021-11-26T09:31:15.133" v="1677" actId="1076"/>
          <ac:spMkLst>
            <pc:docMk/>
            <pc:sldMk cId="3110927197" sldId="283"/>
            <ac:spMk id="49" creationId="{9C0437E8-F3C7-49BE-85BF-948370FA1007}"/>
          </ac:spMkLst>
        </pc:spChg>
      </pc:sldChg>
      <pc:sldChg chg="addSp delSp modSp mod modAnim">
        <pc:chgData name="Francesco Fransesini" userId="f4b06c69-b125-4814-a67d-adf8dc91bd7e" providerId="ADAL" clId="{145AABF2-0B47-47FC-9B98-187987AE4895}" dt="2021-11-29T10:19:01.524" v="3339"/>
        <pc:sldMkLst>
          <pc:docMk/>
          <pc:sldMk cId="2981217424" sldId="286"/>
        </pc:sldMkLst>
        <pc:spChg chg="del mod">
          <ac:chgData name="Francesco Fransesini" userId="f4b06c69-b125-4814-a67d-adf8dc91bd7e" providerId="ADAL" clId="{145AABF2-0B47-47FC-9B98-187987AE4895}" dt="2021-11-29T09:26:50.520" v="3083" actId="478"/>
          <ac:spMkLst>
            <pc:docMk/>
            <pc:sldMk cId="2981217424" sldId="286"/>
            <ac:spMk id="2" creationId="{E2805501-A3F8-4B6C-AF8D-DE993157D659}"/>
          </ac:spMkLst>
        </pc:spChg>
        <pc:spChg chg="del mod">
          <ac:chgData name="Francesco Fransesini" userId="f4b06c69-b125-4814-a67d-adf8dc91bd7e" providerId="ADAL" clId="{145AABF2-0B47-47FC-9B98-187987AE4895}" dt="2021-11-26T09:22:56.956" v="1468" actId="478"/>
          <ac:spMkLst>
            <pc:docMk/>
            <pc:sldMk cId="2981217424" sldId="286"/>
            <ac:spMk id="4" creationId="{5BDF4D77-BD1B-4DFF-87AD-D89043EAC4B1}"/>
          </ac:spMkLst>
        </pc:spChg>
        <pc:spChg chg="add mod">
          <ac:chgData name="Francesco Fransesini" userId="f4b06c69-b125-4814-a67d-adf8dc91bd7e" providerId="ADAL" clId="{145AABF2-0B47-47FC-9B98-187987AE4895}" dt="2021-11-29T09:46:26.848" v="3202" actId="1076"/>
          <ac:spMkLst>
            <pc:docMk/>
            <pc:sldMk cId="2981217424" sldId="286"/>
            <ac:spMk id="4" creationId="{E67184D4-4780-4674-91DC-74F373F7C8EB}"/>
          </ac:spMkLst>
        </pc:spChg>
        <pc:spChg chg="add del mod">
          <ac:chgData name="Francesco Fransesini" userId="f4b06c69-b125-4814-a67d-adf8dc91bd7e" providerId="ADAL" clId="{145AABF2-0B47-47FC-9B98-187987AE4895}" dt="2021-11-29T09:26:54.160" v="3084" actId="478"/>
          <ac:spMkLst>
            <pc:docMk/>
            <pc:sldMk cId="2981217424" sldId="286"/>
            <ac:spMk id="5" creationId="{A60CC384-3B58-48A8-AA21-505B600F3D25}"/>
          </ac:spMkLst>
        </pc:spChg>
        <pc:spChg chg="add del">
          <ac:chgData name="Francesco Fransesini" userId="f4b06c69-b125-4814-a67d-adf8dc91bd7e" providerId="ADAL" clId="{145AABF2-0B47-47FC-9B98-187987AE4895}" dt="2021-11-29T09:34:17.932" v="3125" actId="478"/>
          <ac:spMkLst>
            <pc:docMk/>
            <pc:sldMk cId="2981217424" sldId="286"/>
            <ac:spMk id="6" creationId="{4758EAA4-D424-4C3E-97CE-7F552D087A6D}"/>
          </ac:spMkLst>
        </pc:spChg>
        <pc:spChg chg="add mod">
          <ac:chgData name="Francesco Fransesini" userId="f4b06c69-b125-4814-a67d-adf8dc91bd7e" providerId="ADAL" clId="{145AABF2-0B47-47FC-9B98-187987AE4895}" dt="2021-11-29T09:36:02.030" v="3131" actId="208"/>
          <ac:spMkLst>
            <pc:docMk/>
            <pc:sldMk cId="2981217424" sldId="286"/>
            <ac:spMk id="7" creationId="{D681786B-AD0F-4B4E-A76C-087E91DE8992}"/>
          </ac:spMkLst>
        </pc:spChg>
        <pc:spChg chg="add mod">
          <ac:chgData name="Francesco Fransesini" userId="f4b06c69-b125-4814-a67d-adf8dc91bd7e" providerId="ADAL" clId="{145AABF2-0B47-47FC-9B98-187987AE4895}" dt="2021-11-29T10:05:09.711" v="3245" actId="207"/>
          <ac:spMkLst>
            <pc:docMk/>
            <pc:sldMk cId="2981217424" sldId="286"/>
            <ac:spMk id="8" creationId="{DBA7EF84-958C-4340-A1A5-0482678AF699}"/>
          </ac:spMkLst>
        </pc:spChg>
        <pc:spChg chg="add mod">
          <ac:chgData name="Francesco Fransesini" userId="f4b06c69-b125-4814-a67d-adf8dc91bd7e" providerId="ADAL" clId="{145AABF2-0B47-47FC-9B98-187987AE4895}" dt="2021-11-29T09:39:22.045" v="3151" actId="208"/>
          <ac:spMkLst>
            <pc:docMk/>
            <pc:sldMk cId="2981217424" sldId="286"/>
            <ac:spMk id="13" creationId="{7A57756E-55A8-47CC-8130-02B8B2C01A96}"/>
          </ac:spMkLst>
        </pc:spChg>
        <pc:spChg chg="add mod">
          <ac:chgData name="Francesco Fransesini" userId="f4b06c69-b125-4814-a67d-adf8dc91bd7e" providerId="ADAL" clId="{145AABF2-0B47-47FC-9B98-187987AE4895}" dt="2021-11-29T09:37:50.738" v="3142" actId="208"/>
          <ac:spMkLst>
            <pc:docMk/>
            <pc:sldMk cId="2981217424" sldId="286"/>
            <ac:spMk id="15" creationId="{9755889A-DB38-47BC-8E97-95786E26FFD8}"/>
          </ac:spMkLst>
        </pc:spChg>
        <pc:spChg chg="add mod">
          <ac:chgData name="Francesco Fransesini" userId="f4b06c69-b125-4814-a67d-adf8dc91bd7e" providerId="ADAL" clId="{145AABF2-0B47-47FC-9B98-187987AE4895}" dt="2021-11-29T09:37:56.166" v="3143" actId="208"/>
          <ac:spMkLst>
            <pc:docMk/>
            <pc:sldMk cId="2981217424" sldId="286"/>
            <ac:spMk id="16" creationId="{D183368A-4B92-42EE-8D83-D85064BEF755}"/>
          </ac:spMkLst>
        </pc:spChg>
        <pc:spChg chg="add del mod">
          <ac:chgData name="Francesco Fransesini" userId="f4b06c69-b125-4814-a67d-adf8dc91bd7e" providerId="ADAL" clId="{145AABF2-0B47-47FC-9B98-187987AE4895}" dt="2021-11-29T09:40:29.958" v="3154" actId="478"/>
          <ac:spMkLst>
            <pc:docMk/>
            <pc:sldMk cId="2981217424" sldId="286"/>
            <ac:spMk id="17" creationId="{AF4FECC1-7D79-49F7-85D0-572584F022D9}"/>
          </ac:spMkLst>
        </pc:spChg>
        <pc:spChg chg="add mod">
          <ac:chgData name="Francesco Fransesini" userId="f4b06c69-b125-4814-a67d-adf8dc91bd7e" providerId="ADAL" clId="{145AABF2-0B47-47FC-9B98-187987AE4895}" dt="2021-11-29T09:41:47.746" v="3168" actId="208"/>
          <ac:spMkLst>
            <pc:docMk/>
            <pc:sldMk cId="2981217424" sldId="286"/>
            <ac:spMk id="18" creationId="{24EDB8AF-9295-47F0-BBE8-EE4E1F9AA367}"/>
          </ac:spMkLst>
        </pc:spChg>
        <pc:spChg chg="add mod">
          <ac:chgData name="Francesco Fransesini" userId="f4b06c69-b125-4814-a67d-adf8dc91bd7e" providerId="ADAL" clId="{145AABF2-0B47-47FC-9B98-187987AE4895}" dt="2021-11-29T10:11:21.052" v="3301" actId="207"/>
          <ac:spMkLst>
            <pc:docMk/>
            <pc:sldMk cId="2981217424" sldId="286"/>
            <ac:spMk id="19" creationId="{9070545D-B7F9-42CF-8665-599A1C873674}"/>
          </ac:spMkLst>
        </pc:spChg>
        <pc:spChg chg="add mod">
          <ac:chgData name="Francesco Fransesini" userId="f4b06c69-b125-4814-a67d-adf8dc91bd7e" providerId="ADAL" clId="{145AABF2-0B47-47FC-9B98-187987AE4895}" dt="2021-11-29T09:44:11.546" v="3181" actId="1076"/>
          <ac:spMkLst>
            <pc:docMk/>
            <pc:sldMk cId="2981217424" sldId="286"/>
            <ac:spMk id="20" creationId="{8168419E-24EF-49C3-8A68-EDE285954E9C}"/>
          </ac:spMkLst>
        </pc:spChg>
        <pc:spChg chg="add mod">
          <ac:chgData name="Francesco Fransesini" userId="f4b06c69-b125-4814-a67d-adf8dc91bd7e" providerId="ADAL" clId="{145AABF2-0B47-47FC-9B98-187987AE4895}" dt="2021-11-29T09:47:45.607" v="3225" actId="122"/>
          <ac:spMkLst>
            <pc:docMk/>
            <pc:sldMk cId="2981217424" sldId="286"/>
            <ac:spMk id="21" creationId="{C5EB7BBD-9C57-45A2-A25C-8FE499E7FF12}"/>
          </ac:spMkLst>
        </pc:spChg>
        <pc:spChg chg="add mod">
          <ac:chgData name="Francesco Fransesini" userId="f4b06c69-b125-4814-a67d-adf8dc91bd7e" providerId="ADAL" clId="{145AABF2-0B47-47FC-9B98-187987AE4895}" dt="2021-11-29T10:10:09.629" v="3295" actId="1076"/>
          <ac:spMkLst>
            <pc:docMk/>
            <pc:sldMk cId="2981217424" sldId="286"/>
            <ac:spMk id="27" creationId="{CD977C8A-2B0F-450E-8220-63C6D1F75EBA}"/>
          </ac:spMkLst>
        </pc:spChg>
        <pc:spChg chg="add mod">
          <ac:chgData name="Francesco Fransesini" userId="f4b06c69-b125-4814-a67d-adf8dc91bd7e" providerId="ADAL" clId="{145AABF2-0B47-47FC-9B98-187987AE4895}" dt="2021-11-29T10:09:02.886" v="3292" actId="1076"/>
          <ac:spMkLst>
            <pc:docMk/>
            <pc:sldMk cId="2981217424" sldId="286"/>
            <ac:spMk id="33" creationId="{4F11B2B8-1A23-44F6-B14A-ABA5CC130D8D}"/>
          </ac:spMkLst>
        </pc:spChg>
        <pc:picChg chg="add mod">
          <ac:chgData name="Francesco Fransesini" userId="f4b06c69-b125-4814-a67d-adf8dc91bd7e" providerId="ADAL" clId="{145AABF2-0B47-47FC-9B98-187987AE4895}" dt="2021-11-29T10:08:03.453" v="3279" actId="1076"/>
          <ac:picMkLst>
            <pc:docMk/>
            <pc:sldMk cId="2981217424" sldId="286"/>
            <ac:picMk id="9" creationId="{0AD9A516-FB5D-4F5A-A263-68F9FED69FA8}"/>
          </ac:picMkLst>
        </pc:picChg>
        <pc:cxnChg chg="add mod">
          <ac:chgData name="Francesco Fransesini" userId="f4b06c69-b125-4814-a67d-adf8dc91bd7e" providerId="ADAL" clId="{145AABF2-0B47-47FC-9B98-187987AE4895}" dt="2021-11-29T10:09:48.962" v="3294" actId="14100"/>
          <ac:cxnSpMkLst>
            <pc:docMk/>
            <pc:sldMk cId="2981217424" sldId="286"/>
            <ac:cxnSpMk id="23" creationId="{36E42DB4-64D8-473E-945F-77FDB1D939A1}"/>
          </ac:cxnSpMkLst>
        </pc:cxnChg>
        <pc:cxnChg chg="add mod">
          <ac:chgData name="Francesco Fransesini" userId="f4b06c69-b125-4814-a67d-adf8dc91bd7e" providerId="ADAL" clId="{145AABF2-0B47-47FC-9B98-187987AE4895}" dt="2021-11-29T10:09:39.133" v="3293" actId="14100"/>
          <ac:cxnSpMkLst>
            <pc:docMk/>
            <pc:sldMk cId="2981217424" sldId="286"/>
            <ac:cxnSpMk id="24" creationId="{7E636C37-9FF5-4732-980F-ACD2F95CE833}"/>
          </ac:cxnSpMkLst>
        </pc:cxnChg>
        <pc:cxnChg chg="add">
          <ac:chgData name="Francesco Fransesini" userId="f4b06c69-b125-4814-a67d-adf8dc91bd7e" providerId="ADAL" clId="{145AABF2-0B47-47FC-9B98-187987AE4895}" dt="2021-11-29T10:05:56.211" v="3251" actId="11529"/>
          <ac:cxnSpMkLst>
            <pc:docMk/>
            <pc:sldMk cId="2981217424" sldId="286"/>
            <ac:cxnSpMk id="26" creationId="{DA2B13AF-7704-45C2-92E2-AECC1555D412}"/>
          </ac:cxnSpMkLst>
        </pc:cxnChg>
        <pc:cxnChg chg="add mod">
          <ac:chgData name="Francesco Fransesini" userId="f4b06c69-b125-4814-a67d-adf8dc91bd7e" providerId="ADAL" clId="{145AABF2-0B47-47FC-9B98-187987AE4895}" dt="2021-11-29T10:08:09.976" v="3280" actId="1076"/>
          <ac:cxnSpMkLst>
            <pc:docMk/>
            <pc:sldMk cId="2981217424" sldId="286"/>
            <ac:cxnSpMk id="30" creationId="{B90CFE3F-A0AA-4082-9976-1325356F054A}"/>
          </ac:cxnSpMkLst>
        </pc:cxnChg>
        <pc:cxnChg chg="add mod">
          <ac:chgData name="Francesco Fransesini" userId="f4b06c69-b125-4814-a67d-adf8dc91bd7e" providerId="ADAL" clId="{145AABF2-0B47-47FC-9B98-187987AE4895}" dt="2021-11-29T10:08:01.063" v="3278" actId="1076"/>
          <ac:cxnSpMkLst>
            <pc:docMk/>
            <pc:sldMk cId="2981217424" sldId="286"/>
            <ac:cxnSpMk id="32" creationId="{389A8570-5F87-4503-A0EC-8BF9F7628357}"/>
          </ac:cxnSpMkLst>
        </pc:cxnChg>
        <pc:cxnChg chg="add mod">
          <ac:chgData name="Francesco Fransesini" userId="f4b06c69-b125-4814-a67d-adf8dc91bd7e" providerId="ADAL" clId="{145AABF2-0B47-47FC-9B98-187987AE4895}" dt="2021-11-29T10:08:53.187" v="3288" actId="14100"/>
          <ac:cxnSpMkLst>
            <pc:docMk/>
            <pc:sldMk cId="2981217424" sldId="286"/>
            <ac:cxnSpMk id="34" creationId="{65CDC91C-BDE8-486B-8CCA-B940B7362DEB}"/>
          </ac:cxnSpMkLst>
        </pc:cxnChg>
      </pc:sldChg>
      <pc:sldChg chg="modSp mod">
        <pc:chgData name="Francesco Fransesini" userId="f4b06c69-b125-4814-a67d-adf8dc91bd7e" providerId="ADAL" clId="{145AABF2-0B47-47FC-9B98-187987AE4895}" dt="2021-12-02T15:13:12.079" v="3703" actId="1076"/>
        <pc:sldMkLst>
          <pc:docMk/>
          <pc:sldMk cId="3660757301" sldId="289"/>
        </pc:sldMkLst>
        <pc:spChg chg="mod">
          <ac:chgData name="Francesco Fransesini" userId="f4b06c69-b125-4814-a67d-adf8dc91bd7e" providerId="ADAL" clId="{145AABF2-0B47-47FC-9B98-187987AE4895}" dt="2021-12-02T15:12:18.480" v="3695" actId="1076"/>
          <ac:spMkLst>
            <pc:docMk/>
            <pc:sldMk cId="3660757301" sldId="289"/>
            <ac:spMk id="11" creationId="{0DB7142B-CE4C-41A3-8E93-B3DBBB0F1CAF}"/>
          </ac:spMkLst>
        </pc:spChg>
        <pc:spChg chg="mod">
          <ac:chgData name="Francesco Fransesini" userId="f4b06c69-b125-4814-a67d-adf8dc91bd7e" providerId="ADAL" clId="{145AABF2-0B47-47FC-9B98-187987AE4895}" dt="2021-12-02T15:13:12.079" v="3703" actId="1076"/>
          <ac:spMkLst>
            <pc:docMk/>
            <pc:sldMk cId="3660757301" sldId="289"/>
            <ac:spMk id="14" creationId="{67F840A8-E627-426C-A42A-0C1A6E9F4B3F}"/>
          </ac:spMkLst>
        </pc:spChg>
      </pc:sldChg>
      <pc:sldChg chg="del">
        <pc:chgData name="Francesco Fransesini" userId="f4b06c69-b125-4814-a67d-adf8dc91bd7e" providerId="ADAL" clId="{145AABF2-0B47-47FC-9B98-187987AE4895}" dt="2021-11-30T10:32:53.388" v="3452" actId="47"/>
        <pc:sldMkLst>
          <pc:docMk/>
          <pc:sldMk cId="2016408543" sldId="290"/>
        </pc:sldMkLst>
      </pc:sldChg>
      <pc:sldChg chg="delSp modSp mod">
        <pc:chgData name="Francesco Fransesini" userId="f4b06c69-b125-4814-a67d-adf8dc91bd7e" providerId="ADAL" clId="{145AABF2-0B47-47FC-9B98-187987AE4895}" dt="2021-11-26T10:19:12.338" v="1847" actId="1076"/>
        <pc:sldMkLst>
          <pc:docMk/>
          <pc:sldMk cId="3193927938" sldId="294"/>
        </pc:sldMkLst>
        <pc:spChg chg="mod">
          <ac:chgData name="Francesco Fransesini" userId="f4b06c69-b125-4814-a67d-adf8dc91bd7e" providerId="ADAL" clId="{145AABF2-0B47-47FC-9B98-187987AE4895}" dt="2021-11-26T10:16:46.904" v="1841" actId="6549"/>
          <ac:spMkLst>
            <pc:docMk/>
            <pc:sldMk cId="3193927938" sldId="294"/>
            <ac:spMk id="7" creationId="{6751067B-C086-4626-8889-2C0761C1CB1B}"/>
          </ac:spMkLst>
        </pc:spChg>
        <pc:spChg chg="del">
          <ac:chgData name="Francesco Fransesini" userId="f4b06c69-b125-4814-a67d-adf8dc91bd7e" providerId="ADAL" clId="{145AABF2-0B47-47FC-9B98-187987AE4895}" dt="2021-11-26T10:19:01.990" v="1842" actId="478"/>
          <ac:spMkLst>
            <pc:docMk/>
            <pc:sldMk cId="3193927938" sldId="294"/>
            <ac:spMk id="30" creationId="{8D652EA4-B28F-47E3-9AF3-8188676E64A8}"/>
          </ac:spMkLst>
        </pc:spChg>
        <pc:grpChg chg="mod">
          <ac:chgData name="Francesco Fransesini" userId="f4b06c69-b125-4814-a67d-adf8dc91bd7e" providerId="ADAL" clId="{145AABF2-0B47-47FC-9B98-187987AE4895}" dt="2021-11-26T10:19:11.317" v="1846" actId="1076"/>
          <ac:grpSpMkLst>
            <pc:docMk/>
            <pc:sldMk cId="3193927938" sldId="294"/>
            <ac:grpSpMk id="29" creationId="{801A4A22-1188-4B27-8722-92FC02957C3A}"/>
          </ac:grpSpMkLst>
        </pc:grpChg>
        <pc:picChg chg="mod">
          <ac:chgData name="Francesco Fransesini" userId="f4b06c69-b125-4814-a67d-adf8dc91bd7e" providerId="ADAL" clId="{145AABF2-0B47-47FC-9B98-187987AE4895}" dt="2021-11-26T10:19:12.338" v="1847" actId="1076"/>
          <ac:picMkLst>
            <pc:docMk/>
            <pc:sldMk cId="3193927938" sldId="294"/>
            <ac:picMk id="4" creationId="{22304AAE-C06A-4D46-92F9-56432C98D198}"/>
          </ac:picMkLst>
        </pc:picChg>
        <pc:cxnChg chg="del">
          <ac:chgData name="Francesco Fransesini" userId="f4b06c69-b125-4814-a67d-adf8dc91bd7e" providerId="ADAL" clId="{145AABF2-0B47-47FC-9B98-187987AE4895}" dt="2021-11-26T10:19:03.622" v="1843" actId="478"/>
          <ac:cxnSpMkLst>
            <pc:docMk/>
            <pc:sldMk cId="3193927938" sldId="294"/>
            <ac:cxnSpMk id="34" creationId="{34DD5B31-E3AB-4BDB-B7BD-0DDB2B472227}"/>
          </ac:cxnSpMkLst>
        </pc:cxnChg>
        <pc:cxnChg chg="del">
          <ac:chgData name="Francesco Fransesini" userId="f4b06c69-b125-4814-a67d-adf8dc91bd7e" providerId="ADAL" clId="{145AABF2-0B47-47FC-9B98-187987AE4895}" dt="2021-11-26T10:19:05.390" v="1844" actId="478"/>
          <ac:cxnSpMkLst>
            <pc:docMk/>
            <pc:sldMk cId="3193927938" sldId="294"/>
            <ac:cxnSpMk id="35" creationId="{DAD80F09-B210-4319-A333-DBFB78440CCB}"/>
          </ac:cxnSpMkLst>
        </pc:cxnChg>
      </pc:sldChg>
      <pc:sldChg chg="modSp mod">
        <pc:chgData name="Francesco Fransesini" userId="f4b06c69-b125-4814-a67d-adf8dc91bd7e" providerId="ADAL" clId="{145AABF2-0B47-47FC-9B98-187987AE4895}" dt="2021-12-02T17:25:08.955" v="3729" actId="20577"/>
        <pc:sldMkLst>
          <pc:docMk/>
          <pc:sldMk cId="2026972222" sldId="295"/>
        </pc:sldMkLst>
        <pc:spChg chg="mod">
          <ac:chgData name="Francesco Fransesini" userId="f4b06c69-b125-4814-a67d-adf8dc91bd7e" providerId="ADAL" clId="{145AABF2-0B47-47FC-9B98-187987AE4895}" dt="2021-11-26T10:10:45.424" v="1796" actId="20577"/>
          <ac:spMkLst>
            <pc:docMk/>
            <pc:sldMk cId="2026972222" sldId="295"/>
            <ac:spMk id="5" creationId="{553B7530-3358-4040-88FC-EC2263EE21B2}"/>
          </ac:spMkLst>
        </pc:spChg>
        <pc:spChg chg="mod">
          <ac:chgData name="Francesco Fransesini" userId="f4b06c69-b125-4814-a67d-adf8dc91bd7e" providerId="ADAL" clId="{145AABF2-0B47-47FC-9B98-187987AE4895}" dt="2021-12-02T17:25:08.955" v="3729" actId="20577"/>
          <ac:spMkLst>
            <pc:docMk/>
            <pc:sldMk cId="2026972222" sldId="295"/>
            <ac:spMk id="10" creationId="{EB6CFF6C-8C92-4973-8431-307C22D65499}"/>
          </ac:spMkLst>
        </pc:spChg>
      </pc:sldChg>
      <pc:sldChg chg="addSp delSp modSp mod">
        <pc:chgData name="Francesco Fransesini" userId="f4b06c69-b125-4814-a67d-adf8dc91bd7e" providerId="ADAL" clId="{145AABF2-0B47-47FC-9B98-187987AE4895}" dt="2021-12-01T20:12:17.230" v="3676" actId="20577"/>
        <pc:sldMkLst>
          <pc:docMk/>
          <pc:sldMk cId="397483623" sldId="297"/>
        </pc:sldMkLst>
        <pc:spChg chg="mod">
          <ac:chgData name="Francesco Fransesini" userId="f4b06c69-b125-4814-a67d-adf8dc91bd7e" providerId="ADAL" clId="{145AABF2-0B47-47FC-9B98-187987AE4895}" dt="2021-12-01T20:12:17.230" v="3676" actId="20577"/>
          <ac:spMkLst>
            <pc:docMk/>
            <pc:sldMk cId="397483623" sldId="297"/>
            <ac:spMk id="2" creationId="{3EDAF09B-708F-48F0-8B4B-14116E556594}"/>
          </ac:spMkLst>
        </pc:spChg>
        <pc:spChg chg="add mod">
          <ac:chgData name="Francesco Fransesini" userId="f4b06c69-b125-4814-a67d-adf8dc91bd7e" providerId="ADAL" clId="{145AABF2-0B47-47FC-9B98-187987AE4895}" dt="2021-11-28T16:10:33.008" v="2950" actId="1076"/>
          <ac:spMkLst>
            <pc:docMk/>
            <pc:sldMk cId="397483623" sldId="297"/>
            <ac:spMk id="4" creationId="{7DAE9A1C-E637-439E-915D-249BED219BAE}"/>
          </ac:spMkLst>
        </pc:spChg>
        <pc:spChg chg="mod">
          <ac:chgData name="Francesco Fransesini" userId="f4b06c69-b125-4814-a67d-adf8dc91bd7e" providerId="ADAL" clId="{145AABF2-0B47-47FC-9B98-187987AE4895}" dt="2021-11-28T16:06:12.840" v="2651" actId="1076"/>
          <ac:spMkLst>
            <pc:docMk/>
            <pc:sldMk cId="397483623" sldId="297"/>
            <ac:spMk id="8" creationId="{3F6F2137-6CC7-4B59-8090-358936B024C0}"/>
          </ac:spMkLst>
        </pc:spChg>
        <pc:spChg chg="mod">
          <ac:chgData name="Francesco Fransesini" userId="f4b06c69-b125-4814-a67d-adf8dc91bd7e" providerId="ADAL" clId="{145AABF2-0B47-47FC-9B98-187987AE4895}" dt="2021-11-28T16:06:02.851" v="2649" actId="1076"/>
          <ac:spMkLst>
            <pc:docMk/>
            <pc:sldMk cId="397483623" sldId="297"/>
            <ac:spMk id="10" creationId="{27C53D40-47F3-47DF-8582-66D1036985DD}"/>
          </ac:spMkLst>
        </pc:spChg>
        <pc:spChg chg="mod">
          <ac:chgData name="Francesco Fransesini" userId="f4b06c69-b125-4814-a67d-adf8dc91bd7e" providerId="ADAL" clId="{145AABF2-0B47-47FC-9B98-187987AE4895}" dt="2021-11-28T16:10:08.939" v="2930" actId="1076"/>
          <ac:spMkLst>
            <pc:docMk/>
            <pc:sldMk cId="397483623" sldId="297"/>
            <ac:spMk id="17" creationId="{CEF168F8-DE1B-4CC5-BD0F-8E67C6B6BADF}"/>
          </ac:spMkLst>
        </pc:spChg>
        <pc:spChg chg="mod">
          <ac:chgData name="Francesco Fransesini" userId="f4b06c69-b125-4814-a67d-adf8dc91bd7e" providerId="ADAL" clId="{145AABF2-0B47-47FC-9B98-187987AE4895}" dt="2021-11-28T16:10:12.412" v="2931" actId="1076"/>
          <ac:spMkLst>
            <pc:docMk/>
            <pc:sldMk cId="397483623" sldId="297"/>
            <ac:spMk id="18" creationId="{1F41C98D-B2CD-4C6F-8560-A96DF81F4664}"/>
          </ac:spMkLst>
        </pc:spChg>
        <pc:spChg chg="del mod">
          <ac:chgData name="Francesco Fransesini" userId="f4b06c69-b125-4814-a67d-adf8dc91bd7e" providerId="ADAL" clId="{145AABF2-0B47-47FC-9B98-187987AE4895}" dt="2021-11-28T15:54:47.500" v="2494" actId="478"/>
          <ac:spMkLst>
            <pc:docMk/>
            <pc:sldMk cId="397483623" sldId="297"/>
            <ac:spMk id="19" creationId="{7517BFF1-84F3-4F6E-A764-03B3BF4693C3}"/>
          </ac:spMkLst>
        </pc:spChg>
        <pc:picChg chg="mod">
          <ac:chgData name="Francesco Fransesini" userId="f4b06c69-b125-4814-a67d-adf8dc91bd7e" providerId="ADAL" clId="{145AABF2-0B47-47FC-9B98-187987AE4895}" dt="2021-11-28T16:10:00.930" v="2927" actId="1076"/>
          <ac:picMkLst>
            <pc:docMk/>
            <pc:sldMk cId="397483623" sldId="297"/>
            <ac:picMk id="13" creationId="{59F9A29A-A17A-4911-9CB6-86D5106E553D}"/>
          </ac:picMkLst>
        </pc:picChg>
        <pc:picChg chg="mod">
          <ac:chgData name="Francesco Fransesini" userId="f4b06c69-b125-4814-a67d-adf8dc91bd7e" providerId="ADAL" clId="{145AABF2-0B47-47FC-9B98-187987AE4895}" dt="2021-11-28T16:10:05.039" v="2929" actId="1076"/>
          <ac:picMkLst>
            <pc:docMk/>
            <pc:sldMk cId="397483623" sldId="297"/>
            <ac:picMk id="16" creationId="{9CBC36F2-78AC-47A8-B1C5-82F404575604}"/>
          </ac:picMkLst>
        </pc:picChg>
        <pc:cxnChg chg="add del">
          <ac:chgData name="Francesco Fransesini" userId="f4b06c69-b125-4814-a67d-adf8dc91bd7e" providerId="ADAL" clId="{145AABF2-0B47-47FC-9B98-187987AE4895}" dt="2021-11-28T16:10:45.515" v="2952" actId="478"/>
          <ac:cxnSpMkLst>
            <pc:docMk/>
            <pc:sldMk cId="397483623" sldId="297"/>
            <ac:cxnSpMk id="6" creationId="{E177E47E-09A9-4C97-9D91-25A0D0268C8D}"/>
          </ac:cxnSpMkLst>
        </pc:cxnChg>
        <pc:cxnChg chg="add mod">
          <ac:chgData name="Francesco Fransesini" userId="f4b06c69-b125-4814-a67d-adf8dc91bd7e" providerId="ADAL" clId="{145AABF2-0B47-47FC-9B98-187987AE4895}" dt="2021-11-28T16:11:27.633" v="2958" actId="208"/>
          <ac:cxnSpMkLst>
            <pc:docMk/>
            <pc:sldMk cId="397483623" sldId="297"/>
            <ac:cxnSpMk id="15" creationId="{1980F0B0-54CE-4E13-87C6-FEE5970B7F93}"/>
          </ac:cxnSpMkLst>
        </pc:cxnChg>
        <pc:cxnChg chg="add mod">
          <ac:chgData name="Francesco Fransesini" userId="f4b06c69-b125-4814-a67d-adf8dc91bd7e" providerId="ADAL" clId="{145AABF2-0B47-47FC-9B98-187987AE4895}" dt="2021-11-28T16:11:27.633" v="2958" actId="208"/>
          <ac:cxnSpMkLst>
            <pc:docMk/>
            <pc:sldMk cId="397483623" sldId="297"/>
            <ac:cxnSpMk id="21" creationId="{AF0E8632-7072-4BC7-BDE1-938911338762}"/>
          </ac:cxnSpMkLst>
        </pc:cxnChg>
        <pc:cxnChg chg="add mod">
          <ac:chgData name="Francesco Fransesini" userId="f4b06c69-b125-4814-a67d-adf8dc91bd7e" providerId="ADAL" clId="{145AABF2-0B47-47FC-9B98-187987AE4895}" dt="2021-11-28T16:11:27.633" v="2958" actId="208"/>
          <ac:cxnSpMkLst>
            <pc:docMk/>
            <pc:sldMk cId="397483623" sldId="297"/>
            <ac:cxnSpMk id="22" creationId="{5E10F16E-6481-4D97-8CCB-6B07B7E8869D}"/>
          </ac:cxnSpMkLst>
        </pc:cxnChg>
      </pc:sldChg>
      <pc:sldChg chg="addSp delSp modSp mod">
        <pc:chgData name="Francesco Fransesini" userId="f4b06c69-b125-4814-a67d-adf8dc91bd7e" providerId="ADAL" clId="{145AABF2-0B47-47FC-9B98-187987AE4895}" dt="2021-11-29T21:23:11.740" v="3447" actId="20577"/>
        <pc:sldMkLst>
          <pc:docMk/>
          <pc:sldMk cId="4145894092" sldId="298"/>
        </pc:sldMkLst>
        <pc:spChg chg="add del mod">
          <ac:chgData name="Francesco Fransesini" userId="f4b06c69-b125-4814-a67d-adf8dc91bd7e" providerId="ADAL" clId="{145AABF2-0B47-47FC-9B98-187987AE4895}" dt="2021-11-29T08:55:18.588" v="3052" actId="478"/>
          <ac:spMkLst>
            <pc:docMk/>
            <pc:sldMk cId="4145894092" sldId="298"/>
            <ac:spMk id="2" creationId="{E6279F8D-B5F0-417B-833F-FD969B8EC0ED}"/>
          </ac:spMkLst>
        </pc:spChg>
        <pc:spChg chg="mod">
          <ac:chgData name="Francesco Fransesini" userId="f4b06c69-b125-4814-a67d-adf8dc91bd7e" providerId="ADAL" clId="{145AABF2-0B47-47FC-9B98-187987AE4895}" dt="2021-11-29T21:23:11.740" v="3447" actId="20577"/>
          <ac:spMkLst>
            <pc:docMk/>
            <pc:sldMk cId="4145894092" sldId="298"/>
            <ac:spMk id="7" creationId="{5D3320FB-7599-4F33-B3F4-8DA27435EEF0}"/>
          </ac:spMkLst>
        </pc:spChg>
        <pc:spChg chg="del mod">
          <ac:chgData name="Francesco Fransesini" userId="f4b06c69-b125-4814-a67d-adf8dc91bd7e" providerId="ADAL" clId="{145AABF2-0B47-47FC-9B98-187987AE4895}" dt="2021-11-26T10:50:15.770" v="2006" actId="478"/>
          <ac:spMkLst>
            <pc:docMk/>
            <pc:sldMk cId="4145894092" sldId="298"/>
            <ac:spMk id="10" creationId="{F9FFFAD0-2F5B-490E-857F-8BC1B1CE16E9}"/>
          </ac:spMkLst>
        </pc:spChg>
        <pc:picChg chg="add mod">
          <ac:chgData name="Francesco Fransesini" userId="f4b06c69-b125-4814-a67d-adf8dc91bd7e" providerId="ADAL" clId="{145AABF2-0B47-47FC-9B98-187987AE4895}" dt="2021-11-29T09:09:40.674" v="3057" actId="1076"/>
          <ac:picMkLst>
            <pc:docMk/>
            <pc:sldMk cId="4145894092" sldId="298"/>
            <ac:picMk id="5" creationId="{969BDC61-8B9E-4777-99C2-325D0A8E5F49}"/>
          </ac:picMkLst>
        </pc:picChg>
        <pc:picChg chg="del mod">
          <ac:chgData name="Francesco Fransesini" userId="f4b06c69-b125-4814-a67d-adf8dc91bd7e" providerId="ADAL" clId="{145AABF2-0B47-47FC-9B98-187987AE4895}" dt="2021-11-29T08:55:08.375" v="3048" actId="478"/>
          <ac:picMkLst>
            <pc:docMk/>
            <pc:sldMk cId="4145894092" sldId="298"/>
            <ac:picMk id="6" creationId="{95EAA2AF-5DF4-4D5B-A60A-0077F747A2AC}"/>
          </ac:picMkLst>
        </pc:picChg>
      </pc:sldChg>
      <pc:sldChg chg="addSp delSp modSp mod">
        <pc:chgData name="Francesco Fransesini" userId="f4b06c69-b125-4814-a67d-adf8dc91bd7e" providerId="ADAL" clId="{145AABF2-0B47-47FC-9B98-187987AE4895}" dt="2021-12-01T20:10:27.238" v="3673" actId="478"/>
        <pc:sldMkLst>
          <pc:docMk/>
          <pc:sldMk cId="1993491934" sldId="299"/>
        </pc:sldMkLst>
        <pc:spChg chg="add del mod">
          <ac:chgData name="Francesco Fransesini" userId="f4b06c69-b125-4814-a67d-adf8dc91bd7e" providerId="ADAL" clId="{145AABF2-0B47-47FC-9B98-187987AE4895}" dt="2021-12-01T20:10:27.238" v="3673" actId="478"/>
          <ac:spMkLst>
            <pc:docMk/>
            <pc:sldMk cId="1993491934" sldId="299"/>
            <ac:spMk id="2" creationId="{144082F2-CFAF-4C93-AC04-F027F7F92F00}"/>
          </ac:spMkLst>
        </pc:spChg>
        <pc:spChg chg="mod">
          <ac:chgData name="Francesco Fransesini" userId="f4b06c69-b125-4814-a67d-adf8dc91bd7e" providerId="ADAL" clId="{145AABF2-0B47-47FC-9B98-187987AE4895}" dt="2021-11-26T10:16:39.402" v="1840" actId="1076"/>
          <ac:spMkLst>
            <pc:docMk/>
            <pc:sldMk cId="1993491934" sldId="299"/>
            <ac:spMk id="8" creationId="{9D10AA66-2457-49A0-A222-D8E8DD1672F8}"/>
          </ac:spMkLst>
        </pc:spChg>
        <pc:spChg chg="mod">
          <ac:chgData name="Francesco Fransesini" userId="f4b06c69-b125-4814-a67d-adf8dc91bd7e" providerId="ADAL" clId="{145AABF2-0B47-47FC-9B98-187987AE4895}" dt="2021-11-26T10:16:22.834" v="1836" actId="1076"/>
          <ac:spMkLst>
            <pc:docMk/>
            <pc:sldMk cId="1993491934" sldId="299"/>
            <ac:spMk id="10" creationId="{6A54016E-C278-436B-9BB6-A4A9BAAFA9FF}"/>
          </ac:spMkLst>
        </pc:spChg>
        <pc:spChg chg="mod">
          <ac:chgData name="Francesco Fransesini" userId="f4b06c69-b125-4814-a67d-adf8dc91bd7e" providerId="ADAL" clId="{145AABF2-0B47-47FC-9B98-187987AE4895}" dt="2021-11-26T10:16:37.062" v="1839" actId="1076"/>
          <ac:spMkLst>
            <pc:docMk/>
            <pc:sldMk cId="1993491934" sldId="299"/>
            <ac:spMk id="13" creationId="{D154FDA9-2BBB-41BD-9B61-A779DC48F2B0}"/>
          </ac:spMkLst>
        </pc:spChg>
        <pc:spChg chg="mod">
          <ac:chgData name="Francesco Fransesini" userId="f4b06c69-b125-4814-a67d-adf8dc91bd7e" providerId="ADAL" clId="{145AABF2-0B47-47FC-9B98-187987AE4895}" dt="2021-11-26T10:16:29.914" v="1837" actId="1076"/>
          <ac:spMkLst>
            <pc:docMk/>
            <pc:sldMk cId="1993491934" sldId="299"/>
            <ac:spMk id="15" creationId="{511D0744-1A48-447B-B90F-086277007EC0}"/>
          </ac:spMkLst>
        </pc:spChg>
        <pc:spChg chg="mod">
          <ac:chgData name="Francesco Fransesini" userId="f4b06c69-b125-4814-a67d-adf8dc91bd7e" providerId="ADAL" clId="{145AABF2-0B47-47FC-9B98-187987AE4895}" dt="2021-11-26T10:16:17.599" v="1835" actId="1076"/>
          <ac:spMkLst>
            <pc:docMk/>
            <pc:sldMk cId="1993491934" sldId="299"/>
            <ac:spMk id="16" creationId="{9EEBB131-E0E6-48BD-88D0-DA5C9E5AC1E6}"/>
          </ac:spMkLst>
        </pc:spChg>
        <pc:picChg chg="mod">
          <ac:chgData name="Francesco Fransesini" userId="f4b06c69-b125-4814-a67d-adf8dc91bd7e" providerId="ADAL" clId="{145AABF2-0B47-47FC-9B98-187987AE4895}" dt="2021-11-26T10:16:14.708" v="1834" actId="196"/>
          <ac:picMkLst>
            <pc:docMk/>
            <pc:sldMk cId="1993491934" sldId="299"/>
            <ac:picMk id="7" creationId="{F41E04E1-3CCE-467E-8DAC-F1052BD037BB}"/>
          </ac:picMkLst>
        </pc:picChg>
        <pc:cxnChg chg="mod">
          <ac:chgData name="Francesco Fransesini" userId="f4b06c69-b125-4814-a67d-adf8dc91bd7e" providerId="ADAL" clId="{145AABF2-0B47-47FC-9B98-187987AE4895}" dt="2021-11-26T10:16:29.914" v="1837" actId="1076"/>
          <ac:cxnSpMkLst>
            <pc:docMk/>
            <pc:sldMk cId="1993491934" sldId="299"/>
            <ac:cxnSpMk id="18" creationId="{050F5DE4-AEE0-4B64-8028-278B5B7514EE}"/>
          </ac:cxnSpMkLst>
        </pc:cxnChg>
        <pc:cxnChg chg="mod">
          <ac:chgData name="Francesco Fransesini" userId="f4b06c69-b125-4814-a67d-adf8dc91bd7e" providerId="ADAL" clId="{145AABF2-0B47-47FC-9B98-187987AE4895}" dt="2021-11-26T10:16:22.834" v="1836" actId="1076"/>
          <ac:cxnSpMkLst>
            <pc:docMk/>
            <pc:sldMk cId="1993491934" sldId="299"/>
            <ac:cxnSpMk id="20" creationId="{1432EA29-5E62-4065-B478-3A4C89AEBCB1}"/>
          </ac:cxnSpMkLst>
        </pc:cxnChg>
      </pc:sldChg>
      <pc:sldChg chg="addSp delSp modSp mod delAnim modAnim">
        <pc:chgData name="Francesco Fransesini" userId="f4b06c69-b125-4814-a67d-adf8dc91bd7e" providerId="ADAL" clId="{145AABF2-0B47-47FC-9B98-187987AE4895}" dt="2021-11-29T09:32:14.268" v="3111" actId="208"/>
        <pc:sldMkLst>
          <pc:docMk/>
          <pc:sldMk cId="3003243823" sldId="300"/>
        </pc:sldMkLst>
        <pc:spChg chg="add mod">
          <ac:chgData name="Francesco Fransesini" userId="f4b06c69-b125-4814-a67d-adf8dc91bd7e" providerId="ADAL" clId="{145AABF2-0B47-47FC-9B98-187987AE4895}" dt="2021-11-29T09:26:12.327" v="3079" actId="1076"/>
          <ac:spMkLst>
            <pc:docMk/>
            <pc:sldMk cId="3003243823" sldId="300"/>
            <ac:spMk id="2" creationId="{C1CD0CCA-9ED9-4F38-862D-C673708FFA0D}"/>
          </ac:spMkLst>
        </pc:spChg>
        <pc:spChg chg="add mod">
          <ac:chgData name="Francesco Fransesini" userId="f4b06c69-b125-4814-a67d-adf8dc91bd7e" providerId="ADAL" clId="{145AABF2-0B47-47FC-9B98-187987AE4895}" dt="2021-11-29T09:32:02.288" v="3108" actId="1076"/>
          <ac:spMkLst>
            <pc:docMk/>
            <pc:sldMk cId="3003243823" sldId="300"/>
            <ac:spMk id="4" creationId="{04187480-2BBA-43EB-8F8F-E96A1AB2D189}"/>
          </ac:spMkLst>
        </pc:spChg>
        <pc:spChg chg="mod">
          <ac:chgData name="Francesco Fransesini" userId="f4b06c69-b125-4814-a67d-adf8dc91bd7e" providerId="ADAL" clId="{145AABF2-0B47-47FC-9B98-187987AE4895}" dt="2021-11-29T09:32:06.575" v="3109" actId="14100"/>
          <ac:spMkLst>
            <pc:docMk/>
            <pc:sldMk cId="3003243823" sldId="300"/>
            <ac:spMk id="6" creationId="{903AA5B5-452F-4BDD-B1C9-DD56FC909DD2}"/>
          </ac:spMkLst>
        </pc:spChg>
        <pc:spChg chg="add del mod">
          <ac:chgData name="Francesco Fransesini" userId="f4b06c69-b125-4814-a67d-adf8dc91bd7e" providerId="ADAL" clId="{145AABF2-0B47-47FC-9B98-187987AE4895}" dt="2021-11-29T09:26:00.755" v="3078" actId="478"/>
          <ac:spMkLst>
            <pc:docMk/>
            <pc:sldMk cId="3003243823" sldId="300"/>
            <ac:spMk id="7" creationId="{B3C9BF0F-550C-4D8E-B172-0DDC82723AF2}"/>
          </ac:spMkLst>
        </pc:spChg>
        <pc:spChg chg="mod">
          <ac:chgData name="Francesco Fransesini" userId="f4b06c69-b125-4814-a67d-adf8dc91bd7e" providerId="ADAL" clId="{145AABF2-0B47-47FC-9B98-187987AE4895}" dt="2021-11-26T11:03:44.877" v="2183" actId="20577"/>
          <ac:spMkLst>
            <pc:docMk/>
            <pc:sldMk cId="3003243823" sldId="300"/>
            <ac:spMk id="8" creationId="{7668A51B-C04E-44E6-A82B-1207283BC6D1}"/>
          </ac:spMkLst>
        </pc:spChg>
        <pc:spChg chg="add mod">
          <ac:chgData name="Francesco Fransesini" userId="f4b06c69-b125-4814-a67d-adf8dc91bd7e" providerId="ADAL" clId="{145AABF2-0B47-47FC-9B98-187987AE4895}" dt="2021-11-29T09:31:38.675" v="3106" actId="207"/>
          <ac:spMkLst>
            <pc:docMk/>
            <pc:sldMk cId="3003243823" sldId="300"/>
            <ac:spMk id="10" creationId="{72E0C67F-F83C-48A6-BBA5-396DB707F9F8}"/>
          </ac:spMkLst>
        </pc:spChg>
        <pc:spChg chg="add del mod">
          <ac:chgData name="Francesco Fransesini" userId="f4b06c69-b125-4814-a67d-adf8dc91bd7e" providerId="ADAL" clId="{145AABF2-0B47-47FC-9B98-187987AE4895}" dt="2021-11-29T09:25:32.466" v="3071" actId="478"/>
          <ac:spMkLst>
            <pc:docMk/>
            <pc:sldMk cId="3003243823" sldId="300"/>
            <ac:spMk id="17" creationId="{5B5CD94B-0DD6-4023-9BFE-37D4AB289EA6}"/>
          </ac:spMkLst>
        </pc:spChg>
        <pc:spChg chg="add del mod">
          <ac:chgData name="Francesco Fransesini" userId="f4b06c69-b125-4814-a67d-adf8dc91bd7e" providerId="ADAL" clId="{145AABF2-0B47-47FC-9B98-187987AE4895}" dt="2021-11-29T09:25:34.206" v="3072" actId="478"/>
          <ac:spMkLst>
            <pc:docMk/>
            <pc:sldMk cId="3003243823" sldId="300"/>
            <ac:spMk id="18" creationId="{6736E3D5-37E2-4B91-B555-85CDA0FDE25B}"/>
          </ac:spMkLst>
        </pc:spChg>
        <pc:spChg chg="add del mod">
          <ac:chgData name="Francesco Fransesini" userId="f4b06c69-b125-4814-a67d-adf8dc91bd7e" providerId="ADAL" clId="{145AABF2-0B47-47FC-9B98-187987AE4895}" dt="2021-11-29T09:27:48.345" v="3097" actId="478"/>
          <ac:spMkLst>
            <pc:docMk/>
            <pc:sldMk cId="3003243823" sldId="300"/>
            <ac:spMk id="26" creationId="{97243B48-2599-4D9D-BF2D-21B40FF69805}"/>
          </ac:spMkLst>
        </pc:spChg>
        <pc:spChg chg="add del mod">
          <ac:chgData name="Francesco Fransesini" userId="f4b06c69-b125-4814-a67d-adf8dc91bd7e" providerId="ADAL" clId="{145AABF2-0B47-47FC-9B98-187987AE4895}" dt="2021-11-29T09:27:52.702" v="3099" actId="478"/>
          <ac:spMkLst>
            <pc:docMk/>
            <pc:sldMk cId="3003243823" sldId="300"/>
            <ac:spMk id="27" creationId="{0A7C50ED-76DA-4A40-90B4-D77429FFC26B}"/>
          </ac:spMkLst>
        </pc:spChg>
        <pc:graphicFrameChg chg="add del mod">
          <ac:chgData name="Francesco Fransesini" userId="f4b06c69-b125-4814-a67d-adf8dc91bd7e" providerId="ADAL" clId="{145AABF2-0B47-47FC-9B98-187987AE4895}" dt="2021-11-26T08:54:37.091" v="700"/>
          <ac:graphicFrameMkLst>
            <pc:docMk/>
            <pc:sldMk cId="3003243823" sldId="300"/>
            <ac:graphicFrameMk id="7" creationId="{3413493C-5E7F-4F5D-B4D7-6120B3B9E816}"/>
          </ac:graphicFrameMkLst>
        </pc:graphicFrameChg>
        <pc:graphicFrameChg chg="add del mod">
          <ac:chgData name="Francesco Fransesini" userId="f4b06c69-b125-4814-a67d-adf8dc91bd7e" providerId="ADAL" clId="{145AABF2-0B47-47FC-9B98-187987AE4895}" dt="2021-11-26T08:54:44.211" v="703" actId="478"/>
          <ac:graphicFrameMkLst>
            <pc:docMk/>
            <pc:sldMk cId="3003243823" sldId="300"/>
            <ac:graphicFrameMk id="10" creationId="{9DA4D015-B16B-4579-B7FD-A4B79A8F5DCD}"/>
          </ac:graphicFrameMkLst>
        </pc:graphicFrameChg>
        <pc:picChg chg="del mod">
          <ac:chgData name="Francesco Fransesini" userId="f4b06c69-b125-4814-a67d-adf8dc91bd7e" providerId="ADAL" clId="{145AABF2-0B47-47FC-9B98-187987AE4895}" dt="2021-11-29T09:25:13.170" v="3070" actId="478"/>
          <ac:picMkLst>
            <pc:docMk/>
            <pc:sldMk cId="3003243823" sldId="300"/>
            <ac:picMk id="5" creationId="{12E97762-2AC6-4E60-8569-82491EF4F59A}"/>
          </ac:picMkLst>
        </pc:picChg>
        <pc:picChg chg="add mod">
          <ac:chgData name="Francesco Fransesini" userId="f4b06c69-b125-4814-a67d-adf8dc91bd7e" providerId="ADAL" clId="{145AABF2-0B47-47FC-9B98-187987AE4895}" dt="2021-11-29T09:27:45.432" v="3096" actId="1076"/>
          <ac:picMkLst>
            <pc:docMk/>
            <pc:sldMk cId="3003243823" sldId="300"/>
            <ac:picMk id="21" creationId="{CA474392-7F6B-49F7-810E-462ABC94A099}"/>
          </ac:picMkLst>
        </pc:picChg>
        <pc:picChg chg="add del mod">
          <ac:chgData name="Francesco Fransesini" userId="f4b06c69-b125-4814-a67d-adf8dc91bd7e" providerId="ADAL" clId="{145AABF2-0B47-47FC-9B98-187987AE4895}" dt="2021-11-29T09:26:39.301" v="3081" actId="478"/>
          <ac:picMkLst>
            <pc:docMk/>
            <pc:sldMk cId="3003243823" sldId="300"/>
            <ac:picMk id="22" creationId="{A881A170-624E-4BA0-9552-BF6A372A010A}"/>
          </ac:picMkLst>
        </pc:picChg>
        <pc:cxnChg chg="add mod">
          <ac:chgData name="Francesco Fransesini" userId="f4b06c69-b125-4814-a67d-adf8dc91bd7e" providerId="ADAL" clId="{145AABF2-0B47-47FC-9B98-187987AE4895}" dt="2021-11-29T09:32:14.268" v="3111" actId="208"/>
          <ac:cxnSpMkLst>
            <pc:docMk/>
            <pc:sldMk cId="3003243823" sldId="300"/>
            <ac:cxnSpMk id="15" creationId="{15FA1005-CAE8-4BCB-B8EB-3E5A51AD0344}"/>
          </ac:cxnSpMkLst>
        </pc:cxnChg>
        <pc:cxnChg chg="add del">
          <ac:chgData name="Francesco Fransesini" userId="f4b06c69-b125-4814-a67d-adf8dc91bd7e" providerId="ADAL" clId="{145AABF2-0B47-47FC-9B98-187987AE4895}" dt="2021-11-26T09:08:20.770" v="909" actId="478"/>
          <ac:cxnSpMkLst>
            <pc:docMk/>
            <pc:sldMk cId="3003243823" sldId="300"/>
            <ac:cxnSpMk id="15" creationId="{97D0096E-0053-4E73-B2F7-AE338D7CFB81}"/>
          </ac:cxnSpMkLst>
        </pc:cxnChg>
        <pc:cxnChg chg="add del mod">
          <ac:chgData name="Francesco Fransesini" userId="f4b06c69-b125-4814-a67d-adf8dc91bd7e" providerId="ADAL" clId="{145AABF2-0B47-47FC-9B98-187987AE4895}" dt="2021-11-29T09:27:55.609" v="3100" actId="478"/>
          <ac:cxnSpMkLst>
            <pc:docMk/>
            <pc:sldMk cId="3003243823" sldId="300"/>
            <ac:cxnSpMk id="16" creationId="{1E391817-10DF-46B7-89F6-C299B4A65F58}"/>
          </ac:cxnSpMkLst>
        </pc:cxnChg>
        <pc:cxnChg chg="add del mod">
          <ac:chgData name="Francesco Fransesini" userId="f4b06c69-b125-4814-a67d-adf8dc91bd7e" providerId="ADAL" clId="{145AABF2-0B47-47FC-9B98-187987AE4895}" dt="2021-11-29T09:27:57.768" v="3101" actId="478"/>
          <ac:cxnSpMkLst>
            <pc:docMk/>
            <pc:sldMk cId="3003243823" sldId="300"/>
            <ac:cxnSpMk id="20" creationId="{F00F159B-675F-499D-9BB2-B381DAD2EB08}"/>
          </ac:cxnSpMkLst>
        </pc:cxnChg>
        <pc:cxnChg chg="add del mod">
          <ac:chgData name="Francesco Fransesini" userId="f4b06c69-b125-4814-a67d-adf8dc91bd7e" providerId="ADAL" clId="{145AABF2-0B47-47FC-9B98-187987AE4895}" dt="2021-11-26T09:09:53.345" v="918" actId="478"/>
          <ac:cxnSpMkLst>
            <pc:docMk/>
            <pc:sldMk cId="3003243823" sldId="300"/>
            <ac:cxnSpMk id="21" creationId="{DC82E7BD-F4A5-4D19-ABE2-CF9887E52F39}"/>
          </ac:cxnSpMkLst>
        </pc:cxnChg>
        <pc:cxnChg chg="add del mod">
          <ac:chgData name="Francesco Fransesini" userId="f4b06c69-b125-4814-a67d-adf8dc91bd7e" providerId="ADAL" clId="{145AABF2-0B47-47FC-9B98-187987AE4895}" dt="2021-11-29T09:27:50.710" v="3098" actId="478"/>
          <ac:cxnSpMkLst>
            <pc:docMk/>
            <pc:sldMk cId="3003243823" sldId="300"/>
            <ac:cxnSpMk id="24" creationId="{C0219027-003E-408E-84E9-FA0B87F64B61}"/>
          </ac:cxnSpMkLst>
        </pc:cxnChg>
      </pc:sldChg>
      <pc:sldChg chg="addSp delSp modSp mod">
        <pc:chgData name="Francesco Fransesini" userId="f4b06c69-b125-4814-a67d-adf8dc91bd7e" providerId="ADAL" clId="{145AABF2-0B47-47FC-9B98-187987AE4895}" dt="2021-11-30T10:32:29.429" v="3451" actId="20577"/>
        <pc:sldMkLst>
          <pc:docMk/>
          <pc:sldMk cId="2602642373" sldId="303"/>
        </pc:sldMkLst>
        <pc:spChg chg="mod">
          <ac:chgData name="Francesco Fransesini" userId="f4b06c69-b125-4814-a67d-adf8dc91bd7e" providerId="ADAL" clId="{145AABF2-0B47-47FC-9B98-187987AE4895}" dt="2021-11-28T15:40:42.747" v="2489" actId="1076"/>
          <ac:spMkLst>
            <pc:docMk/>
            <pc:sldMk cId="2602642373" sldId="303"/>
            <ac:spMk id="2" creationId="{635EEDDD-3F67-4743-AC06-1A6BD0C1BB25}"/>
          </ac:spMkLst>
        </pc:spChg>
        <pc:spChg chg="mod">
          <ac:chgData name="Francesco Fransesini" userId="f4b06c69-b125-4814-a67d-adf8dc91bd7e" providerId="ADAL" clId="{145AABF2-0B47-47FC-9B98-187987AE4895}" dt="2021-11-30T10:32:29.429" v="3451" actId="20577"/>
          <ac:spMkLst>
            <pc:docMk/>
            <pc:sldMk cId="2602642373" sldId="303"/>
            <ac:spMk id="7" creationId="{5951AE45-39CC-48F0-9DBE-BE5FAF13D9AB}"/>
          </ac:spMkLst>
        </pc:spChg>
        <pc:spChg chg="mod">
          <ac:chgData name="Francesco Fransesini" userId="f4b06c69-b125-4814-a67d-adf8dc91bd7e" providerId="ADAL" clId="{145AABF2-0B47-47FC-9B98-187987AE4895}" dt="2021-11-30T10:32:22.903" v="3448" actId="1076"/>
          <ac:spMkLst>
            <pc:docMk/>
            <pc:sldMk cId="2602642373" sldId="303"/>
            <ac:spMk id="25" creationId="{2730F07C-0508-451E-B8D8-55D5F5BE7AD2}"/>
          </ac:spMkLst>
        </pc:spChg>
        <pc:spChg chg="mod">
          <ac:chgData name="Francesco Fransesini" userId="f4b06c69-b125-4814-a67d-adf8dc91bd7e" providerId="ADAL" clId="{145AABF2-0B47-47FC-9B98-187987AE4895}" dt="2021-11-30T10:32:25.822" v="3449" actId="1076"/>
          <ac:spMkLst>
            <pc:docMk/>
            <pc:sldMk cId="2602642373" sldId="303"/>
            <ac:spMk id="26" creationId="{03664E57-DAD1-4FD8-A919-5BE46C060F8A}"/>
          </ac:spMkLst>
        </pc:spChg>
        <pc:spChg chg="mod">
          <ac:chgData name="Francesco Fransesini" userId="f4b06c69-b125-4814-a67d-adf8dc91bd7e" providerId="ADAL" clId="{145AABF2-0B47-47FC-9B98-187987AE4895}" dt="2021-11-26T10:11:28.424" v="1800" actId="1076"/>
          <ac:spMkLst>
            <pc:docMk/>
            <pc:sldMk cId="2602642373" sldId="303"/>
            <ac:spMk id="27" creationId="{D3100680-2293-4124-9867-7472E1F587A0}"/>
          </ac:spMkLst>
        </pc:spChg>
        <pc:spChg chg="add mod">
          <ac:chgData name="Francesco Fransesini" userId="f4b06c69-b125-4814-a67d-adf8dc91bd7e" providerId="ADAL" clId="{145AABF2-0B47-47FC-9B98-187987AE4895}" dt="2021-11-26T09:47:42.742" v="1679" actId="1076"/>
          <ac:spMkLst>
            <pc:docMk/>
            <pc:sldMk cId="2602642373" sldId="303"/>
            <ac:spMk id="28" creationId="{2BAB6EFE-6E23-41E7-8D46-381DAAF511C4}"/>
          </ac:spMkLst>
        </pc:spChg>
        <pc:spChg chg="add mod">
          <ac:chgData name="Francesco Fransesini" userId="f4b06c69-b125-4814-a67d-adf8dc91bd7e" providerId="ADAL" clId="{145AABF2-0B47-47FC-9B98-187987AE4895}" dt="2021-11-28T15:41:12.248" v="2491" actId="1582"/>
          <ac:spMkLst>
            <pc:docMk/>
            <pc:sldMk cId="2602642373" sldId="303"/>
            <ac:spMk id="29" creationId="{2CAEE339-FEAF-4408-B4C1-03369E45DE26}"/>
          </ac:spMkLst>
        </pc:spChg>
        <pc:spChg chg="add mod">
          <ac:chgData name="Francesco Fransesini" userId="f4b06c69-b125-4814-a67d-adf8dc91bd7e" providerId="ADAL" clId="{145AABF2-0B47-47FC-9B98-187987AE4895}" dt="2021-11-28T15:30:40.739" v="2442" actId="1076"/>
          <ac:spMkLst>
            <pc:docMk/>
            <pc:sldMk cId="2602642373" sldId="303"/>
            <ac:spMk id="33" creationId="{9D69F618-6451-40E7-9A31-80312C9CEC5D}"/>
          </ac:spMkLst>
        </pc:spChg>
        <pc:grpChg chg="add del mod">
          <ac:chgData name="Francesco Fransesini" userId="f4b06c69-b125-4814-a67d-adf8dc91bd7e" providerId="ADAL" clId="{145AABF2-0B47-47FC-9B98-187987AE4895}" dt="2021-11-28T15:37:21.059" v="2446" actId="1076"/>
          <ac:grpSpMkLst>
            <pc:docMk/>
            <pc:sldMk cId="2602642373" sldId="303"/>
            <ac:grpSpMk id="24" creationId="{61DEA6FD-1439-444E-B500-9ACC64F21D90}"/>
          </ac:grpSpMkLst>
        </pc:grpChg>
        <pc:picChg chg="mod">
          <ac:chgData name="Francesco Fransesini" userId="f4b06c69-b125-4814-a67d-adf8dc91bd7e" providerId="ADAL" clId="{145AABF2-0B47-47FC-9B98-187987AE4895}" dt="2021-11-28T15:41:16.249" v="2492" actId="1076"/>
          <ac:picMkLst>
            <pc:docMk/>
            <pc:sldMk cId="2602642373" sldId="303"/>
            <ac:picMk id="13" creationId="{373E971F-E9A4-4BB7-A665-BD0768B42BED}"/>
          </ac:picMkLst>
        </pc:picChg>
        <pc:cxnChg chg="del">
          <ac:chgData name="Francesco Fransesini" userId="f4b06c69-b125-4814-a67d-adf8dc91bd7e" providerId="ADAL" clId="{145AABF2-0B47-47FC-9B98-187987AE4895}" dt="2021-11-26T10:11:25.534" v="1799" actId="478"/>
          <ac:cxnSpMkLst>
            <pc:docMk/>
            <pc:sldMk cId="2602642373" sldId="303"/>
            <ac:cxnSpMk id="29" creationId="{A6FF4D01-B9FC-44CF-91B9-5DEB83DD9988}"/>
          </ac:cxnSpMkLst>
        </pc:cxnChg>
        <pc:cxnChg chg="add mod">
          <ac:chgData name="Francesco Fransesini" userId="f4b06c69-b125-4814-a67d-adf8dc91bd7e" providerId="ADAL" clId="{145AABF2-0B47-47FC-9B98-187987AE4895}" dt="2021-11-28T15:30:27.756" v="2434" actId="14100"/>
          <ac:cxnSpMkLst>
            <pc:docMk/>
            <pc:sldMk cId="2602642373" sldId="303"/>
            <ac:cxnSpMk id="30" creationId="{BBD3B1C1-F99A-49F2-8B48-47CB912F6349}"/>
          </ac:cxnSpMkLst>
        </pc:cxnChg>
        <pc:cxnChg chg="add mod">
          <ac:chgData name="Francesco Fransesini" userId="f4b06c69-b125-4814-a67d-adf8dc91bd7e" providerId="ADAL" clId="{145AABF2-0B47-47FC-9B98-187987AE4895}" dt="2021-11-28T15:29:39.568" v="2429" actId="1076"/>
          <ac:cxnSpMkLst>
            <pc:docMk/>
            <pc:sldMk cId="2602642373" sldId="303"/>
            <ac:cxnSpMk id="31" creationId="{A4066BBF-E30B-4A3C-BF3D-544E07D433FD}"/>
          </ac:cxnSpMkLst>
        </pc:cxnChg>
        <pc:cxnChg chg="del">
          <ac:chgData name="Francesco Fransesini" userId="f4b06c69-b125-4814-a67d-adf8dc91bd7e" providerId="ADAL" clId="{145AABF2-0B47-47FC-9B98-187987AE4895}" dt="2021-11-26T10:11:20.975" v="1797" actId="478"/>
          <ac:cxnSpMkLst>
            <pc:docMk/>
            <pc:sldMk cId="2602642373" sldId="303"/>
            <ac:cxnSpMk id="31" creationId="{AB2DD81D-C27E-4BD0-9207-2114A028402D}"/>
          </ac:cxnSpMkLst>
        </pc:cxnChg>
        <pc:cxnChg chg="add mod">
          <ac:chgData name="Francesco Fransesini" userId="f4b06c69-b125-4814-a67d-adf8dc91bd7e" providerId="ADAL" clId="{145AABF2-0B47-47FC-9B98-187987AE4895}" dt="2021-11-28T15:30:24.661" v="2433" actId="14100"/>
          <ac:cxnSpMkLst>
            <pc:docMk/>
            <pc:sldMk cId="2602642373" sldId="303"/>
            <ac:cxnSpMk id="32" creationId="{215186C6-DAB2-43C4-9C0D-C1E88B6A7B77}"/>
          </ac:cxnSpMkLst>
        </pc:cxnChg>
      </pc:sldChg>
      <pc:sldChg chg="addSp modSp mod">
        <pc:chgData name="Francesco Fransesini" userId="f4b06c69-b125-4814-a67d-adf8dc91bd7e" providerId="ADAL" clId="{145AABF2-0B47-47FC-9B98-187987AE4895}" dt="2021-12-01T09:53:05.593" v="3669" actId="1076"/>
        <pc:sldMkLst>
          <pc:docMk/>
          <pc:sldMk cId="3662986856" sldId="305"/>
        </pc:sldMkLst>
        <pc:spChg chg="add mod">
          <ac:chgData name="Francesco Fransesini" userId="f4b06c69-b125-4814-a67d-adf8dc91bd7e" providerId="ADAL" clId="{145AABF2-0B47-47FC-9B98-187987AE4895}" dt="2021-11-30T14:19:04.868" v="3539" actId="1076"/>
          <ac:spMkLst>
            <pc:docMk/>
            <pc:sldMk cId="3662986856" sldId="305"/>
            <ac:spMk id="3" creationId="{75C2AFBB-ED65-4518-8E11-C00DF6820307}"/>
          </ac:spMkLst>
        </pc:spChg>
        <pc:spChg chg="mod">
          <ac:chgData name="Francesco Fransesini" userId="f4b06c69-b125-4814-a67d-adf8dc91bd7e" providerId="ADAL" clId="{145AABF2-0B47-47FC-9B98-187987AE4895}" dt="2021-11-30T14:18:01.948" v="3529" actId="164"/>
          <ac:spMkLst>
            <pc:docMk/>
            <pc:sldMk cId="3662986856" sldId="305"/>
            <ac:spMk id="14" creationId="{3E7A429A-528E-430A-8EC6-6A28A1D5F313}"/>
          </ac:spMkLst>
        </pc:spChg>
        <pc:spChg chg="mod">
          <ac:chgData name="Francesco Fransesini" userId="f4b06c69-b125-4814-a67d-adf8dc91bd7e" providerId="ADAL" clId="{145AABF2-0B47-47FC-9B98-187987AE4895}" dt="2021-11-30T14:17:27.037" v="3527" actId="1076"/>
          <ac:spMkLst>
            <pc:docMk/>
            <pc:sldMk cId="3662986856" sldId="305"/>
            <ac:spMk id="21" creationId="{FB259BEC-0DBB-4742-82DE-C11CD269875F}"/>
          </ac:spMkLst>
        </pc:spChg>
        <pc:spChg chg="mod">
          <ac:chgData name="Francesco Fransesini" userId="f4b06c69-b125-4814-a67d-adf8dc91bd7e" providerId="ADAL" clId="{145AABF2-0B47-47FC-9B98-187987AE4895}" dt="2021-12-01T09:52:16.936" v="3664" actId="164"/>
          <ac:spMkLst>
            <pc:docMk/>
            <pc:sldMk cId="3662986856" sldId="305"/>
            <ac:spMk id="22" creationId="{1D487F73-7B56-4717-A666-185D49AA866A}"/>
          </ac:spMkLst>
        </pc:spChg>
        <pc:spChg chg="mod">
          <ac:chgData name="Francesco Fransesini" userId="f4b06c69-b125-4814-a67d-adf8dc91bd7e" providerId="ADAL" clId="{145AABF2-0B47-47FC-9B98-187987AE4895}" dt="2021-12-01T09:52:16.936" v="3664" actId="164"/>
          <ac:spMkLst>
            <pc:docMk/>
            <pc:sldMk cId="3662986856" sldId="305"/>
            <ac:spMk id="23" creationId="{19A2308A-92F9-420F-91D4-746381B16824}"/>
          </ac:spMkLst>
        </pc:spChg>
        <pc:spChg chg="mod">
          <ac:chgData name="Francesco Fransesini" userId="f4b06c69-b125-4814-a67d-adf8dc91bd7e" providerId="ADAL" clId="{145AABF2-0B47-47FC-9B98-187987AE4895}" dt="2021-11-30T14:18:48.472" v="3537" actId="164"/>
          <ac:spMkLst>
            <pc:docMk/>
            <pc:sldMk cId="3662986856" sldId="305"/>
            <ac:spMk id="24" creationId="{D9BA2E43-E487-4C4E-8C82-DAC4E41A759D}"/>
          </ac:spMkLst>
        </pc:spChg>
        <pc:spChg chg="mod">
          <ac:chgData name="Francesco Fransesini" userId="f4b06c69-b125-4814-a67d-adf8dc91bd7e" providerId="ADAL" clId="{145AABF2-0B47-47FC-9B98-187987AE4895}" dt="2021-11-30T14:18:48.472" v="3537" actId="164"/>
          <ac:spMkLst>
            <pc:docMk/>
            <pc:sldMk cId="3662986856" sldId="305"/>
            <ac:spMk id="25" creationId="{152C236F-F0BA-478C-9E95-411F8BA119E0}"/>
          </ac:spMkLst>
        </pc:spChg>
        <pc:spChg chg="add mod">
          <ac:chgData name="Francesco Fransesini" userId="f4b06c69-b125-4814-a67d-adf8dc91bd7e" providerId="ADAL" clId="{145AABF2-0B47-47FC-9B98-187987AE4895}" dt="2021-11-30T14:18:48.472" v="3537" actId="164"/>
          <ac:spMkLst>
            <pc:docMk/>
            <pc:sldMk cId="3662986856" sldId="305"/>
            <ac:spMk id="31" creationId="{7E29206E-59F1-41C0-BBF3-EC5F201DF004}"/>
          </ac:spMkLst>
        </pc:spChg>
        <pc:spChg chg="add mod">
          <ac:chgData name="Francesco Fransesini" userId="f4b06c69-b125-4814-a67d-adf8dc91bd7e" providerId="ADAL" clId="{145AABF2-0B47-47FC-9B98-187987AE4895}" dt="2021-11-30T14:18:48.472" v="3537" actId="164"/>
          <ac:spMkLst>
            <pc:docMk/>
            <pc:sldMk cId="3662986856" sldId="305"/>
            <ac:spMk id="32" creationId="{23A29369-9FDD-4493-80E4-B8EE51E60573}"/>
          </ac:spMkLst>
        </pc:spChg>
        <pc:spChg chg="add mod">
          <ac:chgData name="Francesco Fransesini" userId="f4b06c69-b125-4814-a67d-adf8dc91bd7e" providerId="ADAL" clId="{145AABF2-0B47-47FC-9B98-187987AE4895}" dt="2021-11-30T14:18:01.948" v="3529" actId="164"/>
          <ac:spMkLst>
            <pc:docMk/>
            <pc:sldMk cId="3662986856" sldId="305"/>
            <ac:spMk id="34" creationId="{53C05A91-CC13-4A87-A67E-F53C7C0941B5}"/>
          </ac:spMkLst>
        </pc:spChg>
        <pc:spChg chg="add mod">
          <ac:chgData name="Francesco Fransesini" userId="f4b06c69-b125-4814-a67d-adf8dc91bd7e" providerId="ADAL" clId="{145AABF2-0B47-47FC-9B98-187987AE4895}" dt="2021-12-01T09:52:53.786" v="3667" actId="1076"/>
          <ac:spMkLst>
            <pc:docMk/>
            <pc:sldMk cId="3662986856" sldId="305"/>
            <ac:spMk id="35" creationId="{A26890AB-BFCD-41DC-9157-659ACA0A506B}"/>
          </ac:spMkLst>
        </pc:spChg>
        <pc:spChg chg="add mod">
          <ac:chgData name="Francesco Fransesini" userId="f4b06c69-b125-4814-a67d-adf8dc91bd7e" providerId="ADAL" clId="{145AABF2-0B47-47FC-9B98-187987AE4895}" dt="2021-12-01T09:53:05.593" v="3669" actId="1076"/>
          <ac:spMkLst>
            <pc:docMk/>
            <pc:sldMk cId="3662986856" sldId="305"/>
            <ac:spMk id="36" creationId="{D2B32C04-5A49-488B-BC36-9725D7ED7DC3}"/>
          </ac:spMkLst>
        </pc:spChg>
        <pc:spChg chg="add mod">
          <ac:chgData name="Francesco Fransesini" userId="f4b06c69-b125-4814-a67d-adf8dc91bd7e" providerId="ADAL" clId="{145AABF2-0B47-47FC-9B98-187987AE4895}" dt="2021-12-01T09:52:48.358" v="3666" actId="1076"/>
          <ac:spMkLst>
            <pc:docMk/>
            <pc:sldMk cId="3662986856" sldId="305"/>
            <ac:spMk id="37" creationId="{5320B1DD-C5F8-4B09-B57D-E688AD14F875}"/>
          </ac:spMkLst>
        </pc:spChg>
        <pc:spChg chg="add mod">
          <ac:chgData name="Francesco Fransesini" userId="f4b06c69-b125-4814-a67d-adf8dc91bd7e" providerId="ADAL" clId="{145AABF2-0B47-47FC-9B98-187987AE4895}" dt="2021-11-30T14:19:51.031" v="3547" actId="1076"/>
          <ac:spMkLst>
            <pc:docMk/>
            <pc:sldMk cId="3662986856" sldId="305"/>
            <ac:spMk id="38" creationId="{8B6C2A0B-D209-4B37-85D9-A46C3AF4A762}"/>
          </ac:spMkLst>
        </pc:spChg>
        <pc:spChg chg="mod">
          <ac:chgData name="Francesco Fransesini" userId="f4b06c69-b125-4814-a67d-adf8dc91bd7e" providerId="ADAL" clId="{145AABF2-0B47-47FC-9B98-187987AE4895}" dt="2021-11-30T14:22:19.212" v="3563" actId="1076"/>
          <ac:spMkLst>
            <pc:docMk/>
            <pc:sldMk cId="3662986856" sldId="305"/>
            <ac:spMk id="41" creationId="{DFCE5CDC-DD92-42A3-9B10-294DC65E86ED}"/>
          </ac:spMkLst>
        </pc:spChg>
        <pc:spChg chg="mod">
          <ac:chgData name="Francesco Fransesini" userId="f4b06c69-b125-4814-a67d-adf8dc91bd7e" providerId="ADAL" clId="{145AABF2-0B47-47FC-9B98-187987AE4895}" dt="2021-11-30T15:26:45.164" v="3652" actId="1076"/>
          <ac:spMkLst>
            <pc:docMk/>
            <pc:sldMk cId="3662986856" sldId="305"/>
            <ac:spMk id="43" creationId="{B8FF2857-8880-41D6-AFE9-B9D34CA67D7B}"/>
          </ac:spMkLst>
        </pc:spChg>
        <pc:spChg chg="mod">
          <ac:chgData name="Francesco Fransesini" userId="f4b06c69-b125-4814-a67d-adf8dc91bd7e" providerId="ADAL" clId="{145AABF2-0B47-47FC-9B98-187987AE4895}" dt="2021-11-30T14:18:48.472" v="3537" actId="164"/>
          <ac:spMkLst>
            <pc:docMk/>
            <pc:sldMk cId="3662986856" sldId="305"/>
            <ac:spMk id="44" creationId="{2CCE4EA4-F8A0-4B9D-BE9A-A68C323E0E29}"/>
          </ac:spMkLst>
        </pc:spChg>
        <pc:spChg chg="add mod">
          <ac:chgData name="Francesco Fransesini" userId="f4b06c69-b125-4814-a67d-adf8dc91bd7e" providerId="ADAL" clId="{145AABF2-0B47-47FC-9B98-187987AE4895}" dt="2021-11-30T15:25:55.806" v="3650" actId="1076"/>
          <ac:spMkLst>
            <pc:docMk/>
            <pc:sldMk cId="3662986856" sldId="305"/>
            <ac:spMk id="45" creationId="{94A5137C-77F9-4ED6-85AD-7575DBF690FF}"/>
          </ac:spMkLst>
        </pc:spChg>
        <pc:spChg chg="mod">
          <ac:chgData name="Francesco Fransesini" userId="f4b06c69-b125-4814-a67d-adf8dc91bd7e" providerId="ADAL" clId="{145AABF2-0B47-47FC-9B98-187987AE4895}" dt="2021-11-30T14:19:39.012" v="3545" actId="164"/>
          <ac:spMkLst>
            <pc:docMk/>
            <pc:sldMk cId="3662986856" sldId="305"/>
            <ac:spMk id="48" creationId="{F34E1C63-3487-44E5-B1C1-B1489F1F08D6}"/>
          </ac:spMkLst>
        </pc:spChg>
        <pc:spChg chg="add mod">
          <ac:chgData name="Francesco Fransesini" userId="f4b06c69-b125-4814-a67d-adf8dc91bd7e" providerId="ADAL" clId="{145AABF2-0B47-47FC-9B98-187987AE4895}" dt="2021-11-30T15:25:44.863" v="3648" actId="1076"/>
          <ac:spMkLst>
            <pc:docMk/>
            <pc:sldMk cId="3662986856" sldId="305"/>
            <ac:spMk id="49" creationId="{024898A4-6FCF-49AE-8DD8-BA1D48ADB7B5}"/>
          </ac:spMkLst>
        </pc:spChg>
        <pc:spChg chg="mod">
          <ac:chgData name="Francesco Fransesini" userId="f4b06c69-b125-4814-a67d-adf8dc91bd7e" providerId="ADAL" clId="{145AABF2-0B47-47FC-9B98-187987AE4895}" dt="2021-11-30T14:20:48.819" v="3556" actId="1076"/>
          <ac:spMkLst>
            <pc:docMk/>
            <pc:sldMk cId="3662986856" sldId="305"/>
            <ac:spMk id="50" creationId="{4EF577E6-2CE4-47FB-B2A4-D339A507ED11}"/>
          </ac:spMkLst>
        </pc:spChg>
        <pc:spChg chg="mod">
          <ac:chgData name="Francesco Fransesini" userId="f4b06c69-b125-4814-a67d-adf8dc91bd7e" providerId="ADAL" clId="{145AABF2-0B47-47FC-9B98-187987AE4895}" dt="2021-11-30T14:20:53.912" v="3557" actId="1076"/>
          <ac:spMkLst>
            <pc:docMk/>
            <pc:sldMk cId="3662986856" sldId="305"/>
            <ac:spMk id="52" creationId="{4533AC73-F5DD-4EDF-806D-1A23BD79B728}"/>
          </ac:spMkLst>
        </pc:spChg>
        <pc:spChg chg="mod">
          <ac:chgData name="Francesco Fransesini" userId="f4b06c69-b125-4814-a67d-adf8dc91bd7e" providerId="ADAL" clId="{145AABF2-0B47-47FC-9B98-187987AE4895}" dt="2021-11-30T14:18:01.948" v="3529" actId="164"/>
          <ac:spMkLst>
            <pc:docMk/>
            <pc:sldMk cId="3662986856" sldId="305"/>
            <ac:spMk id="53" creationId="{0CD1C823-4A4A-4F80-8713-F093C0460894}"/>
          </ac:spMkLst>
        </pc:spChg>
        <pc:spChg chg="add mod">
          <ac:chgData name="Francesco Fransesini" userId="f4b06c69-b125-4814-a67d-adf8dc91bd7e" providerId="ADAL" clId="{145AABF2-0B47-47FC-9B98-187987AE4895}" dt="2021-11-30T15:25:50.210" v="3649" actId="1076"/>
          <ac:spMkLst>
            <pc:docMk/>
            <pc:sldMk cId="3662986856" sldId="305"/>
            <ac:spMk id="55" creationId="{F3E05B01-CC98-4F3A-9581-F0EDD0581414}"/>
          </ac:spMkLst>
        </pc:spChg>
        <pc:spChg chg="add mod">
          <ac:chgData name="Francesco Fransesini" userId="f4b06c69-b125-4814-a67d-adf8dc91bd7e" providerId="ADAL" clId="{145AABF2-0B47-47FC-9B98-187987AE4895}" dt="2021-11-30T15:25:58.888" v="3651" actId="1076"/>
          <ac:spMkLst>
            <pc:docMk/>
            <pc:sldMk cId="3662986856" sldId="305"/>
            <ac:spMk id="57" creationId="{6AC99930-4E1D-48DC-9240-8B3958AF1774}"/>
          </ac:spMkLst>
        </pc:spChg>
        <pc:grpChg chg="add mod">
          <ac:chgData name="Francesco Fransesini" userId="f4b06c69-b125-4814-a67d-adf8dc91bd7e" providerId="ADAL" clId="{145AABF2-0B47-47FC-9B98-187987AE4895}" dt="2021-12-01T09:52:16.936" v="3664" actId="164"/>
          <ac:grpSpMkLst>
            <pc:docMk/>
            <pc:sldMk cId="3662986856" sldId="305"/>
            <ac:grpSpMk id="4" creationId="{E8A05D1D-2995-4FF4-B358-F3D60CFB1BBA}"/>
          </ac:grpSpMkLst>
        </pc:grpChg>
        <pc:grpChg chg="add mod ord">
          <ac:chgData name="Francesco Fransesini" userId="f4b06c69-b125-4814-a67d-adf8dc91bd7e" providerId="ADAL" clId="{145AABF2-0B47-47FC-9B98-187987AE4895}" dt="2021-12-01T09:52:16.936" v="3664" actId="164"/>
          <ac:grpSpMkLst>
            <pc:docMk/>
            <pc:sldMk cId="3662986856" sldId="305"/>
            <ac:grpSpMk id="18" creationId="{74F31291-B142-4FE9-B3BE-D964538A045F}"/>
          </ac:grpSpMkLst>
        </pc:grpChg>
        <pc:grpChg chg="add mod">
          <ac:chgData name="Francesco Fransesini" userId="f4b06c69-b125-4814-a67d-adf8dc91bd7e" providerId="ADAL" clId="{145AABF2-0B47-47FC-9B98-187987AE4895}" dt="2021-11-30T14:19:13.456" v="3540" actId="14100"/>
          <ac:grpSpMkLst>
            <pc:docMk/>
            <pc:sldMk cId="3662986856" sldId="305"/>
            <ac:grpSpMk id="27" creationId="{88371B67-5FFC-43FA-9560-CB9EA0375E85}"/>
          </ac:grpSpMkLst>
        </pc:grpChg>
        <pc:grpChg chg="add mod">
          <ac:chgData name="Francesco Fransesini" userId="f4b06c69-b125-4814-a67d-adf8dc91bd7e" providerId="ADAL" clId="{145AABF2-0B47-47FC-9B98-187987AE4895}" dt="2021-11-30T14:19:39.012" v="3545" actId="164"/>
          <ac:grpSpMkLst>
            <pc:docMk/>
            <pc:sldMk cId="3662986856" sldId="305"/>
            <ac:grpSpMk id="28" creationId="{29707716-5775-414D-8D52-6564AA629309}"/>
          </ac:grpSpMkLst>
        </pc:grpChg>
        <pc:grpChg chg="mod">
          <ac:chgData name="Francesco Fransesini" userId="f4b06c69-b125-4814-a67d-adf8dc91bd7e" providerId="ADAL" clId="{145AABF2-0B47-47FC-9B98-187987AE4895}" dt="2021-11-30T14:18:09.840" v="3531" actId="1076"/>
          <ac:grpSpMkLst>
            <pc:docMk/>
            <pc:sldMk cId="3662986856" sldId="305"/>
            <ac:grpSpMk id="40" creationId="{6F089F24-C3BC-456E-835B-99275A42B809}"/>
          </ac:grpSpMkLst>
        </pc:grpChg>
        <pc:picChg chg="mod">
          <ac:chgData name="Francesco Fransesini" userId="f4b06c69-b125-4814-a67d-adf8dc91bd7e" providerId="ADAL" clId="{145AABF2-0B47-47FC-9B98-187987AE4895}" dt="2021-11-30T14:18:01.948" v="3529" actId="164"/>
          <ac:picMkLst>
            <pc:docMk/>
            <pc:sldMk cId="3662986856" sldId="305"/>
            <ac:picMk id="7" creationId="{79B9975F-6BC1-4361-B346-4F18E02DD493}"/>
          </ac:picMkLst>
        </pc:picChg>
        <pc:picChg chg="mod">
          <ac:chgData name="Francesco Fransesini" userId="f4b06c69-b125-4814-a67d-adf8dc91bd7e" providerId="ADAL" clId="{145AABF2-0B47-47FC-9B98-187987AE4895}" dt="2021-11-30T14:18:48.472" v="3537" actId="164"/>
          <ac:picMkLst>
            <pc:docMk/>
            <pc:sldMk cId="3662986856" sldId="305"/>
            <ac:picMk id="12" creationId="{E99A700D-F6AC-4842-815B-7BA706CB55B8}"/>
          </ac:picMkLst>
        </pc:picChg>
        <pc:picChg chg="mod">
          <ac:chgData name="Francesco Fransesini" userId="f4b06c69-b125-4814-a67d-adf8dc91bd7e" providerId="ADAL" clId="{145AABF2-0B47-47FC-9B98-187987AE4895}" dt="2021-12-01T09:52:58.253" v="3668" actId="1076"/>
          <ac:picMkLst>
            <pc:docMk/>
            <pc:sldMk cId="3662986856" sldId="305"/>
            <ac:picMk id="46" creationId="{294F411C-24BD-46B8-A35E-E24A162EAAE1}"/>
          </ac:picMkLst>
        </pc:picChg>
        <pc:picChg chg="mod">
          <ac:chgData name="Francesco Fransesini" userId="f4b06c69-b125-4814-a67d-adf8dc91bd7e" providerId="ADAL" clId="{145AABF2-0B47-47FC-9B98-187987AE4895}" dt="2021-11-30T14:19:39.012" v="3545" actId="164"/>
          <ac:picMkLst>
            <pc:docMk/>
            <pc:sldMk cId="3662986856" sldId="305"/>
            <ac:picMk id="47" creationId="{E2B4D9E1-74BE-437E-B847-BB69E1AE4F5C}"/>
          </ac:picMkLst>
        </pc:picChg>
        <pc:cxnChg chg="mod">
          <ac:chgData name="Francesco Fransesini" userId="f4b06c69-b125-4814-a67d-adf8dc91bd7e" providerId="ADAL" clId="{145AABF2-0B47-47FC-9B98-187987AE4895}" dt="2021-11-30T14:18:01.948" v="3529" actId="164"/>
          <ac:cxnSpMkLst>
            <pc:docMk/>
            <pc:sldMk cId="3662986856" sldId="305"/>
            <ac:cxnSpMk id="16" creationId="{4A9B735A-96A2-4BAE-965C-DE7450309AD0}"/>
          </ac:cxnSpMkLst>
        </pc:cxnChg>
        <pc:cxnChg chg="mod">
          <ac:chgData name="Francesco Fransesini" userId="f4b06c69-b125-4814-a67d-adf8dc91bd7e" providerId="ADAL" clId="{145AABF2-0B47-47FC-9B98-187987AE4895}" dt="2021-11-30T14:18:20.228" v="3534" actId="14100"/>
          <ac:cxnSpMkLst>
            <pc:docMk/>
            <pc:sldMk cId="3662986856" sldId="305"/>
            <ac:cxnSpMk id="54" creationId="{21F0DC1C-4132-441D-84BC-C06A8CB35FA4}"/>
          </ac:cxnSpMkLst>
        </pc:cxnChg>
        <pc:cxnChg chg="mod">
          <ac:chgData name="Francesco Fransesini" userId="f4b06c69-b125-4814-a67d-adf8dc91bd7e" providerId="ADAL" clId="{145AABF2-0B47-47FC-9B98-187987AE4895}" dt="2021-11-30T14:21:04.960" v="3560" actId="14100"/>
          <ac:cxnSpMkLst>
            <pc:docMk/>
            <pc:sldMk cId="3662986856" sldId="305"/>
            <ac:cxnSpMk id="56" creationId="{48CF7058-54EB-4B79-9124-D456B7A1D8DA}"/>
          </ac:cxnSpMkLst>
        </pc:cxnChg>
        <pc:cxnChg chg="mod">
          <ac:chgData name="Francesco Fransesini" userId="f4b06c69-b125-4814-a67d-adf8dc91bd7e" providerId="ADAL" clId="{145AABF2-0B47-47FC-9B98-187987AE4895}" dt="2021-11-30T15:26:55.672" v="3653" actId="14100"/>
          <ac:cxnSpMkLst>
            <pc:docMk/>
            <pc:sldMk cId="3662986856" sldId="305"/>
            <ac:cxnSpMk id="60" creationId="{4F7E0FDB-D370-41AB-A9F4-91DD84004711}"/>
          </ac:cxnSpMkLst>
        </pc:cxnChg>
      </pc:sldChg>
      <pc:sldChg chg="addSp delSp modSp add mod">
        <pc:chgData name="Francesco Fransesini" userId="f4b06c69-b125-4814-a67d-adf8dc91bd7e" providerId="ADAL" clId="{145AABF2-0B47-47FC-9B98-187987AE4895}" dt="2021-12-02T17:13:14.802" v="3711" actId="20577"/>
        <pc:sldMkLst>
          <pc:docMk/>
          <pc:sldMk cId="1321837203" sldId="306"/>
        </pc:sldMkLst>
        <pc:spChg chg="add mod">
          <ac:chgData name="Francesco Fransesini" userId="f4b06c69-b125-4814-a67d-adf8dc91bd7e" providerId="ADAL" clId="{145AABF2-0B47-47FC-9B98-187987AE4895}" dt="2021-12-02T17:13:14.802" v="3711" actId="20577"/>
          <ac:spMkLst>
            <pc:docMk/>
            <pc:sldMk cId="1321837203" sldId="306"/>
            <ac:spMk id="5" creationId="{A133783F-11CE-4EA0-BD2C-707EFA7A3D9E}"/>
          </ac:spMkLst>
        </pc:spChg>
        <pc:spChg chg="del mod">
          <ac:chgData name="Francesco Fransesini" userId="f4b06c69-b125-4814-a67d-adf8dc91bd7e" providerId="ADAL" clId="{145AABF2-0B47-47FC-9B98-187987AE4895}" dt="2021-11-29T21:19:57.051" v="3348" actId="478"/>
          <ac:spMkLst>
            <pc:docMk/>
            <pc:sldMk cId="1321837203" sldId="306"/>
            <ac:spMk id="7" creationId="{5D3320FB-7599-4F33-B3F4-8DA27435EEF0}"/>
          </ac:spMkLst>
        </pc:spChg>
        <pc:picChg chg="add del mod modCrop">
          <ac:chgData name="Francesco Fransesini" userId="f4b06c69-b125-4814-a67d-adf8dc91bd7e" providerId="ADAL" clId="{145AABF2-0B47-47FC-9B98-187987AE4895}" dt="2021-11-29T09:27:07.905" v="3085" actId="21"/>
          <ac:picMkLst>
            <pc:docMk/>
            <pc:sldMk cId="1321837203" sldId="306"/>
            <ac:picMk id="4" creationId="{1D263AB9-B0D7-41AD-872F-3537E1421542}"/>
          </ac:picMkLst>
        </pc:picChg>
        <pc:picChg chg="add mod">
          <ac:chgData name="Francesco Fransesini" userId="f4b06c69-b125-4814-a67d-adf8dc91bd7e" providerId="ADAL" clId="{145AABF2-0B47-47FC-9B98-187987AE4895}" dt="2021-11-29T21:20:37.389" v="3364" actId="1076"/>
          <ac:picMkLst>
            <pc:docMk/>
            <pc:sldMk cId="1321837203" sldId="306"/>
            <ac:picMk id="4" creationId="{97983C69-C834-4719-8890-18FFE76E650A}"/>
          </ac:picMkLst>
        </pc:picChg>
        <pc:picChg chg="del mod">
          <ac:chgData name="Francesco Fransesini" userId="f4b06c69-b125-4814-a67d-adf8dc91bd7e" providerId="ADAL" clId="{145AABF2-0B47-47FC-9B98-187987AE4895}" dt="2021-11-29T09:09:51.241" v="3058" actId="478"/>
          <ac:picMkLst>
            <pc:docMk/>
            <pc:sldMk cId="1321837203" sldId="306"/>
            <ac:picMk id="6" creationId="{95EAA2AF-5DF4-4D5B-A60A-0077F747A2AC}"/>
          </ac:picMkLst>
        </pc:picChg>
      </pc:sldChg>
      <pc:sldChg chg="add">
        <pc:chgData name="Francesco Fransesini" userId="f4b06c69-b125-4814-a67d-adf8dc91bd7e" providerId="ADAL" clId="{145AABF2-0B47-47FC-9B98-187987AE4895}" dt="2021-11-29T09:26:46.116" v="3082" actId="2890"/>
        <pc:sldMkLst>
          <pc:docMk/>
          <pc:sldMk cId="2056906155" sldId="307"/>
        </pc:sldMkLst>
      </pc:sldChg>
      <pc:sldChg chg="addSp delSp modSp new mod">
        <pc:chgData name="Francesco Fransesini" userId="f4b06c69-b125-4814-a67d-adf8dc91bd7e" providerId="ADAL" clId="{145AABF2-0B47-47FC-9B98-187987AE4895}" dt="2021-12-02T17:13:34.732" v="3727" actId="20577"/>
        <pc:sldMkLst>
          <pc:docMk/>
          <pc:sldMk cId="3817098424" sldId="308"/>
        </pc:sldMkLst>
        <pc:spChg chg="del">
          <ac:chgData name="Francesco Fransesini" userId="f4b06c69-b125-4814-a67d-adf8dc91bd7e" providerId="ADAL" clId="{145AABF2-0B47-47FC-9B98-187987AE4895}" dt="2021-11-29T21:20:15.689" v="3355" actId="478"/>
          <ac:spMkLst>
            <pc:docMk/>
            <pc:sldMk cId="3817098424" sldId="308"/>
            <ac:spMk id="3" creationId="{C3C6151B-43D8-4589-8044-1B873F5DCD12}"/>
          </ac:spMkLst>
        </pc:spChg>
        <pc:spChg chg="del">
          <ac:chgData name="Francesco Fransesini" userId="f4b06c69-b125-4814-a67d-adf8dc91bd7e" providerId="ADAL" clId="{145AABF2-0B47-47FC-9B98-187987AE4895}" dt="2021-11-29T21:20:16.601" v="3356" actId="478"/>
          <ac:spMkLst>
            <pc:docMk/>
            <pc:sldMk cId="3817098424" sldId="308"/>
            <ac:spMk id="4" creationId="{209E02F8-D678-4B0A-86FB-1E250CBF51C6}"/>
          </ac:spMkLst>
        </pc:spChg>
        <pc:spChg chg="del">
          <ac:chgData name="Francesco Fransesini" userId="f4b06c69-b125-4814-a67d-adf8dc91bd7e" providerId="ADAL" clId="{145AABF2-0B47-47FC-9B98-187987AE4895}" dt="2021-11-29T21:20:14.424" v="3354" actId="478"/>
          <ac:spMkLst>
            <pc:docMk/>
            <pc:sldMk cId="3817098424" sldId="308"/>
            <ac:spMk id="5" creationId="{1F10B810-FF39-4DEA-95E9-546C06845467}"/>
          </ac:spMkLst>
        </pc:spChg>
        <pc:spChg chg="add mod">
          <ac:chgData name="Francesco Fransesini" userId="f4b06c69-b125-4814-a67d-adf8dc91bd7e" providerId="ADAL" clId="{145AABF2-0B47-47FC-9B98-187987AE4895}" dt="2021-12-02T17:13:34.732" v="3727" actId="20577"/>
          <ac:spMkLst>
            <pc:docMk/>
            <pc:sldMk cId="3817098424" sldId="308"/>
            <ac:spMk id="8" creationId="{BB6BEB3B-7A5B-417A-AE82-906BE68578B2}"/>
          </ac:spMkLst>
        </pc:spChg>
        <pc:spChg chg="add mod">
          <ac:chgData name="Francesco Fransesini" userId="f4b06c69-b125-4814-a67d-adf8dc91bd7e" providerId="ADAL" clId="{145AABF2-0B47-47FC-9B98-187987AE4895}" dt="2021-11-29T21:22:23.945" v="3442" actId="1076"/>
          <ac:spMkLst>
            <pc:docMk/>
            <pc:sldMk cId="3817098424" sldId="308"/>
            <ac:spMk id="9" creationId="{C1F8126C-48AF-4536-865F-48667D9EB769}"/>
          </ac:spMkLst>
        </pc:spChg>
        <pc:spChg chg="add mod">
          <ac:chgData name="Francesco Fransesini" userId="f4b06c69-b125-4814-a67d-adf8dc91bd7e" providerId="ADAL" clId="{145AABF2-0B47-47FC-9B98-187987AE4895}" dt="2021-11-29T21:22:32.937" v="3443"/>
          <ac:spMkLst>
            <pc:docMk/>
            <pc:sldMk cId="3817098424" sldId="308"/>
            <ac:spMk id="10" creationId="{2DDAB9C4-03AC-4EB3-926D-2B223D1EB024}"/>
          </ac:spMkLst>
        </pc:spChg>
        <pc:spChg chg="add mod">
          <ac:chgData name="Francesco Fransesini" userId="f4b06c69-b125-4814-a67d-adf8dc91bd7e" providerId="ADAL" clId="{145AABF2-0B47-47FC-9B98-187987AE4895}" dt="2021-11-29T21:22:32.937" v="3443"/>
          <ac:spMkLst>
            <pc:docMk/>
            <pc:sldMk cId="3817098424" sldId="308"/>
            <ac:spMk id="13" creationId="{7F3C872E-BF25-4E2A-9857-56E75029987F}"/>
          </ac:spMkLst>
        </pc:spChg>
        <pc:picChg chg="add mod">
          <ac:chgData name="Francesco Fransesini" userId="f4b06c69-b125-4814-a67d-adf8dc91bd7e" providerId="ADAL" clId="{145AABF2-0B47-47FC-9B98-187987AE4895}" dt="2021-11-29T21:20:26.214" v="3361" actId="1076"/>
          <ac:picMkLst>
            <pc:docMk/>
            <pc:sldMk cId="3817098424" sldId="308"/>
            <ac:picMk id="7" creationId="{59164741-FBBC-4B93-816C-335A92026704}"/>
          </ac:picMkLst>
        </pc:picChg>
        <pc:picChg chg="add mod">
          <ac:chgData name="Francesco Fransesini" userId="f4b06c69-b125-4814-a67d-adf8dc91bd7e" providerId="ADAL" clId="{145AABF2-0B47-47FC-9B98-187987AE4895}" dt="2021-11-29T21:22:32.937" v="3443"/>
          <ac:picMkLst>
            <pc:docMk/>
            <pc:sldMk cId="3817098424" sldId="308"/>
            <ac:picMk id="11" creationId="{2782D0E0-EADC-426F-999B-D30F7C2E1C8C}"/>
          </ac:picMkLst>
        </pc:picChg>
        <pc:picChg chg="add mod">
          <ac:chgData name="Francesco Fransesini" userId="f4b06c69-b125-4814-a67d-adf8dc91bd7e" providerId="ADAL" clId="{145AABF2-0B47-47FC-9B98-187987AE4895}" dt="2021-11-29T21:22:32.937" v="3443"/>
          <ac:picMkLst>
            <pc:docMk/>
            <pc:sldMk cId="3817098424" sldId="308"/>
            <ac:picMk id="12" creationId="{3D752134-5F86-4AC3-B89D-634D74BFCA66}"/>
          </ac:picMkLst>
        </pc:picChg>
      </pc:sldChg>
    </pc:docChg>
  </pc:docChgLst>
  <pc:docChgLst>
    <pc:chgData name="Francesco Fransesini" userId="f4b06c69-b125-4814-a67d-adf8dc91bd7e" providerId="ADAL" clId="{61C8CED4-AC64-4961-9132-52218DF548E9}"/>
    <pc:docChg chg="undo custSel addSld delSld modSld sldOrd">
      <pc:chgData name="Francesco Fransesini" userId="f4b06c69-b125-4814-a67d-adf8dc91bd7e" providerId="ADAL" clId="{61C8CED4-AC64-4961-9132-52218DF548E9}" dt="2021-11-25T16:46:01.290" v="4355" actId="1076"/>
      <pc:docMkLst>
        <pc:docMk/>
      </pc:docMkLst>
      <pc:sldChg chg="addSp delSp modSp mod setBg">
        <pc:chgData name="Francesco Fransesini" userId="f4b06c69-b125-4814-a67d-adf8dc91bd7e" providerId="ADAL" clId="{61C8CED4-AC64-4961-9132-52218DF548E9}" dt="2021-11-25T16:29:46.591" v="4262"/>
        <pc:sldMkLst>
          <pc:docMk/>
          <pc:sldMk cId="344444313" sldId="279"/>
        </pc:sldMkLst>
        <pc:spChg chg="mod">
          <ac:chgData name="Francesco Fransesini" userId="f4b06c69-b125-4814-a67d-adf8dc91bd7e" providerId="ADAL" clId="{61C8CED4-AC64-4961-9132-52218DF548E9}" dt="2021-11-22T12:52:46.329" v="93"/>
          <ac:spMkLst>
            <pc:docMk/>
            <pc:sldMk cId="344444313" sldId="279"/>
            <ac:spMk id="10" creationId="{0E4BCE43-57FD-4E80-BAC0-153BD4A5E2C9}"/>
          </ac:spMkLst>
        </pc:spChg>
        <pc:spChg chg="mod">
          <ac:chgData name="Francesco Fransesini" userId="f4b06c69-b125-4814-a67d-adf8dc91bd7e" providerId="ADAL" clId="{61C8CED4-AC64-4961-9132-52218DF548E9}" dt="2021-11-25T12:38:44.637" v="2638" actId="20577"/>
          <ac:spMkLst>
            <pc:docMk/>
            <pc:sldMk cId="344444313" sldId="279"/>
            <ac:spMk id="13" creationId="{FCC4BB43-EAC7-4FFB-AEB7-247B9C81646C}"/>
          </ac:spMkLst>
        </pc:spChg>
        <pc:graphicFrameChg chg="add del mod modGraphic">
          <ac:chgData name="Francesco Fransesini" userId="f4b06c69-b125-4814-a67d-adf8dc91bd7e" providerId="ADAL" clId="{61C8CED4-AC64-4961-9132-52218DF548E9}" dt="2021-11-22T14:46:51.571" v="1702" actId="207"/>
          <ac:graphicFrameMkLst>
            <pc:docMk/>
            <pc:sldMk cId="344444313" sldId="279"/>
            <ac:graphicFrameMk id="11" creationId="{1BFA9E2A-F035-4730-9DAB-5FEA497CAD99}"/>
          </ac:graphicFrameMkLst>
        </pc:graphicFrameChg>
      </pc:sldChg>
      <pc:sldChg chg="del">
        <pc:chgData name="Francesco Fransesini" userId="f4b06c69-b125-4814-a67d-adf8dc91bd7e" providerId="ADAL" clId="{61C8CED4-AC64-4961-9132-52218DF548E9}" dt="2021-11-22T12:51:37.477" v="77" actId="47"/>
        <pc:sldMkLst>
          <pc:docMk/>
          <pc:sldMk cId="2404336689" sldId="280"/>
        </pc:sldMkLst>
      </pc:sldChg>
      <pc:sldChg chg="modSp del mod">
        <pc:chgData name="Francesco Fransesini" userId="f4b06c69-b125-4814-a67d-adf8dc91bd7e" providerId="ADAL" clId="{61C8CED4-AC64-4961-9132-52218DF548E9}" dt="2021-11-22T12:55:02.969" v="118" actId="47"/>
        <pc:sldMkLst>
          <pc:docMk/>
          <pc:sldMk cId="3764038175" sldId="281"/>
        </pc:sldMkLst>
        <pc:spChg chg="mod">
          <ac:chgData name="Francesco Fransesini" userId="f4b06c69-b125-4814-a67d-adf8dc91bd7e" providerId="ADAL" clId="{61C8CED4-AC64-4961-9132-52218DF548E9}" dt="2021-11-22T12:51:27.302" v="76"/>
          <ac:spMkLst>
            <pc:docMk/>
            <pc:sldMk cId="3764038175" sldId="281"/>
            <ac:spMk id="16" creationId="{48C9E85C-5C79-4E23-AC58-920F0A5D78E7}"/>
          </ac:spMkLst>
        </pc:spChg>
      </pc:sldChg>
      <pc:sldChg chg="modSp del mod">
        <pc:chgData name="Francesco Fransesini" userId="f4b06c69-b125-4814-a67d-adf8dc91bd7e" providerId="ADAL" clId="{61C8CED4-AC64-4961-9132-52218DF548E9}" dt="2021-11-22T12:55:04.057" v="119" actId="47"/>
        <pc:sldMkLst>
          <pc:docMk/>
          <pc:sldMk cId="3200062148" sldId="282"/>
        </pc:sldMkLst>
        <pc:spChg chg="mod">
          <ac:chgData name="Francesco Fransesini" userId="f4b06c69-b125-4814-a67d-adf8dc91bd7e" providerId="ADAL" clId="{61C8CED4-AC64-4961-9132-52218DF548E9}" dt="2021-11-22T12:51:23.296" v="75"/>
          <ac:spMkLst>
            <pc:docMk/>
            <pc:sldMk cId="3200062148" sldId="282"/>
            <ac:spMk id="16" creationId="{4282E065-E40B-494B-91E5-A3265B13E16B}"/>
          </ac:spMkLst>
        </pc:spChg>
      </pc:sldChg>
      <pc:sldChg chg="modSp mod">
        <pc:chgData name="Francesco Fransesini" userId="f4b06c69-b125-4814-a67d-adf8dc91bd7e" providerId="ADAL" clId="{61C8CED4-AC64-4961-9132-52218DF548E9}" dt="2021-11-25T16:46:01.290" v="4355" actId="1076"/>
        <pc:sldMkLst>
          <pc:docMk/>
          <pc:sldMk cId="3110927197" sldId="283"/>
        </pc:sldMkLst>
        <pc:spChg chg="mod">
          <ac:chgData name="Francesco Fransesini" userId="f4b06c69-b125-4814-a67d-adf8dc91bd7e" providerId="ADAL" clId="{61C8CED4-AC64-4961-9132-52218DF548E9}" dt="2021-11-22T12:50:41.844" v="69"/>
          <ac:spMkLst>
            <pc:docMk/>
            <pc:sldMk cId="3110927197" sldId="283"/>
            <ac:spMk id="13" creationId="{B2026B79-D11C-4806-A372-61CADDFAA06D}"/>
          </ac:spMkLst>
        </pc:spChg>
        <pc:spChg chg="mod">
          <ac:chgData name="Francesco Fransesini" userId="f4b06c69-b125-4814-a67d-adf8dc91bd7e" providerId="ADAL" clId="{61C8CED4-AC64-4961-9132-52218DF548E9}" dt="2021-11-25T16:46:01.290" v="4355" actId="1076"/>
          <ac:spMkLst>
            <pc:docMk/>
            <pc:sldMk cId="3110927197" sldId="283"/>
            <ac:spMk id="48" creationId="{EA777D94-B97F-4FEC-8873-BB959D9332F5}"/>
          </ac:spMkLst>
        </pc:spChg>
        <pc:spChg chg="mod">
          <ac:chgData name="Francesco Fransesini" userId="f4b06c69-b125-4814-a67d-adf8dc91bd7e" providerId="ADAL" clId="{61C8CED4-AC64-4961-9132-52218DF548E9}" dt="2021-11-25T16:45:58.937" v="4354" actId="1076"/>
          <ac:spMkLst>
            <pc:docMk/>
            <pc:sldMk cId="3110927197" sldId="283"/>
            <ac:spMk id="49" creationId="{9C0437E8-F3C7-49BE-85BF-948370FA1007}"/>
          </ac:spMkLst>
        </pc:spChg>
      </pc:sldChg>
      <pc:sldChg chg="del">
        <pc:chgData name="Francesco Fransesini" userId="f4b06c69-b125-4814-a67d-adf8dc91bd7e" providerId="ADAL" clId="{61C8CED4-AC64-4961-9132-52218DF548E9}" dt="2021-11-22T12:54:47.849" v="116" actId="47"/>
        <pc:sldMkLst>
          <pc:docMk/>
          <pc:sldMk cId="2728386151" sldId="284"/>
        </pc:sldMkLst>
      </pc:sldChg>
      <pc:sldChg chg="del">
        <pc:chgData name="Francesco Fransesini" userId="f4b06c69-b125-4814-a67d-adf8dc91bd7e" providerId="ADAL" clId="{61C8CED4-AC64-4961-9132-52218DF548E9}" dt="2021-11-22T12:52:21.426" v="90" actId="47"/>
        <pc:sldMkLst>
          <pc:docMk/>
          <pc:sldMk cId="3209613870" sldId="285"/>
        </pc:sldMkLst>
      </pc:sldChg>
      <pc:sldChg chg="addSp delSp modSp mod ord">
        <pc:chgData name="Francesco Fransesini" userId="f4b06c69-b125-4814-a67d-adf8dc91bd7e" providerId="ADAL" clId="{61C8CED4-AC64-4961-9132-52218DF548E9}" dt="2021-11-25T13:59:49.375" v="3539" actId="1076"/>
        <pc:sldMkLst>
          <pc:docMk/>
          <pc:sldMk cId="2981217424" sldId="286"/>
        </pc:sldMkLst>
        <pc:spChg chg="add mod">
          <ac:chgData name="Francesco Fransesini" userId="f4b06c69-b125-4814-a67d-adf8dc91bd7e" providerId="ADAL" clId="{61C8CED4-AC64-4961-9132-52218DF548E9}" dt="2021-11-22T17:51:19.186" v="2340" actId="20577"/>
          <ac:spMkLst>
            <pc:docMk/>
            <pc:sldMk cId="2981217424" sldId="286"/>
            <ac:spMk id="4" creationId="{5BDF4D77-BD1B-4DFF-87AD-D89043EAC4B1}"/>
          </ac:spMkLst>
        </pc:spChg>
        <pc:spChg chg="del mod">
          <ac:chgData name="Francesco Fransesini" userId="f4b06c69-b125-4814-a67d-adf8dc91bd7e" providerId="ADAL" clId="{61C8CED4-AC64-4961-9132-52218DF548E9}" dt="2021-11-22T12:51:59.653" v="87" actId="478"/>
          <ac:spMkLst>
            <pc:docMk/>
            <pc:sldMk cId="2981217424" sldId="286"/>
            <ac:spMk id="5" creationId="{CD19D5F9-AAE1-4475-B5A1-F44E8BD997EB}"/>
          </ac:spMkLst>
        </pc:spChg>
        <pc:spChg chg="del">
          <ac:chgData name="Francesco Fransesini" userId="f4b06c69-b125-4814-a67d-adf8dc91bd7e" providerId="ADAL" clId="{61C8CED4-AC64-4961-9132-52218DF548E9}" dt="2021-11-25T13:59:46.824" v="3537" actId="478"/>
          <ac:spMkLst>
            <pc:docMk/>
            <pc:sldMk cId="2981217424" sldId="286"/>
            <ac:spMk id="9" creationId="{AE3A09C7-82DB-4328-BE56-021C431D52F0}"/>
          </ac:spMkLst>
        </pc:spChg>
        <pc:spChg chg="add mod">
          <ac:chgData name="Francesco Fransesini" userId="f4b06c69-b125-4814-a67d-adf8dc91bd7e" providerId="ADAL" clId="{61C8CED4-AC64-4961-9132-52218DF548E9}" dt="2021-11-25T13:59:49.375" v="3539" actId="1076"/>
          <ac:spMkLst>
            <pc:docMk/>
            <pc:sldMk cId="2981217424" sldId="286"/>
            <ac:spMk id="10" creationId="{66B6EA02-8D64-43ED-BBF9-39AF8AA102C3}"/>
          </ac:spMkLst>
        </pc:spChg>
      </pc:sldChg>
      <pc:sldChg chg="modSp mod">
        <pc:chgData name="Francesco Fransesini" userId="f4b06c69-b125-4814-a67d-adf8dc91bd7e" providerId="ADAL" clId="{61C8CED4-AC64-4961-9132-52218DF548E9}" dt="2021-11-22T12:49:14.790" v="68" actId="20577"/>
        <pc:sldMkLst>
          <pc:docMk/>
          <pc:sldMk cId="3660757301" sldId="289"/>
        </pc:sldMkLst>
        <pc:spChg chg="mod">
          <ac:chgData name="Francesco Fransesini" userId="f4b06c69-b125-4814-a67d-adf8dc91bd7e" providerId="ADAL" clId="{61C8CED4-AC64-4961-9132-52218DF548E9}" dt="2021-11-22T12:49:00.894" v="37" actId="1076"/>
          <ac:spMkLst>
            <pc:docMk/>
            <pc:sldMk cId="3660757301" sldId="289"/>
            <ac:spMk id="2" creationId="{B75C5EC8-F6BE-4EDD-8A1F-E7C4E339CEBA}"/>
          </ac:spMkLst>
        </pc:spChg>
        <pc:spChg chg="mod">
          <ac:chgData name="Francesco Fransesini" userId="f4b06c69-b125-4814-a67d-adf8dc91bd7e" providerId="ADAL" clId="{61C8CED4-AC64-4961-9132-52218DF548E9}" dt="2021-11-22T12:49:14.790" v="68" actId="20577"/>
          <ac:spMkLst>
            <pc:docMk/>
            <pc:sldMk cId="3660757301" sldId="289"/>
            <ac:spMk id="11" creationId="{0DB7142B-CE4C-41A3-8E93-B3DBBB0F1CAF}"/>
          </ac:spMkLst>
        </pc:spChg>
      </pc:sldChg>
      <pc:sldChg chg="addSp delSp modSp mod">
        <pc:chgData name="Francesco Fransesini" userId="f4b06c69-b125-4814-a67d-adf8dc91bd7e" providerId="ADAL" clId="{61C8CED4-AC64-4961-9132-52218DF548E9}" dt="2021-11-25T13:59:57.919" v="3542" actId="1076"/>
        <pc:sldMkLst>
          <pc:docMk/>
          <pc:sldMk cId="2016408543" sldId="290"/>
        </pc:sldMkLst>
        <pc:spChg chg="del">
          <ac:chgData name="Francesco Fransesini" userId="f4b06c69-b125-4814-a67d-adf8dc91bd7e" providerId="ADAL" clId="{61C8CED4-AC64-4961-9132-52218DF548E9}" dt="2021-11-25T13:59:55.112" v="3540" actId="478"/>
          <ac:spMkLst>
            <pc:docMk/>
            <pc:sldMk cId="2016408543" sldId="290"/>
            <ac:spMk id="2" creationId="{B75C5EC8-F6BE-4EDD-8A1F-E7C4E339CEBA}"/>
          </ac:spMkLst>
        </pc:spChg>
        <pc:spChg chg="add mod">
          <ac:chgData name="Francesco Fransesini" userId="f4b06c69-b125-4814-a67d-adf8dc91bd7e" providerId="ADAL" clId="{61C8CED4-AC64-4961-9132-52218DF548E9}" dt="2021-11-25T13:59:57.919" v="3542" actId="1076"/>
          <ac:spMkLst>
            <pc:docMk/>
            <pc:sldMk cId="2016408543" sldId="290"/>
            <ac:spMk id="7" creationId="{EE1AC5DF-EA15-4AE8-9713-D79F0E683BCC}"/>
          </ac:spMkLst>
        </pc:spChg>
      </pc:sldChg>
      <pc:sldChg chg="modSp mod">
        <pc:chgData name="Francesco Fransesini" userId="f4b06c69-b125-4814-a67d-adf8dc91bd7e" providerId="ADAL" clId="{61C8CED4-AC64-4961-9132-52218DF548E9}" dt="2021-11-22T12:51:42.684" v="78"/>
        <pc:sldMkLst>
          <pc:docMk/>
          <pc:sldMk cId="2300865899" sldId="291"/>
        </pc:sldMkLst>
        <pc:spChg chg="mod">
          <ac:chgData name="Francesco Fransesini" userId="f4b06c69-b125-4814-a67d-adf8dc91bd7e" providerId="ADAL" clId="{61C8CED4-AC64-4961-9132-52218DF548E9}" dt="2021-11-22T12:51:42.684" v="78"/>
          <ac:spMkLst>
            <pc:docMk/>
            <pc:sldMk cId="2300865899" sldId="291"/>
            <ac:spMk id="2" creationId="{B75C5EC8-F6BE-4EDD-8A1F-E7C4E339CEBA}"/>
          </ac:spMkLst>
        </pc:spChg>
      </pc:sldChg>
      <pc:sldChg chg="del">
        <pc:chgData name="Francesco Fransesini" userId="f4b06c69-b125-4814-a67d-adf8dc91bd7e" providerId="ADAL" clId="{61C8CED4-AC64-4961-9132-52218DF548E9}" dt="2021-11-22T12:52:42.361" v="92" actId="47"/>
        <pc:sldMkLst>
          <pc:docMk/>
          <pc:sldMk cId="1380210980" sldId="292"/>
        </pc:sldMkLst>
      </pc:sldChg>
      <pc:sldChg chg="del">
        <pc:chgData name="Francesco Fransesini" userId="f4b06c69-b125-4814-a67d-adf8dc91bd7e" providerId="ADAL" clId="{61C8CED4-AC64-4961-9132-52218DF548E9}" dt="2021-11-22T12:52:04.052" v="88" actId="47"/>
        <pc:sldMkLst>
          <pc:docMk/>
          <pc:sldMk cId="622357378" sldId="293"/>
        </pc:sldMkLst>
      </pc:sldChg>
      <pc:sldChg chg="addSp delSp modSp mod">
        <pc:chgData name="Francesco Fransesini" userId="f4b06c69-b125-4814-a67d-adf8dc91bd7e" providerId="ADAL" clId="{61C8CED4-AC64-4961-9132-52218DF548E9}" dt="2021-11-25T14:01:39.936" v="3549" actId="20577"/>
        <pc:sldMkLst>
          <pc:docMk/>
          <pc:sldMk cId="3193927938" sldId="294"/>
        </pc:sldMkLst>
        <pc:spChg chg="del mod">
          <ac:chgData name="Francesco Fransesini" userId="f4b06c69-b125-4814-a67d-adf8dc91bd7e" providerId="ADAL" clId="{61C8CED4-AC64-4961-9132-52218DF548E9}" dt="2021-11-22T13:41:32.446" v="658" actId="478"/>
          <ac:spMkLst>
            <pc:docMk/>
            <pc:sldMk cId="3193927938" sldId="294"/>
            <ac:spMk id="2" creationId="{A8282A1A-BD64-4375-8D5F-935484BA96CB}"/>
          </ac:spMkLst>
        </pc:spChg>
        <pc:spChg chg="del">
          <ac:chgData name="Francesco Fransesini" userId="f4b06c69-b125-4814-a67d-adf8dc91bd7e" providerId="ADAL" clId="{61C8CED4-AC64-4961-9132-52218DF548E9}" dt="2021-11-22T12:53:50.450" v="103" actId="478"/>
          <ac:spMkLst>
            <pc:docMk/>
            <pc:sldMk cId="3193927938" sldId="294"/>
            <ac:spMk id="6" creationId="{C093EA26-CAE4-4A49-9593-AC8D414886D3}"/>
          </ac:spMkLst>
        </pc:spChg>
        <pc:spChg chg="add mod">
          <ac:chgData name="Francesco Fransesini" userId="f4b06c69-b125-4814-a67d-adf8dc91bd7e" providerId="ADAL" clId="{61C8CED4-AC64-4961-9132-52218DF548E9}" dt="2021-11-25T14:01:39.936" v="3549" actId="20577"/>
          <ac:spMkLst>
            <pc:docMk/>
            <pc:sldMk cId="3193927938" sldId="294"/>
            <ac:spMk id="7" creationId="{6751067B-C086-4626-8889-2C0761C1CB1B}"/>
          </ac:spMkLst>
        </pc:spChg>
        <pc:spChg chg="add del mod">
          <ac:chgData name="Francesco Fransesini" userId="f4b06c69-b125-4814-a67d-adf8dc91bd7e" providerId="ADAL" clId="{61C8CED4-AC64-4961-9132-52218DF548E9}" dt="2021-11-25T13:04:37.273" v="2767" actId="478"/>
          <ac:spMkLst>
            <pc:docMk/>
            <pc:sldMk cId="3193927938" sldId="294"/>
            <ac:spMk id="8" creationId="{EB033CE0-1F5F-4D7B-ABE6-3FB2C308EB0E}"/>
          </ac:spMkLst>
        </pc:spChg>
        <pc:spChg chg="mod">
          <ac:chgData name="Francesco Fransesini" userId="f4b06c69-b125-4814-a67d-adf8dc91bd7e" providerId="ADAL" clId="{61C8CED4-AC64-4961-9132-52218DF548E9}" dt="2021-11-22T12:54:12.417" v="113"/>
          <ac:spMkLst>
            <pc:docMk/>
            <pc:sldMk cId="3193927938" sldId="294"/>
            <ac:spMk id="9" creationId="{AE3A09C7-82DB-4328-BE56-021C431D52F0}"/>
          </ac:spMkLst>
        </pc:spChg>
        <pc:spChg chg="del mod">
          <ac:chgData name="Francesco Fransesini" userId="f4b06c69-b125-4814-a67d-adf8dc91bd7e" providerId="ADAL" clId="{61C8CED4-AC64-4961-9132-52218DF548E9}" dt="2021-11-22T12:53:28.036" v="100"/>
          <ac:spMkLst>
            <pc:docMk/>
            <pc:sldMk cId="3193927938" sldId="294"/>
            <ac:spMk id="10" creationId="{838B1511-8793-4E2C-919F-00A44BF088F0}"/>
          </ac:spMkLst>
        </pc:spChg>
        <pc:spChg chg="add mod">
          <ac:chgData name="Francesco Fransesini" userId="f4b06c69-b125-4814-a67d-adf8dc91bd7e" providerId="ADAL" clId="{61C8CED4-AC64-4961-9132-52218DF548E9}" dt="2021-11-25T13:14:50.299" v="2859" actId="164"/>
          <ac:spMkLst>
            <pc:docMk/>
            <pc:sldMk cId="3193927938" sldId="294"/>
            <ac:spMk id="10" creationId="{C511A5BB-633C-4388-99E5-0CF7724F901E}"/>
          </ac:spMkLst>
        </pc:spChg>
        <pc:spChg chg="del">
          <ac:chgData name="Francesco Fransesini" userId="f4b06c69-b125-4814-a67d-adf8dc91bd7e" providerId="ADAL" clId="{61C8CED4-AC64-4961-9132-52218DF548E9}" dt="2021-11-22T12:53:51.222" v="104" actId="478"/>
          <ac:spMkLst>
            <pc:docMk/>
            <pc:sldMk cId="3193927938" sldId="294"/>
            <ac:spMk id="13" creationId="{1609AD0E-7C39-4A04-A50F-3293D462A5AE}"/>
          </ac:spMkLst>
        </pc:spChg>
        <pc:spChg chg="add mod">
          <ac:chgData name="Francesco Fransesini" userId="f4b06c69-b125-4814-a67d-adf8dc91bd7e" providerId="ADAL" clId="{61C8CED4-AC64-4961-9132-52218DF548E9}" dt="2021-11-25T13:14:50.299" v="2859" actId="164"/>
          <ac:spMkLst>
            <pc:docMk/>
            <pc:sldMk cId="3193927938" sldId="294"/>
            <ac:spMk id="13" creationId="{D396C382-F599-4359-828B-B80DEA2AFBA3}"/>
          </ac:spMkLst>
        </pc:spChg>
        <pc:spChg chg="add del mod">
          <ac:chgData name="Francesco Fransesini" userId="f4b06c69-b125-4814-a67d-adf8dc91bd7e" providerId="ADAL" clId="{61C8CED4-AC64-4961-9132-52218DF548E9}" dt="2021-11-25T12:57:45.233" v="2734" actId="478"/>
          <ac:spMkLst>
            <pc:docMk/>
            <pc:sldMk cId="3193927938" sldId="294"/>
            <ac:spMk id="15" creationId="{C6B7A3BF-FB12-4C9A-ACA9-6648D1100E4E}"/>
          </ac:spMkLst>
        </pc:spChg>
        <pc:spChg chg="add del mod">
          <ac:chgData name="Francesco Fransesini" userId="f4b06c69-b125-4814-a67d-adf8dc91bd7e" providerId="ADAL" clId="{61C8CED4-AC64-4961-9132-52218DF548E9}" dt="2021-11-22T13:41:33.558" v="659" actId="478"/>
          <ac:spMkLst>
            <pc:docMk/>
            <pc:sldMk cId="3193927938" sldId="294"/>
            <ac:spMk id="16" creationId="{7A1DF35A-3173-4175-AC47-DE7A99F54C91}"/>
          </ac:spMkLst>
        </pc:spChg>
        <pc:spChg chg="add mod">
          <ac:chgData name="Francesco Fransesini" userId="f4b06c69-b125-4814-a67d-adf8dc91bd7e" providerId="ADAL" clId="{61C8CED4-AC64-4961-9132-52218DF548E9}" dt="2021-11-25T13:14:50.299" v="2859" actId="164"/>
          <ac:spMkLst>
            <pc:docMk/>
            <pc:sldMk cId="3193927938" sldId="294"/>
            <ac:spMk id="16" creationId="{CAD52CF7-0989-4DD4-8893-1A8A29FDE3A2}"/>
          </ac:spMkLst>
        </pc:spChg>
        <pc:spChg chg="add mod">
          <ac:chgData name="Francesco Fransesini" userId="f4b06c69-b125-4814-a67d-adf8dc91bd7e" providerId="ADAL" clId="{61C8CED4-AC64-4961-9132-52218DF548E9}" dt="2021-11-25T13:14:50.299" v="2859" actId="164"/>
          <ac:spMkLst>
            <pc:docMk/>
            <pc:sldMk cId="3193927938" sldId="294"/>
            <ac:spMk id="17" creationId="{708ABDB4-05EC-490C-9ABE-114BB2186F6B}"/>
          </ac:spMkLst>
        </pc:spChg>
        <pc:spChg chg="add mod">
          <ac:chgData name="Francesco Fransesini" userId="f4b06c69-b125-4814-a67d-adf8dc91bd7e" providerId="ADAL" clId="{61C8CED4-AC64-4961-9132-52218DF548E9}" dt="2021-11-25T13:02:14.767" v="2744" actId="1076"/>
          <ac:spMkLst>
            <pc:docMk/>
            <pc:sldMk cId="3193927938" sldId="294"/>
            <ac:spMk id="18" creationId="{B9621F93-4C57-47B9-91C8-C3998B345532}"/>
          </ac:spMkLst>
        </pc:spChg>
        <pc:spChg chg="add mod">
          <ac:chgData name="Francesco Fransesini" userId="f4b06c69-b125-4814-a67d-adf8dc91bd7e" providerId="ADAL" clId="{61C8CED4-AC64-4961-9132-52218DF548E9}" dt="2021-11-25T13:14:50.299" v="2859" actId="164"/>
          <ac:spMkLst>
            <pc:docMk/>
            <pc:sldMk cId="3193927938" sldId="294"/>
            <ac:spMk id="19" creationId="{295E2DEB-B5B7-4454-8661-BDE3654AEF91}"/>
          </ac:spMkLst>
        </pc:spChg>
        <pc:spChg chg="add del mod">
          <ac:chgData name="Francesco Fransesini" userId="f4b06c69-b125-4814-a67d-adf8dc91bd7e" providerId="ADAL" clId="{61C8CED4-AC64-4961-9132-52218DF548E9}" dt="2021-11-22T13:49:16.852" v="719"/>
          <ac:spMkLst>
            <pc:docMk/>
            <pc:sldMk cId="3193927938" sldId="294"/>
            <ac:spMk id="20" creationId="{91AB244E-2668-4248-8470-5C44D2477726}"/>
          </ac:spMkLst>
        </pc:spChg>
        <pc:spChg chg="add del mod">
          <ac:chgData name="Francesco Fransesini" userId="f4b06c69-b125-4814-a67d-adf8dc91bd7e" providerId="ADAL" clId="{61C8CED4-AC64-4961-9132-52218DF548E9}" dt="2021-11-25T13:13:36.368" v="2846" actId="478"/>
          <ac:spMkLst>
            <pc:docMk/>
            <pc:sldMk cId="3193927938" sldId="294"/>
            <ac:spMk id="20" creationId="{F1BFE064-D7B0-4539-ADF1-AEDA7393855D}"/>
          </ac:spMkLst>
        </pc:spChg>
        <pc:spChg chg="add mod">
          <ac:chgData name="Francesco Fransesini" userId="f4b06c69-b125-4814-a67d-adf8dc91bd7e" providerId="ADAL" clId="{61C8CED4-AC64-4961-9132-52218DF548E9}" dt="2021-11-25T13:14:50.299" v="2859" actId="164"/>
          <ac:spMkLst>
            <pc:docMk/>
            <pc:sldMk cId="3193927938" sldId="294"/>
            <ac:spMk id="21" creationId="{D9A58505-98EC-4275-AD98-74E9A736C720}"/>
          </ac:spMkLst>
        </pc:spChg>
        <pc:spChg chg="add mod">
          <ac:chgData name="Francesco Fransesini" userId="f4b06c69-b125-4814-a67d-adf8dc91bd7e" providerId="ADAL" clId="{61C8CED4-AC64-4961-9132-52218DF548E9}" dt="2021-11-25T13:14:50.299" v="2859" actId="164"/>
          <ac:spMkLst>
            <pc:docMk/>
            <pc:sldMk cId="3193927938" sldId="294"/>
            <ac:spMk id="22" creationId="{41EA873A-1227-45D1-9B61-803E92BFDEC9}"/>
          </ac:spMkLst>
        </pc:spChg>
        <pc:spChg chg="add del mod">
          <ac:chgData name="Francesco Fransesini" userId="f4b06c69-b125-4814-a67d-adf8dc91bd7e" providerId="ADAL" clId="{61C8CED4-AC64-4961-9132-52218DF548E9}" dt="2021-11-25T13:13:37.529" v="2847" actId="478"/>
          <ac:spMkLst>
            <pc:docMk/>
            <pc:sldMk cId="3193927938" sldId="294"/>
            <ac:spMk id="23" creationId="{B025BA64-0AB2-4B1B-9508-31C69BE371AA}"/>
          </ac:spMkLst>
        </pc:spChg>
        <pc:spChg chg="add mod">
          <ac:chgData name="Francesco Fransesini" userId="f4b06c69-b125-4814-a67d-adf8dc91bd7e" providerId="ADAL" clId="{61C8CED4-AC64-4961-9132-52218DF548E9}" dt="2021-11-25T13:14:50.299" v="2859" actId="164"/>
          <ac:spMkLst>
            <pc:docMk/>
            <pc:sldMk cId="3193927938" sldId="294"/>
            <ac:spMk id="24" creationId="{9AF03934-FCB7-4175-B1E5-350D9E2FC3A2}"/>
          </ac:spMkLst>
        </pc:spChg>
        <pc:spChg chg="add mod">
          <ac:chgData name="Francesco Fransesini" userId="f4b06c69-b125-4814-a67d-adf8dc91bd7e" providerId="ADAL" clId="{61C8CED4-AC64-4961-9132-52218DF548E9}" dt="2021-11-25T13:14:50.299" v="2859" actId="164"/>
          <ac:spMkLst>
            <pc:docMk/>
            <pc:sldMk cId="3193927938" sldId="294"/>
            <ac:spMk id="25" creationId="{57EAC8E0-716A-45D1-BA3A-07378ED8E540}"/>
          </ac:spMkLst>
        </pc:spChg>
        <pc:spChg chg="add mod">
          <ac:chgData name="Francesco Fransesini" userId="f4b06c69-b125-4814-a67d-adf8dc91bd7e" providerId="ADAL" clId="{61C8CED4-AC64-4961-9132-52218DF548E9}" dt="2021-11-25T13:14:50.299" v="2859" actId="164"/>
          <ac:spMkLst>
            <pc:docMk/>
            <pc:sldMk cId="3193927938" sldId="294"/>
            <ac:spMk id="26" creationId="{D64B386B-69E5-407A-8073-B933F385E84C}"/>
          </ac:spMkLst>
        </pc:spChg>
        <pc:spChg chg="add mod">
          <ac:chgData name="Francesco Fransesini" userId="f4b06c69-b125-4814-a67d-adf8dc91bd7e" providerId="ADAL" clId="{61C8CED4-AC64-4961-9132-52218DF548E9}" dt="2021-11-25T13:14:50.299" v="2859" actId="164"/>
          <ac:spMkLst>
            <pc:docMk/>
            <pc:sldMk cId="3193927938" sldId="294"/>
            <ac:spMk id="27" creationId="{774291C8-FB69-4E64-9A0E-C9F89A1D5E71}"/>
          </ac:spMkLst>
        </pc:spChg>
        <pc:spChg chg="add mod">
          <ac:chgData name="Francesco Fransesini" userId="f4b06c69-b125-4814-a67d-adf8dc91bd7e" providerId="ADAL" clId="{61C8CED4-AC64-4961-9132-52218DF548E9}" dt="2021-11-25T13:14:50.299" v="2859" actId="164"/>
          <ac:spMkLst>
            <pc:docMk/>
            <pc:sldMk cId="3193927938" sldId="294"/>
            <ac:spMk id="28" creationId="{8CADA537-8C21-40A1-9F34-F4A60F3D8FFD}"/>
          </ac:spMkLst>
        </pc:spChg>
        <pc:spChg chg="add mod">
          <ac:chgData name="Francesco Fransesini" userId="f4b06c69-b125-4814-a67d-adf8dc91bd7e" providerId="ADAL" clId="{61C8CED4-AC64-4961-9132-52218DF548E9}" dt="2021-11-25T13:16:52.640" v="2989" actId="208"/>
          <ac:spMkLst>
            <pc:docMk/>
            <pc:sldMk cId="3193927938" sldId="294"/>
            <ac:spMk id="30" creationId="{8D652EA4-B28F-47E3-9AF3-8188676E64A8}"/>
          </ac:spMkLst>
        </pc:spChg>
        <pc:grpChg chg="add mod">
          <ac:chgData name="Francesco Fransesini" userId="f4b06c69-b125-4814-a67d-adf8dc91bd7e" providerId="ADAL" clId="{61C8CED4-AC64-4961-9132-52218DF548E9}" dt="2021-11-25T13:14:58.215" v="2862" actId="1076"/>
          <ac:grpSpMkLst>
            <pc:docMk/>
            <pc:sldMk cId="3193927938" sldId="294"/>
            <ac:grpSpMk id="29" creationId="{801A4A22-1188-4B27-8722-92FC02957C3A}"/>
          </ac:grpSpMkLst>
        </pc:grpChg>
        <pc:graphicFrameChg chg="del mod modGraphic">
          <ac:chgData name="Francesco Fransesini" userId="f4b06c69-b125-4814-a67d-adf8dc91bd7e" providerId="ADAL" clId="{61C8CED4-AC64-4961-9132-52218DF548E9}" dt="2021-11-22T12:53:49.216" v="102" actId="478"/>
          <ac:graphicFrameMkLst>
            <pc:docMk/>
            <pc:sldMk cId="3193927938" sldId="294"/>
            <ac:graphicFrameMk id="5" creationId="{DC44A613-D534-4106-BDFF-79504EDA51F2}"/>
          </ac:graphicFrameMkLst>
        </pc:graphicFrameChg>
        <pc:picChg chg="add mod modCrop">
          <ac:chgData name="Francesco Fransesini" userId="f4b06c69-b125-4814-a67d-adf8dc91bd7e" providerId="ADAL" clId="{61C8CED4-AC64-4961-9132-52218DF548E9}" dt="2021-11-25T13:14:54.743" v="2861" actId="1076"/>
          <ac:picMkLst>
            <pc:docMk/>
            <pc:sldMk cId="3193927938" sldId="294"/>
            <ac:picMk id="4" creationId="{22304AAE-C06A-4D46-92F9-56432C98D198}"/>
          </ac:picMkLst>
        </pc:picChg>
        <pc:picChg chg="add mod">
          <ac:chgData name="Francesco Fransesini" userId="f4b06c69-b125-4814-a67d-adf8dc91bd7e" providerId="ADAL" clId="{61C8CED4-AC64-4961-9132-52218DF548E9}" dt="2021-11-25T13:14:50.299" v="2859" actId="164"/>
          <ac:picMkLst>
            <pc:docMk/>
            <pc:sldMk cId="3193927938" sldId="294"/>
            <ac:picMk id="6" creationId="{D66E1817-111F-4FF7-8C25-E618176F62D6}"/>
          </ac:picMkLst>
        </pc:picChg>
        <pc:picChg chg="add del mod">
          <ac:chgData name="Francesco Fransesini" userId="f4b06c69-b125-4814-a67d-adf8dc91bd7e" providerId="ADAL" clId="{61C8CED4-AC64-4961-9132-52218DF548E9}" dt="2021-11-22T13:41:34.197" v="660" actId="478"/>
          <ac:picMkLst>
            <pc:docMk/>
            <pc:sldMk cId="3193927938" sldId="294"/>
            <ac:picMk id="8" creationId="{172F7728-FAFC-4A8D-96E1-7A8317E4FD8A}"/>
          </ac:picMkLst>
        </pc:picChg>
        <pc:picChg chg="del">
          <ac:chgData name="Francesco Fransesini" userId="f4b06c69-b125-4814-a67d-adf8dc91bd7e" providerId="ADAL" clId="{61C8CED4-AC64-4961-9132-52218DF548E9}" dt="2021-11-22T12:54:00.509" v="111" actId="478"/>
          <ac:picMkLst>
            <pc:docMk/>
            <pc:sldMk cId="3193927938" sldId="294"/>
            <ac:picMk id="17" creationId="{DE32E169-1FCC-463A-BDF1-A781EE1E752F}"/>
          </ac:picMkLst>
        </pc:picChg>
        <pc:picChg chg="del">
          <ac:chgData name="Francesco Fransesini" userId="f4b06c69-b125-4814-a67d-adf8dc91bd7e" providerId="ADAL" clId="{61C8CED4-AC64-4961-9132-52218DF548E9}" dt="2021-11-22T12:54:01.111" v="112" actId="478"/>
          <ac:picMkLst>
            <pc:docMk/>
            <pc:sldMk cId="3193927938" sldId="294"/>
            <ac:picMk id="19" creationId="{D931F49D-08CF-4DA5-ABCA-D4B494AA21B2}"/>
          </ac:picMkLst>
        </pc:picChg>
        <pc:cxnChg chg="add del">
          <ac:chgData name="Francesco Fransesini" userId="f4b06c69-b125-4814-a67d-adf8dc91bd7e" providerId="ADAL" clId="{61C8CED4-AC64-4961-9132-52218DF548E9}" dt="2021-11-25T13:16:12.792" v="2980" actId="478"/>
          <ac:cxnSpMkLst>
            <pc:docMk/>
            <pc:sldMk cId="3193927938" sldId="294"/>
            <ac:cxnSpMk id="32" creationId="{2EC5C26D-D8FF-4DC8-A0AD-97FE52A3F262}"/>
          </ac:cxnSpMkLst>
        </pc:cxnChg>
        <pc:cxnChg chg="add">
          <ac:chgData name="Francesco Fransesini" userId="f4b06c69-b125-4814-a67d-adf8dc91bd7e" providerId="ADAL" clId="{61C8CED4-AC64-4961-9132-52218DF548E9}" dt="2021-11-25T13:16:19.368" v="2981" actId="11529"/>
          <ac:cxnSpMkLst>
            <pc:docMk/>
            <pc:sldMk cId="3193927938" sldId="294"/>
            <ac:cxnSpMk id="34" creationId="{34DD5B31-E3AB-4BDB-B7BD-0DDB2B472227}"/>
          </ac:cxnSpMkLst>
        </pc:cxnChg>
        <pc:cxnChg chg="add mod">
          <ac:chgData name="Francesco Fransesini" userId="f4b06c69-b125-4814-a67d-adf8dc91bd7e" providerId="ADAL" clId="{61C8CED4-AC64-4961-9132-52218DF548E9}" dt="2021-11-25T13:16:40.888" v="2985" actId="208"/>
          <ac:cxnSpMkLst>
            <pc:docMk/>
            <pc:sldMk cId="3193927938" sldId="294"/>
            <ac:cxnSpMk id="35" creationId="{DAD80F09-B210-4319-A333-DBFB78440CCB}"/>
          </ac:cxnSpMkLst>
        </pc:cxnChg>
      </pc:sldChg>
      <pc:sldChg chg="addSp delSp modSp add mod ord setBg">
        <pc:chgData name="Francesco Fransesini" userId="f4b06c69-b125-4814-a67d-adf8dc91bd7e" providerId="ADAL" clId="{61C8CED4-AC64-4961-9132-52218DF548E9}" dt="2021-11-25T16:29:57.479" v="4264" actId="403"/>
        <pc:sldMkLst>
          <pc:docMk/>
          <pc:sldMk cId="2026972222" sldId="295"/>
        </pc:sldMkLst>
        <pc:spChg chg="del mod">
          <ac:chgData name="Francesco Fransesini" userId="f4b06c69-b125-4814-a67d-adf8dc91bd7e" providerId="ADAL" clId="{61C8CED4-AC64-4961-9132-52218DF548E9}" dt="2021-11-22T13:26:22.082" v="334"/>
          <ac:spMkLst>
            <pc:docMk/>
            <pc:sldMk cId="2026972222" sldId="295"/>
            <ac:spMk id="2" creationId="{E2805501-A3F8-4B6C-AF8D-DE993157D659}"/>
          </ac:spMkLst>
        </pc:spChg>
        <pc:spChg chg="add mod">
          <ac:chgData name="Francesco Fransesini" userId="f4b06c69-b125-4814-a67d-adf8dc91bd7e" providerId="ADAL" clId="{61C8CED4-AC64-4961-9132-52218DF548E9}" dt="2021-11-25T10:54:25.325" v="2391" actId="113"/>
          <ac:spMkLst>
            <pc:docMk/>
            <pc:sldMk cId="2026972222" sldId="295"/>
            <ac:spMk id="5" creationId="{553B7530-3358-4040-88FC-EC2263EE21B2}"/>
          </ac:spMkLst>
        </pc:spChg>
        <pc:spChg chg="add mod">
          <ac:chgData name="Francesco Fransesini" userId="f4b06c69-b125-4814-a67d-adf8dc91bd7e" providerId="ADAL" clId="{61C8CED4-AC64-4961-9132-52218DF548E9}" dt="2021-11-25T10:58:58.639" v="2424" actId="1076"/>
          <ac:spMkLst>
            <pc:docMk/>
            <pc:sldMk cId="2026972222" sldId="295"/>
            <ac:spMk id="6" creationId="{AC8094F5-3236-428A-8543-C016721F7AC1}"/>
          </ac:spMkLst>
        </pc:spChg>
        <pc:spChg chg="del">
          <ac:chgData name="Francesco Fransesini" userId="f4b06c69-b125-4814-a67d-adf8dc91bd7e" providerId="ADAL" clId="{61C8CED4-AC64-4961-9132-52218DF548E9}" dt="2021-11-25T13:59:20.761" v="3531" actId="478"/>
          <ac:spMkLst>
            <pc:docMk/>
            <pc:sldMk cId="2026972222" sldId="295"/>
            <ac:spMk id="9" creationId="{AE3A09C7-82DB-4328-BE56-021C431D52F0}"/>
          </ac:spMkLst>
        </pc:spChg>
        <pc:spChg chg="add mod">
          <ac:chgData name="Francesco Fransesini" userId="f4b06c69-b125-4814-a67d-adf8dc91bd7e" providerId="ADAL" clId="{61C8CED4-AC64-4961-9132-52218DF548E9}" dt="2021-11-25T16:29:57.479" v="4264" actId="403"/>
          <ac:spMkLst>
            <pc:docMk/>
            <pc:sldMk cId="2026972222" sldId="295"/>
            <ac:spMk id="10" creationId="{EB6CFF6C-8C92-4973-8431-307C22D65499}"/>
          </ac:spMkLst>
        </pc:spChg>
        <pc:spChg chg="add mod">
          <ac:chgData name="Francesco Fransesini" userId="f4b06c69-b125-4814-a67d-adf8dc91bd7e" providerId="ADAL" clId="{61C8CED4-AC64-4961-9132-52218DF548E9}" dt="2021-11-25T13:59:23.207" v="3533" actId="1076"/>
          <ac:spMkLst>
            <pc:docMk/>
            <pc:sldMk cId="2026972222" sldId="295"/>
            <ac:spMk id="15" creationId="{6BFE8498-E6F1-4F67-A705-956D794AC8C2}"/>
          </ac:spMkLst>
        </pc:spChg>
        <pc:picChg chg="add del mod modCrop">
          <ac:chgData name="Francesco Fransesini" userId="f4b06c69-b125-4814-a67d-adf8dc91bd7e" providerId="ADAL" clId="{61C8CED4-AC64-4961-9132-52218DF548E9}" dt="2021-11-25T10:43:38.535" v="2359" actId="478"/>
          <ac:picMkLst>
            <pc:docMk/>
            <pc:sldMk cId="2026972222" sldId="295"/>
            <ac:picMk id="4" creationId="{51CE0692-D652-499E-AEB3-647E0FB47B5B}"/>
          </ac:picMkLst>
        </pc:picChg>
        <pc:picChg chg="add del mod modCrop">
          <ac:chgData name="Francesco Fransesini" userId="f4b06c69-b125-4814-a67d-adf8dc91bd7e" providerId="ADAL" clId="{61C8CED4-AC64-4961-9132-52218DF548E9}" dt="2021-11-25T10:58:38.504" v="2418" actId="478"/>
          <ac:picMkLst>
            <pc:docMk/>
            <pc:sldMk cId="2026972222" sldId="295"/>
            <ac:picMk id="4" creationId="{9E1D881B-524B-43DE-A162-DB9AE42F11CA}"/>
          </ac:picMkLst>
        </pc:picChg>
        <pc:picChg chg="add del mod">
          <ac:chgData name="Francesco Fransesini" userId="f4b06c69-b125-4814-a67d-adf8dc91bd7e" providerId="ADAL" clId="{61C8CED4-AC64-4961-9132-52218DF548E9}" dt="2021-11-25T10:44:28.052" v="2364" actId="21"/>
          <ac:picMkLst>
            <pc:docMk/>
            <pc:sldMk cId="2026972222" sldId="295"/>
            <ac:picMk id="7" creationId="{D142C0DF-FA72-4BF8-959B-3F1070240FB2}"/>
          </ac:picMkLst>
        </pc:picChg>
        <pc:picChg chg="add mod">
          <ac:chgData name="Francesco Fransesini" userId="f4b06c69-b125-4814-a67d-adf8dc91bd7e" providerId="ADAL" clId="{61C8CED4-AC64-4961-9132-52218DF548E9}" dt="2021-11-25T10:58:53.307" v="2423" actId="1582"/>
          <ac:picMkLst>
            <pc:docMk/>
            <pc:sldMk cId="2026972222" sldId="295"/>
            <ac:picMk id="8" creationId="{A8AB2367-D52C-47D1-89E0-E9D71E91DA91}"/>
          </ac:picMkLst>
        </pc:picChg>
        <pc:picChg chg="add del mod">
          <ac:chgData name="Francesco Fransesini" userId="f4b06c69-b125-4814-a67d-adf8dc91bd7e" providerId="ADAL" clId="{61C8CED4-AC64-4961-9132-52218DF548E9}" dt="2021-11-25T10:44:28.052" v="2364" actId="21"/>
          <ac:picMkLst>
            <pc:docMk/>
            <pc:sldMk cId="2026972222" sldId="295"/>
            <ac:picMk id="13" creationId="{8EDBAD71-1324-4A0D-BE61-F42268CA7854}"/>
          </ac:picMkLst>
        </pc:picChg>
      </pc:sldChg>
      <pc:sldChg chg="del">
        <pc:chgData name="Francesco Fransesini" userId="f4b06c69-b125-4814-a67d-adf8dc91bd7e" providerId="ADAL" clId="{61C8CED4-AC64-4961-9132-52218DF548E9}" dt="2021-11-22T12:54:29.237" v="114" actId="47"/>
        <pc:sldMkLst>
          <pc:docMk/>
          <pc:sldMk cId="3437182509" sldId="295"/>
        </pc:sldMkLst>
      </pc:sldChg>
      <pc:sldChg chg="add del">
        <pc:chgData name="Francesco Fransesini" userId="f4b06c69-b125-4814-a67d-adf8dc91bd7e" providerId="ADAL" clId="{61C8CED4-AC64-4961-9132-52218DF548E9}" dt="2021-11-22T15:09:39.950" v="2145" actId="47"/>
        <pc:sldMkLst>
          <pc:docMk/>
          <pc:sldMk cId="69643475" sldId="296"/>
        </pc:sldMkLst>
      </pc:sldChg>
      <pc:sldChg chg="del">
        <pc:chgData name="Francesco Fransesini" userId="f4b06c69-b125-4814-a67d-adf8dc91bd7e" providerId="ADAL" clId="{61C8CED4-AC64-4961-9132-52218DF548E9}" dt="2021-11-22T12:54:44.794" v="115" actId="47"/>
        <pc:sldMkLst>
          <pc:docMk/>
          <pc:sldMk cId="739578750" sldId="296"/>
        </pc:sldMkLst>
      </pc:sldChg>
      <pc:sldChg chg="new del">
        <pc:chgData name="Francesco Fransesini" userId="f4b06c69-b125-4814-a67d-adf8dc91bd7e" providerId="ADAL" clId="{61C8CED4-AC64-4961-9132-52218DF548E9}" dt="2021-11-22T13:26:47.868" v="344" actId="47"/>
        <pc:sldMkLst>
          <pc:docMk/>
          <pc:sldMk cId="1669531860" sldId="296"/>
        </pc:sldMkLst>
      </pc:sldChg>
      <pc:sldChg chg="addSp delSp modSp add mod">
        <pc:chgData name="Francesco Fransesini" userId="f4b06c69-b125-4814-a67d-adf8dc91bd7e" providerId="ADAL" clId="{61C8CED4-AC64-4961-9132-52218DF548E9}" dt="2021-11-25T16:30:04.862" v="4265" actId="108"/>
        <pc:sldMkLst>
          <pc:docMk/>
          <pc:sldMk cId="397483623" sldId="297"/>
        </pc:sldMkLst>
        <pc:spChg chg="add mod">
          <ac:chgData name="Francesco Fransesini" userId="f4b06c69-b125-4814-a67d-adf8dc91bd7e" providerId="ADAL" clId="{61C8CED4-AC64-4961-9132-52218DF548E9}" dt="2021-11-25T13:48:31.369" v="3308" actId="20577"/>
          <ac:spMkLst>
            <pc:docMk/>
            <pc:sldMk cId="397483623" sldId="297"/>
            <ac:spMk id="2" creationId="{3EDAF09B-708F-48F0-8B4B-14116E556594}"/>
          </ac:spMkLst>
        </pc:spChg>
        <pc:spChg chg="add del mod">
          <ac:chgData name="Francesco Fransesini" userId="f4b06c69-b125-4814-a67d-adf8dc91bd7e" providerId="ADAL" clId="{61C8CED4-AC64-4961-9132-52218DF548E9}" dt="2021-11-25T13:27:53.752" v="2994" actId="478"/>
          <ac:spMkLst>
            <pc:docMk/>
            <pc:sldMk cId="397483623" sldId="297"/>
            <ac:spMk id="4" creationId="{FCD39CDD-95D0-44AF-B3E1-99459A91B032}"/>
          </ac:spMkLst>
        </pc:spChg>
        <pc:spChg chg="add mod">
          <ac:chgData name="Francesco Fransesini" userId="f4b06c69-b125-4814-a67d-adf8dc91bd7e" providerId="ADAL" clId="{61C8CED4-AC64-4961-9132-52218DF548E9}" dt="2021-11-25T13:27:48.999" v="2993" actId="1076"/>
          <ac:spMkLst>
            <pc:docMk/>
            <pc:sldMk cId="397483623" sldId="297"/>
            <ac:spMk id="8" creationId="{3F6F2137-6CC7-4B59-8090-358936B024C0}"/>
          </ac:spMkLst>
        </pc:spChg>
        <pc:spChg chg="add mod">
          <ac:chgData name="Francesco Fransesini" userId="f4b06c69-b125-4814-a67d-adf8dc91bd7e" providerId="ADAL" clId="{61C8CED4-AC64-4961-9132-52218DF548E9}" dt="2021-11-25T16:30:04.862" v="4265" actId="108"/>
          <ac:spMkLst>
            <pc:docMk/>
            <pc:sldMk cId="397483623" sldId="297"/>
            <ac:spMk id="10" creationId="{27C53D40-47F3-47DF-8582-66D1036985DD}"/>
          </ac:spMkLst>
        </pc:spChg>
        <pc:spChg chg="add mod">
          <ac:chgData name="Francesco Fransesini" userId="f4b06c69-b125-4814-a67d-adf8dc91bd7e" providerId="ADAL" clId="{61C8CED4-AC64-4961-9132-52218DF548E9}" dt="2021-11-25T13:40:14.354" v="3307" actId="207"/>
          <ac:spMkLst>
            <pc:docMk/>
            <pc:sldMk cId="397483623" sldId="297"/>
            <ac:spMk id="17" creationId="{CEF168F8-DE1B-4CC5-BD0F-8E67C6B6BADF}"/>
          </ac:spMkLst>
        </pc:spChg>
        <pc:spChg chg="add mod">
          <ac:chgData name="Francesco Fransesini" userId="f4b06c69-b125-4814-a67d-adf8dc91bd7e" providerId="ADAL" clId="{61C8CED4-AC64-4961-9132-52218DF548E9}" dt="2021-11-25T13:40:14.354" v="3307" actId="207"/>
          <ac:spMkLst>
            <pc:docMk/>
            <pc:sldMk cId="397483623" sldId="297"/>
            <ac:spMk id="18" creationId="{1F41C98D-B2CD-4C6F-8560-A96DF81F4664}"/>
          </ac:spMkLst>
        </pc:spChg>
        <pc:spChg chg="add mod">
          <ac:chgData name="Francesco Fransesini" userId="f4b06c69-b125-4814-a67d-adf8dc91bd7e" providerId="ADAL" clId="{61C8CED4-AC64-4961-9132-52218DF548E9}" dt="2021-11-25T13:58:32.799" v="3527" actId="113"/>
          <ac:spMkLst>
            <pc:docMk/>
            <pc:sldMk cId="397483623" sldId="297"/>
            <ac:spMk id="19" creationId="{7517BFF1-84F3-4F6E-A764-03B3BF4693C3}"/>
          </ac:spMkLst>
        </pc:spChg>
        <pc:picChg chg="add del mod">
          <ac:chgData name="Francesco Fransesini" userId="f4b06c69-b125-4814-a67d-adf8dc91bd7e" providerId="ADAL" clId="{61C8CED4-AC64-4961-9132-52218DF548E9}" dt="2021-11-25T13:38:27.112" v="3296" actId="478"/>
          <ac:picMkLst>
            <pc:docMk/>
            <pc:sldMk cId="397483623" sldId="297"/>
            <ac:picMk id="6" creationId="{C5D1CC7C-B44A-4550-8374-37DC46B18619}"/>
          </ac:picMkLst>
        </pc:picChg>
        <pc:picChg chg="add mod">
          <ac:chgData name="Francesco Fransesini" userId="f4b06c69-b125-4814-a67d-adf8dc91bd7e" providerId="ADAL" clId="{61C8CED4-AC64-4961-9132-52218DF548E9}" dt="2021-11-25T13:49:24.399" v="3309" actId="1076"/>
          <ac:picMkLst>
            <pc:docMk/>
            <pc:sldMk cId="397483623" sldId="297"/>
            <ac:picMk id="13" creationId="{59F9A29A-A17A-4911-9CB6-86D5106E553D}"/>
          </ac:picMkLst>
        </pc:picChg>
        <pc:picChg chg="add mod">
          <ac:chgData name="Francesco Fransesini" userId="f4b06c69-b125-4814-a67d-adf8dc91bd7e" providerId="ADAL" clId="{61C8CED4-AC64-4961-9132-52218DF548E9}" dt="2021-11-25T13:49:25.566" v="3310" actId="1076"/>
          <ac:picMkLst>
            <pc:docMk/>
            <pc:sldMk cId="397483623" sldId="297"/>
            <ac:picMk id="16" creationId="{9CBC36F2-78AC-47A8-B1C5-82F404575604}"/>
          </ac:picMkLst>
        </pc:picChg>
      </pc:sldChg>
      <pc:sldChg chg="add del">
        <pc:chgData name="Francesco Fransesini" userId="f4b06c69-b125-4814-a67d-adf8dc91bd7e" providerId="ADAL" clId="{61C8CED4-AC64-4961-9132-52218DF548E9}" dt="2021-11-22T13:41:47.817" v="663" actId="47"/>
        <pc:sldMkLst>
          <pc:docMk/>
          <pc:sldMk cId="522315084" sldId="297"/>
        </pc:sldMkLst>
      </pc:sldChg>
      <pc:sldChg chg="del">
        <pc:chgData name="Francesco Fransesini" userId="f4b06c69-b125-4814-a67d-adf8dc91bd7e" providerId="ADAL" clId="{61C8CED4-AC64-4961-9132-52218DF548E9}" dt="2021-11-22T12:54:51.061" v="117" actId="47"/>
        <pc:sldMkLst>
          <pc:docMk/>
          <pc:sldMk cId="2165082014" sldId="297"/>
        </pc:sldMkLst>
      </pc:sldChg>
      <pc:sldChg chg="add del replId">
        <pc:chgData name="Francesco Fransesini" userId="f4b06c69-b125-4814-a67d-adf8dc91bd7e" providerId="ADAL" clId="{61C8CED4-AC64-4961-9132-52218DF548E9}" dt="2021-11-22T13:41:47.817" v="663" actId="47"/>
        <pc:sldMkLst>
          <pc:docMk/>
          <pc:sldMk cId="677914847" sldId="298"/>
        </pc:sldMkLst>
      </pc:sldChg>
      <pc:sldChg chg="del">
        <pc:chgData name="Francesco Fransesini" userId="f4b06c69-b125-4814-a67d-adf8dc91bd7e" providerId="ADAL" clId="{61C8CED4-AC64-4961-9132-52218DF548E9}" dt="2021-11-22T12:52:09.023" v="89" actId="47"/>
        <pc:sldMkLst>
          <pc:docMk/>
          <pc:sldMk cId="870428124" sldId="298"/>
        </pc:sldMkLst>
      </pc:sldChg>
      <pc:sldChg chg="addSp delSp modSp add mod">
        <pc:chgData name="Francesco Fransesini" userId="f4b06c69-b125-4814-a67d-adf8dc91bd7e" providerId="ADAL" clId="{61C8CED4-AC64-4961-9132-52218DF548E9}" dt="2021-11-25T16:30:23.805" v="4267" actId="1076"/>
        <pc:sldMkLst>
          <pc:docMk/>
          <pc:sldMk cId="4145894092" sldId="298"/>
        </pc:sldMkLst>
        <pc:spChg chg="add del mod">
          <ac:chgData name="Francesco Fransesini" userId="f4b06c69-b125-4814-a67d-adf8dc91bd7e" providerId="ADAL" clId="{61C8CED4-AC64-4961-9132-52218DF548E9}" dt="2021-11-25T15:50:45.054" v="3865" actId="478"/>
          <ac:spMkLst>
            <pc:docMk/>
            <pc:sldMk cId="4145894092" sldId="298"/>
            <ac:spMk id="2" creationId="{06158327-256A-4595-93A8-DB953830E6A5}"/>
          </ac:spMkLst>
        </pc:spChg>
        <pc:spChg chg="add mod">
          <ac:chgData name="Francesco Fransesini" userId="f4b06c69-b125-4814-a67d-adf8dc91bd7e" providerId="ADAL" clId="{61C8CED4-AC64-4961-9132-52218DF548E9}" dt="2021-11-25T16:13:34.234" v="4201" actId="6549"/>
          <ac:spMkLst>
            <pc:docMk/>
            <pc:sldMk cId="4145894092" sldId="298"/>
            <ac:spMk id="7" creationId="{5D3320FB-7599-4F33-B3F4-8DA27435EEF0}"/>
          </ac:spMkLst>
        </pc:spChg>
        <pc:spChg chg="add mod">
          <ac:chgData name="Francesco Fransesini" userId="f4b06c69-b125-4814-a67d-adf8dc91bd7e" providerId="ADAL" clId="{61C8CED4-AC64-4961-9132-52218DF548E9}" dt="2021-11-25T16:30:23.805" v="4267" actId="1076"/>
          <ac:spMkLst>
            <pc:docMk/>
            <pc:sldMk cId="4145894092" sldId="298"/>
            <ac:spMk id="8" creationId="{0828976F-30B5-491D-B43B-EBA17BB4CBDC}"/>
          </ac:spMkLst>
        </pc:spChg>
        <pc:spChg chg="add mod">
          <ac:chgData name="Francesco Fransesini" userId="f4b06c69-b125-4814-a67d-adf8dc91bd7e" providerId="ADAL" clId="{61C8CED4-AC64-4961-9132-52218DF548E9}" dt="2021-11-25T16:14:43.920" v="4249" actId="207"/>
          <ac:spMkLst>
            <pc:docMk/>
            <pc:sldMk cId="4145894092" sldId="298"/>
            <ac:spMk id="10" creationId="{F9FFFAD0-2F5B-490E-857F-8BC1B1CE16E9}"/>
          </ac:spMkLst>
        </pc:spChg>
        <pc:picChg chg="add del mod">
          <ac:chgData name="Francesco Fransesini" userId="f4b06c69-b125-4814-a67d-adf8dc91bd7e" providerId="ADAL" clId="{61C8CED4-AC64-4961-9132-52218DF548E9}" dt="2021-11-25T16:01:00.789" v="3872" actId="478"/>
          <ac:picMkLst>
            <pc:docMk/>
            <pc:sldMk cId="4145894092" sldId="298"/>
            <ac:picMk id="5" creationId="{54F36DE0-8127-4337-BF50-BE9BCCA4E8FE}"/>
          </ac:picMkLst>
        </pc:picChg>
        <pc:picChg chg="add mod">
          <ac:chgData name="Francesco Fransesini" userId="f4b06c69-b125-4814-a67d-adf8dc91bd7e" providerId="ADAL" clId="{61C8CED4-AC64-4961-9132-52218DF548E9}" dt="2021-11-25T16:06:01.051" v="4190" actId="1076"/>
          <ac:picMkLst>
            <pc:docMk/>
            <pc:sldMk cId="4145894092" sldId="298"/>
            <ac:picMk id="6" creationId="{95EAA2AF-5DF4-4D5B-A60A-0077F747A2AC}"/>
          </ac:picMkLst>
        </pc:picChg>
      </pc:sldChg>
      <pc:sldChg chg="add del">
        <pc:chgData name="Francesco Fransesini" userId="f4b06c69-b125-4814-a67d-adf8dc91bd7e" providerId="ADAL" clId="{61C8CED4-AC64-4961-9132-52218DF548E9}" dt="2021-11-22T13:41:47.817" v="663" actId="47"/>
        <pc:sldMkLst>
          <pc:docMk/>
          <pc:sldMk cId="34795076" sldId="299"/>
        </pc:sldMkLst>
      </pc:sldChg>
      <pc:sldChg chg="addSp delSp modSp add mod ord replId">
        <pc:chgData name="Francesco Fransesini" userId="f4b06c69-b125-4814-a67d-adf8dc91bd7e" providerId="ADAL" clId="{61C8CED4-AC64-4961-9132-52218DF548E9}" dt="2021-11-25T12:57:23.256" v="2732" actId="208"/>
        <pc:sldMkLst>
          <pc:docMk/>
          <pc:sldMk cId="1993491934" sldId="299"/>
        </pc:sldMkLst>
        <pc:spChg chg="add del mod">
          <ac:chgData name="Francesco Fransesini" userId="f4b06c69-b125-4814-a67d-adf8dc91bd7e" providerId="ADAL" clId="{61C8CED4-AC64-4961-9132-52218DF548E9}" dt="2021-11-25T12:48:25.185" v="2646" actId="478"/>
          <ac:spMkLst>
            <pc:docMk/>
            <pc:sldMk cId="1993491934" sldId="299"/>
            <ac:spMk id="2" creationId="{9618ECDF-B20D-4A78-8795-BA5CFC46EE14}"/>
          </ac:spMkLst>
        </pc:spChg>
        <pc:spChg chg="add del mod">
          <ac:chgData name="Francesco Fransesini" userId="f4b06c69-b125-4814-a67d-adf8dc91bd7e" providerId="ADAL" clId="{61C8CED4-AC64-4961-9132-52218DF548E9}" dt="2021-11-25T12:48:17.560" v="2644" actId="478"/>
          <ac:spMkLst>
            <pc:docMk/>
            <pc:sldMk cId="1993491934" sldId="299"/>
            <ac:spMk id="6" creationId="{F80412D5-2C29-49DE-926A-C36B4E481846}"/>
          </ac:spMkLst>
        </pc:spChg>
        <pc:spChg chg="add mod">
          <ac:chgData name="Francesco Fransesini" userId="f4b06c69-b125-4814-a67d-adf8dc91bd7e" providerId="ADAL" clId="{61C8CED4-AC64-4961-9132-52218DF548E9}" dt="2021-11-25T12:56:41.063" v="2719" actId="1076"/>
          <ac:spMkLst>
            <pc:docMk/>
            <pc:sldMk cId="1993491934" sldId="299"/>
            <ac:spMk id="8" creationId="{9D10AA66-2457-49A0-A222-D8E8DD1672F8}"/>
          </ac:spMkLst>
        </pc:spChg>
        <pc:spChg chg="add mod">
          <ac:chgData name="Francesco Fransesini" userId="f4b06c69-b125-4814-a67d-adf8dc91bd7e" providerId="ADAL" clId="{61C8CED4-AC64-4961-9132-52218DF548E9}" dt="2021-11-25T12:56:49.494" v="2722" actId="1076"/>
          <ac:spMkLst>
            <pc:docMk/>
            <pc:sldMk cId="1993491934" sldId="299"/>
            <ac:spMk id="10" creationId="{6A54016E-C278-436B-9BB6-A4A9BAAFA9FF}"/>
          </ac:spMkLst>
        </pc:spChg>
        <pc:spChg chg="add mod">
          <ac:chgData name="Francesco Fransesini" userId="f4b06c69-b125-4814-a67d-adf8dc91bd7e" providerId="ADAL" clId="{61C8CED4-AC64-4961-9132-52218DF548E9}" dt="2021-11-25T12:56:44.199" v="2720" actId="1076"/>
          <ac:spMkLst>
            <pc:docMk/>
            <pc:sldMk cId="1993491934" sldId="299"/>
            <ac:spMk id="13" creationId="{D154FDA9-2BBB-41BD-9B61-A779DC48F2B0}"/>
          </ac:spMkLst>
        </pc:spChg>
        <pc:spChg chg="add mod">
          <ac:chgData name="Francesco Fransesini" userId="f4b06c69-b125-4814-a67d-adf8dc91bd7e" providerId="ADAL" clId="{61C8CED4-AC64-4961-9132-52218DF548E9}" dt="2021-11-25T12:57:09.704" v="2727" actId="1076"/>
          <ac:spMkLst>
            <pc:docMk/>
            <pc:sldMk cId="1993491934" sldId="299"/>
            <ac:spMk id="15" creationId="{511D0744-1A48-447B-B90F-086277007EC0}"/>
          </ac:spMkLst>
        </pc:spChg>
        <pc:spChg chg="add mod">
          <ac:chgData name="Francesco Fransesini" userId="f4b06c69-b125-4814-a67d-adf8dc91bd7e" providerId="ADAL" clId="{61C8CED4-AC64-4961-9132-52218DF548E9}" dt="2021-11-25T12:56:55.419" v="2725" actId="20577"/>
          <ac:spMkLst>
            <pc:docMk/>
            <pc:sldMk cId="1993491934" sldId="299"/>
            <ac:spMk id="16" creationId="{9EEBB131-E0E6-48BD-88D0-DA5C9E5AC1E6}"/>
          </ac:spMkLst>
        </pc:spChg>
        <pc:picChg chg="add del mod">
          <ac:chgData name="Francesco Fransesini" userId="f4b06c69-b125-4814-a67d-adf8dc91bd7e" providerId="ADAL" clId="{61C8CED4-AC64-4961-9132-52218DF548E9}" dt="2021-11-25T12:48:09.832" v="2640" actId="478"/>
          <ac:picMkLst>
            <pc:docMk/>
            <pc:sldMk cId="1993491934" sldId="299"/>
            <ac:picMk id="5" creationId="{012B3EBA-A2A2-48A2-904F-3CF75AE362F0}"/>
          </ac:picMkLst>
        </pc:picChg>
        <pc:picChg chg="add mod">
          <ac:chgData name="Francesco Fransesini" userId="f4b06c69-b125-4814-a67d-adf8dc91bd7e" providerId="ADAL" clId="{61C8CED4-AC64-4961-9132-52218DF548E9}" dt="2021-11-25T12:56:47.455" v="2721" actId="1076"/>
          <ac:picMkLst>
            <pc:docMk/>
            <pc:sldMk cId="1993491934" sldId="299"/>
            <ac:picMk id="7" creationId="{F41E04E1-3CCE-467E-8DAC-F1052BD037BB}"/>
          </ac:picMkLst>
        </pc:picChg>
        <pc:cxnChg chg="add mod">
          <ac:chgData name="Francesco Fransesini" userId="f4b06c69-b125-4814-a67d-adf8dc91bd7e" providerId="ADAL" clId="{61C8CED4-AC64-4961-9132-52218DF548E9}" dt="2021-11-25T12:57:23.256" v="2732" actId="208"/>
          <ac:cxnSpMkLst>
            <pc:docMk/>
            <pc:sldMk cId="1993491934" sldId="299"/>
            <ac:cxnSpMk id="18" creationId="{050F5DE4-AEE0-4B64-8028-278B5B7514EE}"/>
          </ac:cxnSpMkLst>
        </pc:cxnChg>
        <pc:cxnChg chg="add mod">
          <ac:chgData name="Francesco Fransesini" userId="f4b06c69-b125-4814-a67d-adf8dc91bd7e" providerId="ADAL" clId="{61C8CED4-AC64-4961-9132-52218DF548E9}" dt="2021-11-25T12:57:23.256" v="2732" actId="208"/>
          <ac:cxnSpMkLst>
            <pc:docMk/>
            <pc:sldMk cId="1993491934" sldId="299"/>
            <ac:cxnSpMk id="20" creationId="{1432EA29-5E62-4065-B478-3A4C89AEBCB1}"/>
          </ac:cxnSpMkLst>
        </pc:cxnChg>
      </pc:sldChg>
      <pc:sldChg chg="del">
        <pc:chgData name="Francesco Fransesini" userId="f4b06c69-b125-4814-a67d-adf8dc91bd7e" providerId="ADAL" clId="{61C8CED4-AC64-4961-9132-52218DF548E9}" dt="2021-11-22T12:52:35.705" v="91" actId="47"/>
        <pc:sldMkLst>
          <pc:docMk/>
          <pc:sldMk cId="3905888809" sldId="299"/>
        </pc:sldMkLst>
      </pc:sldChg>
      <pc:sldChg chg="addSp delSp modSp add mod">
        <pc:chgData name="Francesco Fransesini" userId="f4b06c69-b125-4814-a67d-adf8dc91bd7e" providerId="ADAL" clId="{61C8CED4-AC64-4961-9132-52218DF548E9}" dt="2021-11-25T16:43:08.321" v="4316" actId="1076"/>
        <pc:sldMkLst>
          <pc:docMk/>
          <pc:sldMk cId="3003243823" sldId="300"/>
        </pc:sldMkLst>
        <pc:spChg chg="add mod">
          <ac:chgData name="Francesco Fransesini" userId="f4b06c69-b125-4814-a67d-adf8dc91bd7e" providerId="ADAL" clId="{61C8CED4-AC64-4961-9132-52218DF548E9}" dt="2021-11-25T16:41:57.658" v="4313" actId="20577"/>
          <ac:spMkLst>
            <pc:docMk/>
            <pc:sldMk cId="3003243823" sldId="300"/>
            <ac:spMk id="6" creationId="{903AA5B5-452F-4BDD-B1C9-DD56FC909DD2}"/>
          </ac:spMkLst>
        </pc:spChg>
        <pc:spChg chg="add del mod">
          <ac:chgData name="Francesco Fransesini" userId="f4b06c69-b125-4814-a67d-adf8dc91bd7e" providerId="ADAL" clId="{61C8CED4-AC64-4961-9132-52218DF548E9}" dt="2021-11-25T16:43:05.263" v="4315" actId="478"/>
          <ac:spMkLst>
            <pc:docMk/>
            <pc:sldMk cId="3003243823" sldId="300"/>
            <ac:spMk id="8" creationId="{7668A51B-C04E-44E6-A82B-1207283BC6D1}"/>
          </ac:spMkLst>
        </pc:spChg>
        <pc:picChg chg="add mod">
          <ac:chgData name="Francesco Fransesini" userId="f4b06c69-b125-4814-a67d-adf8dc91bd7e" providerId="ADAL" clId="{61C8CED4-AC64-4961-9132-52218DF548E9}" dt="2021-11-25T16:43:08.321" v="4316" actId="1076"/>
          <ac:picMkLst>
            <pc:docMk/>
            <pc:sldMk cId="3003243823" sldId="300"/>
            <ac:picMk id="5" creationId="{12E97762-2AC6-4E60-8569-82491EF4F59A}"/>
          </ac:picMkLst>
        </pc:picChg>
      </pc:sldChg>
      <pc:sldChg chg="add del replId">
        <pc:chgData name="Francesco Fransesini" userId="f4b06c69-b125-4814-a67d-adf8dc91bd7e" providerId="ADAL" clId="{61C8CED4-AC64-4961-9132-52218DF548E9}" dt="2021-11-22T13:41:47.817" v="663" actId="47"/>
        <pc:sldMkLst>
          <pc:docMk/>
          <pc:sldMk cId="3148580092" sldId="300"/>
        </pc:sldMkLst>
      </pc:sldChg>
      <pc:sldChg chg="add del replId">
        <pc:chgData name="Francesco Fransesini" userId="f4b06c69-b125-4814-a67d-adf8dc91bd7e" providerId="ADAL" clId="{61C8CED4-AC64-4961-9132-52218DF548E9}" dt="2021-11-22T15:09:41.526" v="2146" actId="47"/>
        <pc:sldMkLst>
          <pc:docMk/>
          <pc:sldMk cId="3349351158" sldId="301"/>
        </pc:sldMkLst>
      </pc:sldChg>
      <pc:sldChg chg="add del replId">
        <pc:chgData name="Francesco Fransesini" userId="f4b06c69-b125-4814-a67d-adf8dc91bd7e" providerId="ADAL" clId="{61C8CED4-AC64-4961-9132-52218DF548E9}" dt="2021-11-22T13:41:47.817" v="663" actId="47"/>
        <pc:sldMkLst>
          <pc:docMk/>
          <pc:sldMk cId="3534785457" sldId="301"/>
        </pc:sldMkLst>
      </pc:sldChg>
      <pc:sldChg chg="addSp modSp add del mod ord replId">
        <pc:chgData name="Francesco Fransesini" userId="f4b06c69-b125-4814-a67d-adf8dc91bd7e" providerId="ADAL" clId="{61C8CED4-AC64-4961-9132-52218DF548E9}" dt="2021-11-25T13:24:19.213" v="2990" actId="47"/>
        <pc:sldMkLst>
          <pc:docMk/>
          <pc:sldMk cId="1244087186" sldId="302"/>
        </pc:sldMkLst>
        <pc:picChg chg="add mod">
          <ac:chgData name="Francesco Fransesini" userId="f4b06c69-b125-4814-a67d-adf8dc91bd7e" providerId="ADAL" clId="{61C8CED4-AC64-4961-9132-52218DF548E9}" dt="2021-11-22T15:25:48.672" v="2336" actId="1076"/>
          <ac:picMkLst>
            <pc:docMk/>
            <pc:sldMk cId="1244087186" sldId="302"/>
            <ac:picMk id="4" creationId="{AFD0946E-FDDF-41BB-9223-7A8C64033C02}"/>
          </ac:picMkLst>
        </pc:picChg>
      </pc:sldChg>
      <pc:sldChg chg="add del replId">
        <pc:chgData name="Francesco Fransesini" userId="f4b06c69-b125-4814-a67d-adf8dc91bd7e" providerId="ADAL" clId="{61C8CED4-AC64-4961-9132-52218DF548E9}" dt="2021-11-22T13:41:47.817" v="663" actId="47"/>
        <pc:sldMkLst>
          <pc:docMk/>
          <pc:sldMk cId="2092627617" sldId="302"/>
        </pc:sldMkLst>
      </pc:sldChg>
      <pc:sldChg chg="addSp delSp modSp add mod ord replId">
        <pc:chgData name="Francesco Fransesini" userId="f4b06c69-b125-4814-a67d-adf8dc91bd7e" providerId="ADAL" clId="{61C8CED4-AC64-4961-9132-52218DF548E9}" dt="2021-11-25T12:38:28.808" v="2636" actId="1076"/>
        <pc:sldMkLst>
          <pc:docMk/>
          <pc:sldMk cId="2602642373" sldId="303"/>
        </pc:sldMkLst>
        <pc:spChg chg="add mod ord">
          <ac:chgData name="Francesco Fransesini" userId="f4b06c69-b125-4814-a67d-adf8dc91bd7e" providerId="ADAL" clId="{61C8CED4-AC64-4961-9132-52218DF548E9}" dt="2021-11-25T12:38:28.808" v="2636" actId="1076"/>
          <ac:spMkLst>
            <pc:docMk/>
            <pc:sldMk cId="2602642373" sldId="303"/>
            <ac:spMk id="2" creationId="{635EEDDD-3F67-4743-AC06-1A6BD0C1BB25}"/>
          </ac:spMkLst>
        </pc:spChg>
        <pc:spChg chg="add mod">
          <ac:chgData name="Francesco Fransesini" userId="f4b06c69-b125-4814-a67d-adf8dc91bd7e" providerId="ADAL" clId="{61C8CED4-AC64-4961-9132-52218DF548E9}" dt="2021-11-25T11:05:28.347" v="2597" actId="164"/>
          <ac:spMkLst>
            <pc:docMk/>
            <pc:sldMk cId="2602642373" sldId="303"/>
            <ac:spMk id="4" creationId="{A8B2FC5E-C5EB-4557-B8F9-0E73638889E0}"/>
          </ac:spMkLst>
        </pc:spChg>
        <pc:spChg chg="add mod">
          <ac:chgData name="Francesco Fransesini" userId="f4b06c69-b125-4814-a67d-adf8dc91bd7e" providerId="ADAL" clId="{61C8CED4-AC64-4961-9132-52218DF548E9}" dt="2021-11-25T11:02:39.483" v="2574" actId="207"/>
          <ac:spMkLst>
            <pc:docMk/>
            <pc:sldMk cId="2602642373" sldId="303"/>
            <ac:spMk id="5" creationId="{4122B22C-9C64-4C96-9287-2C30B0F2C9B5}"/>
          </ac:spMkLst>
        </pc:spChg>
        <pc:spChg chg="add mod">
          <ac:chgData name="Francesco Fransesini" userId="f4b06c69-b125-4814-a67d-adf8dc91bd7e" providerId="ADAL" clId="{61C8CED4-AC64-4961-9132-52218DF548E9}" dt="2021-11-25T11:05:28.347" v="2597" actId="164"/>
          <ac:spMkLst>
            <pc:docMk/>
            <pc:sldMk cId="2602642373" sldId="303"/>
            <ac:spMk id="6" creationId="{4401288D-DEC7-4710-BD75-104B63CC4DCB}"/>
          </ac:spMkLst>
        </pc:spChg>
        <pc:spChg chg="add mod">
          <ac:chgData name="Francesco Fransesini" userId="f4b06c69-b125-4814-a67d-adf8dc91bd7e" providerId="ADAL" clId="{61C8CED4-AC64-4961-9132-52218DF548E9}" dt="2021-11-25T11:05:28.347" v="2597" actId="164"/>
          <ac:spMkLst>
            <pc:docMk/>
            <pc:sldMk cId="2602642373" sldId="303"/>
            <ac:spMk id="7" creationId="{5951AE45-39CC-48F0-9DBE-BE5FAF13D9AB}"/>
          </ac:spMkLst>
        </pc:spChg>
        <pc:spChg chg="add mod">
          <ac:chgData name="Francesco Fransesini" userId="f4b06c69-b125-4814-a67d-adf8dc91bd7e" providerId="ADAL" clId="{61C8CED4-AC64-4961-9132-52218DF548E9}" dt="2021-11-25T11:05:28.347" v="2597" actId="164"/>
          <ac:spMkLst>
            <pc:docMk/>
            <pc:sldMk cId="2602642373" sldId="303"/>
            <ac:spMk id="23" creationId="{E9A09FDF-1D16-46B8-84D5-CF228042CF17}"/>
          </ac:spMkLst>
        </pc:spChg>
        <pc:spChg chg="add del mod">
          <ac:chgData name="Francesco Fransesini" userId="f4b06c69-b125-4814-a67d-adf8dc91bd7e" providerId="ADAL" clId="{61C8CED4-AC64-4961-9132-52218DF548E9}" dt="2021-11-25T12:37:30.621" v="2628" actId="21"/>
          <ac:spMkLst>
            <pc:docMk/>
            <pc:sldMk cId="2602642373" sldId="303"/>
            <ac:spMk id="25" creationId="{2730F07C-0508-451E-B8D8-55D5F5BE7AD2}"/>
          </ac:spMkLst>
        </pc:spChg>
        <pc:spChg chg="add mod">
          <ac:chgData name="Francesco Fransesini" userId="f4b06c69-b125-4814-a67d-adf8dc91bd7e" providerId="ADAL" clId="{61C8CED4-AC64-4961-9132-52218DF548E9}" dt="2021-11-25T12:33:37.391" v="2623" actId="1076"/>
          <ac:spMkLst>
            <pc:docMk/>
            <pc:sldMk cId="2602642373" sldId="303"/>
            <ac:spMk id="26" creationId="{03664E57-DAD1-4FD8-A919-5BE46C060F8A}"/>
          </ac:spMkLst>
        </pc:spChg>
        <pc:spChg chg="add mod">
          <ac:chgData name="Francesco Fransesini" userId="f4b06c69-b125-4814-a67d-adf8dc91bd7e" providerId="ADAL" clId="{61C8CED4-AC64-4961-9132-52218DF548E9}" dt="2021-11-25T12:37:38.888" v="2630" actId="1076"/>
          <ac:spMkLst>
            <pc:docMk/>
            <pc:sldMk cId="2602642373" sldId="303"/>
            <ac:spMk id="27" creationId="{D3100680-2293-4124-9867-7472E1F587A0}"/>
          </ac:spMkLst>
        </pc:spChg>
        <pc:grpChg chg="add mod">
          <ac:chgData name="Francesco Fransesini" userId="f4b06c69-b125-4814-a67d-adf8dc91bd7e" providerId="ADAL" clId="{61C8CED4-AC64-4961-9132-52218DF548E9}" dt="2021-11-25T12:32:43.695" v="2603" actId="1076"/>
          <ac:grpSpMkLst>
            <pc:docMk/>
            <pc:sldMk cId="2602642373" sldId="303"/>
            <ac:grpSpMk id="24" creationId="{61DEA6FD-1439-444E-B500-9ACC64F21D90}"/>
          </ac:grpSpMkLst>
        </pc:grpChg>
        <pc:picChg chg="add del mod">
          <ac:chgData name="Francesco Fransesini" userId="f4b06c69-b125-4814-a67d-adf8dc91bd7e" providerId="ADAL" clId="{61C8CED4-AC64-4961-9132-52218DF548E9}" dt="2021-11-25T10:44:24.623" v="2363" actId="478"/>
          <ac:picMkLst>
            <pc:docMk/>
            <pc:sldMk cId="2602642373" sldId="303"/>
            <ac:picMk id="4" creationId="{696928E9-CE55-4DC3-95D3-F5FC83606C7A}"/>
          </ac:picMkLst>
        </pc:picChg>
        <pc:picChg chg="add mod ord">
          <ac:chgData name="Francesco Fransesini" userId="f4b06c69-b125-4814-a67d-adf8dc91bd7e" providerId="ADAL" clId="{61C8CED4-AC64-4961-9132-52218DF548E9}" dt="2021-11-25T11:05:39.234" v="2600" actId="170"/>
          <ac:picMkLst>
            <pc:docMk/>
            <pc:sldMk cId="2602642373" sldId="303"/>
            <ac:picMk id="10" creationId="{7B78E003-ACD9-4F26-A15C-5B32F3A804CB}"/>
          </ac:picMkLst>
        </pc:picChg>
        <pc:picChg chg="add mod">
          <ac:chgData name="Francesco Fransesini" userId="f4b06c69-b125-4814-a67d-adf8dc91bd7e" providerId="ADAL" clId="{61C8CED4-AC64-4961-9132-52218DF548E9}" dt="2021-11-25T12:37:24.499" v="2626" actId="1076"/>
          <ac:picMkLst>
            <pc:docMk/>
            <pc:sldMk cId="2602642373" sldId="303"/>
            <ac:picMk id="13" creationId="{373E971F-E9A4-4BB7-A665-BD0768B42BED}"/>
          </ac:picMkLst>
        </pc:picChg>
        <pc:cxnChg chg="add mod">
          <ac:chgData name="Francesco Fransesini" userId="f4b06c69-b125-4814-a67d-adf8dc91bd7e" providerId="ADAL" clId="{61C8CED4-AC64-4961-9132-52218DF548E9}" dt="2021-11-25T11:05:28.347" v="2597" actId="164"/>
          <ac:cxnSpMkLst>
            <pc:docMk/>
            <pc:sldMk cId="2602642373" sldId="303"/>
            <ac:cxnSpMk id="15" creationId="{61BD42D5-44CE-4253-BABF-137A274619D3}"/>
          </ac:cxnSpMkLst>
        </pc:cxnChg>
        <pc:cxnChg chg="add mod">
          <ac:chgData name="Francesco Fransesini" userId="f4b06c69-b125-4814-a67d-adf8dc91bd7e" providerId="ADAL" clId="{61C8CED4-AC64-4961-9132-52218DF548E9}" dt="2021-11-25T11:05:28.347" v="2597" actId="164"/>
          <ac:cxnSpMkLst>
            <pc:docMk/>
            <pc:sldMk cId="2602642373" sldId="303"/>
            <ac:cxnSpMk id="16" creationId="{391E1E31-5901-47E8-B5C9-4B6F99E6DF22}"/>
          </ac:cxnSpMkLst>
        </pc:cxnChg>
        <pc:cxnChg chg="add mod">
          <ac:chgData name="Francesco Fransesini" userId="f4b06c69-b125-4814-a67d-adf8dc91bd7e" providerId="ADAL" clId="{61C8CED4-AC64-4961-9132-52218DF548E9}" dt="2021-11-25T11:05:28.347" v="2597" actId="164"/>
          <ac:cxnSpMkLst>
            <pc:docMk/>
            <pc:sldMk cId="2602642373" sldId="303"/>
            <ac:cxnSpMk id="19" creationId="{D1F41A1C-8684-4813-9B81-3C3A539F249E}"/>
          </ac:cxnSpMkLst>
        </pc:cxnChg>
        <pc:cxnChg chg="add mod">
          <ac:chgData name="Francesco Fransesini" userId="f4b06c69-b125-4814-a67d-adf8dc91bd7e" providerId="ADAL" clId="{61C8CED4-AC64-4961-9132-52218DF548E9}" dt="2021-11-25T12:38:23.200" v="2635" actId="208"/>
          <ac:cxnSpMkLst>
            <pc:docMk/>
            <pc:sldMk cId="2602642373" sldId="303"/>
            <ac:cxnSpMk id="29" creationId="{A6FF4D01-B9FC-44CF-91B9-5DEB83DD9988}"/>
          </ac:cxnSpMkLst>
        </pc:cxnChg>
        <pc:cxnChg chg="add mod">
          <ac:chgData name="Francesco Fransesini" userId="f4b06c69-b125-4814-a67d-adf8dc91bd7e" providerId="ADAL" clId="{61C8CED4-AC64-4961-9132-52218DF548E9}" dt="2021-11-25T12:38:23.200" v="2635" actId="208"/>
          <ac:cxnSpMkLst>
            <pc:docMk/>
            <pc:sldMk cId="2602642373" sldId="303"/>
            <ac:cxnSpMk id="31" creationId="{AB2DD81D-C27E-4BD0-9207-2114A028402D}"/>
          </ac:cxnSpMkLst>
        </pc:cxnChg>
      </pc:sldChg>
      <pc:sldChg chg="addSp delSp modSp add del mod">
        <pc:chgData name="Francesco Fransesini" userId="f4b06c69-b125-4814-a67d-adf8dc91bd7e" providerId="ADAL" clId="{61C8CED4-AC64-4961-9132-52218DF548E9}" dt="2021-11-25T16:14:55.482" v="4250" actId="47"/>
        <pc:sldMkLst>
          <pc:docMk/>
          <pc:sldMk cId="3131663807" sldId="304"/>
        </pc:sldMkLst>
        <pc:spChg chg="del">
          <ac:chgData name="Francesco Fransesini" userId="f4b06c69-b125-4814-a67d-adf8dc91bd7e" providerId="ADAL" clId="{61C8CED4-AC64-4961-9132-52218DF548E9}" dt="2021-11-25T13:59:05.672" v="3530" actId="478"/>
          <ac:spMkLst>
            <pc:docMk/>
            <pc:sldMk cId="3131663807" sldId="304"/>
            <ac:spMk id="2" creationId="{E2805501-A3F8-4B6C-AF8D-DE993157D659}"/>
          </ac:spMkLst>
        </pc:spChg>
        <pc:spChg chg="del">
          <ac:chgData name="Francesco Fransesini" userId="f4b06c69-b125-4814-a67d-adf8dc91bd7e" providerId="ADAL" clId="{61C8CED4-AC64-4961-9132-52218DF548E9}" dt="2021-11-25T13:59:04.153" v="3529" actId="478"/>
          <ac:spMkLst>
            <pc:docMk/>
            <pc:sldMk cId="3131663807" sldId="304"/>
            <ac:spMk id="4" creationId="{5BDF4D77-BD1B-4DFF-87AD-D89043EAC4B1}"/>
          </ac:spMkLst>
        </pc:spChg>
        <pc:spChg chg="del">
          <ac:chgData name="Francesco Fransesini" userId="f4b06c69-b125-4814-a67d-adf8dc91bd7e" providerId="ADAL" clId="{61C8CED4-AC64-4961-9132-52218DF548E9}" dt="2021-11-25T13:59:33.792" v="3534" actId="478"/>
          <ac:spMkLst>
            <pc:docMk/>
            <pc:sldMk cId="3131663807" sldId="304"/>
            <ac:spMk id="9" creationId="{AE3A09C7-82DB-4328-BE56-021C431D52F0}"/>
          </ac:spMkLst>
        </pc:spChg>
        <pc:spChg chg="add mod">
          <ac:chgData name="Francesco Fransesini" userId="f4b06c69-b125-4814-a67d-adf8dc91bd7e" providerId="ADAL" clId="{61C8CED4-AC64-4961-9132-52218DF548E9}" dt="2021-11-25T13:59:35.784" v="3536" actId="1076"/>
          <ac:spMkLst>
            <pc:docMk/>
            <pc:sldMk cId="3131663807" sldId="304"/>
            <ac:spMk id="10" creationId="{6D2F14AC-C478-4311-80A7-4491322F4133}"/>
          </ac:spMkLst>
        </pc:spChg>
        <pc:picChg chg="add mod">
          <ac:chgData name="Francesco Fransesini" userId="f4b06c69-b125-4814-a67d-adf8dc91bd7e" providerId="ADAL" clId="{61C8CED4-AC64-4961-9132-52218DF548E9}" dt="2021-11-25T14:44:02.062" v="3567" actId="1076"/>
          <ac:picMkLst>
            <pc:docMk/>
            <pc:sldMk cId="3131663807" sldId="304"/>
            <ac:picMk id="6" creationId="{D4B63937-C2D7-49F1-B9FC-00FE39887B2D}"/>
          </ac:picMkLst>
        </pc:picChg>
        <pc:picChg chg="add mod modCrop">
          <ac:chgData name="Francesco Fransesini" userId="f4b06c69-b125-4814-a67d-adf8dc91bd7e" providerId="ADAL" clId="{61C8CED4-AC64-4961-9132-52218DF548E9}" dt="2021-11-25T14:44:02.846" v="3568" actId="1076"/>
          <ac:picMkLst>
            <pc:docMk/>
            <pc:sldMk cId="3131663807" sldId="304"/>
            <ac:picMk id="8" creationId="{60249E32-18A2-4C9B-85B7-A756C475CC9F}"/>
          </ac:picMkLst>
        </pc:picChg>
        <pc:picChg chg="add mod">
          <ac:chgData name="Francesco Fransesini" userId="f4b06c69-b125-4814-a67d-adf8dc91bd7e" providerId="ADAL" clId="{61C8CED4-AC64-4961-9132-52218DF548E9}" dt="2021-11-25T15:32:10.300" v="3615" actId="1076"/>
          <ac:picMkLst>
            <pc:docMk/>
            <pc:sldMk cId="3131663807" sldId="304"/>
            <ac:picMk id="15" creationId="{0C5FA2F9-504F-42A2-8642-57E3EADDB020}"/>
          </ac:picMkLst>
        </pc:picChg>
        <pc:picChg chg="add mod">
          <ac:chgData name="Francesco Fransesini" userId="f4b06c69-b125-4814-a67d-adf8dc91bd7e" providerId="ADAL" clId="{61C8CED4-AC64-4961-9132-52218DF548E9}" dt="2021-11-25T15:32:12.452" v="3616" actId="1076"/>
          <ac:picMkLst>
            <pc:docMk/>
            <pc:sldMk cId="3131663807" sldId="304"/>
            <ac:picMk id="17" creationId="{031380EB-F6CD-43CB-A1AA-75E2CE152307}"/>
          </ac:picMkLst>
        </pc:picChg>
        <pc:picChg chg="add mod">
          <ac:chgData name="Francesco Fransesini" userId="f4b06c69-b125-4814-a67d-adf8dc91bd7e" providerId="ADAL" clId="{61C8CED4-AC64-4961-9132-52218DF548E9}" dt="2021-11-25T14:48:20.349" v="3577" actId="14100"/>
          <ac:picMkLst>
            <pc:docMk/>
            <pc:sldMk cId="3131663807" sldId="304"/>
            <ac:picMk id="19" creationId="{BB242067-6B90-4E1E-8193-D3BE619F1B2D}"/>
          </ac:picMkLst>
        </pc:picChg>
        <pc:picChg chg="add mod">
          <ac:chgData name="Francesco Fransesini" userId="f4b06c69-b125-4814-a67d-adf8dc91bd7e" providerId="ADAL" clId="{61C8CED4-AC64-4961-9132-52218DF548E9}" dt="2021-11-25T15:37:40.700" v="3680" actId="1076"/>
          <ac:picMkLst>
            <pc:docMk/>
            <pc:sldMk cId="3131663807" sldId="304"/>
            <ac:picMk id="21" creationId="{B9A84F2C-8941-44EB-84C9-02305AB04393}"/>
          </ac:picMkLst>
        </pc:picChg>
      </pc:sldChg>
      <pc:sldChg chg="addSp delSp modSp new mod">
        <pc:chgData name="Francesco Fransesini" userId="f4b06c69-b125-4814-a67d-adf8dc91bd7e" providerId="ADAL" clId="{61C8CED4-AC64-4961-9132-52218DF548E9}" dt="2021-11-25T15:50:20.900" v="3864" actId="14100"/>
        <pc:sldMkLst>
          <pc:docMk/>
          <pc:sldMk cId="3662986856" sldId="305"/>
        </pc:sldMkLst>
        <pc:spChg chg="del">
          <ac:chgData name="Francesco Fransesini" userId="f4b06c69-b125-4814-a67d-adf8dc91bd7e" providerId="ADAL" clId="{61C8CED4-AC64-4961-9132-52218DF548E9}" dt="2021-11-25T15:19:18.286" v="3585" actId="478"/>
          <ac:spMkLst>
            <pc:docMk/>
            <pc:sldMk cId="3662986856" sldId="305"/>
            <ac:spMk id="3" creationId="{2B6DD9D2-8BD9-4965-BBD4-19CE9EB4AFC8}"/>
          </ac:spMkLst>
        </pc:spChg>
        <pc:spChg chg="del">
          <ac:chgData name="Francesco Fransesini" userId="f4b06c69-b125-4814-a67d-adf8dc91bd7e" providerId="ADAL" clId="{61C8CED4-AC64-4961-9132-52218DF548E9}" dt="2021-11-25T15:19:20.070" v="3586" actId="478"/>
          <ac:spMkLst>
            <pc:docMk/>
            <pc:sldMk cId="3662986856" sldId="305"/>
            <ac:spMk id="4" creationId="{7BE17458-410C-481A-B76B-F822674D4C06}"/>
          </ac:spMkLst>
        </pc:spChg>
        <pc:spChg chg="del">
          <ac:chgData name="Francesco Fransesini" userId="f4b06c69-b125-4814-a67d-adf8dc91bd7e" providerId="ADAL" clId="{61C8CED4-AC64-4961-9132-52218DF548E9}" dt="2021-11-25T15:19:17.160" v="3584" actId="478"/>
          <ac:spMkLst>
            <pc:docMk/>
            <pc:sldMk cId="3662986856" sldId="305"/>
            <ac:spMk id="5" creationId="{A06058B3-1300-448B-85A3-A6AC74AE796D}"/>
          </ac:spMkLst>
        </pc:spChg>
        <pc:spChg chg="add mod">
          <ac:chgData name="Francesco Fransesini" userId="f4b06c69-b125-4814-a67d-adf8dc91bd7e" providerId="ADAL" clId="{61C8CED4-AC64-4961-9132-52218DF548E9}" dt="2021-11-25T15:19:06.852" v="3583"/>
          <ac:spMkLst>
            <pc:docMk/>
            <pc:sldMk cId="3662986856" sldId="305"/>
            <ac:spMk id="8" creationId="{E2810E42-9B43-4CCE-A1F7-6052CB242C9B}"/>
          </ac:spMkLst>
        </pc:spChg>
        <pc:spChg chg="add mod">
          <ac:chgData name="Francesco Fransesini" userId="f4b06c69-b125-4814-a67d-adf8dc91bd7e" providerId="ADAL" clId="{61C8CED4-AC64-4961-9132-52218DF548E9}" dt="2021-11-25T15:19:06.852" v="3583"/>
          <ac:spMkLst>
            <pc:docMk/>
            <pc:sldMk cId="3662986856" sldId="305"/>
            <ac:spMk id="11" creationId="{0F97662B-907E-46A2-8294-9869616D23BA}"/>
          </ac:spMkLst>
        </pc:spChg>
        <pc:spChg chg="add mod">
          <ac:chgData name="Francesco Fransesini" userId="f4b06c69-b125-4814-a67d-adf8dc91bd7e" providerId="ADAL" clId="{61C8CED4-AC64-4961-9132-52218DF548E9}" dt="2021-11-25T15:49:00.692" v="3844" actId="1076"/>
          <ac:spMkLst>
            <pc:docMk/>
            <pc:sldMk cId="3662986856" sldId="305"/>
            <ac:spMk id="14" creationId="{3E7A429A-528E-430A-8EC6-6A28A1D5F313}"/>
          </ac:spMkLst>
        </pc:spChg>
        <pc:spChg chg="add mod">
          <ac:chgData name="Francesco Fransesini" userId="f4b06c69-b125-4814-a67d-adf8dc91bd7e" providerId="ADAL" clId="{61C8CED4-AC64-4961-9132-52218DF548E9}" dt="2021-11-25T15:39:47.832" v="3708" actId="164"/>
          <ac:spMkLst>
            <pc:docMk/>
            <pc:sldMk cId="3662986856" sldId="305"/>
            <ac:spMk id="20" creationId="{20F87BF8-0352-4FDD-9CF9-55D666F68CD8}"/>
          </ac:spMkLst>
        </pc:spChg>
        <pc:spChg chg="add mod">
          <ac:chgData name="Francesco Fransesini" userId="f4b06c69-b125-4814-a67d-adf8dc91bd7e" providerId="ADAL" clId="{61C8CED4-AC64-4961-9132-52218DF548E9}" dt="2021-11-25T15:35:09.196" v="3668" actId="1076"/>
          <ac:spMkLst>
            <pc:docMk/>
            <pc:sldMk cId="3662986856" sldId="305"/>
            <ac:spMk id="21" creationId="{FB259BEC-0DBB-4742-82DE-C11CD269875F}"/>
          </ac:spMkLst>
        </pc:spChg>
        <pc:spChg chg="add mod">
          <ac:chgData name="Francesco Fransesini" userId="f4b06c69-b125-4814-a67d-adf8dc91bd7e" providerId="ADAL" clId="{61C8CED4-AC64-4961-9132-52218DF548E9}" dt="2021-11-25T15:42:15.396" v="3801" actId="1076"/>
          <ac:spMkLst>
            <pc:docMk/>
            <pc:sldMk cId="3662986856" sldId="305"/>
            <ac:spMk id="22" creationId="{1D487F73-7B56-4717-A666-185D49AA866A}"/>
          </ac:spMkLst>
        </pc:spChg>
        <pc:spChg chg="add mod">
          <ac:chgData name="Francesco Fransesini" userId="f4b06c69-b125-4814-a67d-adf8dc91bd7e" providerId="ADAL" clId="{61C8CED4-AC64-4961-9132-52218DF548E9}" dt="2021-11-25T15:42:17.348" v="3802" actId="1076"/>
          <ac:spMkLst>
            <pc:docMk/>
            <pc:sldMk cId="3662986856" sldId="305"/>
            <ac:spMk id="23" creationId="{19A2308A-92F9-420F-91D4-746381B16824}"/>
          </ac:spMkLst>
        </pc:spChg>
        <pc:spChg chg="add mod">
          <ac:chgData name="Francesco Fransesini" userId="f4b06c69-b125-4814-a67d-adf8dc91bd7e" providerId="ADAL" clId="{61C8CED4-AC64-4961-9132-52218DF548E9}" dt="2021-11-25T15:41:57.500" v="3797" actId="1076"/>
          <ac:spMkLst>
            <pc:docMk/>
            <pc:sldMk cId="3662986856" sldId="305"/>
            <ac:spMk id="24" creationId="{D9BA2E43-E487-4C4E-8C82-DAC4E41A759D}"/>
          </ac:spMkLst>
        </pc:spChg>
        <pc:spChg chg="add mod">
          <ac:chgData name="Francesco Fransesini" userId="f4b06c69-b125-4814-a67d-adf8dc91bd7e" providerId="ADAL" clId="{61C8CED4-AC64-4961-9132-52218DF548E9}" dt="2021-11-25T15:41:59.580" v="3798" actId="1076"/>
          <ac:spMkLst>
            <pc:docMk/>
            <pc:sldMk cId="3662986856" sldId="305"/>
            <ac:spMk id="25" creationId="{152C236F-F0BA-478C-9E95-411F8BA119E0}"/>
          </ac:spMkLst>
        </pc:spChg>
        <pc:spChg chg="del mod">
          <ac:chgData name="Francesco Fransesini" userId="f4b06c69-b125-4814-a67d-adf8dc91bd7e" providerId="ADAL" clId="{61C8CED4-AC64-4961-9132-52218DF548E9}" dt="2021-11-25T15:38:24.397" v="3693" actId="478"/>
          <ac:spMkLst>
            <pc:docMk/>
            <pc:sldMk cId="3662986856" sldId="305"/>
            <ac:spMk id="28" creationId="{4B9DD99A-B80E-41BE-A482-ADCBDB5BD477}"/>
          </ac:spMkLst>
        </pc:spChg>
        <pc:spChg chg="del mod">
          <ac:chgData name="Francesco Fransesini" userId="f4b06c69-b125-4814-a67d-adf8dc91bd7e" providerId="ADAL" clId="{61C8CED4-AC64-4961-9132-52218DF548E9}" dt="2021-11-25T15:38:19.846" v="3691" actId="478"/>
          <ac:spMkLst>
            <pc:docMk/>
            <pc:sldMk cId="3662986856" sldId="305"/>
            <ac:spMk id="29" creationId="{B9A519D9-51E7-4197-B78B-16C4BF5D2C8C}"/>
          </ac:spMkLst>
        </pc:spChg>
        <pc:spChg chg="del mod">
          <ac:chgData name="Francesco Fransesini" userId="f4b06c69-b125-4814-a67d-adf8dc91bd7e" providerId="ADAL" clId="{61C8CED4-AC64-4961-9132-52218DF548E9}" dt="2021-11-25T15:38:16.318" v="3688" actId="478"/>
          <ac:spMkLst>
            <pc:docMk/>
            <pc:sldMk cId="3662986856" sldId="305"/>
            <ac:spMk id="30" creationId="{239851CE-1D58-4107-A997-473AC05FEA54}"/>
          </ac:spMkLst>
        </pc:spChg>
        <pc:spChg chg="del mod">
          <ac:chgData name="Francesco Fransesini" userId="f4b06c69-b125-4814-a67d-adf8dc91bd7e" providerId="ADAL" clId="{61C8CED4-AC64-4961-9132-52218DF548E9}" dt="2021-11-25T15:38:22.662" v="3692" actId="478"/>
          <ac:spMkLst>
            <pc:docMk/>
            <pc:sldMk cId="3662986856" sldId="305"/>
            <ac:spMk id="31" creationId="{FA04AD56-A010-4CBE-930F-540B87546A96}"/>
          </ac:spMkLst>
        </pc:spChg>
        <pc:spChg chg="del mod">
          <ac:chgData name="Francesco Fransesini" userId="f4b06c69-b125-4814-a67d-adf8dc91bd7e" providerId="ADAL" clId="{61C8CED4-AC64-4961-9132-52218DF548E9}" dt="2021-11-25T15:38:12.182" v="3685" actId="478"/>
          <ac:spMkLst>
            <pc:docMk/>
            <pc:sldMk cId="3662986856" sldId="305"/>
            <ac:spMk id="32" creationId="{A819BCB8-DEA1-4A75-A762-8BB8BC005FEC}"/>
          </ac:spMkLst>
        </pc:spChg>
        <pc:spChg chg="del mod">
          <ac:chgData name="Francesco Fransesini" userId="f4b06c69-b125-4814-a67d-adf8dc91bd7e" providerId="ADAL" clId="{61C8CED4-AC64-4961-9132-52218DF548E9}" dt="2021-11-25T15:38:28.110" v="3694" actId="478"/>
          <ac:spMkLst>
            <pc:docMk/>
            <pc:sldMk cId="3662986856" sldId="305"/>
            <ac:spMk id="33" creationId="{9B6C0194-2662-4D82-BB0C-80693ECF6505}"/>
          </ac:spMkLst>
        </pc:spChg>
        <pc:spChg chg="del mod topLvl">
          <ac:chgData name="Francesco Fransesini" userId="f4b06c69-b125-4814-a67d-adf8dc91bd7e" providerId="ADAL" clId="{61C8CED4-AC64-4961-9132-52218DF548E9}" dt="2021-11-25T15:38:43.351" v="3700" actId="478"/>
          <ac:spMkLst>
            <pc:docMk/>
            <pc:sldMk cId="3662986856" sldId="305"/>
            <ac:spMk id="34" creationId="{B7B28113-7C46-48D4-B966-FE86BFECFD22}"/>
          </ac:spMkLst>
        </pc:spChg>
        <pc:spChg chg="del mod">
          <ac:chgData name="Francesco Fransesini" userId="f4b06c69-b125-4814-a67d-adf8dc91bd7e" providerId="ADAL" clId="{61C8CED4-AC64-4961-9132-52218DF548E9}" dt="2021-11-25T15:38:31.942" v="3695" actId="478"/>
          <ac:spMkLst>
            <pc:docMk/>
            <pc:sldMk cId="3662986856" sldId="305"/>
            <ac:spMk id="35" creationId="{52A9253E-AAEE-4450-85DB-AD689784F649}"/>
          </ac:spMkLst>
        </pc:spChg>
        <pc:spChg chg="del mod">
          <ac:chgData name="Francesco Fransesini" userId="f4b06c69-b125-4814-a67d-adf8dc91bd7e" providerId="ADAL" clId="{61C8CED4-AC64-4961-9132-52218DF548E9}" dt="2021-11-25T15:38:35.614" v="3697" actId="478"/>
          <ac:spMkLst>
            <pc:docMk/>
            <pc:sldMk cId="3662986856" sldId="305"/>
            <ac:spMk id="36" creationId="{13B6FAE7-31A9-4F89-9566-F1995944A2FA}"/>
          </ac:spMkLst>
        </pc:spChg>
        <pc:spChg chg="del mod">
          <ac:chgData name="Francesco Fransesini" userId="f4b06c69-b125-4814-a67d-adf8dc91bd7e" providerId="ADAL" clId="{61C8CED4-AC64-4961-9132-52218DF548E9}" dt="2021-11-25T15:38:41.214" v="3699" actId="478"/>
          <ac:spMkLst>
            <pc:docMk/>
            <pc:sldMk cId="3662986856" sldId="305"/>
            <ac:spMk id="37" creationId="{9680BD52-1F60-47A9-95D6-3A9BCE39686D}"/>
          </ac:spMkLst>
        </pc:spChg>
        <pc:spChg chg="del mod">
          <ac:chgData name="Francesco Fransesini" userId="f4b06c69-b125-4814-a67d-adf8dc91bd7e" providerId="ADAL" clId="{61C8CED4-AC64-4961-9132-52218DF548E9}" dt="2021-11-25T15:38:39.174" v="3698" actId="478"/>
          <ac:spMkLst>
            <pc:docMk/>
            <pc:sldMk cId="3662986856" sldId="305"/>
            <ac:spMk id="38" creationId="{0290930E-EDB7-4363-A876-919830C9740A}"/>
          </ac:spMkLst>
        </pc:spChg>
        <pc:spChg chg="del mod">
          <ac:chgData name="Francesco Fransesini" userId="f4b06c69-b125-4814-a67d-adf8dc91bd7e" providerId="ADAL" clId="{61C8CED4-AC64-4961-9132-52218DF548E9}" dt="2021-11-25T15:38:33.982" v="3696" actId="478"/>
          <ac:spMkLst>
            <pc:docMk/>
            <pc:sldMk cId="3662986856" sldId="305"/>
            <ac:spMk id="39" creationId="{1A5DF44C-D9B1-43B0-923B-C1A1788B370D}"/>
          </ac:spMkLst>
        </pc:spChg>
        <pc:spChg chg="add mod">
          <ac:chgData name="Francesco Fransesini" userId="f4b06c69-b125-4814-a67d-adf8dc91bd7e" providerId="ADAL" clId="{61C8CED4-AC64-4961-9132-52218DF548E9}" dt="2021-11-25T15:42:24.429" v="3803" actId="1076"/>
          <ac:spMkLst>
            <pc:docMk/>
            <pc:sldMk cId="3662986856" sldId="305"/>
            <ac:spMk id="41" creationId="{DFCE5CDC-DD92-42A3-9B10-294DC65E86ED}"/>
          </ac:spMkLst>
        </pc:spChg>
        <pc:spChg chg="add del mod">
          <ac:chgData name="Francesco Fransesini" userId="f4b06c69-b125-4814-a67d-adf8dc91bd7e" providerId="ADAL" clId="{61C8CED4-AC64-4961-9132-52218DF548E9}" dt="2021-11-25T15:41:39.143" v="3789" actId="478"/>
          <ac:spMkLst>
            <pc:docMk/>
            <pc:sldMk cId="3662986856" sldId="305"/>
            <ac:spMk id="42" creationId="{E287B9D9-E5B2-4CC7-AA38-E17821EAEC16}"/>
          </ac:spMkLst>
        </pc:spChg>
        <pc:spChg chg="add mod ord">
          <ac:chgData name="Francesco Fransesini" userId="f4b06c69-b125-4814-a67d-adf8dc91bd7e" providerId="ADAL" clId="{61C8CED4-AC64-4961-9132-52218DF548E9}" dt="2021-11-25T15:44:05.380" v="3824" actId="1076"/>
          <ac:spMkLst>
            <pc:docMk/>
            <pc:sldMk cId="3662986856" sldId="305"/>
            <ac:spMk id="43" creationId="{B8FF2857-8880-41D6-AFE9-B9D34CA67D7B}"/>
          </ac:spMkLst>
        </pc:spChg>
        <pc:spChg chg="add mod">
          <ac:chgData name="Francesco Fransesini" userId="f4b06c69-b125-4814-a67d-adf8dc91bd7e" providerId="ADAL" clId="{61C8CED4-AC64-4961-9132-52218DF548E9}" dt="2021-11-25T15:42:28.444" v="3804" actId="1076"/>
          <ac:spMkLst>
            <pc:docMk/>
            <pc:sldMk cId="3662986856" sldId="305"/>
            <ac:spMk id="44" creationId="{2CCE4EA4-F8A0-4B9D-BE9A-A68C323E0E29}"/>
          </ac:spMkLst>
        </pc:spChg>
        <pc:spChg chg="add mod">
          <ac:chgData name="Francesco Fransesini" userId="f4b06c69-b125-4814-a67d-adf8dc91bd7e" providerId="ADAL" clId="{61C8CED4-AC64-4961-9132-52218DF548E9}" dt="2021-11-25T15:48:22.440" v="3832" actId="1582"/>
          <ac:spMkLst>
            <pc:docMk/>
            <pc:sldMk cId="3662986856" sldId="305"/>
            <ac:spMk id="48" creationId="{F34E1C63-3487-44E5-B1C1-B1489F1F08D6}"/>
          </ac:spMkLst>
        </pc:spChg>
        <pc:spChg chg="add mod">
          <ac:chgData name="Francesco Fransesini" userId="f4b06c69-b125-4814-a67d-adf8dc91bd7e" providerId="ADAL" clId="{61C8CED4-AC64-4961-9132-52218DF548E9}" dt="2021-11-25T15:49:15.141" v="3847" actId="1076"/>
          <ac:spMkLst>
            <pc:docMk/>
            <pc:sldMk cId="3662986856" sldId="305"/>
            <ac:spMk id="50" creationId="{4EF577E6-2CE4-47FB-B2A4-D339A507ED11}"/>
          </ac:spMkLst>
        </pc:spChg>
        <pc:spChg chg="add mod">
          <ac:chgData name="Francesco Fransesini" userId="f4b06c69-b125-4814-a67d-adf8dc91bd7e" providerId="ADAL" clId="{61C8CED4-AC64-4961-9132-52218DF548E9}" dt="2021-11-25T15:49:29.637" v="3849" actId="1076"/>
          <ac:spMkLst>
            <pc:docMk/>
            <pc:sldMk cId="3662986856" sldId="305"/>
            <ac:spMk id="52" creationId="{4533AC73-F5DD-4EDF-806D-1A23BD79B728}"/>
          </ac:spMkLst>
        </pc:spChg>
        <pc:spChg chg="add mod">
          <ac:chgData name="Francesco Fransesini" userId="f4b06c69-b125-4814-a67d-adf8dc91bd7e" providerId="ADAL" clId="{61C8CED4-AC64-4961-9132-52218DF548E9}" dt="2021-11-25T15:49:36.388" v="3851" actId="1076"/>
          <ac:spMkLst>
            <pc:docMk/>
            <pc:sldMk cId="3662986856" sldId="305"/>
            <ac:spMk id="53" creationId="{0CD1C823-4A4A-4F80-8713-F093C0460894}"/>
          </ac:spMkLst>
        </pc:spChg>
        <pc:grpChg chg="add del mod">
          <ac:chgData name="Francesco Fransesini" userId="f4b06c69-b125-4814-a67d-adf8dc91bd7e" providerId="ADAL" clId="{61C8CED4-AC64-4961-9132-52218DF548E9}" dt="2021-11-25T15:38:43.351" v="3700" actId="478"/>
          <ac:grpSpMkLst>
            <pc:docMk/>
            <pc:sldMk cId="3662986856" sldId="305"/>
            <ac:grpSpMk id="26" creationId="{C6FE23E6-DB18-4562-AE22-B0BA784CE67F}"/>
          </ac:grpSpMkLst>
        </pc:grpChg>
        <pc:grpChg chg="add mod">
          <ac:chgData name="Francesco Fransesini" userId="f4b06c69-b125-4814-a67d-adf8dc91bd7e" providerId="ADAL" clId="{61C8CED4-AC64-4961-9132-52218DF548E9}" dt="2021-11-25T15:39:47.832" v="3708" actId="164"/>
          <ac:grpSpMkLst>
            <pc:docMk/>
            <pc:sldMk cId="3662986856" sldId="305"/>
            <ac:grpSpMk id="40" creationId="{6F089F24-C3BC-456E-835B-99275A42B809}"/>
          </ac:grpSpMkLst>
        </pc:grpChg>
        <pc:picChg chg="add mod modCrop">
          <ac:chgData name="Francesco Fransesini" userId="f4b06c69-b125-4814-a67d-adf8dc91bd7e" providerId="ADAL" clId="{61C8CED4-AC64-4961-9132-52218DF548E9}" dt="2021-11-25T15:42:13.749" v="3800" actId="1076"/>
          <ac:picMkLst>
            <pc:docMk/>
            <pc:sldMk cId="3662986856" sldId="305"/>
            <ac:picMk id="7" creationId="{79B9975F-6BC1-4361-B346-4F18E02DD493}"/>
          </ac:picMkLst>
        </pc:picChg>
        <pc:picChg chg="add mod">
          <ac:chgData name="Francesco Fransesini" userId="f4b06c69-b125-4814-a67d-adf8dc91bd7e" providerId="ADAL" clId="{61C8CED4-AC64-4961-9132-52218DF548E9}" dt="2021-11-25T15:19:06.852" v="3583"/>
          <ac:picMkLst>
            <pc:docMk/>
            <pc:sldMk cId="3662986856" sldId="305"/>
            <ac:picMk id="9" creationId="{DFDC1117-457D-4BB0-933C-6ED967C14A8A}"/>
          </ac:picMkLst>
        </pc:picChg>
        <pc:picChg chg="add mod">
          <ac:chgData name="Francesco Fransesini" userId="f4b06c69-b125-4814-a67d-adf8dc91bd7e" providerId="ADAL" clId="{61C8CED4-AC64-4961-9132-52218DF548E9}" dt="2021-11-25T15:19:06.852" v="3583"/>
          <ac:picMkLst>
            <pc:docMk/>
            <pc:sldMk cId="3662986856" sldId="305"/>
            <ac:picMk id="10" creationId="{E833665C-6442-4CFF-A853-3363CCE50269}"/>
          </ac:picMkLst>
        </pc:picChg>
        <pc:picChg chg="add mod modCrop">
          <ac:chgData name="Francesco Fransesini" userId="f4b06c69-b125-4814-a67d-adf8dc91bd7e" providerId="ADAL" clId="{61C8CED4-AC64-4961-9132-52218DF548E9}" dt="2021-11-25T15:41:53.764" v="3795" actId="1076"/>
          <ac:picMkLst>
            <pc:docMk/>
            <pc:sldMk cId="3662986856" sldId="305"/>
            <ac:picMk id="12" creationId="{E99A700D-F6AC-4842-815B-7BA706CB55B8}"/>
          </ac:picMkLst>
        </pc:picChg>
        <pc:picChg chg="add mod">
          <ac:chgData name="Francesco Fransesini" userId="f4b06c69-b125-4814-a67d-adf8dc91bd7e" providerId="ADAL" clId="{61C8CED4-AC64-4961-9132-52218DF548E9}" dt="2021-11-25T15:39:47.832" v="3708" actId="164"/>
          <ac:picMkLst>
            <pc:docMk/>
            <pc:sldMk cId="3662986856" sldId="305"/>
            <ac:picMk id="13" creationId="{83FDB152-5069-4F5E-B2BF-1194DBE74A77}"/>
          </ac:picMkLst>
        </pc:picChg>
        <pc:picChg chg="del mod topLvl modCrop">
          <ac:chgData name="Francesco Fransesini" userId="f4b06c69-b125-4814-a67d-adf8dc91bd7e" providerId="ADAL" clId="{61C8CED4-AC64-4961-9132-52218DF548E9}" dt="2021-11-25T15:43:30.806" v="3812" actId="478"/>
          <ac:picMkLst>
            <pc:docMk/>
            <pc:sldMk cId="3662986856" sldId="305"/>
            <ac:picMk id="27" creationId="{7D9F349B-9C2C-4154-A9EC-1A68DAC5B1E6}"/>
          </ac:picMkLst>
        </pc:picChg>
        <pc:picChg chg="add mod modCrop">
          <ac:chgData name="Francesco Fransesini" userId="f4b06c69-b125-4814-a67d-adf8dc91bd7e" providerId="ADAL" clId="{61C8CED4-AC64-4961-9132-52218DF548E9}" dt="2021-11-25T15:48:43.050" v="3839" actId="1076"/>
          <ac:picMkLst>
            <pc:docMk/>
            <pc:sldMk cId="3662986856" sldId="305"/>
            <ac:picMk id="46" creationId="{294F411C-24BD-46B8-A35E-E24A162EAAE1}"/>
          </ac:picMkLst>
        </pc:picChg>
        <pc:picChg chg="add mod">
          <ac:chgData name="Francesco Fransesini" userId="f4b06c69-b125-4814-a67d-adf8dc91bd7e" providerId="ADAL" clId="{61C8CED4-AC64-4961-9132-52218DF548E9}" dt="2021-11-25T15:45:23.644" v="3829" actId="1076"/>
          <ac:picMkLst>
            <pc:docMk/>
            <pc:sldMk cId="3662986856" sldId="305"/>
            <ac:picMk id="47" creationId="{E2B4D9E1-74BE-437E-B847-BB69E1AE4F5C}"/>
          </ac:picMkLst>
        </pc:picChg>
        <pc:picChg chg="add del mod">
          <ac:chgData name="Francesco Fransesini" userId="f4b06c69-b125-4814-a67d-adf8dc91bd7e" providerId="ADAL" clId="{61C8CED4-AC64-4961-9132-52218DF548E9}" dt="2021-11-25T15:48:29.834" v="3834"/>
          <ac:picMkLst>
            <pc:docMk/>
            <pc:sldMk cId="3662986856" sldId="305"/>
            <ac:picMk id="49" creationId="{B460EF2E-81D0-4786-ABE5-1C062468EE92}"/>
          </ac:picMkLst>
        </pc:picChg>
        <pc:cxnChg chg="add mod ord">
          <ac:chgData name="Francesco Fransesini" userId="f4b06c69-b125-4814-a67d-adf8dc91bd7e" providerId="ADAL" clId="{61C8CED4-AC64-4961-9132-52218DF548E9}" dt="2021-11-25T15:50:05.060" v="3859" actId="14100"/>
          <ac:cxnSpMkLst>
            <pc:docMk/>
            <pc:sldMk cId="3662986856" sldId="305"/>
            <ac:cxnSpMk id="16" creationId="{4A9B735A-96A2-4BAE-965C-DE7450309AD0}"/>
          </ac:cxnSpMkLst>
        </pc:cxnChg>
        <pc:cxnChg chg="add mod">
          <ac:chgData name="Francesco Fransesini" userId="f4b06c69-b125-4814-a67d-adf8dc91bd7e" providerId="ADAL" clId="{61C8CED4-AC64-4961-9132-52218DF548E9}" dt="2021-11-25T15:50:08.388" v="3860" actId="14100"/>
          <ac:cxnSpMkLst>
            <pc:docMk/>
            <pc:sldMk cId="3662986856" sldId="305"/>
            <ac:cxnSpMk id="54" creationId="{21F0DC1C-4132-441D-84BC-C06A8CB35FA4}"/>
          </ac:cxnSpMkLst>
        </pc:cxnChg>
        <pc:cxnChg chg="add mod">
          <ac:chgData name="Francesco Fransesini" userId="f4b06c69-b125-4814-a67d-adf8dc91bd7e" providerId="ADAL" clId="{61C8CED4-AC64-4961-9132-52218DF548E9}" dt="2021-11-25T15:50:01.860" v="3858" actId="14100"/>
          <ac:cxnSpMkLst>
            <pc:docMk/>
            <pc:sldMk cId="3662986856" sldId="305"/>
            <ac:cxnSpMk id="56" creationId="{48CF7058-54EB-4B79-9124-D456B7A1D8DA}"/>
          </ac:cxnSpMkLst>
        </pc:cxnChg>
        <pc:cxnChg chg="add mod">
          <ac:chgData name="Francesco Fransesini" userId="f4b06c69-b125-4814-a67d-adf8dc91bd7e" providerId="ADAL" clId="{61C8CED4-AC64-4961-9132-52218DF548E9}" dt="2021-11-25T15:50:20.900" v="3864" actId="14100"/>
          <ac:cxnSpMkLst>
            <pc:docMk/>
            <pc:sldMk cId="3662986856" sldId="305"/>
            <ac:cxnSpMk id="60" creationId="{4F7E0FDB-D370-41AB-A9F4-91DD84004711}"/>
          </ac:cxnSpMkLst>
        </pc:cxnChg>
      </pc:sldChg>
    </pc:docChg>
  </pc:docChgLst>
  <pc:docChgLst>
    <pc:chgData name="Francesco Fransesini" userId="f4b06c69-b125-4814-a67d-adf8dc91bd7e" providerId="ADAL" clId="{8C2BAE42-1C16-4845-96E0-99B680FE4868}"/>
    <pc:docChg chg="undo custSel addSld modSld">
      <pc:chgData name="Francesco Fransesini" userId="f4b06c69-b125-4814-a67d-adf8dc91bd7e" providerId="ADAL" clId="{8C2BAE42-1C16-4845-96E0-99B680FE4868}" dt="2022-09-14T14:52:22.486" v="497" actId="20577"/>
      <pc:docMkLst>
        <pc:docMk/>
      </pc:docMkLst>
      <pc:sldChg chg="modSp mod">
        <pc:chgData name="Francesco Fransesini" userId="f4b06c69-b125-4814-a67d-adf8dc91bd7e" providerId="ADAL" clId="{8C2BAE42-1C16-4845-96E0-99B680FE4868}" dt="2022-09-14T14:50:33.790" v="494" actId="20577"/>
        <pc:sldMkLst>
          <pc:docMk/>
          <pc:sldMk cId="1645952745" sldId="324"/>
        </pc:sldMkLst>
        <pc:spChg chg="mod">
          <ac:chgData name="Francesco Fransesini" userId="f4b06c69-b125-4814-a67d-adf8dc91bd7e" providerId="ADAL" clId="{8C2BAE42-1C16-4845-96E0-99B680FE4868}" dt="2022-09-14T14:50:33.790" v="494" actId="20577"/>
          <ac:spMkLst>
            <pc:docMk/>
            <pc:sldMk cId="1645952745" sldId="324"/>
            <ac:spMk id="5" creationId="{5DC3B090-679A-4C5F-2C92-DE22661E43D0}"/>
          </ac:spMkLst>
        </pc:spChg>
      </pc:sldChg>
      <pc:sldChg chg="addSp delSp mod">
        <pc:chgData name="Francesco Fransesini" userId="f4b06c69-b125-4814-a67d-adf8dc91bd7e" providerId="ADAL" clId="{8C2BAE42-1C16-4845-96E0-99B680FE4868}" dt="2022-09-14T14:37:03.956" v="1" actId="22"/>
        <pc:sldMkLst>
          <pc:docMk/>
          <pc:sldMk cId="1609017417" sldId="329"/>
        </pc:sldMkLst>
        <pc:spChg chg="add del">
          <ac:chgData name="Francesco Fransesini" userId="f4b06c69-b125-4814-a67d-adf8dc91bd7e" providerId="ADAL" clId="{8C2BAE42-1C16-4845-96E0-99B680FE4868}" dt="2022-09-14T14:37:03.956" v="1" actId="22"/>
          <ac:spMkLst>
            <pc:docMk/>
            <pc:sldMk cId="1609017417" sldId="329"/>
            <ac:spMk id="7" creationId="{35A83D2A-6D90-421A-798D-96E93811BB1E}"/>
          </ac:spMkLst>
        </pc:spChg>
      </pc:sldChg>
      <pc:sldChg chg="addSp delSp modSp add mod">
        <pc:chgData name="Francesco Fransesini" userId="f4b06c69-b125-4814-a67d-adf8dc91bd7e" providerId="ADAL" clId="{8C2BAE42-1C16-4845-96E0-99B680FE4868}" dt="2022-09-14T14:52:22.486" v="497" actId="20577"/>
        <pc:sldMkLst>
          <pc:docMk/>
          <pc:sldMk cId="965824492" sldId="330"/>
        </pc:sldMkLst>
        <pc:spChg chg="add del">
          <ac:chgData name="Francesco Fransesini" userId="f4b06c69-b125-4814-a67d-adf8dc91bd7e" providerId="ADAL" clId="{8C2BAE42-1C16-4845-96E0-99B680FE4868}" dt="2022-09-14T14:37:26.809" v="13" actId="478"/>
          <ac:spMkLst>
            <pc:docMk/>
            <pc:sldMk cId="965824492" sldId="330"/>
            <ac:spMk id="3" creationId="{D6F5032B-F828-65D2-2B42-2BA5CBA70FB5}"/>
          </ac:spMkLst>
        </pc:spChg>
        <pc:spChg chg="add del">
          <ac:chgData name="Francesco Fransesini" userId="f4b06c69-b125-4814-a67d-adf8dc91bd7e" providerId="ADAL" clId="{8C2BAE42-1C16-4845-96E0-99B680FE4868}" dt="2022-09-14T14:37:26.809" v="13" actId="478"/>
          <ac:spMkLst>
            <pc:docMk/>
            <pc:sldMk cId="965824492" sldId="330"/>
            <ac:spMk id="4" creationId="{B4ECE02E-F482-9F5D-5652-4C889FD47B2B}"/>
          </ac:spMkLst>
        </pc:spChg>
        <pc:spChg chg="add del">
          <ac:chgData name="Francesco Fransesini" userId="f4b06c69-b125-4814-a67d-adf8dc91bd7e" providerId="ADAL" clId="{8C2BAE42-1C16-4845-96E0-99B680FE4868}" dt="2022-09-14T14:37:41.620" v="25" actId="478"/>
          <ac:spMkLst>
            <pc:docMk/>
            <pc:sldMk cId="965824492" sldId="330"/>
            <ac:spMk id="5" creationId="{5DC3B090-679A-4C5F-2C92-DE22661E43D0}"/>
          </ac:spMkLst>
        </pc:spChg>
        <pc:spChg chg="add mod">
          <ac:chgData name="Francesco Fransesini" userId="f4b06c69-b125-4814-a67d-adf8dc91bd7e" providerId="ADAL" clId="{8C2BAE42-1C16-4845-96E0-99B680FE4868}" dt="2022-09-14T14:52:22.486" v="497" actId="20577"/>
          <ac:spMkLst>
            <pc:docMk/>
            <pc:sldMk cId="965824492" sldId="330"/>
            <ac:spMk id="7" creationId="{75F147FC-7D54-692C-EB7A-8355DB3FA343}"/>
          </ac:spMkLst>
        </pc:spChg>
        <pc:spChg chg="add del">
          <ac:chgData name="Francesco Fransesini" userId="f4b06c69-b125-4814-a67d-adf8dc91bd7e" providerId="ADAL" clId="{8C2BAE42-1C16-4845-96E0-99B680FE4868}" dt="2022-09-14T14:37:36.116" v="23" actId="478"/>
          <ac:spMkLst>
            <pc:docMk/>
            <pc:sldMk cId="965824492" sldId="330"/>
            <ac:spMk id="24" creationId="{9D8DE695-D386-937F-14F0-B8A2598A3117}"/>
          </ac:spMkLst>
        </pc:spChg>
        <pc:spChg chg="del mod">
          <ac:chgData name="Francesco Fransesini" userId="f4b06c69-b125-4814-a67d-adf8dc91bd7e" providerId="ADAL" clId="{8C2BAE42-1C16-4845-96E0-99B680FE4868}" dt="2022-09-14T14:37:15.027" v="7" actId="478"/>
          <ac:spMkLst>
            <pc:docMk/>
            <pc:sldMk cId="965824492" sldId="330"/>
            <ac:spMk id="36" creationId="{B611A7D0-2DC1-1746-9F72-48E5DC30EC4A}"/>
          </ac:spMkLst>
        </pc:spChg>
        <pc:spChg chg="del">
          <ac:chgData name="Francesco Fransesini" userId="f4b06c69-b125-4814-a67d-adf8dc91bd7e" providerId="ADAL" clId="{8C2BAE42-1C16-4845-96E0-99B680FE4868}" dt="2022-09-14T14:37:32.908" v="18" actId="478"/>
          <ac:spMkLst>
            <pc:docMk/>
            <pc:sldMk cId="965824492" sldId="330"/>
            <ac:spMk id="37" creationId="{6F88DA7C-1B9D-4F6F-BEEC-C9D00E354309}"/>
          </ac:spMkLst>
        </pc:spChg>
        <pc:spChg chg="del mod">
          <ac:chgData name="Francesco Fransesini" userId="f4b06c69-b125-4814-a67d-adf8dc91bd7e" providerId="ADAL" clId="{8C2BAE42-1C16-4845-96E0-99B680FE4868}" dt="2022-09-14T14:37:13.796" v="6" actId="478"/>
          <ac:spMkLst>
            <pc:docMk/>
            <pc:sldMk cId="965824492" sldId="330"/>
            <ac:spMk id="40" creationId="{544DA295-8ADB-BD35-D9AD-040D9FFEACD6}"/>
          </ac:spMkLst>
        </pc:spChg>
        <pc:spChg chg="del">
          <ac:chgData name="Francesco Fransesini" userId="f4b06c69-b125-4814-a67d-adf8dc91bd7e" providerId="ADAL" clId="{8C2BAE42-1C16-4845-96E0-99B680FE4868}" dt="2022-09-14T14:37:16.500" v="8" actId="478"/>
          <ac:spMkLst>
            <pc:docMk/>
            <pc:sldMk cId="965824492" sldId="330"/>
            <ac:spMk id="43" creationId="{A7ABE0EC-0319-9888-6CE3-5F998A2BE93F}"/>
          </ac:spMkLst>
        </pc:spChg>
        <pc:spChg chg="del">
          <ac:chgData name="Francesco Fransesini" userId="f4b06c69-b125-4814-a67d-adf8dc91bd7e" providerId="ADAL" clId="{8C2BAE42-1C16-4845-96E0-99B680FE4868}" dt="2022-09-14T14:37:18.052" v="9" actId="478"/>
          <ac:spMkLst>
            <pc:docMk/>
            <pc:sldMk cId="965824492" sldId="330"/>
            <ac:spMk id="46" creationId="{3B306AD9-BE32-6CC6-1873-88E559700461}"/>
          </ac:spMkLst>
        </pc:spChg>
        <pc:spChg chg="add del">
          <ac:chgData name="Francesco Fransesini" userId="f4b06c69-b125-4814-a67d-adf8dc91bd7e" providerId="ADAL" clId="{8C2BAE42-1C16-4845-96E0-99B680FE4868}" dt="2022-09-14T14:37:37.292" v="24" actId="478"/>
          <ac:spMkLst>
            <pc:docMk/>
            <pc:sldMk cId="965824492" sldId="330"/>
            <ac:spMk id="48" creationId="{04FAC25B-EAD4-F326-D189-00C92E2BC874}"/>
          </ac:spMkLst>
        </pc:spChg>
        <pc:spChg chg="mod">
          <ac:chgData name="Francesco Fransesini" userId="f4b06c69-b125-4814-a67d-adf8dc91bd7e" providerId="ADAL" clId="{8C2BAE42-1C16-4845-96E0-99B680FE4868}" dt="2022-09-14T14:37:49.371" v="36" actId="20577"/>
          <ac:spMkLst>
            <pc:docMk/>
            <pc:sldMk cId="965824492" sldId="330"/>
            <ac:spMk id="49" creationId="{9C0437E8-F3C7-49BE-85BF-948370FA1007}"/>
          </ac:spMkLst>
        </pc:spChg>
        <pc:picChg chg="add del">
          <ac:chgData name="Francesco Fransesini" userId="f4b06c69-b125-4814-a67d-adf8dc91bd7e" providerId="ADAL" clId="{8C2BAE42-1C16-4845-96E0-99B680FE4868}" dt="2022-09-14T14:37:31.252" v="17" actId="478"/>
          <ac:picMkLst>
            <pc:docMk/>
            <pc:sldMk cId="965824492" sldId="330"/>
            <ac:picMk id="22" creationId="{24C2B1E5-33DC-C59F-4483-4FB677BF2DA7}"/>
          </ac:picMkLst>
        </pc:picChg>
        <pc:picChg chg="add del">
          <ac:chgData name="Francesco Fransesini" userId="f4b06c69-b125-4814-a67d-adf8dc91bd7e" providerId="ADAL" clId="{8C2BAE42-1C16-4845-96E0-99B680FE4868}" dt="2022-09-14T14:37:30.668" v="16" actId="478"/>
          <ac:picMkLst>
            <pc:docMk/>
            <pc:sldMk cId="965824492" sldId="330"/>
            <ac:picMk id="31" creationId="{836E5233-4D48-E433-740B-F46F63BA2D0D}"/>
          </ac:picMkLst>
        </pc:picChg>
        <pc:picChg chg="del">
          <ac:chgData name="Francesco Fransesini" userId="f4b06c69-b125-4814-a67d-adf8dc91bd7e" providerId="ADAL" clId="{8C2BAE42-1C16-4845-96E0-99B680FE4868}" dt="2022-09-14T14:37:10.989" v="3" actId="478"/>
          <ac:picMkLst>
            <pc:docMk/>
            <pc:sldMk cId="965824492" sldId="330"/>
            <ac:picMk id="34" creationId="{0CC3F09B-E0D6-3B71-E447-858AF2715994}"/>
          </ac:picMkLst>
        </pc:picChg>
        <pc:cxnChg chg="add del">
          <ac:chgData name="Francesco Fransesini" userId="f4b06c69-b125-4814-a67d-adf8dc91bd7e" providerId="ADAL" clId="{8C2BAE42-1C16-4845-96E0-99B680FE4868}" dt="2022-09-14T14:37:36.116" v="23" actId="478"/>
          <ac:cxnSpMkLst>
            <pc:docMk/>
            <pc:sldMk cId="965824492" sldId="330"/>
            <ac:cxnSpMk id="26" creationId="{72A03EC2-294F-F689-4200-F58D8BF17A89}"/>
          </ac:cxnSpMkLst>
        </pc:cxnChg>
        <pc:cxnChg chg="add del">
          <ac:chgData name="Francesco Fransesini" userId="f4b06c69-b125-4814-a67d-adf8dc91bd7e" providerId="ADAL" clId="{8C2BAE42-1C16-4845-96E0-99B680FE4868}" dt="2022-09-14T14:37:36.116" v="23" actId="478"/>
          <ac:cxnSpMkLst>
            <pc:docMk/>
            <pc:sldMk cId="965824492" sldId="330"/>
            <ac:cxnSpMk id="27" creationId="{D83C7E35-CE74-1146-3956-2B42B49AA968}"/>
          </ac:cxnSpMkLst>
        </pc:cxnChg>
        <pc:cxnChg chg="add del">
          <ac:chgData name="Francesco Fransesini" userId="f4b06c69-b125-4814-a67d-adf8dc91bd7e" providerId="ADAL" clId="{8C2BAE42-1C16-4845-96E0-99B680FE4868}" dt="2022-09-14T14:37:36.116" v="23" actId="478"/>
          <ac:cxnSpMkLst>
            <pc:docMk/>
            <pc:sldMk cId="965824492" sldId="330"/>
            <ac:cxnSpMk id="30" creationId="{1D5AD5E3-42B6-8F22-643E-6FBB33C98428}"/>
          </ac:cxnSpMkLst>
        </pc:cxnChg>
        <pc:cxnChg chg="add del">
          <ac:chgData name="Francesco Fransesini" userId="f4b06c69-b125-4814-a67d-adf8dc91bd7e" providerId="ADAL" clId="{8C2BAE42-1C16-4845-96E0-99B680FE4868}" dt="2022-09-14T14:37:36.116" v="23" actId="478"/>
          <ac:cxnSpMkLst>
            <pc:docMk/>
            <pc:sldMk cId="965824492" sldId="330"/>
            <ac:cxnSpMk id="33" creationId="{17385091-A77E-99B2-8C5B-67439F19EB01}"/>
          </ac:cxnSpMkLst>
        </pc:cxnChg>
        <pc:cxnChg chg="add del">
          <ac:chgData name="Francesco Fransesini" userId="f4b06c69-b125-4814-a67d-adf8dc91bd7e" providerId="ADAL" clId="{8C2BAE42-1C16-4845-96E0-99B680FE4868}" dt="2022-09-14T14:37:33.484" v="19" actId="478"/>
          <ac:cxnSpMkLst>
            <pc:docMk/>
            <pc:sldMk cId="965824492" sldId="330"/>
            <ac:cxnSpMk id="39" creationId="{A6DAAF3D-154D-091A-26FE-5BBB24CFA83E}"/>
          </ac:cxnSpMkLst>
        </pc:cxnChg>
        <pc:cxnChg chg="add del mod">
          <ac:chgData name="Francesco Fransesini" userId="f4b06c69-b125-4814-a67d-adf8dc91bd7e" providerId="ADAL" clId="{8C2BAE42-1C16-4845-96E0-99B680FE4868}" dt="2022-09-14T14:37:34.015" v="21" actId="478"/>
          <ac:cxnSpMkLst>
            <pc:docMk/>
            <pc:sldMk cId="965824492" sldId="330"/>
            <ac:cxnSpMk id="42" creationId="{79352AD4-45DE-FBE4-F1B7-797C739099B7}"/>
          </ac:cxnSpMkLst>
        </pc:cxnChg>
        <pc:cxnChg chg="add del mod">
          <ac:chgData name="Francesco Fransesini" userId="f4b06c69-b125-4814-a67d-adf8dc91bd7e" providerId="ADAL" clId="{8C2BAE42-1C16-4845-96E0-99B680FE4868}" dt="2022-09-14T14:37:34.539" v="22" actId="478"/>
          <ac:cxnSpMkLst>
            <pc:docMk/>
            <pc:sldMk cId="965824492" sldId="330"/>
            <ac:cxnSpMk id="45" creationId="{427A2317-0BB2-901C-22CB-5BFA669FB6E1}"/>
          </ac:cxnSpMkLst>
        </pc:cxnChg>
      </pc:sldChg>
    </pc:docChg>
  </pc:docChgLst>
  <pc:docChgLst>
    <pc:chgData name="Francesco Fransesini" userId="f4b06c69-b125-4814-a67d-adf8dc91bd7e" providerId="ADAL" clId="{4F06A590-F225-4114-BF69-51EDF65291F2}"/>
    <pc:docChg chg="undo custSel addSld delSld modSld sldOrd modMainMaster addSection delSection">
      <pc:chgData name="Francesco Fransesini" userId="f4b06c69-b125-4814-a67d-adf8dc91bd7e" providerId="ADAL" clId="{4F06A590-F225-4114-BF69-51EDF65291F2}" dt="2023-02-09T08:20:36.437" v="2201" actId="47"/>
      <pc:docMkLst>
        <pc:docMk/>
      </pc:docMkLst>
      <pc:sldChg chg="addSp delSp modSp mod">
        <pc:chgData name="Francesco Fransesini" userId="f4b06c69-b125-4814-a67d-adf8dc91bd7e" providerId="ADAL" clId="{4F06A590-F225-4114-BF69-51EDF65291F2}" dt="2023-02-06T11:23:23.363" v="1460" actId="20577"/>
        <pc:sldMkLst>
          <pc:docMk/>
          <pc:sldMk cId="1361820754" sldId="344"/>
        </pc:sldMkLst>
        <pc:spChg chg="mod">
          <ac:chgData name="Francesco Fransesini" userId="f4b06c69-b125-4814-a67d-adf8dc91bd7e" providerId="ADAL" clId="{4F06A590-F225-4114-BF69-51EDF65291F2}" dt="2023-02-06T11:23:23.363" v="1460" actId="20577"/>
          <ac:spMkLst>
            <pc:docMk/>
            <pc:sldMk cId="1361820754" sldId="344"/>
            <ac:spMk id="2" creationId="{757E9BD6-7CF7-C32E-4F96-AD9B50AC4AC2}"/>
          </ac:spMkLst>
        </pc:spChg>
        <pc:picChg chg="add del mod">
          <ac:chgData name="Francesco Fransesini" userId="f4b06c69-b125-4814-a67d-adf8dc91bd7e" providerId="ADAL" clId="{4F06A590-F225-4114-BF69-51EDF65291F2}" dt="2023-02-06T11:13:02.110" v="1342" actId="478"/>
          <ac:picMkLst>
            <pc:docMk/>
            <pc:sldMk cId="1361820754" sldId="344"/>
            <ac:picMk id="5" creationId="{5A1F0BF4-2344-E856-186F-B0DF4E98F025}"/>
          </ac:picMkLst>
        </pc:picChg>
        <pc:picChg chg="add del mod">
          <ac:chgData name="Francesco Fransesini" userId="f4b06c69-b125-4814-a67d-adf8dc91bd7e" providerId="ADAL" clId="{4F06A590-F225-4114-BF69-51EDF65291F2}" dt="2023-02-06T11:14:54.996" v="1350" actId="21"/>
          <ac:picMkLst>
            <pc:docMk/>
            <pc:sldMk cId="1361820754" sldId="344"/>
            <ac:picMk id="7" creationId="{D159734F-3F4A-A402-2F63-334BEA0FDB45}"/>
          </ac:picMkLst>
        </pc:picChg>
        <pc:picChg chg="add mod">
          <ac:chgData name="Francesco Fransesini" userId="f4b06c69-b125-4814-a67d-adf8dc91bd7e" providerId="ADAL" clId="{4F06A590-F225-4114-BF69-51EDF65291F2}" dt="2023-02-06T11:18:08.974" v="1366" actId="1076"/>
          <ac:picMkLst>
            <pc:docMk/>
            <pc:sldMk cId="1361820754" sldId="344"/>
            <ac:picMk id="9" creationId="{9B683E8D-38D4-949A-262E-4C26F0AF6131}"/>
          </ac:picMkLst>
        </pc:picChg>
      </pc:sldChg>
      <pc:sldChg chg="addSp delSp modSp mod">
        <pc:chgData name="Francesco Fransesini" userId="f4b06c69-b125-4814-a67d-adf8dc91bd7e" providerId="ADAL" clId="{4F06A590-F225-4114-BF69-51EDF65291F2}" dt="2023-02-06T11:25:51.127" v="1499" actId="1076"/>
        <pc:sldMkLst>
          <pc:docMk/>
          <pc:sldMk cId="3115896112" sldId="345"/>
        </pc:sldMkLst>
        <pc:spChg chg="del">
          <ac:chgData name="Francesco Fransesini" userId="f4b06c69-b125-4814-a67d-adf8dc91bd7e" providerId="ADAL" clId="{4F06A590-F225-4114-BF69-51EDF65291F2}" dt="2023-02-06T09:46:50.577" v="72" actId="478"/>
          <ac:spMkLst>
            <pc:docMk/>
            <pc:sldMk cId="3115896112" sldId="345"/>
            <ac:spMk id="3" creationId="{3664FAB0-B1BC-96A6-21CA-982B62AC4C1B}"/>
          </ac:spMkLst>
        </pc:spChg>
        <pc:spChg chg="del">
          <ac:chgData name="Francesco Fransesini" userId="f4b06c69-b125-4814-a67d-adf8dc91bd7e" providerId="ADAL" clId="{4F06A590-F225-4114-BF69-51EDF65291F2}" dt="2023-02-06T09:46:51.257" v="73" actId="478"/>
          <ac:spMkLst>
            <pc:docMk/>
            <pc:sldMk cId="3115896112" sldId="345"/>
            <ac:spMk id="4" creationId="{F44A120C-68C1-7B5C-CBDB-A6D62652C8C0}"/>
          </ac:spMkLst>
        </pc:spChg>
        <pc:spChg chg="del">
          <ac:chgData name="Francesco Fransesini" userId="f4b06c69-b125-4814-a67d-adf8dc91bd7e" providerId="ADAL" clId="{4F06A590-F225-4114-BF69-51EDF65291F2}" dt="2023-02-06T09:46:49.586" v="71" actId="478"/>
          <ac:spMkLst>
            <pc:docMk/>
            <pc:sldMk cId="3115896112" sldId="345"/>
            <ac:spMk id="5" creationId="{B3A4A1A5-5B0D-8950-DAD0-A32C4277ECAC}"/>
          </ac:spMkLst>
        </pc:spChg>
        <pc:spChg chg="add mod">
          <ac:chgData name="Francesco Fransesini" userId="f4b06c69-b125-4814-a67d-adf8dc91bd7e" providerId="ADAL" clId="{4F06A590-F225-4114-BF69-51EDF65291F2}" dt="2023-02-06T11:24:14.882" v="1461" actId="1076"/>
          <ac:spMkLst>
            <pc:docMk/>
            <pc:sldMk cId="3115896112" sldId="345"/>
            <ac:spMk id="6" creationId="{6D48FB8F-8C25-ADBE-B5FE-C483A6A336DF}"/>
          </ac:spMkLst>
        </pc:spChg>
        <pc:spChg chg="add mod">
          <ac:chgData name="Francesco Fransesini" userId="f4b06c69-b125-4814-a67d-adf8dc91bd7e" providerId="ADAL" clId="{4F06A590-F225-4114-BF69-51EDF65291F2}" dt="2023-02-06T11:24:19.324" v="1463" actId="1076"/>
          <ac:spMkLst>
            <pc:docMk/>
            <pc:sldMk cId="3115896112" sldId="345"/>
            <ac:spMk id="7" creationId="{B16F8D47-6B99-543E-5AB7-640E24F00F36}"/>
          </ac:spMkLst>
        </pc:spChg>
        <pc:spChg chg="add mod">
          <ac:chgData name="Francesco Fransesini" userId="f4b06c69-b125-4814-a67d-adf8dc91bd7e" providerId="ADAL" clId="{4F06A590-F225-4114-BF69-51EDF65291F2}" dt="2023-02-06T11:24:17.164" v="1462" actId="1076"/>
          <ac:spMkLst>
            <pc:docMk/>
            <pc:sldMk cId="3115896112" sldId="345"/>
            <ac:spMk id="8" creationId="{573BB3FC-F9B9-EF08-69A3-D7D4D91EAC65}"/>
          </ac:spMkLst>
        </pc:spChg>
        <pc:spChg chg="add mod">
          <ac:chgData name="Francesco Fransesini" userId="f4b06c69-b125-4814-a67d-adf8dc91bd7e" providerId="ADAL" clId="{4F06A590-F225-4114-BF69-51EDF65291F2}" dt="2023-02-06T11:25:51.127" v="1499" actId="1076"/>
          <ac:spMkLst>
            <pc:docMk/>
            <pc:sldMk cId="3115896112" sldId="345"/>
            <ac:spMk id="9" creationId="{B5366E4B-6639-9EAB-71AF-304C910F9F54}"/>
          </ac:spMkLst>
        </pc:spChg>
        <pc:spChg chg="add mod">
          <ac:chgData name="Francesco Fransesini" userId="f4b06c69-b125-4814-a67d-adf8dc91bd7e" providerId="ADAL" clId="{4F06A590-F225-4114-BF69-51EDF65291F2}" dt="2023-02-06T10:05:37.017" v="385" actId="1076"/>
          <ac:spMkLst>
            <pc:docMk/>
            <pc:sldMk cId="3115896112" sldId="345"/>
            <ac:spMk id="17" creationId="{FCBCFA7D-7E5E-6512-B180-509BAB0D5EAD}"/>
          </ac:spMkLst>
        </pc:spChg>
        <pc:spChg chg="add mod">
          <ac:chgData name="Francesco Fransesini" userId="f4b06c69-b125-4814-a67d-adf8dc91bd7e" providerId="ADAL" clId="{4F06A590-F225-4114-BF69-51EDF65291F2}" dt="2023-02-06T11:24:33.330" v="1467" actId="1076"/>
          <ac:spMkLst>
            <pc:docMk/>
            <pc:sldMk cId="3115896112" sldId="345"/>
            <ac:spMk id="18" creationId="{B4C7308E-2EB0-E55A-3FF3-A90006D984D9}"/>
          </ac:spMkLst>
        </pc:spChg>
        <pc:spChg chg="add mod">
          <ac:chgData name="Francesco Fransesini" userId="f4b06c69-b125-4814-a67d-adf8dc91bd7e" providerId="ADAL" clId="{4F06A590-F225-4114-BF69-51EDF65291F2}" dt="2023-02-06T11:24:37.986" v="1468" actId="1076"/>
          <ac:spMkLst>
            <pc:docMk/>
            <pc:sldMk cId="3115896112" sldId="345"/>
            <ac:spMk id="21" creationId="{01EFA076-29AB-8B01-9EAE-001FBFA56955}"/>
          </ac:spMkLst>
        </pc:spChg>
        <pc:spChg chg="add mod">
          <ac:chgData name="Francesco Fransesini" userId="f4b06c69-b125-4814-a67d-adf8dc91bd7e" providerId="ADAL" clId="{4F06A590-F225-4114-BF69-51EDF65291F2}" dt="2023-02-06T10:09:19.346" v="605" actId="1076"/>
          <ac:spMkLst>
            <pc:docMk/>
            <pc:sldMk cId="3115896112" sldId="345"/>
            <ac:spMk id="26" creationId="{F16A724F-F9B6-8E57-2217-A34CCB3DAA79}"/>
          </ac:spMkLst>
        </pc:spChg>
        <pc:spChg chg="add mod">
          <ac:chgData name="Francesco Fransesini" userId="f4b06c69-b125-4814-a67d-adf8dc91bd7e" providerId="ADAL" clId="{4F06A590-F225-4114-BF69-51EDF65291F2}" dt="2023-02-06T10:12:33.913" v="790" actId="1076"/>
          <ac:spMkLst>
            <pc:docMk/>
            <pc:sldMk cId="3115896112" sldId="345"/>
            <ac:spMk id="30" creationId="{1203CE3C-4927-B7A5-36A2-33F4D8263AFF}"/>
          </ac:spMkLst>
        </pc:spChg>
        <pc:cxnChg chg="add mod">
          <ac:chgData name="Francesco Fransesini" userId="f4b06c69-b125-4814-a67d-adf8dc91bd7e" providerId="ADAL" clId="{4F06A590-F225-4114-BF69-51EDF65291F2}" dt="2023-02-06T11:24:42.888" v="1470" actId="1076"/>
          <ac:cxnSpMkLst>
            <pc:docMk/>
            <pc:sldMk cId="3115896112" sldId="345"/>
            <ac:cxnSpMk id="11" creationId="{2AC32A8B-A528-DB48-6F9D-F88D2288C0C6}"/>
          </ac:cxnSpMkLst>
        </pc:cxnChg>
        <pc:cxnChg chg="add mod">
          <ac:chgData name="Francesco Fransesini" userId="f4b06c69-b125-4814-a67d-adf8dc91bd7e" providerId="ADAL" clId="{4F06A590-F225-4114-BF69-51EDF65291F2}" dt="2023-02-06T11:24:39.971" v="1469" actId="1076"/>
          <ac:cxnSpMkLst>
            <pc:docMk/>
            <pc:sldMk cId="3115896112" sldId="345"/>
            <ac:cxnSpMk id="12" creationId="{DF049F00-ED46-97B2-5CA9-63198AA89663}"/>
          </ac:cxnSpMkLst>
        </pc:cxnChg>
        <pc:cxnChg chg="add mod">
          <ac:chgData name="Francesco Fransesini" userId="f4b06c69-b125-4814-a67d-adf8dc91bd7e" providerId="ADAL" clId="{4F06A590-F225-4114-BF69-51EDF65291F2}" dt="2023-02-06T11:24:31.403" v="1466" actId="1076"/>
          <ac:cxnSpMkLst>
            <pc:docMk/>
            <pc:sldMk cId="3115896112" sldId="345"/>
            <ac:cxnSpMk id="14" creationId="{4F7C02F8-9D3D-A051-CEDD-E3586CA4C6C1}"/>
          </ac:cxnSpMkLst>
        </pc:cxnChg>
        <pc:cxnChg chg="add mod">
          <ac:chgData name="Francesco Fransesini" userId="f4b06c69-b125-4814-a67d-adf8dc91bd7e" providerId="ADAL" clId="{4F06A590-F225-4114-BF69-51EDF65291F2}" dt="2023-02-06T11:24:45.846" v="1471" actId="1076"/>
          <ac:cxnSpMkLst>
            <pc:docMk/>
            <pc:sldMk cId="3115896112" sldId="345"/>
            <ac:cxnSpMk id="16" creationId="{4F03C560-55F1-E2DD-E147-E5DC1B63A90E}"/>
          </ac:cxnSpMkLst>
        </pc:cxnChg>
        <pc:cxnChg chg="add mod">
          <ac:chgData name="Francesco Fransesini" userId="f4b06c69-b125-4814-a67d-adf8dc91bd7e" providerId="ADAL" clId="{4F06A590-F225-4114-BF69-51EDF65291F2}" dt="2023-02-06T11:24:31.403" v="1466" actId="1076"/>
          <ac:cxnSpMkLst>
            <pc:docMk/>
            <pc:sldMk cId="3115896112" sldId="345"/>
            <ac:cxnSpMk id="19" creationId="{D4E85DA6-43FA-8BEA-8E5D-0A73D11BAA62}"/>
          </ac:cxnSpMkLst>
        </pc:cxnChg>
        <pc:cxnChg chg="add mod">
          <ac:chgData name="Francesco Fransesini" userId="f4b06c69-b125-4814-a67d-adf8dc91bd7e" providerId="ADAL" clId="{4F06A590-F225-4114-BF69-51EDF65291F2}" dt="2023-02-06T11:24:37.986" v="1468" actId="1076"/>
          <ac:cxnSpMkLst>
            <pc:docMk/>
            <pc:sldMk cId="3115896112" sldId="345"/>
            <ac:cxnSpMk id="22" creationId="{7B51DCB3-863A-FB7F-5F1E-ECFB232F1125}"/>
          </ac:cxnSpMkLst>
        </pc:cxnChg>
        <pc:cxnChg chg="add mod">
          <ac:chgData name="Francesco Fransesini" userId="f4b06c69-b125-4814-a67d-adf8dc91bd7e" providerId="ADAL" clId="{4F06A590-F225-4114-BF69-51EDF65291F2}" dt="2023-02-06T10:07:06.937" v="430" actId="14100"/>
          <ac:cxnSpMkLst>
            <pc:docMk/>
            <pc:sldMk cId="3115896112" sldId="345"/>
            <ac:cxnSpMk id="23" creationId="{47F1CD06-B43A-8E9E-DCE7-1188A848F31A}"/>
          </ac:cxnSpMkLst>
        </pc:cxnChg>
        <pc:cxnChg chg="add mod">
          <ac:chgData name="Francesco Fransesini" userId="f4b06c69-b125-4814-a67d-adf8dc91bd7e" providerId="ADAL" clId="{4F06A590-F225-4114-BF69-51EDF65291F2}" dt="2023-02-06T10:11:17.938" v="635" actId="1076"/>
          <ac:cxnSpMkLst>
            <pc:docMk/>
            <pc:sldMk cId="3115896112" sldId="345"/>
            <ac:cxnSpMk id="25" creationId="{C047BC57-98CB-4499-BC20-4EC3F1362D4B}"/>
          </ac:cxnSpMkLst>
        </pc:cxnChg>
        <pc:cxnChg chg="add mod">
          <ac:chgData name="Francesco Fransesini" userId="f4b06c69-b125-4814-a67d-adf8dc91bd7e" providerId="ADAL" clId="{4F06A590-F225-4114-BF69-51EDF65291F2}" dt="2023-02-06T11:24:22.988" v="1464" actId="1076"/>
          <ac:cxnSpMkLst>
            <pc:docMk/>
            <pc:sldMk cId="3115896112" sldId="345"/>
            <ac:cxnSpMk id="28" creationId="{AC3C12A5-0925-0F58-461C-4D7650E92B98}"/>
          </ac:cxnSpMkLst>
        </pc:cxnChg>
        <pc:cxnChg chg="add mod">
          <ac:chgData name="Francesco Fransesini" userId="f4b06c69-b125-4814-a67d-adf8dc91bd7e" providerId="ADAL" clId="{4F06A590-F225-4114-BF69-51EDF65291F2}" dt="2023-02-06T10:09:54.745" v="610" actId="1076"/>
          <ac:cxnSpMkLst>
            <pc:docMk/>
            <pc:sldMk cId="3115896112" sldId="345"/>
            <ac:cxnSpMk id="29" creationId="{405919C6-B66A-C146-3D4A-33F4ACE53260}"/>
          </ac:cxnSpMkLst>
        </pc:cxnChg>
      </pc:sldChg>
      <pc:sldChg chg="ord">
        <pc:chgData name="Francesco Fransesini" userId="f4b06c69-b125-4814-a67d-adf8dc91bd7e" providerId="ADAL" clId="{4F06A590-F225-4114-BF69-51EDF65291F2}" dt="2023-02-06T11:19:54.383" v="1376"/>
        <pc:sldMkLst>
          <pc:docMk/>
          <pc:sldMk cId="477639783" sldId="347"/>
        </pc:sldMkLst>
      </pc:sldChg>
      <pc:sldChg chg="del">
        <pc:chgData name="Francesco Fransesini" userId="f4b06c69-b125-4814-a67d-adf8dc91bd7e" providerId="ADAL" clId="{4F06A590-F225-4114-BF69-51EDF65291F2}" dt="2023-02-06T11:20:13.454" v="1377" actId="47"/>
        <pc:sldMkLst>
          <pc:docMk/>
          <pc:sldMk cId="1909636077" sldId="348"/>
        </pc:sldMkLst>
      </pc:sldChg>
      <pc:sldChg chg="add del">
        <pc:chgData name="Francesco Fransesini" userId="f4b06c69-b125-4814-a67d-adf8dc91bd7e" providerId="ADAL" clId="{4F06A590-F225-4114-BF69-51EDF65291F2}" dt="2023-02-09T08:20:25.931" v="2199" actId="47"/>
        <pc:sldMkLst>
          <pc:docMk/>
          <pc:sldMk cId="1108027539" sldId="349"/>
        </pc:sldMkLst>
      </pc:sldChg>
      <pc:sldChg chg="add del">
        <pc:chgData name="Francesco Fransesini" userId="f4b06c69-b125-4814-a67d-adf8dc91bd7e" providerId="ADAL" clId="{4F06A590-F225-4114-BF69-51EDF65291F2}" dt="2023-02-09T08:20:35.397" v="2200" actId="47"/>
        <pc:sldMkLst>
          <pc:docMk/>
          <pc:sldMk cId="575001096" sldId="350"/>
        </pc:sldMkLst>
      </pc:sldChg>
      <pc:sldChg chg="add">
        <pc:chgData name="Francesco Fransesini" userId="f4b06c69-b125-4814-a67d-adf8dc91bd7e" providerId="ADAL" clId="{4F06A590-F225-4114-BF69-51EDF65291F2}" dt="2023-02-06T09:47:33.008" v="75"/>
        <pc:sldMkLst>
          <pc:docMk/>
          <pc:sldMk cId="3046083261" sldId="352"/>
        </pc:sldMkLst>
      </pc:sldChg>
      <pc:sldChg chg="add">
        <pc:chgData name="Francesco Fransesini" userId="f4b06c69-b125-4814-a67d-adf8dc91bd7e" providerId="ADAL" clId="{4F06A590-F225-4114-BF69-51EDF65291F2}" dt="2023-02-06T09:47:33.008" v="75"/>
        <pc:sldMkLst>
          <pc:docMk/>
          <pc:sldMk cId="473057461" sldId="354"/>
        </pc:sldMkLst>
      </pc:sldChg>
      <pc:sldChg chg="modSp add mod ord">
        <pc:chgData name="Francesco Fransesini" userId="f4b06c69-b125-4814-a67d-adf8dc91bd7e" providerId="ADAL" clId="{4F06A590-F225-4114-BF69-51EDF65291F2}" dt="2023-02-06T10:00:13.498" v="149" actId="20577"/>
        <pc:sldMkLst>
          <pc:docMk/>
          <pc:sldMk cId="1800424258" sldId="355"/>
        </pc:sldMkLst>
        <pc:spChg chg="mod">
          <ac:chgData name="Francesco Fransesini" userId="f4b06c69-b125-4814-a67d-adf8dc91bd7e" providerId="ADAL" clId="{4F06A590-F225-4114-BF69-51EDF65291F2}" dt="2023-02-06T10:00:13.498" v="149" actId="20577"/>
          <ac:spMkLst>
            <pc:docMk/>
            <pc:sldMk cId="1800424258" sldId="355"/>
            <ac:spMk id="6" creationId="{1B615A9A-B82F-63D1-E3DE-9F825E1D4275}"/>
          </ac:spMkLst>
        </pc:spChg>
      </pc:sldChg>
      <pc:sldChg chg="add ord">
        <pc:chgData name="Francesco Fransesini" userId="f4b06c69-b125-4814-a67d-adf8dc91bd7e" providerId="ADAL" clId="{4F06A590-F225-4114-BF69-51EDF65291F2}" dt="2023-02-06T09:49:49.480" v="81"/>
        <pc:sldMkLst>
          <pc:docMk/>
          <pc:sldMk cId="2164735212" sldId="356"/>
        </pc:sldMkLst>
      </pc:sldChg>
      <pc:sldChg chg="add ord">
        <pc:chgData name="Francesco Fransesini" userId="f4b06c69-b125-4814-a67d-adf8dc91bd7e" providerId="ADAL" clId="{4F06A590-F225-4114-BF69-51EDF65291F2}" dt="2023-02-06T09:49:49.480" v="81"/>
        <pc:sldMkLst>
          <pc:docMk/>
          <pc:sldMk cId="2885089445" sldId="359"/>
        </pc:sldMkLst>
      </pc:sldChg>
      <pc:sldChg chg="add">
        <pc:chgData name="Francesco Fransesini" userId="f4b06c69-b125-4814-a67d-adf8dc91bd7e" providerId="ADAL" clId="{4F06A590-F225-4114-BF69-51EDF65291F2}" dt="2023-02-06T11:20:45.587" v="1378"/>
        <pc:sldMkLst>
          <pc:docMk/>
          <pc:sldMk cId="354413455" sldId="360"/>
        </pc:sldMkLst>
      </pc:sldChg>
      <pc:sldChg chg="add ord">
        <pc:chgData name="Francesco Fransesini" userId="f4b06c69-b125-4814-a67d-adf8dc91bd7e" providerId="ADAL" clId="{4F06A590-F225-4114-BF69-51EDF65291F2}" dt="2023-02-06T11:28:48.237" v="1501"/>
        <pc:sldMkLst>
          <pc:docMk/>
          <pc:sldMk cId="2544041190" sldId="370"/>
        </pc:sldMkLst>
      </pc:sldChg>
      <pc:sldChg chg="add ord">
        <pc:chgData name="Francesco Fransesini" userId="f4b06c69-b125-4814-a67d-adf8dc91bd7e" providerId="ADAL" clId="{4F06A590-F225-4114-BF69-51EDF65291F2}" dt="2023-02-06T11:28:48.237" v="1501"/>
        <pc:sldMkLst>
          <pc:docMk/>
          <pc:sldMk cId="3873837253" sldId="371"/>
        </pc:sldMkLst>
      </pc:sldChg>
      <pc:sldChg chg="add">
        <pc:chgData name="Francesco Fransesini" userId="f4b06c69-b125-4814-a67d-adf8dc91bd7e" providerId="ADAL" clId="{4F06A590-F225-4114-BF69-51EDF65291F2}" dt="2023-02-06T09:48:21.070" v="77"/>
        <pc:sldMkLst>
          <pc:docMk/>
          <pc:sldMk cId="226603482" sldId="373"/>
        </pc:sldMkLst>
      </pc:sldChg>
      <pc:sldChg chg="add">
        <pc:chgData name="Francesco Fransesini" userId="f4b06c69-b125-4814-a67d-adf8dc91bd7e" providerId="ADAL" clId="{4F06A590-F225-4114-BF69-51EDF65291F2}" dt="2023-02-06T09:48:21.070" v="77"/>
        <pc:sldMkLst>
          <pc:docMk/>
          <pc:sldMk cId="4171279595" sldId="374"/>
        </pc:sldMkLst>
      </pc:sldChg>
      <pc:sldChg chg="add">
        <pc:chgData name="Francesco Fransesini" userId="f4b06c69-b125-4814-a67d-adf8dc91bd7e" providerId="ADAL" clId="{4F06A590-F225-4114-BF69-51EDF65291F2}" dt="2023-02-06T11:20:45.587" v="1378"/>
        <pc:sldMkLst>
          <pc:docMk/>
          <pc:sldMk cId="1620221324" sldId="376"/>
        </pc:sldMkLst>
      </pc:sldChg>
      <pc:sldChg chg="add">
        <pc:chgData name="Francesco Fransesini" userId="f4b06c69-b125-4814-a67d-adf8dc91bd7e" providerId="ADAL" clId="{4F06A590-F225-4114-BF69-51EDF65291F2}" dt="2023-02-06T09:50:23.879" v="84"/>
        <pc:sldMkLst>
          <pc:docMk/>
          <pc:sldMk cId="889791508" sldId="378"/>
        </pc:sldMkLst>
      </pc:sldChg>
      <pc:sldChg chg="add del">
        <pc:chgData name="Francesco Fransesini" userId="f4b06c69-b125-4814-a67d-adf8dc91bd7e" providerId="ADAL" clId="{4F06A590-F225-4114-BF69-51EDF65291F2}" dt="2023-02-09T08:20:36.437" v="2201" actId="47"/>
        <pc:sldMkLst>
          <pc:docMk/>
          <pc:sldMk cId="2665996803" sldId="381"/>
        </pc:sldMkLst>
      </pc:sldChg>
      <pc:sldChg chg="add del">
        <pc:chgData name="Francesco Fransesini" userId="f4b06c69-b125-4814-a67d-adf8dc91bd7e" providerId="ADAL" clId="{4F06A590-F225-4114-BF69-51EDF65291F2}" dt="2023-02-06T11:23:04.162" v="1428" actId="47"/>
        <pc:sldMkLst>
          <pc:docMk/>
          <pc:sldMk cId="1846144091" sldId="382"/>
        </pc:sldMkLst>
      </pc:sldChg>
      <pc:sldChg chg="add del">
        <pc:chgData name="Francesco Fransesini" userId="f4b06c69-b125-4814-a67d-adf8dc91bd7e" providerId="ADAL" clId="{4F06A590-F225-4114-BF69-51EDF65291F2}" dt="2023-02-06T11:23:04.162" v="1428" actId="47"/>
        <pc:sldMkLst>
          <pc:docMk/>
          <pc:sldMk cId="2667973796" sldId="383"/>
        </pc:sldMkLst>
      </pc:sldChg>
      <pc:sldChg chg="add del">
        <pc:chgData name="Francesco Fransesini" userId="f4b06c69-b125-4814-a67d-adf8dc91bd7e" providerId="ADAL" clId="{4F06A590-F225-4114-BF69-51EDF65291F2}" dt="2023-02-06T09:50:13.339" v="83"/>
        <pc:sldMkLst>
          <pc:docMk/>
          <pc:sldMk cId="1759871911" sldId="384"/>
        </pc:sldMkLst>
      </pc:sldChg>
      <pc:sldChg chg="addSp delSp modSp new mod">
        <pc:chgData name="Francesco Fransesini" userId="f4b06c69-b125-4814-a67d-adf8dc91bd7e" providerId="ADAL" clId="{4F06A590-F225-4114-BF69-51EDF65291F2}" dt="2023-02-09T08:04:21.211" v="2137" actId="14100"/>
        <pc:sldMkLst>
          <pc:docMk/>
          <pc:sldMk cId="3582862372" sldId="384"/>
        </pc:sldMkLst>
        <pc:spChg chg="add del mod">
          <ac:chgData name="Francesco Fransesini" userId="f4b06c69-b125-4814-a67d-adf8dc91bd7e" providerId="ADAL" clId="{4F06A590-F225-4114-BF69-51EDF65291F2}" dt="2023-02-09T08:01:45.374" v="2077" actId="21"/>
          <ac:spMkLst>
            <pc:docMk/>
            <pc:sldMk cId="3582862372" sldId="384"/>
            <ac:spMk id="3" creationId="{3ECD1403-8BB9-E022-31AB-8992E4875B58}"/>
          </ac:spMkLst>
        </pc:spChg>
        <pc:spChg chg="del">
          <ac:chgData name="Francesco Fransesini" userId="f4b06c69-b125-4814-a67d-adf8dc91bd7e" providerId="ADAL" clId="{4F06A590-F225-4114-BF69-51EDF65291F2}" dt="2023-02-06T10:17:52.777" v="795" actId="478"/>
          <ac:spMkLst>
            <pc:docMk/>
            <pc:sldMk cId="3582862372" sldId="384"/>
            <ac:spMk id="3" creationId="{5A1B3E84-3A4A-7031-E8B9-4E8D61239915}"/>
          </ac:spMkLst>
        </pc:spChg>
        <pc:spChg chg="del">
          <ac:chgData name="Francesco Fransesini" userId="f4b06c69-b125-4814-a67d-adf8dc91bd7e" providerId="ADAL" clId="{4F06A590-F225-4114-BF69-51EDF65291F2}" dt="2023-02-06T10:17:54.432" v="796" actId="478"/>
          <ac:spMkLst>
            <pc:docMk/>
            <pc:sldMk cId="3582862372" sldId="384"/>
            <ac:spMk id="4" creationId="{700AC647-14ED-9310-3610-ED69BDF4B071}"/>
          </ac:spMkLst>
        </pc:spChg>
        <pc:spChg chg="add del mod">
          <ac:chgData name="Francesco Fransesini" userId="f4b06c69-b125-4814-a67d-adf8dc91bd7e" providerId="ADAL" clId="{4F06A590-F225-4114-BF69-51EDF65291F2}" dt="2023-02-09T08:02:03.586" v="2083" actId="478"/>
          <ac:spMkLst>
            <pc:docMk/>
            <pc:sldMk cId="3582862372" sldId="384"/>
            <ac:spMk id="4" creationId="{E8AC2AE0-B048-D725-B99D-D65993B018CB}"/>
          </ac:spMkLst>
        </pc:spChg>
        <pc:spChg chg="del">
          <ac:chgData name="Francesco Fransesini" userId="f4b06c69-b125-4814-a67d-adf8dc91bd7e" providerId="ADAL" clId="{4F06A590-F225-4114-BF69-51EDF65291F2}" dt="2023-02-06T10:17:52.026" v="794" actId="478"/>
          <ac:spMkLst>
            <pc:docMk/>
            <pc:sldMk cId="3582862372" sldId="384"/>
            <ac:spMk id="5" creationId="{A1B77193-B4FE-C194-C663-9E62A3495EAB}"/>
          </ac:spMkLst>
        </pc:spChg>
        <pc:spChg chg="add mod">
          <ac:chgData name="Francesco Fransesini" userId="f4b06c69-b125-4814-a67d-adf8dc91bd7e" providerId="ADAL" clId="{4F06A590-F225-4114-BF69-51EDF65291F2}" dt="2023-02-09T08:03:58.455" v="2131" actId="1076"/>
          <ac:spMkLst>
            <pc:docMk/>
            <pc:sldMk cId="3582862372" sldId="384"/>
            <ac:spMk id="8" creationId="{1874681A-5294-6493-468A-EDBFEC6E4776}"/>
          </ac:spMkLst>
        </pc:spChg>
        <pc:spChg chg="mod">
          <ac:chgData name="Francesco Fransesini" userId="f4b06c69-b125-4814-a67d-adf8dc91bd7e" providerId="ADAL" clId="{4F06A590-F225-4114-BF69-51EDF65291F2}" dt="2023-02-06T10:19:54.304" v="827" actId="1076"/>
          <ac:spMkLst>
            <pc:docMk/>
            <pc:sldMk cId="3582862372" sldId="384"/>
            <ac:spMk id="13" creationId="{F4E28006-20CF-61E6-4A20-2E8B2AF73B3C}"/>
          </ac:spMkLst>
        </pc:spChg>
        <pc:spChg chg="mod">
          <ac:chgData name="Francesco Fransesini" userId="f4b06c69-b125-4814-a67d-adf8dc91bd7e" providerId="ADAL" clId="{4F06A590-F225-4114-BF69-51EDF65291F2}" dt="2023-02-06T10:20:11.585" v="832" actId="1076"/>
          <ac:spMkLst>
            <pc:docMk/>
            <pc:sldMk cId="3582862372" sldId="384"/>
            <ac:spMk id="14" creationId="{A988EA94-C86F-AA56-225C-B2BCE5739D9C}"/>
          </ac:spMkLst>
        </pc:spChg>
        <pc:spChg chg="mod">
          <ac:chgData name="Francesco Fransesini" userId="f4b06c69-b125-4814-a67d-adf8dc91bd7e" providerId="ADAL" clId="{4F06A590-F225-4114-BF69-51EDF65291F2}" dt="2023-02-06T10:20:18.586" v="833" actId="14100"/>
          <ac:spMkLst>
            <pc:docMk/>
            <pc:sldMk cId="3582862372" sldId="384"/>
            <ac:spMk id="17" creationId="{ECC0C5B8-3BF2-BCB5-5CDD-C0A31D7A204E}"/>
          </ac:spMkLst>
        </pc:spChg>
        <pc:spChg chg="mod">
          <ac:chgData name="Francesco Fransesini" userId="f4b06c69-b125-4814-a67d-adf8dc91bd7e" providerId="ADAL" clId="{4F06A590-F225-4114-BF69-51EDF65291F2}" dt="2023-02-06T10:18:58.090" v="812" actId="14100"/>
          <ac:spMkLst>
            <pc:docMk/>
            <pc:sldMk cId="3582862372" sldId="384"/>
            <ac:spMk id="22" creationId="{E2BF5819-6797-727F-EBF2-AE7E23F84F36}"/>
          </ac:spMkLst>
        </pc:spChg>
        <pc:spChg chg="mod">
          <ac:chgData name="Francesco Fransesini" userId="f4b06c69-b125-4814-a67d-adf8dc91bd7e" providerId="ADAL" clId="{4F06A590-F225-4114-BF69-51EDF65291F2}" dt="2023-02-06T10:18:10.348" v="801"/>
          <ac:spMkLst>
            <pc:docMk/>
            <pc:sldMk cId="3582862372" sldId="384"/>
            <ac:spMk id="23" creationId="{3B21A96F-5054-C356-79F7-28DBF80A950A}"/>
          </ac:spMkLst>
        </pc:spChg>
        <pc:spChg chg="mod">
          <ac:chgData name="Francesco Fransesini" userId="f4b06c69-b125-4814-a67d-adf8dc91bd7e" providerId="ADAL" clId="{4F06A590-F225-4114-BF69-51EDF65291F2}" dt="2023-02-06T10:20:36.826" v="834" actId="1076"/>
          <ac:spMkLst>
            <pc:docMk/>
            <pc:sldMk cId="3582862372" sldId="384"/>
            <ac:spMk id="24" creationId="{CDBEEB81-97E6-BF78-D0A4-AD126D966451}"/>
          </ac:spMkLst>
        </pc:spChg>
        <pc:spChg chg="mod">
          <ac:chgData name="Francesco Fransesini" userId="f4b06c69-b125-4814-a67d-adf8dc91bd7e" providerId="ADAL" clId="{4F06A590-F225-4114-BF69-51EDF65291F2}" dt="2023-02-06T10:19:04.569" v="814" actId="1076"/>
          <ac:spMkLst>
            <pc:docMk/>
            <pc:sldMk cId="3582862372" sldId="384"/>
            <ac:spMk id="27" creationId="{54A1A87C-6E6B-DB86-52D5-C88391C9CF0B}"/>
          </ac:spMkLst>
        </pc:spChg>
        <pc:spChg chg="add mod">
          <ac:chgData name="Francesco Fransesini" userId="f4b06c69-b125-4814-a67d-adf8dc91bd7e" providerId="ADAL" clId="{4F06A590-F225-4114-BF69-51EDF65291F2}" dt="2023-02-06T10:40:25.754" v="1081" actId="1076"/>
          <ac:spMkLst>
            <pc:docMk/>
            <pc:sldMk cId="3582862372" sldId="384"/>
            <ac:spMk id="41" creationId="{343655EB-610C-C558-DDF1-3CE5FAD8ACE6}"/>
          </ac:spMkLst>
        </pc:spChg>
        <pc:spChg chg="add mod">
          <ac:chgData name="Francesco Fransesini" userId="f4b06c69-b125-4814-a67d-adf8dc91bd7e" providerId="ADAL" clId="{4F06A590-F225-4114-BF69-51EDF65291F2}" dt="2023-02-06T10:40:33.434" v="1084" actId="1076"/>
          <ac:spMkLst>
            <pc:docMk/>
            <pc:sldMk cId="3582862372" sldId="384"/>
            <ac:spMk id="43" creationId="{85ACC773-A75E-9DB7-32A8-3CC97B5A1282}"/>
          </ac:spMkLst>
        </pc:spChg>
        <pc:spChg chg="add mod">
          <ac:chgData name="Francesco Fransesini" userId="f4b06c69-b125-4814-a67d-adf8dc91bd7e" providerId="ADAL" clId="{4F06A590-F225-4114-BF69-51EDF65291F2}" dt="2023-02-06T10:37:23.162" v="1020" actId="14100"/>
          <ac:spMkLst>
            <pc:docMk/>
            <pc:sldMk cId="3582862372" sldId="384"/>
            <ac:spMk id="44" creationId="{A9698073-34B5-DE97-EE9D-34F63734A1BA}"/>
          </ac:spMkLst>
        </pc:spChg>
        <pc:spChg chg="add mod">
          <ac:chgData name="Francesco Fransesini" userId="f4b06c69-b125-4814-a67d-adf8dc91bd7e" providerId="ADAL" clId="{4F06A590-F225-4114-BF69-51EDF65291F2}" dt="2023-02-06T10:40:30.363" v="1083" actId="1076"/>
          <ac:spMkLst>
            <pc:docMk/>
            <pc:sldMk cId="3582862372" sldId="384"/>
            <ac:spMk id="45" creationId="{2704D2D1-B62F-17A7-41A6-4D509AD7A75C}"/>
          </ac:spMkLst>
        </pc:spChg>
        <pc:spChg chg="add mod">
          <ac:chgData name="Francesco Fransesini" userId="f4b06c69-b125-4814-a67d-adf8dc91bd7e" providerId="ADAL" clId="{4F06A590-F225-4114-BF69-51EDF65291F2}" dt="2023-02-06T10:40:42.147" v="1086" actId="1076"/>
          <ac:spMkLst>
            <pc:docMk/>
            <pc:sldMk cId="3582862372" sldId="384"/>
            <ac:spMk id="47" creationId="{530EA3A1-2026-3016-FE81-E4005094E5DC}"/>
          </ac:spMkLst>
        </pc:spChg>
        <pc:spChg chg="add mod">
          <ac:chgData name="Francesco Fransesini" userId="f4b06c69-b125-4814-a67d-adf8dc91bd7e" providerId="ADAL" clId="{4F06A590-F225-4114-BF69-51EDF65291F2}" dt="2023-02-06T10:40:10.898" v="1075" actId="1076"/>
          <ac:spMkLst>
            <pc:docMk/>
            <pc:sldMk cId="3582862372" sldId="384"/>
            <ac:spMk id="48" creationId="{0859B8BE-4D8A-D009-AE82-B84C0483F3A6}"/>
          </ac:spMkLst>
        </pc:spChg>
        <pc:spChg chg="add mod">
          <ac:chgData name="Francesco Fransesini" userId="f4b06c69-b125-4814-a67d-adf8dc91bd7e" providerId="ADAL" clId="{4F06A590-F225-4114-BF69-51EDF65291F2}" dt="2023-02-06T10:30:04.708" v="905" actId="571"/>
          <ac:spMkLst>
            <pc:docMk/>
            <pc:sldMk cId="3582862372" sldId="384"/>
            <ac:spMk id="59" creationId="{9A432361-2643-EA42-6B77-2AA845224840}"/>
          </ac:spMkLst>
        </pc:spChg>
        <pc:spChg chg="add mod">
          <ac:chgData name="Francesco Fransesini" userId="f4b06c69-b125-4814-a67d-adf8dc91bd7e" providerId="ADAL" clId="{4F06A590-F225-4114-BF69-51EDF65291F2}" dt="2023-02-06T10:30:04.708" v="905" actId="571"/>
          <ac:spMkLst>
            <pc:docMk/>
            <pc:sldMk cId="3582862372" sldId="384"/>
            <ac:spMk id="60" creationId="{B2B8C135-7DA6-AFC1-E9C6-4C92D8DE6B8C}"/>
          </ac:spMkLst>
        </pc:spChg>
        <pc:spChg chg="add del mod">
          <ac:chgData name="Francesco Fransesini" userId="f4b06c69-b125-4814-a67d-adf8dc91bd7e" providerId="ADAL" clId="{4F06A590-F225-4114-BF69-51EDF65291F2}" dt="2023-02-09T08:01:47.711" v="2078" actId="21"/>
          <ac:spMkLst>
            <pc:docMk/>
            <pc:sldMk cId="3582862372" sldId="384"/>
            <ac:spMk id="65" creationId="{D5FB607D-97EE-0D9E-EFDC-73555ECC91DA}"/>
          </ac:spMkLst>
        </pc:spChg>
        <pc:spChg chg="add del mod">
          <ac:chgData name="Francesco Fransesini" userId="f4b06c69-b125-4814-a67d-adf8dc91bd7e" providerId="ADAL" clId="{4F06A590-F225-4114-BF69-51EDF65291F2}" dt="2023-02-09T08:01:47.711" v="2078" actId="21"/>
          <ac:spMkLst>
            <pc:docMk/>
            <pc:sldMk cId="3582862372" sldId="384"/>
            <ac:spMk id="67" creationId="{8A816E83-3E7E-A7E8-B78C-B1A0B4FC1FCC}"/>
          </ac:spMkLst>
        </pc:spChg>
        <pc:spChg chg="add mod">
          <ac:chgData name="Francesco Fransesini" userId="f4b06c69-b125-4814-a67d-adf8dc91bd7e" providerId="ADAL" clId="{4F06A590-F225-4114-BF69-51EDF65291F2}" dt="2023-02-06T10:37:38.322" v="1027" actId="14100"/>
          <ac:spMkLst>
            <pc:docMk/>
            <pc:sldMk cId="3582862372" sldId="384"/>
            <ac:spMk id="76" creationId="{75D6880B-CC95-CA09-D5A6-D2FD91369AA4}"/>
          </ac:spMkLst>
        </pc:spChg>
        <pc:spChg chg="add mod">
          <ac:chgData name="Francesco Fransesini" userId="f4b06c69-b125-4814-a67d-adf8dc91bd7e" providerId="ADAL" clId="{4F06A590-F225-4114-BF69-51EDF65291F2}" dt="2023-02-06T10:40:05.386" v="1072" actId="1076"/>
          <ac:spMkLst>
            <pc:docMk/>
            <pc:sldMk cId="3582862372" sldId="384"/>
            <ac:spMk id="77" creationId="{C9C10AF3-99BA-32EA-54EB-B91C4DA57863}"/>
          </ac:spMkLst>
        </pc:spChg>
        <pc:spChg chg="add mod">
          <ac:chgData name="Francesco Fransesini" userId="f4b06c69-b125-4814-a67d-adf8dc91bd7e" providerId="ADAL" clId="{4F06A590-F225-4114-BF69-51EDF65291F2}" dt="2023-02-09T08:02:51.585" v="2106" actId="1076"/>
          <ac:spMkLst>
            <pc:docMk/>
            <pc:sldMk cId="3582862372" sldId="384"/>
            <ac:spMk id="80" creationId="{93D23FF5-804F-931B-6AD7-BDC9029C878E}"/>
          </ac:spMkLst>
        </pc:spChg>
        <pc:spChg chg="add mod">
          <ac:chgData name="Francesco Fransesini" userId="f4b06c69-b125-4814-a67d-adf8dc91bd7e" providerId="ADAL" clId="{4F06A590-F225-4114-BF69-51EDF65291F2}" dt="2023-02-09T08:03:19.921" v="2120" actId="1076"/>
          <ac:spMkLst>
            <pc:docMk/>
            <pc:sldMk cId="3582862372" sldId="384"/>
            <ac:spMk id="81" creationId="{DDD3F4A4-5F49-B9FF-6ABD-704C793A311E}"/>
          </ac:spMkLst>
        </pc:spChg>
        <pc:spChg chg="add mod">
          <ac:chgData name="Francesco Fransesini" userId="f4b06c69-b125-4814-a67d-adf8dc91bd7e" providerId="ADAL" clId="{4F06A590-F225-4114-BF69-51EDF65291F2}" dt="2023-02-09T08:04:21.211" v="2137" actId="14100"/>
          <ac:spMkLst>
            <pc:docMk/>
            <pc:sldMk cId="3582862372" sldId="384"/>
            <ac:spMk id="83" creationId="{AF38AD6B-51DE-E5B0-2A8D-C6DE097E687E}"/>
          </ac:spMkLst>
        </pc:spChg>
        <pc:spChg chg="add mod">
          <ac:chgData name="Francesco Fransesini" userId="f4b06c69-b125-4814-a67d-adf8dc91bd7e" providerId="ADAL" clId="{4F06A590-F225-4114-BF69-51EDF65291F2}" dt="2023-02-09T08:02:16.907" v="2086" actId="164"/>
          <ac:spMkLst>
            <pc:docMk/>
            <pc:sldMk cId="3582862372" sldId="384"/>
            <ac:spMk id="84" creationId="{B3145DF1-B8FD-CF6B-4B82-0271726EB561}"/>
          </ac:spMkLst>
        </pc:spChg>
        <pc:spChg chg="add del mod">
          <ac:chgData name="Francesco Fransesini" userId="f4b06c69-b125-4814-a67d-adf8dc91bd7e" providerId="ADAL" clId="{4F06A590-F225-4114-BF69-51EDF65291F2}" dt="2023-02-09T08:01:47.711" v="2078" actId="21"/>
          <ac:spMkLst>
            <pc:docMk/>
            <pc:sldMk cId="3582862372" sldId="384"/>
            <ac:spMk id="96" creationId="{5A905FD2-2D71-3DDC-0E4D-A6F4B384A630}"/>
          </ac:spMkLst>
        </pc:spChg>
        <pc:spChg chg="add mod">
          <ac:chgData name="Francesco Fransesini" userId="f4b06c69-b125-4814-a67d-adf8dc91bd7e" providerId="ADAL" clId="{4F06A590-F225-4114-BF69-51EDF65291F2}" dt="2023-02-06T10:42:24.409" v="1104" actId="1076"/>
          <ac:spMkLst>
            <pc:docMk/>
            <pc:sldMk cId="3582862372" sldId="384"/>
            <ac:spMk id="111" creationId="{1AB6969A-7551-FA6B-60C9-9A19CA16A4EA}"/>
          </ac:spMkLst>
        </pc:spChg>
        <pc:spChg chg="add mod">
          <ac:chgData name="Francesco Fransesini" userId="f4b06c69-b125-4814-a67d-adf8dc91bd7e" providerId="ADAL" clId="{4F06A590-F225-4114-BF69-51EDF65291F2}" dt="2023-02-06T10:43:28.436" v="1132" actId="14100"/>
          <ac:spMkLst>
            <pc:docMk/>
            <pc:sldMk cId="3582862372" sldId="384"/>
            <ac:spMk id="123" creationId="{3D9703A1-3E65-9CAD-A465-41B9255FA132}"/>
          </ac:spMkLst>
        </pc:spChg>
        <pc:spChg chg="add del mod">
          <ac:chgData name="Francesco Fransesini" userId="f4b06c69-b125-4814-a67d-adf8dc91bd7e" providerId="ADAL" clId="{4F06A590-F225-4114-BF69-51EDF65291F2}" dt="2023-02-09T08:01:47.711" v="2078" actId="21"/>
          <ac:spMkLst>
            <pc:docMk/>
            <pc:sldMk cId="3582862372" sldId="384"/>
            <ac:spMk id="132" creationId="{4FBF00A2-D1FE-B1DD-8464-BACB3140CFC4}"/>
          </ac:spMkLst>
        </pc:spChg>
        <pc:grpChg chg="add mod">
          <ac:chgData name="Francesco Fransesini" userId="f4b06c69-b125-4814-a67d-adf8dc91bd7e" providerId="ADAL" clId="{4F06A590-F225-4114-BF69-51EDF65291F2}" dt="2023-02-09T08:04:10.904" v="2135" actId="1076"/>
          <ac:grpSpMkLst>
            <pc:docMk/>
            <pc:sldMk cId="3582862372" sldId="384"/>
            <ac:grpSpMk id="5" creationId="{9C13D296-2491-58AD-9ED1-206D4ACF8B8E}"/>
          </ac:grpSpMkLst>
        </pc:grpChg>
        <pc:grpChg chg="add del mod ord">
          <ac:chgData name="Francesco Fransesini" userId="f4b06c69-b125-4814-a67d-adf8dc91bd7e" providerId="ADAL" clId="{4F06A590-F225-4114-BF69-51EDF65291F2}" dt="2023-02-06T10:21:02.187" v="838" actId="478"/>
          <ac:grpSpMkLst>
            <pc:docMk/>
            <pc:sldMk cId="3582862372" sldId="384"/>
            <ac:grpSpMk id="7" creationId="{E15DBDE0-0D6A-BFF6-C80B-859A8D9230F3}"/>
          </ac:grpSpMkLst>
        </pc:grpChg>
        <pc:grpChg chg="mod">
          <ac:chgData name="Francesco Fransesini" userId="f4b06c69-b125-4814-a67d-adf8dc91bd7e" providerId="ADAL" clId="{4F06A590-F225-4114-BF69-51EDF65291F2}" dt="2023-02-06T10:18:10.348" v="801"/>
          <ac:grpSpMkLst>
            <pc:docMk/>
            <pc:sldMk cId="3582862372" sldId="384"/>
            <ac:grpSpMk id="8" creationId="{9F6FC699-5FF7-018A-368E-463A06926BC7}"/>
          </ac:grpSpMkLst>
        </pc:grpChg>
        <pc:grpChg chg="add mod">
          <ac:chgData name="Francesco Fransesini" userId="f4b06c69-b125-4814-a67d-adf8dc91bd7e" providerId="ADAL" clId="{4F06A590-F225-4114-BF69-51EDF65291F2}" dt="2023-02-06T10:30:51.127" v="911" actId="164"/>
          <ac:grpSpMkLst>
            <pc:docMk/>
            <pc:sldMk cId="3582862372" sldId="384"/>
            <ac:grpSpMk id="61" creationId="{F77952EE-59A7-2AD0-68B9-4AECEA80D137}"/>
          </ac:grpSpMkLst>
        </pc:grpChg>
        <pc:grpChg chg="add mod">
          <ac:chgData name="Francesco Fransesini" userId="f4b06c69-b125-4814-a67d-adf8dc91bd7e" providerId="ADAL" clId="{4F06A590-F225-4114-BF69-51EDF65291F2}" dt="2023-02-06T10:35:58.296" v="974" actId="164"/>
          <ac:grpSpMkLst>
            <pc:docMk/>
            <pc:sldMk cId="3582862372" sldId="384"/>
            <ac:grpSpMk id="64" creationId="{72178D7F-96CA-6077-FE99-D1E02B45A56F}"/>
          </ac:grpSpMkLst>
        </pc:grpChg>
        <pc:grpChg chg="add del mod">
          <ac:chgData name="Francesco Fransesini" userId="f4b06c69-b125-4814-a67d-adf8dc91bd7e" providerId="ADAL" clId="{4F06A590-F225-4114-BF69-51EDF65291F2}" dt="2023-02-09T08:01:47.711" v="2078" actId="21"/>
          <ac:grpSpMkLst>
            <pc:docMk/>
            <pc:sldMk cId="3582862372" sldId="384"/>
            <ac:grpSpMk id="79" creationId="{B83763A3-F6E9-2D57-B002-0440823B0334}"/>
          </ac:grpSpMkLst>
        </pc:grpChg>
        <pc:grpChg chg="add mod">
          <ac:chgData name="Francesco Fransesini" userId="f4b06c69-b125-4814-a67d-adf8dc91bd7e" providerId="ADAL" clId="{4F06A590-F225-4114-BF69-51EDF65291F2}" dt="2023-02-06T10:42:56.320" v="1110" actId="164"/>
          <ac:grpSpMkLst>
            <pc:docMk/>
            <pc:sldMk cId="3582862372" sldId="384"/>
            <ac:grpSpMk id="122" creationId="{0EB27DE6-A42C-D061-7376-0455AD3D4C44}"/>
          </ac:grpSpMkLst>
        </pc:grpChg>
        <pc:grpChg chg="add del mod">
          <ac:chgData name="Francesco Fransesini" userId="f4b06c69-b125-4814-a67d-adf8dc91bd7e" providerId="ADAL" clId="{4F06A590-F225-4114-BF69-51EDF65291F2}" dt="2023-02-09T08:01:47.711" v="2078" actId="21"/>
          <ac:grpSpMkLst>
            <pc:docMk/>
            <pc:sldMk cId="3582862372" sldId="384"/>
            <ac:grpSpMk id="124" creationId="{91306EEC-05CD-180B-9B22-CC867A8CB8FD}"/>
          </ac:grpSpMkLst>
        </pc:grpChg>
        <pc:picChg chg="add mod">
          <ac:chgData name="Francesco Fransesini" userId="f4b06c69-b125-4814-a67d-adf8dc91bd7e" providerId="ADAL" clId="{4F06A590-F225-4114-BF69-51EDF65291F2}" dt="2023-02-09T08:02:54.624" v="2108" actId="1076"/>
          <ac:picMkLst>
            <pc:docMk/>
            <pc:sldMk cId="3582862372" sldId="384"/>
            <ac:picMk id="6" creationId="{755FC24D-63D7-C04D-217D-565B2D4CB491}"/>
          </ac:picMkLst>
        </pc:picChg>
        <pc:picChg chg="mod">
          <ac:chgData name="Francesco Fransesini" userId="f4b06c69-b125-4814-a67d-adf8dc91bd7e" providerId="ADAL" clId="{4F06A590-F225-4114-BF69-51EDF65291F2}" dt="2023-02-06T10:18:10.348" v="801"/>
          <ac:picMkLst>
            <pc:docMk/>
            <pc:sldMk cId="3582862372" sldId="384"/>
            <ac:picMk id="15" creationId="{28AD9A51-705D-B7CE-84C5-3C36C5F86A1A}"/>
          </ac:picMkLst>
        </pc:picChg>
        <pc:picChg chg="mod">
          <ac:chgData name="Francesco Fransesini" userId="f4b06c69-b125-4814-a67d-adf8dc91bd7e" providerId="ADAL" clId="{4F06A590-F225-4114-BF69-51EDF65291F2}" dt="2023-02-06T10:18:10.348" v="801"/>
          <ac:picMkLst>
            <pc:docMk/>
            <pc:sldMk cId="3582862372" sldId="384"/>
            <ac:picMk id="16" creationId="{85A7E712-BDC6-607A-9C76-D76B098B506C}"/>
          </ac:picMkLst>
        </pc:picChg>
        <pc:picChg chg="add mod">
          <ac:chgData name="Francesco Fransesini" userId="f4b06c69-b125-4814-a67d-adf8dc91bd7e" providerId="ADAL" clId="{4F06A590-F225-4114-BF69-51EDF65291F2}" dt="2023-02-09T08:03:24.304" v="2122" actId="1076"/>
          <ac:picMkLst>
            <pc:docMk/>
            <pc:sldMk cId="3582862372" sldId="384"/>
            <ac:picMk id="38" creationId="{6512A1D8-43C6-9162-DCA1-B0BF71B100D2}"/>
          </ac:picMkLst>
        </pc:picChg>
        <pc:picChg chg="add mod modCrop">
          <ac:chgData name="Francesco Fransesini" userId="f4b06c69-b125-4814-a67d-adf8dc91bd7e" providerId="ADAL" clId="{4F06A590-F225-4114-BF69-51EDF65291F2}" dt="2023-02-06T10:39:54.754" v="1068" actId="1076"/>
          <ac:picMkLst>
            <pc:docMk/>
            <pc:sldMk cId="3582862372" sldId="384"/>
            <ac:picMk id="39" creationId="{C0555D67-5A06-B47A-0959-D0316CFAC872}"/>
          </ac:picMkLst>
        </pc:picChg>
        <pc:picChg chg="add mod">
          <ac:chgData name="Francesco Fransesini" userId="f4b06c69-b125-4814-a67d-adf8dc91bd7e" providerId="ADAL" clId="{4F06A590-F225-4114-BF69-51EDF65291F2}" dt="2023-02-06T10:40:15.690" v="1077" actId="1076"/>
          <ac:picMkLst>
            <pc:docMk/>
            <pc:sldMk cId="3582862372" sldId="384"/>
            <ac:picMk id="40" creationId="{955D4B22-EA7C-A374-C297-7FF8E8FD0B20}"/>
          </ac:picMkLst>
        </pc:picChg>
        <pc:picChg chg="add mod">
          <ac:chgData name="Francesco Fransesini" userId="f4b06c69-b125-4814-a67d-adf8dc91bd7e" providerId="ADAL" clId="{4F06A590-F225-4114-BF69-51EDF65291F2}" dt="2023-02-06T10:30:04.708" v="905" actId="571"/>
          <ac:picMkLst>
            <pc:docMk/>
            <pc:sldMk cId="3582862372" sldId="384"/>
            <ac:picMk id="58" creationId="{00617920-88C2-0DFE-DE24-F9C3449CE475}"/>
          </ac:picMkLst>
        </pc:picChg>
        <pc:picChg chg="add mod">
          <ac:chgData name="Francesco Fransesini" userId="f4b06c69-b125-4814-a67d-adf8dc91bd7e" providerId="ADAL" clId="{4F06A590-F225-4114-BF69-51EDF65291F2}" dt="2023-02-06T10:42:09.535" v="1099" actId="164"/>
          <ac:picMkLst>
            <pc:docMk/>
            <pc:sldMk cId="3582862372" sldId="384"/>
            <ac:picMk id="104" creationId="{DD731CC2-6F72-86E3-2604-30841CB7E1F5}"/>
          </ac:picMkLst>
        </pc:picChg>
        <pc:picChg chg="add del mod">
          <ac:chgData name="Francesco Fransesini" userId="f4b06c69-b125-4814-a67d-adf8dc91bd7e" providerId="ADAL" clId="{4F06A590-F225-4114-BF69-51EDF65291F2}" dt="2023-02-09T08:01:47.711" v="2078" actId="21"/>
          <ac:picMkLst>
            <pc:docMk/>
            <pc:sldMk cId="3582862372" sldId="384"/>
            <ac:picMk id="133" creationId="{9B8ECC6D-FE01-CD3B-DC77-64B32D22FBAF}"/>
          </ac:picMkLst>
        </pc:picChg>
        <pc:cxnChg chg="mod">
          <ac:chgData name="Francesco Fransesini" userId="f4b06c69-b125-4814-a67d-adf8dc91bd7e" providerId="ADAL" clId="{4F06A590-F225-4114-BF69-51EDF65291F2}" dt="2023-02-06T10:18:10.348" v="801"/>
          <ac:cxnSpMkLst>
            <pc:docMk/>
            <pc:sldMk cId="3582862372" sldId="384"/>
            <ac:cxnSpMk id="9" creationId="{0D7621A5-543D-3282-2408-98EE7C4D9E12}"/>
          </ac:cxnSpMkLst>
        </pc:cxnChg>
        <pc:cxnChg chg="mod">
          <ac:chgData name="Francesco Fransesini" userId="f4b06c69-b125-4814-a67d-adf8dc91bd7e" providerId="ADAL" clId="{4F06A590-F225-4114-BF69-51EDF65291F2}" dt="2023-02-06T10:18:10.348" v="801"/>
          <ac:cxnSpMkLst>
            <pc:docMk/>
            <pc:sldMk cId="3582862372" sldId="384"/>
            <ac:cxnSpMk id="10" creationId="{13B6AF94-011A-1475-2797-B19011457131}"/>
          </ac:cxnSpMkLst>
        </pc:cxnChg>
        <pc:cxnChg chg="mod">
          <ac:chgData name="Francesco Fransesini" userId="f4b06c69-b125-4814-a67d-adf8dc91bd7e" providerId="ADAL" clId="{4F06A590-F225-4114-BF69-51EDF65291F2}" dt="2023-02-06T10:18:10.348" v="801"/>
          <ac:cxnSpMkLst>
            <pc:docMk/>
            <pc:sldMk cId="3582862372" sldId="384"/>
            <ac:cxnSpMk id="11" creationId="{BDACE588-56E4-B13B-C441-AEB563D94C9F}"/>
          </ac:cxnSpMkLst>
        </pc:cxnChg>
        <pc:cxnChg chg="mod">
          <ac:chgData name="Francesco Fransesini" userId="f4b06c69-b125-4814-a67d-adf8dc91bd7e" providerId="ADAL" clId="{4F06A590-F225-4114-BF69-51EDF65291F2}" dt="2023-02-06T10:18:10.348" v="801"/>
          <ac:cxnSpMkLst>
            <pc:docMk/>
            <pc:sldMk cId="3582862372" sldId="384"/>
            <ac:cxnSpMk id="12" creationId="{89C6F02C-909F-138B-62D1-9E6BB426D350}"/>
          </ac:cxnSpMkLst>
        </pc:cxnChg>
        <pc:cxnChg chg="mod">
          <ac:chgData name="Francesco Fransesini" userId="f4b06c69-b125-4814-a67d-adf8dc91bd7e" providerId="ADAL" clId="{4F06A590-F225-4114-BF69-51EDF65291F2}" dt="2023-02-06T10:18:10.348" v="801"/>
          <ac:cxnSpMkLst>
            <pc:docMk/>
            <pc:sldMk cId="3582862372" sldId="384"/>
            <ac:cxnSpMk id="18" creationId="{0B7D5D20-DCD0-C9FB-5F17-8E60BDE9E7CE}"/>
          </ac:cxnSpMkLst>
        </pc:cxnChg>
        <pc:cxnChg chg="mod">
          <ac:chgData name="Francesco Fransesini" userId="f4b06c69-b125-4814-a67d-adf8dc91bd7e" providerId="ADAL" clId="{4F06A590-F225-4114-BF69-51EDF65291F2}" dt="2023-02-06T10:18:10.348" v="801"/>
          <ac:cxnSpMkLst>
            <pc:docMk/>
            <pc:sldMk cId="3582862372" sldId="384"/>
            <ac:cxnSpMk id="19" creationId="{10223C6F-4E8E-7F98-B9E9-5B490CBDF5B3}"/>
          </ac:cxnSpMkLst>
        </pc:cxnChg>
        <pc:cxnChg chg="mod">
          <ac:chgData name="Francesco Fransesini" userId="f4b06c69-b125-4814-a67d-adf8dc91bd7e" providerId="ADAL" clId="{4F06A590-F225-4114-BF69-51EDF65291F2}" dt="2023-02-06T10:18:10.348" v="801"/>
          <ac:cxnSpMkLst>
            <pc:docMk/>
            <pc:sldMk cId="3582862372" sldId="384"/>
            <ac:cxnSpMk id="20" creationId="{42B5CBCA-978D-B6E8-F742-A30B953737B4}"/>
          </ac:cxnSpMkLst>
        </pc:cxnChg>
        <pc:cxnChg chg="mod">
          <ac:chgData name="Francesco Fransesini" userId="f4b06c69-b125-4814-a67d-adf8dc91bd7e" providerId="ADAL" clId="{4F06A590-F225-4114-BF69-51EDF65291F2}" dt="2023-02-06T10:18:10.348" v="801"/>
          <ac:cxnSpMkLst>
            <pc:docMk/>
            <pc:sldMk cId="3582862372" sldId="384"/>
            <ac:cxnSpMk id="21" creationId="{D0642C09-7936-A3A2-6F18-E6590B9CAAC8}"/>
          </ac:cxnSpMkLst>
        </pc:cxnChg>
        <pc:cxnChg chg="mod">
          <ac:chgData name="Francesco Fransesini" userId="f4b06c69-b125-4814-a67d-adf8dc91bd7e" providerId="ADAL" clId="{4F06A590-F225-4114-BF69-51EDF65291F2}" dt="2023-02-06T10:18:10.348" v="801"/>
          <ac:cxnSpMkLst>
            <pc:docMk/>
            <pc:sldMk cId="3582862372" sldId="384"/>
            <ac:cxnSpMk id="25" creationId="{0E8AED56-D679-7C60-A803-38B58FFA682A}"/>
          </ac:cxnSpMkLst>
        </pc:cxnChg>
        <pc:cxnChg chg="mod">
          <ac:chgData name="Francesco Fransesini" userId="f4b06c69-b125-4814-a67d-adf8dc91bd7e" providerId="ADAL" clId="{4F06A590-F225-4114-BF69-51EDF65291F2}" dt="2023-02-06T10:18:10.348" v="801"/>
          <ac:cxnSpMkLst>
            <pc:docMk/>
            <pc:sldMk cId="3582862372" sldId="384"/>
            <ac:cxnSpMk id="26" creationId="{4C289AEC-0894-7993-CC6A-3A94B9BBC354}"/>
          </ac:cxnSpMkLst>
        </pc:cxnChg>
        <pc:cxnChg chg="add del mod">
          <ac:chgData name="Francesco Fransesini" userId="f4b06c69-b125-4814-a67d-adf8dc91bd7e" providerId="ADAL" clId="{4F06A590-F225-4114-BF69-51EDF65291F2}" dt="2023-02-06T10:21:04.794" v="839" actId="478"/>
          <ac:cxnSpMkLst>
            <pc:docMk/>
            <pc:sldMk cId="3582862372" sldId="384"/>
            <ac:cxnSpMk id="28" creationId="{18011572-1BA4-A6D1-480B-0C6165658BFE}"/>
          </ac:cxnSpMkLst>
        </pc:cxnChg>
        <pc:cxnChg chg="add del mod">
          <ac:chgData name="Francesco Fransesini" userId="f4b06c69-b125-4814-a67d-adf8dc91bd7e" providerId="ADAL" clId="{4F06A590-F225-4114-BF69-51EDF65291F2}" dt="2023-02-06T10:21:04.794" v="839" actId="478"/>
          <ac:cxnSpMkLst>
            <pc:docMk/>
            <pc:sldMk cId="3582862372" sldId="384"/>
            <ac:cxnSpMk id="30" creationId="{F77CBED9-B5F0-DA4E-0550-516E6E37CFDB}"/>
          </ac:cxnSpMkLst>
        </pc:cxnChg>
        <pc:cxnChg chg="add mod">
          <ac:chgData name="Francesco Fransesini" userId="f4b06c69-b125-4814-a67d-adf8dc91bd7e" providerId="ADAL" clId="{4F06A590-F225-4114-BF69-51EDF65291F2}" dt="2023-02-06T10:40:23.466" v="1080" actId="14100"/>
          <ac:cxnSpMkLst>
            <pc:docMk/>
            <pc:sldMk cId="3582862372" sldId="384"/>
            <ac:cxnSpMk id="42" creationId="{744337E2-418C-10FF-7826-BC043E82F5DC}"/>
          </ac:cxnSpMkLst>
        </pc:cxnChg>
        <pc:cxnChg chg="add mod">
          <ac:chgData name="Francesco Fransesini" userId="f4b06c69-b125-4814-a67d-adf8dc91bd7e" providerId="ADAL" clId="{4F06A590-F225-4114-BF69-51EDF65291F2}" dt="2023-02-06T10:40:28.114" v="1082" actId="1076"/>
          <ac:cxnSpMkLst>
            <pc:docMk/>
            <pc:sldMk cId="3582862372" sldId="384"/>
            <ac:cxnSpMk id="46" creationId="{A0660F98-8F6D-FA72-528B-61A526FFBC12}"/>
          </ac:cxnSpMkLst>
        </pc:cxnChg>
        <pc:cxnChg chg="add mod">
          <ac:chgData name="Francesco Fransesini" userId="f4b06c69-b125-4814-a67d-adf8dc91bd7e" providerId="ADAL" clId="{4F06A590-F225-4114-BF69-51EDF65291F2}" dt="2023-02-06T10:40:18.346" v="1078" actId="14100"/>
          <ac:cxnSpMkLst>
            <pc:docMk/>
            <pc:sldMk cId="3582862372" sldId="384"/>
            <ac:cxnSpMk id="53" creationId="{C7F73C34-95AD-9809-6519-10C49F9D81C0}"/>
          </ac:cxnSpMkLst>
        </pc:cxnChg>
        <pc:cxnChg chg="add mod">
          <ac:chgData name="Francesco Fransesini" userId="f4b06c69-b125-4814-a67d-adf8dc91bd7e" providerId="ADAL" clId="{4F06A590-F225-4114-BF69-51EDF65291F2}" dt="2023-02-06T10:40:44.882" v="1087" actId="14100"/>
          <ac:cxnSpMkLst>
            <pc:docMk/>
            <pc:sldMk cId="3582862372" sldId="384"/>
            <ac:cxnSpMk id="55" creationId="{5CAE4D32-8501-08DB-871C-6D3A8BC94D90}"/>
          </ac:cxnSpMkLst>
        </pc:cxnChg>
        <pc:cxnChg chg="add mod">
          <ac:chgData name="Francesco Fransesini" userId="f4b06c69-b125-4814-a67d-adf8dc91bd7e" providerId="ADAL" clId="{4F06A590-F225-4114-BF69-51EDF65291F2}" dt="2023-02-06T10:40:08.442" v="1074" actId="14100"/>
          <ac:cxnSpMkLst>
            <pc:docMk/>
            <pc:sldMk cId="3582862372" sldId="384"/>
            <ac:cxnSpMk id="68" creationId="{F524DC37-DA3D-EA88-A385-AE87A7C5C546}"/>
          </ac:cxnSpMkLst>
        </pc:cxnChg>
        <pc:cxnChg chg="add mod">
          <ac:chgData name="Francesco Fransesini" userId="f4b06c69-b125-4814-a67d-adf8dc91bd7e" providerId="ADAL" clId="{4F06A590-F225-4114-BF69-51EDF65291F2}" dt="2023-02-06T10:39:59.818" v="1070" actId="14100"/>
          <ac:cxnSpMkLst>
            <pc:docMk/>
            <pc:sldMk cId="3582862372" sldId="384"/>
            <ac:cxnSpMk id="70" creationId="{857B8B90-3FDF-318E-16FB-90CD098028D8}"/>
          </ac:cxnSpMkLst>
        </pc:cxnChg>
        <pc:cxnChg chg="add mod">
          <ac:chgData name="Francesco Fransesini" userId="f4b06c69-b125-4814-a67d-adf8dc91bd7e" providerId="ADAL" clId="{4F06A590-F225-4114-BF69-51EDF65291F2}" dt="2023-02-09T08:02:16.907" v="2086" actId="164"/>
          <ac:cxnSpMkLst>
            <pc:docMk/>
            <pc:sldMk cId="3582862372" sldId="384"/>
            <ac:cxnSpMk id="85" creationId="{9419132A-0E20-396B-FB3F-81932E91FF17}"/>
          </ac:cxnSpMkLst>
        </pc:cxnChg>
        <pc:cxnChg chg="add del mod">
          <ac:chgData name="Francesco Fransesini" userId="f4b06c69-b125-4814-a67d-adf8dc91bd7e" providerId="ADAL" clId="{4F06A590-F225-4114-BF69-51EDF65291F2}" dt="2023-02-06T10:38:52.298" v="1043" actId="478"/>
          <ac:cxnSpMkLst>
            <pc:docMk/>
            <pc:sldMk cId="3582862372" sldId="384"/>
            <ac:cxnSpMk id="86" creationId="{A790EF37-F895-6923-23DA-9DE6F8146875}"/>
          </ac:cxnSpMkLst>
        </pc:cxnChg>
        <pc:cxnChg chg="add mod">
          <ac:chgData name="Francesco Fransesini" userId="f4b06c69-b125-4814-a67d-adf8dc91bd7e" providerId="ADAL" clId="{4F06A590-F225-4114-BF69-51EDF65291F2}" dt="2023-02-09T08:02:59.553" v="2110" actId="14100"/>
          <ac:cxnSpMkLst>
            <pc:docMk/>
            <pc:sldMk cId="3582862372" sldId="384"/>
            <ac:cxnSpMk id="87" creationId="{DC3A0D7E-9EC6-1CC6-AFCF-CADD78D52FE0}"/>
          </ac:cxnSpMkLst>
        </pc:cxnChg>
        <pc:cxnChg chg="add mod">
          <ac:chgData name="Francesco Fransesini" userId="f4b06c69-b125-4814-a67d-adf8dc91bd7e" providerId="ADAL" clId="{4F06A590-F225-4114-BF69-51EDF65291F2}" dt="2023-02-06T10:43:00.866" v="1112" actId="14100"/>
          <ac:cxnSpMkLst>
            <pc:docMk/>
            <pc:sldMk cId="3582862372" sldId="384"/>
            <ac:cxnSpMk id="105" creationId="{33DFD0ED-6E1F-B76C-3968-7382C12AB64E}"/>
          </ac:cxnSpMkLst>
        </pc:cxnChg>
        <pc:cxnChg chg="add mod">
          <ac:chgData name="Francesco Fransesini" userId="f4b06c69-b125-4814-a67d-adf8dc91bd7e" providerId="ADAL" clId="{4F06A590-F225-4114-BF69-51EDF65291F2}" dt="2023-02-06T10:43:03.146" v="1113" actId="14100"/>
          <ac:cxnSpMkLst>
            <pc:docMk/>
            <pc:sldMk cId="3582862372" sldId="384"/>
            <ac:cxnSpMk id="106" creationId="{FE302CFA-3D50-C232-EFC8-31D2C26DF31E}"/>
          </ac:cxnSpMkLst>
        </pc:cxnChg>
        <pc:cxnChg chg="add mod">
          <ac:chgData name="Francesco Fransesini" userId="f4b06c69-b125-4814-a67d-adf8dc91bd7e" providerId="ADAL" clId="{4F06A590-F225-4114-BF69-51EDF65291F2}" dt="2023-02-06T10:42:09.535" v="1099" actId="164"/>
          <ac:cxnSpMkLst>
            <pc:docMk/>
            <pc:sldMk cId="3582862372" sldId="384"/>
            <ac:cxnSpMk id="107" creationId="{9F130617-9744-DB30-9BFA-745F7B7D4C43}"/>
          </ac:cxnSpMkLst>
        </pc:cxnChg>
        <pc:cxnChg chg="add mod">
          <ac:chgData name="Francesco Fransesini" userId="f4b06c69-b125-4814-a67d-adf8dc91bd7e" providerId="ADAL" clId="{4F06A590-F225-4114-BF69-51EDF65291F2}" dt="2023-02-06T10:43:07.834" v="1115" actId="14100"/>
          <ac:cxnSpMkLst>
            <pc:docMk/>
            <pc:sldMk cId="3582862372" sldId="384"/>
            <ac:cxnSpMk id="108" creationId="{CF23430D-4324-3A0D-9A81-1D806525337D}"/>
          </ac:cxnSpMkLst>
        </pc:cxnChg>
        <pc:cxnChg chg="add mod">
          <ac:chgData name="Francesco Fransesini" userId="f4b06c69-b125-4814-a67d-adf8dc91bd7e" providerId="ADAL" clId="{4F06A590-F225-4114-BF69-51EDF65291F2}" dt="2023-02-06T10:43:28.436" v="1132" actId="14100"/>
          <ac:cxnSpMkLst>
            <pc:docMk/>
            <pc:sldMk cId="3582862372" sldId="384"/>
            <ac:cxnSpMk id="109" creationId="{5B89E24B-68D6-C34F-6789-41E397FBCFC3}"/>
          </ac:cxnSpMkLst>
        </pc:cxnChg>
        <pc:cxnChg chg="add mod">
          <ac:chgData name="Francesco Fransesini" userId="f4b06c69-b125-4814-a67d-adf8dc91bd7e" providerId="ADAL" clId="{4F06A590-F225-4114-BF69-51EDF65291F2}" dt="2023-02-06T10:43:13.955" v="1117" actId="14100"/>
          <ac:cxnSpMkLst>
            <pc:docMk/>
            <pc:sldMk cId="3582862372" sldId="384"/>
            <ac:cxnSpMk id="110" creationId="{44B6DD81-372D-E1A8-6EF0-0A1B0ECCE256}"/>
          </ac:cxnSpMkLst>
        </pc:cxnChg>
        <pc:cxnChg chg="add mod">
          <ac:chgData name="Francesco Fransesini" userId="f4b06c69-b125-4814-a67d-adf8dc91bd7e" providerId="ADAL" clId="{4F06A590-F225-4114-BF69-51EDF65291F2}" dt="2023-02-06T10:42:09.535" v="1099" actId="164"/>
          <ac:cxnSpMkLst>
            <pc:docMk/>
            <pc:sldMk cId="3582862372" sldId="384"/>
            <ac:cxnSpMk id="112" creationId="{A87CDDEB-3BB4-5C0B-FE15-0BE8E45F15BE}"/>
          </ac:cxnSpMkLst>
        </pc:cxnChg>
        <pc:cxnChg chg="add mod">
          <ac:chgData name="Francesco Fransesini" userId="f4b06c69-b125-4814-a67d-adf8dc91bd7e" providerId="ADAL" clId="{4F06A590-F225-4114-BF69-51EDF65291F2}" dt="2023-02-06T10:43:05.714" v="1114" actId="14100"/>
          <ac:cxnSpMkLst>
            <pc:docMk/>
            <pc:sldMk cId="3582862372" sldId="384"/>
            <ac:cxnSpMk id="113" creationId="{8DD82F39-C5A9-B4DF-1C78-F49EA691AC1A}"/>
          </ac:cxnSpMkLst>
        </pc:cxnChg>
      </pc:sldChg>
      <pc:sldChg chg="delSp modSp add del mod">
        <pc:chgData name="Francesco Fransesini" userId="f4b06c69-b125-4814-a67d-adf8dc91bd7e" providerId="ADAL" clId="{4F06A590-F225-4114-BF69-51EDF65291F2}" dt="2023-02-06T11:22:08.754" v="1422" actId="47"/>
        <pc:sldMkLst>
          <pc:docMk/>
          <pc:sldMk cId="895415761" sldId="385"/>
        </pc:sldMkLst>
        <pc:spChg chg="mod">
          <ac:chgData name="Francesco Fransesini" userId="f4b06c69-b125-4814-a67d-adf8dc91bd7e" providerId="ADAL" clId="{4F06A590-F225-4114-BF69-51EDF65291F2}" dt="2023-02-06T11:21:16.294" v="1401" actId="20577"/>
          <ac:spMkLst>
            <pc:docMk/>
            <pc:sldMk cId="895415761" sldId="385"/>
            <ac:spMk id="2" creationId="{757E9BD6-7CF7-C32E-4F96-AD9B50AC4AC2}"/>
          </ac:spMkLst>
        </pc:spChg>
        <pc:spChg chg="del">
          <ac:chgData name="Francesco Fransesini" userId="f4b06c69-b125-4814-a67d-adf8dc91bd7e" providerId="ADAL" clId="{4F06A590-F225-4114-BF69-51EDF65291F2}" dt="2023-02-06T11:21:20.664" v="1402" actId="478"/>
          <ac:spMkLst>
            <pc:docMk/>
            <pc:sldMk cId="895415761" sldId="385"/>
            <ac:spMk id="3" creationId="{985698D7-16B9-30D1-D3A5-8C72417DCF16}"/>
          </ac:spMkLst>
        </pc:spChg>
      </pc:sldChg>
      <pc:sldChg chg="new del">
        <pc:chgData name="Francesco Fransesini" userId="f4b06c69-b125-4814-a67d-adf8dc91bd7e" providerId="ADAL" clId="{4F06A590-F225-4114-BF69-51EDF65291F2}" dt="2023-02-06T11:22:13.717" v="1424" actId="47"/>
        <pc:sldMkLst>
          <pc:docMk/>
          <pc:sldMk cId="1187471246" sldId="385"/>
        </pc:sldMkLst>
      </pc:sldChg>
      <pc:sldChg chg="add del">
        <pc:chgData name="Francesco Fransesini" userId="f4b06c69-b125-4814-a67d-adf8dc91bd7e" providerId="ADAL" clId="{4F06A590-F225-4114-BF69-51EDF65291F2}" dt="2023-02-06T09:50:13.339" v="83"/>
        <pc:sldMkLst>
          <pc:docMk/>
          <pc:sldMk cId="1208715482" sldId="385"/>
        </pc:sldMkLst>
      </pc:sldChg>
      <pc:sldChg chg="new">
        <pc:chgData name="Francesco Fransesini" userId="f4b06c69-b125-4814-a67d-adf8dc91bd7e" providerId="ADAL" clId="{4F06A590-F225-4114-BF69-51EDF65291F2}" dt="2023-02-06T11:22:27.525" v="1427" actId="680"/>
        <pc:sldMkLst>
          <pc:docMk/>
          <pc:sldMk cId="1743369591" sldId="385"/>
        </pc:sldMkLst>
      </pc:sldChg>
      <pc:sldChg chg="add del">
        <pc:chgData name="Francesco Fransesini" userId="f4b06c69-b125-4814-a67d-adf8dc91bd7e" providerId="ADAL" clId="{4F06A590-F225-4114-BF69-51EDF65291F2}" dt="2023-02-06T11:21:05.938" v="1380" actId="47"/>
        <pc:sldMkLst>
          <pc:docMk/>
          <pc:sldMk cId="3371909291" sldId="385"/>
        </pc:sldMkLst>
      </pc:sldChg>
      <pc:sldChg chg="addSp delSp modSp new del mod">
        <pc:chgData name="Francesco Fransesini" userId="f4b06c69-b125-4814-a67d-adf8dc91bd7e" providerId="ADAL" clId="{4F06A590-F225-4114-BF69-51EDF65291F2}" dt="2023-02-06T11:19:44.995" v="1374" actId="47"/>
        <pc:sldMkLst>
          <pc:docMk/>
          <pc:sldMk cId="3507371531" sldId="385"/>
        </pc:sldMkLst>
        <pc:spChg chg="del">
          <ac:chgData name="Francesco Fransesini" userId="f4b06c69-b125-4814-a67d-adf8dc91bd7e" providerId="ADAL" clId="{4F06A590-F225-4114-BF69-51EDF65291F2}" dt="2023-02-06T11:15:03.618" v="1353" actId="478"/>
          <ac:spMkLst>
            <pc:docMk/>
            <pc:sldMk cId="3507371531" sldId="385"/>
            <ac:spMk id="3" creationId="{F9BED642-1360-6CD5-4131-6E4A3977C6FA}"/>
          </ac:spMkLst>
        </pc:spChg>
        <pc:spChg chg="del">
          <ac:chgData name="Francesco Fransesini" userId="f4b06c69-b125-4814-a67d-adf8dc91bd7e" providerId="ADAL" clId="{4F06A590-F225-4114-BF69-51EDF65291F2}" dt="2023-02-06T11:15:04.165" v="1354" actId="478"/>
          <ac:spMkLst>
            <pc:docMk/>
            <pc:sldMk cId="3507371531" sldId="385"/>
            <ac:spMk id="4" creationId="{9C7E5672-2AE8-B4DB-4C35-2DDA5E6E1291}"/>
          </ac:spMkLst>
        </pc:spChg>
        <pc:spChg chg="del">
          <ac:chgData name="Francesco Fransesini" userId="f4b06c69-b125-4814-a67d-adf8dc91bd7e" providerId="ADAL" clId="{4F06A590-F225-4114-BF69-51EDF65291F2}" dt="2023-02-06T11:15:02.966" v="1352" actId="478"/>
          <ac:spMkLst>
            <pc:docMk/>
            <pc:sldMk cId="3507371531" sldId="385"/>
            <ac:spMk id="5" creationId="{F8A3E362-1114-7C79-5F5A-5B53D49B03E7}"/>
          </ac:spMkLst>
        </pc:spChg>
        <pc:picChg chg="add del mod">
          <ac:chgData name="Francesco Fransesini" userId="f4b06c69-b125-4814-a67d-adf8dc91bd7e" providerId="ADAL" clId="{4F06A590-F225-4114-BF69-51EDF65291F2}" dt="2023-02-06T11:17:59.563" v="1362" actId="478"/>
          <ac:picMkLst>
            <pc:docMk/>
            <pc:sldMk cId="3507371531" sldId="385"/>
            <ac:picMk id="6" creationId="{A0DFDDB0-B64F-CF67-E374-3F7F3102DC61}"/>
          </ac:picMkLst>
        </pc:picChg>
      </pc:sldChg>
      <pc:sldChg chg="addSp delSp modSp new mod">
        <pc:chgData name="Francesco Fransesini" userId="f4b06c69-b125-4814-a67d-adf8dc91bd7e" providerId="ADAL" clId="{4F06A590-F225-4114-BF69-51EDF65291F2}" dt="2023-02-07T15:12:09.138" v="2074" actId="20577"/>
        <pc:sldMkLst>
          <pc:docMk/>
          <pc:sldMk cId="1757054553" sldId="386"/>
        </pc:sldMkLst>
        <pc:spChg chg="del">
          <ac:chgData name="Francesco Fransesini" userId="f4b06c69-b125-4814-a67d-adf8dc91bd7e" providerId="ADAL" clId="{4F06A590-F225-4114-BF69-51EDF65291F2}" dt="2023-02-06T11:29:04.039" v="1503" actId="478"/>
          <ac:spMkLst>
            <pc:docMk/>
            <pc:sldMk cId="1757054553" sldId="386"/>
            <ac:spMk id="3" creationId="{F48893DA-883E-67CD-9F02-784B2FAB943C}"/>
          </ac:spMkLst>
        </pc:spChg>
        <pc:spChg chg="del">
          <ac:chgData name="Francesco Fransesini" userId="f4b06c69-b125-4814-a67d-adf8dc91bd7e" providerId="ADAL" clId="{4F06A590-F225-4114-BF69-51EDF65291F2}" dt="2023-02-06T11:29:06.701" v="1505" actId="478"/>
          <ac:spMkLst>
            <pc:docMk/>
            <pc:sldMk cId="1757054553" sldId="386"/>
            <ac:spMk id="4" creationId="{D1F8A921-B112-ACEF-C4BB-128D709B3B15}"/>
          </ac:spMkLst>
        </pc:spChg>
        <pc:spChg chg="del">
          <ac:chgData name="Francesco Fransesini" userId="f4b06c69-b125-4814-a67d-adf8dc91bd7e" providerId="ADAL" clId="{4F06A590-F225-4114-BF69-51EDF65291F2}" dt="2023-02-06T11:29:05.005" v="1504" actId="478"/>
          <ac:spMkLst>
            <pc:docMk/>
            <pc:sldMk cId="1757054553" sldId="386"/>
            <ac:spMk id="5" creationId="{F047711F-EA42-FD81-121F-0F2199718D59}"/>
          </ac:spMkLst>
        </pc:spChg>
        <pc:spChg chg="add del mod">
          <ac:chgData name="Francesco Fransesini" userId="f4b06c69-b125-4814-a67d-adf8dc91bd7e" providerId="ADAL" clId="{4F06A590-F225-4114-BF69-51EDF65291F2}" dt="2023-02-07T15:10:30.072" v="2040" actId="1076"/>
          <ac:spMkLst>
            <pc:docMk/>
            <pc:sldMk cId="1757054553" sldId="386"/>
            <ac:spMk id="8" creationId="{45C00A5B-81FC-6421-4E46-5DEA42B7E7AF}"/>
          </ac:spMkLst>
        </pc:spChg>
        <pc:spChg chg="add mod">
          <ac:chgData name="Francesco Fransesini" userId="f4b06c69-b125-4814-a67d-adf8dc91bd7e" providerId="ADAL" clId="{4F06A590-F225-4114-BF69-51EDF65291F2}" dt="2023-02-06T12:58:00.272" v="1873" actId="1076"/>
          <ac:spMkLst>
            <pc:docMk/>
            <pc:sldMk cId="1757054553" sldId="386"/>
            <ac:spMk id="9" creationId="{98EF0664-C96F-DEB4-5914-FBF22BF9CA38}"/>
          </ac:spMkLst>
        </pc:spChg>
        <pc:spChg chg="add del mod">
          <ac:chgData name="Francesco Fransesini" userId="f4b06c69-b125-4814-a67d-adf8dc91bd7e" providerId="ADAL" clId="{4F06A590-F225-4114-BF69-51EDF65291F2}" dt="2023-02-06T12:57:20.786" v="1853" actId="478"/>
          <ac:spMkLst>
            <pc:docMk/>
            <pc:sldMk cId="1757054553" sldId="386"/>
            <ac:spMk id="10" creationId="{E613846B-AB78-D51D-3DE0-8FB271C3B722}"/>
          </ac:spMkLst>
        </pc:spChg>
        <pc:spChg chg="add mod">
          <ac:chgData name="Francesco Fransesini" userId="f4b06c69-b125-4814-a67d-adf8dc91bd7e" providerId="ADAL" clId="{4F06A590-F225-4114-BF69-51EDF65291F2}" dt="2023-02-07T15:10:28.273" v="2039" actId="1076"/>
          <ac:spMkLst>
            <pc:docMk/>
            <pc:sldMk cId="1757054553" sldId="386"/>
            <ac:spMk id="15" creationId="{4D637C79-42F1-15DF-7F4C-135677E77051}"/>
          </ac:spMkLst>
        </pc:spChg>
        <pc:spChg chg="add mod">
          <ac:chgData name="Francesco Fransesini" userId="f4b06c69-b125-4814-a67d-adf8dc91bd7e" providerId="ADAL" clId="{4F06A590-F225-4114-BF69-51EDF65291F2}" dt="2023-02-07T15:10:26.672" v="2038" actId="1076"/>
          <ac:spMkLst>
            <pc:docMk/>
            <pc:sldMk cId="1757054553" sldId="386"/>
            <ac:spMk id="16" creationId="{734BC0D1-3E54-0B73-6FCD-1A36713E5E30}"/>
          </ac:spMkLst>
        </pc:spChg>
        <pc:spChg chg="add mod">
          <ac:chgData name="Francesco Fransesini" userId="f4b06c69-b125-4814-a67d-adf8dc91bd7e" providerId="ADAL" clId="{4F06A590-F225-4114-BF69-51EDF65291F2}" dt="2023-02-07T15:08:41.769" v="2013" actId="1076"/>
          <ac:spMkLst>
            <pc:docMk/>
            <pc:sldMk cId="1757054553" sldId="386"/>
            <ac:spMk id="17" creationId="{2987E759-8742-6302-45EC-487778EDD313}"/>
          </ac:spMkLst>
        </pc:spChg>
        <pc:spChg chg="add mod">
          <ac:chgData name="Francesco Fransesini" userId="f4b06c69-b125-4814-a67d-adf8dc91bd7e" providerId="ADAL" clId="{4F06A590-F225-4114-BF69-51EDF65291F2}" dt="2023-02-07T15:08:46.328" v="2015" actId="1076"/>
          <ac:spMkLst>
            <pc:docMk/>
            <pc:sldMk cId="1757054553" sldId="386"/>
            <ac:spMk id="18" creationId="{ACDCBDAB-1B46-BDF7-AE23-4F1D9B24AF9A}"/>
          </ac:spMkLst>
        </pc:spChg>
        <pc:spChg chg="add mod">
          <ac:chgData name="Francesco Fransesini" userId="f4b06c69-b125-4814-a67d-adf8dc91bd7e" providerId="ADAL" clId="{4F06A590-F225-4114-BF69-51EDF65291F2}" dt="2023-02-07T15:08:50.455" v="2017" actId="1076"/>
          <ac:spMkLst>
            <pc:docMk/>
            <pc:sldMk cId="1757054553" sldId="386"/>
            <ac:spMk id="19" creationId="{3F88D836-215A-CB6F-5B7A-8C7FB3B4878C}"/>
          </ac:spMkLst>
        </pc:spChg>
        <pc:spChg chg="add mod">
          <ac:chgData name="Francesco Fransesini" userId="f4b06c69-b125-4814-a67d-adf8dc91bd7e" providerId="ADAL" clId="{4F06A590-F225-4114-BF69-51EDF65291F2}" dt="2023-02-07T15:08:57.032" v="2019" actId="1076"/>
          <ac:spMkLst>
            <pc:docMk/>
            <pc:sldMk cId="1757054553" sldId="386"/>
            <ac:spMk id="20" creationId="{C0807341-5265-CB45-B598-0E3AD876F7E1}"/>
          </ac:spMkLst>
        </pc:spChg>
        <pc:spChg chg="add mod">
          <ac:chgData name="Francesco Fransesini" userId="f4b06c69-b125-4814-a67d-adf8dc91bd7e" providerId="ADAL" clId="{4F06A590-F225-4114-BF69-51EDF65291F2}" dt="2023-02-07T15:10:01.520" v="2036" actId="1076"/>
          <ac:spMkLst>
            <pc:docMk/>
            <pc:sldMk cId="1757054553" sldId="386"/>
            <ac:spMk id="21" creationId="{56E0EC22-8DC6-B52C-1871-CF3A6B83F15B}"/>
          </ac:spMkLst>
        </pc:spChg>
        <pc:spChg chg="add del mod">
          <ac:chgData name="Francesco Fransesini" userId="f4b06c69-b125-4814-a67d-adf8dc91bd7e" providerId="ADAL" clId="{4F06A590-F225-4114-BF69-51EDF65291F2}" dt="2023-02-06T12:56:50.299" v="1846" actId="478"/>
          <ac:spMkLst>
            <pc:docMk/>
            <pc:sldMk cId="1757054553" sldId="386"/>
            <ac:spMk id="22" creationId="{913F93BD-7150-D2BE-9AEC-D518788D967B}"/>
          </ac:spMkLst>
        </pc:spChg>
        <pc:spChg chg="add del mod">
          <ac:chgData name="Francesco Fransesini" userId="f4b06c69-b125-4814-a67d-adf8dc91bd7e" providerId="ADAL" clId="{4F06A590-F225-4114-BF69-51EDF65291F2}" dt="2023-02-06T12:56:49.812" v="1845" actId="478"/>
          <ac:spMkLst>
            <pc:docMk/>
            <pc:sldMk cId="1757054553" sldId="386"/>
            <ac:spMk id="23" creationId="{6466639E-8388-B59F-B500-0EE79A7D7889}"/>
          </ac:spMkLst>
        </pc:spChg>
        <pc:spChg chg="add del mod">
          <ac:chgData name="Francesco Fransesini" userId="f4b06c69-b125-4814-a67d-adf8dc91bd7e" providerId="ADAL" clId="{4F06A590-F225-4114-BF69-51EDF65291F2}" dt="2023-02-06T12:56:49.211" v="1844" actId="478"/>
          <ac:spMkLst>
            <pc:docMk/>
            <pc:sldMk cId="1757054553" sldId="386"/>
            <ac:spMk id="24" creationId="{F666206A-09EC-50B7-7586-5345C426D076}"/>
          </ac:spMkLst>
        </pc:spChg>
        <pc:spChg chg="add del mod">
          <ac:chgData name="Francesco Fransesini" userId="f4b06c69-b125-4814-a67d-adf8dc91bd7e" providerId="ADAL" clId="{4F06A590-F225-4114-BF69-51EDF65291F2}" dt="2023-02-06T12:59:44.725" v="1975" actId="478"/>
          <ac:spMkLst>
            <pc:docMk/>
            <pc:sldMk cId="1757054553" sldId="386"/>
            <ac:spMk id="25" creationId="{B7A4F70D-688C-98BC-A4E4-CD961545D79E}"/>
          </ac:spMkLst>
        </pc:spChg>
        <pc:spChg chg="add del mod">
          <ac:chgData name="Francesco Fransesini" userId="f4b06c69-b125-4814-a67d-adf8dc91bd7e" providerId="ADAL" clId="{4F06A590-F225-4114-BF69-51EDF65291F2}" dt="2023-02-06T12:59:43.174" v="1973" actId="478"/>
          <ac:spMkLst>
            <pc:docMk/>
            <pc:sldMk cId="1757054553" sldId="386"/>
            <ac:spMk id="26" creationId="{E08E5B65-97C9-D45F-9338-AA68DDC8C685}"/>
          </ac:spMkLst>
        </pc:spChg>
        <pc:spChg chg="add del mod">
          <ac:chgData name="Francesco Fransesini" userId="f4b06c69-b125-4814-a67d-adf8dc91bd7e" providerId="ADAL" clId="{4F06A590-F225-4114-BF69-51EDF65291F2}" dt="2023-02-06T12:59:41.907" v="1971" actId="478"/>
          <ac:spMkLst>
            <pc:docMk/>
            <pc:sldMk cId="1757054553" sldId="386"/>
            <ac:spMk id="27" creationId="{0082393F-5BAC-0C78-5AC9-0B8122760EEA}"/>
          </ac:spMkLst>
        </pc:spChg>
        <pc:spChg chg="add del mod">
          <ac:chgData name="Francesco Fransesini" userId="f4b06c69-b125-4814-a67d-adf8dc91bd7e" providerId="ADAL" clId="{4F06A590-F225-4114-BF69-51EDF65291F2}" dt="2023-02-06T12:59:39.877" v="1969" actId="478"/>
          <ac:spMkLst>
            <pc:docMk/>
            <pc:sldMk cId="1757054553" sldId="386"/>
            <ac:spMk id="28" creationId="{869007E2-66C8-3BE8-A308-9EC542205627}"/>
          </ac:spMkLst>
        </pc:spChg>
        <pc:spChg chg="add del mod">
          <ac:chgData name="Francesco Fransesini" userId="f4b06c69-b125-4814-a67d-adf8dc91bd7e" providerId="ADAL" clId="{4F06A590-F225-4114-BF69-51EDF65291F2}" dt="2023-02-06T12:56:43.554" v="1839" actId="478"/>
          <ac:spMkLst>
            <pc:docMk/>
            <pc:sldMk cId="1757054553" sldId="386"/>
            <ac:spMk id="29" creationId="{AC9CEBA1-0FF4-1AFD-2F93-4D9B9F7DEC21}"/>
          </ac:spMkLst>
        </pc:spChg>
        <pc:spChg chg="add del mod">
          <ac:chgData name="Francesco Fransesini" userId="f4b06c69-b125-4814-a67d-adf8dc91bd7e" providerId="ADAL" clId="{4F06A590-F225-4114-BF69-51EDF65291F2}" dt="2023-02-06T12:56:47.842" v="1842" actId="478"/>
          <ac:spMkLst>
            <pc:docMk/>
            <pc:sldMk cId="1757054553" sldId="386"/>
            <ac:spMk id="30" creationId="{D9A5812C-A7A3-337C-DC4B-ACAA5170F7B5}"/>
          </ac:spMkLst>
        </pc:spChg>
        <pc:spChg chg="add del mod">
          <ac:chgData name="Francesco Fransesini" userId="f4b06c69-b125-4814-a67d-adf8dc91bd7e" providerId="ADAL" clId="{4F06A590-F225-4114-BF69-51EDF65291F2}" dt="2023-02-06T12:56:48.632" v="1843" actId="478"/>
          <ac:spMkLst>
            <pc:docMk/>
            <pc:sldMk cId="1757054553" sldId="386"/>
            <ac:spMk id="31" creationId="{78E8F14F-8EC4-1350-1B39-398E2D1404C1}"/>
          </ac:spMkLst>
        </pc:spChg>
        <pc:spChg chg="add mod">
          <ac:chgData name="Francesco Fransesini" userId="f4b06c69-b125-4814-a67d-adf8dc91bd7e" providerId="ADAL" clId="{4F06A590-F225-4114-BF69-51EDF65291F2}" dt="2023-02-07T15:09:41.663" v="2030" actId="1076"/>
          <ac:spMkLst>
            <pc:docMk/>
            <pc:sldMk cId="1757054553" sldId="386"/>
            <ac:spMk id="32" creationId="{5DDF722A-E2E8-B851-8ACD-B2AB3666CDEC}"/>
          </ac:spMkLst>
        </pc:spChg>
        <pc:spChg chg="add mod">
          <ac:chgData name="Francesco Fransesini" userId="f4b06c69-b125-4814-a67d-adf8dc91bd7e" providerId="ADAL" clId="{4F06A590-F225-4114-BF69-51EDF65291F2}" dt="2023-02-07T15:09:01.592" v="2021" actId="1076"/>
          <ac:spMkLst>
            <pc:docMk/>
            <pc:sldMk cId="1757054553" sldId="386"/>
            <ac:spMk id="33" creationId="{E5905497-FFD1-3B76-E001-2C49D71F9FDD}"/>
          </ac:spMkLst>
        </pc:spChg>
        <pc:spChg chg="add mod">
          <ac:chgData name="Francesco Fransesini" userId="f4b06c69-b125-4814-a67d-adf8dc91bd7e" providerId="ADAL" clId="{4F06A590-F225-4114-BF69-51EDF65291F2}" dt="2023-02-07T15:09:17.376" v="2024" actId="1076"/>
          <ac:spMkLst>
            <pc:docMk/>
            <pc:sldMk cId="1757054553" sldId="386"/>
            <ac:spMk id="34" creationId="{E39AE7CE-A4EF-3072-1F68-B2016E8466C4}"/>
          </ac:spMkLst>
        </pc:spChg>
        <pc:spChg chg="add mod">
          <ac:chgData name="Francesco Fransesini" userId="f4b06c69-b125-4814-a67d-adf8dc91bd7e" providerId="ADAL" clId="{4F06A590-F225-4114-BF69-51EDF65291F2}" dt="2023-02-07T15:09:06.256" v="2023" actId="1076"/>
          <ac:spMkLst>
            <pc:docMk/>
            <pc:sldMk cId="1757054553" sldId="386"/>
            <ac:spMk id="35" creationId="{8B96CEC4-A1FE-AC39-C3BF-C7E6E2C21877}"/>
          </ac:spMkLst>
        </pc:spChg>
        <pc:spChg chg="add mod">
          <ac:chgData name="Francesco Fransesini" userId="f4b06c69-b125-4814-a67d-adf8dc91bd7e" providerId="ADAL" clId="{4F06A590-F225-4114-BF69-51EDF65291F2}" dt="2023-02-07T15:10:21.591" v="2037" actId="1076"/>
          <ac:spMkLst>
            <pc:docMk/>
            <pc:sldMk cId="1757054553" sldId="386"/>
            <ac:spMk id="36" creationId="{B922375B-8BBC-036B-CBE0-5DC5B873F805}"/>
          </ac:spMkLst>
        </pc:spChg>
        <pc:spChg chg="add mod">
          <ac:chgData name="Francesco Fransesini" userId="f4b06c69-b125-4814-a67d-adf8dc91bd7e" providerId="ADAL" clId="{4F06A590-F225-4114-BF69-51EDF65291F2}" dt="2023-02-07T15:09:50.096" v="2032" actId="1076"/>
          <ac:spMkLst>
            <pc:docMk/>
            <pc:sldMk cId="1757054553" sldId="386"/>
            <ac:spMk id="37" creationId="{A0285F99-F52B-9F47-F435-6D0CA801DA89}"/>
          </ac:spMkLst>
        </pc:spChg>
        <pc:spChg chg="add mod">
          <ac:chgData name="Francesco Fransesini" userId="f4b06c69-b125-4814-a67d-adf8dc91bd7e" providerId="ADAL" clId="{4F06A590-F225-4114-BF69-51EDF65291F2}" dt="2023-02-07T15:09:47.583" v="2031" actId="1076"/>
          <ac:spMkLst>
            <pc:docMk/>
            <pc:sldMk cId="1757054553" sldId="386"/>
            <ac:spMk id="38" creationId="{A79F8729-F11B-3DD8-BB65-8F178EA6D9CC}"/>
          </ac:spMkLst>
        </pc:spChg>
        <pc:spChg chg="add mod">
          <ac:chgData name="Francesco Fransesini" userId="f4b06c69-b125-4814-a67d-adf8dc91bd7e" providerId="ADAL" clId="{4F06A590-F225-4114-BF69-51EDF65291F2}" dt="2023-02-07T15:08:37.832" v="2012" actId="1076"/>
          <ac:spMkLst>
            <pc:docMk/>
            <pc:sldMk cId="1757054553" sldId="386"/>
            <ac:spMk id="39" creationId="{1BC645D5-29FD-F577-9781-6E44C01816A5}"/>
          </ac:spMkLst>
        </pc:spChg>
        <pc:spChg chg="add mod">
          <ac:chgData name="Francesco Fransesini" userId="f4b06c69-b125-4814-a67d-adf8dc91bd7e" providerId="ADAL" clId="{4F06A590-F225-4114-BF69-51EDF65291F2}" dt="2023-02-07T15:08:29.744" v="2008" actId="1076"/>
          <ac:spMkLst>
            <pc:docMk/>
            <pc:sldMk cId="1757054553" sldId="386"/>
            <ac:spMk id="40" creationId="{ECD2343D-B540-F0D3-A29E-1FB66D8F2CD2}"/>
          </ac:spMkLst>
        </pc:spChg>
        <pc:spChg chg="add mod">
          <ac:chgData name="Francesco Fransesini" userId="f4b06c69-b125-4814-a67d-adf8dc91bd7e" providerId="ADAL" clId="{4F06A590-F225-4114-BF69-51EDF65291F2}" dt="2023-02-07T15:09:58.449" v="2035" actId="1076"/>
          <ac:spMkLst>
            <pc:docMk/>
            <pc:sldMk cId="1757054553" sldId="386"/>
            <ac:spMk id="41" creationId="{32C1A1FC-E9CF-AA36-A337-AA0BAE039FD4}"/>
          </ac:spMkLst>
        </pc:spChg>
        <pc:spChg chg="add mod">
          <ac:chgData name="Francesco Fransesini" userId="f4b06c69-b125-4814-a67d-adf8dc91bd7e" providerId="ADAL" clId="{4F06A590-F225-4114-BF69-51EDF65291F2}" dt="2023-02-07T15:09:55.360" v="2034" actId="1076"/>
          <ac:spMkLst>
            <pc:docMk/>
            <pc:sldMk cId="1757054553" sldId="386"/>
            <ac:spMk id="42" creationId="{40970A7E-45FA-35D4-01D5-B4C67677A3AC}"/>
          </ac:spMkLst>
        </pc:spChg>
        <pc:spChg chg="add mod">
          <ac:chgData name="Francesco Fransesini" userId="f4b06c69-b125-4814-a67d-adf8dc91bd7e" providerId="ADAL" clId="{4F06A590-F225-4114-BF69-51EDF65291F2}" dt="2023-02-07T15:09:52.961" v="2033" actId="1076"/>
          <ac:spMkLst>
            <pc:docMk/>
            <pc:sldMk cId="1757054553" sldId="386"/>
            <ac:spMk id="43" creationId="{0B05A534-DF3E-85BB-1B41-63B882D96A4D}"/>
          </ac:spMkLst>
        </pc:spChg>
        <pc:graphicFrameChg chg="add mod modGraphic">
          <ac:chgData name="Francesco Fransesini" userId="f4b06c69-b125-4814-a67d-adf8dc91bd7e" providerId="ADAL" clId="{4F06A590-F225-4114-BF69-51EDF65291F2}" dt="2023-02-07T15:12:09.138" v="2074" actId="20577"/>
          <ac:graphicFrameMkLst>
            <pc:docMk/>
            <pc:sldMk cId="1757054553" sldId="386"/>
            <ac:graphicFrameMk id="6" creationId="{7D3F7BA2-4D6E-CA81-DB62-0997A22ECF6D}"/>
          </ac:graphicFrameMkLst>
        </pc:graphicFrameChg>
        <pc:cxnChg chg="add mod">
          <ac:chgData name="Francesco Fransesini" userId="f4b06c69-b125-4814-a67d-adf8dc91bd7e" providerId="ADAL" clId="{4F06A590-F225-4114-BF69-51EDF65291F2}" dt="2023-02-06T11:31:32.912" v="1516" actId="14100"/>
          <ac:cxnSpMkLst>
            <pc:docMk/>
            <pc:sldMk cId="1757054553" sldId="386"/>
            <ac:cxnSpMk id="7" creationId="{E2191ABE-3A88-954D-7112-0CEC4CC667C6}"/>
          </ac:cxnSpMkLst>
        </pc:cxnChg>
        <pc:cxnChg chg="add mod">
          <ac:chgData name="Francesco Fransesini" userId="f4b06c69-b125-4814-a67d-adf8dc91bd7e" providerId="ADAL" clId="{4F06A590-F225-4114-BF69-51EDF65291F2}" dt="2023-02-06T13:00:59.668" v="1996" actId="14100"/>
          <ac:cxnSpMkLst>
            <pc:docMk/>
            <pc:sldMk cId="1757054553" sldId="386"/>
            <ac:cxnSpMk id="14" creationId="{0C0F0DF4-2686-416B-4E0C-9F352A4570CE}"/>
          </ac:cxnSpMkLst>
        </pc:cxnChg>
      </pc:sldChg>
      <pc:sldChg chg="add del">
        <pc:chgData name="Francesco Fransesini" userId="f4b06c69-b125-4814-a67d-adf8dc91bd7e" providerId="ADAL" clId="{4F06A590-F225-4114-BF69-51EDF65291F2}" dt="2023-02-06T09:50:13.339" v="83"/>
        <pc:sldMkLst>
          <pc:docMk/>
          <pc:sldMk cId="3437077447" sldId="386"/>
        </pc:sldMkLst>
      </pc:sldChg>
      <pc:sldChg chg="add del">
        <pc:chgData name="Francesco Fransesini" userId="f4b06c69-b125-4814-a67d-adf8dc91bd7e" providerId="ADAL" clId="{4F06A590-F225-4114-BF69-51EDF65291F2}" dt="2023-02-06T09:50:13.339" v="83"/>
        <pc:sldMkLst>
          <pc:docMk/>
          <pc:sldMk cId="3827313671" sldId="387"/>
        </pc:sldMkLst>
      </pc:sldChg>
      <pc:sldChg chg="add del">
        <pc:chgData name="Francesco Fransesini" userId="f4b06c69-b125-4814-a67d-adf8dc91bd7e" providerId="ADAL" clId="{4F06A590-F225-4114-BF69-51EDF65291F2}" dt="2023-02-06T09:50:13.339" v="83"/>
        <pc:sldMkLst>
          <pc:docMk/>
          <pc:sldMk cId="3019543881" sldId="388"/>
        </pc:sldMkLst>
      </pc:sldChg>
      <pc:sldChg chg="add del">
        <pc:chgData name="Francesco Fransesini" userId="f4b06c69-b125-4814-a67d-adf8dc91bd7e" providerId="ADAL" clId="{4F06A590-F225-4114-BF69-51EDF65291F2}" dt="2023-02-06T09:50:13.339" v="83"/>
        <pc:sldMkLst>
          <pc:docMk/>
          <pc:sldMk cId="338307020" sldId="389"/>
        </pc:sldMkLst>
      </pc:sldChg>
      <pc:sldChg chg="addSp delSp modSp new mod">
        <pc:chgData name="Francesco Fransesini" userId="f4b06c69-b125-4814-a67d-adf8dc91bd7e" providerId="ADAL" clId="{4F06A590-F225-4114-BF69-51EDF65291F2}" dt="2023-02-09T08:08:56.529" v="2198" actId="14100"/>
        <pc:sldMkLst>
          <pc:docMk/>
          <pc:sldMk cId="1644110815" sldId="389"/>
        </pc:sldMkLst>
        <pc:spChg chg="del">
          <ac:chgData name="Francesco Fransesini" userId="f4b06c69-b125-4814-a67d-adf8dc91bd7e" providerId="ADAL" clId="{4F06A590-F225-4114-BF69-51EDF65291F2}" dt="2023-02-09T08:01:53.371" v="2081" actId="478"/>
          <ac:spMkLst>
            <pc:docMk/>
            <pc:sldMk cId="1644110815" sldId="389"/>
            <ac:spMk id="3" creationId="{2927514F-1607-477E-A783-A3128C02262C}"/>
          </ac:spMkLst>
        </pc:spChg>
        <pc:spChg chg="del">
          <ac:chgData name="Francesco Fransesini" userId="f4b06c69-b125-4814-a67d-adf8dc91bd7e" providerId="ADAL" clId="{4F06A590-F225-4114-BF69-51EDF65291F2}" dt="2023-02-09T08:01:54.547" v="2082" actId="478"/>
          <ac:spMkLst>
            <pc:docMk/>
            <pc:sldMk cId="1644110815" sldId="389"/>
            <ac:spMk id="4" creationId="{23722797-09F5-EA50-8E8C-F4B9F06CB598}"/>
          </ac:spMkLst>
        </pc:spChg>
        <pc:spChg chg="del">
          <ac:chgData name="Francesco Fransesini" userId="f4b06c69-b125-4814-a67d-adf8dc91bd7e" providerId="ADAL" clId="{4F06A590-F225-4114-BF69-51EDF65291F2}" dt="2023-02-09T08:01:52.243" v="2080" actId="478"/>
          <ac:spMkLst>
            <pc:docMk/>
            <pc:sldMk cId="1644110815" sldId="389"/>
            <ac:spMk id="5" creationId="{69C15C6D-8249-7722-3AC2-FCF0278EE2C3}"/>
          </ac:spMkLst>
        </pc:spChg>
        <pc:spChg chg="add mod">
          <ac:chgData name="Francesco Fransesini" userId="f4b06c69-b125-4814-a67d-adf8dc91bd7e" providerId="ADAL" clId="{4F06A590-F225-4114-BF69-51EDF65291F2}" dt="2023-02-09T08:05:54.169" v="2171" actId="1076"/>
          <ac:spMkLst>
            <pc:docMk/>
            <pc:sldMk cId="1644110815" sldId="389"/>
            <ac:spMk id="6" creationId="{5E44C9DD-6E32-8ED8-CC3A-6D65493108BF}"/>
          </ac:spMkLst>
        </pc:spChg>
        <pc:spChg chg="add mod">
          <ac:chgData name="Francesco Fransesini" userId="f4b06c69-b125-4814-a67d-adf8dc91bd7e" providerId="ADAL" clId="{4F06A590-F225-4114-BF69-51EDF65291F2}" dt="2023-02-09T08:06:02.992" v="2176" actId="1076"/>
          <ac:spMkLst>
            <pc:docMk/>
            <pc:sldMk cId="1644110815" sldId="389"/>
            <ac:spMk id="7" creationId="{D8A9C097-B664-5ACE-5AE4-FA4935A03BB6}"/>
          </ac:spMkLst>
        </pc:spChg>
        <pc:spChg chg="mod">
          <ac:chgData name="Francesco Fransesini" userId="f4b06c69-b125-4814-a67d-adf8dc91bd7e" providerId="ADAL" clId="{4F06A590-F225-4114-BF69-51EDF65291F2}" dt="2023-02-09T08:01:50.177" v="2079"/>
          <ac:spMkLst>
            <pc:docMk/>
            <pc:sldMk cId="1644110815" sldId="389"/>
            <ac:spMk id="13" creationId="{9F2EC96B-4E90-6163-C540-6A624539CC41}"/>
          </ac:spMkLst>
        </pc:spChg>
        <pc:spChg chg="mod">
          <ac:chgData name="Francesco Fransesini" userId="f4b06c69-b125-4814-a67d-adf8dc91bd7e" providerId="ADAL" clId="{4F06A590-F225-4114-BF69-51EDF65291F2}" dt="2023-02-09T08:01:50.177" v="2079"/>
          <ac:spMkLst>
            <pc:docMk/>
            <pc:sldMk cId="1644110815" sldId="389"/>
            <ac:spMk id="14" creationId="{0E4DCE53-5804-DB5F-57B2-3F87A8F2E8A9}"/>
          </ac:spMkLst>
        </pc:spChg>
        <pc:spChg chg="mod">
          <ac:chgData name="Francesco Fransesini" userId="f4b06c69-b125-4814-a67d-adf8dc91bd7e" providerId="ADAL" clId="{4F06A590-F225-4114-BF69-51EDF65291F2}" dt="2023-02-09T08:01:50.177" v="2079"/>
          <ac:spMkLst>
            <pc:docMk/>
            <pc:sldMk cId="1644110815" sldId="389"/>
            <ac:spMk id="19" creationId="{50D81732-39B1-9104-8D39-4BE1880A718E}"/>
          </ac:spMkLst>
        </pc:spChg>
        <pc:spChg chg="mod">
          <ac:chgData name="Francesco Fransesini" userId="f4b06c69-b125-4814-a67d-adf8dc91bd7e" providerId="ADAL" clId="{4F06A590-F225-4114-BF69-51EDF65291F2}" dt="2023-02-09T08:01:50.177" v="2079"/>
          <ac:spMkLst>
            <pc:docMk/>
            <pc:sldMk cId="1644110815" sldId="389"/>
            <ac:spMk id="21" creationId="{F7089EC7-DCF4-BD73-BD61-4CAAAA308530}"/>
          </ac:spMkLst>
        </pc:spChg>
        <pc:spChg chg="mod">
          <ac:chgData name="Francesco Fransesini" userId="f4b06c69-b125-4814-a67d-adf8dc91bd7e" providerId="ADAL" clId="{4F06A590-F225-4114-BF69-51EDF65291F2}" dt="2023-02-09T08:01:50.177" v="2079"/>
          <ac:spMkLst>
            <pc:docMk/>
            <pc:sldMk cId="1644110815" sldId="389"/>
            <ac:spMk id="22" creationId="{70A0CF29-7D66-3FE6-293D-EC8A1CBBCA0D}"/>
          </ac:spMkLst>
        </pc:spChg>
        <pc:spChg chg="mod">
          <ac:chgData name="Francesco Fransesini" userId="f4b06c69-b125-4814-a67d-adf8dc91bd7e" providerId="ADAL" clId="{4F06A590-F225-4114-BF69-51EDF65291F2}" dt="2023-02-09T08:06:13.225" v="2178" actId="14100"/>
          <ac:spMkLst>
            <pc:docMk/>
            <pc:sldMk cId="1644110815" sldId="389"/>
            <ac:spMk id="23" creationId="{85FF2106-69C5-41AA-9267-CD26A194551A}"/>
          </ac:spMkLst>
        </pc:spChg>
        <pc:spChg chg="mod">
          <ac:chgData name="Francesco Fransesini" userId="f4b06c69-b125-4814-a67d-adf8dc91bd7e" providerId="ADAL" clId="{4F06A590-F225-4114-BF69-51EDF65291F2}" dt="2023-02-09T08:01:50.177" v="2079"/>
          <ac:spMkLst>
            <pc:docMk/>
            <pc:sldMk cId="1644110815" sldId="389"/>
            <ac:spMk id="25" creationId="{92826617-5056-01B9-1684-AC6C2FA018A8}"/>
          </ac:spMkLst>
        </pc:spChg>
        <pc:spChg chg="mod">
          <ac:chgData name="Francesco Fransesini" userId="f4b06c69-b125-4814-a67d-adf8dc91bd7e" providerId="ADAL" clId="{4F06A590-F225-4114-BF69-51EDF65291F2}" dt="2023-02-09T08:08:54.169" v="2197" actId="1076"/>
          <ac:spMkLst>
            <pc:docMk/>
            <pc:sldMk cId="1644110815" sldId="389"/>
            <ac:spMk id="26" creationId="{27371FB4-AF16-693C-677E-3F10A3095415}"/>
          </ac:spMkLst>
        </pc:spChg>
        <pc:spChg chg="add del mod">
          <ac:chgData name="Francesco Fransesini" userId="f4b06c69-b125-4814-a67d-adf8dc91bd7e" providerId="ADAL" clId="{4F06A590-F225-4114-BF69-51EDF65291F2}" dt="2023-02-09T08:04:55.237" v="2142" actId="21"/>
          <ac:spMkLst>
            <pc:docMk/>
            <pc:sldMk cId="1644110815" sldId="389"/>
            <ac:spMk id="27" creationId="{7E9B67AC-4C5C-B25C-8C79-B7BD602AF53B}"/>
          </ac:spMkLst>
        </pc:spChg>
        <pc:spChg chg="mod">
          <ac:chgData name="Francesco Fransesini" userId="f4b06c69-b125-4814-a67d-adf8dc91bd7e" providerId="ADAL" clId="{4F06A590-F225-4114-BF69-51EDF65291F2}" dt="2023-02-09T08:01:50.177" v="2079"/>
          <ac:spMkLst>
            <pc:docMk/>
            <pc:sldMk cId="1644110815" sldId="389"/>
            <ac:spMk id="30" creationId="{B3C73F06-B77B-141A-35B9-ECE90A51E15A}"/>
          </ac:spMkLst>
        </pc:spChg>
        <pc:spChg chg="mod">
          <ac:chgData name="Francesco Fransesini" userId="f4b06c69-b125-4814-a67d-adf8dc91bd7e" providerId="ADAL" clId="{4F06A590-F225-4114-BF69-51EDF65291F2}" dt="2023-02-09T08:01:50.177" v="2079"/>
          <ac:spMkLst>
            <pc:docMk/>
            <pc:sldMk cId="1644110815" sldId="389"/>
            <ac:spMk id="38" creationId="{071137EF-87DA-43B8-E772-5138ED7A6153}"/>
          </ac:spMkLst>
        </pc:spChg>
        <pc:spChg chg="add del mod">
          <ac:chgData name="Francesco Fransesini" userId="f4b06c69-b125-4814-a67d-adf8dc91bd7e" providerId="ADAL" clId="{4F06A590-F225-4114-BF69-51EDF65291F2}" dt="2023-02-09T08:04:55.237" v="2142" actId="21"/>
          <ac:spMkLst>
            <pc:docMk/>
            <pc:sldMk cId="1644110815" sldId="389"/>
            <ac:spMk id="41" creationId="{276CB4C3-D64D-7627-9C74-D3EF9EDF6E6C}"/>
          </ac:spMkLst>
        </pc:spChg>
        <pc:grpChg chg="add mod">
          <ac:chgData name="Francesco Fransesini" userId="f4b06c69-b125-4814-a67d-adf8dc91bd7e" providerId="ADAL" clId="{4F06A590-F225-4114-BF69-51EDF65291F2}" dt="2023-02-09T08:06:17.762" v="2179" actId="14100"/>
          <ac:grpSpMkLst>
            <pc:docMk/>
            <pc:sldMk cId="1644110815" sldId="389"/>
            <ac:grpSpMk id="8" creationId="{05DD5274-18C9-71E5-2C3A-7BC6BEA74E35}"/>
          </ac:grpSpMkLst>
        </pc:grpChg>
        <pc:grpChg chg="mod">
          <ac:chgData name="Francesco Fransesini" userId="f4b06c69-b125-4814-a67d-adf8dc91bd7e" providerId="ADAL" clId="{4F06A590-F225-4114-BF69-51EDF65291F2}" dt="2023-02-09T08:01:50.177" v="2079"/>
          <ac:grpSpMkLst>
            <pc:docMk/>
            <pc:sldMk cId="1644110815" sldId="389"/>
            <ac:grpSpMk id="10" creationId="{83532D25-5044-468F-8856-0C364F98695F}"/>
          </ac:grpSpMkLst>
        </pc:grpChg>
        <pc:grpChg chg="mod">
          <ac:chgData name="Francesco Fransesini" userId="f4b06c69-b125-4814-a67d-adf8dc91bd7e" providerId="ADAL" clId="{4F06A590-F225-4114-BF69-51EDF65291F2}" dt="2023-02-09T08:01:50.177" v="2079"/>
          <ac:grpSpMkLst>
            <pc:docMk/>
            <pc:sldMk cId="1644110815" sldId="389"/>
            <ac:grpSpMk id="15" creationId="{3FC1313F-5BB1-3A17-E6ED-E4A9421F0BBA}"/>
          </ac:grpSpMkLst>
        </pc:grpChg>
        <pc:grpChg chg="add del mod">
          <ac:chgData name="Francesco Fransesini" userId="f4b06c69-b125-4814-a67d-adf8dc91bd7e" providerId="ADAL" clId="{4F06A590-F225-4114-BF69-51EDF65291F2}" dt="2023-02-09T08:04:55.237" v="2142" actId="21"/>
          <ac:grpSpMkLst>
            <pc:docMk/>
            <pc:sldMk cId="1644110815" sldId="389"/>
            <ac:grpSpMk id="28" creationId="{85849E6E-CC4E-687F-BD69-8882E7014226}"/>
          </ac:grpSpMkLst>
        </pc:grpChg>
        <pc:grpChg chg="mod">
          <ac:chgData name="Francesco Fransesini" userId="f4b06c69-b125-4814-a67d-adf8dc91bd7e" providerId="ADAL" clId="{4F06A590-F225-4114-BF69-51EDF65291F2}" dt="2023-02-09T08:01:50.177" v="2079"/>
          <ac:grpSpMkLst>
            <pc:docMk/>
            <pc:sldMk cId="1644110815" sldId="389"/>
            <ac:grpSpMk id="29" creationId="{559C6798-1AE2-C9D0-C414-A33529E04DCE}"/>
          </ac:grpSpMkLst>
        </pc:grpChg>
        <pc:picChg chg="mod">
          <ac:chgData name="Francesco Fransesini" userId="f4b06c69-b125-4814-a67d-adf8dc91bd7e" providerId="ADAL" clId="{4F06A590-F225-4114-BF69-51EDF65291F2}" dt="2023-02-09T08:01:50.177" v="2079"/>
          <ac:picMkLst>
            <pc:docMk/>
            <pc:sldMk cId="1644110815" sldId="389"/>
            <ac:picMk id="9" creationId="{958A01D6-3F0E-A103-7060-9373DF9D8217}"/>
          </ac:picMkLst>
        </pc:picChg>
        <pc:picChg chg="mod">
          <ac:chgData name="Francesco Fransesini" userId="f4b06c69-b125-4814-a67d-adf8dc91bd7e" providerId="ADAL" clId="{4F06A590-F225-4114-BF69-51EDF65291F2}" dt="2023-02-09T08:01:50.177" v="2079"/>
          <ac:picMkLst>
            <pc:docMk/>
            <pc:sldMk cId="1644110815" sldId="389"/>
            <ac:picMk id="18" creationId="{CA301003-9788-F899-CFFD-5D1086674D0B}"/>
          </ac:picMkLst>
        </pc:picChg>
        <pc:picChg chg="mod">
          <ac:chgData name="Francesco Fransesini" userId="f4b06c69-b125-4814-a67d-adf8dc91bd7e" providerId="ADAL" clId="{4F06A590-F225-4114-BF69-51EDF65291F2}" dt="2023-02-09T08:01:50.177" v="2079"/>
          <ac:picMkLst>
            <pc:docMk/>
            <pc:sldMk cId="1644110815" sldId="389"/>
            <ac:picMk id="31" creationId="{6C28D835-B404-0387-13D7-BD09E0C7A359}"/>
          </ac:picMkLst>
        </pc:picChg>
        <pc:picChg chg="add del mod">
          <ac:chgData name="Francesco Fransesini" userId="f4b06c69-b125-4814-a67d-adf8dc91bd7e" providerId="ADAL" clId="{4F06A590-F225-4114-BF69-51EDF65291F2}" dt="2023-02-09T08:04:55.237" v="2142" actId="21"/>
          <ac:picMkLst>
            <pc:docMk/>
            <pc:sldMk cId="1644110815" sldId="389"/>
            <ac:picMk id="42" creationId="{1740F62D-6BBE-CE81-D74A-965A22BD2FC9}"/>
          </ac:picMkLst>
        </pc:picChg>
        <pc:cxnChg chg="mod">
          <ac:chgData name="Francesco Fransesini" userId="f4b06c69-b125-4814-a67d-adf8dc91bd7e" providerId="ADAL" clId="{4F06A590-F225-4114-BF69-51EDF65291F2}" dt="2023-02-09T08:08:56.529" v="2198" actId="14100"/>
          <ac:cxnSpMkLst>
            <pc:docMk/>
            <pc:sldMk cId="1644110815" sldId="389"/>
            <ac:cxnSpMk id="11" creationId="{31993CA0-F0D8-1634-995D-8A126EDA4467}"/>
          </ac:cxnSpMkLst>
        </pc:cxnChg>
        <pc:cxnChg chg="mod">
          <ac:chgData name="Francesco Fransesini" userId="f4b06c69-b125-4814-a67d-adf8dc91bd7e" providerId="ADAL" clId="{4F06A590-F225-4114-BF69-51EDF65291F2}" dt="2023-02-09T08:01:50.177" v="2079"/>
          <ac:cxnSpMkLst>
            <pc:docMk/>
            <pc:sldMk cId="1644110815" sldId="389"/>
            <ac:cxnSpMk id="12" creationId="{352E2EFB-E8DA-470E-67AA-E6B1F315A1E0}"/>
          </ac:cxnSpMkLst>
        </pc:cxnChg>
        <pc:cxnChg chg="mod">
          <ac:chgData name="Francesco Fransesini" userId="f4b06c69-b125-4814-a67d-adf8dc91bd7e" providerId="ADAL" clId="{4F06A590-F225-4114-BF69-51EDF65291F2}" dt="2023-02-09T08:01:50.177" v="2079"/>
          <ac:cxnSpMkLst>
            <pc:docMk/>
            <pc:sldMk cId="1644110815" sldId="389"/>
            <ac:cxnSpMk id="16" creationId="{D01EFC58-B68F-24BB-8617-4CDE8284B8C1}"/>
          </ac:cxnSpMkLst>
        </pc:cxnChg>
        <pc:cxnChg chg="mod">
          <ac:chgData name="Francesco Fransesini" userId="f4b06c69-b125-4814-a67d-adf8dc91bd7e" providerId="ADAL" clId="{4F06A590-F225-4114-BF69-51EDF65291F2}" dt="2023-02-09T08:01:50.177" v="2079"/>
          <ac:cxnSpMkLst>
            <pc:docMk/>
            <pc:sldMk cId="1644110815" sldId="389"/>
            <ac:cxnSpMk id="17" creationId="{16944595-87E0-8E4C-8D0D-D280C71D2BFE}"/>
          </ac:cxnSpMkLst>
        </pc:cxnChg>
        <pc:cxnChg chg="mod">
          <ac:chgData name="Francesco Fransesini" userId="f4b06c69-b125-4814-a67d-adf8dc91bd7e" providerId="ADAL" clId="{4F06A590-F225-4114-BF69-51EDF65291F2}" dt="2023-02-09T08:01:50.177" v="2079"/>
          <ac:cxnSpMkLst>
            <pc:docMk/>
            <pc:sldMk cId="1644110815" sldId="389"/>
            <ac:cxnSpMk id="20" creationId="{48922F1B-9776-41B3-3EF8-FEE1DEB366FF}"/>
          </ac:cxnSpMkLst>
        </pc:cxnChg>
        <pc:cxnChg chg="mod">
          <ac:chgData name="Francesco Fransesini" userId="f4b06c69-b125-4814-a67d-adf8dc91bd7e" providerId="ADAL" clId="{4F06A590-F225-4114-BF69-51EDF65291F2}" dt="2023-02-09T08:01:50.177" v="2079"/>
          <ac:cxnSpMkLst>
            <pc:docMk/>
            <pc:sldMk cId="1644110815" sldId="389"/>
            <ac:cxnSpMk id="24" creationId="{A12A5A89-77F5-B0D1-3DB5-C997C5CB80D7}"/>
          </ac:cxnSpMkLst>
        </pc:cxnChg>
        <pc:cxnChg chg="mod">
          <ac:chgData name="Francesco Fransesini" userId="f4b06c69-b125-4814-a67d-adf8dc91bd7e" providerId="ADAL" clId="{4F06A590-F225-4114-BF69-51EDF65291F2}" dt="2023-02-09T08:01:50.177" v="2079"/>
          <ac:cxnSpMkLst>
            <pc:docMk/>
            <pc:sldMk cId="1644110815" sldId="389"/>
            <ac:cxnSpMk id="32" creationId="{048B26CE-BDC0-11E0-AB79-38B220E4E473}"/>
          </ac:cxnSpMkLst>
        </pc:cxnChg>
        <pc:cxnChg chg="mod">
          <ac:chgData name="Francesco Fransesini" userId="f4b06c69-b125-4814-a67d-adf8dc91bd7e" providerId="ADAL" clId="{4F06A590-F225-4114-BF69-51EDF65291F2}" dt="2023-02-09T08:01:50.177" v="2079"/>
          <ac:cxnSpMkLst>
            <pc:docMk/>
            <pc:sldMk cId="1644110815" sldId="389"/>
            <ac:cxnSpMk id="33" creationId="{44D2D9D9-2E84-CBCD-1E7D-907DF2DE43BE}"/>
          </ac:cxnSpMkLst>
        </pc:cxnChg>
        <pc:cxnChg chg="mod">
          <ac:chgData name="Francesco Fransesini" userId="f4b06c69-b125-4814-a67d-adf8dc91bd7e" providerId="ADAL" clId="{4F06A590-F225-4114-BF69-51EDF65291F2}" dt="2023-02-09T08:01:50.177" v="2079"/>
          <ac:cxnSpMkLst>
            <pc:docMk/>
            <pc:sldMk cId="1644110815" sldId="389"/>
            <ac:cxnSpMk id="34" creationId="{95D308BD-5A91-5916-0C54-804B9377289D}"/>
          </ac:cxnSpMkLst>
        </pc:cxnChg>
        <pc:cxnChg chg="mod">
          <ac:chgData name="Francesco Fransesini" userId="f4b06c69-b125-4814-a67d-adf8dc91bd7e" providerId="ADAL" clId="{4F06A590-F225-4114-BF69-51EDF65291F2}" dt="2023-02-09T08:01:50.177" v="2079"/>
          <ac:cxnSpMkLst>
            <pc:docMk/>
            <pc:sldMk cId="1644110815" sldId="389"/>
            <ac:cxnSpMk id="35" creationId="{737D6D26-DC6D-4EFB-F258-8E399F454CA8}"/>
          </ac:cxnSpMkLst>
        </pc:cxnChg>
        <pc:cxnChg chg="mod">
          <ac:chgData name="Francesco Fransesini" userId="f4b06c69-b125-4814-a67d-adf8dc91bd7e" providerId="ADAL" clId="{4F06A590-F225-4114-BF69-51EDF65291F2}" dt="2023-02-09T08:01:50.177" v="2079"/>
          <ac:cxnSpMkLst>
            <pc:docMk/>
            <pc:sldMk cId="1644110815" sldId="389"/>
            <ac:cxnSpMk id="36" creationId="{40CA7BD2-CDF6-17A3-AB08-1C7F709C2253}"/>
          </ac:cxnSpMkLst>
        </pc:cxnChg>
        <pc:cxnChg chg="mod">
          <ac:chgData name="Francesco Fransesini" userId="f4b06c69-b125-4814-a67d-adf8dc91bd7e" providerId="ADAL" clId="{4F06A590-F225-4114-BF69-51EDF65291F2}" dt="2023-02-09T08:01:50.177" v="2079"/>
          <ac:cxnSpMkLst>
            <pc:docMk/>
            <pc:sldMk cId="1644110815" sldId="389"/>
            <ac:cxnSpMk id="37" creationId="{8A5BBC37-3ACC-C3EF-CFC1-1DC188B37292}"/>
          </ac:cxnSpMkLst>
        </pc:cxnChg>
        <pc:cxnChg chg="mod">
          <ac:chgData name="Francesco Fransesini" userId="f4b06c69-b125-4814-a67d-adf8dc91bd7e" providerId="ADAL" clId="{4F06A590-F225-4114-BF69-51EDF65291F2}" dt="2023-02-09T08:01:50.177" v="2079"/>
          <ac:cxnSpMkLst>
            <pc:docMk/>
            <pc:sldMk cId="1644110815" sldId="389"/>
            <ac:cxnSpMk id="39" creationId="{35EF2ACA-77B7-4ADF-6327-79F2465245E3}"/>
          </ac:cxnSpMkLst>
        </pc:cxnChg>
        <pc:cxnChg chg="mod">
          <ac:chgData name="Francesco Fransesini" userId="f4b06c69-b125-4814-a67d-adf8dc91bd7e" providerId="ADAL" clId="{4F06A590-F225-4114-BF69-51EDF65291F2}" dt="2023-02-09T08:01:50.177" v="2079"/>
          <ac:cxnSpMkLst>
            <pc:docMk/>
            <pc:sldMk cId="1644110815" sldId="389"/>
            <ac:cxnSpMk id="40" creationId="{66690A29-377A-48AA-C14F-05C4614418C8}"/>
          </ac:cxnSpMkLst>
        </pc:cxnChg>
      </pc:sldChg>
      <pc:sldChg chg="addSp delSp modSp new mod">
        <pc:chgData name="Francesco Fransesini" userId="f4b06c69-b125-4814-a67d-adf8dc91bd7e" providerId="ADAL" clId="{4F06A590-F225-4114-BF69-51EDF65291F2}" dt="2023-02-09T08:08:18.395" v="2194" actId="1076"/>
        <pc:sldMkLst>
          <pc:docMk/>
          <pc:sldMk cId="2962498388" sldId="390"/>
        </pc:sldMkLst>
        <pc:spChg chg="del">
          <ac:chgData name="Francesco Fransesini" userId="f4b06c69-b125-4814-a67d-adf8dc91bd7e" providerId="ADAL" clId="{4F06A590-F225-4114-BF69-51EDF65291F2}" dt="2023-02-09T08:05:02.418" v="2145" actId="478"/>
          <ac:spMkLst>
            <pc:docMk/>
            <pc:sldMk cId="2962498388" sldId="390"/>
            <ac:spMk id="3" creationId="{4293FE9E-A93F-9187-7CE6-CCB570124322}"/>
          </ac:spMkLst>
        </pc:spChg>
        <pc:spChg chg="del">
          <ac:chgData name="Francesco Fransesini" userId="f4b06c69-b125-4814-a67d-adf8dc91bd7e" providerId="ADAL" clId="{4F06A590-F225-4114-BF69-51EDF65291F2}" dt="2023-02-09T08:05:03.810" v="2146" actId="478"/>
          <ac:spMkLst>
            <pc:docMk/>
            <pc:sldMk cId="2962498388" sldId="390"/>
            <ac:spMk id="4" creationId="{5F02E64F-7DEE-05F2-D943-3AA3E7B2FDD7}"/>
          </ac:spMkLst>
        </pc:spChg>
        <pc:spChg chg="del">
          <ac:chgData name="Francesco Fransesini" userId="f4b06c69-b125-4814-a67d-adf8dc91bd7e" providerId="ADAL" clId="{4F06A590-F225-4114-BF69-51EDF65291F2}" dt="2023-02-09T08:05:00.396" v="2144" actId="478"/>
          <ac:spMkLst>
            <pc:docMk/>
            <pc:sldMk cId="2962498388" sldId="390"/>
            <ac:spMk id="5" creationId="{D46B205D-FFF3-569C-558F-1C372460C840}"/>
          </ac:spMkLst>
        </pc:spChg>
        <pc:spChg chg="add mod">
          <ac:chgData name="Francesco Fransesini" userId="f4b06c69-b125-4814-a67d-adf8dc91bd7e" providerId="ADAL" clId="{4F06A590-F225-4114-BF69-51EDF65291F2}" dt="2023-02-09T08:07:46.130" v="2188" actId="404"/>
          <ac:spMkLst>
            <pc:docMk/>
            <pc:sldMk cId="2962498388" sldId="390"/>
            <ac:spMk id="6" creationId="{9493E224-A1FB-BF13-975E-A785D29530FC}"/>
          </ac:spMkLst>
        </pc:spChg>
        <pc:spChg chg="mod">
          <ac:chgData name="Francesco Fransesini" userId="f4b06c69-b125-4814-a67d-adf8dc91bd7e" providerId="ADAL" clId="{4F06A590-F225-4114-BF69-51EDF65291F2}" dt="2023-02-09T08:04:57.333" v="2143"/>
          <ac:spMkLst>
            <pc:docMk/>
            <pc:sldMk cId="2962498388" sldId="390"/>
            <ac:spMk id="9" creationId="{B22FE420-D4A2-F9DA-A64C-17BE5FAA76C9}"/>
          </ac:spMkLst>
        </pc:spChg>
        <pc:spChg chg="mod">
          <ac:chgData name="Francesco Fransesini" userId="f4b06c69-b125-4814-a67d-adf8dc91bd7e" providerId="ADAL" clId="{4F06A590-F225-4114-BF69-51EDF65291F2}" dt="2023-02-09T08:08:05.256" v="2193" actId="1076"/>
          <ac:spMkLst>
            <pc:docMk/>
            <pc:sldMk cId="2962498388" sldId="390"/>
            <ac:spMk id="17" creationId="{DF974C74-7CE4-4E08-9E58-E16BB5CC30A2}"/>
          </ac:spMkLst>
        </pc:spChg>
        <pc:spChg chg="add mod">
          <ac:chgData name="Francesco Fransesini" userId="f4b06c69-b125-4814-a67d-adf8dc91bd7e" providerId="ADAL" clId="{4F06A590-F225-4114-BF69-51EDF65291F2}" dt="2023-02-09T08:08:18.395" v="2194" actId="1076"/>
          <ac:spMkLst>
            <pc:docMk/>
            <pc:sldMk cId="2962498388" sldId="390"/>
            <ac:spMk id="20" creationId="{AAEAA5D8-19E6-2B9D-8C48-452044F9B09E}"/>
          </ac:spMkLst>
        </pc:spChg>
        <pc:spChg chg="add del mod">
          <ac:chgData name="Francesco Fransesini" userId="f4b06c69-b125-4814-a67d-adf8dc91bd7e" providerId="ADAL" clId="{4F06A590-F225-4114-BF69-51EDF65291F2}" dt="2023-02-09T08:07:29.116" v="2181"/>
          <ac:spMkLst>
            <pc:docMk/>
            <pc:sldMk cId="2962498388" sldId="390"/>
            <ac:spMk id="22" creationId="{3893451D-E4EA-E8E8-234C-6693D759DA42}"/>
          </ac:spMkLst>
        </pc:spChg>
        <pc:spChg chg="add del mod">
          <ac:chgData name="Francesco Fransesini" userId="f4b06c69-b125-4814-a67d-adf8dc91bd7e" providerId="ADAL" clId="{4F06A590-F225-4114-BF69-51EDF65291F2}" dt="2023-02-09T08:07:29.116" v="2181"/>
          <ac:spMkLst>
            <pc:docMk/>
            <pc:sldMk cId="2962498388" sldId="390"/>
            <ac:spMk id="23" creationId="{BA79D671-4F48-3303-4131-6B43A995DC9D}"/>
          </ac:spMkLst>
        </pc:spChg>
        <pc:spChg chg="add mod">
          <ac:chgData name="Francesco Fransesini" userId="f4b06c69-b125-4814-a67d-adf8dc91bd7e" providerId="ADAL" clId="{4F06A590-F225-4114-BF69-51EDF65291F2}" dt="2023-02-09T08:08:01.828" v="2192" actId="14100"/>
          <ac:spMkLst>
            <pc:docMk/>
            <pc:sldMk cId="2962498388" sldId="390"/>
            <ac:spMk id="24" creationId="{C35C2A20-6168-B745-4A12-C4529E30B242}"/>
          </ac:spMkLst>
        </pc:spChg>
        <pc:spChg chg="add mod">
          <ac:chgData name="Francesco Fransesini" userId="f4b06c69-b125-4814-a67d-adf8dc91bd7e" providerId="ADAL" clId="{4F06A590-F225-4114-BF69-51EDF65291F2}" dt="2023-02-09T08:07:53.163" v="2190" actId="14100"/>
          <ac:spMkLst>
            <pc:docMk/>
            <pc:sldMk cId="2962498388" sldId="390"/>
            <ac:spMk id="25" creationId="{314B19B1-173E-E513-BD1E-5432538611BF}"/>
          </ac:spMkLst>
        </pc:spChg>
        <pc:grpChg chg="add mod">
          <ac:chgData name="Francesco Fransesini" userId="f4b06c69-b125-4814-a67d-adf8dc91bd7e" providerId="ADAL" clId="{4F06A590-F225-4114-BF69-51EDF65291F2}" dt="2023-02-09T08:07:32.426" v="2182" actId="1076"/>
          <ac:grpSpMkLst>
            <pc:docMk/>
            <pc:sldMk cId="2962498388" sldId="390"/>
            <ac:grpSpMk id="7" creationId="{D5126FD1-F0E6-5D2E-21DA-6695AA1762F9}"/>
          </ac:grpSpMkLst>
        </pc:grpChg>
        <pc:grpChg chg="mod">
          <ac:chgData name="Francesco Fransesini" userId="f4b06c69-b125-4814-a67d-adf8dc91bd7e" providerId="ADAL" clId="{4F06A590-F225-4114-BF69-51EDF65291F2}" dt="2023-02-09T08:04:57.333" v="2143"/>
          <ac:grpSpMkLst>
            <pc:docMk/>
            <pc:sldMk cId="2962498388" sldId="390"/>
            <ac:grpSpMk id="8" creationId="{D6B170A6-1111-3F73-0EBF-5006C93AA7BB}"/>
          </ac:grpSpMkLst>
        </pc:grpChg>
        <pc:picChg chg="mod">
          <ac:chgData name="Francesco Fransesini" userId="f4b06c69-b125-4814-a67d-adf8dc91bd7e" providerId="ADAL" clId="{4F06A590-F225-4114-BF69-51EDF65291F2}" dt="2023-02-09T08:04:57.333" v="2143"/>
          <ac:picMkLst>
            <pc:docMk/>
            <pc:sldMk cId="2962498388" sldId="390"/>
            <ac:picMk id="10" creationId="{7FE4BE9A-2551-E6A4-4B3F-F0F0FA759222}"/>
          </ac:picMkLst>
        </pc:picChg>
        <pc:picChg chg="add mod">
          <ac:chgData name="Francesco Fransesini" userId="f4b06c69-b125-4814-a67d-adf8dc91bd7e" providerId="ADAL" clId="{4F06A590-F225-4114-BF69-51EDF65291F2}" dt="2023-02-09T08:07:34.089" v="2183" actId="1076"/>
          <ac:picMkLst>
            <pc:docMk/>
            <pc:sldMk cId="2962498388" sldId="390"/>
            <ac:picMk id="21" creationId="{F2185BE8-1401-2F95-F29A-053E9C044F9F}"/>
          </ac:picMkLst>
        </pc:picChg>
        <pc:cxnChg chg="mod">
          <ac:chgData name="Francesco Fransesini" userId="f4b06c69-b125-4814-a67d-adf8dc91bd7e" providerId="ADAL" clId="{4F06A590-F225-4114-BF69-51EDF65291F2}" dt="2023-02-09T08:04:57.333" v="2143"/>
          <ac:cxnSpMkLst>
            <pc:docMk/>
            <pc:sldMk cId="2962498388" sldId="390"/>
            <ac:cxnSpMk id="11" creationId="{37A55D0F-80D3-BC84-CFBB-632F787EBA24}"/>
          </ac:cxnSpMkLst>
        </pc:cxnChg>
        <pc:cxnChg chg="mod">
          <ac:chgData name="Francesco Fransesini" userId="f4b06c69-b125-4814-a67d-adf8dc91bd7e" providerId="ADAL" clId="{4F06A590-F225-4114-BF69-51EDF65291F2}" dt="2023-02-09T08:04:57.333" v="2143"/>
          <ac:cxnSpMkLst>
            <pc:docMk/>
            <pc:sldMk cId="2962498388" sldId="390"/>
            <ac:cxnSpMk id="12" creationId="{288AD318-82E1-8058-A83C-40403C761376}"/>
          </ac:cxnSpMkLst>
        </pc:cxnChg>
        <pc:cxnChg chg="mod">
          <ac:chgData name="Francesco Fransesini" userId="f4b06c69-b125-4814-a67d-adf8dc91bd7e" providerId="ADAL" clId="{4F06A590-F225-4114-BF69-51EDF65291F2}" dt="2023-02-09T08:04:57.333" v="2143"/>
          <ac:cxnSpMkLst>
            <pc:docMk/>
            <pc:sldMk cId="2962498388" sldId="390"/>
            <ac:cxnSpMk id="13" creationId="{070BDFBD-C33A-B287-844C-D90F146AC29A}"/>
          </ac:cxnSpMkLst>
        </pc:cxnChg>
        <pc:cxnChg chg="mod">
          <ac:chgData name="Francesco Fransesini" userId="f4b06c69-b125-4814-a67d-adf8dc91bd7e" providerId="ADAL" clId="{4F06A590-F225-4114-BF69-51EDF65291F2}" dt="2023-02-09T08:04:57.333" v="2143"/>
          <ac:cxnSpMkLst>
            <pc:docMk/>
            <pc:sldMk cId="2962498388" sldId="390"/>
            <ac:cxnSpMk id="14" creationId="{1D634091-5F70-B824-22C7-CC0D918DC36D}"/>
          </ac:cxnSpMkLst>
        </pc:cxnChg>
        <pc:cxnChg chg="mod">
          <ac:chgData name="Francesco Fransesini" userId="f4b06c69-b125-4814-a67d-adf8dc91bd7e" providerId="ADAL" clId="{4F06A590-F225-4114-BF69-51EDF65291F2}" dt="2023-02-09T08:04:57.333" v="2143"/>
          <ac:cxnSpMkLst>
            <pc:docMk/>
            <pc:sldMk cId="2962498388" sldId="390"/>
            <ac:cxnSpMk id="15" creationId="{82120DAF-7840-116E-EE90-207423D00D8F}"/>
          </ac:cxnSpMkLst>
        </pc:cxnChg>
        <pc:cxnChg chg="mod">
          <ac:chgData name="Francesco Fransesini" userId="f4b06c69-b125-4814-a67d-adf8dc91bd7e" providerId="ADAL" clId="{4F06A590-F225-4114-BF69-51EDF65291F2}" dt="2023-02-09T08:04:57.333" v="2143"/>
          <ac:cxnSpMkLst>
            <pc:docMk/>
            <pc:sldMk cId="2962498388" sldId="390"/>
            <ac:cxnSpMk id="16" creationId="{102ED154-2CBF-C92F-629E-145F1A279691}"/>
          </ac:cxnSpMkLst>
        </pc:cxnChg>
        <pc:cxnChg chg="mod">
          <ac:chgData name="Francesco Fransesini" userId="f4b06c69-b125-4814-a67d-adf8dc91bd7e" providerId="ADAL" clId="{4F06A590-F225-4114-BF69-51EDF65291F2}" dt="2023-02-09T08:04:57.333" v="2143"/>
          <ac:cxnSpMkLst>
            <pc:docMk/>
            <pc:sldMk cId="2962498388" sldId="390"/>
            <ac:cxnSpMk id="18" creationId="{C76FCC15-E7F7-F0D6-18A0-E425C3C984F7}"/>
          </ac:cxnSpMkLst>
        </pc:cxnChg>
        <pc:cxnChg chg="mod">
          <ac:chgData name="Francesco Fransesini" userId="f4b06c69-b125-4814-a67d-adf8dc91bd7e" providerId="ADAL" clId="{4F06A590-F225-4114-BF69-51EDF65291F2}" dt="2023-02-09T08:04:57.333" v="2143"/>
          <ac:cxnSpMkLst>
            <pc:docMk/>
            <pc:sldMk cId="2962498388" sldId="390"/>
            <ac:cxnSpMk id="19" creationId="{D1B862F3-192B-B5BE-CF2D-FA0A69256ED6}"/>
          </ac:cxnSpMkLst>
        </pc:cxnChg>
      </pc:sldChg>
      <pc:sldMasterChg chg="addSp delSp modSp mod modSldLayout">
        <pc:chgData name="Francesco Fransesini" userId="f4b06c69-b125-4814-a67d-adf8dc91bd7e" providerId="ADAL" clId="{4F06A590-F225-4114-BF69-51EDF65291F2}" dt="2023-02-06T17:28:27.411" v="2002" actId="478"/>
        <pc:sldMasterMkLst>
          <pc:docMk/>
          <pc:sldMasterMk cId="3684260606" sldId="2147483650"/>
        </pc:sldMasterMkLst>
        <pc:spChg chg="mod">
          <ac:chgData name="Francesco Fransesini" userId="f4b06c69-b125-4814-a67d-adf8dc91bd7e" providerId="ADAL" clId="{4F06A590-F225-4114-BF69-51EDF65291F2}" dt="2023-02-06T09:27:12.408" v="27" actId="403"/>
          <ac:spMkLst>
            <pc:docMk/>
            <pc:sldMasterMk cId="3684260606" sldId="2147483650"/>
            <ac:spMk id="5" creationId="{090EDCED-2A71-B284-CEEF-977787D497A1}"/>
          </ac:spMkLst>
        </pc:spChg>
        <pc:spChg chg="mod">
          <ac:chgData name="Francesco Fransesini" userId="f4b06c69-b125-4814-a67d-adf8dc91bd7e" providerId="ADAL" clId="{4F06A590-F225-4114-BF69-51EDF65291F2}" dt="2023-02-06T09:27:27.993" v="53" actId="20577"/>
          <ac:spMkLst>
            <pc:docMk/>
            <pc:sldMasterMk cId="3684260606" sldId="2147483650"/>
            <ac:spMk id="13" creationId="{0E900C5D-EAF9-C869-EFC7-859C5616C52B}"/>
          </ac:spMkLst>
        </pc:spChg>
        <pc:graphicFrameChg chg="add del mod">
          <ac:chgData name="Francesco Fransesini" userId="f4b06c69-b125-4814-a67d-adf8dc91bd7e" providerId="ADAL" clId="{4F06A590-F225-4114-BF69-51EDF65291F2}" dt="2023-02-06T09:26:22.550" v="1"/>
          <ac:graphicFrameMkLst>
            <pc:docMk/>
            <pc:sldMasterMk cId="3684260606" sldId="2147483650"/>
            <ac:graphicFrameMk id="7" creationId="{FA06E3E2-2188-004E-F123-D40439641143}"/>
          </ac:graphicFrameMkLst>
        </pc:graphicFrameChg>
        <pc:graphicFrameChg chg="add del mod">
          <ac:chgData name="Francesco Fransesini" userId="f4b06c69-b125-4814-a67d-adf8dc91bd7e" providerId="ADAL" clId="{4F06A590-F225-4114-BF69-51EDF65291F2}" dt="2023-02-06T09:26:51.986" v="12" actId="478"/>
          <ac:graphicFrameMkLst>
            <pc:docMk/>
            <pc:sldMasterMk cId="3684260606" sldId="2147483650"/>
            <ac:graphicFrameMk id="10" creationId="{551AC847-0BC2-8802-5905-BE267F17A472}"/>
          </ac:graphicFrameMkLst>
        </pc:graphicFrameChg>
        <pc:picChg chg="del">
          <ac:chgData name="Francesco Fransesini" userId="f4b06c69-b125-4814-a67d-adf8dc91bd7e" providerId="ADAL" clId="{4F06A590-F225-4114-BF69-51EDF65291F2}" dt="2023-02-06T11:18:45.674" v="1367" actId="478"/>
          <ac:picMkLst>
            <pc:docMk/>
            <pc:sldMasterMk cId="3684260606" sldId="2147483650"/>
            <ac:picMk id="8" creationId="{9B2639D7-E5A6-29C3-0D9B-475944838042}"/>
          </ac:picMkLst>
        </pc:picChg>
        <pc:picChg chg="add mod">
          <ac:chgData name="Francesco Fransesini" userId="f4b06c69-b125-4814-a67d-adf8dc91bd7e" providerId="ADAL" clId="{4F06A590-F225-4114-BF69-51EDF65291F2}" dt="2023-02-06T11:18:53.102" v="1372" actId="1076"/>
          <ac:picMkLst>
            <pc:docMk/>
            <pc:sldMasterMk cId="3684260606" sldId="2147483650"/>
            <ac:picMk id="11" creationId="{BAE42108-61A7-275B-6CF1-39CEE318A490}"/>
          </ac:picMkLst>
        </pc:picChg>
        <pc:sldLayoutChg chg="delSp modSp mod">
          <pc:chgData name="Francesco Fransesini" userId="f4b06c69-b125-4814-a67d-adf8dc91bd7e" providerId="ADAL" clId="{4F06A590-F225-4114-BF69-51EDF65291F2}" dt="2023-02-06T17:28:27.411" v="2002" actId="478"/>
          <pc:sldLayoutMkLst>
            <pc:docMk/>
            <pc:sldMasterMk cId="3684260606" sldId="2147483650"/>
            <pc:sldLayoutMk cId="1647798049" sldId="2147483651"/>
          </pc:sldLayoutMkLst>
          <pc:spChg chg="del mod">
            <ac:chgData name="Francesco Fransesini" userId="f4b06c69-b125-4814-a67d-adf8dc91bd7e" providerId="ADAL" clId="{4F06A590-F225-4114-BF69-51EDF65291F2}" dt="2023-02-06T17:28:27.411" v="2002" actId="478"/>
            <ac:spMkLst>
              <pc:docMk/>
              <pc:sldMasterMk cId="3684260606" sldId="2147483650"/>
              <pc:sldLayoutMk cId="1647798049" sldId="2147483651"/>
              <ac:spMk id="5" creationId="{CCF5DAC8-7DA6-330C-CD3C-098891C27EC5}"/>
            </ac:spMkLst>
          </pc:spChg>
        </pc:sldLayoutChg>
        <pc:sldLayoutChg chg="delSp mod">
          <pc:chgData name="Francesco Fransesini" userId="f4b06c69-b125-4814-a67d-adf8dc91bd7e" providerId="ADAL" clId="{4F06A590-F225-4114-BF69-51EDF65291F2}" dt="2023-02-06T11:19:26.640" v="1373" actId="478"/>
          <pc:sldLayoutMkLst>
            <pc:docMk/>
            <pc:sldMasterMk cId="3684260606" sldId="2147483650"/>
            <pc:sldLayoutMk cId="3258828831" sldId="2147483667"/>
          </pc:sldLayoutMkLst>
          <pc:picChg chg="del">
            <ac:chgData name="Francesco Fransesini" userId="f4b06c69-b125-4814-a67d-adf8dc91bd7e" providerId="ADAL" clId="{4F06A590-F225-4114-BF69-51EDF65291F2}" dt="2023-02-06T11:19:26.640" v="1373" actId="478"/>
            <ac:picMkLst>
              <pc:docMk/>
              <pc:sldMasterMk cId="3684260606" sldId="2147483650"/>
              <pc:sldLayoutMk cId="3258828831" sldId="2147483667"/>
              <ac:picMk id="2" creationId="{009E6CAB-1803-161D-1CD2-28AA53700C63}"/>
            </ac:picMkLst>
          </pc:picChg>
        </pc:sldLayoutChg>
        <pc:sldLayoutChg chg="delSp modSp mod">
          <pc:chgData name="Francesco Fransesini" userId="f4b06c69-b125-4814-a67d-adf8dc91bd7e" providerId="ADAL" clId="{4F06A590-F225-4114-BF69-51EDF65291F2}" dt="2023-02-06T11:21:58.310" v="1421" actId="20577"/>
          <pc:sldLayoutMkLst>
            <pc:docMk/>
            <pc:sldMasterMk cId="3684260606" sldId="2147483650"/>
            <pc:sldLayoutMk cId="3984540208" sldId="2147483670"/>
          </pc:sldLayoutMkLst>
          <pc:spChg chg="del">
            <ac:chgData name="Francesco Fransesini" userId="f4b06c69-b125-4814-a67d-adf8dc91bd7e" providerId="ADAL" clId="{4F06A590-F225-4114-BF69-51EDF65291F2}" dt="2023-02-06T11:21:48.305" v="1403" actId="478"/>
            <ac:spMkLst>
              <pc:docMk/>
              <pc:sldMasterMk cId="3684260606" sldId="2147483650"/>
              <pc:sldLayoutMk cId="3984540208" sldId="2147483670"/>
              <ac:spMk id="7" creationId="{798968AC-8C9C-AC0B-16D1-F6CD256D62E9}"/>
            </ac:spMkLst>
          </pc:spChg>
          <pc:spChg chg="mod">
            <ac:chgData name="Francesco Fransesini" userId="f4b06c69-b125-4814-a67d-adf8dc91bd7e" providerId="ADAL" clId="{4F06A590-F225-4114-BF69-51EDF65291F2}" dt="2023-02-06T11:21:58.310" v="1421" actId="20577"/>
            <ac:spMkLst>
              <pc:docMk/>
              <pc:sldMasterMk cId="3684260606" sldId="2147483650"/>
              <pc:sldLayoutMk cId="3984540208" sldId="2147483670"/>
              <ac:spMk id="10" creationId="{604D3E9D-C2F1-2875-E3C8-07CFACE5AE70}"/>
            </ac:spMkLst>
          </pc:spChg>
        </pc:sldLayoutChg>
      </pc:sldMasterChg>
    </pc:docChg>
  </pc:docChgLst>
  <pc:docChgLst>
    <pc:chgData name="Francesco Fransesini" userId="f4b06c69-b125-4814-a67d-adf8dc91bd7e" providerId="ADAL" clId="{0F7B4A5B-9FA0-4C8F-B3B0-7A370DD5930E}"/>
    <pc:docChg chg="undo custSel addSld delSld modSld">
      <pc:chgData name="Francesco Fransesini" userId="f4b06c69-b125-4814-a67d-adf8dc91bd7e" providerId="ADAL" clId="{0F7B4A5B-9FA0-4C8F-B3B0-7A370DD5930E}" dt="2022-08-26T14:48:10.961" v="1662" actId="1076"/>
      <pc:docMkLst>
        <pc:docMk/>
      </pc:docMkLst>
      <pc:sldChg chg="addSp modSp mod">
        <pc:chgData name="Francesco Fransesini" userId="f4b06c69-b125-4814-a67d-adf8dc91bd7e" providerId="ADAL" clId="{0F7B4A5B-9FA0-4C8F-B3B0-7A370DD5930E}" dt="2022-08-26T13:30:32.125" v="1648" actId="20577"/>
        <pc:sldMkLst>
          <pc:docMk/>
          <pc:sldMk cId="3110927197" sldId="283"/>
        </pc:sldMkLst>
        <pc:spChg chg="add mod">
          <ac:chgData name="Francesco Fransesini" userId="f4b06c69-b125-4814-a67d-adf8dc91bd7e" providerId="ADAL" clId="{0F7B4A5B-9FA0-4C8F-B3B0-7A370DD5930E}" dt="2022-08-26T13:30:32.125" v="1648" actId="20577"/>
          <ac:spMkLst>
            <pc:docMk/>
            <pc:sldMk cId="3110927197" sldId="283"/>
            <ac:spMk id="3" creationId="{20271FAA-5105-38B3-1350-A5E1238A1CED}"/>
          </ac:spMkLst>
        </pc:spChg>
        <pc:spChg chg="mod">
          <ac:chgData name="Francesco Fransesini" userId="f4b06c69-b125-4814-a67d-adf8dc91bd7e" providerId="ADAL" clId="{0F7B4A5B-9FA0-4C8F-B3B0-7A370DD5930E}" dt="2022-08-26T09:30:29.568" v="5"/>
          <ac:spMkLst>
            <pc:docMk/>
            <pc:sldMk cId="3110927197" sldId="283"/>
            <ac:spMk id="10" creationId="{4F769AF9-9998-4535-A0B8-F7AC06DA6FDC}"/>
          </ac:spMkLst>
        </pc:spChg>
        <pc:spChg chg="mod">
          <ac:chgData name="Francesco Fransesini" userId="f4b06c69-b125-4814-a67d-adf8dc91bd7e" providerId="ADAL" clId="{0F7B4A5B-9FA0-4C8F-B3B0-7A370DD5930E}" dt="2022-08-26T09:30:26.110" v="4" actId="20577"/>
          <ac:spMkLst>
            <pc:docMk/>
            <pc:sldMk cId="3110927197" sldId="283"/>
            <ac:spMk id="48" creationId="{EA777D94-B97F-4FEC-8873-BB959D9332F5}"/>
          </ac:spMkLst>
        </pc:spChg>
      </pc:sldChg>
      <pc:sldChg chg="del">
        <pc:chgData name="Francesco Fransesini" userId="f4b06c69-b125-4814-a67d-adf8dc91bd7e" providerId="ADAL" clId="{0F7B4A5B-9FA0-4C8F-B3B0-7A370DD5930E}" dt="2022-08-26T09:32:23.533" v="81" actId="47"/>
        <pc:sldMkLst>
          <pc:docMk/>
          <pc:sldMk cId="2228359365" sldId="284"/>
        </pc:sldMkLst>
      </pc:sldChg>
      <pc:sldChg chg="del">
        <pc:chgData name="Francesco Fransesini" userId="f4b06c69-b125-4814-a67d-adf8dc91bd7e" providerId="ADAL" clId="{0F7B4A5B-9FA0-4C8F-B3B0-7A370DD5930E}" dt="2022-08-26T09:32:19.398" v="80" actId="47"/>
        <pc:sldMkLst>
          <pc:docMk/>
          <pc:sldMk cId="3097175895" sldId="285"/>
        </pc:sldMkLst>
      </pc:sldChg>
      <pc:sldChg chg="modSp mod">
        <pc:chgData name="Francesco Fransesini" userId="f4b06c69-b125-4814-a67d-adf8dc91bd7e" providerId="ADAL" clId="{0F7B4A5B-9FA0-4C8F-B3B0-7A370DD5930E}" dt="2022-08-26T09:30:12.708" v="0"/>
        <pc:sldMkLst>
          <pc:docMk/>
          <pc:sldMk cId="3660757301" sldId="289"/>
        </pc:sldMkLst>
        <pc:spChg chg="mod">
          <ac:chgData name="Francesco Fransesini" userId="f4b06c69-b125-4814-a67d-adf8dc91bd7e" providerId="ADAL" clId="{0F7B4A5B-9FA0-4C8F-B3B0-7A370DD5930E}" dt="2022-08-26T09:30:12.708" v="0"/>
          <ac:spMkLst>
            <pc:docMk/>
            <pc:sldMk cId="3660757301" sldId="289"/>
            <ac:spMk id="2" creationId="{B75C5EC8-F6BE-4EDD-8A1F-E7C4E339CEBA}"/>
          </ac:spMkLst>
        </pc:spChg>
      </pc:sldChg>
      <pc:sldChg chg="modSp mod">
        <pc:chgData name="Francesco Fransesini" userId="f4b06c69-b125-4814-a67d-adf8dc91bd7e" providerId="ADAL" clId="{0F7B4A5B-9FA0-4C8F-B3B0-7A370DD5930E}" dt="2022-08-26T09:30:47.871" v="9"/>
        <pc:sldMkLst>
          <pc:docMk/>
          <pc:sldMk cId="2300865899" sldId="291"/>
        </pc:sldMkLst>
        <pc:spChg chg="mod">
          <ac:chgData name="Francesco Fransesini" userId="f4b06c69-b125-4814-a67d-adf8dc91bd7e" providerId="ADAL" clId="{0F7B4A5B-9FA0-4C8F-B3B0-7A370DD5930E}" dt="2022-08-26T09:30:47.871" v="9"/>
          <ac:spMkLst>
            <pc:docMk/>
            <pc:sldMk cId="2300865899" sldId="291"/>
            <ac:spMk id="10" creationId="{D497722C-2CA5-43DE-B506-D1190A6DD4D5}"/>
          </ac:spMkLst>
        </pc:spChg>
      </pc:sldChg>
      <pc:sldChg chg="modSp del mod">
        <pc:chgData name="Francesco Fransesini" userId="f4b06c69-b125-4814-a67d-adf8dc91bd7e" providerId="ADAL" clId="{0F7B4A5B-9FA0-4C8F-B3B0-7A370DD5930E}" dt="2022-08-26T09:32:33.679" v="84" actId="47"/>
        <pc:sldMkLst>
          <pc:docMk/>
          <pc:sldMk cId="1794152004" sldId="320"/>
        </pc:sldMkLst>
        <pc:spChg chg="mod">
          <ac:chgData name="Francesco Fransesini" userId="f4b06c69-b125-4814-a67d-adf8dc91bd7e" providerId="ADAL" clId="{0F7B4A5B-9FA0-4C8F-B3B0-7A370DD5930E}" dt="2022-08-26T09:30:37.431" v="7"/>
          <ac:spMkLst>
            <pc:docMk/>
            <pc:sldMk cId="1794152004" sldId="320"/>
            <ac:spMk id="23" creationId="{4DABF008-A671-45B8-8B3D-C75CD367BF36}"/>
          </ac:spMkLst>
        </pc:spChg>
      </pc:sldChg>
      <pc:sldChg chg="modSp del mod">
        <pc:chgData name="Francesco Fransesini" userId="f4b06c69-b125-4814-a67d-adf8dc91bd7e" providerId="ADAL" clId="{0F7B4A5B-9FA0-4C8F-B3B0-7A370DD5930E}" dt="2022-08-26T09:32:31.648" v="83" actId="47"/>
        <pc:sldMkLst>
          <pc:docMk/>
          <pc:sldMk cId="4162778142" sldId="321"/>
        </pc:sldMkLst>
        <pc:spChg chg="mod">
          <ac:chgData name="Francesco Fransesini" userId="f4b06c69-b125-4814-a67d-adf8dc91bd7e" providerId="ADAL" clId="{0F7B4A5B-9FA0-4C8F-B3B0-7A370DD5930E}" dt="2022-08-26T09:30:33.927" v="6"/>
          <ac:spMkLst>
            <pc:docMk/>
            <pc:sldMk cId="4162778142" sldId="321"/>
            <ac:spMk id="10" creationId="{4F769AF9-9998-4535-A0B8-F7AC06DA6FDC}"/>
          </ac:spMkLst>
        </pc:spChg>
      </pc:sldChg>
      <pc:sldChg chg="del">
        <pc:chgData name="Francesco Fransesini" userId="f4b06c69-b125-4814-a67d-adf8dc91bd7e" providerId="ADAL" clId="{0F7B4A5B-9FA0-4C8F-B3B0-7A370DD5930E}" dt="2022-08-26T09:32:40.268" v="87" actId="47"/>
        <pc:sldMkLst>
          <pc:docMk/>
          <pc:sldMk cId="3443271767" sldId="322"/>
        </pc:sldMkLst>
      </pc:sldChg>
      <pc:sldChg chg="del">
        <pc:chgData name="Francesco Fransesini" userId="f4b06c69-b125-4814-a67d-adf8dc91bd7e" providerId="ADAL" clId="{0F7B4A5B-9FA0-4C8F-B3B0-7A370DD5930E}" dt="2022-08-26T09:32:25.704" v="82" actId="47"/>
        <pc:sldMkLst>
          <pc:docMk/>
          <pc:sldMk cId="4018901915" sldId="323"/>
        </pc:sldMkLst>
      </pc:sldChg>
      <pc:sldChg chg="delSp modSp mod">
        <pc:chgData name="Francesco Fransesini" userId="f4b06c69-b125-4814-a67d-adf8dc91bd7e" providerId="ADAL" clId="{0F7B4A5B-9FA0-4C8F-B3B0-7A370DD5930E}" dt="2022-08-26T09:32:50.417" v="88"/>
        <pc:sldMkLst>
          <pc:docMk/>
          <pc:sldMk cId="1645952745" sldId="324"/>
        </pc:sldMkLst>
        <pc:spChg chg="mod">
          <ac:chgData name="Francesco Fransesini" userId="f4b06c69-b125-4814-a67d-adf8dc91bd7e" providerId="ADAL" clId="{0F7B4A5B-9FA0-4C8F-B3B0-7A370DD5930E}" dt="2022-08-26T09:32:50.417" v="88"/>
          <ac:spMkLst>
            <pc:docMk/>
            <pc:sldMk cId="1645952745" sldId="324"/>
            <ac:spMk id="10" creationId="{4F769AF9-9998-4535-A0B8-F7AC06DA6FDC}"/>
          </ac:spMkLst>
        </pc:spChg>
        <pc:spChg chg="del">
          <ac:chgData name="Francesco Fransesini" userId="f4b06c69-b125-4814-a67d-adf8dc91bd7e" providerId="ADAL" clId="{0F7B4A5B-9FA0-4C8F-B3B0-7A370DD5930E}" dt="2022-08-26T09:31:35.819" v="12" actId="478"/>
          <ac:spMkLst>
            <pc:docMk/>
            <pc:sldMk cId="1645952745" sldId="324"/>
            <ac:spMk id="11" creationId="{5F06D633-208A-0F49-4813-8A47F191827F}"/>
          </ac:spMkLst>
        </pc:spChg>
        <pc:spChg chg="mod">
          <ac:chgData name="Francesco Fransesini" userId="f4b06c69-b125-4814-a67d-adf8dc91bd7e" providerId="ADAL" clId="{0F7B4A5B-9FA0-4C8F-B3B0-7A370DD5930E}" dt="2022-08-26T09:32:10.078" v="79" actId="1076"/>
          <ac:spMkLst>
            <pc:docMk/>
            <pc:sldMk cId="1645952745" sldId="324"/>
            <ac:spMk id="49" creationId="{9C0437E8-F3C7-49BE-85BF-948370FA1007}"/>
          </ac:spMkLst>
        </pc:spChg>
      </pc:sldChg>
      <pc:sldChg chg="addSp delSp modSp add mod">
        <pc:chgData name="Francesco Fransesini" userId="f4b06c69-b125-4814-a67d-adf8dc91bd7e" providerId="ADAL" clId="{0F7B4A5B-9FA0-4C8F-B3B0-7A370DD5930E}" dt="2022-08-26T12:23:22.816" v="1020" actId="1076"/>
        <pc:sldMkLst>
          <pc:docMk/>
          <pc:sldMk cId="3322540196" sldId="325"/>
        </pc:sldMkLst>
        <pc:spChg chg="add del">
          <ac:chgData name="Francesco Fransesini" userId="f4b06c69-b125-4814-a67d-adf8dc91bd7e" providerId="ADAL" clId="{0F7B4A5B-9FA0-4C8F-B3B0-7A370DD5930E}" dt="2022-08-26T09:46:59.167" v="356" actId="478"/>
          <ac:spMkLst>
            <pc:docMk/>
            <pc:sldMk cId="3322540196" sldId="325"/>
            <ac:spMk id="3" creationId="{20271FAA-5105-38B3-1350-A5E1238A1CED}"/>
          </ac:spMkLst>
        </pc:spChg>
        <pc:spChg chg="add del mod">
          <ac:chgData name="Francesco Fransesini" userId="f4b06c69-b125-4814-a67d-adf8dc91bd7e" providerId="ADAL" clId="{0F7B4A5B-9FA0-4C8F-B3B0-7A370DD5930E}" dt="2022-08-26T09:46:57.346" v="355" actId="478"/>
          <ac:spMkLst>
            <pc:docMk/>
            <pc:sldMk cId="3322540196" sldId="325"/>
            <ac:spMk id="5" creationId="{284FECBA-0019-346E-CC71-49E781D25B6A}"/>
          </ac:spMkLst>
        </pc:spChg>
        <pc:spChg chg="add del mod">
          <ac:chgData name="Francesco Fransesini" userId="f4b06c69-b125-4814-a67d-adf8dc91bd7e" providerId="ADAL" clId="{0F7B4A5B-9FA0-4C8F-B3B0-7A370DD5930E}" dt="2022-08-26T09:46:53.197" v="351" actId="22"/>
          <ac:spMkLst>
            <pc:docMk/>
            <pc:sldMk cId="3322540196" sldId="325"/>
            <ac:spMk id="7" creationId="{9E95E71F-3CEC-F9FF-A149-D613F16B8CFC}"/>
          </ac:spMkLst>
        </pc:spChg>
        <pc:spChg chg="add mod">
          <ac:chgData name="Francesco Fransesini" userId="f4b06c69-b125-4814-a67d-adf8dc91bd7e" providerId="ADAL" clId="{0F7B4A5B-9FA0-4C8F-B3B0-7A370DD5930E}" dt="2022-08-26T12:16:40.539" v="859" actId="14100"/>
          <ac:spMkLst>
            <pc:docMk/>
            <pc:sldMk cId="3322540196" sldId="325"/>
            <ac:spMk id="8" creationId="{60E8E594-9DB9-8C0D-B7B5-374AD10B2915}"/>
          </ac:spMkLst>
        </pc:spChg>
        <pc:spChg chg="add del mod">
          <ac:chgData name="Francesco Fransesini" userId="f4b06c69-b125-4814-a67d-adf8dc91bd7e" providerId="ADAL" clId="{0F7B4A5B-9FA0-4C8F-B3B0-7A370DD5930E}" dt="2022-08-26T12:14:22.632" v="808"/>
          <ac:spMkLst>
            <pc:docMk/>
            <pc:sldMk cId="3322540196" sldId="325"/>
            <ac:spMk id="9" creationId="{F140C48D-BDFA-D3FA-71FB-DF71FBD87E90}"/>
          </ac:spMkLst>
        </pc:spChg>
        <pc:spChg chg="add mod">
          <ac:chgData name="Francesco Fransesini" userId="f4b06c69-b125-4814-a67d-adf8dc91bd7e" providerId="ADAL" clId="{0F7B4A5B-9FA0-4C8F-B3B0-7A370DD5930E}" dt="2022-08-26T12:23:14.928" v="1019" actId="1076"/>
          <ac:spMkLst>
            <pc:docMk/>
            <pc:sldMk cId="3322540196" sldId="325"/>
            <ac:spMk id="16" creationId="{0FDCF5B6-8AA7-73C2-5111-BC7B45D9AE9F}"/>
          </ac:spMkLst>
        </pc:spChg>
        <pc:spChg chg="add mod">
          <ac:chgData name="Francesco Fransesini" userId="f4b06c69-b125-4814-a67d-adf8dc91bd7e" providerId="ADAL" clId="{0F7B4A5B-9FA0-4C8F-B3B0-7A370DD5930E}" dt="2022-08-26T12:23:22.816" v="1020" actId="1076"/>
          <ac:spMkLst>
            <pc:docMk/>
            <pc:sldMk cId="3322540196" sldId="325"/>
            <ac:spMk id="18" creationId="{DA131A23-3FDF-78DD-D155-B4A52F8E12B4}"/>
          </ac:spMkLst>
        </pc:spChg>
        <pc:spChg chg="add del">
          <ac:chgData name="Francesco Fransesini" userId="f4b06c69-b125-4814-a67d-adf8dc91bd7e" providerId="ADAL" clId="{0F7B4A5B-9FA0-4C8F-B3B0-7A370DD5930E}" dt="2022-08-26T09:47:00.919" v="357" actId="478"/>
          <ac:spMkLst>
            <pc:docMk/>
            <pc:sldMk cId="3322540196" sldId="325"/>
            <ac:spMk id="48" creationId="{EA777D94-B97F-4FEC-8873-BB959D9332F5}"/>
          </ac:spMkLst>
        </pc:spChg>
        <pc:spChg chg="add del mod">
          <ac:chgData name="Francesco Fransesini" userId="f4b06c69-b125-4814-a67d-adf8dc91bd7e" providerId="ADAL" clId="{0F7B4A5B-9FA0-4C8F-B3B0-7A370DD5930E}" dt="2022-08-26T10:15:42.083" v="384" actId="1076"/>
          <ac:spMkLst>
            <pc:docMk/>
            <pc:sldMk cId="3322540196" sldId="325"/>
            <ac:spMk id="49" creationId="{9C0437E8-F3C7-49BE-85BF-948370FA1007}"/>
          </ac:spMkLst>
        </pc:spChg>
        <pc:graphicFrameChg chg="add mod modGraphic">
          <ac:chgData name="Francesco Fransesini" userId="f4b06c69-b125-4814-a67d-adf8dc91bd7e" providerId="ADAL" clId="{0F7B4A5B-9FA0-4C8F-B3B0-7A370DD5930E}" dt="2022-08-26T12:19:48.915" v="948" actId="122"/>
          <ac:graphicFrameMkLst>
            <pc:docMk/>
            <pc:sldMk cId="3322540196" sldId="325"/>
            <ac:graphicFrameMk id="11" creationId="{59636BA8-0BA6-3A9D-CEB1-2D236218C89F}"/>
          </ac:graphicFrameMkLst>
        </pc:graphicFrameChg>
        <pc:picChg chg="add mod">
          <ac:chgData name="Francesco Fransesini" userId="f4b06c69-b125-4814-a67d-adf8dc91bd7e" providerId="ADAL" clId="{0F7B4A5B-9FA0-4C8F-B3B0-7A370DD5930E}" dt="2022-08-26T12:20:50.160" v="952" actId="1076"/>
          <ac:picMkLst>
            <pc:docMk/>
            <pc:sldMk cId="3322540196" sldId="325"/>
            <ac:picMk id="15" creationId="{55F737D5-1FF9-15D9-6B92-16FDCBE48A24}"/>
          </ac:picMkLst>
        </pc:picChg>
        <pc:cxnChg chg="add mod">
          <ac:chgData name="Francesco Fransesini" userId="f4b06c69-b125-4814-a67d-adf8dc91bd7e" providerId="ADAL" clId="{0F7B4A5B-9FA0-4C8F-B3B0-7A370DD5930E}" dt="2022-08-26T12:21:33.136" v="987" actId="1076"/>
          <ac:cxnSpMkLst>
            <pc:docMk/>
            <pc:sldMk cId="3322540196" sldId="325"/>
            <ac:cxnSpMk id="20" creationId="{38B039C1-C5EE-BE99-458A-21608F8CC3B9}"/>
          </ac:cxnSpMkLst>
        </pc:cxnChg>
        <pc:cxnChg chg="add mod">
          <ac:chgData name="Francesco Fransesini" userId="f4b06c69-b125-4814-a67d-adf8dc91bd7e" providerId="ADAL" clId="{0F7B4A5B-9FA0-4C8F-B3B0-7A370DD5930E}" dt="2022-08-26T12:21:37.496" v="989" actId="1076"/>
          <ac:cxnSpMkLst>
            <pc:docMk/>
            <pc:sldMk cId="3322540196" sldId="325"/>
            <ac:cxnSpMk id="21" creationId="{23AF9F78-5E04-62D9-4CF4-A04219F0441E}"/>
          </ac:cxnSpMkLst>
        </pc:cxnChg>
      </pc:sldChg>
      <pc:sldChg chg="modSp del mod">
        <pc:chgData name="Francesco Fransesini" userId="f4b06c69-b125-4814-a67d-adf8dc91bd7e" providerId="ADAL" clId="{0F7B4A5B-9FA0-4C8F-B3B0-7A370DD5930E}" dt="2022-08-26T09:32:35.198" v="85" actId="47"/>
        <pc:sldMkLst>
          <pc:docMk/>
          <pc:sldMk cId="4131138683" sldId="325"/>
        </pc:sldMkLst>
        <pc:spChg chg="mod">
          <ac:chgData name="Francesco Fransesini" userId="f4b06c69-b125-4814-a67d-adf8dc91bd7e" providerId="ADAL" clId="{0F7B4A5B-9FA0-4C8F-B3B0-7A370DD5930E}" dt="2022-08-26T09:30:41.368" v="8"/>
          <ac:spMkLst>
            <pc:docMk/>
            <pc:sldMk cId="4131138683" sldId="325"/>
            <ac:spMk id="10" creationId="{4F769AF9-9998-4535-A0B8-F7AC06DA6FDC}"/>
          </ac:spMkLst>
        </pc:spChg>
      </pc:sldChg>
      <pc:sldChg chg="del">
        <pc:chgData name="Francesco Fransesini" userId="f4b06c69-b125-4814-a67d-adf8dc91bd7e" providerId="ADAL" clId="{0F7B4A5B-9FA0-4C8F-B3B0-7A370DD5930E}" dt="2022-08-26T09:32:36.897" v="86" actId="47"/>
        <pc:sldMkLst>
          <pc:docMk/>
          <pc:sldMk cId="611459877" sldId="326"/>
        </pc:sldMkLst>
      </pc:sldChg>
      <pc:sldChg chg="new del">
        <pc:chgData name="Francesco Fransesini" userId="f4b06c69-b125-4814-a67d-adf8dc91bd7e" providerId="ADAL" clId="{0F7B4A5B-9FA0-4C8F-B3B0-7A370DD5930E}" dt="2022-08-26T12:29:11.176" v="1022" actId="680"/>
        <pc:sldMkLst>
          <pc:docMk/>
          <pc:sldMk cId="1909033785" sldId="326"/>
        </pc:sldMkLst>
      </pc:sldChg>
      <pc:sldChg chg="addSp delSp modSp add mod">
        <pc:chgData name="Francesco Fransesini" userId="f4b06c69-b125-4814-a67d-adf8dc91bd7e" providerId="ADAL" clId="{0F7B4A5B-9FA0-4C8F-B3B0-7A370DD5930E}" dt="2022-08-26T13:14:47.921" v="1639"/>
        <pc:sldMkLst>
          <pc:docMk/>
          <pc:sldMk cId="4209555991" sldId="326"/>
        </pc:sldMkLst>
        <pc:spChg chg="mod">
          <ac:chgData name="Francesco Fransesini" userId="f4b06c69-b125-4814-a67d-adf8dc91bd7e" providerId="ADAL" clId="{0F7B4A5B-9FA0-4C8F-B3B0-7A370DD5930E}" dt="2022-08-26T13:10:08.898" v="1600" actId="6549"/>
          <ac:spMkLst>
            <pc:docMk/>
            <pc:sldMk cId="4209555991" sldId="326"/>
            <ac:spMk id="8" creationId="{60E8E594-9DB9-8C0D-B7B5-374AD10B2915}"/>
          </ac:spMkLst>
        </pc:spChg>
        <pc:spChg chg="del">
          <ac:chgData name="Francesco Fransesini" userId="f4b06c69-b125-4814-a67d-adf8dc91bd7e" providerId="ADAL" clId="{0F7B4A5B-9FA0-4C8F-B3B0-7A370DD5930E}" dt="2022-08-26T12:29:21.794" v="1024" actId="478"/>
          <ac:spMkLst>
            <pc:docMk/>
            <pc:sldMk cId="4209555991" sldId="326"/>
            <ac:spMk id="16" creationId="{0FDCF5B6-8AA7-73C2-5111-BC7B45D9AE9F}"/>
          </ac:spMkLst>
        </pc:spChg>
        <pc:spChg chg="del">
          <ac:chgData name="Francesco Fransesini" userId="f4b06c69-b125-4814-a67d-adf8dc91bd7e" providerId="ADAL" clId="{0F7B4A5B-9FA0-4C8F-B3B0-7A370DD5930E}" dt="2022-08-26T12:29:23.313" v="1025" actId="478"/>
          <ac:spMkLst>
            <pc:docMk/>
            <pc:sldMk cId="4209555991" sldId="326"/>
            <ac:spMk id="18" creationId="{DA131A23-3FDF-78DD-D155-B4A52F8E12B4}"/>
          </ac:spMkLst>
        </pc:spChg>
        <pc:graphicFrameChg chg="add del mod">
          <ac:chgData name="Francesco Fransesini" userId="f4b06c69-b125-4814-a67d-adf8dc91bd7e" providerId="ADAL" clId="{0F7B4A5B-9FA0-4C8F-B3B0-7A370DD5930E}" dt="2022-08-26T12:50:47.042" v="1359" actId="478"/>
          <ac:graphicFrameMkLst>
            <pc:docMk/>
            <pc:sldMk cId="4209555991" sldId="326"/>
            <ac:graphicFrameMk id="3" creationId="{564CCC56-FCF2-3253-DD52-B7DB67BEC064}"/>
          </ac:graphicFrameMkLst>
        </pc:graphicFrameChg>
        <pc:graphicFrameChg chg="add del mod">
          <ac:chgData name="Francesco Fransesini" userId="f4b06c69-b125-4814-a67d-adf8dc91bd7e" providerId="ADAL" clId="{0F7B4A5B-9FA0-4C8F-B3B0-7A370DD5930E}" dt="2022-08-26T12:50:49.157" v="1360" actId="478"/>
          <ac:graphicFrameMkLst>
            <pc:docMk/>
            <pc:sldMk cId="4209555991" sldId="326"/>
            <ac:graphicFrameMk id="4" creationId="{029CB36B-22AD-0817-33D4-CADE79070E4C}"/>
          </ac:graphicFrameMkLst>
        </pc:graphicFrameChg>
        <pc:graphicFrameChg chg="add del mod">
          <ac:chgData name="Francesco Fransesini" userId="f4b06c69-b125-4814-a67d-adf8dc91bd7e" providerId="ADAL" clId="{0F7B4A5B-9FA0-4C8F-B3B0-7A370DD5930E}" dt="2022-08-26T13:13:33.018" v="1634"/>
          <ac:graphicFrameMkLst>
            <pc:docMk/>
            <pc:sldMk cId="4209555991" sldId="326"/>
            <ac:graphicFrameMk id="5" creationId="{564CCC56-FCF2-3253-DD52-B7DB67BEC064}"/>
          </ac:graphicFrameMkLst>
        </pc:graphicFrameChg>
        <pc:graphicFrameChg chg="add del mod">
          <ac:chgData name="Francesco Fransesini" userId="f4b06c69-b125-4814-a67d-adf8dc91bd7e" providerId="ADAL" clId="{0F7B4A5B-9FA0-4C8F-B3B0-7A370DD5930E}" dt="2022-08-26T13:02:04.616" v="1487" actId="478"/>
          <ac:graphicFrameMkLst>
            <pc:docMk/>
            <pc:sldMk cId="4209555991" sldId="326"/>
            <ac:graphicFrameMk id="6" creationId="{029CB36B-22AD-0817-33D4-CADE79070E4C}"/>
          </ac:graphicFrameMkLst>
        </pc:graphicFrameChg>
        <pc:graphicFrameChg chg="add mod">
          <ac:chgData name="Francesco Fransesini" userId="f4b06c69-b125-4814-a67d-adf8dc91bd7e" providerId="ADAL" clId="{0F7B4A5B-9FA0-4C8F-B3B0-7A370DD5930E}" dt="2022-08-26T13:14:47.921" v="1639"/>
          <ac:graphicFrameMkLst>
            <pc:docMk/>
            <pc:sldMk cId="4209555991" sldId="326"/>
            <ac:graphicFrameMk id="7" creationId="{029CB36B-22AD-0817-33D4-CADE79070E4C}"/>
          </ac:graphicFrameMkLst>
        </pc:graphicFrameChg>
        <pc:graphicFrameChg chg="add mod ord modGraphic">
          <ac:chgData name="Francesco Fransesini" userId="f4b06c69-b125-4814-a67d-adf8dc91bd7e" providerId="ADAL" clId="{0F7B4A5B-9FA0-4C8F-B3B0-7A370DD5930E}" dt="2022-08-26T13:13:17.992" v="1630" actId="167"/>
          <ac:graphicFrameMkLst>
            <pc:docMk/>
            <pc:sldMk cId="4209555991" sldId="326"/>
            <ac:graphicFrameMk id="9" creationId="{EAA24AC5-BB4B-615C-C7B5-6708D8892202}"/>
          </ac:graphicFrameMkLst>
        </pc:graphicFrameChg>
        <pc:graphicFrameChg chg="del">
          <ac:chgData name="Francesco Fransesini" userId="f4b06c69-b125-4814-a67d-adf8dc91bd7e" providerId="ADAL" clId="{0F7B4A5B-9FA0-4C8F-B3B0-7A370DD5930E}" dt="2022-08-26T12:29:27.686" v="1029" actId="478"/>
          <ac:graphicFrameMkLst>
            <pc:docMk/>
            <pc:sldMk cId="4209555991" sldId="326"/>
            <ac:graphicFrameMk id="11" creationId="{59636BA8-0BA6-3A9D-CEB1-2D236218C89F}"/>
          </ac:graphicFrameMkLst>
        </pc:graphicFrameChg>
        <pc:graphicFrameChg chg="add del mod">
          <ac:chgData name="Francesco Fransesini" userId="f4b06c69-b125-4814-a67d-adf8dc91bd7e" providerId="ADAL" clId="{0F7B4A5B-9FA0-4C8F-B3B0-7A370DD5930E}" dt="2022-08-26T13:11:53.377" v="1614"/>
          <ac:graphicFrameMkLst>
            <pc:docMk/>
            <pc:sldMk cId="4209555991" sldId="326"/>
            <ac:graphicFrameMk id="12" creationId="{441B68AE-D2CC-03ED-54BF-2ACF324A7BBB}"/>
          </ac:graphicFrameMkLst>
        </pc:graphicFrameChg>
        <pc:picChg chg="del">
          <ac:chgData name="Francesco Fransesini" userId="f4b06c69-b125-4814-a67d-adf8dc91bd7e" providerId="ADAL" clId="{0F7B4A5B-9FA0-4C8F-B3B0-7A370DD5930E}" dt="2022-08-26T12:29:25.592" v="1028" actId="478"/>
          <ac:picMkLst>
            <pc:docMk/>
            <pc:sldMk cId="4209555991" sldId="326"/>
            <ac:picMk id="15" creationId="{55F737D5-1FF9-15D9-6B92-16FDCBE48A24}"/>
          </ac:picMkLst>
        </pc:picChg>
        <pc:cxnChg chg="del">
          <ac:chgData name="Francesco Fransesini" userId="f4b06c69-b125-4814-a67d-adf8dc91bd7e" providerId="ADAL" clId="{0F7B4A5B-9FA0-4C8F-B3B0-7A370DD5930E}" dt="2022-08-26T12:29:24.145" v="1026" actId="478"/>
          <ac:cxnSpMkLst>
            <pc:docMk/>
            <pc:sldMk cId="4209555991" sldId="326"/>
            <ac:cxnSpMk id="20" creationId="{38B039C1-C5EE-BE99-458A-21608F8CC3B9}"/>
          </ac:cxnSpMkLst>
        </pc:cxnChg>
        <pc:cxnChg chg="del">
          <ac:chgData name="Francesco Fransesini" userId="f4b06c69-b125-4814-a67d-adf8dc91bd7e" providerId="ADAL" clId="{0F7B4A5B-9FA0-4C8F-B3B0-7A370DD5930E}" dt="2022-08-26T12:29:25.104" v="1027" actId="478"/>
          <ac:cxnSpMkLst>
            <pc:docMk/>
            <pc:sldMk cId="4209555991" sldId="326"/>
            <ac:cxnSpMk id="21" creationId="{23AF9F78-5E04-62D9-4CF4-A04219F0441E}"/>
          </ac:cxnSpMkLst>
        </pc:cxnChg>
      </pc:sldChg>
      <pc:sldChg chg="del">
        <pc:chgData name="Francesco Fransesini" userId="f4b06c69-b125-4814-a67d-adf8dc91bd7e" providerId="ADAL" clId="{0F7B4A5B-9FA0-4C8F-B3B0-7A370DD5930E}" dt="2022-08-26T09:31:10.843" v="10" actId="47"/>
        <pc:sldMkLst>
          <pc:docMk/>
          <pc:sldMk cId="601455540" sldId="327"/>
        </pc:sldMkLst>
      </pc:sldChg>
      <pc:sldChg chg="addSp delSp add del mod">
        <pc:chgData name="Francesco Fransesini" userId="f4b06c69-b125-4814-a67d-adf8dc91bd7e" providerId="ADAL" clId="{0F7B4A5B-9FA0-4C8F-B3B0-7A370DD5930E}" dt="2022-08-26T13:30:41.926" v="1649" actId="47"/>
        <pc:sldMkLst>
          <pc:docMk/>
          <pc:sldMk cId="621171893" sldId="327"/>
        </pc:sldMkLst>
        <pc:picChg chg="del">
          <ac:chgData name="Francesco Fransesini" userId="f4b06c69-b125-4814-a67d-adf8dc91bd7e" providerId="ADAL" clId="{0F7B4A5B-9FA0-4C8F-B3B0-7A370DD5930E}" dt="2022-08-26T13:30:11.154" v="1641" actId="478"/>
          <ac:picMkLst>
            <pc:docMk/>
            <pc:sldMk cId="621171893" sldId="327"/>
            <ac:picMk id="4" creationId="{DA98CCBE-5803-AFAE-D133-87EDC910E878}"/>
          </ac:picMkLst>
        </pc:picChg>
        <pc:picChg chg="add del">
          <ac:chgData name="Francesco Fransesini" userId="f4b06c69-b125-4814-a67d-adf8dc91bd7e" providerId="ADAL" clId="{0F7B4A5B-9FA0-4C8F-B3B0-7A370DD5930E}" dt="2022-08-26T13:30:21.381" v="1643" actId="478"/>
          <ac:picMkLst>
            <pc:docMk/>
            <pc:sldMk cId="621171893" sldId="327"/>
            <ac:picMk id="8" creationId="{C6F66009-2795-C4E4-3E46-14CE34DEC38C}"/>
          </ac:picMkLst>
        </pc:picChg>
      </pc:sldChg>
      <pc:sldChg chg="addSp delSp modSp add mod">
        <pc:chgData name="Francesco Fransesini" userId="f4b06c69-b125-4814-a67d-adf8dc91bd7e" providerId="ADAL" clId="{0F7B4A5B-9FA0-4C8F-B3B0-7A370DD5930E}" dt="2022-08-26T14:48:10.961" v="1662" actId="1076"/>
        <pc:sldMkLst>
          <pc:docMk/>
          <pc:sldMk cId="637572437" sldId="327"/>
        </pc:sldMkLst>
        <pc:spChg chg="del">
          <ac:chgData name="Francesco Fransesini" userId="f4b06c69-b125-4814-a67d-adf8dc91bd7e" providerId="ADAL" clId="{0F7B4A5B-9FA0-4C8F-B3B0-7A370DD5930E}" dt="2022-08-26T13:30:55.769" v="1655" actId="478"/>
          <ac:spMkLst>
            <pc:docMk/>
            <pc:sldMk cId="637572437" sldId="327"/>
            <ac:spMk id="8" creationId="{60E8E594-9DB9-8C0D-B7B5-374AD10B2915}"/>
          </ac:spMkLst>
        </pc:spChg>
        <pc:spChg chg="mod">
          <ac:chgData name="Francesco Fransesini" userId="f4b06c69-b125-4814-a67d-adf8dc91bd7e" providerId="ADAL" clId="{0F7B4A5B-9FA0-4C8F-B3B0-7A370DD5930E}" dt="2022-08-26T13:30:52.999" v="1654"/>
          <ac:spMkLst>
            <pc:docMk/>
            <pc:sldMk cId="637572437" sldId="327"/>
            <ac:spMk id="49" creationId="{9C0437E8-F3C7-49BE-85BF-948370FA1007}"/>
          </ac:spMkLst>
        </pc:spChg>
        <pc:graphicFrameChg chg="del mod">
          <ac:chgData name="Francesco Fransesini" userId="f4b06c69-b125-4814-a67d-adf8dc91bd7e" providerId="ADAL" clId="{0F7B4A5B-9FA0-4C8F-B3B0-7A370DD5930E}" dt="2022-08-26T13:30:57.273" v="1657" actId="478"/>
          <ac:graphicFrameMkLst>
            <pc:docMk/>
            <pc:sldMk cId="637572437" sldId="327"/>
            <ac:graphicFrameMk id="5" creationId="{564CCC56-FCF2-3253-DD52-B7DB67BEC064}"/>
          </ac:graphicFrameMkLst>
        </pc:graphicFrameChg>
        <pc:graphicFrameChg chg="del">
          <ac:chgData name="Francesco Fransesini" userId="f4b06c69-b125-4814-a67d-adf8dc91bd7e" providerId="ADAL" clId="{0F7B4A5B-9FA0-4C8F-B3B0-7A370DD5930E}" dt="2022-08-26T13:30:59.408" v="1659" actId="478"/>
          <ac:graphicFrameMkLst>
            <pc:docMk/>
            <pc:sldMk cId="637572437" sldId="327"/>
            <ac:graphicFrameMk id="7" creationId="{029CB36B-22AD-0817-33D4-CADE79070E4C}"/>
          </ac:graphicFrameMkLst>
        </pc:graphicFrameChg>
        <pc:graphicFrameChg chg="del">
          <ac:chgData name="Francesco Fransesini" userId="f4b06c69-b125-4814-a67d-adf8dc91bd7e" providerId="ADAL" clId="{0F7B4A5B-9FA0-4C8F-B3B0-7A370DD5930E}" dt="2022-08-26T13:30:58.423" v="1658" actId="478"/>
          <ac:graphicFrameMkLst>
            <pc:docMk/>
            <pc:sldMk cId="637572437" sldId="327"/>
            <ac:graphicFrameMk id="9" creationId="{EAA24AC5-BB4B-615C-C7B5-6708D8892202}"/>
          </ac:graphicFrameMkLst>
        </pc:graphicFrameChg>
        <pc:picChg chg="add mod">
          <ac:chgData name="Francesco Fransesini" userId="f4b06c69-b125-4814-a67d-adf8dc91bd7e" providerId="ADAL" clId="{0F7B4A5B-9FA0-4C8F-B3B0-7A370DD5930E}" dt="2022-08-26T14:48:10.961" v="1662" actId="1076"/>
          <ac:picMkLst>
            <pc:docMk/>
            <pc:sldMk cId="637572437" sldId="327"/>
            <ac:picMk id="4" creationId="{5A794D17-B271-9166-67A5-7321041C3FC4}"/>
          </ac:picMkLst>
        </pc:picChg>
      </pc:sldChg>
      <pc:sldChg chg="del">
        <pc:chgData name="Francesco Fransesini" userId="f4b06c69-b125-4814-a67d-adf8dc91bd7e" providerId="ADAL" clId="{0F7B4A5B-9FA0-4C8F-B3B0-7A370DD5930E}" dt="2022-08-26T09:31:37.502" v="13" actId="47"/>
        <pc:sldMkLst>
          <pc:docMk/>
          <pc:sldMk cId="340539807" sldId="328"/>
        </pc:sldMkLst>
      </pc:sldChg>
      <pc:sldChg chg="del">
        <pc:chgData name="Francesco Fransesini" userId="f4b06c69-b125-4814-a67d-adf8dc91bd7e" providerId="ADAL" clId="{0F7B4A5B-9FA0-4C8F-B3B0-7A370DD5930E}" dt="2022-08-26T09:31:29.161" v="11" actId="47"/>
        <pc:sldMkLst>
          <pc:docMk/>
          <pc:sldMk cId="3702044487" sldId="329"/>
        </pc:sldMkLst>
      </pc:sldChg>
      <pc:sldMasterChg chg="delSldLayout">
        <pc:chgData name="Francesco Fransesini" userId="f4b06c69-b125-4814-a67d-adf8dc91bd7e" providerId="ADAL" clId="{0F7B4A5B-9FA0-4C8F-B3B0-7A370DD5930E}" dt="2022-08-26T09:32:23.533" v="81" actId="47"/>
        <pc:sldMasterMkLst>
          <pc:docMk/>
          <pc:sldMasterMk cId="3684260606" sldId="2147483650"/>
        </pc:sldMasterMkLst>
        <pc:sldLayoutChg chg="del">
          <pc:chgData name="Francesco Fransesini" userId="f4b06c69-b125-4814-a67d-adf8dc91bd7e" providerId="ADAL" clId="{0F7B4A5B-9FA0-4C8F-B3B0-7A370DD5930E}" dt="2022-08-26T09:32:23.533" v="81" actId="47"/>
          <pc:sldLayoutMkLst>
            <pc:docMk/>
            <pc:sldMasterMk cId="3684260606" sldId="2147483650"/>
            <pc:sldLayoutMk cId="2892020236" sldId="2147483666"/>
          </pc:sldLayoutMkLst>
        </pc:sldLayoutChg>
      </pc:sldMasterChg>
    </pc:docChg>
  </pc:docChgLst>
  <pc:docChgLst>
    <pc:chgData name="Francesco Fransesini" userId="f4b06c69-b125-4814-a67d-adf8dc91bd7e" providerId="ADAL" clId="{B8644438-C21F-4C71-9F56-AD71E80890B3}"/>
    <pc:docChg chg="undo custSel addSld delSld modSld modMainMaster">
      <pc:chgData name="Francesco Fransesini" userId="f4b06c69-b125-4814-a67d-adf8dc91bd7e" providerId="ADAL" clId="{B8644438-C21F-4C71-9F56-AD71E80890B3}" dt="2023-02-08T16:34:14.594" v="645" actId="1076"/>
      <pc:docMkLst>
        <pc:docMk/>
      </pc:docMkLst>
      <pc:sldChg chg="addSp delSp modSp mod">
        <pc:chgData name="Francesco Fransesini" userId="f4b06c69-b125-4814-a67d-adf8dc91bd7e" providerId="ADAL" clId="{B8644438-C21F-4C71-9F56-AD71E80890B3}" dt="2023-02-08T16:34:14.594" v="645" actId="1076"/>
        <pc:sldMkLst>
          <pc:docMk/>
          <pc:sldMk cId="1361820754" sldId="344"/>
        </pc:sldMkLst>
        <pc:spChg chg="mod">
          <ac:chgData name="Francesco Fransesini" userId="f4b06c69-b125-4814-a67d-adf8dc91bd7e" providerId="ADAL" clId="{B8644438-C21F-4C71-9F56-AD71E80890B3}" dt="2023-02-08T16:25:02.697" v="594" actId="1076"/>
          <ac:spMkLst>
            <pc:docMk/>
            <pc:sldMk cId="1361820754" sldId="344"/>
            <ac:spMk id="2" creationId="{757E9BD6-7CF7-C32E-4F96-AD9B50AC4AC2}"/>
          </ac:spMkLst>
        </pc:spChg>
        <pc:spChg chg="mod">
          <ac:chgData name="Francesco Fransesini" userId="f4b06c69-b125-4814-a67d-adf8dc91bd7e" providerId="ADAL" clId="{B8644438-C21F-4C71-9F56-AD71E80890B3}" dt="2023-02-08T14:24:20.891" v="492" actId="1076"/>
          <ac:spMkLst>
            <pc:docMk/>
            <pc:sldMk cId="1361820754" sldId="344"/>
            <ac:spMk id="3" creationId="{985698D7-16B9-30D1-D3A5-8C72417DCF16}"/>
          </ac:spMkLst>
        </pc:spChg>
        <pc:spChg chg="add mod">
          <ac:chgData name="Francesco Fransesini" userId="f4b06c69-b125-4814-a67d-adf8dc91bd7e" providerId="ADAL" clId="{B8644438-C21F-4C71-9F56-AD71E80890B3}" dt="2023-02-08T16:33:55.965" v="640" actId="1076"/>
          <ac:spMkLst>
            <pc:docMk/>
            <pc:sldMk cId="1361820754" sldId="344"/>
            <ac:spMk id="5" creationId="{976E722B-24F1-E6EE-8CA2-7654707D2005}"/>
          </ac:spMkLst>
        </pc:spChg>
        <pc:spChg chg="add mod">
          <ac:chgData name="Francesco Fransesini" userId="f4b06c69-b125-4814-a67d-adf8dc91bd7e" providerId="ADAL" clId="{B8644438-C21F-4C71-9F56-AD71E80890B3}" dt="2023-02-08T16:34:14.594" v="645" actId="1076"/>
          <ac:spMkLst>
            <pc:docMk/>
            <pc:sldMk cId="1361820754" sldId="344"/>
            <ac:spMk id="6" creationId="{D6920E14-BD80-09B6-C885-E7B317657799}"/>
          </ac:spMkLst>
        </pc:spChg>
        <pc:picChg chg="del">
          <ac:chgData name="Francesco Fransesini" userId="f4b06c69-b125-4814-a67d-adf8dc91bd7e" providerId="ADAL" clId="{B8644438-C21F-4C71-9F56-AD71E80890B3}" dt="2023-02-08T14:10:15.277" v="349" actId="478"/>
          <ac:picMkLst>
            <pc:docMk/>
            <pc:sldMk cId="1361820754" sldId="344"/>
            <ac:picMk id="9" creationId="{9B683E8D-38D4-949A-262E-4C26F0AF6131}"/>
          </ac:picMkLst>
        </pc:picChg>
      </pc:sldChg>
      <pc:sldChg chg="modSp mod">
        <pc:chgData name="Francesco Fransesini" userId="f4b06c69-b125-4814-a67d-adf8dc91bd7e" providerId="ADAL" clId="{B8644438-C21F-4C71-9F56-AD71E80890B3}" dt="2023-02-08T14:22:33.396" v="422" actId="1076"/>
        <pc:sldMkLst>
          <pc:docMk/>
          <pc:sldMk cId="3115896112" sldId="345"/>
        </pc:sldMkLst>
        <pc:spChg chg="mod">
          <ac:chgData name="Francesco Fransesini" userId="f4b06c69-b125-4814-a67d-adf8dc91bd7e" providerId="ADAL" clId="{B8644438-C21F-4C71-9F56-AD71E80890B3}" dt="2023-02-08T14:22:33.396" v="422" actId="1076"/>
          <ac:spMkLst>
            <pc:docMk/>
            <pc:sldMk cId="3115896112" sldId="345"/>
            <ac:spMk id="7" creationId="{B16F8D47-6B99-543E-5AB7-640E24F00F36}"/>
          </ac:spMkLst>
        </pc:spChg>
        <pc:spChg chg="mod">
          <ac:chgData name="Francesco Fransesini" userId="f4b06c69-b125-4814-a67d-adf8dc91bd7e" providerId="ADAL" clId="{B8644438-C21F-4C71-9F56-AD71E80890B3}" dt="2023-02-08T14:22:28.876" v="421" actId="1076"/>
          <ac:spMkLst>
            <pc:docMk/>
            <pc:sldMk cId="3115896112" sldId="345"/>
            <ac:spMk id="8" creationId="{573BB3FC-F9B9-EF08-69A3-D7D4D91EAC65}"/>
          </ac:spMkLst>
        </pc:spChg>
      </pc:sldChg>
      <pc:sldChg chg="addSp modSp mod">
        <pc:chgData name="Francesco Fransesini" userId="f4b06c69-b125-4814-a67d-adf8dc91bd7e" providerId="ADAL" clId="{B8644438-C21F-4C71-9F56-AD71E80890B3}" dt="2023-02-08T16:33:00.752" v="639" actId="207"/>
        <pc:sldMkLst>
          <pc:docMk/>
          <pc:sldMk cId="1757054553" sldId="386"/>
        </pc:sldMkLst>
        <pc:spChg chg="add mod">
          <ac:chgData name="Francesco Fransesini" userId="f4b06c69-b125-4814-a67d-adf8dc91bd7e" providerId="ADAL" clId="{B8644438-C21F-4C71-9F56-AD71E80890B3}" dt="2023-02-08T16:33:00.752" v="639" actId="207"/>
          <ac:spMkLst>
            <pc:docMk/>
            <pc:sldMk cId="1757054553" sldId="386"/>
            <ac:spMk id="3" creationId="{0D36FE9B-0408-364F-B501-73B1088B0A36}"/>
          </ac:spMkLst>
        </pc:spChg>
        <pc:spChg chg="mod">
          <ac:chgData name="Francesco Fransesini" userId="f4b06c69-b125-4814-a67d-adf8dc91bd7e" providerId="ADAL" clId="{B8644438-C21F-4C71-9F56-AD71E80890B3}" dt="2023-02-08T16:31:42.670" v="597" actId="1076"/>
          <ac:spMkLst>
            <pc:docMk/>
            <pc:sldMk cId="1757054553" sldId="386"/>
            <ac:spMk id="40" creationId="{ECD2343D-B540-F0D3-A29E-1FB66D8F2CD2}"/>
          </ac:spMkLst>
        </pc:spChg>
        <pc:graphicFrameChg chg="mod">
          <ac:chgData name="Francesco Fransesini" userId="f4b06c69-b125-4814-a67d-adf8dc91bd7e" providerId="ADAL" clId="{B8644438-C21F-4C71-9F56-AD71E80890B3}" dt="2023-02-08T16:31:24.369" v="595"/>
          <ac:graphicFrameMkLst>
            <pc:docMk/>
            <pc:sldMk cId="1757054553" sldId="386"/>
            <ac:graphicFrameMk id="6" creationId="{7D3F7BA2-4D6E-CA81-DB62-0997A22ECF6D}"/>
          </ac:graphicFrameMkLst>
        </pc:graphicFrameChg>
      </pc:sldChg>
      <pc:sldChg chg="modSp add mod">
        <pc:chgData name="Francesco Fransesini" userId="f4b06c69-b125-4814-a67d-adf8dc91bd7e" providerId="ADAL" clId="{B8644438-C21F-4C71-9F56-AD71E80890B3}" dt="2023-02-08T14:23:15.361" v="425" actId="1076"/>
        <pc:sldMkLst>
          <pc:docMk/>
          <pc:sldMk cId="1639436591" sldId="387"/>
        </pc:sldMkLst>
        <pc:spChg chg="mod">
          <ac:chgData name="Francesco Fransesini" userId="f4b06c69-b125-4814-a67d-adf8dc91bd7e" providerId="ADAL" clId="{B8644438-C21F-4C71-9F56-AD71E80890B3}" dt="2023-02-08T14:00:19.961" v="40" actId="313"/>
          <ac:spMkLst>
            <pc:docMk/>
            <pc:sldMk cId="1639436591" sldId="387"/>
            <ac:spMk id="3" creationId="{E6722106-92AB-7263-1DB6-C3689F9138BA}"/>
          </ac:spMkLst>
        </pc:spChg>
        <pc:spChg chg="mod">
          <ac:chgData name="Francesco Fransesini" userId="f4b06c69-b125-4814-a67d-adf8dc91bd7e" providerId="ADAL" clId="{B8644438-C21F-4C71-9F56-AD71E80890B3}" dt="2023-02-08T13:59:57.816" v="8" actId="403"/>
          <ac:spMkLst>
            <pc:docMk/>
            <pc:sldMk cId="1639436591" sldId="387"/>
            <ac:spMk id="5" creationId="{526D54C5-2744-F4F0-E256-10F151495A33}"/>
          </ac:spMkLst>
        </pc:spChg>
        <pc:spChg chg="mod">
          <ac:chgData name="Francesco Fransesini" userId="f4b06c69-b125-4814-a67d-adf8dc91bd7e" providerId="ADAL" clId="{B8644438-C21F-4C71-9F56-AD71E80890B3}" dt="2023-02-08T14:23:15.361" v="425" actId="1076"/>
          <ac:spMkLst>
            <pc:docMk/>
            <pc:sldMk cId="1639436591" sldId="387"/>
            <ac:spMk id="6" creationId="{A2818D75-6CA5-03DC-41E6-7EAE82452F6C}"/>
          </ac:spMkLst>
        </pc:spChg>
      </pc:sldChg>
      <pc:sldChg chg="addSp delSp new del mod">
        <pc:chgData name="Francesco Fransesini" userId="f4b06c69-b125-4814-a67d-adf8dc91bd7e" providerId="ADAL" clId="{B8644438-C21F-4C71-9F56-AD71E80890B3}" dt="2023-02-08T14:17:57.214" v="365" actId="680"/>
        <pc:sldMkLst>
          <pc:docMk/>
          <pc:sldMk cId="2303790266" sldId="388"/>
        </pc:sldMkLst>
        <pc:spChg chg="add del">
          <ac:chgData name="Francesco Fransesini" userId="f4b06c69-b125-4814-a67d-adf8dc91bd7e" providerId="ADAL" clId="{B8644438-C21F-4C71-9F56-AD71E80890B3}" dt="2023-02-08T14:17:56.079" v="363" actId="478"/>
          <ac:spMkLst>
            <pc:docMk/>
            <pc:sldMk cId="2303790266" sldId="388"/>
            <ac:spMk id="3" creationId="{F0529306-089B-5436-2CF0-6C65C9A57B92}"/>
          </ac:spMkLst>
        </pc:spChg>
        <pc:spChg chg="add del">
          <ac:chgData name="Francesco Fransesini" userId="f4b06c69-b125-4814-a67d-adf8dc91bd7e" providerId="ADAL" clId="{B8644438-C21F-4C71-9F56-AD71E80890B3}" dt="2023-02-08T14:17:55.231" v="362" actId="478"/>
          <ac:spMkLst>
            <pc:docMk/>
            <pc:sldMk cId="2303790266" sldId="388"/>
            <ac:spMk id="4" creationId="{376D7A8D-B1B7-E1DA-D227-80CBE90CBAE8}"/>
          </ac:spMkLst>
        </pc:spChg>
        <pc:spChg chg="add del">
          <ac:chgData name="Francesco Fransesini" userId="f4b06c69-b125-4814-a67d-adf8dc91bd7e" providerId="ADAL" clId="{B8644438-C21F-4C71-9F56-AD71E80890B3}" dt="2023-02-08T14:17:56.740" v="364" actId="478"/>
          <ac:spMkLst>
            <pc:docMk/>
            <pc:sldMk cId="2303790266" sldId="388"/>
            <ac:spMk id="5" creationId="{C4677DFD-30C4-DB16-FAAE-2FE522DBC13B}"/>
          </ac:spMkLst>
        </pc:spChg>
      </pc:sldChg>
      <pc:sldChg chg="addSp modSp add mod">
        <pc:chgData name="Francesco Fransesini" userId="f4b06c69-b125-4814-a67d-adf8dc91bd7e" providerId="ADAL" clId="{B8644438-C21F-4C71-9F56-AD71E80890B3}" dt="2023-02-08T14:20:51.425" v="417" actId="1076"/>
        <pc:sldMkLst>
          <pc:docMk/>
          <pc:sldMk cId="3124959573" sldId="388"/>
        </pc:sldMkLst>
        <pc:spChg chg="mod">
          <ac:chgData name="Francesco Fransesini" userId="f4b06c69-b125-4814-a67d-adf8dc91bd7e" providerId="ADAL" clId="{B8644438-C21F-4C71-9F56-AD71E80890B3}" dt="2023-02-08T14:18:07.862" v="368" actId="1076"/>
          <ac:spMkLst>
            <pc:docMk/>
            <pc:sldMk cId="3124959573" sldId="388"/>
            <ac:spMk id="3" creationId="{E6722106-92AB-7263-1DB6-C3689F9138BA}"/>
          </ac:spMkLst>
        </pc:spChg>
        <pc:spChg chg="mod">
          <ac:chgData name="Francesco Fransesini" userId="f4b06c69-b125-4814-a67d-adf8dc91bd7e" providerId="ADAL" clId="{B8644438-C21F-4C71-9F56-AD71E80890B3}" dt="2023-02-08T14:20:51.425" v="417" actId="1076"/>
          <ac:spMkLst>
            <pc:docMk/>
            <pc:sldMk cId="3124959573" sldId="388"/>
            <ac:spMk id="4" creationId="{7BFF9438-D3E1-0611-C6F9-052706509182}"/>
          </ac:spMkLst>
        </pc:spChg>
        <pc:spChg chg="add mod">
          <ac:chgData name="Francesco Fransesini" userId="f4b06c69-b125-4814-a67d-adf8dc91bd7e" providerId="ADAL" clId="{B8644438-C21F-4C71-9F56-AD71E80890B3}" dt="2023-02-08T14:20:30.400" v="412" actId="1076"/>
          <ac:spMkLst>
            <pc:docMk/>
            <pc:sldMk cId="3124959573" sldId="388"/>
            <ac:spMk id="8" creationId="{EE2CD739-E1A4-890C-7078-CFDB1BF11324}"/>
          </ac:spMkLst>
        </pc:spChg>
        <pc:spChg chg="add mod">
          <ac:chgData name="Francesco Fransesini" userId="f4b06c69-b125-4814-a67d-adf8dc91bd7e" providerId="ADAL" clId="{B8644438-C21F-4C71-9F56-AD71E80890B3}" dt="2023-02-08T14:19:31.218" v="397" actId="1076"/>
          <ac:spMkLst>
            <pc:docMk/>
            <pc:sldMk cId="3124959573" sldId="388"/>
            <ac:spMk id="9" creationId="{A3B8F6C0-6E21-9B50-4AC1-B5104F175B62}"/>
          </ac:spMkLst>
        </pc:spChg>
        <pc:spChg chg="add mod">
          <ac:chgData name="Francesco Fransesini" userId="f4b06c69-b125-4814-a67d-adf8dc91bd7e" providerId="ADAL" clId="{B8644438-C21F-4C71-9F56-AD71E80890B3}" dt="2023-02-08T14:19:28.384" v="396" actId="1076"/>
          <ac:spMkLst>
            <pc:docMk/>
            <pc:sldMk cId="3124959573" sldId="388"/>
            <ac:spMk id="10" creationId="{D396BEF3-4A82-8B56-3001-BE606B91C94B}"/>
          </ac:spMkLst>
        </pc:spChg>
        <pc:spChg chg="add mod">
          <ac:chgData name="Francesco Fransesini" userId="f4b06c69-b125-4814-a67d-adf8dc91bd7e" providerId="ADAL" clId="{B8644438-C21F-4C71-9F56-AD71E80890B3}" dt="2023-02-08T14:20:33.470" v="413" actId="1076"/>
          <ac:spMkLst>
            <pc:docMk/>
            <pc:sldMk cId="3124959573" sldId="388"/>
            <ac:spMk id="11" creationId="{E7208813-F970-ED7A-71AC-E49F99576D50}"/>
          </ac:spMkLst>
        </pc:spChg>
        <pc:spChg chg="add mod">
          <ac:chgData name="Francesco Fransesini" userId="f4b06c69-b125-4814-a67d-adf8dc91bd7e" providerId="ADAL" clId="{B8644438-C21F-4C71-9F56-AD71E80890B3}" dt="2023-02-08T14:19:58.767" v="405" actId="1076"/>
          <ac:spMkLst>
            <pc:docMk/>
            <pc:sldMk cId="3124959573" sldId="388"/>
            <ac:spMk id="12" creationId="{96003CBC-E3BF-E5FA-CAB1-C3F024FAB44D}"/>
          </ac:spMkLst>
        </pc:spChg>
        <pc:spChg chg="mod">
          <ac:chgData name="Francesco Fransesini" userId="f4b06c69-b125-4814-a67d-adf8dc91bd7e" providerId="ADAL" clId="{B8644438-C21F-4C71-9F56-AD71E80890B3}" dt="2023-02-08T14:20:41.870" v="414" actId="404"/>
          <ac:spMkLst>
            <pc:docMk/>
            <pc:sldMk cId="3124959573" sldId="388"/>
            <ac:spMk id="24" creationId="{A3F27B88-C1A5-BF34-2B38-633025291D32}"/>
          </ac:spMkLst>
        </pc:spChg>
        <pc:spChg chg="mod">
          <ac:chgData name="Francesco Fransesini" userId="f4b06c69-b125-4814-a67d-adf8dc91bd7e" providerId="ADAL" clId="{B8644438-C21F-4C71-9F56-AD71E80890B3}" dt="2023-02-08T14:20:44.609" v="415" actId="404"/>
          <ac:spMkLst>
            <pc:docMk/>
            <pc:sldMk cId="3124959573" sldId="388"/>
            <ac:spMk id="26" creationId="{E8477FB3-BE56-CF73-6619-CE2593734B47}"/>
          </ac:spMkLst>
        </pc:spChg>
        <pc:spChg chg="mod">
          <ac:chgData name="Francesco Fransesini" userId="f4b06c69-b125-4814-a67d-adf8dc91bd7e" providerId="ADAL" clId="{B8644438-C21F-4C71-9F56-AD71E80890B3}" dt="2023-02-08T14:18:35.739" v="377" actId="1076"/>
          <ac:spMkLst>
            <pc:docMk/>
            <pc:sldMk cId="3124959573" sldId="388"/>
            <ac:spMk id="27" creationId="{A45F095E-C55D-C3AA-6220-AB07B2963B34}"/>
          </ac:spMkLst>
        </pc:spChg>
        <pc:picChg chg="add mod">
          <ac:chgData name="Francesco Fransesini" userId="f4b06c69-b125-4814-a67d-adf8dc91bd7e" providerId="ADAL" clId="{B8644438-C21F-4C71-9F56-AD71E80890B3}" dt="2023-02-08T14:19:54.785" v="404" actId="1076"/>
          <ac:picMkLst>
            <pc:docMk/>
            <pc:sldMk cId="3124959573" sldId="388"/>
            <ac:picMk id="5" creationId="{B8CA0137-2738-9093-6D92-F2D755738D98}"/>
          </ac:picMkLst>
        </pc:picChg>
        <pc:picChg chg="add mod">
          <ac:chgData name="Francesco Fransesini" userId="f4b06c69-b125-4814-a67d-adf8dc91bd7e" providerId="ADAL" clId="{B8644438-C21F-4C71-9F56-AD71E80890B3}" dt="2023-02-08T14:19:50.495" v="403" actId="1076"/>
          <ac:picMkLst>
            <pc:docMk/>
            <pc:sldMk cId="3124959573" sldId="388"/>
            <ac:picMk id="6" creationId="{22051C7B-BE0A-004D-B91D-A656DD334725}"/>
          </ac:picMkLst>
        </pc:picChg>
        <pc:picChg chg="add mod ord">
          <ac:chgData name="Francesco Fransesini" userId="f4b06c69-b125-4814-a67d-adf8dc91bd7e" providerId="ADAL" clId="{B8644438-C21F-4C71-9F56-AD71E80890B3}" dt="2023-02-08T14:20:25.886" v="410" actId="1076"/>
          <ac:picMkLst>
            <pc:docMk/>
            <pc:sldMk cId="3124959573" sldId="388"/>
            <ac:picMk id="7" creationId="{8252E8E0-0970-39C1-7E01-07EAE6B32FEA}"/>
          </ac:picMkLst>
        </pc:picChg>
        <pc:picChg chg="mod ord modCrop">
          <ac:chgData name="Francesco Fransesini" userId="f4b06c69-b125-4814-a67d-adf8dc91bd7e" providerId="ADAL" clId="{B8644438-C21F-4C71-9F56-AD71E80890B3}" dt="2023-02-08T14:18:30.806" v="375" actId="1076"/>
          <ac:picMkLst>
            <pc:docMk/>
            <pc:sldMk cId="3124959573" sldId="388"/>
            <ac:picMk id="16" creationId="{4F7D2D12-7FB1-5BDB-F74F-8A93C655E74D}"/>
          </ac:picMkLst>
        </pc:picChg>
        <pc:picChg chg="mod">
          <ac:chgData name="Francesco Fransesini" userId="f4b06c69-b125-4814-a67d-adf8dc91bd7e" providerId="ADAL" clId="{B8644438-C21F-4C71-9F56-AD71E80890B3}" dt="2023-02-08T14:20:48.711" v="416" actId="1076"/>
          <ac:picMkLst>
            <pc:docMk/>
            <pc:sldMk cId="3124959573" sldId="388"/>
            <ac:picMk id="18" creationId="{AF7009D5-3747-3DFA-2A7B-D5AB8162AF61}"/>
          </ac:picMkLst>
        </pc:picChg>
        <pc:picChg chg="mod">
          <ac:chgData name="Francesco Fransesini" userId="f4b06c69-b125-4814-a67d-adf8dc91bd7e" providerId="ADAL" clId="{B8644438-C21F-4C71-9F56-AD71E80890B3}" dt="2023-02-08T14:18:33.203" v="376" actId="1076"/>
          <ac:picMkLst>
            <pc:docMk/>
            <pc:sldMk cId="3124959573" sldId="388"/>
            <ac:picMk id="21" creationId="{AE1CE1D9-F709-8D83-EA9C-9128EFE3A0B1}"/>
          </ac:picMkLst>
        </pc:picChg>
      </pc:sldChg>
      <pc:sldChg chg="add del">
        <pc:chgData name="Francesco Fransesini" userId="f4b06c69-b125-4814-a67d-adf8dc91bd7e" providerId="ADAL" clId="{B8644438-C21F-4C71-9F56-AD71E80890B3}" dt="2023-02-08T14:17:54.398" v="361"/>
        <pc:sldMkLst>
          <pc:docMk/>
          <pc:sldMk cId="983394133" sldId="389"/>
        </pc:sldMkLst>
      </pc:sldChg>
      <pc:sldChg chg="add del">
        <pc:chgData name="Francesco Fransesini" userId="f4b06c69-b125-4814-a67d-adf8dc91bd7e" providerId="ADAL" clId="{B8644438-C21F-4C71-9F56-AD71E80890B3}" dt="2023-02-08T14:21:36.802" v="418" actId="47"/>
        <pc:sldMkLst>
          <pc:docMk/>
          <pc:sldMk cId="2237317491" sldId="389"/>
        </pc:sldMkLst>
      </pc:sldChg>
      <pc:sldChg chg="add del">
        <pc:chgData name="Francesco Fransesini" userId="f4b06c69-b125-4814-a67d-adf8dc91bd7e" providerId="ADAL" clId="{B8644438-C21F-4C71-9F56-AD71E80890B3}" dt="2023-02-08T14:17:54.398" v="361"/>
        <pc:sldMkLst>
          <pc:docMk/>
          <pc:sldMk cId="3910497222" sldId="390"/>
        </pc:sldMkLst>
      </pc:sldChg>
      <pc:sldMasterChg chg="addSp delSp modSp mod">
        <pc:chgData name="Francesco Fransesini" userId="f4b06c69-b125-4814-a67d-adf8dc91bd7e" providerId="ADAL" clId="{B8644438-C21F-4C71-9F56-AD71E80890B3}" dt="2023-02-08T14:15:30.622" v="355" actId="1076"/>
        <pc:sldMasterMkLst>
          <pc:docMk/>
          <pc:sldMasterMk cId="3684260606" sldId="2147483650"/>
        </pc:sldMasterMkLst>
        <pc:picChg chg="del">
          <ac:chgData name="Francesco Fransesini" userId="f4b06c69-b125-4814-a67d-adf8dc91bd7e" providerId="ADAL" clId="{B8644438-C21F-4C71-9F56-AD71E80890B3}" dt="2023-02-08T14:10:30.276" v="350" actId="478"/>
          <ac:picMkLst>
            <pc:docMk/>
            <pc:sldMasterMk cId="3684260606" sldId="2147483650"/>
            <ac:picMk id="11" creationId="{BAE42108-61A7-275B-6CF1-39CEE318A490}"/>
          </ac:picMkLst>
        </pc:picChg>
        <pc:picChg chg="add mod">
          <ac:chgData name="Francesco Fransesini" userId="f4b06c69-b125-4814-a67d-adf8dc91bd7e" providerId="ADAL" clId="{B8644438-C21F-4C71-9F56-AD71E80890B3}" dt="2023-02-08T14:15:30.622" v="355" actId="1076"/>
          <ac:picMkLst>
            <pc:docMk/>
            <pc:sldMasterMk cId="3684260606" sldId="2147483650"/>
            <ac:picMk id="1026" creationId="{D0837A96-28BE-C8E6-4E72-3F1DBCAD78DF}"/>
          </ac:picMkLst>
        </pc:picChg>
      </pc:sldMasterChg>
    </pc:docChg>
  </pc:docChgLst>
  <pc:docChgLst>
    <pc:chgData name="Stefano Lauciani" userId="cd68949f-4422-4a83-8146-f63e62069e37" providerId="ADAL" clId="{2FEF2EFC-8585-4EF0-BBD6-5782E7D0858E}"/>
    <pc:docChg chg="undo custSel addSld delSld modSld">
      <pc:chgData name="Stefano Lauciani" userId="cd68949f-4422-4a83-8146-f63e62069e37" providerId="ADAL" clId="{2FEF2EFC-8585-4EF0-BBD6-5782E7D0858E}" dt="2022-07-11T13:49:47.155" v="2201" actId="20577"/>
      <pc:docMkLst>
        <pc:docMk/>
      </pc:docMkLst>
      <pc:sldChg chg="addSp delSp modSp mod">
        <pc:chgData name="Stefano Lauciani" userId="cd68949f-4422-4a83-8146-f63e62069e37" providerId="ADAL" clId="{2FEF2EFC-8585-4EF0-BBD6-5782E7D0858E}" dt="2022-07-11T11:18:28.453" v="746" actId="478"/>
        <pc:sldMkLst>
          <pc:docMk/>
          <pc:sldMk cId="1645952745" sldId="324"/>
        </pc:sldMkLst>
        <pc:spChg chg="add mod">
          <ac:chgData name="Stefano Lauciani" userId="cd68949f-4422-4a83-8146-f63e62069e37" providerId="ADAL" clId="{2FEF2EFC-8585-4EF0-BBD6-5782E7D0858E}" dt="2022-07-11T11:17:58.653" v="744" actId="20577"/>
          <ac:spMkLst>
            <pc:docMk/>
            <pc:sldMk cId="1645952745" sldId="324"/>
            <ac:spMk id="11" creationId="{5F06D633-208A-0F49-4813-8A47F191827F}"/>
          </ac:spMkLst>
        </pc:spChg>
        <pc:spChg chg="mod">
          <ac:chgData name="Stefano Lauciani" userId="cd68949f-4422-4a83-8146-f63e62069e37" providerId="ADAL" clId="{2FEF2EFC-8585-4EF0-BBD6-5782E7D0858E}" dt="2022-07-11T09:20:57.405" v="21" actId="20577"/>
          <ac:spMkLst>
            <pc:docMk/>
            <pc:sldMk cId="1645952745" sldId="324"/>
            <ac:spMk id="49" creationId="{9C0437E8-F3C7-49BE-85BF-948370FA1007}"/>
          </ac:spMkLst>
        </pc:spChg>
        <pc:picChg chg="add mod modCrop">
          <ac:chgData name="Stefano Lauciani" userId="cd68949f-4422-4a83-8146-f63e62069e37" providerId="ADAL" clId="{2FEF2EFC-8585-4EF0-BBD6-5782E7D0858E}" dt="2022-07-11T09:52:03.720" v="406" actId="1076"/>
          <ac:picMkLst>
            <pc:docMk/>
            <pc:sldMk cId="1645952745" sldId="324"/>
            <ac:picMk id="4" creationId="{DA98CCBE-5803-AFAE-D133-87EDC910E878}"/>
          </ac:picMkLst>
        </pc:picChg>
        <pc:picChg chg="add del mod">
          <ac:chgData name="Stefano Lauciani" userId="cd68949f-4422-4a83-8146-f63e62069e37" providerId="ADAL" clId="{2FEF2EFC-8585-4EF0-BBD6-5782E7D0858E}" dt="2022-07-11T09:56:23.292" v="408" actId="478"/>
          <ac:picMkLst>
            <pc:docMk/>
            <pc:sldMk cId="1645952745" sldId="324"/>
            <ac:picMk id="6" creationId="{DF5FE4CB-7C89-5576-FE66-9D719538A334}"/>
          </ac:picMkLst>
        </pc:picChg>
        <pc:picChg chg="add mod modCrop">
          <ac:chgData name="Stefano Lauciani" userId="cd68949f-4422-4a83-8146-f63e62069e37" providerId="ADAL" clId="{2FEF2EFC-8585-4EF0-BBD6-5782E7D0858E}" dt="2022-07-11T09:57:03.827" v="420" actId="1076"/>
          <ac:picMkLst>
            <pc:docMk/>
            <pc:sldMk cId="1645952745" sldId="324"/>
            <ac:picMk id="8" creationId="{C6F66009-2795-C4E4-3E46-14CE34DEC38C}"/>
          </ac:picMkLst>
        </pc:picChg>
        <pc:cxnChg chg="add del">
          <ac:chgData name="Stefano Lauciani" userId="cd68949f-4422-4a83-8146-f63e62069e37" providerId="ADAL" clId="{2FEF2EFC-8585-4EF0-BBD6-5782E7D0858E}" dt="2022-07-11T09:57:23.109" v="422" actId="478"/>
          <ac:cxnSpMkLst>
            <pc:docMk/>
            <pc:sldMk cId="1645952745" sldId="324"/>
            <ac:cxnSpMk id="12" creationId="{F1BFC429-F1DC-8946-71AD-1BF31F4BEE25}"/>
          </ac:cxnSpMkLst>
        </pc:cxnChg>
        <pc:cxnChg chg="add del">
          <ac:chgData name="Stefano Lauciani" userId="cd68949f-4422-4a83-8146-f63e62069e37" providerId="ADAL" clId="{2FEF2EFC-8585-4EF0-BBD6-5782E7D0858E}" dt="2022-07-11T11:18:28.453" v="746" actId="478"/>
          <ac:cxnSpMkLst>
            <pc:docMk/>
            <pc:sldMk cId="1645952745" sldId="324"/>
            <ac:cxnSpMk id="16" creationId="{628A2E31-C0AC-4247-F2CC-EEAFCCE492A4}"/>
          </ac:cxnSpMkLst>
        </pc:cxnChg>
      </pc:sldChg>
      <pc:sldChg chg="addSp delSp modSp add mod">
        <pc:chgData name="Stefano Lauciani" userId="cd68949f-4422-4a83-8146-f63e62069e37" providerId="ADAL" clId="{2FEF2EFC-8585-4EF0-BBD6-5782E7D0858E}" dt="2022-07-11T11:43:50.382" v="1228" actId="14100"/>
        <pc:sldMkLst>
          <pc:docMk/>
          <pc:sldMk cId="601455540" sldId="327"/>
        </pc:sldMkLst>
        <pc:spChg chg="mod">
          <ac:chgData name="Stefano Lauciani" userId="cd68949f-4422-4a83-8146-f63e62069e37" providerId="ADAL" clId="{2FEF2EFC-8585-4EF0-BBD6-5782E7D0858E}" dt="2022-07-11T11:43:39.173" v="1227" actId="20577"/>
          <ac:spMkLst>
            <pc:docMk/>
            <pc:sldMk cId="601455540" sldId="327"/>
            <ac:spMk id="11" creationId="{5F06D633-208A-0F49-4813-8A47F191827F}"/>
          </ac:spMkLst>
        </pc:spChg>
        <pc:spChg chg="add mod">
          <ac:chgData name="Stefano Lauciani" userId="cd68949f-4422-4a83-8146-f63e62069e37" providerId="ADAL" clId="{2FEF2EFC-8585-4EF0-BBD6-5782E7D0858E}" dt="2022-07-11T11:43:23.494" v="1203" actId="20577"/>
          <ac:spMkLst>
            <pc:docMk/>
            <pc:sldMk cId="601455540" sldId="327"/>
            <ac:spMk id="21" creationId="{867DBB52-EC0D-3CCD-337C-6C4CB2F5B523}"/>
          </ac:spMkLst>
        </pc:spChg>
        <pc:spChg chg="add mod">
          <ac:chgData name="Stefano Lauciani" userId="cd68949f-4422-4a83-8146-f63e62069e37" providerId="ADAL" clId="{2FEF2EFC-8585-4EF0-BBD6-5782E7D0858E}" dt="2022-07-11T11:43:26.803" v="1204" actId="20577"/>
          <ac:spMkLst>
            <pc:docMk/>
            <pc:sldMk cId="601455540" sldId="327"/>
            <ac:spMk id="27" creationId="{7670FBDF-9910-B8D7-68B3-07A7FC747B25}"/>
          </ac:spMkLst>
        </pc:spChg>
        <pc:picChg chg="mod">
          <ac:chgData name="Stefano Lauciani" userId="cd68949f-4422-4a83-8146-f63e62069e37" providerId="ADAL" clId="{2FEF2EFC-8585-4EF0-BBD6-5782E7D0858E}" dt="2022-07-11T11:35:29.975" v="1060" actId="1076"/>
          <ac:picMkLst>
            <pc:docMk/>
            <pc:sldMk cId="601455540" sldId="327"/>
            <ac:picMk id="4" creationId="{DA98CCBE-5803-AFAE-D133-87EDC910E878}"/>
          </ac:picMkLst>
        </pc:picChg>
        <pc:picChg chg="del">
          <ac:chgData name="Stefano Lauciani" userId="cd68949f-4422-4a83-8146-f63e62069e37" providerId="ADAL" clId="{2FEF2EFC-8585-4EF0-BBD6-5782E7D0858E}" dt="2022-07-11T09:59:38.753" v="432" actId="478"/>
          <ac:picMkLst>
            <pc:docMk/>
            <pc:sldMk cId="601455540" sldId="327"/>
            <ac:picMk id="8" creationId="{C6F66009-2795-C4E4-3E46-14CE34DEC38C}"/>
          </ac:picMkLst>
        </pc:picChg>
        <pc:picChg chg="add mod">
          <ac:chgData name="Stefano Lauciani" userId="cd68949f-4422-4a83-8146-f63e62069e37" providerId="ADAL" clId="{2FEF2EFC-8585-4EF0-BBD6-5782E7D0858E}" dt="2022-07-11T11:41:35.480" v="1181" actId="962"/>
          <ac:picMkLst>
            <pc:docMk/>
            <pc:sldMk cId="601455540" sldId="327"/>
            <ac:picMk id="1026" creationId="{AE5A1169-0BCD-925D-14DB-99AA4AE2E9CF}"/>
          </ac:picMkLst>
        </pc:picChg>
        <pc:picChg chg="add del mod">
          <ac:chgData name="Stefano Lauciani" userId="cd68949f-4422-4a83-8146-f63e62069e37" providerId="ADAL" clId="{2FEF2EFC-8585-4EF0-BBD6-5782E7D0858E}" dt="2022-07-11T11:33:54.926" v="1003" actId="478"/>
          <ac:picMkLst>
            <pc:docMk/>
            <pc:sldMk cId="601455540" sldId="327"/>
            <ac:picMk id="1028" creationId="{E17F8192-2890-1BEA-A7A8-0EC5C2B3B53B}"/>
          </ac:picMkLst>
        </pc:picChg>
        <pc:picChg chg="add del mod">
          <ac:chgData name="Stefano Lauciani" userId="cd68949f-4422-4a83-8146-f63e62069e37" providerId="ADAL" clId="{2FEF2EFC-8585-4EF0-BBD6-5782E7D0858E}" dt="2022-07-11T11:33:52.647" v="1002" actId="478"/>
          <ac:picMkLst>
            <pc:docMk/>
            <pc:sldMk cId="601455540" sldId="327"/>
            <ac:picMk id="1030" creationId="{7369244E-398A-8EA4-68FC-C2B6BF87DDFC}"/>
          </ac:picMkLst>
        </pc:picChg>
        <pc:picChg chg="add mod">
          <ac:chgData name="Stefano Lauciani" userId="cd68949f-4422-4a83-8146-f63e62069e37" providerId="ADAL" clId="{2FEF2EFC-8585-4EF0-BBD6-5782E7D0858E}" dt="2022-07-11T11:40:32.661" v="1175" actId="1076"/>
          <ac:picMkLst>
            <pc:docMk/>
            <pc:sldMk cId="601455540" sldId="327"/>
            <ac:picMk id="1032" creationId="{A74021E0-63AE-A25C-B976-66C94FD7FFDF}"/>
          </ac:picMkLst>
        </pc:picChg>
        <pc:cxnChg chg="add mod">
          <ac:chgData name="Stefano Lauciani" userId="cd68949f-4422-4a83-8146-f63e62069e37" providerId="ADAL" clId="{2FEF2EFC-8585-4EF0-BBD6-5782E7D0858E}" dt="2022-07-11T11:40:29.131" v="1173" actId="14100"/>
          <ac:cxnSpMkLst>
            <pc:docMk/>
            <pc:sldMk cId="601455540" sldId="327"/>
            <ac:cxnSpMk id="5" creationId="{44B1F5F5-57DA-36EA-2131-7C927B63BE34}"/>
          </ac:cxnSpMkLst>
        </pc:cxnChg>
        <pc:cxnChg chg="add mod">
          <ac:chgData name="Stefano Lauciani" userId="cd68949f-4422-4a83-8146-f63e62069e37" providerId="ADAL" clId="{2FEF2EFC-8585-4EF0-BBD6-5782E7D0858E}" dt="2022-07-11T11:43:50.382" v="1228" actId="14100"/>
          <ac:cxnSpMkLst>
            <pc:docMk/>
            <pc:sldMk cId="601455540" sldId="327"/>
            <ac:cxnSpMk id="20" creationId="{6D083E90-3F53-9DD7-977E-53F1BEA3ECE9}"/>
          </ac:cxnSpMkLst>
        </pc:cxnChg>
      </pc:sldChg>
      <pc:sldChg chg="new del">
        <pc:chgData name="Stefano Lauciani" userId="cd68949f-4422-4a83-8146-f63e62069e37" providerId="ADAL" clId="{2FEF2EFC-8585-4EF0-BBD6-5782E7D0858E}" dt="2022-07-11T09:59:06.552" v="430" actId="2696"/>
        <pc:sldMkLst>
          <pc:docMk/>
          <pc:sldMk cId="4267331187" sldId="327"/>
        </pc:sldMkLst>
      </pc:sldChg>
      <pc:sldChg chg="addSp delSp modSp add mod modAnim">
        <pc:chgData name="Stefano Lauciani" userId="cd68949f-4422-4a83-8146-f63e62069e37" providerId="ADAL" clId="{2FEF2EFC-8585-4EF0-BBD6-5782E7D0858E}" dt="2022-07-11T13:19:15.065" v="2162"/>
        <pc:sldMkLst>
          <pc:docMk/>
          <pc:sldMk cId="340539807" sldId="328"/>
        </pc:sldMkLst>
        <pc:spChg chg="add mod">
          <ac:chgData name="Stefano Lauciani" userId="cd68949f-4422-4a83-8146-f63e62069e37" providerId="ADAL" clId="{2FEF2EFC-8585-4EF0-BBD6-5782E7D0858E}" dt="2022-07-11T12:51:11.809" v="2155" actId="1076"/>
          <ac:spMkLst>
            <pc:docMk/>
            <pc:sldMk cId="340539807" sldId="328"/>
            <ac:spMk id="3" creationId="{B917029F-5545-CFF1-2A00-BD6C37D8E5AD}"/>
          </ac:spMkLst>
        </pc:spChg>
        <pc:spChg chg="mod">
          <ac:chgData name="Stefano Lauciani" userId="cd68949f-4422-4a83-8146-f63e62069e37" providerId="ADAL" clId="{2FEF2EFC-8585-4EF0-BBD6-5782E7D0858E}" dt="2022-07-11T11:54:08.468" v="1405" actId="1076"/>
          <ac:spMkLst>
            <pc:docMk/>
            <pc:sldMk cId="340539807" sldId="328"/>
            <ac:spMk id="11" creationId="{5F06D633-208A-0F49-4813-8A47F191827F}"/>
          </ac:spMkLst>
        </pc:spChg>
        <pc:spChg chg="add mod">
          <ac:chgData name="Stefano Lauciani" userId="cd68949f-4422-4a83-8146-f63e62069e37" providerId="ADAL" clId="{2FEF2EFC-8585-4EF0-BBD6-5782E7D0858E}" dt="2022-07-11T11:56:02.806" v="1463" actId="1076"/>
          <ac:spMkLst>
            <pc:docMk/>
            <pc:sldMk cId="340539807" sldId="328"/>
            <ac:spMk id="30" creationId="{A02D9E6D-5002-C229-030E-F1232540B391}"/>
          </ac:spMkLst>
        </pc:spChg>
        <pc:picChg chg="del">
          <ac:chgData name="Stefano Lauciani" userId="cd68949f-4422-4a83-8146-f63e62069e37" providerId="ADAL" clId="{2FEF2EFC-8585-4EF0-BBD6-5782E7D0858E}" dt="2022-07-11T11:43:58.443" v="1229" actId="478"/>
          <ac:picMkLst>
            <pc:docMk/>
            <pc:sldMk cId="340539807" sldId="328"/>
            <ac:picMk id="4" creationId="{DA98CCBE-5803-AFAE-D133-87EDC910E878}"/>
          </ac:picMkLst>
        </pc:picChg>
        <pc:picChg chg="add mod">
          <ac:chgData name="Stefano Lauciani" userId="cd68949f-4422-4a83-8146-f63e62069e37" providerId="ADAL" clId="{2FEF2EFC-8585-4EF0-BBD6-5782E7D0858E}" dt="2022-07-11T11:57:20.671" v="1464" actId="692"/>
          <ac:picMkLst>
            <pc:docMk/>
            <pc:sldMk cId="340539807" sldId="328"/>
            <ac:picMk id="23" creationId="{B048C9BE-7FD1-0A1D-00CF-8DBA60BBCB2E}"/>
          </ac:picMkLst>
        </pc:picChg>
        <pc:picChg chg="add mod">
          <ac:chgData name="Stefano Lauciani" userId="cd68949f-4422-4a83-8146-f63e62069e37" providerId="ADAL" clId="{2FEF2EFC-8585-4EF0-BBD6-5782E7D0858E}" dt="2022-07-11T13:19:15.065" v="2162"/>
          <ac:picMkLst>
            <pc:docMk/>
            <pc:sldMk cId="340539807" sldId="328"/>
            <ac:picMk id="25" creationId="{3401B58A-3FF4-87EB-BAF4-0843AAA5B44B}"/>
          </ac:picMkLst>
        </pc:picChg>
        <pc:picChg chg="add del">
          <ac:chgData name="Stefano Lauciani" userId="cd68949f-4422-4a83-8146-f63e62069e37" providerId="ADAL" clId="{2FEF2EFC-8585-4EF0-BBD6-5782E7D0858E}" dt="2022-07-11T11:44:08.811" v="1238" actId="478"/>
          <ac:picMkLst>
            <pc:docMk/>
            <pc:sldMk cId="340539807" sldId="328"/>
            <ac:picMk id="1026" creationId="{AE5A1169-0BCD-925D-14DB-99AA4AE2E9CF}"/>
          </ac:picMkLst>
        </pc:picChg>
        <pc:picChg chg="add del mod">
          <ac:chgData name="Stefano Lauciani" userId="cd68949f-4422-4a83-8146-f63e62069e37" providerId="ADAL" clId="{2FEF2EFC-8585-4EF0-BBD6-5782E7D0858E}" dt="2022-07-11T13:16:20.143" v="2156" actId="478"/>
          <ac:picMkLst>
            <pc:docMk/>
            <pc:sldMk cId="340539807" sldId="328"/>
            <ac:picMk id="1028" creationId="{E17F8192-2890-1BEA-A7A8-0EC5C2B3B53B}"/>
          </ac:picMkLst>
        </pc:picChg>
        <pc:picChg chg="del mod">
          <ac:chgData name="Stefano Lauciani" userId="cd68949f-4422-4a83-8146-f63e62069e37" providerId="ADAL" clId="{2FEF2EFC-8585-4EF0-BBD6-5782E7D0858E}" dt="2022-07-11T11:53:15.414" v="1392" actId="478"/>
          <ac:picMkLst>
            <pc:docMk/>
            <pc:sldMk cId="340539807" sldId="328"/>
            <ac:picMk id="1030" creationId="{7369244E-398A-8EA4-68FC-C2B6BF87DDFC}"/>
          </ac:picMkLst>
        </pc:picChg>
        <pc:picChg chg="add mod">
          <ac:chgData name="Stefano Lauciani" userId="cd68949f-4422-4a83-8146-f63e62069e37" providerId="ADAL" clId="{2FEF2EFC-8585-4EF0-BBD6-5782E7D0858E}" dt="2022-07-11T12:51:03.023" v="2152" actId="1076"/>
          <ac:picMkLst>
            <pc:docMk/>
            <pc:sldMk cId="340539807" sldId="328"/>
            <ac:picMk id="2050" creationId="{DDE540CA-59EE-BEAD-CCB1-1938DC9D72AF}"/>
          </ac:picMkLst>
        </pc:picChg>
        <pc:cxnChg chg="add del">
          <ac:chgData name="Stefano Lauciani" userId="cd68949f-4422-4a83-8146-f63e62069e37" providerId="ADAL" clId="{2FEF2EFC-8585-4EF0-BBD6-5782E7D0858E}" dt="2022-07-11T11:44:11.636" v="1240" actId="478"/>
          <ac:cxnSpMkLst>
            <pc:docMk/>
            <pc:sldMk cId="340539807" sldId="328"/>
            <ac:cxnSpMk id="5" creationId="{44B1F5F5-57DA-36EA-2131-7C927B63BE34}"/>
          </ac:cxnSpMkLst>
        </pc:cxnChg>
        <pc:cxnChg chg="add mod">
          <ac:chgData name="Stefano Lauciani" userId="cd68949f-4422-4a83-8146-f63e62069e37" providerId="ADAL" clId="{2FEF2EFC-8585-4EF0-BBD6-5782E7D0858E}" dt="2022-07-11T12:51:06.002" v="2153" actId="1076"/>
          <ac:cxnSpMkLst>
            <pc:docMk/>
            <pc:sldMk cId="340539807" sldId="328"/>
            <ac:cxnSpMk id="7" creationId="{68AB0D13-13FF-8A09-E876-4B4685658E56}"/>
          </ac:cxnSpMkLst>
        </pc:cxnChg>
        <pc:cxnChg chg="add mod">
          <ac:chgData name="Stefano Lauciani" userId="cd68949f-4422-4a83-8146-f63e62069e37" providerId="ADAL" clId="{2FEF2EFC-8585-4EF0-BBD6-5782E7D0858E}" dt="2022-07-11T12:51:09.367" v="2154" actId="1076"/>
          <ac:cxnSpMkLst>
            <pc:docMk/>
            <pc:sldMk cId="340539807" sldId="328"/>
            <ac:cxnSpMk id="16" creationId="{B44AC8A3-E0E6-BA6C-D734-369AAB548AC2}"/>
          </ac:cxnSpMkLst>
        </pc:cxnChg>
      </pc:sldChg>
      <pc:sldChg chg="addSp delSp modSp add del mod">
        <pc:chgData name="Stefano Lauciani" userId="cd68949f-4422-4a83-8146-f63e62069e37" providerId="ADAL" clId="{2FEF2EFC-8585-4EF0-BBD6-5782E7D0858E}" dt="2022-07-11T13:49:47.155" v="2201" actId="20577"/>
        <pc:sldMkLst>
          <pc:docMk/>
          <pc:sldMk cId="3702044487" sldId="329"/>
        </pc:sldMkLst>
        <pc:spChg chg="del mod">
          <ac:chgData name="Stefano Lauciani" userId="cd68949f-4422-4a83-8146-f63e62069e37" providerId="ADAL" clId="{2FEF2EFC-8585-4EF0-BBD6-5782E7D0858E}" dt="2022-07-11T11:58:51.335" v="1475" actId="478"/>
          <ac:spMkLst>
            <pc:docMk/>
            <pc:sldMk cId="3702044487" sldId="329"/>
            <ac:spMk id="3" creationId="{B917029F-5545-CFF1-2A00-BD6C37D8E5AD}"/>
          </ac:spMkLst>
        </pc:spChg>
        <pc:spChg chg="mod">
          <ac:chgData name="Stefano Lauciani" userId="cd68949f-4422-4a83-8146-f63e62069e37" providerId="ADAL" clId="{2FEF2EFC-8585-4EF0-BBD6-5782E7D0858E}" dt="2022-07-11T13:49:47.155" v="2201" actId="20577"/>
          <ac:spMkLst>
            <pc:docMk/>
            <pc:sldMk cId="3702044487" sldId="329"/>
            <ac:spMk id="11" creationId="{5F06D633-208A-0F49-4813-8A47F191827F}"/>
          </ac:spMkLst>
        </pc:spChg>
        <pc:spChg chg="del">
          <ac:chgData name="Stefano Lauciani" userId="cd68949f-4422-4a83-8146-f63e62069e37" providerId="ADAL" clId="{2FEF2EFC-8585-4EF0-BBD6-5782E7D0858E}" dt="2022-07-11T11:58:46.198" v="1470" actId="478"/>
          <ac:spMkLst>
            <pc:docMk/>
            <pc:sldMk cId="3702044487" sldId="329"/>
            <ac:spMk id="30" creationId="{A02D9E6D-5002-C229-030E-F1232540B391}"/>
          </ac:spMkLst>
        </pc:spChg>
        <pc:spChg chg="mod">
          <ac:chgData name="Stefano Lauciani" userId="cd68949f-4422-4a83-8146-f63e62069e37" providerId="ADAL" clId="{2FEF2EFC-8585-4EF0-BBD6-5782E7D0858E}" dt="2022-07-11T12:00:27.304" v="1518" actId="20577"/>
          <ac:spMkLst>
            <pc:docMk/>
            <pc:sldMk cId="3702044487" sldId="329"/>
            <ac:spMk id="49" creationId="{9C0437E8-F3C7-49BE-85BF-948370FA1007}"/>
          </ac:spMkLst>
        </pc:spChg>
        <pc:picChg chg="add mod modCrop">
          <ac:chgData name="Stefano Lauciani" userId="cd68949f-4422-4a83-8146-f63e62069e37" providerId="ADAL" clId="{2FEF2EFC-8585-4EF0-BBD6-5782E7D0858E}" dt="2022-07-11T11:59:47.852" v="1485" actId="1076"/>
          <ac:picMkLst>
            <pc:docMk/>
            <pc:sldMk cId="3702044487" sldId="329"/>
            <ac:picMk id="5" creationId="{18191AB9-E658-3A64-A804-4429A753696E}"/>
          </ac:picMkLst>
        </pc:picChg>
        <pc:picChg chg="del">
          <ac:chgData name="Stefano Lauciani" userId="cd68949f-4422-4a83-8146-f63e62069e37" providerId="ADAL" clId="{2FEF2EFC-8585-4EF0-BBD6-5782E7D0858E}" dt="2022-07-11T11:58:43.430" v="1468" actId="478"/>
          <ac:picMkLst>
            <pc:docMk/>
            <pc:sldMk cId="3702044487" sldId="329"/>
            <ac:picMk id="23" creationId="{B048C9BE-7FD1-0A1D-00CF-8DBA60BBCB2E}"/>
          </ac:picMkLst>
        </pc:picChg>
        <pc:picChg chg="del">
          <ac:chgData name="Stefano Lauciani" userId="cd68949f-4422-4a83-8146-f63e62069e37" providerId="ADAL" clId="{2FEF2EFC-8585-4EF0-BBD6-5782E7D0858E}" dt="2022-07-11T11:58:47.355" v="1471" actId="478"/>
          <ac:picMkLst>
            <pc:docMk/>
            <pc:sldMk cId="3702044487" sldId="329"/>
            <ac:picMk id="1028" creationId="{E17F8192-2890-1BEA-A7A8-0EC5C2B3B53B}"/>
          </ac:picMkLst>
        </pc:picChg>
        <pc:picChg chg="del">
          <ac:chgData name="Stefano Lauciani" userId="cd68949f-4422-4a83-8146-f63e62069e37" providerId="ADAL" clId="{2FEF2EFC-8585-4EF0-BBD6-5782E7D0858E}" dt="2022-07-11T11:58:44.509" v="1469" actId="478"/>
          <ac:picMkLst>
            <pc:docMk/>
            <pc:sldMk cId="3702044487" sldId="329"/>
            <ac:picMk id="2050" creationId="{DDE540CA-59EE-BEAD-CCB1-1938DC9D72AF}"/>
          </ac:picMkLst>
        </pc:picChg>
        <pc:cxnChg chg="del mod">
          <ac:chgData name="Stefano Lauciani" userId="cd68949f-4422-4a83-8146-f63e62069e37" providerId="ADAL" clId="{2FEF2EFC-8585-4EF0-BBD6-5782E7D0858E}" dt="2022-07-11T11:58:49.608" v="1474" actId="478"/>
          <ac:cxnSpMkLst>
            <pc:docMk/>
            <pc:sldMk cId="3702044487" sldId="329"/>
            <ac:cxnSpMk id="7" creationId="{68AB0D13-13FF-8A09-E876-4B4685658E56}"/>
          </ac:cxnSpMkLst>
        </pc:cxnChg>
        <pc:cxnChg chg="del mod">
          <ac:chgData name="Stefano Lauciani" userId="cd68949f-4422-4a83-8146-f63e62069e37" providerId="ADAL" clId="{2FEF2EFC-8585-4EF0-BBD6-5782E7D0858E}" dt="2022-07-11T11:58:52.078" v="1476" actId="478"/>
          <ac:cxnSpMkLst>
            <pc:docMk/>
            <pc:sldMk cId="3702044487" sldId="329"/>
            <ac:cxnSpMk id="16" creationId="{B44AC8A3-E0E6-BA6C-D734-369AAB548AC2}"/>
          </ac:cxnSpMkLst>
        </pc:cxnChg>
      </pc:sldChg>
    </pc:docChg>
  </pc:docChgLst>
  <pc:docChgLst>
    <pc:chgData name="Francesco Fransesini" userId="f4b06c69-b125-4814-a67d-adf8dc91bd7e" providerId="ADAL" clId="{CF4ED1EA-5BCA-4290-9E56-B905D8B3EFF4}"/>
    <pc:docChg chg="undo custSel addSld delSld modSld sldOrd">
      <pc:chgData name="Francesco Fransesini" userId="f4b06c69-b125-4814-a67d-adf8dc91bd7e" providerId="ADAL" clId="{CF4ED1EA-5BCA-4290-9E56-B905D8B3EFF4}" dt="2022-07-08T12:24:25.040" v="786"/>
      <pc:docMkLst>
        <pc:docMk/>
      </pc:docMkLst>
      <pc:sldChg chg="modSp mod">
        <pc:chgData name="Francesco Fransesini" userId="f4b06c69-b125-4814-a67d-adf8dc91bd7e" providerId="ADAL" clId="{CF4ED1EA-5BCA-4290-9E56-B905D8B3EFF4}" dt="2022-07-08T11:38:28.697" v="298" actId="403"/>
        <pc:sldMkLst>
          <pc:docMk/>
          <pc:sldMk cId="3110927197" sldId="283"/>
        </pc:sldMkLst>
        <pc:spChg chg="mod">
          <ac:chgData name="Francesco Fransesini" userId="f4b06c69-b125-4814-a67d-adf8dc91bd7e" providerId="ADAL" clId="{CF4ED1EA-5BCA-4290-9E56-B905D8B3EFF4}" dt="2022-07-08T11:34:30.851" v="34"/>
          <ac:spMkLst>
            <pc:docMk/>
            <pc:sldMk cId="3110927197" sldId="283"/>
            <ac:spMk id="10" creationId="{4F769AF9-9998-4535-A0B8-F7AC06DA6FDC}"/>
          </ac:spMkLst>
        </pc:spChg>
        <pc:spChg chg="mod">
          <ac:chgData name="Francesco Fransesini" userId="f4b06c69-b125-4814-a67d-adf8dc91bd7e" providerId="ADAL" clId="{CF4ED1EA-5BCA-4290-9E56-B905D8B3EFF4}" dt="2022-07-08T11:38:28.697" v="298" actId="403"/>
          <ac:spMkLst>
            <pc:docMk/>
            <pc:sldMk cId="3110927197" sldId="283"/>
            <ac:spMk id="48" creationId="{EA777D94-B97F-4FEC-8873-BB959D9332F5}"/>
          </ac:spMkLst>
        </pc:spChg>
      </pc:sldChg>
      <pc:sldChg chg="modSp mod">
        <pc:chgData name="Francesco Fransesini" userId="f4b06c69-b125-4814-a67d-adf8dc91bd7e" providerId="ADAL" clId="{CF4ED1EA-5BCA-4290-9E56-B905D8B3EFF4}" dt="2022-07-08T11:34:19.454" v="31"/>
        <pc:sldMkLst>
          <pc:docMk/>
          <pc:sldMk cId="3660757301" sldId="289"/>
        </pc:sldMkLst>
        <pc:spChg chg="mod">
          <ac:chgData name="Francesco Fransesini" userId="f4b06c69-b125-4814-a67d-adf8dc91bd7e" providerId="ADAL" clId="{CF4ED1EA-5BCA-4290-9E56-B905D8B3EFF4}" dt="2022-07-08T11:34:19.454" v="31"/>
          <ac:spMkLst>
            <pc:docMk/>
            <pc:sldMk cId="3660757301" sldId="289"/>
            <ac:spMk id="2" creationId="{B75C5EC8-F6BE-4EDD-8A1F-E7C4E339CEBA}"/>
          </ac:spMkLst>
        </pc:spChg>
        <pc:spChg chg="mod">
          <ac:chgData name="Francesco Fransesini" userId="f4b06c69-b125-4814-a67d-adf8dc91bd7e" providerId="ADAL" clId="{CF4ED1EA-5BCA-4290-9E56-B905D8B3EFF4}" dt="2022-07-08T11:33:59.991" v="28" actId="6549"/>
          <ac:spMkLst>
            <pc:docMk/>
            <pc:sldMk cId="3660757301" sldId="289"/>
            <ac:spMk id="10" creationId="{36A41B5E-E69E-470C-8DC9-31497BD77849}"/>
          </ac:spMkLst>
        </pc:spChg>
        <pc:spChg chg="mod">
          <ac:chgData name="Francesco Fransesini" userId="f4b06c69-b125-4814-a67d-adf8dc91bd7e" providerId="ADAL" clId="{CF4ED1EA-5BCA-4290-9E56-B905D8B3EFF4}" dt="2022-07-08T11:33:48.612" v="2"/>
          <ac:spMkLst>
            <pc:docMk/>
            <pc:sldMk cId="3660757301" sldId="289"/>
            <ac:spMk id="13" creationId="{01305270-6C47-4C0D-89C7-82B919DE8B1E}"/>
          </ac:spMkLst>
        </pc:spChg>
      </pc:sldChg>
      <pc:sldChg chg="modSp mod">
        <pc:chgData name="Francesco Fransesini" userId="f4b06c69-b125-4814-a67d-adf8dc91bd7e" providerId="ADAL" clId="{CF4ED1EA-5BCA-4290-9E56-B905D8B3EFF4}" dt="2022-07-08T11:35:07.295" v="39"/>
        <pc:sldMkLst>
          <pc:docMk/>
          <pc:sldMk cId="2300865899" sldId="291"/>
        </pc:sldMkLst>
        <pc:spChg chg="mod">
          <ac:chgData name="Francesco Fransesini" userId="f4b06c69-b125-4814-a67d-adf8dc91bd7e" providerId="ADAL" clId="{CF4ED1EA-5BCA-4290-9E56-B905D8B3EFF4}" dt="2022-07-08T11:35:07.295" v="39"/>
          <ac:spMkLst>
            <pc:docMk/>
            <pc:sldMk cId="2300865899" sldId="291"/>
            <ac:spMk id="10" creationId="{D497722C-2CA5-43DE-B506-D1190A6DD4D5}"/>
          </ac:spMkLst>
        </pc:spChg>
      </pc:sldChg>
      <pc:sldChg chg="del">
        <pc:chgData name="Francesco Fransesini" userId="f4b06c69-b125-4814-a67d-adf8dc91bd7e" providerId="ADAL" clId="{CF4ED1EA-5BCA-4290-9E56-B905D8B3EFF4}" dt="2022-07-08T11:34:41.614" v="35" actId="47"/>
        <pc:sldMkLst>
          <pc:docMk/>
          <pc:sldMk cId="96135280" sldId="316"/>
        </pc:sldMkLst>
      </pc:sldChg>
      <pc:sldChg chg="del">
        <pc:chgData name="Francesco Fransesini" userId="f4b06c69-b125-4814-a67d-adf8dc91bd7e" providerId="ADAL" clId="{CF4ED1EA-5BCA-4290-9E56-B905D8B3EFF4}" dt="2022-07-08T11:34:44.764" v="36" actId="47"/>
        <pc:sldMkLst>
          <pc:docMk/>
          <pc:sldMk cId="2830877239" sldId="317"/>
        </pc:sldMkLst>
      </pc:sldChg>
      <pc:sldChg chg="del">
        <pc:chgData name="Francesco Fransesini" userId="f4b06c69-b125-4814-a67d-adf8dc91bd7e" providerId="ADAL" clId="{CF4ED1EA-5BCA-4290-9E56-B905D8B3EFF4}" dt="2022-07-08T11:34:45.834" v="37" actId="47"/>
        <pc:sldMkLst>
          <pc:docMk/>
          <pc:sldMk cId="3853440222" sldId="318"/>
        </pc:sldMkLst>
      </pc:sldChg>
      <pc:sldChg chg="del">
        <pc:chgData name="Francesco Fransesini" userId="f4b06c69-b125-4814-a67d-adf8dc91bd7e" providerId="ADAL" clId="{CF4ED1EA-5BCA-4290-9E56-B905D8B3EFF4}" dt="2022-07-08T11:34:48.835" v="38" actId="47"/>
        <pc:sldMkLst>
          <pc:docMk/>
          <pc:sldMk cId="3343353491" sldId="319"/>
        </pc:sldMkLst>
      </pc:sldChg>
      <pc:sldChg chg="addSp delSp modSp mod ord">
        <pc:chgData name="Francesco Fransesini" userId="f4b06c69-b125-4814-a67d-adf8dc91bd7e" providerId="ADAL" clId="{CF4ED1EA-5BCA-4290-9E56-B905D8B3EFF4}" dt="2022-07-08T11:55:38.371" v="772" actId="1582"/>
        <pc:sldMkLst>
          <pc:docMk/>
          <pc:sldMk cId="1794152004" sldId="320"/>
        </pc:sldMkLst>
        <pc:spChg chg="add mod">
          <ac:chgData name="Francesco Fransesini" userId="f4b06c69-b125-4814-a67d-adf8dc91bd7e" providerId="ADAL" clId="{CF4ED1EA-5BCA-4290-9E56-B905D8B3EFF4}" dt="2022-07-08T11:55:38.371" v="772" actId="1582"/>
          <ac:spMkLst>
            <pc:docMk/>
            <pc:sldMk cId="1794152004" sldId="320"/>
            <ac:spMk id="8" creationId="{D4F93F32-0B55-47BE-AA33-BF317F047039}"/>
          </ac:spMkLst>
        </pc:spChg>
        <pc:spChg chg="mod">
          <ac:chgData name="Francesco Fransesini" userId="f4b06c69-b125-4814-a67d-adf8dc91bd7e" providerId="ADAL" clId="{CF4ED1EA-5BCA-4290-9E56-B905D8B3EFF4}" dt="2022-07-08T11:46:27.464" v="337"/>
          <ac:spMkLst>
            <pc:docMk/>
            <pc:sldMk cId="1794152004" sldId="320"/>
            <ac:spMk id="23" creationId="{4DABF008-A671-45B8-8B3D-C75CD367BF36}"/>
          </ac:spMkLst>
        </pc:spChg>
        <pc:spChg chg="mod">
          <ac:chgData name="Francesco Fransesini" userId="f4b06c69-b125-4814-a67d-adf8dc91bd7e" providerId="ADAL" clId="{CF4ED1EA-5BCA-4290-9E56-B905D8B3EFF4}" dt="2022-07-08T11:46:17.006" v="336" actId="1076"/>
          <ac:spMkLst>
            <pc:docMk/>
            <pc:sldMk cId="1794152004" sldId="320"/>
            <ac:spMk id="24" creationId="{5D55A796-05D2-216D-A4C5-BC139EB8E415}"/>
          </ac:spMkLst>
        </pc:spChg>
        <pc:spChg chg="mod">
          <ac:chgData name="Francesco Fransesini" userId="f4b06c69-b125-4814-a67d-adf8dc91bd7e" providerId="ADAL" clId="{CF4ED1EA-5BCA-4290-9E56-B905D8B3EFF4}" dt="2022-07-08T11:46:02.591" v="335" actId="1076"/>
          <ac:spMkLst>
            <pc:docMk/>
            <pc:sldMk cId="1794152004" sldId="320"/>
            <ac:spMk id="58" creationId="{6CB85012-BFF4-E8C0-1C06-171A50DCE443}"/>
          </ac:spMkLst>
        </pc:spChg>
        <pc:spChg chg="mod">
          <ac:chgData name="Francesco Fransesini" userId="f4b06c69-b125-4814-a67d-adf8dc91bd7e" providerId="ADAL" clId="{CF4ED1EA-5BCA-4290-9E56-B905D8B3EFF4}" dt="2022-07-08T11:45:56.183" v="333" actId="1076"/>
          <ac:spMkLst>
            <pc:docMk/>
            <pc:sldMk cId="1794152004" sldId="320"/>
            <ac:spMk id="67" creationId="{CF3B4B87-8597-2660-2462-67185309827A}"/>
          </ac:spMkLst>
        </pc:spChg>
        <pc:spChg chg="mod">
          <ac:chgData name="Francesco Fransesini" userId="f4b06c69-b125-4814-a67d-adf8dc91bd7e" providerId="ADAL" clId="{CF4ED1EA-5BCA-4290-9E56-B905D8B3EFF4}" dt="2022-07-08T11:45:43.038" v="329" actId="1076"/>
          <ac:spMkLst>
            <pc:docMk/>
            <pc:sldMk cId="1794152004" sldId="320"/>
            <ac:spMk id="74" creationId="{6E432E32-B9C3-9130-ABFE-F18C03E3A7D2}"/>
          </ac:spMkLst>
        </pc:spChg>
        <pc:picChg chg="del">
          <ac:chgData name="Francesco Fransesini" userId="f4b06c69-b125-4814-a67d-adf8dc91bd7e" providerId="ADAL" clId="{CF4ED1EA-5BCA-4290-9E56-B905D8B3EFF4}" dt="2022-07-08T11:44:37.775" v="318" actId="478"/>
          <ac:picMkLst>
            <pc:docMk/>
            <pc:sldMk cId="1794152004" sldId="320"/>
            <ac:picMk id="4" creationId="{80D48AB8-FA0C-ABE1-EBBB-DBA9FC7C1032}"/>
          </ac:picMkLst>
        </pc:picChg>
        <pc:picChg chg="add mod ord modCrop">
          <ac:chgData name="Francesco Fransesini" userId="f4b06c69-b125-4814-a67d-adf8dc91bd7e" providerId="ADAL" clId="{CF4ED1EA-5BCA-4290-9E56-B905D8B3EFF4}" dt="2022-07-08T11:45:51.806" v="332" actId="1076"/>
          <ac:picMkLst>
            <pc:docMk/>
            <pc:sldMk cId="1794152004" sldId="320"/>
            <ac:picMk id="5" creationId="{1098F8A1-E743-FFB0-2ADE-1D9A02537BB7}"/>
          </ac:picMkLst>
        </pc:picChg>
        <pc:cxnChg chg="mod">
          <ac:chgData name="Francesco Fransesini" userId="f4b06c69-b125-4814-a67d-adf8dc91bd7e" providerId="ADAL" clId="{CF4ED1EA-5BCA-4290-9E56-B905D8B3EFF4}" dt="2022-07-08T11:45:10.479" v="323" actId="1076"/>
          <ac:cxnSpMkLst>
            <pc:docMk/>
            <pc:sldMk cId="1794152004" sldId="320"/>
            <ac:cxnSpMk id="31" creationId="{4F139664-F5DD-4A64-841E-A777B89DE36E}"/>
          </ac:cxnSpMkLst>
        </pc:cxnChg>
        <pc:cxnChg chg="mod">
          <ac:chgData name="Francesco Fransesini" userId="f4b06c69-b125-4814-a67d-adf8dc91bd7e" providerId="ADAL" clId="{CF4ED1EA-5BCA-4290-9E56-B905D8B3EFF4}" dt="2022-07-08T11:46:00.007" v="334" actId="14100"/>
          <ac:cxnSpMkLst>
            <pc:docMk/>
            <pc:sldMk cId="1794152004" sldId="320"/>
            <ac:cxnSpMk id="60" creationId="{E5AF6579-F179-357C-9163-D7DEF729176C}"/>
          </ac:cxnSpMkLst>
        </pc:cxnChg>
        <pc:cxnChg chg="mod">
          <ac:chgData name="Francesco Fransesini" userId="f4b06c69-b125-4814-a67d-adf8dc91bd7e" providerId="ADAL" clId="{CF4ED1EA-5BCA-4290-9E56-B905D8B3EFF4}" dt="2022-07-08T11:45:32.415" v="326" actId="1076"/>
          <ac:cxnSpMkLst>
            <pc:docMk/>
            <pc:sldMk cId="1794152004" sldId="320"/>
            <ac:cxnSpMk id="65" creationId="{E17157D9-CF2D-3D21-3577-A4D5E96641EB}"/>
          </ac:cxnSpMkLst>
        </pc:cxnChg>
        <pc:cxnChg chg="mod">
          <ac:chgData name="Francesco Fransesini" userId="f4b06c69-b125-4814-a67d-adf8dc91bd7e" providerId="ADAL" clId="{CF4ED1EA-5BCA-4290-9E56-B905D8B3EFF4}" dt="2022-07-08T11:45:34.359" v="327" actId="1076"/>
          <ac:cxnSpMkLst>
            <pc:docMk/>
            <pc:sldMk cId="1794152004" sldId="320"/>
            <ac:cxnSpMk id="66" creationId="{79CF959C-4E98-15F1-E1DD-56D18048FA52}"/>
          </ac:cxnSpMkLst>
        </pc:cxnChg>
      </pc:sldChg>
      <pc:sldChg chg="addSp delSp modSp add mod">
        <pc:chgData name="Francesco Fransesini" userId="f4b06c69-b125-4814-a67d-adf8dc91bd7e" providerId="ADAL" clId="{CF4ED1EA-5BCA-4290-9E56-B905D8B3EFF4}" dt="2022-07-08T11:54:25.502" v="701" actId="313"/>
        <pc:sldMkLst>
          <pc:docMk/>
          <pc:sldMk cId="4162778142" sldId="321"/>
        </pc:sldMkLst>
        <pc:spChg chg="add mod">
          <ac:chgData name="Francesco Fransesini" userId="f4b06c69-b125-4814-a67d-adf8dc91bd7e" providerId="ADAL" clId="{CF4ED1EA-5BCA-4290-9E56-B905D8B3EFF4}" dt="2022-07-08T11:52:14.075" v="530" actId="20577"/>
          <ac:spMkLst>
            <pc:docMk/>
            <pc:sldMk cId="4162778142" sldId="321"/>
            <ac:spMk id="3" creationId="{C465BAE5-AA83-9369-11C3-BC9B7A69E87E}"/>
          </ac:spMkLst>
        </pc:spChg>
        <pc:spChg chg="add mod">
          <ac:chgData name="Francesco Fransesini" userId="f4b06c69-b125-4814-a67d-adf8dc91bd7e" providerId="ADAL" clId="{CF4ED1EA-5BCA-4290-9E56-B905D8B3EFF4}" dt="2022-07-08T11:51:58.229" v="519" actId="164"/>
          <ac:spMkLst>
            <pc:docMk/>
            <pc:sldMk cId="4162778142" sldId="321"/>
            <ac:spMk id="5" creationId="{E47821DB-E814-0295-9AE4-CEA9E6C0401C}"/>
          </ac:spMkLst>
        </pc:spChg>
        <pc:spChg chg="add mod">
          <ac:chgData name="Francesco Fransesini" userId="f4b06c69-b125-4814-a67d-adf8dc91bd7e" providerId="ADAL" clId="{CF4ED1EA-5BCA-4290-9E56-B905D8B3EFF4}" dt="2022-07-08T11:51:58.229" v="519" actId="164"/>
          <ac:spMkLst>
            <pc:docMk/>
            <pc:sldMk cId="4162778142" sldId="321"/>
            <ac:spMk id="6" creationId="{C4C7F651-8B4A-7985-A069-F01D1107AA81}"/>
          </ac:spMkLst>
        </pc:spChg>
        <pc:spChg chg="add mod">
          <ac:chgData name="Francesco Fransesini" userId="f4b06c69-b125-4814-a67d-adf8dc91bd7e" providerId="ADAL" clId="{CF4ED1EA-5BCA-4290-9E56-B905D8B3EFF4}" dt="2022-07-08T11:51:58.229" v="519" actId="164"/>
          <ac:spMkLst>
            <pc:docMk/>
            <pc:sldMk cId="4162778142" sldId="321"/>
            <ac:spMk id="15" creationId="{C3E022BD-6A4F-A905-74B3-923DF037D65C}"/>
          </ac:spMkLst>
        </pc:spChg>
        <pc:spChg chg="add mod">
          <ac:chgData name="Francesco Fransesini" userId="f4b06c69-b125-4814-a67d-adf8dc91bd7e" providerId="ADAL" clId="{CF4ED1EA-5BCA-4290-9E56-B905D8B3EFF4}" dt="2022-07-08T11:51:58.229" v="519" actId="164"/>
          <ac:spMkLst>
            <pc:docMk/>
            <pc:sldMk cId="4162778142" sldId="321"/>
            <ac:spMk id="19" creationId="{63D5DCA1-5C77-E061-46DD-0F7FAAF697DB}"/>
          </ac:spMkLst>
        </pc:spChg>
        <pc:spChg chg="add mod">
          <ac:chgData name="Francesco Fransesini" userId="f4b06c69-b125-4814-a67d-adf8dc91bd7e" providerId="ADAL" clId="{CF4ED1EA-5BCA-4290-9E56-B905D8B3EFF4}" dt="2022-07-08T11:51:58.229" v="519" actId="164"/>
          <ac:spMkLst>
            <pc:docMk/>
            <pc:sldMk cId="4162778142" sldId="321"/>
            <ac:spMk id="20" creationId="{E7E887BC-DE1F-B5DC-D9B6-F1791745F4B6}"/>
          </ac:spMkLst>
        </pc:spChg>
        <pc:spChg chg="add mod">
          <ac:chgData name="Francesco Fransesini" userId="f4b06c69-b125-4814-a67d-adf8dc91bd7e" providerId="ADAL" clId="{CF4ED1EA-5BCA-4290-9E56-B905D8B3EFF4}" dt="2022-07-08T11:54:25.502" v="701" actId="313"/>
          <ac:spMkLst>
            <pc:docMk/>
            <pc:sldMk cId="4162778142" sldId="321"/>
            <ac:spMk id="22" creationId="{2140E1AB-6F53-24BA-1762-8BCBA11B14F8}"/>
          </ac:spMkLst>
        </pc:spChg>
        <pc:spChg chg="del">
          <ac:chgData name="Francesco Fransesini" userId="f4b06c69-b125-4814-a67d-adf8dc91bd7e" providerId="ADAL" clId="{CF4ED1EA-5BCA-4290-9E56-B905D8B3EFF4}" dt="2022-07-08T11:38:39.065" v="300" actId="478"/>
          <ac:spMkLst>
            <pc:docMk/>
            <pc:sldMk cId="4162778142" sldId="321"/>
            <ac:spMk id="48" creationId="{EA777D94-B97F-4FEC-8873-BB959D9332F5}"/>
          </ac:spMkLst>
        </pc:spChg>
        <pc:spChg chg="mod">
          <ac:chgData name="Francesco Fransesini" userId="f4b06c69-b125-4814-a67d-adf8dc91bd7e" providerId="ADAL" clId="{CF4ED1EA-5BCA-4290-9E56-B905D8B3EFF4}" dt="2022-07-08T11:38:47.426" v="303"/>
          <ac:spMkLst>
            <pc:docMk/>
            <pc:sldMk cId="4162778142" sldId="321"/>
            <ac:spMk id="49" creationId="{9C0437E8-F3C7-49BE-85BF-948370FA1007}"/>
          </ac:spMkLst>
        </pc:spChg>
        <pc:grpChg chg="add mod">
          <ac:chgData name="Francesco Fransesini" userId="f4b06c69-b125-4814-a67d-adf8dc91bd7e" providerId="ADAL" clId="{CF4ED1EA-5BCA-4290-9E56-B905D8B3EFF4}" dt="2022-07-08T11:52:04.321" v="520" actId="1076"/>
          <ac:grpSpMkLst>
            <pc:docMk/>
            <pc:sldMk cId="4162778142" sldId="321"/>
            <ac:grpSpMk id="7" creationId="{533BA7CA-39C3-F3B8-7B71-11AE3AD87B3B}"/>
          </ac:grpSpMkLst>
        </pc:grpChg>
        <pc:picChg chg="add mod">
          <ac:chgData name="Francesco Fransesini" userId="f4b06c69-b125-4814-a67d-adf8dc91bd7e" providerId="ADAL" clId="{CF4ED1EA-5BCA-4290-9E56-B905D8B3EFF4}" dt="2022-07-08T11:51:58.229" v="519" actId="164"/>
          <ac:picMkLst>
            <pc:docMk/>
            <pc:sldMk cId="4162778142" sldId="321"/>
            <ac:picMk id="11" creationId="{D31FFD4C-5A50-5C14-2A1E-247096B919BF}"/>
          </ac:picMkLst>
        </pc:picChg>
        <pc:picChg chg="add mod">
          <ac:chgData name="Francesco Fransesini" userId="f4b06c69-b125-4814-a67d-adf8dc91bd7e" providerId="ADAL" clId="{CF4ED1EA-5BCA-4290-9E56-B905D8B3EFF4}" dt="2022-07-08T11:51:58.229" v="519" actId="164"/>
          <ac:picMkLst>
            <pc:docMk/>
            <pc:sldMk cId="4162778142" sldId="321"/>
            <ac:picMk id="12" creationId="{1DD306C2-E0E2-256D-ECE2-560261015498}"/>
          </ac:picMkLst>
        </pc:picChg>
        <pc:cxnChg chg="add mod">
          <ac:chgData name="Francesco Fransesini" userId="f4b06c69-b125-4814-a67d-adf8dc91bd7e" providerId="ADAL" clId="{CF4ED1EA-5BCA-4290-9E56-B905D8B3EFF4}" dt="2022-07-08T11:52:32.734" v="534" actId="1582"/>
          <ac:cxnSpMkLst>
            <pc:docMk/>
            <pc:sldMk cId="4162778142" sldId="321"/>
            <ac:cxnSpMk id="9" creationId="{91DBC5C6-EB63-33B8-A7BE-97D0D6DA13F1}"/>
          </ac:cxnSpMkLst>
        </pc:cxnChg>
        <pc:cxnChg chg="add mod">
          <ac:chgData name="Francesco Fransesini" userId="f4b06c69-b125-4814-a67d-adf8dc91bd7e" providerId="ADAL" clId="{CF4ED1EA-5BCA-4290-9E56-B905D8B3EFF4}" dt="2022-07-08T11:51:58.229" v="519" actId="164"/>
          <ac:cxnSpMkLst>
            <pc:docMk/>
            <pc:sldMk cId="4162778142" sldId="321"/>
            <ac:cxnSpMk id="16" creationId="{CB5BFACE-E518-26F6-4436-E8FAEF6228A1}"/>
          </ac:cxnSpMkLst>
        </pc:cxnChg>
        <pc:cxnChg chg="add mod">
          <ac:chgData name="Francesco Fransesini" userId="f4b06c69-b125-4814-a67d-adf8dc91bd7e" providerId="ADAL" clId="{CF4ED1EA-5BCA-4290-9E56-B905D8B3EFF4}" dt="2022-07-08T11:51:58.229" v="519" actId="164"/>
          <ac:cxnSpMkLst>
            <pc:docMk/>
            <pc:sldMk cId="4162778142" sldId="321"/>
            <ac:cxnSpMk id="18" creationId="{9C1F3A2A-5A78-CF91-71A2-E3199E5EA3F5}"/>
          </ac:cxnSpMkLst>
        </pc:cxnChg>
        <pc:cxnChg chg="add mod">
          <ac:chgData name="Francesco Fransesini" userId="f4b06c69-b125-4814-a67d-adf8dc91bd7e" providerId="ADAL" clId="{CF4ED1EA-5BCA-4290-9E56-B905D8B3EFF4}" dt="2022-07-08T11:51:58.229" v="519" actId="164"/>
          <ac:cxnSpMkLst>
            <pc:docMk/>
            <pc:sldMk cId="4162778142" sldId="321"/>
            <ac:cxnSpMk id="21" creationId="{8B4B4737-C781-8092-47FE-7049033C9F28}"/>
          </ac:cxnSpMkLst>
        </pc:cxnChg>
      </pc:sldChg>
      <pc:sldChg chg="modSp add mod">
        <pc:chgData name="Francesco Fransesini" userId="f4b06c69-b125-4814-a67d-adf8dc91bd7e" providerId="ADAL" clId="{CF4ED1EA-5BCA-4290-9E56-B905D8B3EFF4}" dt="2022-07-08T11:39:03.253" v="309"/>
        <pc:sldMkLst>
          <pc:docMk/>
          <pc:sldMk cId="3443271767" sldId="322"/>
        </pc:sldMkLst>
        <pc:spChg chg="mod">
          <ac:chgData name="Francesco Fransesini" userId="f4b06c69-b125-4814-a67d-adf8dc91bd7e" providerId="ADAL" clId="{CF4ED1EA-5BCA-4290-9E56-B905D8B3EFF4}" dt="2022-07-08T11:39:03.253" v="309"/>
          <ac:spMkLst>
            <pc:docMk/>
            <pc:sldMk cId="3443271767" sldId="322"/>
            <ac:spMk id="49" creationId="{9C0437E8-F3C7-49BE-85BF-948370FA1007}"/>
          </ac:spMkLst>
        </pc:spChg>
      </pc:sldChg>
      <pc:sldChg chg="modSp add mod">
        <pc:chgData name="Francesco Fransesini" userId="f4b06c69-b125-4814-a67d-adf8dc91bd7e" providerId="ADAL" clId="{CF4ED1EA-5BCA-4290-9E56-B905D8B3EFF4}" dt="2022-07-08T11:39:18.440" v="314" actId="14100"/>
        <pc:sldMkLst>
          <pc:docMk/>
          <pc:sldMk cId="4018901915" sldId="323"/>
        </pc:sldMkLst>
        <pc:spChg chg="mod">
          <ac:chgData name="Francesco Fransesini" userId="f4b06c69-b125-4814-a67d-adf8dc91bd7e" providerId="ADAL" clId="{CF4ED1EA-5BCA-4290-9E56-B905D8B3EFF4}" dt="2022-07-08T11:39:18.440" v="314" actId="14100"/>
          <ac:spMkLst>
            <pc:docMk/>
            <pc:sldMk cId="4018901915" sldId="323"/>
            <ac:spMk id="49" creationId="{9C0437E8-F3C7-49BE-85BF-948370FA1007}"/>
          </ac:spMkLst>
        </pc:spChg>
      </pc:sldChg>
      <pc:sldChg chg="addSp delSp modSp add mod">
        <pc:chgData name="Francesco Fransesini" userId="f4b06c69-b125-4814-a67d-adf8dc91bd7e" providerId="ADAL" clId="{CF4ED1EA-5BCA-4290-9E56-B905D8B3EFF4}" dt="2022-07-08T12:24:25.040" v="786"/>
        <pc:sldMkLst>
          <pc:docMk/>
          <pc:sldMk cId="1645952745" sldId="324"/>
        </pc:sldMkLst>
        <pc:spChg chg="add del mod">
          <ac:chgData name="Francesco Fransesini" userId="f4b06c69-b125-4814-a67d-adf8dc91bd7e" providerId="ADAL" clId="{CF4ED1EA-5BCA-4290-9E56-B905D8B3EFF4}" dt="2022-07-08T12:24:25.040" v="786"/>
          <ac:spMkLst>
            <pc:docMk/>
            <pc:sldMk cId="1645952745" sldId="324"/>
            <ac:spMk id="3" creationId="{F550F713-7201-C15D-7F5F-7E97B720C9A6}"/>
          </ac:spMkLst>
        </pc:spChg>
        <pc:spChg chg="mod">
          <ac:chgData name="Francesco Fransesini" userId="f4b06c69-b125-4814-a67d-adf8dc91bd7e" providerId="ADAL" clId="{CF4ED1EA-5BCA-4290-9E56-B905D8B3EFF4}" dt="2022-07-08T11:39:27.440" v="317"/>
          <ac:spMkLst>
            <pc:docMk/>
            <pc:sldMk cId="1645952745" sldId="324"/>
            <ac:spMk id="49" creationId="{9C0437E8-F3C7-49BE-85BF-948370FA1007}"/>
          </ac:spMkLst>
        </pc:spChg>
      </pc:sldChg>
      <pc:sldChg chg="addSp modSp add mod">
        <pc:chgData name="Francesco Fransesini" userId="f4b06c69-b125-4814-a67d-adf8dc91bd7e" providerId="ADAL" clId="{CF4ED1EA-5BCA-4290-9E56-B905D8B3EFF4}" dt="2022-07-08T12:09:08.379" v="783" actId="1076"/>
        <pc:sldMkLst>
          <pc:docMk/>
          <pc:sldMk cId="4131138683" sldId="325"/>
        </pc:sldMkLst>
        <pc:spChg chg="mod">
          <ac:chgData name="Francesco Fransesini" userId="f4b06c69-b125-4814-a67d-adf8dc91bd7e" providerId="ADAL" clId="{CF4ED1EA-5BCA-4290-9E56-B905D8B3EFF4}" dt="2022-07-08T11:55:49.315" v="780" actId="20577"/>
          <ac:spMkLst>
            <pc:docMk/>
            <pc:sldMk cId="4131138683" sldId="325"/>
            <ac:spMk id="49" creationId="{9C0437E8-F3C7-49BE-85BF-948370FA1007}"/>
          </ac:spMkLst>
        </pc:spChg>
        <pc:picChg chg="add mod">
          <ac:chgData name="Francesco Fransesini" userId="f4b06c69-b125-4814-a67d-adf8dc91bd7e" providerId="ADAL" clId="{CF4ED1EA-5BCA-4290-9E56-B905D8B3EFF4}" dt="2022-07-08T12:09:08.379" v="783" actId="1076"/>
          <ac:picMkLst>
            <pc:docMk/>
            <pc:sldMk cId="4131138683" sldId="325"/>
            <ac:picMk id="4" creationId="{B66D589A-6F73-E9A2-514B-692F86674E0F}"/>
          </ac:picMkLst>
        </pc:picChg>
      </pc:sldChg>
    </pc:docChg>
  </pc:docChgLst>
  <pc:docChgLst>
    <pc:chgData name="Francesco Fransesini" userId="f4b06c69-b125-4814-a67d-adf8dc91bd7e" providerId="ADAL" clId="{8941AE2B-18FC-49BF-9934-FA7B944ECC24}"/>
    <pc:docChg chg="undo redo custSel addSld delSld modSld sldOrd">
      <pc:chgData name="Francesco Fransesini" userId="f4b06c69-b125-4814-a67d-adf8dc91bd7e" providerId="ADAL" clId="{8941AE2B-18FC-49BF-9934-FA7B944ECC24}" dt="2022-10-26T09:21:36.500" v="6877" actId="1076"/>
      <pc:docMkLst>
        <pc:docMk/>
      </pc:docMkLst>
      <pc:sldChg chg="del">
        <pc:chgData name="Francesco Fransesini" userId="f4b06c69-b125-4814-a67d-adf8dc91bd7e" providerId="ADAL" clId="{8941AE2B-18FC-49BF-9934-FA7B944ECC24}" dt="2022-10-20T15:18:57.290" v="202" actId="47"/>
        <pc:sldMkLst>
          <pc:docMk/>
          <pc:sldMk cId="2231268605" sldId="280"/>
        </pc:sldMkLst>
      </pc:sldChg>
      <pc:sldChg chg="modSp mod">
        <pc:chgData name="Francesco Fransesini" userId="f4b06c69-b125-4814-a67d-adf8dc91bd7e" providerId="ADAL" clId="{8941AE2B-18FC-49BF-9934-FA7B944ECC24}" dt="2022-10-24T14:07:20.523" v="4942" actId="1076"/>
        <pc:sldMkLst>
          <pc:docMk/>
          <pc:sldMk cId="3110927197" sldId="283"/>
        </pc:sldMkLst>
        <pc:spChg chg="mod">
          <ac:chgData name="Francesco Fransesini" userId="f4b06c69-b125-4814-a67d-adf8dc91bd7e" providerId="ADAL" clId="{8941AE2B-18FC-49BF-9934-FA7B944ECC24}" dt="2022-10-24T14:07:20.523" v="4942" actId="1076"/>
          <ac:spMkLst>
            <pc:docMk/>
            <pc:sldMk cId="3110927197" sldId="283"/>
            <ac:spMk id="3" creationId="{20271FAA-5105-38B3-1350-A5E1238A1CED}"/>
          </ac:spMkLst>
        </pc:spChg>
        <pc:spChg chg="mod">
          <ac:chgData name="Francesco Fransesini" userId="f4b06c69-b125-4814-a67d-adf8dc91bd7e" providerId="ADAL" clId="{8941AE2B-18FC-49BF-9934-FA7B944ECC24}" dt="2022-10-24T14:07:18.883" v="4941" actId="1076"/>
          <ac:spMkLst>
            <pc:docMk/>
            <pc:sldMk cId="3110927197" sldId="283"/>
            <ac:spMk id="48" creationId="{EA777D94-B97F-4FEC-8873-BB959D9332F5}"/>
          </ac:spMkLst>
        </pc:spChg>
        <pc:spChg chg="mod">
          <ac:chgData name="Francesco Fransesini" userId="f4b06c69-b125-4814-a67d-adf8dc91bd7e" providerId="ADAL" clId="{8941AE2B-18FC-49BF-9934-FA7B944ECC24}" dt="2022-10-24T14:07:16.571" v="4940" actId="1076"/>
          <ac:spMkLst>
            <pc:docMk/>
            <pc:sldMk cId="3110927197" sldId="283"/>
            <ac:spMk id="49" creationId="{9C0437E8-F3C7-49BE-85BF-948370FA1007}"/>
          </ac:spMkLst>
        </pc:spChg>
      </pc:sldChg>
      <pc:sldChg chg="addSp delSp modSp add mod">
        <pc:chgData name="Francesco Fransesini" userId="f4b06c69-b125-4814-a67d-adf8dc91bd7e" providerId="ADAL" clId="{8941AE2B-18FC-49BF-9934-FA7B944ECC24}" dt="2022-10-20T15:43:07.977" v="244"/>
        <pc:sldMkLst>
          <pc:docMk/>
          <pc:sldMk cId="2228359365" sldId="284"/>
        </pc:sldMkLst>
        <pc:spChg chg="add mod">
          <ac:chgData name="Francesco Fransesini" userId="f4b06c69-b125-4814-a67d-adf8dc91bd7e" providerId="ADAL" clId="{8941AE2B-18FC-49BF-9934-FA7B944ECC24}" dt="2022-10-20T15:43:07.977" v="244"/>
          <ac:spMkLst>
            <pc:docMk/>
            <pc:sldMk cId="2228359365" sldId="284"/>
            <ac:spMk id="4" creationId="{C1A2A8DC-3C3E-2E6F-DE76-EC2A28B4B89E}"/>
          </ac:spMkLst>
        </pc:spChg>
        <pc:spChg chg="add mod">
          <ac:chgData name="Francesco Fransesini" userId="f4b06c69-b125-4814-a67d-adf8dc91bd7e" providerId="ADAL" clId="{8941AE2B-18FC-49BF-9934-FA7B944ECC24}" dt="2022-10-20T15:43:07.977" v="244"/>
          <ac:spMkLst>
            <pc:docMk/>
            <pc:sldMk cId="2228359365" sldId="284"/>
            <ac:spMk id="5" creationId="{36E6AEA9-9D22-13BC-04AE-1C2EFC634089}"/>
          </ac:spMkLst>
        </pc:spChg>
        <pc:spChg chg="del mod">
          <ac:chgData name="Francesco Fransesini" userId="f4b06c69-b125-4814-a67d-adf8dc91bd7e" providerId="ADAL" clId="{8941AE2B-18FC-49BF-9934-FA7B944ECC24}" dt="2022-10-20T15:42:53.627" v="236" actId="478"/>
          <ac:spMkLst>
            <pc:docMk/>
            <pc:sldMk cId="2228359365" sldId="284"/>
            <ac:spMk id="16" creationId="{C8C369C3-15F5-1A4D-8B97-D661AEEC91C1}"/>
          </ac:spMkLst>
        </pc:spChg>
        <pc:spChg chg="del">
          <ac:chgData name="Francesco Fransesini" userId="f4b06c69-b125-4814-a67d-adf8dc91bd7e" providerId="ADAL" clId="{8941AE2B-18FC-49BF-9934-FA7B944ECC24}" dt="2022-10-20T15:42:50.834" v="233" actId="478"/>
          <ac:spMkLst>
            <pc:docMk/>
            <pc:sldMk cId="2228359365" sldId="284"/>
            <ac:spMk id="34" creationId="{60371E02-62DA-CF70-DD58-4795E41D9640}"/>
          </ac:spMkLst>
        </pc:spChg>
        <pc:picChg chg="add mod">
          <ac:chgData name="Francesco Fransesini" userId="f4b06c69-b125-4814-a67d-adf8dc91bd7e" providerId="ADAL" clId="{8941AE2B-18FC-49BF-9934-FA7B944ECC24}" dt="2022-10-20T15:43:07.977" v="244"/>
          <ac:picMkLst>
            <pc:docMk/>
            <pc:sldMk cId="2228359365" sldId="284"/>
            <ac:picMk id="2" creationId="{3F57BB10-4955-41C6-89C1-7A452F68FAC2}"/>
          </ac:picMkLst>
        </pc:picChg>
        <pc:picChg chg="add mod">
          <ac:chgData name="Francesco Fransesini" userId="f4b06c69-b125-4814-a67d-adf8dc91bd7e" providerId="ADAL" clId="{8941AE2B-18FC-49BF-9934-FA7B944ECC24}" dt="2022-10-20T15:43:07.977" v="244"/>
          <ac:picMkLst>
            <pc:docMk/>
            <pc:sldMk cId="2228359365" sldId="284"/>
            <ac:picMk id="3" creationId="{DBECC49B-01C2-4998-C311-94D5A9B0D762}"/>
          </ac:picMkLst>
        </pc:picChg>
        <pc:picChg chg="del">
          <ac:chgData name="Francesco Fransesini" userId="f4b06c69-b125-4814-a67d-adf8dc91bd7e" providerId="ADAL" clId="{8941AE2B-18FC-49BF-9934-FA7B944ECC24}" dt="2022-10-20T15:42:54.267" v="237" actId="478"/>
          <ac:picMkLst>
            <pc:docMk/>
            <pc:sldMk cId="2228359365" sldId="284"/>
            <ac:picMk id="14" creationId="{B844C1E5-8253-EF40-9F2D-72122BDD2622}"/>
          </ac:picMkLst>
        </pc:picChg>
        <pc:picChg chg="del">
          <ac:chgData name="Francesco Fransesini" userId="f4b06c69-b125-4814-a67d-adf8dc91bd7e" providerId="ADAL" clId="{8941AE2B-18FC-49BF-9934-FA7B944ECC24}" dt="2022-10-20T15:42:53.002" v="235" actId="478"/>
          <ac:picMkLst>
            <pc:docMk/>
            <pc:sldMk cId="2228359365" sldId="284"/>
            <ac:picMk id="18" creationId="{4D18B48D-2653-8185-E671-80A4A8E3EAD3}"/>
          </ac:picMkLst>
        </pc:picChg>
      </pc:sldChg>
      <pc:sldChg chg="addSp delSp modSp add mod">
        <pc:chgData name="Francesco Fransesini" userId="f4b06c69-b125-4814-a67d-adf8dc91bd7e" providerId="ADAL" clId="{8941AE2B-18FC-49BF-9934-FA7B944ECC24}" dt="2022-10-26T09:00:35.966" v="5967" actId="20577"/>
        <pc:sldMkLst>
          <pc:docMk/>
          <pc:sldMk cId="3097175895" sldId="285"/>
        </pc:sldMkLst>
        <pc:spChg chg="add mod">
          <ac:chgData name="Francesco Fransesini" userId="f4b06c69-b125-4814-a67d-adf8dc91bd7e" providerId="ADAL" clId="{8941AE2B-18FC-49BF-9934-FA7B944ECC24}" dt="2022-10-20T15:43:06.460" v="243"/>
          <ac:spMkLst>
            <pc:docMk/>
            <pc:sldMk cId="3097175895" sldId="285"/>
            <ac:spMk id="5" creationId="{58C21755-7A93-6FD3-3C29-12B5C07325CF}"/>
          </ac:spMkLst>
        </pc:spChg>
        <pc:spChg chg="add mod">
          <ac:chgData name="Francesco Fransesini" userId="f4b06c69-b125-4814-a67d-adf8dc91bd7e" providerId="ADAL" clId="{8941AE2B-18FC-49BF-9934-FA7B944ECC24}" dt="2022-10-20T15:43:06.460" v="243"/>
          <ac:spMkLst>
            <pc:docMk/>
            <pc:sldMk cId="3097175895" sldId="285"/>
            <ac:spMk id="6" creationId="{EB75A502-7DDC-6C40-6BCF-FAF57F591F7F}"/>
          </ac:spMkLst>
        </pc:spChg>
        <pc:spChg chg="del">
          <ac:chgData name="Francesco Fransesini" userId="f4b06c69-b125-4814-a67d-adf8dc91bd7e" providerId="ADAL" clId="{8941AE2B-18FC-49BF-9934-FA7B944ECC24}" dt="2022-10-20T15:42:56.347" v="238" actId="478"/>
          <ac:spMkLst>
            <pc:docMk/>
            <pc:sldMk cId="3097175895" sldId="285"/>
            <ac:spMk id="12" creationId="{6FF60713-D96F-8080-08EC-6F490A418205}"/>
          </ac:spMkLst>
        </pc:spChg>
        <pc:spChg chg="del mod">
          <ac:chgData name="Francesco Fransesini" userId="f4b06c69-b125-4814-a67d-adf8dc91bd7e" providerId="ADAL" clId="{8941AE2B-18FC-49BF-9934-FA7B944ECC24}" dt="2022-10-20T15:42:57.593" v="240" actId="478"/>
          <ac:spMkLst>
            <pc:docMk/>
            <pc:sldMk cId="3097175895" sldId="285"/>
            <ac:spMk id="16" creationId="{C8C369C3-15F5-1A4D-8B97-D661AEEC91C1}"/>
          </ac:spMkLst>
        </pc:spChg>
        <pc:graphicFrameChg chg="modGraphic">
          <ac:chgData name="Francesco Fransesini" userId="f4b06c69-b125-4814-a67d-adf8dc91bd7e" providerId="ADAL" clId="{8941AE2B-18FC-49BF-9934-FA7B944ECC24}" dt="2022-10-26T09:00:35.966" v="5967" actId="20577"/>
          <ac:graphicFrameMkLst>
            <pc:docMk/>
            <pc:sldMk cId="3097175895" sldId="285"/>
            <ac:graphicFrameMk id="82" creationId="{951A8997-B8CF-D919-3654-C9E1E90E1EB9}"/>
          </ac:graphicFrameMkLst>
        </pc:graphicFrameChg>
        <pc:picChg chg="add mod">
          <ac:chgData name="Francesco Fransesini" userId="f4b06c69-b125-4814-a67d-adf8dc91bd7e" providerId="ADAL" clId="{8941AE2B-18FC-49BF-9934-FA7B944ECC24}" dt="2022-10-20T15:43:06.460" v="243"/>
          <ac:picMkLst>
            <pc:docMk/>
            <pc:sldMk cId="3097175895" sldId="285"/>
            <ac:picMk id="2" creationId="{8BEC5665-ACA8-3CB1-6F30-14500E644E60}"/>
          </ac:picMkLst>
        </pc:picChg>
        <pc:picChg chg="add mod">
          <ac:chgData name="Francesco Fransesini" userId="f4b06c69-b125-4814-a67d-adf8dc91bd7e" providerId="ADAL" clId="{8941AE2B-18FC-49BF-9934-FA7B944ECC24}" dt="2022-10-20T15:43:06.460" v="243"/>
          <ac:picMkLst>
            <pc:docMk/>
            <pc:sldMk cId="3097175895" sldId="285"/>
            <ac:picMk id="3" creationId="{BE47E0D3-B83B-5908-9A2B-555A29DF14CA}"/>
          </ac:picMkLst>
        </pc:picChg>
        <pc:picChg chg="del">
          <ac:chgData name="Francesco Fransesini" userId="f4b06c69-b125-4814-a67d-adf8dc91bd7e" providerId="ADAL" clId="{8941AE2B-18FC-49BF-9934-FA7B944ECC24}" dt="2022-10-20T15:42:58.672" v="242" actId="478"/>
          <ac:picMkLst>
            <pc:docMk/>
            <pc:sldMk cId="3097175895" sldId="285"/>
            <ac:picMk id="14" creationId="{B844C1E5-8253-EF40-9F2D-72122BDD2622}"/>
          </ac:picMkLst>
        </pc:picChg>
        <pc:picChg chg="del">
          <ac:chgData name="Francesco Fransesini" userId="f4b06c69-b125-4814-a67d-adf8dc91bd7e" providerId="ADAL" clId="{8941AE2B-18FC-49BF-9934-FA7B944ECC24}" dt="2022-10-20T15:42:58.146" v="241" actId="478"/>
          <ac:picMkLst>
            <pc:docMk/>
            <pc:sldMk cId="3097175895" sldId="285"/>
            <ac:picMk id="18" creationId="{4D18B48D-2653-8185-E671-80A4A8E3EAD3}"/>
          </ac:picMkLst>
        </pc:picChg>
      </pc:sldChg>
      <pc:sldChg chg="addSp modSp mod">
        <pc:chgData name="Francesco Fransesini" userId="f4b06c69-b125-4814-a67d-adf8dc91bd7e" providerId="ADAL" clId="{8941AE2B-18FC-49BF-9934-FA7B944ECC24}" dt="2022-10-26T09:21:36.500" v="6877" actId="1076"/>
        <pc:sldMkLst>
          <pc:docMk/>
          <pc:sldMk cId="3660757301" sldId="289"/>
        </pc:sldMkLst>
        <pc:spChg chg="add mod">
          <ac:chgData name="Francesco Fransesini" userId="f4b06c69-b125-4814-a67d-adf8dc91bd7e" providerId="ADAL" clId="{8941AE2B-18FC-49BF-9934-FA7B944ECC24}" dt="2022-10-24T14:06:40.203" v="4935" actId="1076"/>
          <ac:spMkLst>
            <pc:docMk/>
            <pc:sldMk cId="3660757301" sldId="289"/>
            <ac:spMk id="4" creationId="{8C5779C0-2A3D-E1B2-9F11-9994CD366F57}"/>
          </ac:spMkLst>
        </pc:spChg>
        <pc:spChg chg="add mod">
          <ac:chgData name="Francesco Fransesini" userId="f4b06c69-b125-4814-a67d-adf8dc91bd7e" providerId="ADAL" clId="{8941AE2B-18FC-49BF-9934-FA7B944ECC24}" dt="2022-10-24T14:06:37.787" v="4934" actId="1076"/>
          <ac:spMkLst>
            <pc:docMk/>
            <pc:sldMk cId="3660757301" sldId="289"/>
            <ac:spMk id="6" creationId="{4C22ABB2-2B24-022A-14D8-A3F7DC32272F}"/>
          </ac:spMkLst>
        </pc:spChg>
        <pc:spChg chg="mod">
          <ac:chgData name="Francesco Fransesini" userId="f4b06c69-b125-4814-a67d-adf8dc91bd7e" providerId="ADAL" clId="{8941AE2B-18FC-49BF-9934-FA7B944ECC24}" dt="2022-10-26T09:21:36.500" v="6877" actId="1076"/>
          <ac:spMkLst>
            <pc:docMk/>
            <pc:sldMk cId="3660757301" sldId="289"/>
            <ac:spMk id="13" creationId="{01305270-6C47-4C0D-89C7-82B919DE8B1E}"/>
          </ac:spMkLst>
        </pc:spChg>
      </pc:sldChg>
      <pc:sldChg chg="addSp delSp modSp add del mod">
        <pc:chgData name="Francesco Fransesini" userId="f4b06c69-b125-4814-a67d-adf8dc91bd7e" providerId="ADAL" clId="{8941AE2B-18FC-49BF-9934-FA7B944ECC24}" dt="2022-10-24T10:22:49.475" v="2235"/>
        <pc:sldMkLst>
          <pc:docMk/>
          <pc:sldMk cId="1794152004" sldId="320"/>
        </pc:sldMkLst>
        <pc:spChg chg="del">
          <ac:chgData name="Francesco Fransesini" userId="f4b06c69-b125-4814-a67d-adf8dc91bd7e" providerId="ADAL" clId="{8941AE2B-18FC-49BF-9934-FA7B944ECC24}" dt="2022-10-24T10:22:40.159" v="2232" actId="478"/>
          <ac:spMkLst>
            <pc:docMk/>
            <pc:sldMk cId="1794152004" sldId="320"/>
            <ac:spMk id="4" creationId="{B7342049-B690-58B8-1611-9361123EC727}"/>
          </ac:spMkLst>
        </pc:spChg>
        <pc:spChg chg="add mod">
          <ac:chgData name="Francesco Fransesini" userId="f4b06c69-b125-4814-a67d-adf8dc91bd7e" providerId="ADAL" clId="{8941AE2B-18FC-49BF-9934-FA7B944ECC24}" dt="2022-10-24T10:22:49.475" v="2235"/>
          <ac:spMkLst>
            <pc:docMk/>
            <pc:sldMk cId="1794152004" sldId="320"/>
            <ac:spMk id="10" creationId="{85A6097F-694C-343D-DA25-8ED2F58183FC}"/>
          </ac:spMkLst>
        </pc:spChg>
        <pc:spChg chg="add mod">
          <ac:chgData name="Francesco Fransesini" userId="f4b06c69-b125-4814-a67d-adf8dc91bd7e" providerId="ADAL" clId="{8941AE2B-18FC-49BF-9934-FA7B944ECC24}" dt="2022-10-24T10:22:49.475" v="2235"/>
          <ac:spMkLst>
            <pc:docMk/>
            <pc:sldMk cId="1794152004" sldId="320"/>
            <ac:spMk id="12" creationId="{A34C17E6-5ED5-AFB8-358F-144D6F47E4D8}"/>
          </ac:spMkLst>
        </pc:spChg>
        <pc:picChg chg="add mod">
          <ac:chgData name="Francesco Fransesini" userId="f4b06c69-b125-4814-a67d-adf8dc91bd7e" providerId="ADAL" clId="{8941AE2B-18FC-49BF-9934-FA7B944ECC24}" dt="2022-10-24T10:22:49.475" v="2235"/>
          <ac:picMkLst>
            <pc:docMk/>
            <pc:sldMk cId="1794152004" sldId="320"/>
            <ac:picMk id="3" creationId="{C7082A8C-9586-D070-CC62-102494FB7028}"/>
          </ac:picMkLst>
        </pc:picChg>
        <pc:picChg chg="add mod">
          <ac:chgData name="Francesco Fransesini" userId="f4b06c69-b125-4814-a67d-adf8dc91bd7e" providerId="ADAL" clId="{8941AE2B-18FC-49BF-9934-FA7B944ECC24}" dt="2022-10-24T10:22:49.475" v="2235"/>
          <ac:picMkLst>
            <pc:docMk/>
            <pc:sldMk cId="1794152004" sldId="320"/>
            <ac:picMk id="6" creationId="{6B08A277-BB34-84FB-C380-9FC351B4ED67}"/>
          </ac:picMkLst>
        </pc:picChg>
        <pc:picChg chg="del">
          <ac:chgData name="Francesco Fransesini" userId="f4b06c69-b125-4814-a67d-adf8dc91bd7e" providerId="ADAL" clId="{8941AE2B-18FC-49BF-9934-FA7B944ECC24}" dt="2022-10-24T10:22:40.811" v="2233" actId="478"/>
          <ac:picMkLst>
            <pc:docMk/>
            <pc:sldMk cId="1794152004" sldId="320"/>
            <ac:picMk id="11" creationId="{675CD60B-FE2C-4967-BB2A-B66F59ACB7BE}"/>
          </ac:picMkLst>
        </pc:picChg>
        <pc:picChg chg="del">
          <ac:chgData name="Francesco Fransesini" userId="f4b06c69-b125-4814-a67d-adf8dc91bd7e" providerId="ADAL" clId="{8941AE2B-18FC-49BF-9934-FA7B944ECC24}" dt="2022-10-24T10:22:41.387" v="2234" actId="478"/>
          <ac:picMkLst>
            <pc:docMk/>
            <pc:sldMk cId="1794152004" sldId="320"/>
            <ac:picMk id="14" creationId="{F1A22F1C-EDDA-4E9F-919B-67715B6A2B41}"/>
          </ac:picMkLst>
        </pc:picChg>
      </pc:sldChg>
      <pc:sldChg chg="addSp delSp modSp add mod">
        <pc:chgData name="Francesco Fransesini" userId="f4b06c69-b125-4814-a67d-adf8dc91bd7e" providerId="ADAL" clId="{8941AE2B-18FC-49BF-9934-FA7B944ECC24}" dt="2022-10-24T15:43:02.509" v="5039" actId="1076"/>
        <pc:sldMkLst>
          <pc:docMk/>
          <pc:sldMk cId="4018901915" sldId="323"/>
        </pc:sldMkLst>
        <pc:spChg chg="add mod">
          <ac:chgData name="Francesco Fransesini" userId="f4b06c69-b125-4814-a67d-adf8dc91bd7e" providerId="ADAL" clId="{8941AE2B-18FC-49BF-9934-FA7B944ECC24}" dt="2022-10-20T15:43:11.857" v="245"/>
          <ac:spMkLst>
            <pc:docMk/>
            <pc:sldMk cId="4018901915" sldId="323"/>
            <ac:spMk id="6" creationId="{0CB97E32-A263-AE01-142D-D1A86A8993DA}"/>
          </ac:spMkLst>
        </pc:spChg>
        <pc:spChg chg="add mod">
          <ac:chgData name="Francesco Fransesini" userId="f4b06c69-b125-4814-a67d-adf8dc91bd7e" providerId="ADAL" clId="{8941AE2B-18FC-49BF-9934-FA7B944ECC24}" dt="2022-10-20T15:43:11.857" v="245"/>
          <ac:spMkLst>
            <pc:docMk/>
            <pc:sldMk cId="4018901915" sldId="323"/>
            <ac:spMk id="7" creationId="{2A383F15-E2E1-7F5B-ED0C-75259F3CD25D}"/>
          </ac:spMkLst>
        </pc:spChg>
        <pc:spChg chg="del">
          <ac:chgData name="Francesco Fransesini" userId="f4b06c69-b125-4814-a67d-adf8dc91bd7e" providerId="ADAL" clId="{8941AE2B-18FC-49BF-9934-FA7B944ECC24}" dt="2022-10-20T15:42:43.109" v="229" actId="478"/>
          <ac:spMkLst>
            <pc:docMk/>
            <pc:sldMk cId="4018901915" sldId="323"/>
            <ac:spMk id="10" creationId="{4F769AF9-9998-4535-A0B8-F7AC06DA6FDC}"/>
          </ac:spMkLst>
        </pc:spChg>
        <pc:spChg chg="del">
          <ac:chgData name="Francesco Fransesini" userId="f4b06c69-b125-4814-a67d-adf8dc91bd7e" providerId="ADAL" clId="{8941AE2B-18FC-49BF-9934-FA7B944ECC24}" dt="2022-10-20T15:42:44.259" v="230" actId="478"/>
          <ac:spMkLst>
            <pc:docMk/>
            <pc:sldMk cId="4018901915" sldId="323"/>
            <ac:spMk id="13" creationId="{E06DF78F-9D72-66E3-B39F-B5D8171B5E1E}"/>
          </ac:spMkLst>
        </pc:spChg>
        <pc:spChg chg="mod">
          <ac:chgData name="Francesco Fransesini" userId="f4b06c69-b125-4814-a67d-adf8dc91bd7e" providerId="ADAL" clId="{8941AE2B-18FC-49BF-9934-FA7B944ECC24}" dt="2022-10-24T08:16:25.163" v="439" actId="20577"/>
          <ac:spMkLst>
            <pc:docMk/>
            <pc:sldMk cId="4018901915" sldId="323"/>
            <ac:spMk id="49" creationId="{9C0437E8-F3C7-49BE-85BF-948370FA1007}"/>
          </ac:spMkLst>
        </pc:spChg>
        <pc:grpChg chg="mod">
          <ac:chgData name="Francesco Fransesini" userId="f4b06c69-b125-4814-a67d-adf8dc91bd7e" providerId="ADAL" clId="{8941AE2B-18FC-49BF-9934-FA7B944ECC24}" dt="2022-10-24T15:43:02.509" v="5039" actId="1076"/>
          <ac:grpSpMkLst>
            <pc:docMk/>
            <pc:sldMk cId="4018901915" sldId="323"/>
            <ac:grpSpMk id="3" creationId="{D4297915-83F8-3B66-47FE-853ECD3EF8B7}"/>
          </ac:grpSpMkLst>
        </pc:grpChg>
        <pc:picChg chg="add mod">
          <ac:chgData name="Francesco Fransesini" userId="f4b06c69-b125-4814-a67d-adf8dc91bd7e" providerId="ADAL" clId="{8941AE2B-18FC-49BF-9934-FA7B944ECC24}" dt="2022-10-20T15:43:11.857" v="245"/>
          <ac:picMkLst>
            <pc:docMk/>
            <pc:sldMk cId="4018901915" sldId="323"/>
            <ac:picMk id="4" creationId="{1BF6E4D0-BA4A-E5F7-1781-630E6946B709}"/>
          </ac:picMkLst>
        </pc:picChg>
        <pc:picChg chg="add mod">
          <ac:chgData name="Francesco Fransesini" userId="f4b06c69-b125-4814-a67d-adf8dc91bd7e" providerId="ADAL" clId="{8941AE2B-18FC-49BF-9934-FA7B944ECC24}" dt="2022-10-20T15:43:11.857" v="245"/>
          <ac:picMkLst>
            <pc:docMk/>
            <pc:sldMk cId="4018901915" sldId="323"/>
            <ac:picMk id="5" creationId="{7E620817-4192-ADDB-94EC-363BD69392DA}"/>
          </ac:picMkLst>
        </pc:picChg>
        <pc:picChg chg="del">
          <ac:chgData name="Francesco Fransesini" userId="f4b06c69-b125-4814-a67d-adf8dc91bd7e" providerId="ADAL" clId="{8941AE2B-18FC-49BF-9934-FA7B944ECC24}" dt="2022-10-20T15:42:45.250" v="232" actId="478"/>
          <ac:picMkLst>
            <pc:docMk/>
            <pc:sldMk cId="4018901915" sldId="323"/>
            <ac:picMk id="14" creationId="{F1A22F1C-EDDA-4E9F-919B-67715B6A2B41}"/>
          </ac:picMkLst>
        </pc:picChg>
        <pc:picChg chg="del">
          <ac:chgData name="Francesco Fransesini" userId="f4b06c69-b125-4814-a67d-adf8dc91bd7e" providerId="ADAL" clId="{8941AE2B-18FC-49BF-9934-FA7B944ECC24}" dt="2022-10-20T15:42:44.843" v="231" actId="478"/>
          <ac:picMkLst>
            <pc:docMk/>
            <pc:sldMk cId="4018901915" sldId="323"/>
            <ac:picMk id="17" creationId="{B0E04706-7174-46D3-AF9A-00DC7EBFFA67}"/>
          </ac:picMkLst>
        </pc:picChg>
      </pc:sldChg>
      <pc:sldChg chg="addSp delSp modSp add mod ord">
        <pc:chgData name="Francesco Fransesini" userId="f4b06c69-b125-4814-a67d-adf8dc91bd7e" providerId="ADAL" clId="{8941AE2B-18FC-49BF-9934-FA7B944ECC24}" dt="2022-10-24T14:57:46.275" v="5036" actId="1076"/>
        <pc:sldMkLst>
          <pc:docMk/>
          <pc:sldMk cId="3322540196" sldId="325"/>
        </pc:sldMkLst>
        <pc:spChg chg="add mod">
          <ac:chgData name="Francesco Fransesini" userId="f4b06c69-b125-4814-a67d-adf8dc91bd7e" providerId="ADAL" clId="{8941AE2B-18FC-49BF-9934-FA7B944ECC24}" dt="2022-10-20T15:41:08.742" v="224"/>
          <ac:spMkLst>
            <pc:docMk/>
            <pc:sldMk cId="3322540196" sldId="325"/>
            <ac:spMk id="5" creationId="{C82415EE-29DC-EBEE-51C2-58414785C758}"/>
          </ac:spMkLst>
        </pc:spChg>
        <pc:spChg chg="add mod">
          <ac:chgData name="Francesco Fransesini" userId="f4b06c69-b125-4814-a67d-adf8dc91bd7e" providerId="ADAL" clId="{8941AE2B-18FC-49BF-9934-FA7B944ECC24}" dt="2022-10-20T15:41:08.742" v="224"/>
          <ac:spMkLst>
            <pc:docMk/>
            <pc:sldMk cId="3322540196" sldId="325"/>
            <ac:spMk id="6" creationId="{8C1BDCB1-09EE-33A0-ADBC-30EEC4571761}"/>
          </ac:spMkLst>
        </pc:spChg>
        <pc:spChg chg="del">
          <ac:chgData name="Francesco Fransesini" userId="f4b06c69-b125-4814-a67d-adf8dc91bd7e" providerId="ADAL" clId="{8941AE2B-18FC-49BF-9934-FA7B944ECC24}" dt="2022-10-20T15:40:37.517" v="206" actId="478"/>
          <ac:spMkLst>
            <pc:docMk/>
            <pc:sldMk cId="3322540196" sldId="325"/>
            <ac:spMk id="10" creationId="{4F769AF9-9998-4535-A0B8-F7AC06DA6FDC}"/>
          </ac:spMkLst>
        </pc:spChg>
        <pc:spChg chg="del">
          <ac:chgData name="Francesco Fransesini" userId="f4b06c69-b125-4814-a67d-adf8dc91bd7e" providerId="ADAL" clId="{8941AE2B-18FC-49BF-9934-FA7B944ECC24}" dt="2022-10-20T15:40:38.883" v="207" actId="478"/>
          <ac:spMkLst>
            <pc:docMk/>
            <pc:sldMk cId="3322540196" sldId="325"/>
            <ac:spMk id="13" creationId="{E06DF78F-9D72-66E3-B39F-B5D8171B5E1E}"/>
          </ac:spMkLst>
        </pc:spChg>
        <pc:spChg chg="del mod">
          <ac:chgData name="Francesco Fransesini" userId="f4b06c69-b125-4814-a67d-adf8dc91bd7e" providerId="ADAL" clId="{8941AE2B-18FC-49BF-9934-FA7B944ECC24}" dt="2022-10-24T14:09:05.741" v="4951" actId="478"/>
          <ac:spMkLst>
            <pc:docMk/>
            <pc:sldMk cId="3322540196" sldId="325"/>
            <ac:spMk id="16" creationId="{0FDCF5B6-8AA7-73C2-5111-BC7B45D9AE9F}"/>
          </ac:spMkLst>
        </pc:spChg>
        <pc:spChg chg="del mod">
          <ac:chgData name="Francesco Fransesini" userId="f4b06c69-b125-4814-a67d-adf8dc91bd7e" providerId="ADAL" clId="{8941AE2B-18FC-49BF-9934-FA7B944ECC24}" dt="2022-10-24T14:09:06.890" v="4953" actId="478"/>
          <ac:spMkLst>
            <pc:docMk/>
            <pc:sldMk cId="3322540196" sldId="325"/>
            <ac:spMk id="18" creationId="{DA131A23-3FDF-78DD-D155-B4A52F8E12B4}"/>
          </ac:spMkLst>
        </pc:spChg>
        <pc:graphicFrameChg chg="add del mod modGraphic">
          <ac:chgData name="Francesco Fransesini" userId="f4b06c69-b125-4814-a67d-adf8dc91bd7e" providerId="ADAL" clId="{8941AE2B-18FC-49BF-9934-FA7B944ECC24}" dt="2022-10-24T14:57:19.271" v="5031" actId="478"/>
          <ac:graphicFrameMkLst>
            <pc:docMk/>
            <pc:sldMk cId="3322540196" sldId="325"/>
            <ac:graphicFrameMk id="7" creationId="{C48E0BC3-7558-942E-EF29-3877D056C912}"/>
          </ac:graphicFrameMkLst>
        </pc:graphicFrameChg>
        <pc:graphicFrameChg chg="mod modGraphic">
          <ac:chgData name="Francesco Fransesini" userId="f4b06c69-b125-4814-a67d-adf8dc91bd7e" providerId="ADAL" clId="{8941AE2B-18FC-49BF-9934-FA7B944ECC24}" dt="2022-10-24T14:57:46.275" v="5036" actId="1076"/>
          <ac:graphicFrameMkLst>
            <pc:docMk/>
            <pc:sldMk cId="3322540196" sldId="325"/>
            <ac:graphicFrameMk id="11" creationId="{59636BA8-0BA6-3A9D-CEB1-2D236218C89F}"/>
          </ac:graphicFrameMkLst>
        </pc:graphicFrameChg>
        <pc:picChg chg="add mod">
          <ac:chgData name="Francesco Fransesini" userId="f4b06c69-b125-4814-a67d-adf8dc91bd7e" providerId="ADAL" clId="{8941AE2B-18FC-49BF-9934-FA7B944ECC24}" dt="2022-10-20T15:41:08.742" v="224"/>
          <ac:picMkLst>
            <pc:docMk/>
            <pc:sldMk cId="3322540196" sldId="325"/>
            <ac:picMk id="3" creationId="{1A72E052-6EF0-E6EC-12DE-F890D9A0CA1C}"/>
          </ac:picMkLst>
        </pc:picChg>
        <pc:picChg chg="add mod">
          <ac:chgData name="Francesco Fransesini" userId="f4b06c69-b125-4814-a67d-adf8dc91bd7e" providerId="ADAL" clId="{8941AE2B-18FC-49BF-9934-FA7B944ECC24}" dt="2022-10-20T15:41:08.742" v="224"/>
          <ac:picMkLst>
            <pc:docMk/>
            <pc:sldMk cId="3322540196" sldId="325"/>
            <ac:picMk id="4" creationId="{0866721A-6513-E200-A247-67C41EB692BA}"/>
          </ac:picMkLst>
        </pc:picChg>
        <pc:picChg chg="del">
          <ac:chgData name="Francesco Fransesini" userId="f4b06c69-b125-4814-a67d-adf8dc91bd7e" providerId="ADAL" clId="{8941AE2B-18FC-49BF-9934-FA7B944ECC24}" dt="2022-10-20T15:40:40.010" v="209" actId="478"/>
          <ac:picMkLst>
            <pc:docMk/>
            <pc:sldMk cId="3322540196" sldId="325"/>
            <ac:picMk id="14" creationId="{F1A22F1C-EDDA-4E9F-919B-67715B6A2B41}"/>
          </ac:picMkLst>
        </pc:picChg>
        <pc:picChg chg="del mod">
          <ac:chgData name="Francesco Fransesini" userId="f4b06c69-b125-4814-a67d-adf8dc91bd7e" providerId="ADAL" clId="{8941AE2B-18FC-49BF-9934-FA7B944ECC24}" dt="2022-10-24T14:09:04.380" v="4949" actId="478"/>
          <ac:picMkLst>
            <pc:docMk/>
            <pc:sldMk cId="3322540196" sldId="325"/>
            <ac:picMk id="15" creationId="{55F737D5-1FF9-15D9-6B92-16FDCBE48A24}"/>
          </ac:picMkLst>
        </pc:picChg>
        <pc:picChg chg="del">
          <ac:chgData name="Francesco Fransesini" userId="f4b06c69-b125-4814-a67d-adf8dc91bd7e" providerId="ADAL" clId="{8941AE2B-18FC-49BF-9934-FA7B944ECC24}" dt="2022-10-20T15:40:39.506" v="208" actId="478"/>
          <ac:picMkLst>
            <pc:docMk/>
            <pc:sldMk cId="3322540196" sldId="325"/>
            <ac:picMk id="17" creationId="{B0E04706-7174-46D3-AF9A-00DC7EBFFA67}"/>
          </ac:picMkLst>
        </pc:picChg>
        <pc:cxnChg chg="del">
          <ac:chgData name="Francesco Fransesini" userId="f4b06c69-b125-4814-a67d-adf8dc91bd7e" providerId="ADAL" clId="{8941AE2B-18FC-49BF-9934-FA7B944ECC24}" dt="2022-10-24T14:09:07.586" v="4954" actId="478"/>
          <ac:cxnSpMkLst>
            <pc:docMk/>
            <pc:sldMk cId="3322540196" sldId="325"/>
            <ac:cxnSpMk id="20" creationId="{38B039C1-C5EE-BE99-458A-21608F8CC3B9}"/>
          </ac:cxnSpMkLst>
        </pc:cxnChg>
        <pc:cxnChg chg="del">
          <ac:chgData name="Francesco Fransesini" userId="f4b06c69-b125-4814-a67d-adf8dc91bd7e" providerId="ADAL" clId="{8941AE2B-18FC-49BF-9934-FA7B944ECC24}" dt="2022-10-24T14:09:08.388" v="4955" actId="478"/>
          <ac:cxnSpMkLst>
            <pc:docMk/>
            <pc:sldMk cId="3322540196" sldId="325"/>
            <ac:cxnSpMk id="21" creationId="{23AF9F78-5E04-62D9-4CF4-A04219F0441E}"/>
          </ac:cxnSpMkLst>
        </pc:cxnChg>
      </pc:sldChg>
      <pc:sldChg chg="del">
        <pc:chgData name="Francesco Fransesini" userId="f4b06c69-b125-4814-a67d-adf8dc91bd7e" providerId="ADAL" clId="{8941AE2B-18FC-49BF-9934-FA7B944ECC24}" dt="2022-10-20T15:19:08.016" v="204" actId="47"/>
        <pc:sldMkLst>
          <pc:docMk/>
          <pc:sldMk cId="4131138683" sldId="325"/>
        </pc:sldMkLst>
      </pc:sldChg>
      <pc:sldChg chg="ord">
        <pc:chgData name="Francesco Fransesini" userId="f4b06c69-b125-4814-a67d-adf8dc91bd7e" providerId="ADAL" clId="{8941AE2B-18FC-49BF-9934-FA7B944ECC24}" dt="2022-10-24T11:47:25.160" v="2334"/>
        <pc:sldMkLst>
          <pc:docMk/>
          <pc:sldMk cId="611459877" sldId="326"/>
        </pc:sldMkLst>
      </pc:sldChg>
      <pc:sldChg chg="addSp delSp modSp add del mod ord">
        <pc:chgData name="Francesco Fransesini" userId="f4b06c69-b125-4814-a67d-adf8dc91bd7e" providerId="ADAL" clId="{8941AE2B-18FC-49BF-9934-FA7B944ECC24}" dt="2022-10-24T14:58:53.165" v="5037" actId="47"/>
        <pc:sldMkLst>
          <pc:docMk/>
          <pc:sldMk cId="4209555991" sldId="327"/>
        </pc:sldMkLst>
        <pc:spChg chg="del">
          <ac:chgData name="Francesco Fransesini" userId="f4b06c69-b125-4814-a67d-adf8dc91bd7e" providerId="ADAL" clId="{8941AE2B-18FC-49BF-9934-FA7B944ECC24}" dt="2022-10-20T15:40:42.692" v="210" actId="478"/>
          <ac:spMkLst>
            <pc:docMk/>
            <pc:sldMk cId="4209555991" sldId="327"/>
            <ac:spMk id="10" creationId="{4F769AF9-9998-4535-A0B8-F7AC06DA6FDC}"/>
          </ac:spMkLst>
        </pc:spChg>
        <pc:spChg chg="add mod">
          <ac:chgData name="Francesco Fransesini" userId="f4b06c69-b125-4814-a67d-adf8dc91bd7e" providerId="ADAL" clId="{8941AE2B-18FC-49BF-9934-FA7B944ECC24}" dt="2022-10-20T15:41:09.864" v="225"/>
          <ac:spMkLst>
            <pc:docMk/>
            <pc:sldMk cId="4209555991" sldId="327"/>
            <ac:spMk id="11" creationId="{F02DC66E-AEBB-37D3-18B7-030ED0AC349D}"/>
          </ac:spMkLst>
        </pc:spChg>
        <pc:spChg chg="add mod">
          <ac:chgData name="Francesco Fransesini" userId="f4b06c69-b125-4814-a67d-adf8dc91bd7e" providerId="ADAL" clId="{8941AE2B-18FC-49BF-9934-FA7B944ECC24}" dt="2022-10-24T14:49:07.138" v="4979" actId="1076"/>
          <ac:spMkLst>
            <pc:docMk/>
            <pc:sldMk cId="4209555991" sldId="327"/>
            <ac:spMk id="12" creationId="{218BD173-685C-68C3-838B-043B1315F399}"/>
          </ac:spMkLst>
        </pc:spChg>
        <pc:spChg chg="del mod">
          <ac:chgData name="Francesco Fransesini" userId="f4b06c69-b125-4814-a67d-adf8dc91bd7e" providerId="ADAL" clId="{8941AE2B-18FC-49BF-9934-FA7B944ECC24}" dt="2022-10-20T15:40:44.483" v="212" actId="478"/>
          <ac:spMkLst>
            <pc:docMk/>
            <pc:sldMk cId="4209555991" sldId="327"/>
            <ac:spMk id="13" creationId="{E06DF78F-9D72-66E3-B39F-B5D8171B5E1E}"/>
          </ac:spMkLst>
        </pc:spChg>
        <pc:picChg chg="add mod">
          <ac:chgData name="Francesco Fransesini" userId="f4b06c69-b125-4814-a67d-adf8dc91bd7e" providerId="ADAL" clId="{8941AE2B-18FC-49BF-9934-FA7B944ECC24}" dt="2022-10-20T15:41:09.864" v="225"/>
          <ac:picMkLst>
            <pc:docMk/>
            <pc:sldMk cId="4209555991" sldId="327"/>
            <ac:picMk id="4" creationId="{BC1871A6-42D0-BAA7-E059-920F3077804C}"/>
          </ac:picMkLst>
        </pc:picChg>
        <pc:picChg chg="add mod">
          <ac:chgData name="Francesco Fransesini" userId="f4b06c69-b125-4814-a67d-adf8dc91bd7e" providerId="ADAL" clId="{8941AE2B-18FC-49BF-9934-FA7B944ECC24}" dt="2022-10-20T15:41:09.864" v="225"/>
          <ac:picMkLst>
            <pc:docMk/>
            <pc:sldMk cId="4209555991" sldId="327"/>
            <ac:picMk id="6" creationId="{AE8AF669-A167-6406-48FB-653E96894D35}"/>
          </ac:picMkLst>
        </pc:picChg>
        <pc:picChg chg="del">
          <ac:chgData name="Francesco Fransesini" userId="f4b06c69-b125-4814-a67d-adf8dc91bd7e" providerId="ADAL" clId="{8941AE2B-18FC-49BF-9934-FA7B944ECC24}" dt="2022-10-20T15:40:45.434" v="214" actId="478"/>
          <ac:picMkLst>
            <pc:docMk/>
            <pc:sldMk cId="4209555991" sldId="327"/>
            <ac:picMk id="14" creationId="{F1A22F1C-EDDA-4E9F-919B-67715B6A2B41}"/>
          </ac:picMkLst>
        </pc:picChg>
        <pc:picChg chg="del">
          <ac:chgData name="Francesco Fransesini" userId="f4b06c69-b125-4814-a67d-adf8dc91bd7e" providerId="ADAL" clId="{8941AE2B-18FC-49BF-9934-FA7B944ECC24}" dt="2022-10-20T15:40:44.994" v="213" actId="478"/>
          <ac:picMkLst>
            <pc:docMk/>
            <pc:sldMk cId="4209555991" sldId="327"/>
            <ac:picMk id="17" creationId="{B0E04706-7174-46D3-AF9A-00DC7EBFFA67}"/>
          </ac:picMkLst>
        </pc:picChg>
      </pc:sldChg>
      <pc:sldChg chg="del">
        <pc:chgData name="Francesco Fransesini" userId="f4b06c69-b125-4814-a67d-adf8dc91bd7e" providerId="ADAL" clId="{8941AE2B-18FC-49BF-9934-FA7B944ECC24}" dt="2022-10-20T15:18:55.064" v="201" actId="47"/>
        <pc:sldMkLst>
          <pc:docMk/>
          <pc:sldMk cId="1915174116" sldId="328"/>
        </pc:sldMkLst>
      </pc:sldChg>
      <pc:sldChg chg="addSp delSp modSp add mod ord">
        <pc:chgData name="Francesco Fransesini" userId="f4b06c69-b125-4814-a67d-adf8dc91bd7e" providerId="ADAL" clId="{8941AE2B-18FC-49BF-9934-FA7B944ECC24}" dt="2022-10-25T17:15:19.252" v="5289" actId="207"/>
        <pc:sldMkLst>
          <pc:docMk/>
          <pc:sldMk cId="1099312648" sldId="330"/>
        </pc:sldMkLst>
        <pc:spChg chg="add mod">
          <ac:chgData name="Francesco Fransesini" userId="f4b06c69-b125-4814-a67d-adf8dc91bd7e" providerId="ADAL" clId="{8941AE2B-18FC-49BF-9934-FA7B944ECC24}" dt="2022-10-20T15:41:10.926" v="226"/>
          <ac:spMkLst>
            <pc:docMk/>
            <pc:sldMk cId="1099312648" sldId="330"/>
            <ac:spMk id="5" creationId="{CCF5BA18-EE92-8157-04C0-F89EFFAC8DC5}"/>
          </ac:spMkLst>
        </pc:spChg>
        <pc:spChg chg="add mod">
          <ac:chgData name="Francesco Fransesini" userId="f4b06c69-b125-4814-a67d-adf8dc91bd7e" providerId="ADAL" clId="{8941AE2B-18FC-49BF-9934-FA7B944ECC24}" dt="2022-10-20T15:41:10.926" v="226"/>
          <ac:spMkLst>
            <pc:docMk/>
            <pc:sldMk cId="1099312648" sldId="330"/>
            <ac:spMk id="6" creationId="{63F56519-6E1F-014C-26C8-681D47116003}"/>
          </ac:spMkLst>
        </pc:spChg>
        <pc:spChg chg="add mod">
          <ac:chgData name="Francesco Fransesini" userId="f4b06c69-b125-4814-a67d-adf8dc91bd7e" providerId="ADAL" clId="{8941AE2B-18FC-49BF-9934-FA7B944ECC24}" dt="2022-10-25T17:15:01.980" v="5284" actId="1076"/>
          <ac:spMkLst>
            <pc:docMk/>
            <pc:sldMk cId="1099312648" sldId="330"/>
            <ac:spMk id="9" creationId="{CEF7B6E1-3BE8-4ED3-0292-BB4C7444E7FB}"/>
          </ac:spMkLst>
        </pc:spChg>
        <pc:spChg chg="add mod">
          <ac:chgData name="Francesco Fransesini" userId="f4b06c69-b125-4814-a67d-adf8dc91bd7e" providerId="ADAL" clId="{8941AE2B-18FC-49BF-9934-FA7B944ECC24}" dt="2022-10-25T17:15:13.044" v="5288" actId="207"/>
          <ac:spMkLst>
            <pc:docMk/>
            <pc:sldMk cId="1099312648" sldId="330"/>
            <ac:spMk id="10" creationId="{4A71EF6D-B7FD-7A0B-B4FE-A7286DBA8963}"/>
          </ac:spMkLst>
        </pc:spChg>
        <pc:spChg chg="del">
          <ac:chgData name="Francesco Fransesini" userId="f4b06c69-b125-4814-a67d-adf8dc91bd7e" providerId="ADAL" clId="{8941AE2B-18FC-49BF-9934-FA7B944ECC24}" dt="2022-10-20T15:40:50.524" v="215" actId="478"/>
          <ac:spMkLst>
            <pc:docMk/>
            <pc:sldMk cId="1099312648" sldId="330"/>
            <ac:spMk id="10" creationId="{4F769AF9-9998-4535-A0B8-F7AC06DA6FDC}"/>
          </ac:spMkLst>
        </pc:spChg>
        <pc:spChg chg="add mod">
          <ac:chgData name="Francesco Fransesini" userId="f4b06c69-b125-4814-a67d-adf8dc91bd7e" providerId="ADAL" clId="{8941AE2B-18FC-49BF-9934-FA7B944ECC24}" dt="2022-10-25T17:15:19.252" v="5289" actId="207"/>
          <ac:spMkLst>
            <pc:docMk/>
            <pc:sldMk cId="1099312648" sldId="330"/>
            <ac:spMk id="11" creationId="{5481591C-E2BF-1710-7D9E-2D5FB15D2E91}"/>
          </ac:spMkLst>
        </pc:spChg>
        <pc:spChg chg="del">
          <ac:chgData name="Francesco Fransesini" userId="f4b06c69-b125-4814-a67d-adf8dc91bd7e" providerId="ADAL" clId="{8941AE2B-18FC-49BF-9934-FA7B944ECC24}" dt="2022-10-20T15:40:51.378" v="216" actId="478"/>
          <ac:spMkLst>
            <pc:docMk/>
            <pc:sldMk cId="1099312648" sldId="330"/>
            <ac:spMk id="13" creationId="{E06DF78F-9D72-66E3-B39F-B5D8171B5E1E}"/>
          </ac:spMkLst>
        </pc:spChg>
        <pc:spChg chg="mod">
          <ac:chgData name="Francesco Fransesini" userId="f4b06c69-b125-4814-a67d-adf8dc91bd7e" providerId="ADAL" clId="{8941AE2B-18FC-49BF-9934-FA7B944ECC24}" dt="2022-10-25T17:15:05.358" v="5286" actId="1076"/>
          <ac:spMkLst>
            <pc:docMk/>
            <pc:sldMk cId="1099312648" sldId="330"/>
            <ac:spMk id="25" creationId="{E8718D81-13BA-BF95-CA39-3F4062FAE51D}"/>
          </ac:spMkLst>
        </pc:spChg>
        <pc:spChg chg="mod">
          <ac:chgData name="Francesco Fransesini" userId="f4b06c69-b125-4814-a67d-adf8dc91bd7e" providerId="ADAL" clId="{8941AE2B-18FC-49BF-9934-FA7B944ECC24}" dt="2022-10-25T17:11:17.818" v="5257" actId="20577"/>
          <ac:spMkLst>
            <pc:docMk/>
            <pc:sldMk cId="1099312648" sldId="330"/>
            <ac:spMk id="49" creationId="{9C0437E8-F3C7-49BE-85BF-948370FA1007}"/>
          </ac:spMkLst>
        </pc:spChg>
        <pc:picChg chg="add mod">
          <ac:chgData name="Francesco Fransesini" userId="f4b06c69-b125-4814-a67d-adf8dc91bd7e" providerId="ADAL" clId="{8941AE2B-18FC-49BF-9934-FA7B944ECC24}" dt="2022-10-20T15:41:10.926" v="226"/>
          <ac:picMkLst>
            <pc:docMk/>
            <pc:sldMk cId="1099312648" sldId="330"/>
            <ac:picMk id="3" creationId="{B561D073-ED13-E59C-BAFD-71DC05C1DFB9}"/>
          </ac:picMkLst>
        </pc:picChg>
        <pc:picChg chg="add mod">
          <ac:chgData name="Francesco Fransesini" userId="f4b06c69-b125-4814-a67d-adf8dc91bd7e" providerId="ADAL" clId="{8941AE2B-18FC-49BF-9934-FA7B944ECC24}" dt="2022-10-20T15:41:10.926" v="226"/>
          <ac:picMkLst>
            <pc:docMk/>
            <pc:sldMk cId="1099312648" sldId="330"/>
            <ac:picMk id="4" creationId="{FD794A30-74FB-FDE8-AA36-83A80F35EF7A}"/>
          </ac:picMkLst>
        </pc:picChg>
        <pc:picChg chg="mod">
          <ac:chgData name="Francesco Fransesini" userId="f4b06c69-b125-4814-a67d-adf8dc91bd7e" providerId="ADAL" clId="{8941AE2B-18FC-49BF-9934-FA7B944ECC24}" dt="2022-10-25T17:12:48.522" v="5259" actId="1076"/>
          <ac:picMkLst>
            <pc:docMk/>
            <pc:sldMk cId="1099312648" sldId="330"/>
            <ac:picMk id="12" creationId="{2A95F0F2-33D1-5D93-E10F-BCB0EA9DF852}"/>
          </ac:picMkLst>
        </pc:picChg>
        <pc:picChg chg="del">
          <ac:chgData name="Francesco Fransesini" userId="f4b06c69-b125-4814-a67d-adf8dc91bd7e" providerId="ADAL" clId="{8941AE2B-18FC-49BF-9934-FA7B944ECC24}" dt="2022-10-20T15:40:52.562" v="218" actId="478"/>
          <ac:picMkLst>
            <pc:docMk/>
            <pc:sldMk cId="1099312648" sldId="330"/>
            <ac:picMk id="14" creationId="{F1A22F1C-EDDA-4E9F-919B-67715B6A2B41}"/>
          </ac:picMkLst>
        </pc:picChg>
        <pc:picChg chg="del">
          <ac:chgData name="Francesco Fransesini" userId="f4b06c69-b125-4814-a67d-adf8dc91bd7e" providerId="ADAL" clId="{8941AE2B-18FC-49BF-9934-FA7B944ECC24}" dt="2022-10-20T15:40:52.115" v="217" actId="478"/>
          <ac:picMkLst>
            <pc:docMk/>
            <pc:sldMk cId="1099312648" sldId="330"/>
            <ac:picMk id="17" creationId="{B0E04706-7174-46D3-AF9A-00DC7EBFFA67}"/>
          </ac:picMkLst>
        </pc:picChg>
        <pc:picChg chg="mod">
          <ac:chgData name="Francesco Fransesini" userId="f4b06c69-b125-4814-a67d-adf8dc91bd7e" providerId="ADAL" clId="{8941AE2B-18FC-49BF-9934-FA7B944ECC24}" dt="2022-10-25T17:12:45.264" v="5258" actId="1076"/>
          <ac:picMkLst>
            <pc:docMk/>
            <pc:sldMk cId="1099312648" sldId="330"/>
            <ac:picMk id="18" creationId="{1B75AA0D-AB78-8145-2B82-C30612414D4D}"/>
          </ac:picMkLst>
        </pc:picChg>
        <pc:cxnChg chg="mod">
          <ac:chgData name="Francesco Fransesini" userId="f4b06c69-b125-4814-a67d-adf8dc91bd7e" providerId="ADAL" clId="{8941AE2B-18FC-49BF-9934-FA7B944ECC24}" dt="2022-10-25T17:12:55.339" v="5261" actId="14100"/>
          <ac:cxnSpMkLst>
            <pc:docMk/>
            <pc:sldMk cId="1099312648" sldId="330"/>
            <ac:cxnSpMk id="53" creationId="{FEAFE29E-B392-1A66-53D1-CDADA451C241}"/>
          </ac:cxnSpMkLst>
        </pc:cxnChg>
        <pc:cxnChg chg="mod">
          <ac:chgData name="Francesco Fransesini" userId="f4b06c69-b125-4814-a67d-adf8dc91bd7e" providerId="ADAL" clId="{8941AE2B-18FC-49BF-9934-FA7B944ECC24}" dt="2022-10-25T17:12:51.533" v="5260" actId="14100"/>
          <ac:cxnSpMkLst>
            <pc:docMk/>
            <pc:sldMk cId="1099312648" sldId="330"/>
            <ac:cxnSpMk id="57" creationId="{0706E2D1-A15D-DEA5-5A7D-4799BBA1C624}"/>
          </ac:cxnSpMkLst>
        </pc:cxnChg>
      </pc:sldChg>
      <pc:sldChg chg="addSp delSp modSp add mod ord">
        <pc:chgData name="Francesco Fransesini" userId="f4b06c69-b125-4814-a67d-adf8dc91bd7e" providerId="ADAL" clId="{8941AE2B-18FC-49BF-9934-FA7B944ECC24}" dt="2022-10-26T08:07:41.112" v="5410" actId="20577"/>
        <pc:sldMkLst>
          <pc:docMk/>
          <pc:sldMk cId="2546905976" sldId="331"/>
        </pc:sldMkLst>
        <pc:spChg chg="mod">
          <ac:chgData name="Francesco Fransesini" userId="f4b06c69-b125-4814-a67d-adf8dc91bd7e" providerId="ADAL" clId="{8941AE2B-18FC-49BF-9934-FA7B944ECC24}" dt="2022-10-25T17:16:47.890" v="5292" actId="1076"/>
          <ac:spMkLst>
            <pc:docMk/>
            <pc:sldMk cId="2546905976" sldId="331"/>
            <ac:spMk id="5" creationId="{E4E0E561-6B6C-EC72-63D5-C44D87CF921F}"/>
          </ac:spMkLst>
        </pc:spChg>
        <pc:spChg chg="mod">
          <ac:chgData name="Francesco Fransesini" userId="f4b06c69-b125-4814-a67d-adf8dc91bd7e" providerId="ADAL" clId="{8941AE2B-18FC-49BF-9934-FA7B944ECC24}" dt="2022-10-26T07:59:55.362" v="5392" actId="1076"/>
          <ac:spMkLst>
            <pc:docMk/>
            <pc:sldMk cId="2546905976" sldId="331"/>
            <ac:spMk id="9" creationId="{066DC8A5-2441-6BDA-68B9-7587726ED2A8}"/>
          </ac:spMkLst>
        </pc:spChg>
        <pc:spChg chg="del">
          <ac:chgData name="Francesco Fransesini" userId="f4b06c69-b125-4814-a67d-adf8dc91bd7e" providerId="ADAL" clId="{8941AE2B-18FC-49BF-9934-FA7B944ECC24}" dt="2022-10-20T15:40:56.395" v="219" actId="478"/>
          <ac:spMkLst>
            <pc:docMk/>
            <pc:sldMk cId="2546905976" sldId="331"/>
            <ac:spMk id="10" creationId="{4F769AF9-9998-4535-A0B8-F7AC06DA6FDC}"/>
          </ac:spMkLst>
        </pc:spChg>
        <pc:spChg chg="add mod">
          <ac:chgData name="Francesco Fransesini" userId="f4b06c69-b125-4814-a67d-adf8dc91bd7e" providerId="ADAL" clId="{8941AE2B-18FC-49BF-9934-FA7B944ECC24}" dt="2022-10-20T15:41:12.043" v="227"/>
          <ac:spMkLst>
            <pc:docMk/>
            <pc:sldMk cId="2546905976" sldId="331"/>
            <ac:spMk id="12" creationId="{9EBCF599-D691-B098-DBC8-039726E80D42}"/>
          </ac:spMkLst>
        </pc:spChg>
        <pc:spChg chg="add del">
          <ac:chgData name="Francesco Fransesini" userId="f4b06c69-b125-4814-a67d-adf8dc91bd7e" providerId="ADAL" clId="{8941AE2B-18FC-49BF-9934-FA7B944ECC24}" dt="2022-10-25T15:35:48.314" v="5192" actId="22"/>
          <ac:spMkLst>
            <pc:docMk/>
            <pc:sldMk cId="2546905976" sldId="331"/>
            <ac:spMk id="13" creationId="{32F7BD28-E997-4A56-F0EF-F719BD18124F}"/>
          </ac:spMkLst>
        </pc:spChg>
        <pc:spChg chg="del mod">
          <ac:chgData name="Francesco Fransesini" userId="f4b06c69-b125-4814-a67d-adf8dc91bd7e" providerId="ADAL" clId="{8941AE2B-18FC-49BF-9934-FA7B944ECC24}" dt="2022-10-20T15:40:57.924" v="221" actId="478"/>
          <ac:spMkLst>
            <pc:docMk/>
            <pc:sldMk cId="2546905976" sldId="331"/>
            <ac:spMk id="13" creationId="{E06DF78F-9D72-66E3-B39F-B5D8171B5E1E}"/>
          </ac:spMkLst>
        </pc:spChg>
        <pc:spChg chg="add mod">
          <ac:chgData name="Francesco Fransesini" userId="f4b06c69-b125-4814-a67d-adf8dc91bd7e" providerId="ADAL" clId="{8941AE2B-18FC-49BF-9934-FA7B944ECC24}" dt="2022-10-20T15:41:12.043" v="227"/>
          <ac:spMkLst>
            <pc:docMk/>
            <pc:sldMk cId="2546905976" sldId="331"/>
            <ac:spMk id="15" creationId="{A6AFE17B-150F-1CFF-2627-6D27ADDA6CD8}"/>
          </ac:spMkLst>
        </pc:spChg>
        <pc:spChg chg="mod ord">
          <ac:chgData name="Francesco Fransesini" userId="f4b06c69-b125-4814-a67d-adf8dc91bd7e" providerId="ADAL" clId="{8941AE2B-18FC-49BF-9934-FA7B944ECC24}" dt="2022-10-26T07:44:17.315" v="5353" actId="1076"/>
          <ac:spMkLst>
            <pc:docMk/>
            <pc:sldMk cId="2546905976" sldId="331"/>
            <ac:spMk id="16" creationId="{60C67DAA-0A12-6694-71F0-459067753709}"/>
          </ac:spMkLst>
        </pc:spChg>
        <pc:spChg chg="mod">
          <ac:chgData name="Francesco Fransesini" userId="f4b06c69-b125-4814-a67d-adf8dc91bd7e" providerId="ADAL" clId="{8941AE2B-18FC-49BF-9934-FA7B944ECC24}" dt="2022-10-25T17:18:51.375" v="5297" actId="1076"/>
          <ac:spMkLst>
            <pc:docMk/>
            <pc:sldMk cId="2546905976" sldId="331"/>
            <ac:spMk id="25" creationId="{E8718D81-13BA-BF95-CA39-3F4062FAE51D}"/>
          </ac:spMkLst>
        </pc:spChg>
        <pc:graphicFrameChg chg="mod modGraphic">
          <ac:chgData name="Francesco Fransesini" userId="f4b06c69-b125-4814-a67d-adf8dc91bd7e" providerId="ADAL" clId="{8941AE2B-18FC-49BF-9934-FA7B944ECC24}" dt="2022-10-26T08:07:41.112" v="5410" actId="20577"/>
          <ac:graphicFrameMkLst>
            <pc:docMk/>
            <pc:sldMk cId="2546905976" sldId="331"/>
            <ac:graphicFrameMk id="3" creationId="{FB2A9861-1B19-BA4C-5D67-061A2F6D81F6}"/>
          </ac:graphicFrameMkLst>
        </pc:graphicFrameChg>
        <pc:picChg chg="add mod">
          <ac:chgData name="Francesco Fransesini" userId="f4b06c69-b125-4814-a67d-adf8dc91bd7e" providerId="ADAL" clId="{8941AE2B-18FC-49BF-9934-FA7B944ECC24}" dt="2022-10-20T15:41:12.043" v="227"/>
          <ac:picMkLst>
            <pc:docMk/>
            <pc:sldMk cId="2546905976" sldId="331"/>
            <ac:picMk id="4" creationId="{9F32066F-DEF9-6799-F676-8A02E9E9624A}"/>
          </ac:picMkLst>
        </pc:picChg>
        <pc:picChg chg="del mod">
          <ac:chgData name="Francesco Fransesini" userId="f4b06c69-b125-4814-a67d-adf8dc91bd7e" providerId="ADAL" clId="{8941AE2B-18FC-49BF-9934-FA7B944ECC24}" dt="2022-10-25T15:37:53.471" v="5196" actId="478"/>
          <ac:picMkLst>
            <pc:docMk/>
            <pc:sldMk cId="2546905976" sldId="331"/>
            <ac:picMk id="6" creationId="{77545463-B98D-F81F-2156-B4EEE13D8D70}"/>
          </ac:picMkLst>
        </pc:picChg>
        <pc:picChg chg="add mod">
          <ac:chgData name="Francesco Fransesini" userId="f4b06c69-b125-4814-a67d-adf8dc91bd7e" providerId="ADAL" clId="{8941AE2B-18FC-49BF-9934-FA7B944ECC24}" dt="2022-10-20T15:41:12.043" v="227"/>
          <ac:picMkLst>
            <pc:docMk/>
            <pc:sldMk cId="2546905976" sldId="331"/>
            <ac:picMk id="7" creationId="{8709C50E-ED13-EDF9-75B6-A736384CC8E3}"/>
          </ac:picMkLst>
        </pc:picChg>
        <pc:picChg chg="del mod">
          <ac:chgData name="Francesco Fransesini" userId="f4b06c69-b125-4814-a67d-adf8dc91bd7e" providerId="ADAL" clId="{8941AE2B-18FC-49BF-9934-FA7B944ECC24}" dt="2022-10-26T07:58:44.862" v="5382" actId="478"/>
          <ac:picMkLst>
            <pc:docMk/>
            <pc:sldMk cId="2546905976" sldId="331"/>
            <ac:picMk id="8" creationId="{75DEBF6A-4EB0-06EB-55C7-48C126C4A8E4}"/>
          </ac:picMkLst>
        </pc:picChg>
        <pc:picChg chg="add del mod ord modCrop">
          <ac:chgData name="Francesco Fransesini" userId="f4b06c69-b125-4814-a67d-adf8dc91bd7e" providerId="ADAL" clId="{8941AE2B-18FC-49BF-9934-FA7B944ECC24}" dt="2022-10-26T07:55:37.237" v="5357" actId="478"/>
          <ac:picMkLst>
            <pc:docMk/>
            <pc:sldMk cId="2546905976" sldId="331"/>
            <ac:picMk id="10" creationId="{C2AE2D23-3A79-6263-419E-5772E1E34A27}"/>
          </ac:picMkLst>
        </pc:picChg>
        <pc:picChg chg="del mod">
          <ac:chgData name="Francesco Fransesini" userId="f4b06c69-b125-4814-a67d-adf8dc91bd7e" providerId="ADAL" clId="{8941AE2B-18FC-49BF-9934-FA7B944ECC24}" dt="2022-10-25T15:45:32.743" v="5209" actId="478"/>
          <ac:picMkLst>
            <pc:docMk/>
            <pc:sldMk cId="2546905976" sldId="331"/>
            <ac:picMk id="11" creationId="{23221E56-8BDE-1557-40B1-38601C0E1A5C}"/>
          </ac:picMkLst>
        </pc:picChg>
        <pc:picChg chg="add mod ord">
          <ac:chgData name="Francesco Fransesini" userId="f4b06c69-b125-4814-a67d-adf8dc91bd7e" providerId="ADAL" clId="{8941AE2B-18FC-49BF-9934-FA7B944ECC24}" dt="2022-10-26T07:43:51.454" v="5349" actId="1076"/>
          <ac:picMkLst>
            <pc:docMk/>
            <pc:sldMk cId="2546905976" sldId="331"/>
            <ac:picMk id="13" creationId="{A2657181-4155-313A-952D-81A7C1DB0C15}"/>
          </ac:picMkLst>
        </pc:picChg>
        <pc:picChg chg="del">
          <ac:chgData name="Francesco Fransesini" userId="f4b06c69-b125-4814-a67d-adf8dc91bd7e" providerId="ADAL" clId="{8941AE2B-18FC-49BF-9934-FA7B944ECC24}" dt="2022-10-20T15:40:59.054" v="223" actId="478"/>
          <ac:picMkLst>
            <pc:docMk/>
            <pc:sldMk cId="2546905976" sldId="331"/>
            <ac:picMk id="14" creationId="{F1A22F1C-EDDA-4E9F-919B-67715B6A2B41}"/>
          </ac:picMkLst>
        </pc:picChg>
        <pc:picChg chg="del">
          <ac:chgData name="Francesco Fransesini" userId="f4b06c69-b125-4814-a67d-adf8dc91bd7e" providerId="ADAL" clId="{8941AE2B-18FC-49BF-9934-FA7B944ECC24}" dt="2022-10-20T15:40:58.578" v="222" actId="478"/>
          <ac:picMkLst>
            <pc:docMk/>
            <pc:sldMk cId="2546905976" sldId="331"/>
            <ac:picMk id="17" creationId="{B0E04706-7174-46D3-AF9A-00DC7EBFFA67}"/>
          </ac:picMkLst>
        </pc:picChg>
        <pc:picChg chg="add del mod modCrop">
          <ac:chgData name="Francesco Fransesini" userId="f4b06c69-b125-4814-a67d-adf8dc91bd7e" providerId="ADAL" clId="{8941AE2B-18FC-49BF-9934-FA7B944ECC24}" dt="2022-10-26T07:43:12.200" v="5342" actId="478"/>
          <ac:picMkLst>
            <pc:docMk/>
            <pc:sldMk cId="2546905976" sldId="331"/>
            <ac:picMk id="17" creationId="{ED90AADE-22D4-A763-37E7-313339ADE0F7}"/>
          </ac:picMkLst>
        </pc:picChg>
        <pc:picChg chg="add mod modCrop">
          <ac:chgData name="Francesco Fransesini" userId="f4b06c69-b125-4814-a67d-adf8dc91bd7e" providerId="ADAL" clId="{8941AE2B-18FC-49BF-9934-FA7B944ECC24}" dt="2022-10-26T07:55:54.964" v="5362" actId="1076"/>
          <ac:picMkLst>
            <pc:docMk/>
            <pc:sldMk cId="2546905976" sldId="331"/>
            <ac:picMk id="18" creationId="{5A986206-CA3E-A305-8A32-04FEC14E5994}"/>
          </ac:picMkLst>
        </pc:picChg>
        <pc:picChg chg="add del mod">
          <ac:chgData name="Francesco Fransesini" userId="f4b06c69-b125-4814-a67d-adf8dc91bd7e" providerId="ADAL" clId="{8941AE2B-18FC-49BF-9934-FA7B944ECC24}" dt="2022-10-26T07:38:03.142" v="5338" actId="478"/>
          <ac:picMkLst>
            <pc:docMk/>
            <pc:sldMk cId="2546905976" sldId="331"/>
            <ac:picMk id="19" creationId="{B11F003C-0473-1BEA-C008-1C805EAE2723}"/>
          </ac:picMkLst>
        </pc:picChg>
        <pc:picChg chg="add mod">
          <ac:chgData name="Francesco Fransesini" userId="f4b06c69-b125-4814-a67d-adf8dc91bd7e" providerId="ADAL" clId="{8941AE2B-18FC-49BF-9934-FA7B944ECC24}" dt="2022-10-26T07:59:17.561" v="5388" actId="1076"/>
          <ac:picMkLst>
            <pc:docMk/>
            <pc:sldMk cId="2546905976" sldId="331"/>
            <ac:picMk id="21" creationId="{8455F8A4-A8CE-8448-3AD4-EF75564EE9BE}"/>
          </ac:picMkLst>
        </pc:picChg>
      </pc:sldChg>
      <pc:sldChg chg="addSp delSp modSp add mod">
        <pc:chgData name="Francesco Fransesini" userId="f4b06c69-b125-4814-a67d-adf8dc91bd7e" providerId="ADAL" clId="{8941AE2B-18FC-49BF-9934-FA7B944ECC24}" dt="2022-10-24T12:27:10.971" v="3498" actId="1076"/>
        <pc:sldMkLst>
          <pc:docMk/>
          <pc:sldMk cId="3248825162" sldId="332"/>
        </pc:sldMkLst>
        <pc:spChg chg="add mod">
          <ac:chgData name="Francesco Fransesini" userId="f4b06c69-b125-4814-a67d-adf8dc91bd7e" providerId="ADAL" clId="{8941AE2B-18FC-49BF-9934-FA7B944ECC24}" dt="2022-10-24T12:27:10.971" v="3498" actId="1076"/>
          <ac:spMkLst>
            <pc:docMk/>
            <pc:sldMk cId="3248825162" sldId="332"/>
            <ac:spMk id="3" creationId="{BAF8FE5C-8B3F-91EC-9FF5-AD4BF0131808}"/>
          </ac:spMkLst>
        </pc:spChg>
        <pc:spChg chg="del">
          <ac:chgData name="Francesco Fransesini" userId="f4b06c69-b125-4814-a67d-adf8dc91bd7e" providerId="ADAL" clId="{8941AE2B-18FC-49BF-9934-FA7B944ECC24}" dt="2022-10-20T15:44:40.955" v="380" actId="478"/>
          <ac:spMkLst>
            <pc:docMk/>
            <pc:sldMk cId="3248825162" sldId="332"/>
            <ac:spMk id="5" creationId="{E4E0E561-6B6C-EC72-63D5-C44D87CF921F}"/>
          </ac:spMkLst>
        </pc:spChg>
        <pc:spChg chg="del">
          <ac:chgData name="Francesco Fransesini" userId="f4b06c69-b125-4814-a67d-adf8dc91bd7e" providerId="ADAL" clId="{8941AE2B-18FC-49BF-9934-FA7B944ECC24}" dt="2022-10-20T15:44:36.626" v="377" actId="478"/>
          <ac:spMkLst>
            <pc:docMk/>
            <pc:sldMk cId="3248825162" sldId="332"/>
            <ac:spMk id="9" creationId="{066DC8A5-2441-6BDA-68B9-7587726ED2A8}"/>
          </ac:spMkLst>
        </pc:spChg>
        <pc:spChg chg="del mod">
          <ac:chgData name="Francesco Fransesini" userId="f4b06c69-b125-4814-a67d-adf8dc91bd7e" providerId="ADAL" clId="{8941AE2B-18FC-49BF-9934-FA7B944ECC24}" dt="2022-10-20T15:44:36.074" v="376" actId="478"/>
          <ac:spMkLst>
            <pc:docMk/>
            <pc:sldMk cId="3248825162" sldId="332"/>
            <ac:spMk id="16" creationId="{60C67DAA-0A12-6694-71F0-459067753709}"/>
          </ac:spMkLst>
        </pc:spChg>
        <pc:spChg chg="del mod">
          <ac:chgData name="Francesco Fransesini" userId="f4b06c69-b125-4814-a67d-adf8dc91bd7e" providerId="ADAL" clId="{8941AE2B-18FC-49BF-9934-FA7B944ECC24}" dt="2022-10-20T15:44:28.771" v="367" actId="478"/>
          <ac:spMkLst>
            <pc:docMk/>
            <pc:sldMk cId="3248825162" sldId="332"/>
            <ac:spMk id="25" creationId="{E8718D81-13BA-BF95-CA39-3F4062FAE51D}"/>
          </ac:spMkLst>
        </pc:spChg>
        <pc:spChg chg="mod">
          <ac:chgData name="Francesco Fransesini" userId="f4b06c69-b125-4814-a67d-adf8dc91bd7e" providerId="ADAL" clId="{8941AE2B-18FC-49BF-9934-FA7B944ECC24}" dt="2022-10-24T12:13:17.733" v="2873" actId="27636"/>
          <ac:spMkLst>
            <pc:docMk/>
            <pc:sldMk cId="3248825162" sldId="332"/>
            <ac:spMk id="49" creationId="{9C0437E8-F3C7-49BE-85BF-948370FA1007}"/>
          </ac:spMkLst>
        </pc:spChg>
        <pc:graphicFrameChg chg="del modGraphic">
          <ac:chgData name="Francesco Fransesini" userId="f4b06c69-b125-4814-a67d-adf8dc91bd7e" providerId="ADAL" clId="{8941AE2B-18FC-49BF-9934-FA7B944ECC24}" dt="2022-10-20T15:44:38.684" v="379" actId="478"/>
          <ac:graphicFrameMkLst>
            <pc:docMk/>
            <pc:sldMk cId="3248825162" sldId="332"/>
            <ac:graphicFrameMk id="3" creationId="{FB2A9861-1B19-BA4C-5D67-061A2F6D81F6}"/>
          </ac:graphicFrameMkLst>
        </pc:graphicFrameChg>
        <pc:picChg chg="del">
          <ac:chgData name="Francesco Fransesini" userId="f4b06c69-b125-4814-a67d-adf8dc91bd7e" providerId="ADAL" clId="{8941AE2B-18FC-49BF-9934-FA7B944ECC24}" dt="2022-10-20T15:44:34.571" v="373" actId="478"/>
          <ac:picMkLst>
            <pc:docMk/>
            <pc:sldMk cId="3248825162" sldId="332"/>
            <ac:picMk id="6" creationId="{77545463-B98D-F81F-2156-B4EEE13D8D70}"/>
          </ac:picMkLst>
        </pc:picChg>
        <pc:picChg chg="del">
          <ac:chgData name="Francesco Fransesini" userId="f4b06c69-b125-4814-a67d-adf8dc91bd7e" providerId="ADAL" clId="{8941AE2B-18FC-49BF-9934-FA7B944ECC24}" dt="2022-10-20T15:44:26.139" v="364" actId="478"/>
          <ac:picMkLst>
            <pc:docMk/>
            <pc:sldMk cId="3248825162" sldId="332"/>
            <ac:picMk id="8" creationId="{75DEBF6A-4EB0-06EB-55C7-48C126C4A8E4}"/>
          </ac:picMkLst>
        </pc:picChg>
        <pc:picChg chg="del">
          <ac:chgData name="Francesco Fransesini" userId="f4b06c69-b125-4814-a67d-adf8dc91bd7e" providerId="ADAL" clId="{8941AE2B-18FC-49BF-9934-FA7B944ECC24}" dt="2022-10-20T15:44:35.043" v="374" actId="478"/>
          <ac:picMkLst>
            <pc:docMk/>
            <pc:sldMk cId="3248825162" sldId="332"/>
            <ac:picMk id="11" creationId="{23221E56-8BDE-1557-40B1-38601C0E1A5C}"/>
          </ac:picMkLst>
        </pc:picChg>
      </pc:sldChg>
      <pc:sldChg chg="addSp delSp modSp new mod">
        <pc:chgData name="Francesco Fransesini" userId="f4b06c69-b125-4814-a67d-adf8dc91bd7e" providerId="ADAL" clId="{8941AE2B-18FC-49BF-9934-FA7B944ECC24}" dt="2022-10-24T11:49:18.468" v="2343" actId="122"/>
        <pc:sldMkLst>
          <pc:docMk/>
          <pc:sldMk cId="1652685821" sldId="333"/>
        </pc:sldMkLst>
        <pc:spChg chg="del">
          <ac:chgData name="Francesco Fransesini" userId="f4b06c69-b125-4814-a67d-adf8dc91bd7e" providerId="ADAL" clId="{8941AE2B-18FC-49BF-9934-FA7B944ECC24}" dt="2022-10-24T08:17:29.252" v="445" actId="478"/>
          <ac:spMkLst>
            <pc:docMk/>
            <pc:sldMk cId="1652685821" sldId="333"/>
            <ac:spMk id="3" creationId="{50597958-095F-3473-CC16-2F1A2DE32ECF}"/>
          </ac:spMkLst>
        </pc:spChg>
        <pc:spChg chg="del">
          <ac:chgData name="Francesco Fransesini" userId="f4b06c69-b125-4814-a67d-adf8dc91bd7e" providerId="ADAL" clId="{8941AE2B-18FC-49BF-9934-FA7B944ECC24}" dt="2022-10-24T08:17:27.691" v="443" actId="478"/>
          <ac:spMkLst>
            <pc:docMk/>
            <pc:sldMk cId="1652685821" sldId="333"/>
            <ac:spMk id="4" creationId="{A51D2D4A-8DA9-E4CC-DC97-48F47A739351}"/>
          </ac:spMkLst>
        </pc:spChg>
        <pc:spChg chg="del">
          <ac:chgData name="Francesco Fransesini" userId="f4b06c69-b125-4814-a67d-adf8dc91bd7e" providerId="ADAL" clId="{8941AE2B-18FC-49BF-9934-FA7B944ECC24}" dt="2022-10-24T08:17:28.349" v="444" actId="478"/>
          <ac:spMkLst>
            <pc:docMk/>
            <pc:sldMk cId="1652685821" sldId="333"/>
            <ac:spMk id="5" creationId="{A28D2045-C665-7C78-76FC-60DFEC6C33AE}"/>
          </ac:spMkLst>
        </pc:spChg>
        <pc:spChg chg="del">
          <ac:chgData name="Francesco Fransesini" userId="f4b06c69-b125-4814-a67d-adf8dc91bd7e" providerId="ADAL" clId="{8941AE2B-18FC-49BF-9934-FA7B944ECC24}" dt="2022-10-24T08:17:30.468" v="446" actId="478"/>
          <ac:spMkLst>
            <pc:docMk/>
            <pc:sldMk cId="1652685821" sldId="333"/>
            <ac:spMk id="6" creationId="{A7A22EAD-E84B-6C12-E09C-04430F030DC0}"/>
          </ac:spMkLst>
        </pc:spChg>
        <pc:spChg chg="del">
          <ac:chgData name="Francesco Fransesini" userId="f4b06c69-b125-4814-a67d-adf8dc91bd7e" providerId="ADAL" clId="{8941AE2B-18FC-49BF-9934-FA7B944ECC24}" dt="2022-10-24T08:17:26.615" v="442" actId="478"/>
          <ac:spMkLst>
            <pc:docMk/>
            <pc:sldMk cId="1652685821" sldId="333"/>
            <ac:spMk id="7" creationId="{A4A4ABB8-5540-D7DF-978F-359966CBCD50}"/>
          </ac:spMkLst>
        </pc:spChg>
        <pc:spChg chg="del">
          <ac:chgData name="Francesco Fransesini" userId="f4b06c69-b125-4814-a67d-adf8dc91bd7e" providerId="ADAL" clId="{8941AE2B-18FC-49BF-9934-FA7B944ECC24}" dt="2022-10-24T08:17:31.380" v="447" actId="478"/>
          <ac:spMkLst>
            <pc:docMk/>
            <pc:sldMk cId="1652685821" sldId="333"/>
            <ac:spMk id="8" creationId="{515EF1A0-BF92-4808-7C63-C98A5E0460D8}"/>
          </ac:spMkLst>
        </pc:spChg>
        <pc:spChg chg="add mod">
          <ac:chgData name="Francesco Fransesini" userId="f4b06c69-b125-4814-a67d-adf8dc91bd7e" providerId="ADAL" clId="{8941AE2B-18FC-49BF-9934-FA7B944ECC24}" dt="2022-10-24T08:17:24.155" v="441"/>
          <ac:spMkLst>
            <pc:docMk/>
            <pc:sldMk cId="1652685821" sldId="333"/>
            <ac:spMk id="11" creationId="{67B2F11A-F06A-37C0-7E75-46A9DDB9ACE5}"/>
          </ac:spMkLst>
        </pc:spChg>
        <pc:spChg chg="add mod">
          <ac:chgData name="Francesco Fransesini" userId="f4b06c69-b125-4814-a67d-adf8dc91bd7e" providerId="ADAL" clId="{8941AE2B-18FC-49BF-9934-FA7B944ECC24}" dt="2022-10-24T08:17:24.155" v="441"/>
          <ac:spMkLst>
            <pc:docMk/>
            <pc:sldMk cId="1652685821" sldId="333"/>
            <ac:spMk id="12" creationId="{E9CDBF46-B568-907A-4C64-7D1FE8DA0D24}"/>
          </ac:spMkLst>
        </pc:spChg>
        <pc:spChg chg="add mod">
          <ac:chgData name="Francesco Fransesini" userId="f4b06c69-b125-4814-a67d-adf8dc91bd7e" providerId="ADAL" clId="{8941AE2B-18FC-49BF-9934-FA7B944ECC24}" dt="2022-10-24T08:44:19.564" v="1065" actId="1076"/>
          <ac:spMkLst>
            <pc:docMk/>
            <pc:sldMk cId="1652685821" sldId="333"/>
            <ac:spMk id="14" creationId="{7F4760A3-57CC-441B-1BA6-82CFCCE130B7}"/>
          </ac:spMkLst>
        </pc:spChg>
        <pc:spChg chg="add mod">
          <ac:chgData name="Francesco Fransesini" userId="f4b06c69-b125-4814-a67d-adf8dc91bd7e" providerId="ADAL" clId="{8941AE2B-18FC-49BF-9934-FA7B944ECC24}" dt="2022-10-24T08:46:29.710" v="1220" actId="313"/>
          <ac:spMkLst>
            <pc:docMk/>
            <pc:sldMk cId="1652685821" sldId="333"/>
            <ac:spMk id="15" creationId="{39002D1A-D113-4E13-C383-F85908490332}"/>
          </ac:spMkLst>
        </pc:spChg>
        <pc:spChg chg="add del mod">
          <ac:chgData name="Francesco Fransesini" userId="f4b06c69-b125-4814-a67d-adf8dc91bd7e" providerId="ADAL" clId="{8941AE2B-18FC-49BF-9934-FA7B944ECC24}" dt="2022-10-24T08:37:03.598" v="1054" actId="478"/>
          <ac:spMkLst>
            <pc:docMk/>
            <pc:sldMk cId="1652685821" sldId="333"/>
            <ac:spMk id="29" creationId="{F1C5BB43-66E2-0683-42BA-464F25216062}"/>
          </ac:spMkLst>
        </pc:spChg>
        <pc:graphicFrameChg chg="add del mod modGraphic">
          <ac:chgData name="Francesco Fransesini" userId="f4b06c69-b125-4814-a67d-adf8dc91bd7e" providerId="ADAL" clId="{8941AE2B-18FC-49BF-9934-FA7B944ECC24}" dt="2022-10-24T11:49:18.468" v="2343" actId="122"/>
          <ac:graphicFrameMkLst>
            <pc:docMk/>
            <pc:sldMk cId="1652685821" sldId="333"/>
            <ac:graphicFrameMk id="16" creationId="{B52AA604-F922-56B4-D34E-7F345255A308}"/>
          </ac:graphicFrameMkLst>
        </pc:graphicFrameChg>
        <pc:picChg chg="add mod">
          <ac:chgData name="Francesco Fransesini" userId="f4b06c69-b125-4814-a67d-adf8dc91bd7e" providerId="ADAL" clId="{8941AE2B-18FC-49BF-9934-FA7B944ECC24}" dt="2022-10-24T08:17:24.155" v="441"/>
          <ac:picMkLst>
            <pc:docMk/>
            <pc:sldMk cId="1652685821" sldId="333"/>
            <ac:picMk id="9" creationId="{0F17EE6D-953C-7CD9-6A8E-A02B9C4C3FC4}"/>
          </ac:picMkLst>
        </pc:picChg>
        <pc:picChg chg="add mod">
          <ac:chgData name="Francesco Fransesini" userId="f4b06c69-b125-4814-a67d-adf8dc91bd7e" providerId="ADAL" clId="{8941AE2B-18FC-49BF-9934-FA7B944ECC24}" dt="2022-10-24T08:17:24.155" v="441"/>
          <ac:picMkLst>
            <pc:docMk/>
            <pc:sldMk cId="1652685821" sldId="333"/>
            <ac:picMk id="10" creationId="{2AFC464D-13D9-C200-43A0-510204A91371}"/>
          </ac:picMkLst>
        </pc:picChg>
        <pc:picChg chg="add mod">
          <ac:chgData name="Francesco Fransesini" userId="f4b06c69-b125-4814-a67d-adf8dc91bd7e" providerId="ADAL" clId="{8941AE2B-18FC-49BF-9934-FA7B944ECC24}" dt="2022-10-24T11:49:00.942" v="2341" actId="1076"/>
          <ac:picMkLst>
            <pc:docMk/>
            <pc:sldMk cId="1652685821" sldId="333"/>
            <ac:picMk id="18" creationId="{DBCD2D3A-5E32-F671-E411-035EECFD8C44}"/>
          </ac:picMkLst>
        </pc:picChg>
        <pc:picChg chg="add mod">
          <ac:chgData name="Francesco Fransesini" userId="f4b06c69-b125-4814-a67d-adf8dc91bd7e" providerId="ADAL" clId="{8941AE2B-18FC-49BF-9934-FA7B944ECC24}" dt="2022-10-24T11:49:00.942" v="2341" actId="1076"/>
          <ac:picMkLst>
            <pc:docMk/>
            <pc:sldMk cId="1652685821" sldId="333"/>
            <ac:picMk id="19" creationId="{9E8A6E5F-A5EB-D2FA-7411-B1168477D555}"/>
          </ac:picMkLst>
        </pc:picChg>
        <pc:picChg chg="add mod">
          <ac:chgData name="Francesco Fransesini" userId="f4b06c69-b125-4814-a67d-adf8dc91bd7e" providerId="ADAL" clId="{8941AE2B-18FC-49BF-9934-FA7B944ECC24}" dt="2022-10-24T11:49:00.942" v="2341" actId="1076"/>
          <ac:picMkLst>
            <pc:docMk/>
            <pc:sldMk cId="1652685821" sldId="333"/>
            <ac:picMk id="20" creationId="{CE2024E2-551B-E6FD-0C5C-966367178DF6}"/>
          </ac:picMkLst>
        </pc:picChg>
        <pc:picChg chg="add mod">
          <ac:chgData name="Francesco Fransesini" userId="f4b06c69-b125-4814-a67d-adf8dc91bd7e" providerId="ADAL" clId="{8941AE2B-18FC-49BF-9934-FA7B944ECC24}" dt="2022-10-24T11:49:00.942" v="2341" actId="1076"/>
          <ac:picMkLst>
            <pc:docMk/>
            <pc:sldMk cId="1652685821" sldId="333"/>
            <ac:picMk id="21" creationId="{2CDF8B09-6DD9-894E-F4BE-E8DBA554A05B}"/>
          </ac:picMkLst>
        </pc:picChg>
        <pc:picChg chg="add mod">
          <ac:chgData name="Francesco Fransesini" userId="f4b06c69-b125-4814-a67d-adf8dc91bd7e" providerId="ADAL" clId="{8941AE2B-18FC-49BF-9934-FA7B944ECC24}" dt="2022-10-24T11:49:00.942" v="2341" actId="1076"/>
          <ac:picMkLst>
            <pc:docMk/>
            <pc:sldMk cId="1652685821" sldId="333"/>
            <ac:picMk id="22" creationId="{C3266387-A2EC-D335-5768-7F75D1D5F06B}"/>
          </ac:picMkLst>
        </pc:picChg>
        <pc:picChg chg="add mod">
          <ac:chgData name="Francesco Fransesini" userId="f4b06c69-b125-4814-a67d-adf8dc91bd7e" providerId="ADAL" clId="{8941AE2B-18FC-49BF-9934-FA7B944ECC24}" dt="2022-10-24T11:49:00.942" v="2341" actId="1076"/>
          <ac:picMkLst>
            <pc:docMk/>
            <pc:sldMk cId="1652685821" sldId="333"/>
            <ac:picMk id="23" creationId="{83637CFD-CCF5-14F1-B132-4204E04762C1}"/>
          </ac:picMkLst>
        </pc:picChg>
        <pc:picChg chg="add mod">
          <ac:chgData name="Francesco Fransesini" userId="f4b06c69-b125-4814-a67d-adf8dc91bd7e" providerId="ADAL" clId="{8941AE2B-18FC-49BF-9934-FA7B944ECC24}" dt="2022-10-24T11:49:00.942" v="2341" actId="1076"/>
          <ac:picMkLst>
            <pc:docMk/>
            <pc:sldMk cId="1652685821" sldId="333"/>
            <ac:picMk id="24" creationId="{6D73A5A6-EB6F-B1E8-FF0E-BD63F3C7F83B}"/>
          </ac:picMkLst>
        </pc:picChg>
        <pc:picChg chg="add mod">
          <ac:chgData name="Francesco Fransesini" userId="f4b06c69-b125-4814-a67d-adf8dc91bd7e" providerId="ADAL" clId="{8941AE2B-18FC-49BF-9934-FA7B944ECC24}" dt="2022-10-24T11:49:00.942" v="2341" actId="1076"/>
          <ac:picMkLst>
            <pc:docMk/>
            <pc:sldMk cId="1652685821" sldId="333"/>
            <ac:picMk id="25" creationId="{9D9D3C8C-6BF0-0602-938C-431FD96AE654}"/>
          </ac:picMkLst>
        </pc:picChg>
        <pc:picChg chg="add mod">
          <ac:chgData name="Francesco Fransesini" userId="f4b06c69-b125-4814-a67d-adf8dc91bd7e" providerId="ADAL" clId="{8941AE2B-18FC-49BF-9934-FA7B944ECC24}" dt="2022-10-24T11:49:00.942" v="2341" actId="1076"/>
          <ac:picMkLst>
            <pc:docMk/>
            <pc:sldMk cId="1652685821" sldId="333"/>
            <ac:picMk id="26" creationId="{D9D79A9B-9007-E12B-EA7B-6CDA3C938C2C}"/>
          </ac:picMkLst>
        </pc:picChg>
        <pc:picChg chg="add mod">
          <ac:chgData name="Francesco Fransesini" userId="f4b06c69-b125-4814-a67d-adf8dc91bd7e" providerId="ADAL" clId="{8941AE2B-18FC-49BF-9934-FA7B944ECC24}" dt="2022-10-24T11:49:00.942" v="2341" actId="1076"/>
          <ac:picMkLst>
            <pc:docMk/>
            <pc:sldMk cId="1652685821" sldId="333"/>
            <ac:picMk id="27" creationId="{FC479502-7C44-1FD2-FE77-64946C342185}"/>
          </ac:picMkLst>
        </pc:picChg>
        <pc:picChg chg="add mod">
          <ac:chgData name="Francesco Fransesini" userId="f4b06c69-b125-4814-a67d-adf8dc91bd7e" providerId="ADAL" clId="{8941AE2B-18FC-49BF-9934-FA7B944ECC24}" dt="2022-10-24T11:49:00.942" v="2341" actId="1076"/>
          <ac:picMkLst>
            <pc:docMk/>
            <pc:sldMk cId="1652685821" sldId="333"/>
            <ac:picMk id="28" creationId="{8F2F5808-BD7B-760E-06F0-8192B913FC61}"/>
          </ac:picMkLst>
        </pc:picChg>
        <pc:picChg chg="add mod">
          <ac:chgData name="Francesco Fransesini" userId="f4b06c69-b125-4814-a67d-adf8dc91bd7e" providerId="ADAL" clId="{8941AE2B-18FC-49BF-9934-FA7B944ECC24}" dt="2022-10-24T11:49:00.942" v="2341" actId="1076"/>
          <ac:picMkLst>
            <pc:docMk/>
            <pc:sldMk cId="1652685821" sldId="333"/>
            <ac:picMk id="31" creationId="{EAA98C8D-196C-CB34-1CB5-CE5A07CE8550}"/>
          </ac:picMkLst>
        </pc:picChg>
      </pc:sldChg>
      <pc:sldChg chg="addSp delSp modSp add mod">
        <pc:chgData name="Francesco Fransesini" userId="f4b06c69-b125-4814-a67d-adf8dc91bd7e" providerId="ADAL" clId="{8941AE2B-18FC-49BF-9934-FA7B944ECC24}" dt="2022-10-24T11:43:27.658" v="2274" actId="1076"/>
        <pc:sldMkLst>
          <pc:docMk/>
          <pc:sldMk cId="534540669" sldId="334"/>
        </pc:sldMkLst>
        <pc:spChg chg="add mod">
          <ac:chgData name="Francesco Fransesini" userId="f4b06c69-b125-4814-a67d-adf8dc91bd7e" providerId="ADAL" clId="{8941AE2B-18FC-49BF-9934-FA7B944ECC24}" dt="2022-10-24T08:58:28.408" v="1738" actId="14100"/>
          <ac:spMkLst>
            <pc:docMk/>
            <pc:sldMk cId="534540669" sldId="334"/>
            <ac:spMk id="3" creationId="{1B708FA6-395C-FEC3-9475-617026538F89}"/>
          </ac:spMkLst>
        </pc:spChg>
        <pc:spChg chg="add mod">
          <ac:chgData name="Francesco Fransesini" userId="f4b06c69-b125-4814-a67d-adf8dc91bd7e" providerId="ADAL" clId="{8941AE2B-18FC-49BF-9934-FA7B944ECC24}" dt="2022-10-24T09:43:12.867" v="1770" actId="1076"/>
          <ac:spMkLst>
            <pc:docMk/>
            <pc:sldMk cId="534540669" sldId="334"/>
            <ac:spMk id="8" creationId="{3343FE60-28FB-1050-2CCA-25CC7799CEAC}"/>
          </ac:spMkLst>
        </pc:spChg>
        <pc:spChg chg="add mod">
          <ac:chgData name="Francesco Fransesini" userId="f4b06c69-b125-4814-a67d-adf8dc91bd7e" providerId="ADAL" clId="{8941AE2B-18FC-49BF-9934-FA7B944ECC24}" dt="2022-10-24T09:43:15.122" v="1771" actId="1076"/>
          <ac:spMkLst>
            <pc:docMk/>
            <pc:sldMk cId="534540669" sldId="334"/>
            <ac:spMk id="13" creationId="{1B3DB019-198B-3953-B365-EB0C475A2501}"/>
          </ac:spMkLst>
        </pc:spChg>
        <pc:spChg chg="mod">
          <ac:chgData name="Francesco Fransesini" userId="f4b06c69-b125-4814-a67d-adf8dc91bd7e" providerId="ADAL" clId="{8941AE2B-18FC-49BF-9934-FA7B944ECC24}" dt="2022-10-24T08:51:35.472" v="1230" actId="404"/>
          <ac:spMkLst>
            <pc:docMk/>
            <pc:sldMk cId="534540669" sldId="334"/>
            <ac:spMk id="14" creationId="{7F4760A3-57CC-441B-1BA6-82CFCCE130B7}"/>
          </ac:spMkLst>
        </pc:spChg>
        <pc:spChg chg="del">
          <ac:chgData name="Francesco Fransesini" userId="f4b06c69-b125-4814-a67d-adf8dc91bd7e" providerId="ADAL" clId="{8941AE2B-18FC-49BF-9934-FA7B944ECC24}" dt="2022-10-24T08:51:27.399" v="1224" actId="478"/>
          <ac:spMkLst>
            <pc:docMk/>
            <pc:sldMk cId="534540669" sldId="334"/>
            <ac:spMk id="15" creationId="{39002D1A-D113-4E13-C383-F85908490332}"/>
          </ac:spMkLst>
        </pc:spChg>
        <pc:graphicFrameChg chg="del modGraphic">
          <ac:chgData name="Francesco Fransesini" userId="f4b06c69-b125-4814-a67d-adf8dc91bd7e" providerId="ADAL" clId="{8941AE2B-18FC-49BF-9934-FA7B944ECC24}" dt="2022-10-24T08:51:29.650" v="1227" actId="478"/>
          <ac:graphicFrameMkLst>
            <pc:docMk/>
            <pc:sldMk cId="534540669" sldId="334"/>
            <ac:graphicFrameMk id="16" creationId="{B52AA604-F922-56B4-D34E-7F345255A308}"/>
          </ac:graphicFrameMkLst>
        </pc:graphicFrameChg>
        <pc:picChg chg="add mod">
          <ac:chgData name="Francesco Fransesini" userId="f4b06c69-b125-4814-a67d-adf8dc91bd7e" providerId="ADAL" clId="{8941AE2B-18FC-49BF-9934-FA7B944ECC24}" dt="2022-10-24T11:43:24.730" v="2273" actId="1076"/>
          <ac:picMkLst>
            <pc:docMk/>
            <pc:sldMk cId="534540669" sldId="334"/>
            <ac:picMk id="5" creationId="{F534E456-1F98-09F1-228C-7956478DB975}"/>
          </ac:picMkLst>
        </pc:picChg>
        <pc:picChg chg="add mod modCrop">
          <ac:chgData name="Francesco Fransesini" userId="f4b06c69-b125-4814-a67d-adf8dc91bd7e" providerId="ADAL" clId="{8941AE2B-18FC-49BF-9934-FA7B944ECC24}" dt="2022-10-24T11:43:27.658" v="2274" actId="1076"/>
          <ac:picMkLst>
            <pc:docMk/>
            <pc:sldMk cId="534540669" sldId="334"/>
            <ac:picMk id="7" creationId="{484A7CBE-B989-8295-6A32-A3DF0912B7AF}"/>
          </ac:picMkLst>
        </pc:picChg>
        <pc:picChg chg="del">
          <ac:chgData name="Francesco Fransesini" userId="f4b06c69-b125-4814-a67d-adf8dc91bd7e" providerId="ADAL" clId="{8941AE2B-18FC-49BF-9934-FA7B944ECC24}" dt="2022-10-24T08:51:31.889" v="1228" actId="478"/>
          <ac:picMkLst>
            <pc:docMk/>
            <pc:sldMk cId="534540669" sldId="334"/>
            <ac:picMk id="18" creationId="{DBCD2D3A-5E32-F671-E411-035EECFD8C44}"/>
          </ac:picMkLst>
        </pc:picChg>
        <pc:picChg chg="del">
          <ac:chgData name="Francesco Fransesini" userId="f4b06c69-b125-4814-a67d-adf8dc91bd7e" providerId="ADAL" clId="{8941AE2B-18FC-49BF-9934-FA7B944ECC24}" dt="2022-10-24T08:51:31.889" v="1228" actId="478"/>
          <ac:picMkLst>
            <pc:docMk/>
            <pc:sldMk cId="534540669" sldId="334"/>
            <ac:picMk id="19" creationId="{9E8A6E5F-A5EB-D2FA-7411-B1168477D555}"/>
          </ac:picMkLst>
        </pc:picChg>
        <pc:picChg chg="del">
          <ac:chgData name="Francesco Fransesini" userId="f4b06c69-b125-4814-a67d-adf8dc91bd7e" providerId="ADAL" clId="{8941AE2B-18FC-49BF-9934-FA7B944ECC24}" dt="2022-10-24T08:51:31.889" v="1228" actId="478"/>
          <ac:picMkLst>
            <pc:docMk/>
            <pc:sldMk cId="534540669" sldId="334"/>
            <ac:picMk id="20" creationId="{CE2024E2-551B-E6FD-0C5C-966367178DF6}"/>
          </ac:picMkLst>
        </pc:picChg>
        <pc:picChg chg="del">
          <ac:chgData name="Francesco Fransesini" userId="f4b06c69-b125-4814-a67d-adf8dc91bd7e" providerId="ADAL" clId="{8941AE2B-18FC-49BF-9934-FA7B944ECC24}" dt="2022-10-24T08:51:31.889" v="1228" actId="478"/>
          <ac:picMkLst>
            <pc:docMk/>
            <pc:sldMk cId="534540669" sldId="334"/>
            <ac:picMk id="21" creationId="{2CDF8B09-6DD9-894E-F4BE-E8DBA554A05B}"/>
          </ac:picMkLst>
        </pc:picChg>
        <pc:picChg chg="del">
          <ac:chgData name="Francesco Fransesini" userId="f4b06c69-b125-4814-a67d-adf8dc91bd7e" providerId="ADAL" clId="{8941AE2B-18FC-49BF-9934-FA7B944ECC24}" dt="2022-10-24T08:51:31.889" v="1228" actId="478"/>
          <ac:picMkLst>
            <pc:docMk/>
            <pc:sldMk cId="534540669" sldId="334"/>
            <ac:picMk id="22" creationId="{C3266387-A2EC-D335-5768-7F75D1D5F06B}"/>
          </ac:picMkLst>
        </pc:picChg>
        <pc:picChg chg="del">
          <ac:chgData name="Francesco Fransesini" userId="f4b06c69-b125-4814-a67d-adf8dc91bd7e" providerId="ADAL" clId="{8941AE2B-18FC-49BF-9934-FA7B944ECC24}" dt="2022-10-24T08:51:31.889" v="1228" actId="478"/>
          <ac:picMkLst>
            <pc:docMk/>
            <pc:sldMk cId="534540669" sldId="334"/>
            <ac:picMk id="23" creationId="{83637CFD-CCF5-14F1-B132-4204E04762C1}"/>
          </ac:picMkLst>
        </pc:picChg>
        <pc:picChg chg="del">
          <ac:chgData name="Francesco Fransesini" userId="f4b06c69-b125-4814-a67d-adf8dc91bd7e" providerId="ADAL" clId="{8941AE2B-18FC-49BF-9934-FA7B944ECC24}" dt="2022-10-24T08:51:31.889" v="1228" actId="478"/>
          <ac:picMkLst>
            <pc:docMk/>
            <pc:sldMk cId="534540669" sldId="334"/>
            <ac:picMk id="24" creationId="{6D73A5A6-EB6F-B1E8-FF0E-BD63F3C7F83B}"/>
          </ac:picMkLst>
        </pc:picChg>
        <pc:picChg chg="del">
          <ac:chgData name="Francesco Fransesini" userId="f4b06c69-b125-4814-a67d-adf8dc91bd7e" providerId="ADAL" clId="{8941AE2B-18FC-49BF-9934-FA7B944ECC24}" dt="2022-10-24T08:51:31.889" v="1228" actId="478"/>
          <ac:picMkLst>
            <pc:docMk/>
            <pc:sldMk cId="534540669" sldId="334"/>
            <ac:picMk id="25" creationId="{9D9D3C8C-6BF0-0602-938C-431FD96AE654}"/>
          </ac:picMkLst>
        </pc:picChg>
        <pc:picChg chg="del">
          <ac:chgData name="Francesco Fransesini" userId="f4b06c69-b125-4814-a67d-adf8dc91bd7e" providerId="ADAL" clId="{8941AE2B-18FC-49BF-9934-FA7B944ECC24}" dt="2022-10-24T08:51:31.889" v="1228" actId="478"/>
          <ac:picMkLst>
            <pc:docMk/>
            <pc:sldMk cId="534540669" sldId="334"/>
            <ac:picMk id="26" creationId="{D9D79A9B-9007-E12B-EA7B-6CDA3C938C2C}"/>
          </ac:picMkLst>
        </pc:picChg>
        <pc:picChg chg="del">
          <ac:chgData name="Francesco Fransesini" userId="f4b06c69-b125-4814-a67d-adf8dc91bd7e" providerId="ADAL" clId="{8941AE2B-18FC-49BF-9934-FA7B944ECC24}" dt="2022-10-24T08:51:31.889" v="1228" actId="478"/>
          <ac:picMkLst>
            <pc:docMk/>
            <pc:sldMk cId="534540669" sldId="334"/>
            <ac:picMk id="27" creationId="{FC479502-7C44-1FD2-FE77-64946C342185}"/>
          </ac:picMkLst>
        </pc:picChg>
        <pc:picChg chg="del">
          <ac:chgData name="Francesco Fransesini" userId="f4b06c69-b125-4814-a67d-adf8dc91bd7e" providerId="ADAL" clId="{8941AE2B-18FC-49BF-9934-FA7B944ECC24}" dt="2022-10-24T08:51:31.889" v="1228" actId="478"/>
          <ac:picMkLst>
            <pc:docMk/>
            <pc:sldMk cId="534540669" sldId="334"/>
            <ac:picMk id="28" creationId="{8F2F5808-BD7B-760E-06F0-8192B913FC61}"/>
          </ac:picMkLst>
        </pc:picChg>
        <pc:picChg chg="del mod">
          <ac:chgData name="Francesco Fransesini" userId="f4b06c69-b125-4814-a67d-adf8dc91bd7e" providerId="ADAL" clId="{8941AE2B-18FC-49BF-9934-FA7B944ECC24}" dt="2022-10-24T08:51:31.889" v="1228" actId="478"/>
          <ac:picMkLst>
            <pc:docMk/>
            <pc:sldMk cId="534540669" sldId="334"/>
            <ac:picMk id="31" creationId="{EAA98C8D-196C-CB34-1CB5-CE5A07CE8550}"/>
          </ac:picMkLst>
        </pc:picChg>
      </pc:sldChg>
      <pc:sldChg chg="addSp delSp modSp add mod">
        <pc:chgData name="Francesco Fransesini" userId="f4b06c69-b125-4814-a67d-adf8dc91bd7e" providerId="ADAL" clId="{8941AE2B-18FC-49BF-9934-FA7B944ECC24}" dt="2022-10-24T11:45:50.644" v="2332" actId="20577"/>
        <pc:sldMkLst>
          <pc:docMk/>
          <pc:sldMk cId="827357627" sldId="335"/>
        </pc:sldMkLst>
        <pc:spChg chg="del">
          <ac:chgData name="Francesco Fransesini" userId="f4b06c69-b125-4814-a67d-adf8dc91bd7e" providerId="ADAL" clId="{8941AE2B-18FC-49BF-9934-FA7B944ECC24}" dt="2022-10-24T09:47:18.598" v="1773" actId="478"/>
          <ac:spMkLst>
            <pc:docMk/>
            <pc:sldMk cId="827357627" sldId="335"/>
            <ac:spMk id="3" creationId="{1B708FA6-395C-FEC3-9475-617026538F89}"/>
          </ac:spMkLst>
        </pc:spChg>
        <pc:spChg chg="del mod">
          <ac:chgData name="Francesco Fransesini" userId="f4b06c69-b125-4814-a67d-adf8dc91bd7e" providerId="ADAL" clId="{8941AE2B-18FC-49BF-9934-FA7B944ECC24}" dt="2022-10-24T09:47:22.132" v="1778" actId="478"/>
          <ac:spMkLst>
            <pc:docMk/>
            <pc:sldMk cId="827357627" sldId="335"/>
            <ac:spMk id="8" creationId="{3343FE60-28FB-1050-2CCA-25CC7799CEAC}"/>
          </ac:spMkLst>
        </pc:spChg>
        <pc:spChg chg="del mod">
          <ac:chgData name="Francesco Fransesini" userId="f4b06c69-b125-4814-a67d-adf8dc91bd7e" providerId="ADAL" clId="{8941AE2B-18FC-49BF-9934-FA7B944ECC24}" dt="2022-10-24T09:47:23.699" v="1780" actId="478"/>
          <ac:spMkLst>
            <pc:docMk/>
            <pc:sldMk cId="827357627" sldId="335"/>
            <ac:spMk id="13" creationId="{1B3DB019-198B-3953-B365-EB0C475A2501}"/>
          </ac:spMkLst>
        </pc:spChg>
        <pc:spChg chg="add mod">
          <ac:chgData name="Francesco Fransesini" userId="f4b06c69-b125-4814-a67d-adf8dc91bd7e" providerId="ADAL" clId="{8941AE2B-18FC-49BF-9934-FA7B944ECC24}" dt="2022-10-24T11:42:43.601" v="2264" actId="1076"/>
          <ac:spMkLst>
            <pc:docMk/>
            <pc:sldMk cId="827357627" sldId="335"/>
            <ac:spMk id="17" creationId="{534BD770-8B63-9C14-0BBD-F24B0EF7304E}"/>
          </ac:spMkLst>
        </pc:spChg>
        <pc:spChg chg="add mod">
          <ac:chgData name="Francesco Fransesini" userId="f4b06c69-b125-4814-a67d-adf8dc91bd7e" providerId="ADAL" clId="{8941AE2B-18FC-49BF-9934-FA7B944ECC24}" dt="2022-10-24T11:42:40.170" v="2263" actId="1076"/>
          <ac:spMkLst>
            <pc:docMk/>
            <pc:sldMk cId="827357627" sldId="335"/>
            <ac:spMk id="18" creationId="{B193DF1C-DEA5-8581-7346-4A10C1248AFD}"/>
          </ac:spMkLst>
        </pc:spChg>
        <pc:spChg chg="add mod">
          <ac:chgData name="Francesco Fransesini" userId="f4b06c69-b125-4814-a67d-adf8dc91bd7e" providerId="ADAL" clId="{8941AE2B-18FC-49BF-9934-FA7B944ECC24}" dt="2022-10-24T11:43:05.545" v="2272" actId="1076"/>
          <ac:spMkLst>
            <pc:docMk/>
            <pc:sldMk cId="827357627" sldId="335"/>
            <ac:spMk id="19" creationId="{5BB05DE2-268E-E5AE-F8CF-10DC1ECB92C7}"/>
          </ac:spMkLst>
        </pc:spChg>
        <pc:spChg chg="add mod">
          <ac:chgData name="Francesco Fransesini" userId="f4b06c69-b125-4814-a67d-adf8dc91bd7e" providerId="ADAL" clId="{8941AE2B-18FC-49BF-9934-FA7B944ECC24}" dt="2022-10-24T11:44:13.058" v="2299" actId="1076"/>
          <ac:spMkLst>
            <pc:docMk/>
            <pc:sldMk cId="827357627" sldId="335"/>
            <ac:spMk id="21" creationId="{F9C94F55-5CAC-5AA7-AC8B-83379ECA7E60}"/>
          </ac:spMkLst>
        </pc:spChg>
        <pc:spChg chg="add mod">
          <ac:chgData name="Francesco Fransesini" userId="f4b06c69-b125-4814-a67d-adf8dc91bd7e" providerId="ADAL" clId="{8941AE2B-18FC-49BF-9934-FA7B944ECC24}" dt="2022-10-24T11:44:10.706" v="2298" actId="1076"/>
          <ac:spMkLst>
            <pc:docMk/>
            <pc:sldMk cId="827357627" sldId="335"/>
            <ac:spMk id="22" creationId="{48358B82-0E83-80BA-90EA-D14ADF07608A}"/>
          </ac:spMkLst>
        </pc:spChg>
        <pc:spChg chg="add mod">
          <ac:chgData name="Francesco Fransesini" userId="f4b06c69-b125-4814-a67d-adf8dc91bd7e" providerId="ADAL" clId="{8941AE2B-18FC-49BF-9934-FA7B944ECC24}" dt="2022-10-24T11:45:50.644" v="2332" actId="20577"/>
          <ac:spMkLst>
            <pc:docMk/>
            <pc:sldMk cId="827357627" sldId="335"/>
            <ac:spMk id="23" creationId="{B9FD8466-B371-4D43-BF7F-7B3832B9D598}"/>
          </ac:spMkLst>
        </pc:spChg>
        <pc:graphicFrameChg chg="add del mod modGraphic">
          <ac:chgData name="Francesco Fransesini" userId="f4b06c69-b125-4814-a67d-adf8dc91bd7e" providerId="ADAL" clId="{8941AE2B-18FC-49BF-9934-FA7B944ECC24}" dt="2022-10-24T10:08:05.661" v="2024" actId="478"/>
          <ac:graphicFrameMkLst>
            <pc:docMk/>
            <pc:sldMk cId="827357627" sldId="335"/>
            <ac:graphicFrameMk id="4" creationId="{2EF2788C-CEB6-309A-9171-501D7279BBDE}"/>
          </ac:graphicFrameMkLst>
        </pc:graphicFrameChg>
        <pc:graphicFrameChg chg="add mod modGraphic">
          <ac:chgData name="Francesco Fransesini" userId="f4b06c69-b125-4814-a67d-adf8dc91bd7e" providerId="ADAL" clId="{8941AE2B-18FC-49BF-9934-FA7B944ECC24}" dt="2022-10-24T11:42:35.859" v="2262" actId="14100"/>
          <ac:graphicFrameMkLst>
            <pc:docMk/>
            <pc:sldMk cId="827357627" sldId="335"/>
            <ac:graphicFrameMk id="6" creationId="{3A7FEED7-F9B6-BB47-81D1-B2A3BE6CE730}"/>
          </ac:graphicFrameMkLst>
        </pc:graphicFrameChg>
        <pc:graphicFrameChg chg="add mod modGraphic">
          <ac:chgData name="Francesco Fransesini" userId="f4b06c69-b125-4814-a67d-adf8dc91bd7e" providerId="ADAL" clId="{8941AE2B-18FC-49BF-9934-FA7B944ECC24}" dt="2022-10-24T11:42:52.018" v="2267" actId="1076"/>
          <ac:graphicFrameMkLst>
            <pc:docMk/>
            <pc:sldMk cId="827357627" sldId="335"/>
            <ac:graphicFrameMk id="15" creationId="{2D39D41F-C544-E8DB-4B62-5BE256989478}"/>
          </ac:graphicFrameMkLst>
        </pc:graphicFrameChg>
        <pc:graphicFrameChg chg="add mod modGraphic">
          <ac:chgData name="Francesco Fransesini" userId="f4b06c69-b125-4814-a67d-adf8dc91bd7e" providerId="ADAL" clId="{8941AE2B-18FC-49BF-9934-FA7B944ECC24}" dt="2022-10-24T11:44:55.094" v="2306" actId="20577"/>
          <ac:graphicFrameMkLst>
            <pc:docMk/>
            <pc:sldMk cId="827357627" sldId="335"/>
            <ac:graphicFrameMk id="16" creationId="{1FE70C9A-AA87-1115-CA8C-E8C6FB9CFD72}"/>
          </ac:graphicFrameMkLst>
        </pc:graphicFrameChg>
        <pc:picChg chg="del mod">
          <ac:chgData name="Francesco Fransesini" userId="f4b06c69-b125-4814-a67d-adf8dc91bd7e" providerId="ADAL" clId="{8941AE2B-18FC-49BF-9934-FA7B944ECC24}" dt="2022-10-24T09:47:20.277" v="1775" actId="478"/>
          <ac:picMkLst>
            <pc:docMk/>
            <pc:sldMk cId="827357627" sldId="335"/>
            <ac:picMk id="5" creationId="{F534E456-1F98-09F1-228C-7956478DB975}"/>
          </ac:picMkLst>
        </pc:picChg>
        <pc:picChg chg="del">
          <ac:chgData name="Francesco Fransesini" userId="f4b06c69-b125-4814-a67d-adf8dc91bd7e" providerId="ADAL" clId="{8941AE2B-18FC-49BF-9934-FA7B944ECC24}" dt="2022-10-24T09:47:20.963" v="1776" actId="478"/>
          <ac:picMkLst>
            <pc:docMk/>
            <pc:sldMk cId="827357627" sldId="335"/>
            <ac:picMk id="7" creationId="{484A7CBE-B989-8295-6A32-A3DF0912B7AF}"/>
          </ac:picMkLst>
        </pc:picChg>
      </pc:sldChg>
      <pc:sldChg chg="addSp modSp add mod">
        <pc:chgData name="Francesco Fransesini" userId="f4b06c69-b125-4814-a67d-adf8dc91bd7e" providerId="ADAL" clId="{8941AE2B-18FC-49BF-9934-FA7B944ECC24}" dt="2022-10-24T13:36:38.628" v="4341" actId="20577"/>
        <pc:sldMkLst>
          <pc:docMk/>
          <pc:sldMk cId="3970268558" sldId="336"/>
        </pc:sldMkLst>
        <pc:spChg chg="add mod">
          <ac:chgData name="Francesco Fransesini" userId="f4b06c69-b125-4814-a67d-adf8dc91bd7e" providerId="ADAL" clId="{8941AE2B-18FC-49BF-9934-FA7B944ECC24}" dt="2022-10-24T13:36:38.628" v="4341" actId="20577"/>
          <ac:spMkLst>
            <pc:docMk/>
            <pc:sldMk cId="3970268558" sldId="336"/>
            <ac:spMk id="3" creationId="{3B80A4ED-EFC6-4CD9-7D12-B60F6EDE65F9}"/>
          </ac:spMkLst>
        </pc:spChg>
        <pc:spChg chg="mod">
          <ac:chgData name="Francesco Fransesini" userId="f4b06c69-b125-4814-a67d-adf8dc91bd7e" providerId="ADAL" clId="{8941AE2B-18FC-49BF-9934-FA7B944ECC24}" dt="2022-10-24T13:13:39.692" v="3746" actId="20577"/>
          <ac:spMkLst>
            <pc:docMk/>
            <pc:sldMk cId="3970268558" sldId="336"/>
            <ac:spMk id="49" creationId="{9C0437E8-F3C7-49BE-85BF-948370FA1007}"/>
          </ac:spMkLst>
        </pc:spChg>
      </pc:sldChg>
      <pc:sldChg chg="addSp delSp modSp add mod">
        <pc:chgData name="Francesco Fransesini" userId="f4b06c69-b125-4814-a67d-adf8dc91bd7e" providerId="ADAL" clId="{8941AE2B-18FC-49BF-9934-FA7B944ECC24}" dt="2022-10-24T15:45:46.561" v="5190" actId="20577"/>
        <pc:sldMkLst>
          <pc:docMk/>
          <pc:sldMk cId="3736924699" sldId="337"/>
        </pc:sldMkLst>
        <pc:spChg chg="add mod">
          <ac:chgData name="Francesco Fransesini" userId="f4b06c69-b125-4814-a67d-adf8dc91bd7e" providerId="ADAL" clId="{8941AE2B-18FC-49BF-9934-FA7B944ECC24}" dt="2022-10-24T11:56:46.668" v="2377" actId="207"/>
          <ac:spMkLst>
            <pc:docMk/>
            <pc:sldMk cId="3736924699" sldId="337"/>
            <ac:spMk id="3" creationId="{15236604-2CE1-9CA2-9DCA-F4C625732D32}"/>
          </ac:spMkLst>
        </pc:spChg>
        <pc:spChg chg="add mod">
          <ac:chgData name="Francesco Fransesini" userId="f4b06c69-b125-4814-a67d-adf8dc91bd7e" providerId="ADAL" clId="{8941AE2B-18FC-49BF-9934-FA7B944ECC24}" dt="2022-10-24T15:43:37.536" v="5041" actId="14100"/>
          <ac:spMkLst>
            <pc:docMk/>
            <pc:sldMk cId="3736924699" sldId="337"/>
            <ac:spMk id="4" creationId="{009B4ECF-4818-CD20-EBBE-7521504A2324}"/>
          </ac:spMkLst>
        </pc:spChg>
        <pc:spChg chg="add del">
          <ac:chgData name="Francesco Fransesini" userId="f4b06c69-b125-4814-a67d-adf8dc91bd7e" providerId="ADAL" clId="{8941AE2B-18FC-49BF-9934-FA7B944ECC24}" dt="2022-10-24T15:44:01.711" v="5043" actId="22"/>
          <ac:spMkLst>
            <pc:docMk/>
            <pc:sldMk cId="3736924699" sldId="337"/>
            <ac:spMk id="6" creationId="{D188C97E-4846-3C08-6204-F20200B89411}"/>
          </ac:spMkLst>
        </pc:spChg>
        <pc:spChg chg="add mod">
          <ac:chgData name="Francesco Fransesini" userId="f4b06c69-b125-4814-a67d-adf8dc91bd7e" providerId="ADAL" clId="{8941AE2B-18FC-49BF-9934-FA7B944ECC24}" dt="2022-10-24T15:44:22.358" v="5069" actId="1076"/>
          <ac:spMkLst>
            <pc:docMk/>
            <pc:sldMk cId="3736924699" sldId="337"/>
            <ac:spMk id="8" creationId="{8CC96A66-3114-FDC5-6321-29C8048F89D1}"/>
          </ac:spMkLst>
        </pc:spChg>
        <pc:spChg chg="add mod">
          <ac:chgData name="Francesco Fransesini" userId="f4b06c69-b125-4814-a67d-adf8dc91bd7e" providerId="ADAL" clId="{8941AE2B-18FC-49BF-9934-FA7B944ECC24}" dt="2022-10-24T15:45:46.561" v="5190" actId="20577"/>
          <ac:spMkLst>
            <pc:docMk/>
            <pc:sldMk cId="3736924699" sldId="337"/>
            <ac:spMk id="13" creationId="{7B92485A-8CB0-CBF2-9440-BF5B39342F60}"/>
          </ac:spMkLst>
        </pc:spChg>
        <pc:spChg chg="del">
          <ac:chgData name="Francesco Fransesini" userId="f4b06c69-b125-4814-a67d-adf8dc91bd7e" providerId="ADAL" clId="{8941AE2B-18FC-49BF-9934-FA7B944ECC24}" dt="2022-10-24T11:56:11.366" v="2347" actId="478"/>
          <ac:spMkLst>
            <pc:docMk/>
            <pc:sldMk cId="3736924699" sldId="337"/>
            <ac:spMk id="14" creationId="{7F4760A3-57CC-441B-1BA6-82CFCCE130B7}"/>
          </ac:spMkLst>
        </pc:spChg>
        <pc:spChg chg="del">
          <ac:chgData name="Francesco Fransesini" userId="f4b06c69-b125-4814-a67d-adf8dc91bd7e" providerId="ADAL" clId="{8941AE2B-18FC-49BF-9934-FA7B944ECC24}" dt="2022-10-24T11:56:12.829" v="2348" actId="478"/>
          <ac:spMkLst>
            <pc:docMk/>
            <pc:sldMk cId="3736924699" sldId="337"/>
            <ac:spMk id="17" creationId="{534BD770-8B63-9C14-0BBD-F24B0EF7304E}"/>
          </ac:spMkLst>
        </pc:spChg>
        <pc:spChg chg="del">
          <ac:chgData name="Francesco Fransesini" userId="f4b06c69-b125-4814-a67d-adf8dc91bd7e" providerId="ADAL" clId="{8941AE2B-18FC-49BF-9934-FA7B944ECC24}" dt="2022-10-24T11:56:13.305" v="2349" actId="478"/>
          <ac:spMkLst>
            <pc:docMk/>
            <pc:sldMk cId="3736924699" sldId="337"/>
            <ac:spMk id="18" creationId="{B193DF1C-DEA5-8581-7346-4A10C1248AFD}"/>
          </ac:spMkLst>
        </pc:spChg>
        <pc:spChg chg="del">
          <ac:chgData name="Francesco Fransesini" userId="f4b06c69-b125-4814-a67d-adf8dc91bd7e" providerId="ADAL" clId="{8941AE2B-18FC-49BF-9934-FA7B944ECC24}" dt="2022-10-24T11:56:14.051" v="2350" actId="478"/>
          <ac:spMkLst>
            <pc:docMk/>
            <pc:sldMk cId="3736924699" sldId="337"/>
            <ac:spMk id="19" creationId="{5BB05DE2-268E-E5AE-F8CF-10DC1ECB92C7}"/>
          </ac:spMkLst>
        </pc:spChg>
        <pc:spChg chg="del mod">
          <ac:chgData name="Francesco Fransesini" userId="f4b06c69-b125-4814-a67d-adf8dc91bd7e" providerId="ADAL" clId="{8941AE2B-18FC-49BF-9934-FA7B944ECC24}" dt="2022-10-24T11:56:20.916" v="2357" actId="478"/>
          <ac:spMkLst>
            <pc:docMk/>
            <pc:sldMk cId="3736924699" sldId="337"/>
            <ac:spMk id="21" creationId="{F9C94F55-5CAC-5AA7-AC8B-83379ECA7E60}"/>
          </ac:spMkLst>
        </pc:spChg>
        <pc:spChg chg="del">
          <ac:chgData name="Francesco Fransesini" userId="f4b06c69-b125-4814-a67d-adf8dc91bd7e" providerId="ADAL" clId="{8941AE2B-18FC-49BF-9934-FA7B944ECC24}" dt="2022-10-24T11:56:22.100" v="2358" actId="478"/>
          <ac:spMkLst>
            <pc:docMk/>
            <pc:sldMk cId="3736924699" sldId="337"/>
            <ac:spMk id="22" creationId="{48358B82-0E83-80BA-90EA-D14ADF07608A}"/>
          </ac:spMkLst>
        </pc:spChg>
        <pc:spChg chg="del mod">
          <ac:chgData name="Francesco Fransesini" userId="f4b06c69-b125-4814-a67d-adf8dc91bd7e" providerId="ADAL" clId="{8941AE2B-18FC-49BF-9934-FA7B944ECC24}" dt="2022-10-24T11:56:19.828" v="2356" actId="478"/>
          <ac:spMkLst>
            <pc:docMk/>
            <pc:sldMk cId="3736924699" sldId="337"/>
            <ac:spMk id="23" creationId="{B9FD8466-B371-4D43-BF7F-7B3832B9D598}"/>
          </ac:spMkLst>
        </pc:spChg>
        <pc:graphicFrameChg chg="del">
          <ac:chgData name="Francesco Fransesini" userId="f4b06c69-b125-4814-a67d-adf8dc91bd7e" providerId="ADAL" clId="{8941AE2B-18FC-49BF-9934-FA7B944ECC24}" dt="2022-10-24T11:56:15.268" v="2352" actId="478"/>
          <ac:graphicFrameMkLst>
            <pc:docMk/>
            <pc:sldMk cId="3736924699" sldId="337"/>
            <ac:graphicFrameMk id="6" creationId="{3A7FEED7-F9B6-BB47-81D1-B2A3BE6CE730}"/>
          </ac:graphicFrameMkLst>
        </pc:graphicFrameChg>
        <pc:graphicFrameChg chg="del">
          <ac:chgData name="Francesco Fransesini" userId="f4b06c69-b125-4814-a67d-adf8dc91bd7e" providerId="ADAL" clId="{8941AE2B-18FC-49BF-9934-FA7B944ECC24}" dt="2022-10-24T11:56:14.589" v="2351" actId="478"/>
          <ac:graphicFrameMkLst>
            <pc:docMk/>
            <pc:sldMk cId="3736924699" sldId="337"/>
            <ac:graphicFrameMk id="15" creationId="{2D39D41F-C544-E8DB-4B62-5BE256989478}"/>
          </ac:graphicFrameMkLst>
        </pc:graphicFrameChg>
        <pc:graphicFrameChg chg="del">
          <ac:chgData name="Francesco Fransesini" userId="f4b06c69-b125-4814-a67d-adf8dc91bd7e" providerId="ADAL" clId="{8941AE2B-18FC-49BF-9934-FA7B944ECC24}" dt="2022-10-24T11:56:16.774" v="2353" actId="478"/>
          <ac:graphicFrameMkLst>
            <pc:docMk/>
            <pc:sldMk cId="3736924699" sldId="337"/>
            <ac:graphicFrameMk id="16" creationId="{1FE70C9A-AA87-1115-CA8C-E8C6FB9CFD72}"/>
          </ac:graphicFrameMkLst>
        </pc:graphicFrameChg>
      </pc:sldChg>
      <pc:sldChg chg="addSp delSp modSp add mod">
        <pc:chgData name="Francesco Fransesini" userId="f4b06c69-b125-4814-a67d-adf8dc91bd7e" providerId="ADAL" clId="{8941AE2B-18FC-49BF-9934-FA7B944ECC24}" dt="2022-10-24T13:12:21.976" v="3745" actId="1076"/>
        <pc:sldMkLst>
          <pc:docMk/>
          <pc:sldMk cId="1808261828" sldId="338"/>
        </pc:sldMkLst>
        <pc:spChg chg="del">
          <ac:chgData name="Francesco Fransesini" userId="f4b06c69-b125-4814-a67d-adf8dc91bd7e" providerId="ADAL" clId="{8941AE2B-18FC-49BF-9934-FA7B944ECC24}" dt="2022-10-24T12:48:14.299" v="3500" actId="478"/>
          <ac:spMkLst>
            <pc:docMk/>
            <pc:sldMk cId="1808261828" sldId="338"/>
            <ac:spMk id="3" creationId="{BAF8FE5C-8B3F-91EC-9FF5-AD4BF0131808}"/>
          </ac:spMkLst>
        </pc:spChg>
        <pc:spChg chg="add del mod">
          <ac:chgData name="Francesco Fransesini" userId="f4b06c69-b125-4814-a67d-adf8dc91bd7e" providerId="ADAL" clId="{8941AE2B-18FC-49BF-9934-FA7B944ECC24}" dt="2022-10-24T12:48:32.515" v="3505" actId="478"/>
          <ac:spMkLst>
            <pc:docMk/>
            <pc:sldMk cId="1808261828" sldId="338"/>
            <ac:spMk id="9" creationId="{CE574622-F366-099A-948F-AF64C5E65A08}"/>
          </ac:spMkLst>
        </pc:spChg>
        <pc:spChg chg="add mod">
          <ac:chgData name="Francesco Fransesini" userId="f4b06c69-b125-4814-a67d-adf8dc91bd7e" providerId="ADAL" clId="{8941AE2B-18FC-49BF-9934-FA7B944ECC24}" dt="2022-10-24T13:08:56.440" v="3562" actId="1076"/>
          <ac:spMkLst>
            <pc:docMk/>
            <pc:sldMk cId="1808261828" sldId="338"/>
            <ac:spMk id="16" creationId="{76C2EE2A-E33D-75E5-81C4-E9A2841167A5}"/>
          </ac:spMkLst>
        </pc:spChg>
        <pc:spChg chg="add del mod">
          <ac:chgData name="Francesco Fransesini" userId="f4b06c69-b125-4814-a67d-adf8dc91bd7e" providerId="ADAL" clId="{8941AE2B-18FC-49BF-9934-FA7B944ECC24}" dt="2022-10-24T13:09:49.057" v="3575" actId="478"/>
          <ac:spMkLst>
            <pc:docMk/>
            <pc:sldMk cId="1808261828" sldId="338"/>
            <ac:spMk id="17" creationId="{6A930EAD-0842-FF00-5EA4-D071243E46E3}"/>
          </ac:spMkLst>
        </pc:spChg>
        <pc:spChg chg="add mod">
          <ac:chgData name="Francesco Fransesini" userId="f4b06c69-b125-4814-a67d-adf8dc91bd7e" providerId="ADAL" clId="{8941AE2B-18FC-49BF-9934-FA7B944ECC24}" dt="2022-10-24T13:11:59.378" v="3738" actId="20577"/>
          <ac:spMkLst>
            <pc:docMk/>
            <pc:sldMk cId="1808261828" sldId="338"/>
            <ac:spMk id="18" creationId="{613BC93D-50B1-D47D-CC43-669C7B69D8BB}"/>
          </ac:spMkLst>
        </pc:spChg>
        <pc:spChg chg="add mod">
          <ac:chgData name="Francesco Fransesini" userId="f4b06c69-b125-4814-a67d-adf8dc91bd7e" providerId="ADAL" clId="{8941AE2B-18FC-49BF-9934-FA7B944ECC24}" dt="2022-10-24T13:12:18.322" v="3744" actId="113"/>
          <ac:spMkLst>
            <pc:docMk/>
            <pc:sldMk cId="1808261828" sldId="338"/>
            <ac:spMk id="19" creationId="{FDA96BD9-8740-6171-01B1-CC5FA15B2DD5}"/>
          </ac:spMkLst>
        </pc:spChg>
        <pc:spChg chg="del">
          <ac:chgData name="Francesco Fransesini" userId="f4b06c69-b125-4814-a67d-adf8dc91bd7e" providerId="ADAL" clId="{8941AE2B-18FC-49BF-9934-FA7B944ECC24}" dt="2022-10-24T12:48:27.010" v="3504" actId="478"/>
          <ac:spMkLst>
            <pc:docMk/>
            <pc:sldMk cId="1808261828" sldId="338"/>
            <ac:spMk id="49" creationId="{9C0437E8-F3C7-49BE-85BF-948370FA1007}"/>
          </ac:spMkLst>
        </pc:spChg>
        <pc:picChg chg="add mod modCrop">
          <ac:chgData name="Francesco Fransesini" userId="f4b06c69-b125-4814-a67d-adf8dc91bd7e" providerId="ADAL" clId="{8941AE2B-18FC-49BF-9934-FA7B944ECC24}" dt="2022-10-24T13:08:52.240" v="3560" actId="1076"/>
          <ac:picMkLst>
            <pc:docMk/>
            <pc:sldMk cId="1808261828" sldId="338"/>
            <ac:picMk id="6" creationId="{233D8FAF-8944-4B76-8510-71283867DDA9}"/>
          </ac:picMkLst>
        </pc:picChg>
        <pc:picChg chg="add mod modCrop">
          <ac:chgData name="Francesco Fransesini" userId="f4b06c69-b125-4814-a67d-adf8dc91bd7e" providerId="ADAL" clId="{8941AE2B-18FC-49BF-9934-FA7B944ECC24}" dt="2022-10-24T13:12:21.976" v="3745" actId="1076"/>
          <ac:picMkLst>
            <pc:docMk/>
            <pc:sldMk cId="1808261828" sldId="338"/>
            <ac:picMk id="11" creationId="{ECF35521-E76C-3B44-F97C-E153FAA5C37B}"/>
          </ac:picMkLst>
        </pc:picChg>
        <pc:picChg chg="add mod modCrop">
          <ac:chgData name="Francesco Fransesini" userId="f4b06c69-b125-4814-a67d-adf8dc91bd7e" providerId="ADAL" clId="{8941AE2B-18FC-49BF-9934-FA7B944ECC24}" dt="2022-10-24T13:09:39.328" v="3572" actId="1076"/>
          <ac:picMkLst>
            <pc:docMk/>
            <pc:sldMk cId="1808261828" sldId="338"/>
            <ac:picMk id="14" creationId="{F38E6A3F-BB96-351F-5AE0-D079F029BDC5}"/>
          </ac:picMkLst>
        </pc:picChg>
      </pc:sldChg>
      <pc:sldChg chg="addSp delSp modSp add mod">
        <pc:chgData name="Francesco Fransesini" userId="f4b06c69-b125-4814-a67d-adf8dc91bd7e" providerId="ADAL" clId="{8941AE2B-18FC-49BF-9934-FA7B944ECC24}" dt="2022-10-24T13:51:20.383" v="4499" actId="20577"/>
        <pc:sldMkLst>
          <pc:docMk/>
          <pc:sldMk cId="491992567" sldId="339"/>
        </pc:sldMkLst>
        <pc:spChg chg="del">
          <ac:chgData name="Francesco Fransesini" userId="f4b06c69-b125-4814-a67d-adf8dc91bd7e" providerId="ADAL" clId="{8941AE2B-18FC-49BF-9934-FA7B944ECC24}" dt="2022-10-24T13:36:46.598" v="4343" actId="478"/>
          <ac:spMkLst>
            <pc:docMk/>
            <pc:sldMk cId="491992567" sldId="339"/>
            <ac:spMk id="3" creationId="{3B80A4ED-EFC6-4CD9-7D12-B60F6EDE65F9}"/>
          </ac:spMkLst>
        </pc:spChg>
        <pc:spChg chg="add mod">
          <ac:chgData name="Francesco Fransesini" userId="f4b06c69-b125-4814-a67d-adf8dc91bd7e" providerId="ADAL" clId="{8941AE2B-18FC-49BF-9934-FA7B944ECC24}" dt="2022-10-24T13:51:20.383" v="4499" actId="20577"/>
          <ac:spMkLst>
            <pc:docMk/>
            <pc:sldMk cId="491992567" sldId="339"/>
            <ac:spMk id="10" creationId="{5D26C0C5-9175-BE40-3D7B-B5242499B899}"/>
          </ac:spMkLst>
        </pc:spChg>
        <pc:spChg chg="mod">
          <ac:chgData name="Francesco Fransesini" userId="f4b06c69-b125-4814-a67d-adf8dc91bd7e" providerId="ADAL" clId="{8941AE2B-18FC-49BF-9934-FA7B944ECC24}" dt="2022-10-24T13:50:49.011" v="4491" actId="1076"/>
          <ac:spMkLst>
            <pc:docMk/>
            <pc:sldMk cId="491992567" sldId="339"/>
            <ac:spMk id="49" creationId="{9C0437E8-F3C7-49BE-85BF-948370FA1007}"/>
          </ac:spMkLst>
        </pc:spChg>
        <pc:picChg chg="add mod modCrop">
          <ac:chgData name="Francesco Fransesini" userId="f4b06c69-b125-4814-a67d-adf8dc91bd7e" providerId="ADAL" clId="{8941AE2B-18FC-49BF-9934-FA7B944ECC24}" dt="2022-10-24T13:49:30.603" v="4362" actId="1076"/>
          <ac:picMkLst>
            <pc:docMk/>
            <pc:sldMk cId="491992567" sldId="339"/>
            <ac:picMk id="6" creationId="{82C60FC0-4A77-A5D2-FEB9-41FE37C97549}"/>
          </ac:picMkLst>
        </pc:picChg>
        <pc:picChg chg="add mod">
          <ac:chgData name="Francesco Fransesini" userId="f4b06c69-b125-4814-a67d-adf8dc91bd7e" providerId="ADAL" clId="{8941AE2B-18FC-49BF-9934-FA7B944ECC24}" dt="2022-10-24T13:49:04.147" v="4355" actId="1076"/>
          <ac:picMkLst>
            <pc:docMk/>
            <pc:sldMk cId="491992567" sldId="339"/>
            <ac:picMk id="9" creationId="{EBEE371B-4F3B-3300-3205-A3171CD8884F}"/>
          </ac:picMkLst>
        </pc:picChg>
      </pc:sldChg>
      <pc:sldChg chg="addSp delSp modSp add mod">
        <pc:chgData name="Francesco Fransesini" userId="f4b06c69-b125-4814-a67d-adf8dc91bd7e" providerId="ADAL" clId="{8941AE2B-18FC-49BF-9934-FA7B944ECC24}" dt="2022-10-24T14:06:10.043" v="4931" actId="1076"/>
        <pc:sldMkLst>
          <pc:docMk/>
          <pc:sldMk cId="1931967939" sldId="340"/>
        </pc:sldMkLst>
        <pc:spChg chg="add mod">
          <ac:chgData name="Francesco Fransesini" userId="f4b06c69-b125-4814-a67d-adf8dc91bd7e" providerId="ADAL" clId="{8941AE2B-18FC-49BF-9934-FA7B944ECC24}" dt="2022-10-24T14:06:00.131" v="4927" actId="1076"/>
          <ac:spMkLst>
            <pc:docMk/>
            <pc:sldMk cId="1931967939" sldId="340"/>
            <ac:spMk id="11" creationId="{3714E5F1-A2D1-8CE4-864C-B6B797EEA9A9}"/>
          </ac:spMkLst>
        </pc:spChg>
        <pc:spChg chg="add mod">
          <ac:chgData name="Francesco Fransesini" userId="f4b06c69-b125-4814-a67d-adf8dc91bd7e" providerId="ADAL" clId="{8941AE2B-18FC-49BF-9934-FA7B944ECC24}" dt="2022-10-24T14:03:09.582" v="4894" actId="207"/>
          <ac:spMkLst>
            <pc:docMk/>
            <pc:sldMk cId="1931967939" sldId="340"/>
            <ac:spMk id="16" creationId="{10552873-E307-4AA1-D705-EB9219D66375}"/>
          </ac:spMkLst>
        </pc:spChg>
        <pc:spChg chg="add mod">
          <ac:chgData name="Francesco Fransesini" userId="f4b06c69-b125-4814-a67d-adf8dc91bd7e" providerId="ADAL" clId="{8941AE2B-18FC-49BF-9934-FA7B944ECC24}" dt="2022-10-24T14:04:31.357" v="4916" actId="242"/>
          <ac:spMkLst>
            <pc:docMk/>
            <pc:sldMk cId="1931967939" sldId="340"/>
            <ac:spMk id="17" creationId="{F615A46C-3270-7A70-14CF-3C91DA2F8124}"/>
          </ac:spMkLst>
        </pc:spChg>
        <pc:spChg chg="add mod">
          <ac:chgData name="Francesco Fransesini" userId="f4b06c69-b125-4814-a67d-adf8dc91bd7e" providerId="ADAL" clId="{8941AE2B-18FC-49BF-9934-FA7B944ECC24}" dt="2022-10-24T14:03:09.582" v="4894" actId="207"/>
          <ac:spMkLst>
            <pc:docMk/>
            <pc:sldMk cId="1931967939" sldId="340"/>
            <ac:spMk id="18" creationId="{71979E6E-0C9D-BB1F-BEDD-BDF867420129}"/>
          </ac:spMkLst>
        </pc:spChg>
        <pc:spChg chg="mod">
          <ac:chgData name="Francesco Fransesini" userId="f4b06c69-b125-4814-a67d-adf8dc91bd7e" providerId="ADAL" clId="{8941AE2B-18FC-49BF-9934-FA7B944ECC24}" dt="2022-10-24T13:55:07.700" v="4608" actId="1076"/>
          <ac:spMkLst>
            <pc:docMk/>
            <pc:sldMk cId="1931967939" sldId="340"/>
            <ac:spMk id="49" creationId="{9C0437E8-F3C7-49BE-85BF-948370FA1007}"/>
          </ac:spMkLst>
        </pc:spChg>
        <pc:picChg chg="add del mod modCrop">
          <ac:chgData name="Francesco Fransesini" userId="f4b06c69-b125-4814-a67d-adf8dc91bd7e" providerId="ADAL" clId="{8941AE2B-18FC-49BF-9934-FA7B944ECC24}" dt="2022-10-24T13:54:29.637" v="4602" actId="478"/>
          <ac:picMkLst>
            <pc:docMk/>
            <pc:sldMk cId="1931967939" sldId="340"/>
            <ac:picMk id="5" creationId="{B784217F-2F4C-6D9D-BF4E-766E4315F507}"/>
          </ac:picMkLst>
        </pc:picChg>
        <pc:picChg chg="del">
          <ac:chgData name="Francesco Fransesini" userId="f4b06c69-b125-4814-a67d-adf8dc91bd7e" providerId="ADAL" clId="{8941AE2B-18FC-49BF-9934-FA7B944ECC24}" dt="2022-10-24T13:47:20.708" v="4350" actId="478"/>
          <ac:picMkLst>
            <pc:docMk/>
            <pc:sldMk cId="1931967939" sldId="340"/>
            <ac:picMk id="6" creationId="{82C60FC0-4A77-A5D2-FEB9-41FE37C97549}"/>
          </ac:picMkLst>
        </pc:picChg>
        <pc:picChg chg="del">
          <ac:chgData name="Francesco Fransesini" userId="f4b06c69-b125-4814-a67d-adf8dc91bd7e" providerId="ADAL" clId="{8941AE2B-18FC-49BF-9934-FA7B944ECC24}" dt="2022-10-24T13:47:19.868" v="4349" actId="478"/>
          <ac:picMkLst>
            <pc:docMk/>
            <pc:sldMk cId="1931967939" sldId="340"/>
            <ac:picMk id="9" creationId="{EBEE371B-4F3B-3300-3205-A3171CD8884F}"/>
          </ac:picMkLst>
        </pc:picChg>
        <pc:picChg chg="add mod modCrop">
          <ac:chgData name="Francesco Fransesini" userId="f4b06c69-b125-4814-a67d-adf8dc91bd7e" providerId="ADAL" clId="{8941AE2B-18FC-49BF-9934-FA7B944ECC24}" dt="2022-10-24T14:06:10.043" v="4931" actId="1076"/>
          <ac:picMkLst>
            <pc:docMk/>
            <pc:sldMk cId="1931967939" sldId="340"/>
            <ac:picMk id="10" creationId="{7737BF3D-9CE3-7609-3169-DB4492DE6C0A}"/>
          </ac:picMkLst>
        </pc:picChg>
        <pc:picChg chg="add mod modCrop">
          <ac:chgData name="Francesco Fransesini" userId="f4b06c69-b125-4814-a67d-adf8dc91bd7e" providerId="ADAL" clId="{8941AE2B-18FC-49BF-9934-FA7B944ECC24}" dt="2022-10-24T14:06:01.587" v="4928" actId="1076"/>
          <ac:picMkLst>
            <pc:docMk/>
            <pc:sldMk cId="1931967939" sldId="340"/>
            <ac:picMk id="14" creationId="{3A7815B5-BA33-9BE3-CC29-B3889A7EBAD2}"/>
          </ac:picMkLst>
        </pc:picChg>
        <pc:cxnChg chg="add mod">
          <ac:chgData name="Francesco Fransesini" userId="f4b06c69-b125-4814-a67d-adf8dc91bd7e" providerId="ADAL" clId="{8941AE2B-18FC-49BF-9934-FA7B944ECC24}" dt="2022-10-24T14:03:26.691" v="4897" actId="14100"/>
          <ac:cxnSpMkLst>
            <pc:docMk/>
            <pc:sldMk cId="1931967939" sldId="340"/>
            <ac:cxnSpMk id="20" creationId="{B8F5C6FB-7B45-B73F-6E2B-90A34FCFE296}"/>
          </ac:cxnSpMkLst>
        </pc:cxnChg>
        <pc:cxnChg chg="add mod">
          <ac:chgData name="Francesco Fransesini" userId="f4b06c69-b125-4814-a67d-adf8dc91bd7e" providerId="ADAL" clId="{8941AE2B-18FC-49BF-9934-FA7B944ECC24}" dt="2022-10-24T14:03:32.347" v="4900" actId="14100"/>
          <ac:cxnSpMkLst>
            <pc:docMk/>
            <pc:sldMk cId="1931967939" sldId="340"/>
            <ac:cxnSpMk id="22" creationId="{A257930C-DA79-EDC0-84AE-D9898AE3D74C}"/>
          </ac:cxnSpMkLst>
        </pc:cxnChg>
        <pc:cxnChg chg="add mod">
          <ac:chgData name="Francesco Fransesini" userId="f4b06c69-b125-4814-a67d-adf8dc91bd7e" providerId="ADAL" clId="{8941AE2B-18FC-49BF-9934-FA7B944ECC24}" dt="2022-10-24T14:03:40.675" v="4903" actId="14100"/>
          <ac:cxnSpMkLst>
            <pc:docMk/>
            <pc:sldMk cId="1931967939" sldId="340"/>
            <ac:cxnSpMk id="24" creationId="{6B85B8A3-DA58-C927-7FBA-52803CE21A98}"/>
          </ac:cxnSpMkLst>
        </pc:cxnChg>
        <pc:cxnChg chg="add mod">
          <ac:chgData name="Francesco Fransesini" userId="f4b06c69-b125-4814-a67d-adf8dc91bd7e" providerId="ADAL" clId="{8941AE2B-18FC-49BF-9934-FA7B944ECC24}" dt="2022-10-24T14:03:52.819" v="4908" actId="14100"/>
          <ac:cxnSpMkLst>
            <pc:docMk/>
            <pc:sldMk cId="1931967939" sldId="340"/>
            <ac:cxnSpMk id="26" creationId="{B70F9F0B-4B9E-7C28-AD59-3B0FA9C1F7F5}"/>
          </ac:cxnSpMkLst>
        </pc:cxnChg>
        <pc:cxnChg chg="add mod">
          <ac:chgData name="Francesco Fransesini" userId="f4b06c69-b125-4814-a67d-adf8dc91bd7e" providerId="ADAL" clId="{8941AE2B-18FC-49BF-9934-FA7B944ECC24}" dt="2022-10-24T14:04:00.203" v="4911" actId="14100"/>
          <ac:cxnSpMkLst>
            <pc:docMk/>
            <pc:sldMk cId="1931967939" sldId="340"/>
            <ac:cxnSpMk id="29" creationId="{1EA78D85-7A3F-E913-F946-29AA1F3866E8}"/>
          </ac:cxnSpMkLst>
        </pc:cxnChg>
      </pc:sldChg>
      <pc:sldChg chg="add del">
        <pc:chgData name="Francesco Fransesini" userId="f4b06c69-b125-4814-a67d-adf8dc91bd7e" providerId="ADAL" clId="{8941AE2B-18FC-49BF-9934-FA7B944ECC24}" dt="2022-10-26T08:08:02.701" v="5411" actId="47"/>
        <pc:sldMkLst>
          <pc:docMk/>
          <pc:sldMk cId="3575241426" sldId="341"/>
        </pc:sldMkLst>
      </pc:sldChg>
      <pc:sldChg chg="addSp delSp modSp add mod modAnim">
        <pc:chgData name="Francesco Fransesini" userId="f4b06c69-b125-4814-a67d-adf8dc91bd7e" providerId="ADAL" clId="{8941AE2B-18FC-49BF-9934-FA7B944ECC24}" dt="2022-10-26T09:02:53.025" v="5969" actId="1076"/>
        <pc:sldMkLst>
          <pc:docMk/>
          <pc:sldMk cId="3163681491" sldId="342"/>
        </pc:sldMkLst>
        <pc:spChg chg="add mod">
          <ac:chgData name="Francesco Fransesini" userId="f4b06c69-b125-4814-a67d-adf8dc91bd7e" providerId="ADAL" clId="{8941AE2B-18FC-49BF-9934-FA7B944ECC24}" dt="2022-10-26T08:28:35.970" v="5726" actId="1076"/>
          <ac:spMkLst>
            <pc:docMk/>
            <pc:sldMk cId="3163681491" sldId="342"/>
            <ac:spMk id="3" creationId="{195785C0-3CE5-B8F8-E073-38A42A92EB55}"/>
          </ac:spMkLst>
        </pc:spChg>
        <pc:spChg chg="add mod">
          <ac:chgData name="Francesco Fransesini" userId="f4b06c69-b125-4814-a67d-adf8dc91bd7e" providerId="ADAL" clId="{8941AE2B-18FC-49BF-9934-FA7B944ECC24}" dt="2022-10-26T08:57:17.345" v="5966" actId="20577"/>
          <ac:spMkLst>
            <pc:docMk/>
            <pc:sldMk cId="3163681491" sldId="342"/>
            <ac:spMk id="5" creationId="{086B4A73-BC79-678A-E2A2-55F59BDD7F8C}"/>
          </ac:spMkLst>
        </pc:spChg>
        <pc:spChg chg="del">
          <ac:chgData name="Francesco Fransesini" userId="f4b06c69-b125-4814-a67d-adf8dc91bd7e" providerId="ADAL" clId="{8941AE2B-18FC-49BF-9934-FA7B944ECC24}" dt="2022-10-25T15:49:56.867" v="5222" actId="478"/>
          <ac:spMkLst>
            <pc:docMk/>
            <pc:sldMk cId="3163681491" sldId="342"/>
            <ac:spMk id="5" creationId="{E4E0E561-6B6C-EC72-63D5-C44D87CF921F}"/>
          </ac:spMkLst>
        </pc:spChg>
        <pc:spChg chg="del">
          <ac:chgData name="Francesco Fransesini" userId="f4b06c69-b125-4814-a67d-adf8dc91bd7e" providerId="ADAL" clId="{8941AE2B-18FC-49BF-9934-FA7B944ECC24}" dt="2022-10-25T15:49:49.103" v="5216" actId="478"/>
          <ac:spMkLst>
            <pc:docMk/>
            <pc:sldMk cId="3163681491" sldId="342"/>
            <ac:spMk id="9" creationId="{066DC8A5-2441-6BDA-68B9-7587726ED2A8}"/>
          </ac:spMkLst>
        </pc:spChg>
        <pc:spChg chg="add del mod">
          <ac:chgData name="Francesco Fransesini" userId="f4b06c69-b125-4814-a67d-adf8dc91bd7e" providerId="ADAL" clId="{8941AE2B-18FC-49BF-9934-FA7B944ECC24}" dt="2022-10-25T15:49:55.781" v="5221" actId="478"/>
          <ac:spMkLst>
            <pc:docMk/>
            <pc:sldMk cId="3163681491" sldId="342"/>
            <ac:spMk id="13" creationId="{2C469B26-ADE0-4236-4693-E136E0016BBB}"/>
          </ac:spMkLst>
        </pc:spChg>
        <pc:spChg chg="del">
          <ac:chgData name="Francesco Fransesini" userId="f4b06c69-b125-4814-a67d-adf8dc91bd7e" providerId="ADAL" clId="{8941AE2B-18FC-49BF-9934-FA7B944ECC24}" dt="2022-10-25T15:50:00" v="5224" actId="478"/>
          <ac:spMkLst>
            <pc:docMk/>
            <pc:sldMk cId="3163681491" sldId="342"/>
            <ac:spMk id="16" creationId="{60C67DAA-0A12-6694-71F0-459067753709}"/>
          </ac:spMkLst>
        </pc:spChg>
        <pc:spChg chg="del mod">
          <ac:chgData name="Francesco Fransesini" userId="f4b06c69-b125-4814-a67d-adf8dc91bd7e" providerId="ADAL" clId="{8941AE2B-18FC-49BF-9934-FA7B944ECC24}" dt="2022-10-25T15:49:50.587" v="5218" actId="478"/>
          <ac:spMkLst>
            <pc:docMk/>
            <pc:sldMk cId="3163681491" sldId="342"/>
            <ac:spMk id="25" creationId="{E8718D81-13BA-BF95-CA39-3F4062FAE51D}"/>
          </ac:spMkLst>
        </pc:spChg>
        <pc:spChg chg="del">
          <ac:chgData name="Francesco Fransesini" userId="f4b06c69-b125-4814-a67d-adf8dc91bd7e" providerId="ADAL" clId="{8941AE2B-18FC-49BF-9934-FA7B944ECC24}" dt="2022-10-25T15:49:52.721" v="5220" actId="478"/>
          <ac:spMkLst>
            <pc:docMk/>
            <pc:sldMk cId="3163681491" sldId="342"/>
            <ac:spMk id="49" creationId="{9C0437E8-F3C7-49BE-85BF-948370FA1007}"/>
          </ac:spMkLst>
        </pc:spChg>
        <pc:grpChg chg="add mod">
          <ac:chgData name="Francesco Fransesini" userId="f4b06c69-b125-4814-a67d-adf8dc91bd7e" providerId="ADAL" clId="{8941AE2B-18FC-49BF-9934-FA7B944ECC24}" dt="2022-10-26T09:02:48.310" v="5968" actId="1076"/>
          <ac:grpSpMkLst>
            <pc:docMk/>
            <pc:sldMk cId="3163681491" sldId="342"/>
            <ac:grpSpMk id="6" creationId="{5544CBC4-B971-67CC-B930-846AE20205CA}"/>
          </ac:grpSpMkLst>
        </pc:grpChg>
        <pc:graphicFrameChg chg="del">
          <ac:chgData name="Francesco Fransesini" userId="f4b06c69-b125-4814-a67d-adf8dc91bd7e" providerId="ADAL" clId="{8941AE2B-18FC-49BF-9934-FA7B944ECC24}" dt="2022-10-25T15:50:02.381" v="5225" actId="478"/>
          <ac:graphicFrameMkLst>
            <pc:docMk/>
            <pc:sldMk cId="3163681491" sldId="342"/>
            <ac:graphicFrameMk id="3" creationId="{FB2A9861-1B19-BA4C-5D67-061A2F6D81F6}"/>
          </ac:graphicFrameMkLst>
        </pc:graphicFrameChg>
        <pc:graphicFrameChg chg="add mod modGraphic">
          <ac:chgData name="Francesco Fransesini" userId="f4b06c69-b125-4814-a67d-adf8dc91bd7e" providerId="ADAL" clId="{8941AE2B-18FC-49BF-9934-FA7B944ECC24}" dt="2022-10-26T09:02:53.025" v="5969" actId="1076"/>
          <ac:graphicFrameMkLst>
            <pc:docMk/>
            <pc:sldMk cId="3163681491" sldId="342"/>
            <ac:graphicFrameMk id="8" creationId="{9487CB7A-1893-39CD-6DE8-0BA4D2A978CD}"/>
          </ac:graphicFrameMkLst>
        </pc:graphicFrameChg>
        <pc:picChg chg="del">
          <ac:chgData name="Francesco Fransesini" userId="f4b06c69-b125-4814-a67d-adf8dc91bd7e" providerId="ADAL" clId="{8941AE2B-18FC-49BF-9934-FA7B944ECC24}" dt="2022-10-25T15:49:51.146" v="5219" actId="478"/>
          <ac:picMkLst>
            <pc:docMk/>
            <pc:sldMk cId="3163681491" sldId="342"/>
            <ac:picMk id="6" creationId="{77545463-B98D-F81F-2156-B4EEE13D8D70}"/>
          </ac:picMkLst>
        </pc:picChg>
        <pc:picChg chg="del">
          <ac:chgData name="Francesco Fransesini" userId="f4b06c69-b125-4814-a67d-adf8dc91bd7e" providerId="ADAL" clId="{8941AE2B-18FC-49BF-9934-FA7B944ECC24}" dt="2022-10-25T15:49:46.815" v="5215" actId="478"/>
          <ac:picMkLst>
            <pc:docMk/>
            <pc:sldMk cId="3163681491" sldId="342"/>
            <ac:picMk id="8" creationId="{75DEBF6A-4EB0-06EB-55C7-48C126C4A8E4}"/>
          </ac:picMkLst>
        </pc:picChg>
        <pc:picChg chg="del">
          <ac:chgData name="Francesco Fransesini" userId="f4b06c69-b125-4814-a67d-adf8dc91bd7e" providerId="ADAL" clId="{8941AE2B-18FC-49BF-9934-FA7B944ECC24}" dt="2022-10-25T15:49:58.121" v="5223" actId="478"/>
          <ac:picMkLst>
            <pc:docMk/>
            <pc:sldMk cId="3163681491" sldId="342"/>
            <ac:picMk id="11" creationId="{23221E56-8BDE-1557-40B1-38601C0E1A5C}"/>
          </ac:picMkLst>
        </pc:picChg>
        <pc:picChg chg="add mod modCrop">
          <ac:chgData name="Francesco Fransesini" userId="f4b06c69-b125-4814-a67d-adf8dc91bd7e" providerId="ADAL" clId="{8941AE2B-18FC-49BF-9934-FA7B944ECC24}" dt="2022-10-26T08:28:51.818" v="5727" actId="732"/>
          <ac:picMkLst>
            <pc:docMk/>
            <pc:sldMk cId="3163681491" sldId="342"/>
            <ac:picMk id="14" creationId="{BC7BB1CE-DB9D-E883-0162-8982CAB104B9}"/>
          </ac:picMkLst>
        </pc:picChg>
      </pc:sldChg>
      <pc:sldChg chg="addSp delSp modSp add mod">
        <pc:chgData name="Francesco Fransesini" userId="f4b06c69-b125-4814-a67d-adf8dc91bd7e" providerId="ADAL" clId="{8941AE2B-18FC-49BF-9934-FA7B944ECC24}" dt="2022-10-26T09:21:22.488" v="6876" actId="20577"/>
        <pc:sldMkLst>
          <pc:docMk/>
          <pc:sldMk cId="1271989052" sldId="343"/>
        </pc:sldMkLst>
        <pc:spChg chg="del">
          <ac:chgData name="Francesco Fransesini" userId="f4b06c69-b125-4814-a67d-adf8dc91bd7e" providerId="ADAL" clId="{8941AE2B-18FC-49BF-9934-FA7B944ECC24}" dt="2022-10-26T09:03:13.020" v="5971" actId="478"/>
          <ac:spMkLst>
            <pc:docMk/>
            <pc:sldMk cId="1271989052" sldId="343"/>
            <ac:spMk id="5" creationId="{086B4A73-BC79-678A-E2A2-55F59BDD7F8C}"/>
          </ac:spMkLst>
        </pc:spChg>
        <pc:spChg chg="add mod">
          <ac:chgData name="Francesco Fransesini" userId="f4b06c69-b125-4814-a67d-adf8dc91bd7e" providerId="ADAL" clId="{8941AE2B-18FC-49BF-9934-FA7B944ECC24}" dt="2022-10-26T09:12:15.713" v="6612" actId="1076"/>
          <ac:spMkLst>
            <pc:docMk/>
            <pc:sldMk cId="1271989052" sldId="343"/>
            <ac:spMk id="9" creationId="{B7F6CBD5-8855-DE15-7C13-D05B6F6D3424}"/>
          </ac:spMkLst>
        </pc:spChg>
        <pc:spChg chg="add mod">
          <ac:chgData name="Francesco Fransesini" userId="f4b06c69-b125-4814-a67d-adf8dc91bd7e" providerId="ADAL" clId="{8941AE2B-18FC-49BF-9934-FA7B944ECC24}" dt="2022-10-26T09:21:22.488" v="6876" actId="20577"/>
          <ac:spMkLst>
            <pc:docMk/>
            <pc:sldMk cId="1271989052" sldId="343"/>
            <ac:spMk id="10" creationId="{713B0CAC-B89F-F874-BC4D-340E3C5E4D51}"/>
          </ac:spMkLst>
        </pc:spChg>
        <pc:grpChg chg="del">
          <ac:chgData name="Francesco Fransesini" userId="f4b06c69-b125-4814-a67d-adf8dc91bd7e" providerId="ADAL" clId="{8941AE2B-18FC-49BF-9934-FA7B944ECC24}" dt="2022-10-26T09:03:21.898" v="5975" actId="478"/>
          <ac:grpSpMkLst>
            <pc:docMk/>
            <pc:sldMk cId="1271989052" sldId="343"/>
            <ac:grpSpMk id="6" creationId="{5544CBC4-B971-67CC-B930-846AE20205CA}"/>
          </ac:grpSpMkLst>
        </pc:grpChg>
        <pc:graphicFrameChg chg="del modGraphic">
          <ac:chgData name="Francesco Fransesini" userId="f4b06c69-b125-4814-a67d-adf8dc91bd7e" providerId="ADAL" clId="{8941AE2B-18FC-49BF-9934-FA7B944ECC24}" dt="2022-10-26T09:03:20.480" v="5974" actId="478"/>
          <ac:graphicFrameMkLst>
            <pc:docMk/>
            <pc:sldMk cId="1271989052" sldId="343"/>
            <ac:graphicFrameMk id="8" creationId="{9487CB7A-1893-39CD-6DE8-0BA4D2A978CD}"/>
          </ac:graphicFrameMkLst>
        </pc:graphicFrameChg>
      </pc:sldChg>
      <pc:sldMasterChg chg="delSldLayout">
        <pc:chgData name="Francesco Fransesini" userId="f4b06c69-b125-4814-a67d-adf8dc91bd7e" providerId="ADAL" clId="{8941AE2B-18FC-49BF-9934-FA7B944ECC24}" dt="2022-10-20T15:18:57.290" v="202" actId="47"/>
        <pc:sldMasterMkLst>
          <pc:docMk/>
          <pc:sldMasterMk cId="3684260606" sldId="2147483650"/>
        </pc:sldMasterMkLst>
        <pc:sldLayoutChg chg="del">
          <pc:chgData name="Francesco Fransesini" userId="f4b06c69-b125-4814-a67d-adf8dc91bd7e" providerId="ADAL" clId="{8941AE2B-18FC-49BF-9934-FA7B944ECC24}" dt="2022-10-20T15:18:57.290" v="202" actId="47"/>
          <pc:sldLayoutMkLst>
            <pc:docMk/>
            <pc:sldMasterMk cId="3684260606" sldId="2147483650"/>
            <pc:sldLayoutMk cId="1102278336" sldId="2147483666"/>
          </pc:sldLayoutMkLst>
        </pc:sldLayoutChg>
      </pc:sldMasterChg>
    </pc:docChg>
  </pc:docChgLst>
  <pc:docChgLst>
    <pc:chgData name="Francesco Fransesini" userId="f4b06c69-b125-4814-a67d-adf8dc91bd7e" providerId="ADAL" clId="{449DA8AD-082E-4174-AFA4-03BE0BFD18AB}"/>
    <pc:docChg chg="undo custSel addSld delSld modSld">
      <pc:chgData name="Francesco Fransesini" userId="f4b06c69-b125-4814-a67d-adf8dc91bd7e" providerId="ADAL" clId="{449DA8AD-082E-4174-AFA4-03BE0BFD18AB}" dt="2022-09-05T13:05:03.761" v="690" actId="404"/>
      <pc:docMkLst>
        <pc:docMk/>
      </pc:docMkLst>
      <pc:sldChg chg="addSp delSp modSp mod">
        <pc:chgData name="Francesco Fransesini" userId="f4b06c69-b125-4814-a67d-adf8dc91bd7e" providerId="ADAL" clId="{449DA8AD-082E-4174-AFA4-03BE0BFD18AB}" dt="2022-09-05T12:44:26.366" v="590" actId="313"/>
        <pc:sldMkLst>
          <pc:docMk/>
          <pc:sldMk cId="3110927197" sldId="283"/>
        </pc:sldMkLst>
        <pc:spChg chg="mod">
          <ac:chgData name="Francesco Fransesini" userId="f4b06c69-b125-4814-a67d-adf8dc91bd7e" providerId="ADAL" clId="{449DA8AD-082E-4174-AFA4-03BE0BFD18AB}" dt="2022-09-05T12:44:26.366" v="590" actId="313"/>
          <ac:spMkLst>
            <pc:docMk/>
            <pc:sldMk cId="3110927197" sldId="283"/>
            <ac:spMk id="3" creationId="{20271FAA-5105-38B3-1350-A5E1238A1CED}"/>
          </ac:spMkLst>
        </pc:spChg>
        <pc:picChg chg="add del">
          <ac:chgData name="Francesco Fransesini" userId="f4b06c69-b125-4814-a67d-adf8dc91bd7e" providerId="ADAL" clId="{449DA8AD-082E-4174-AFA4-03BE0BFD18AB}" dt="2022-09-01T14:33:14.545" v="42" actId="22"/>
          <ac:picMkLst>
            <pc:docMk/>
            <pc:sldMk cId="3110927197" sldId="283"/>
            <ac:picMk id="5" creationId="{69FDA459-CF00-5ADB-5677-3FC79C3748E3}"/>
          </ac:picMkLst>
        </pc:picChg>
      </pc:sldChg>
      <pc:sldChg chg="addSp delSp modSp add mod">
        <pc:chgData name="Francesco Fransesini" userId="f4b06c69-b125-4814-a67d-adf8dc91bd7e" providerId="ADAL" clId="{449DA8AD-082E-4174-AFA4-03BE0BFD18AB}" dt="2022-09-05T12:46:51.514" v="614" actId="1076"/>
        <pc:sldMkLst>
          <pc:docMk/>
          <pc:sldMk cId="1794152004" sldId="320"/>
        </pc:sldMkLst>
        <pc:spChg chg="mod">
          <ac:chgData name="Francesco Fransesini" userId="f4b06c69-b125-4814-a67d-adf8dc91bd7e" providerId="ADAL" clId="{449DA8AD-082E-4174-AFA4-03BE0BFD18AB}" dt="2022-09-05T12:45:49.178" v="607" actId="14100"/>
          <ac:spMkLst>
            <pc:docMk/>
            <pc:sldMk cId="1794152004" sldId="320"/>
            <ac:spMk id="8" creationId="{D4F93F32-0B55-47BE-AA33-BF317F047039}"/>
          </ac:spMkLst>
        </pc:spChg>
        <pc:spChg chg="mod">
          <ac:chgData name="Francesco Fransesini" userId="f4b06c69-b125-4814-a67d-adf8dc91bd7e" providerId="ADAL" clId="{449DA8AD-082E-4174-AFA4-03BE0BFD18AB}" dt="2022-09-05T08:49:17.855" v="420"/>
          <ac:spMkLst>
            <pc:docMk/>
            <pc:sldMk cId="1794152004" sldId="320"/>
            <ac:spMk id="23" creationId="{4DABF008-A671-45B8-8B3D-C75CD367BF36}"/>
          </ac:spMkLst>
        </pc:spChg>
        <pc:cxnChg chg="add del">
          <ac:chgData name="Francesco Fransesini" userId="f4b06c69-b125-4814-a67d-adf8dc91bd7e" providerId="ADAL" clId="{449DA8AD-082E-4174-AFA4-03BE0BFD18AB}" dt="2022-09-05T12:46:28.315" v="609" actId="478"/>
          <ac:cxnSpMkLst>
            <pc:docMk/>
            <pc:sldMk cId="1794152004" sldId="320"/>
            <ac:cxnSpMk id="4" creationId="{771E9374-FD7D-8F30-62E9-4878253C762F}"/>
          </ac:cxnSpMkLst>
        </pc:cxnChg>
        <pc:cxnChg chg="add mod">
          <ac:chgData name="Francesco Fransesini" userId="f4b06c69-b125-4814-a67d-adf8dc91bd7e" providerId="ADAL" clId="{449DA8AD-082E-4174-AFA4-03BE0BFD18AB}" dt="2022-09-05T12:46:51.514" v="614" actId="1076"/>
          <ac:cxnSpMkLst>
            <pc:docMk/>
            <pc:sldMk cId="1794152004" sldId="320"/>
            <ac:cxnSpMk id="9" creationId="{59995C3A-606D-44D7-F2E3-EED680627BD5}"/>
          </ac:cxnSpMkLst>
        </pc:cxnChg>
      </pc:sldChg>
      <pc:sldChg chg="modSp mod">
        <pc:chgData name="Francesco Fransesini" userId="f4b06c69-b125-4814-a67d-adf8dc91bd7e" providerId="ADAL" clId="{449DA8AD-082E-4174-AFA4-03BE0BFD18AB}" dt="2022-09-05T13:04:44.861" v="686" actId="14100"/>
        <pc:sldMkLst>
          <pc:docMk/>
          <pc:sldMk cId="1645952745" sldId="324"/>
        </pc:sldMkLst>
        <pc:spChg chg="mod">
          <ac:chgData name="Francesco Fransesini" userId="f4b06c69-b125-4814-a67d-adf8dc91bd7e" providerId="ADAL" clId="{449DA8AD-082E-4174-AFA4-03BE0BFD18AB}" dt="2022-09-05T13:04:44.861" v="686" actId="14100"/>
          <ac:spMkLst>
            <pc:docMk/>
            <pc:sldMk cId="1645952745" sldId="324"/>
            <ac:spMk id="5" creationId="{5DC3B090-679A-4C5F-2C92-DE22661E43D0}"/>
          </ac:spMkLst>
        </pc:spChg>
      </pc:sldChg>
      <pc:sldChg chg="addSp delSp modSp mod">
        <pc:chgData name="Francesco Fransesini" userId="f4b06c69-b125-4814-a67d-adf8dc91bd7e" providerId="ADAL" clId="{449DA8AD-082E-4174-AFA4-03BE0BFD18AB}" dt="2022-09-05T08:04:23.463" v="361" actId="1076"/>
        <pc:sldMkLst>
          <pc:docMk/>
          <pc:sldMk cId="3322540196" sldId="325"/>
        </pc:sldMkLst>
        <pc:spChg chg="add del mod">
          <ac:chgData name="Francesco Fransesini" userId="f4b06c69-b125-4814-a67d-adf8dc91bd7e" providerId="ADAL" clId="{449DA8AD-082E-4174-AFA4-03BE0BFD18AB}" dt="2022-09-05T08:04:14.460" v="348" actId="11529"/>
          <ac:spMkLst>
            <pc:docMk/>
            <pc:sldMk cId="3322540196" sldId="325"/>
            <ac:spMk id="5" creationId="{9BCB8E22-9C49-29ED-9767-66109113435F}"/>
          </ac:spMkLst>
        </pc:spChg>
        <pc:spChg chg="mod">
          <ac:chgData name="Francesco Fransesini" userId="f4b06c69-b125-4814-a67d-adf8dc91bd7e" providerId="ADAL" clId="{449DA8AD-082E-4174-AFA4-03BE0BFD18AB}" dt="2022-09-05T08:04:17.379" v="355" actId="1076"/>
          <ac:spMkLst>
            <pc:docMk/>
            <pc:sldMk cId="3322540196" sldId="325"/>
            <ac:spMk id="16" creationId="{0FDCF5B6-8AA7-73C2-5111-BC7B45D9AE9F}"/>
          </ac:spMkLst>
        </pc:spChg>
        <pc:spChg chg="mod">
          <ac:chgData name="Francesco Fransesini" userId="f4b06c69-b125-4814-a67d-adf8dc91bd7e" providerId="ADAL" clId="{449DA8AD-082E-4174-AFA4-03BE0BFD18AB}" dt="2022-09-05T08:04:17.091" v="354" actId="1076"/>
          <ac:spMkLst>
            <pc:docMk/>
            <pc:sldMk cId="3322540196" sldId="325"/>
            <ac:spMk id="18" creationId="{DA131A23-3FDF-78DD-D155-B4A52F8E12B4}"/>
          </ac:spMkLst>
        </pc:spChg>
        <pc:graphicFrameChg chg="add del mod modGraphic">
          <ac:chgData name="Francesco Fransesini" userId="f4b06c69-b125-4814-a67d-adf8dc91bd7e" providerId="ADAL" clId="{449DA8AD-082E-4174-AFA4-03BE0BFD18AB}" dt="2022-09-05T08:02:43.086" v="330"/>
          <ac:graphicFrameMkLst>
            <pc:docMk/>
            <pc:sldMk cId="3322540196" sldId="325"/>
            <ac:graphicFrameMk id="3" creationId="{56234C89-7B53-9B85-7228-11157BDFF2E4}"/>
          </ac:graphicFrameMkLst>
        </pc:graphicFrameChg>
        <pc:graphicFrameChg chg="add del mod modGraphic">
          <ac:chgData name="Francesco Fransesini" userId="f4b06c69-b125-4814-a67d-adf8dc91bd7e" providerId="ADAL" clId="{449DA8AD-082E-4174-AFA4-03BE0BFD18AB}" dt="2022-09-05T08:04:20.212" v="360"/>
          <ac:graphicFrameMkLst>
            <pc:docMk/>
            <pc:sldMk cId="3322540196" sldId="325"/>
            <ac:graphicFrameMk id="4" creationId="{93D61659-0CE4-73BD-9C48-E0B3E83056E6}"/>
          </ac:graphicFrameMkLst>
        </pc:graphicFrameChg>
        <pc:graphicFrameChg chg="add del mod modGraphic">
          <ac:chgData name="Francesco Fransesini" userId="f4b06c69-b125-4814-a67d-adf8dc91bd7e" providerId="ADAL" clId="{449DA8AD-082E-4174-AFA4-03BE0BFD18AB}" dt="2022-09-05T08:04:23.463" v="361" actId="1076"/>
          <ac:graphicFrameMkLst>
            <pc:docMk/>
            <pc:sldMk cId="3322540196" sldId="325"/>
            <ac:graphicFrameMk id="11" creationId="{59636BA8-0BA6-3A9D-CEB1-2D236218C89F}"/>
          </ac:graphicFrameMkLst>
        </pc:graphicFrameChg>
        <pc:picChg chg="mod">
          <ac:chgData name="Francesco Fransesini" userId="f4b06c69-b125-4814-a67d-adf8dc91bd7e" providerId="ADAL" clId="{449DA8AD-082E-4174-AFA4-03BE0BFD18AB}" dt="2022-09-05T08:04:15.716" v="351" actId="1076"/>
          <ac:picMkLst>
            <pc:docMk/>
            <pc:sldMk cId="3322540196" sldId="325"/>
            <ac:picMk id="15" creationId="{55F737D5-1FF9-15D9-6B92-16FDCBE48A24}"/>
          </ac:picMkLst>
        </pc:picChg>
        <pc:cxnChg chg="mod">
          <ac:chgData name="Francesco Fransesini" userId="f4b06c69-b125-4814-a67d-adf8dc91bd7e" providerId="ADAL" clId="{449DA8AD-082E-4174-AFA4-03BE0BFD18AB}" dt="2022-09-05T08:04:16.764" v="353" actId="1076"/>
          <ac:cxnSpMkLst>
            <pc:docMk/>
            <pc:sldMk cId="3322540196" sldId="325"/>
            <ac:cxnSpMk id="20" creationId="{38B039C1-C5EE-BE99-458A-21608F8CC3B9}"/>
          </ac:cxnSpMkLst>
        </pc:cxnChg>
        <pc:cxnChg chg="mod">
          <ac:chgData name="Francesco Fransesini" userId="f4b06c69-b125-4814-a67d-adf8dc91bd7e" providerId="ADAL" clId="{449DA8AD-082E-4174-AFA4-03BE0BFD18AB}" dt="2022-09-05T08:04:16.308" v="352" actId="1076"/>
          <ac:cxnSpMkLst>
            <pc:docMk/>
            <pc:sldMk cId="3322540196" sldId="325"/>
            <ac:cxnSpMk id="21" creationId="{23AF9F78-5E04-62D9-4CF4-A04219F0441E}"/>
          </ac:cxnSpMkLst>
        </pc:cxnChg>
      </pc:sldChg>
      <pc:sldChg chg="addSp modSp mod">
        <pc:chgData name="Francesco Fransesini" userId="f4b06c69-b125-4814-a67d-adf8dc91bd7e" providerId="ADAL" clId="{449DA8AD-082E-4174-AFA4-03BE0BFD18AB}" dt="2022-09-05T12:47:17.659" v="615" actId="14734"/>
        <pc:sldMkLst>
          <pc:docMk/>
          <pc:sldMk cId="4209555991" sldId="326"/>
        </pc:sldMkLst>
        <pc:spChg chg="mod">
          <ac:chgData name="Francesco Fransesini" userId="f4b06c69-b125-4814-a67d-adf8dc91bd7e" providerId="ADAL" clId="{449DA8AD-082E-4174-AFA4-03BE0BFD18AB}" dt="2022-09-05T08:16:36.323" v="419" actId="1076"/>
          <ac:spMkLst>
            <pc:docMk/>
            <pc:sldMk cId="4209555991" sldId="326"/>
            <ac:spMk id="8" creationId="{60E8E594-9DB9-8C0D-B7B5-374AD10B2915}"/>
          </ac:spMkLst>
        </pc:spChg>
        <pc:spChg chg="mod">
          <ac:chgData name="Francesco Fransesini" userId="f4b06c69-b125-4814-a67d-adf8dc91bd7e" providerId="ADAL" clId="{449DA8AD-082E-4174-AFA4-03BE0BFD18AB}" dt="2022-09-05T08:16:31.246" v="417" actId="6549"/>
          <ac:spMkLst>
            <pc:docMk/>
            <pc:sldMk cId="4209555991" sldId="326"/>
            <ac:spMk id="49" creationId="{9C0437E8-F3C7-49BE-85BF-948370FA1007}"/>
          </ac:spMkLst>
        </pc:spChg>
        <pc:graphicFrameChg chg="add mod modGraphic">
          <ac:chgData name="Francesco Fransesini" userId="f4b06c69-b125-4814-a67d-adf8dc91bd7e" providerId="ADAL" clId="{449DA8AD-082E-4174-AFA4-03BE0BFD18AB}" dt="2022-09-05T12:47:17.659" v="615" actId="14734"/>
          <ac:graphicFrameMkLst>
            <pc:docMk/>
            <pc:sldMk cId="4209555991" sldId="326"/>
            <ac:graphicFrameMk id="3" creationId="{39FDAD52-CA19-335E-C2BD-D1926E975A0F}"/>
          </ac:graphicFrameMkLst>
        </pc:graphicFrameChg>
      </pc:sldChg>
      <pc:sldChg chg="addSp delSp modSp add mod">
        <pc:chgData name="Francesco Fransesini" userId="f4b06c69-b125-4814-a67d-adf8dc91bd7e" providerId="ADAL" clId="{449DA8AD-082E-4174-AFA4-03BE0BFD18AB}" dt="2022-09-01T14:59:05.870" v="283" actId="14100"/>
        <pc:sldMkLst>
          <pc:docMk/>
          <pc:sldMk cId="1915174116" sldId="328"/>
        </pc:sldMkLst>
        <pc:spChg chg="del">
          <ac:chgData name="Francesco Fransesini" userId="f4b06c69-b125-4814-a67d-adf8dc91bd7e" providerId="ADAL" clId="{449DA8AD-082E-4174-AFA4-03BE0BFD18AB}" dt="2022-09-01T14:33:32.715" v="48" actId="478"/>
          <ac:spMkLst>
            <pc:docMk/>
            <pc:sldMk cId="1915174116" sldId="328"/>
            <ac:spMk id="3" creationId="{20271FAA-5105-38B3-1350-A5E1238A1CED}"/>
          </ac:spMkLst>
        </pc:spChg>
        <pc:spChg chg="add del">
          <ac:chgData name="Francesco Fransesini" userId="f4b06c69-b125-4814-a67d-adf8dc91bd7e" providerId="ADAL" clId="{449DA8AD-082E-4174-AFA4-03BE0BFD18AB}" dt="2022-09-01T14:44:06.181" v="52" actId="478"/>
          <ac:spMkLst>
            <pc:docMk/>
            <pc:sldMk cId="1915174116" sldId="328"/>
            <ac:spMk id="5" creationId="{36C14A3B-B849-E678-AF37-CA55F4E565D7}"/>
          </ac:spMkLst>
        </pc:spChg>
        <pc:spChg chg="add del">
          <ac:chgData name="Francesco Fransesini" userId="f4b06c69-b125-4814-a67d-adf8dc91bd7e" providerId="ADAL" clId="{449DA8AD-082E-4174-AFA4-03BE0BFD18AB}" dt="2022-09-01T14:44:10.301" v="54" actId="478"/>
          <ac:spMkLst>
            <pc:docMk/>
            <pc:sldMk cId="1915174116" sldId="328"/>
            <ac:spMk id="7" creationId="{5AE83390-2E68-B258-6695-1AE8701A04AC}"/>
          </ac:spMkLst>
        </pc:spChg>
        <pc:spChg chg="add mod">
          <ac:chgData name="Francesco Fransesini" userId="f4b06c69-b125-4814-a67d-adf8dc91bd7e" providerId="ADAL" clId="{449DA8AD-082E-4174-AFA4-03BE0BFD18AB}" dt="2022-09-01T14:45:44.693" v="60" actId="948"/>
          <ac:spMkLst>
            <pc:docMk/>
            <pc:sldMk cId="1915174116" sldId="328"/>
            <ac:spMk id="9" creationId="{E323E532-7810-9D99-06F3-4D5060A8F978}"/>
          </ac:spMkLst>
        </pc:spChg>
        <pc:spChg chg="add mod">
          <ac:chgData name="Francesco Fransesini" userId="f4b06c69-b125-4814-a67d-adf8dc91bd7e" providerId="ADAL" clId="{449DA8AD-082E-4174-AFA4-03BE0BFD18AB}" dt="2022-09-01T14:46:55.971" v="77" actId="1076"/>
          <ac:spMkLst>
            <pc:docMk/>
            <pc:sldMk cId="1915174116" sldId="328"/>
            <ac:spMk id="12" creationId="{97ED33F5-814E-67D1-CF96-EC6E9357C535}"/>
          </ac:spMkLst>
        </pc:spChg>
        <pc:spChg chg="add mod">
          <ac:chgData name="Francesco Fransesini" userId="f4b06c69-b125-4814-a67d-adf8dc91bd7e" providerId="ADAL" clId="{449DA8AD-082E-4174-AFA4-03BE0BFD18AB}" dt="2022-09-01T14:46:53.850" v="76" actId="1076"/>
          <ac:spMkLst>
            <pc:docMk/>
            <pc:sldMk cId="1915174116" sldId="328"/>
            <ac:spMk id="15" creationId="{5610A378-9F36-99AC-417C-D68CB1280133}"/>
          </ac:spMkLst>
        </pc:spChg>
        <pc:spChg chg="add mod">
          <ac:chgData name="Francesco Fransesini" userId="f4b06c69-b125-4814-a67d-adf8dc91bd7e" providerId="ADAL" clId="{449DA8AD-082E-4174-AFA4-03BE0BFD18AB}" dt="2022-09-01T14:54:29.749" v="88" actId="208"/>
          <ac:spMkLst>
            <pc:docMk/>
            <pc:sldMk cId="1915174116" sldId="328"/>
            <ac:spMk id="19" creationId="{94FF6A18-36FD-65DC-A8DE-3B02A7038215}"/>
          </ac:spMkLst>
        </pc:spChg>
        <pc:spChg chg="add mod">
          <ac:chgData name="Francesco Fransesini" userId="f4b06c69-b125-4814-a67d-adf8dc91bd7e" providerId="ADAL" clId="{449DA8AD-082E-4174-AFA4-03BE0BFD18AB}" dt="2022-09-01T14:54:51.211" v="98" actId="1076"/>
          <ac:spMkLst>
            <pc:docMk/>
            <pc:sldMk cId="1915174116" sldId="328"/>
            <ac:spMk id="20" creationId="{CCB104E8-5EBC-16A2-1701-E92054F04403}"/>
          </ac:spMkLst>
        </pc:spChg>
        <pc:spChg chg="add mod">
          <ac:chgData name="Francesco Fransesini" userId="f4b06c69-b125-4814-a67d-adf8dc91bd7e" providerId="ADAL" clId="{449DA8AD-082E-4174-AFA4-03BE0BFD18AB}" dt="2022-09-01T14:55:49.803" v="156" actId="1076"/>
          <ac:spMkLst>
            <pc:docMk/>
            <pc:sldMk cId="1915174116" sldId="328"/>
            <ac:spMk id="24" creationId="{375D633F-43FF-D819-9AC0-13F710EBF77E}"/>
          </ac:spMkLst>
        </pc:spChg>
        <pc:spChg chg="add mod">
          <ac:chgData name="Francesco Fransesini" userId="f4b06c69-b125-4814-a67d-adf8dc91bd7e" providerId="ADAL" clId="{449DA8AD-082E-4174-AFA4-03BE0BFD18AB}" dt="2022-09-01T14:55:40.044" v="139" actId="1076"/>
          <ac:spMkLst>
            <pc:docMk/>
            <pc:sldMk cId="1915174116" sldId="328"/>
            <ac:spMk id="26" creationId="{5B5BDDD3-3C33-A797-B5BE-BA3937BE91B3}"/>
          </ac:spMkLst>
        </pc:spChg>
        <pc:spChg chg="add mod">
          <ac:chgData name="Francesco Fransesini" userId="f4b06c69-b125-4814-a67d-adf8dc91bd7e" providerId="ADAL" clId="{449DA8AD-082E-4174-AFA4-03BE0BFD18AB}" dt="2022-09-01T14:56:51.406" v="182" actId="20577"/>
          <ac:spMkLst>
            <pc:docMk/>
            <pc:sldMk cId="1915174116" sldId="328"/>
            <ac:spMk id="28" creationId="{828D252B-3E59-C513-8FE2-2A5E95C62A4A}"/>
          </ac:spMkLst>
        </pc:spChg>
        <pc:spChg chg="add mod">
          <ac:chgData name="Francesco Fransesini" userId="f4b06c69-b125-4814-a67d-adf8dc91bd7e" providerId="ADAL" clId="{449DA8AD-082E-4174-AFA4-03BE0BFD18AB}" dt="2022-09-01T14:56:07.364" v="170" actId="1076"/>
          <ac:spMkLst>
            <pc:docMk/>
            <pc:sldMk cId="1915174116" sldId="328"/>
            <ac:spMk id="30" creationId="{A642226D-718A-3495-313D-0C911BF875C7}"/>
          </ac:spMkLst>
        </pc:spChg>
        <pc:spChg chg="add mod">
          <ac:chgData name="Francesco Fransesini" userId="f4b06c69-b125-4814-a67d-adf8dc91bd7e" providerId="ADAL" clId="{449DA8AD-082E-4174-AFA4-03BE0BFD18AB}" dt="2022-09-01T14:58:32.276" v="280" actId="1076"/>
          <ac:spMkLst>
            <pc:docMk/>
            <pc:sldMk cId="1915174116" sldId="328"/>
            <ac:spMk id="40" creationId="{EE953EB1-D762-AE31-64E0-29C0E9D367B6}"/>
          </ac:spMkLst>
        </pc:spChg>
        <pc:spChg chg="add mod">
          <ac:chgData name="Francesco Fransesini" userId="f4b06c69-b125-4814-a67d-adf8dc91bd7e" providerId="ADAL" clId="{449DA8AD-082E-4174-AFA4-03BE0BFD18AB}" dt="2022-09-01T14:59:05.870" v="283" actId="14100"/>
          <ac:spMkLst>
            <pc:docMk/>
            <pc:sldMk cId="1915174116" sldId="328"/>
            <ac:spMk id="42" creationId="{2FAC5265-CA8F-E98B-C764-03041F66E097}"/>
          </ac:spMkLst>
        </pc:spChg>
        <pc:spChg chg="del mod">
          <ac:chgData name="Francesco Fransesini" userId="f4b06c69-b125-4814-a67d-adf8dc91bd7e" providerId="ADAL" clId="{449DA8AD-082E-4174-AFA4-03BE0BFD18AB}" dt="2022-09-01T14:33:32.718" v="50"/>
          <ac:spMkLst>
            <pc:docMk/>
            <pc:sldMk cId="1915174116" sldId="328"/>
            <ac:spMk id="48" creationId="{EA777D94-B97F-4FEC-8873-BB959D9332F5}"/>
          </ac:spMkLst>
        </pc:spChg>
        <pc:spChg chg="mod">
          <ac:chgData name="Francesco Fransesini" userId="f4b06c69-b125-4814-a67d-adf8dc91bd7e" providerId="ADAL" clId="{449DA8AD-082E-4174-AFA4-03BE0BFD18AB}" dt="2022-09-01T14:33:28.117" v="46"/>
          <ac:spMkLst>
            <pc:docMk/>
            <pc:sldMk cId="1915174116" sldId="328"/>
            <ac:spMk id="49" creationId="{9C0437E8-F3C7-49BE-85BF-948370FA1007}"/>
          </ac:spMkLst>
        </pc:spChg>
        <pc:picChg chg="add mod modCrop">
          <ac:chgData name="Francesco Fransesini" userId="f4b06c69-b125-4814-a67d-adf8dc91bd7e" providerId="ADAL" clId="{449DA8AD-082E-4174-AFA4-03BE0BFD18AB}" dt="2022-09-01T14:55:09.689" v="107" actId="1076"/>
          <ac:picMkLst>
            <pc:docMk/>
            <pc:sldMk cId="1915174116" sldId="328"/>
            <ac:picMk id="18" creationId="{A8367402-043C-01B5-ECCD-B6753D63FF28}"/>
          </ac:picMkLst>
        </pc:picChg>
        <pc:picChg chg="add del">
          <ac:chgData name="Francesco Fransesini" userId="f4b06c69-b125-4814-a67d-adf8dc91bd7e" providerId="ADAL" clId="{449DA8AD-082E-4174-AFA4-03BE0BFD18AB}" dt="2022-09-01T14:54:57.024" v="100" actId="22"/>
          <ac:picMkLst>
            <pc:docMk/>
            <pc:sldMk cId="1915174116" sldId="328"/>
            <ac:picMk id="22" creationId="{9B01FCE4-944F-9080-E99B-1054925D164A}"/>
          </ac:picMkLst>
        </pc:picChg>
        <pc:cxnChg chg="add mod">
          <ac:chgData name="Francesco Fransesini" userId="f4b06c69-b125-4814-a67d-adf8dc91bd7e" providerId="ADAL" clId="{449DA8AD-082E-4174-AFA4-03BE0BFD18AB}" dt="2022-09-01T14:56:25.189" v="173" actId="208"/>
          <ac:cxnSpMkLst>
            <pc:docMk/>
            <pc:sldMk cId="1915174116" sldId="328"/>
            <ac:cxnSpMk id="32" creationId="{676DEA28-ABE3-1BE5-D250-9BA0A773265E}"/>
          </ac:cxnSpMkLst>
        </pc:cxnChg>
        <pc:cxnChg chg="add mod">
          <ac:chgData name="Francesco Fransesini" userId="f4b06c69-b125-4814-a67d-adf8dc91bd7e" providerId="ADAL" clId="{449DA8AD-082E-4174-AFA4-03BE0BFD18AB}" dt="2022-09-01T14:56:31.324" v="175" actId="1076"/>
          <ac:cxnSpMkLst>
            <pc:docMk/>
            <pc:sldMk cId="1915174116" sldId="328"/>
            <ac:cxnSpMk id="33" creationId="{6465170D-C980-685F-E1F9-E27CB7815798}"/>
          </ac:cxnSpMkLst>
        </pc:cxnChg>
        <pc:cxnChg chg="add mod">
          <ac:chgData name="Francesco Fransesini" userId="f4b06c69-b125-4814-a67d-adf8dc91bd7e" providerId="ADAL" clId="{449DA8AD-082E-4174-AFA4-03BE0BFD18AB}" dt="2022-09-01T14:56:40.521" v="178" actId="14100"/>
          <ac:cxnSpMkLst>
            <pc:docMk/>
            <pc:sldMk cId="1915174116" sldId="328"/>
            <ac:cxnSpMk id="34" creationId="{A9D30348-55F9-CF69-7E28-F390E0605011}"/>
          </ac:cxnSpMkLst>
        </pc:cxnChg>
        <pc:cxnChg chg="add mod">
          <ac:chgData name="Francesco Fransesini" userId="f4b06c69-b125-4814-a67d-adf8dc91bd7e" providerId="ADAL" clId="{449DA8AD-082E-4174-AFA4-03BE0BFD18AB}" dt="2022-09-01T14:56:48.301" v="181" actId="14100"/>
          <ac:cxnSpMkLst>
            <pc:docMk/>
            <pc:sldMk cId="1915174116" sldId="328"/>
            <ac:cxnSpMk id="36" creationId="{A8AFC576-9385-33CB-E786-1F880125DA4C}"/>
          </ac:cxnSpMkLst>
        </pc:cxnChg>
        <pc:cxnChg chg="add mod">
          <ac:chgData name="Francesco Fransesini" userId="f4b06c69-b125-4814-a67d-adf8dc91bd7e" providerId="ADAL" clId="{449DA8AD-082E-4174-AFA4-03BE0BFD18AB}" dt="2022-09-01T14:57:01.100" v="185" actId="14100"/>
          <ac:cxnSpMkLst>
            <pc:docMk/>
            <pc:sldMk cId="1915174116" sldId="328"/>
            <ac:cxnSpMk id="38" creationId="{9725C633-F090-A3C6-9083-30471A9B0DF3}"/>
          </ac:cxnSpMkLst>
        </pc:cxnChg>
      </pc:sldChg>
      <pc:sldChg chg="modSp mod">
        <pc:chgData name="Francesco Fransesini" userId="f4b06c69-b125-4814-a67d-adf8dc91bd7e" providerId="ADAL" clId="{449DA8AD-082E-4174-AFA4-03BE0BFD18AB}" dt="2022-09-05T13:04:51.645" v="688" actId="14100"/>
        <pc:sldMkLst>
          <pc:docMk/>
          <pc:sldMk cId="1609017417" sldId="329"/>
        </pc:sldMkLst>
        <pc:spChg chg="mod">
          <ac:chgData name="Francesco Fransesini" userId="f4b06c69-b125-4814-a67d-adf8dc91bd7e" providerId="ADAL" clId="{449DA8AD-082E-4174-AFA4-03BE0BFD18AB}" dt="2022-09-05T13:04:51.645" v="688" actId="14100"/>
          <ac:spMkLst>
            <pc:docMk/>
            <pc:sldMk cId="1609017417" sldId="329"/>
            <ac:spMk id="5" creationId="{5DC3B090-679A-4C5F-2C92-DE22661E43D0}"/>
          </ac:spMkLst>
        </pc:spChg>
        <pc:spChg chg="mod">
          <ac:chgData name="Francesco Fransesini" userId="f4b06c69-b125-4814-a67d-adf8dc91bd7e" providerId="ADAL" clId="{449DA8AD-082E-4174-AFA4-03BE0BFD18AB}" dt="2022-09-05T12:51:29.282" v="618" actId="1076"/>
          <ac:spMkLst>
            <pc:docMk/>
            <pc:sldMk cId="1609017417" sldId="329"/>
            <ac:spMk id="9" creationId="{BCC39226-381B-DFEF-31D4-58E381254473}"/>
          </ac:spMkLst>
        </pc:spChg>
        <pc:spChg chg="mod">
          <ac:chgData name="Francesco Fransesini" userId="f4b06c69-b125-4814-a67d-adf8dc91bd7e" providerId="ADAL" clId="{449DA8AD-082E-4174-AFA4-03BE0BFD18AB}" dt="2022-09-05T12:51:34.626" v="620" actId="1076"/>
          <ac:spMkLst>
            <pc:docMk/>
            <pc:sldMk cId="1609017417" sldId="329"/>
            <ac:spMk id="15" creationId="{FD7D18EF-3B0C-7E33-8EF5-F4D35FBF6468}"/>
          </ac:spMkLst>
        </pc:spChg>
        <pc:picChg chg="mod">
          <ac:chgData name="Francesco Fransesini" userId="f4b06c69-b125-4814-a67d-adf8dc91bd7e" providerId="ADAL" clId="{449DA8AD-082E-4174-AFA4-03BE0BFD18AB}" dt="2022-09-05T12:51:36.770" v="622" actId="14100"/>
          <ac:picMkLst>
            <pc:docMk/>
            <pc:sldMk cId="1609017417" sldId="329"/>
            <ac:picMk id="8" creationId="{AC7DCA9D-2C17-6787-FCFD-7BC41436FC17}"/>
          </ac:picMkLst>
        </pc:picChg>
        <pc:picChg chg="mod">
          <ac:chgData name="Francesco Fransesini" userId="f4b06c69-b125-4814-a67d-adf8dc91bd7e" providerId="ADAL" clId="{449DA8AD-082E-4174-AFA4-03BE0BFD18AB}" dt="2022-09-05T12:51:31.370" v="619" actId="1076"/>
          <ac:picMkLst>
            <pc:docMk/>
            <pc:sldMk cId="1609017417" sldId="329"/>
            <ac:picMk id="1030" creationId="{A4F35185-DAE4-C582-848B-8C742DD3D253}"/>
          </ac:picMkLst>
        </pc:picChg>
      </pc:sldChg>
      <pc:sldChg chg="add del">
        <pc:chgData name="Francesco Fransesini" userId="f4b06c69-b125-4814-a67d-adf8dc91bd7e" providerId="ADAL" clId="{449DA8AD-082E-4174-AFA4-03BE0BFD18AB}" dt="2022-09-01T14:59:38.151" v="284" actId="47"/>
        <pc:sldMkLst>
          <pc:docMk/>
          <pc:sldMk cId="4131138683" sldId="329"/>
        </pc:sldMkLst>
      </pc:sldChg>
      <pc:sldChg chg="modSp mod">
        <pc:chgData name="Francesco Fransesini" userId="f4b06c69-b125-4814-a67d-adf8dc91bd7e" providerId="ADAL" clId="{449DA8AD-082E-4174-AFA4-03BE0BFD18AB}" dt="2022-09-05T12:53:30.826" v="638" actId="1076"/>
        <pc:sldMkLst>
          <pc:docMk/>
          <pc:sldMk cId="1099312648" sldId="330"/>
        </pc:sldMkLst>
        <pc:spChg chg="mod">
          <ac:chgData name="Francesco Fransesini" userId="f4b06c69-b125-4814-a67d-adf8dc91bd7e" providerId="ADAL" clId="{449DA8AD-082E-4174-AFA4-03BE0BFD18AB}" dt="2022-09-05T12:19:55.740" v="422" actId="20577"/>
          <ac:spMkLst>
            <pc:docMk/>
            <pc:sldMk cId="1099312648" sldId="330"/>
            <ac:spMk id="19" creationId="{46BE0337-8651-F99A-38FC-6AD24FC472A4}"/>
          </ac:spMkLst>
        </pc:spChg>
        <pc:spChg chg="mod">
          <ac:chgData name="Francesco Fransesini" userId="f4b06c69-b125-4814-a67d-adf8dc91bd7e" providerId="ADAL" clId="{449DA8AD-082E-4174-AFA4-03BE0BFD18AB}" dt="2022-09-05T12:29:57.336" v="433" actId="313"/>
          <ac:spMkLst>
            <pc:docMk/>
            <pc:sldMk cId="1099312648" sldId="330"/>
            <ac:spMk id="46" creationId="{215CEE78-1B64-3582-B2F7-33A40967E815}"/>
          </ac:spMkLst>
        </pc:spChg>
        <pc:spChg chg="mod">
          <ac:chgData name="Francesco Fransesini" userId="f4b06c69-b125-4814-a67d-adf8dc91bd7e" providerId="ADAL" clId="{449DA8AD-082E-4174-AFA4-03BE0BFD18AB}" dt="2022-09-05T12:52:34.354" v="633" actId="1076"/>
          <ac:spMkLst>
            <pc:docMk/>
            <pc:sldMk cId="1099312648" sldId="330"/>
            <ac:spMk id="61" creationId="{45ED1A58-264F-35D8-E307-704F0C4BBFE7}"/>
          </ac:spMkLst>
        </pc:spChg>
        <pc:spChg chg="mod">
          <ac:chgData name="Francesco Fransesini" userId="f4b06c69-b125-4814-a67d-adf8dc91bd7e" providerId="ADAL" clId="{449DA8AD-082E-4174-AFA4-03BE0BFD18AB}" dt="2022-09-05T12:52:26.746" v="631" actId="1076"/>
          <ac:spMkLst>
            <pc:docMk/>
            <pc:sldMk cId="1099312648" sldId="330"/>
            <ac:spMk id="1028" creationId="{5EC6265E-3072-AFCA-D4C1-36054199F0A9}"/>
          </ac:spMkLst>
        </pc:spChg>
        <pc:picChg chg="mod">
          <ac:chgData name="Francesco Fransesini" userId="f4b06c69-b125-4814-a67d-adf8dc91bd7e" providerId="ADAL" clId="{449DA8AD-082E-4174-AFA4-03BE0BFD18AB}" dt="2022-09-05T12:52:10.466" v="628" actId="1076"/>
          <ac:picMkLst>
            <pc:docMk/>
            <pc:sldMk cId="1099312648" sldId="330"/>
            <ac:picMk id="12" creationId="{2A95F0F2-33D1-5D93-E10F-BCB0EA9DF852}"/>
          </ac:picMkLst>
        </pc:picChg>
        <pc:picChg chg="mod">
          <ac:chgData name="Francesco Fransesini" userId="f4b06c69-b125-4814-a67d-adf8dc91bd7e" providerId="ADAL" clId="{449DA8AD-082E-4174-AFA4-03BE0BFD18AB}" dt="2022-09-05T12:51:53.875" v="625" actId="1076"/>
          <ac:picMkLst>
            <pc:docMk/>
            <pc:sldMk cId="1099312648" sldId="330"/>
            <ac:picMk id="18" creationId="{1B75AA0D-AB78-8145-2B82-C30612414D4D}"/>
          </ac:picMkLst>
        </pc:picChg>
        <pc:picChg chg="mod">
          <ac:chgData name="Francesco Fransesini" userId="f4b06c69-b125-4814-a67d-adf8dc91bd7e" providerId="ADAL" clId="{449DA8AD-082E-4174-AFA4-03BE0BFD18AB}" dt="2022-09-05T12:53:30.826" v="638" actId="1076"/>
          <ac:picMkLst>
            <pc:docMk/>
            <pc:sldMk cId="1099312648" sldId="330"/>
            <ac:picMk id="52" creationId="{1488BAD3-D138-0C83-DA38-F02BFC9933BD}"/>
          </ac:picMkLst>
        </pc:picChg>
        <pc:cxnChg chg="mod">
          <ac:chgData name="Francesco Fransesini" userId="f4b06c69-b125-4814-a67d-adf8dc91bd7e" providerId="ADAL" clId="{449DA8AD-082E-4174-AFA4-03BE0BFD18AB}" dt="2022-09-05T12:52:13.755" v="629" actId="14100"/>
          <ac:cxnSpMkLst>
            <pc:docMk/>
            <pc:sldMk cId="1099312648" sldId="330"/>
            <ac:cxnSpMk id="53" creationId="{FEAFE29E-B392-1A66-53D1-CDADA451C241}"/>
          </ac:cxnSpMkLst>
        </pc:cxnChg>
        <pc:cxnChg chg="mod">
          <ac:chgData name="Francesco Fransesini" userId="f4b06c69-b125-4814-a67d-adf8dc91bd7e" providerId="ADAL" clId="{449DA8AD-082E-4174-AFA4-03BE0BFD18AB}" dt="2022-09-05T12:52:16.898" v="630" actId="14100"/>
          <ac:cxnSpMkLst>
            <pc:docMk/>
            <pc:sldMk cId="1099312648" sldId="330"/>
            <ac:cxnSpMk id="57" creationId="{0706E2D1-A15D-DEA5-5A7D-4799BBA1C624}"/>
          </ac:cxnSpMkLst>
        </pc:cxnChg>
        <pc:cxnChg chg="mod">
          <ac:chgData name="Francesco Fransesini" userId="f4b06c69-b125-4814-a67d-adf8dc91bd7e" providerId="ADAL" clId="{449DA8AD-082E-4174-AFA4-03BE0BFD18AB}" dt="2022-09-05T12:52:34.354" v="633" actId="1076"/>
          <ac:cxnSpMkLst>
            <pc:docMk/>
            <pc:sldMk cId="1099312648" sldId="330"/>
            <ac:cxnSpMk id="62" creationId="{AAD4D87F-BD67-5A9D-39DC-B9CF100581D2}"/>
          </ac:cxnSpMkLst>
        </pc:cxnChg>
        <pc:cxnChg chg="mod">
          <ac:chgData name="Francesco Fransesini" userId="f4b06c69-b125-4814-a67d-adf8dc91bd7e" providerId="ADAL" clId="{449DA8AD-082E-4174-AFA4-03BE0BFD18AB}" dt="2022-09-05T12:52:34.354" v="633" actId="1076"/>
          <ac:cxnSpMkLst>
            <pc:docMk/>
            <pc:sldMk cId="1099312648" sldId="330"/>
            <ac:cxnSpMk id="1024" creationId="{7C65CB7F-6726-3C21-C326-9C6DFE0C2F64}"/>
          </ac:cxnSpMkLst>
        </pc:cxnChg>
        <pc:cxnChg chg="mod">
          <ac:chgData name="Francesco Fransesini" userId="f4b06c69-b125-4814-a67d-adf8dc91bd7e" providerId="ADAL" clId="{449DA8AD-082E-4174-AFA4-03BE0BFD18AB}" dt="2022-09-05T12:52:26.746" v="631" actId="1076"/>
          <ac:cxnSpMkLst>
            <pc:docMk/>
            <pc:sldMk cId="1099312648" sldId="330"/>
            <ac:cxnSpMk id="1029" creationId="{9EEB2D31-6B0A-40BB-1EFE-0555FDCF2432}"/>
          </ac:cxnSpMkLst>
        </pc:cxnChg>
        <pc:cxnChg chg="mod">
          <ac:chgData name="Francesco Fransesini" userId="f4b06c69-b125-4814-a67d-adf8dc91bd7e" providerId="ADAL" clId="{449DA8AD-082E-4174-AFA4-03BE0BFD18AB}" dt="2022-09-05T12:52:26.746" v="631" actId="1076"/>
          <ac:cxnSpMkLst>
            <pc:docMk/>
            <pc:sldMk cId="1099312648" sldId="330"/>
            <ac:cxnSpMk id="1031" creationId="{21DB5AD1-13D3-3D9A-049D-80DC922917AC}"/>
          </ac:cxnSpMkLst>
        </pc:cxnChg>
      </pc:sldChg>
      <pc:sldChg chg="modSp mod">
        <pc:chgData name="Francesco Fransesini" userId="f4b06c69-b125-4814-a67d-adf8dc91bd7e" providerId="ADAL" clId="{449DA8AD-082E-4174-AFA4-03BE0BFD18AB}" dt="2022-09-05T11:57:54.725" v="421" actId="313"/>
        <pc:sldMkLst>
          <pc:docMk/>
          <pc:sldMk cId="2235018171" sldId="330"/>
        </pc:sldMkLst>
        <pc:spChg chg="mod">
          <ac:chgData name="Francesco Fransesini" userId="f4b06c69-b125-4814-a67d-adf8dc91bd7e" providerId="ADAL" clId="{449DA8AD-082E-4174-AFA4-03BE0BFD18AB}" dt="2022-09-05T11:57:54.725" v="421" actId="313"/>
          <ac:spMkLst>
            <pc:docMk/>
            <pc:sldMk cId="2235018171" sldId="330"/>
            <ac:spMk id="49" creationId="{9C0437E8-F3C7-49BE-85BF-948370FA1007}"/>
          </ac:spMkLst>
        </pc:spChg>
      </pc:sldChg>
      <pc:sldChg chg="addSp delSp modSp mod">
        <pc:chgData name="Francesco Fransesini" userId="f4b06c69-b125-4814-a67d-adf8dc91bd7e" providerId="ADAL" clId="{449DA8AD-082E-4174-AFA4-03BE0BFD18AB}" dt="2022-09-05T12:53:53.762" v="640" actId="14734"/>
        <pc:sldMkLst>
          <pc:docMk/>
          <pc:sldMk cId="2546905976" sldId="331"/>
        </pc:sldMkLst>
        <pc:spChg chg="add mod">
          <ac:chgData name="Francesco Fransesini" userId="f4b06c69-b125-4814-a67d-adf8dc91bd7e" providerId="ADAL" clId="{449DA8AD-082E-4174-AFA4-03BE0BFD18AB}" dt="2022-09-05T12:41:47.075" v="583" actId="1076"/>
          <ac:spMkLst>
            <pc:docMk/>
            <pc:sldMk cId="2546905976" sldId="331"/>
            <ac:spMk id="5" creationId="{E4E0E561-6B6C-EC72-63D5-C44D87CF921F}"/>
          </ac:spMkLst>
        </pc:spChg>
        <pc:spChg chg="add mod">
          <ac:chgData name="Francesco Fransesini" userId="f4b06c69-b125-4814-a67d-adf8dc91bd7e" providerId="ADAL" clId="{449DA8AD-082E-4174-AFA4-03BE0BFD18AB}" dt="2022-09-05T12:41:29.660" v="578" actId="207"/>
          <ac:spMkLst>
            <pc:docMk/>
            <pc:sldMk cId="2546905976" sldId="331"/>
            <ac:spMk id="9" creationId="{066DC8A5-2441-6BDA-68B9-7587726ED2A8}"/>
          </ac:spMkLst>
        </pc:spChg>
        <pc:spChg chg="add mod">
          <ac:chgData name="Francesco Fransesini" userId="f4b06c69-b125-4814-a67d-adf8dc91bd7e" providerId="ADAL" clId="{449DA8AD-082E-4174-AFA4-03BE0BFD18AB}" dt="2022-09-05T12:41:32.724" v="579" actId="207"/>
          <ac:spMkLst>
            <pc:docMk/>
            <pc:sldMk cId="2546905976" sldId="331"/>
            <ac:spMk id="16" creationId="{60C67DAA-0A12-6694-71F0-459067753709}"/>
          </ac:spMkLst>
        </pc:spChg>
        <pc:spChg chg="add del">
          <ac:chgData name="Francesco Fransesini" userId="f4b06c69-b125-4814-a67d-adf8dc91bd7e" providerId="ADAL" clId="{449DA8AD-082E-4174-AFA4-03BE0BFD18AB}" dt="2022-09-05T12:40:16.347" v="543" actId="478"/>
          <ac:spMkLst>
            <pc:docMk/>
            <pc:sldMk cId="2546905976" sldId="331"/>
            <ac:spMk id="19" creationId="{46BE0337-8651-F99A-38FC-6AD24FC472A4}"/>
          </ac:spMkLst>
        </pc:spChg>
        <pc:spChg chg="add del mod">
          <ac:chgData name="Francesco Fransesini" userId="f4b06c69-b125-4814-a67d-adf8dc91bd7e" providerId="ADAL" clId="{449DA8AD-082E-4174-AFA4-03BE0BFD18AB}" dt="2022-09-05T12:41:45.162" v="582" actId="1076"/>
          <ac:spMkLst>
            <pc:docMk/>
            <pc:sldMk cId="2546905976" sldId="331"/>
            <ac:spMk id="25" creationId="{E8718D81-13BA-BF95-CA39-3F4062FAE51D}"/>
          </ac:spMkLst>
        </pc:spChg>
        <pc:spChg chg="del">
          <ac:chgData name="Francesco Fransesini" userId="f4b06c69-b125-4814-a67d-adf8dc91bd7e" providerId="ADAL" clId="{449DA8AD-082E-4174-AFA4-03BE0BFD18AB}" dt="2022-09-05T12:39:59.043" v="538" actId="478"/>
          <ac:spMkLst>
            <pc:docMk/>
            <pc:sldMk cId="2546905976" sldId="331"/>
            <ac:spMk id="29" creationId="{D7F1CD19-9AED-47A5-C3E4-D70B63E9FCBF}"/>
          </ac:spMkLst>
        </pc:spChg>
        <pc:spChg chg="del">
          <ac:chgData name="Francesco Fransesini" userId="f4b06c69-b125-4814-a67d-adf8dc91bd7e" providerId="ADAL" clId="{449DA8AD-082E-4174-AFA4-03BE0BFD18AB}" dt="2022-09-05T12:39:53.699" v="537" actId="478"/>
          <ac:spMkLst>
            <pc:docMk/>
            <pc:sldMk cId="2546905976" sldId="331"/>
            <ac:spMk id="38" creationId="{008B5237-5F66-8568-AD10-BC1A4EF1973A}"/>
          </ac:spMkLst>
        </pc:spChg>
        <pc:spChg chg="del mod">
          <ac:chgData name="Francesco Fransesini" userId="f4b06c69-b125-4814-a67d-adf8dc91bd7e" providerId="ADAL" clId="{449DA8AD-082E-4174-AFA4-03BE0BFD18AB}" dt="2022-09-05T12:39:50.259" v="536" actId="478"/>
          <ac:spMkLst>
            <pc:docMk/>
            <pc:sldMk cId="2546905976" sldId="331"/>
            <ac:spMk id="46" creationId="{215CEE78-1B64-3582-B2F7-33A40967E815}"/>
          </ac:spMkLst>
        </pc:spChg>
        <pc:graphicFrameChg chg="add mod modGraphic">
          <ac:chgData name="Francesco Fransesini" userId="f4b06c69-b125-4814-a67d-adf8dc91bd7e" providerId="ADAL" clId="{449DA8AD-082E-4174-AFA4-03BE0BFD18AB}" dt="2022-09-05T12:53:53.762" v="640" actId="14734"/>
          <ac:graphicFrameMkLst>
            <pc:docMk/>
            <pc:sldMk cId="2546905976" sldId="331"/>
            <ac:graphicFrameMk id="3" creationId="{FB2A9861-1B19-BA4C-5D67-061A2F6D81F6}"/>
          </ac:graphicFrameMkLst>
        </pc:graphicFrameChg>
        <pc:picChg chg="mod">
          <ac:chgData name="Francesco Fransesini" userId="f4b06c69-b125-4814-a67d-adf8dc91bd7e" providerId="ADAL" clId="{449DA8AD-082E-4174-AFA4-03BE0BFD18AB}" dt="2022-09-05T12:41:48.938" v="584" actId="1076"/>
          <ac:picMkLst>
            <pc:docMk/>
            <pc:sldMk cId="2546905976" sldId="331"/>
            <ac:picMk id="6" creationId="{77545463-B98D-F81F-2156-B4EEE13D8D70}"/>
          </ac:picMkLst>
        </pc:picChg>
        <pc:picChg chg="mod">
          <ac:chgData name="Francesco Fransesini" userId="f4b06c69-b125-4814-a67d-adf8dc91bd7e" providerId="ADAL" clId="{449DA8AD-082E-4174-AFA4-03BE0BFD18AB}" dt="2022-09-05T12:40:47.618" v="556" actId="1076"/>
          <ac:picMkLst>
            <pc:docMk/>
            <pc:sldMk cId="2546905976" sldId="331"/>
            <ac:picMk id="8" creationId="{75DEBF6A-4EB0-06EB-55C7-48C126C4A8E4}"/>
          </ac:picMkLst>
        </pc:picChg>
        <pc:picChg chg="mod">
          <ac:chgData name="Francesco Fransesini" userId="f4b06c69-b125-4814-a67d-adf8dc91bd7e" providerId="ADAL" clId="{449DA8AD-082E-4174-AFA4-03BE0BFD18AB}" dt="2022-09-05T12:40:50.178" v="557" actId="1076"/>
          <ac:picMkLst>
            <pc:docMk/>
            <pc:sldMk cId="2546905976" sldId="331"/>
            <ac:picMk id="11" creationId="{23221E56-8BDE-1557-40B1-38601C0E1A5C}"/>
          </ac:picMkLst>
        </pc:picChg>
      </pc:sldChg>
      <pc:sldChg chg="modSp mod">
        <pc:chgData name="Francesco Fransesini" userId="f4b06c69-b125-4814-a67d-adf8dc91bd7e" providerId="ADAL" clId="{449DA8AD-082E-4174-AFA4-03BE0BFD18AB}" dt="2022-09-05T13:05:03.761" v="690" actId="404"/>
        <pc:sldMkLst>
          <pc:docMk/>
          <pc:sldMk cId="1891713485" sldId="332"/>
        </pc:sldMkLst>
        <pc:spChg chg="mod">
          <ac:chgData name="Francesco Fransesini" userId="f4b06c69-b125-4814-a67d-adf8dc91bd7e" providerId="ADAL" clId="{449DA8AD-082E-4174-AFA4-03BE0BFD18AB}" dt="2022-09-05T13:05:03.761" v="690" actId="404"/>
          <ac:spMkLst>
            <pc:docMk/>
            <pc:sldMk cId="1891713485" sldId="332"/>
            <ac:spMk id="19" creationId="{46BE0337-8651-F99A-38FC-6AD24FC472A4}"/>
          </ac:spMkLst>
        </pc:spChg>
      </pc:sldChg>
    </pc:docChg>
  </pc:docChgLst>
  <pc:docChgLst>
    <pc:chgData name="Francesco Fransesini" userId="f4b06c69-b125-4814-a67d-adf8dc91bd7e" providerId="ADAL" clId="{2D414CEC-CEC5-44AC-B1C2-7A79C12DB2B1}"/>
    <pc:docChg chg="undo custSel addSld delSld modSld">
      <pc:chgData name="Francesco Fransesini" userId="f4b06c69-b125-4814-a67d-adf8dc91bd7e" providerId="ADAL" clId="{2D414CEC-CEC5-44AC-B1C2-7A79C12DB2B1}" dt="2022-07-11T13:49:29.776" v="2678"/>
      <pc:docMkLst>
        <pc:docMk/>
      </pc:docMkLst>
      <pc:sldChg chg="modSp mod">
        <pc:chgData name="Francesco Fransesini" userId="f4b06c69-b125-4814-a67d-adf8dc91bd7e" providerId="ADAL" clId="{2D414CEC-CEC5-44AC-B1C2-7A79C12DB2B1}" dt="2022-07-11T12:18:19.644" v="2275"/>
        <pc:sldMkLst>
          <pc:docMk/>
          <pc:sldMk cId="3110927197" sldId="283"/>
        </pc:sldMkLst>
        <pc:spChg chg="mod">
          <ac:chgData name="Francesco Fransesini" userId="f4b06c69-b125-4814-a67d-adf8dc91bd7e" providerId="ADAL" clId="{2D414CEC-CEC5-44AC-B1C2-7A79C12DB2B1}" dt="2022-07-11T12:18:19.644" v="2275"/>
          <ac:spMkLst>
            <pc:docMk/>
            <pc:sldMk cId="3110927197" sldId="283"/>
            <ac:spMk id="48" creationId="{EA777D94-B97F-4FEC-8873-BB959D9332F5}"/>
          </ac:spMkLst>
        </pc:spChg>
      </pc:sldChg>
      <pc:sldChg chg="addSp delSp modSp add mod">
        <pc:chgData name="Francesco Fransesini" userId="f4b06c69-b125-4814-a67d-adf8dc91bd7e" providerId="ADAL" clId="{2D414CEC-CEC5-44AC-B1C2-7A79C12DB2B1}" dt="2022-07-11T12:29:09.030" v="2393" actId="6549"/>
        <pc:sldMkLst>
          <pc:docMk/>
          <pc:sldMk cId="2228359365" sldId="284"/>
        </pc:sldMkLst>
        <pc:spChg chg="del">
          <ac:chgData name="Francesco Fransesini" userId="f4b06c69-b125-4814-a67d-adf8dc91bd7e" providerId="ADAL" clId="{2D414CEC-CEC5-44AC-B1C2-7A79C12DB2B1}" dt="2022-07-09T10:15:50.862" v="968" actId="478"/>
          <ac:spMkLst>
            <pc:docMk/>
            <pc:sldMk cId="2228359365" sldId="284"/>
            <ac:spMk id="2" creationId="{9A33B05A-ECC6-4AD4-8603-270C969F2EEC}"/>
          </ac:spMkLst>
        </pc:spChg>
        <pc:spChg chg="add del mod">
          <ac:chgData name="Francesco Fransesini" userId="f4b06c69-b125-4814-a67d-adf8dc91bd7e" providerId="ADAL" clId="{2D414CEC-CEC5-44AC-B1C2-7A79C12DB2B1}" dt="2022-07-09T10:15:54.486" v="970" actId="478"/>
          <ac:spMkLst>
            <pc:docMk/>
            <pc:sldMk cId="2228359365" sldId="284"/>
            <ac:spMk id="5" creationId="{AEB51057-975D-09DB-9460-C8238D435DD5}"/>
          </ac:spMkLst>
        </pc:spChg>
        <pc:spChg chg="del mod">
          <ac:chgData name="Francesco Fransesini" userId="f4b06c69-b125-4814-a67d-adf8dc91bd7e" providerId="ADAL" clId="{2D414CEC-CEC5-44AC-B1C2-7A79C12DB2B1}" dt="2022-07-09T10:15:59.071" v="974" actId="478"/>
          <ac:spMkLst>
            <pc:docMk/>
            <pc:sldMk cId="2228359365" sldId="284"/>
            <ac:spMk id="6" creationId="{FE784CCB-7A51-C84C-D948-EEB5186B4C3B}"/>
          </ac:spMkLst>
        </pc:spChg>
        <pc:spChg chg="del">
          <ac:chgData name="Francesco Fransesini" userId="f4b06c69-b125-4814-a67d-adf8dc91bd7e" providerId="ADAL" clId="{2D414CEC-CEC5-44AC-B1C2-7A79C12DB2B1}" dt="2022-07-09T11:05:33.219" v="1109" actId="478"/>
          <ac:spMkLst>
            <pc:docMk/>
            <pc:sldMk cId="2228359365" sldId="284"/>
            <ac:spMk id="17" creationId="{E97878A2-55E5-5546-A045-CCC248DB1D4F}"/>
          </ac:spMkLst>
        </pc:spChg>
        <pc:spChg chg="add del mod">
          <ac:chgData name="Francesco Fransesini" userId="f4b06c69-b125-4814-a67d-adf8dc91bd7e" providerId="ADAL" clId="{2D414CEC-CEC5-44AC-B1C2-7A79C12DB2B1}" dt="2022-07-09T10:45:23.376" v="1059"/>
          <ac:spMkLst>
            <pc:docMk/>
            <pc:sldMk cId="2228359365" sldId="284"/>
            <ac:spMk id="20" creationId="{7FA0EB45-995E-25F5-387C-FF142762229D}"/>
          </ac:spMkLst>
        </pc:spChg>
        <pc:spChg chg="mod">
          <ac:chgData name="Francesco Fransesini" userId="f4b06c69-b125-4814-a67d-adf8dc91bd7e" providerId="ADAL" clId="{2D414CEC-CEC5-44AC-B1C2-7A79C12DB2B1}" dt="2022-07-09T16:54:05.567" v="2180" actId="1076"/>
          <ac:spMkLst>
            <pc:docMk/>
            <pc:sldMk cId="2228359365" sldId="284"/>
            <ac:spMk id="21" creationId="{ABCB7E7C-A9C1-94A2-5C22-27945C7DF00A}"/>
          </ac:spMkLst>
        </pc:spChg>
        <pc:spChg chg="mod">
          <ac:chgData name="Francesco Fransesini" userId="f4b06c69-b125-4814-a67d-adf8dc91bd7e" providerId="ADAL" clId="{2D414CEC-CEC5-44AC-B1C2-7A79C12DB2B1}" dt="2022-07-09T10:16:05.062" v="976" actId="1076"/>
          <ac:spMkLst>
            <pc:docMk/>
            <pc:sldMk cId="2228359365" sldId="284"/>
            <ac:spMk id="23" creationId="{EA03BE35-EE84-648C-C5A4-253845E03D99}"/>
          </ac:spMkLst>
        </pc:spChg>
        <pc:spChg chg="del">
          <ac:chgData name="Francesco Fransesini" userId="f4b06c69-b125-4814-a67d-adf8dc91bd7e" providerId="ADAL" clId="{2D414CEC-CEC5-44AC-B1C2-7A79C12DB2B1}" dt="2022-07-09T10:15:53.605" v="969" actId="478"/>
          <ac:spMkLst>
            <pc:docMk/>
            <pc:sldMk cId="2228359365" sldId="284"/>
            <ac:spMk id="24" creationId="{E2C947C5-0147-5F0E-A659-D0B992872843}"/>
          </ac:spMkLst>
        </pc:spChg>
        <pc:spChg chg="add del mod">
          <ac:chgData name="Francesco Fransesini" userId="f4b06c69-b125-4814-a67d-adf8dc91bd7e" providerId="ADAL" clId="{2D414CEC-CEC5-44AC-B1C2-7A79C12DB2B1}" dt="2022-07-09T10:45:23.376" v="1059"/>
          <ac:spMkLst>
            <pc:docMk/>
            <pc:sldMk cId="2228359365" sldId="284"/>
            <ac:spMk id="25" creationId="{F6F0A245-F7D9-C274-AC34-D1F3BB7047F7}"/>
          </ac:spMkLst>
        </pc:spChg>
        <pc:spChg chg="del">
          <ac:chgData name="Francesco Fransesini" userId="f4b06c69-b125-4814-a67d-adf8dc91bd7e" providerId="ADAL" clId="{2D414CEC-CEC5-44AC-B1C2-7A79C12DB2B1}" dt="2022-07-09T10:15:56.145" v="971" actId="478"/>
          <ac:spMkLst>
            <pc:docMk/>
            <pc:sldMk cId="2228359365" sldId="284"/>
            <ac:spMk id="27" creationId="{CF3766C4-5534-BF29-B2DE-F9EAAD6E9F3F}"/>
          </ac:spMkLst>
        </pc:spChg>
        <pc:spChg chg="add del mod">
          <ac:chgData name="Francesco Fransesini" userId="f4b06c69-b125-4814-a67d-adf8dc91bd7e" providerId="ADAL" clId="{2D414CEC-CEC5-44AC-B1C2-7A79C12DB2B1}" dt="2022-07-09T10:45:23.376" v="1059"/>
          <ac:spMkLst>
            <pc:docMk/>
            <pc:sldMk cId="2228359365" sldId="284"/>
            <ac:spMk id="28" creationId="{16F9D954-2574-41A9-2C96-32794BD5D090}"/>
          </ac:spMkLst>
        </pc:spChg>
        <pc:spChg chg="add del mod">
          <ac:chgData name="Francesco Fransesini" userId="f4b06c69-b125-4814-a67d-adf8dc91bd7e" providerId="ADAL" clId="{2D414CEC-CEC5-44AC-B1C2-7A79C12DB2B1}" dt="2022-07-09T10:46:20.605" v="1061"/>
          <ac:spMkLst>
            <pc:docMk/>
            <pc:sldMk cId="2228359365" sldId="284"/>
            <ac:spMk id="30" creationId="{A9F94688-AA81-923F-D12E-AD60BDB78A42}"/>
          </ac:spMkLst>
        </pc:spChg>
        <pc:spChg chg="add del mod">
          <ac:chgData name="Francesco Fransesini" userId="f4b06c69-b125-4814-a67d-adf8dc91bd7e" providerId="ADAL" clId="{2D414CEC-CEC5-44AC-B1C2-7A79C12DB2B1}" dt="2022-07-09T10:46:20.605" v="1061"/>
          <ac:spMkLst>
            <pc:docMk/>
            <pc:sldMk cId="2228359365" sldId="284"/>
            <ac:spMk id="31" creationId="{E686E9E9-3A63-BB5F-E53B-8AEA1F55135E}"/>
          </ac:spMkLst>
        </pc:spChg>
        <pc:spChg chg="add del mod">
          <ac:chgData name="Francesco Fransesini" userId="f4b06c69-b125-4814-a67d-adf8dc91bd7e" providerId="ADAL" clId="{2D414CEC-CEC5-44AC-B1C2-7A79C12DB2B1}" dt="2022-07-09T10:46:20.605" v="1061"/>
          <ac:spMkLst>
            <pc:docMk/>
            <pc:sldMk cId="2228359365" sldId="284"/>
            <ac:spMk id="33" creationId="{16EE5444-E39A-DB5E-0A54-F62F232E1C7B}"/>
          </ac:spMkLst>
        </pc:spChg>
        <pc:spChg chg="add mod">
          <ac:chgData name="Francesco Fransesini" userId="f4b06c69-b125-4814-a67d-adf8dc91bd7e" providerId="ADAL" clId="{2D414CEC-CEC5-44AC-B1C2-7A79C12DB2B1}" dt="2022-07-09T11:05:38.347" v="1111" actId="1076"/>
          <ac:spMkLst>
            <pc:docMk/>
            <pc:sldMk cId="2228359365" sldId="284"/>
            <ac:spMk id="34" creationId="{60371E02-62DA-CF70-DD58-4795E41D9640}"/>
          </ac:spMkLst>
        </pc:spChg>
        <pc:graphicFrameChg chg="mod modGraphic">
          <ac:chgData name="Francesco Fransesini" userId="f4b06c69-b125-4814-a67d-adf8dc91bd7e" providerId="ADAL" clId="{2D414CEC-CEC5-44AC-B1C2-7A79C12DB2B1}" dt="2022-07-11T12:29:09.030" v="2393" actId="6549"/>
          <ac:graphicFrameMkLst>
            <pc:docMk/>
            <pc:sldMk cId="2228359365" sldId="284"/>
            <ac:graphicFrameMk id="22" creationId="{BE51825F-5501-F6F6-BB9B-44EA1FC77347}"/>
          </ac:graphicFrameMkLst>
        </pc:graphicFrameChg>
        <pc:picChg chg="del">
          <ac:chgData name="Francesco Fransesini" userId="f4b06c69-b125-4814-a67d-adf8dc91bd7e" providerId="ADAL" clId="{2D414CEC-CEC5-44AC-B1C2-7A79C12DB2B1}" dt="2022-07-09T10:15:59.673" v="975" actId="478"/>
          <ac:picMkLst>
            <pc:docMk/>
            <pc:sldMk cId="2228359365" sldId="284"/>
            <ac:picMk id="4" creationId="{57D343C5-8ED5-87B9-A795-10B631F9B36C}"/>
          </ac:picMkLst>
        </pc:picChg>
        <pc:picChg chg="del">
          <ac:chgData name="Francesco Fransesini" userId="f4b06c69-b125-4814-a67d-adf8dc91bd7e" providerId="ADAL" clId="{2D414CEC-CEC5-44AC-B1C2-7A79C12DB2B1}" dt="2022-07-09T10:47:57.851" v="1067" actId="478"/>
          <ac:picMkLst>
            <pc:docMk/>
            <pc:sldMk cId="2228359365" sldId="284"/>
            <ac:picMk id="8" creationId="{D5B4BD57-60B3-052F-4C26-6B92BB804DA0}"/>
          </ac:picMkLst>
        </pc:picChg>
        <pc:picChg chg="add mod modCrop">
          <ac:chgData name="Francesco Fransesini" userId="f4b06c69-b125-4814-a67d-adf8dc91bd7e" providerId="ADAL" clId="{2D414CEC-CEC5-44AC-B1C2-7A79C12DB2B1}" dt="2022-07-09T10:57:52.381" v="1094" actId="14100"/>
          <ac:picMkLst>
            <pc:docMk/>
            <pc:sldMk cId="2228359365" sldId="284"/>
            <ac:picMk id="9" creationId="{DBC9E2AD-AB63-225F-92F8-37402EFA8092}"/>
          </ac:picMkLst>
        </pc:picChg>
        <pc:picChg chg="add mod">
          <ac:chgData name="Francesco Fransesini" userId="f4b06c69-b125-4814-a67d-adf8dc91bd7e" providerId="ADAL" clId="{2D414CEC-CEC5-44AC-B1C2-7A79C12DB2B1}" dt="2022-07-09T10:57:04.701" v="1084" actId="1076"/>
          <ac:picMkLst>
            <pc:docMk/>
            <pc:sldMk cId="2228359365" sldId="284"/>
            <ac:picMk id="11" creationId="{C8EE86F3-E085-2E2A-8FC7-A92BC03A7E8D}"/>
          </ac:picMkLst>
        </pc:picChg>
        <pc:picChg chg="del">
          <ac:chgData name="Francesco Fransesini" userId="f4b06c69-b125-4814-a67d-adf8dc91bd7e" providerId="ADAL" clId="{2D414CEC-CEC5-44AC-B1C2-7A79C12DB2B1}" dt="2022-07-09T10:45:21.027" v="1057" actId="478"/>
          <ac:picMkLst>
            <pc:docMk/>
            <pc:sldMk cId="2228359365" sldId="284"/>
            <ac:picMk id="19" creationId="{E0B59FD3-4D64-5E90-4D12-88BE6CBAD078}"/>
          </ac:picMkLst>
        </pc:picChg>
        <pc:picChg chg="add del mod">
          <ac:chgData name="Francesco Fransesini" userId="f4b06c69-b125-4814-a67d-adf8dc91bd7e" providerId="ADAL" clId="{2D414CEC-CEC5-44AC-B1C2-7A79C12DB2B1}" dt="2022-07-09T10:45:23.376" v="1059"/>
          <ac:picMkLst>
            <pc:docMk/>
            <pc:sldMk cId="2228359365" sldId="284"/>
            <ac:picMk id="26" creationId="{74113562-A856-1C0F-540B-F9DC9665CF80}"/>
          </ac:picMkLst>
        </pc:picChg>
        <pc:picChg chg="add del mod">
          <ac:chgData name="Francesco Fransesini" userId="f4b06c69-b125-4814-a67d-adf8dc91bd7e" providerId="ADAL" clId="{2D414CEC-CEC5-44AC-B1C2-7A79C12DB2B1}" dt="2022-07-09T10:46:20.605" v="1061"/>
          <ac:picMkLst>
            <pc:docMk/>
            <pc:sldMk cId="2228359365" sldId="284"/>
            <ac:picMk id="32" creationId="{C9EB798F-76A0-997E-FE60-8058F1E2C153}"/>
          </ac:picMkLst>
        </pc:picChg>
        <pc:cxnChg chg="del">
          <ac:chgData name="Francesco Fransesini" userId="f4b06c69-b125-4814-a67d-adf8dc91bd7e" providerId="ADAL" clId="{2D414CEC-CEC5-44AC-B1C2-7A79C12DB2B1}" dt="2022-07-09T10:15:56.924" v="972" actId="478"/>
          <ac:cxnSpMkLst>
            <pc:docMk/>
            <pc:sldMk cId="2228359365" sldId="284"/>
            <ac:cxnSpMk id="29" creationId="{52E903BF-F2A8-5314-11FA-0D4F583F2027}"/>
          </ac:cxnSpMkLst>
        </pc:cxnChg>
      </pc:sldChg>
      <pc:sldChg chg="addSp delSp modSp add mod">
        <pc:chgData name="Francesco Fransesini" userId="f4b06c69-b125-4814-a67d-adf8dc91bd7e" providerId="ADAL" clId="{2D414CEC-CEC5-44AC-B1C2-7A79C12DB2B1}" dt="2022-07-11T13:26:39.305" v="2668" actId="14100"/>
        <pc:sldMkLst>
          <pc:docMk/>
          <pc:sldMk cId="3097175895" sldId="285"/>
        </pc:sldMkLst>
        <pc:spChg chg="add del mod">
          <ac:chgData name="Francesco Fransesini" userId="f4b06c69-b125-4814-a67d-adf8dc91bd7e" providerId="ADAL" clId="{2D414CEC-CEC5-44AC-B1C2-7A79C12DB2B1}" dt="2022-07-11T12:30:28.781" v="2399" actId="478"/>
          <ac:spMkLst>
            <pc:docMk/>
            <pc:sldMk cId="3097175895" sldId="285"/>
            <ac:spMk id="2" creationId="{8C38FD21-5233-3F00-4B75-B16BB9F6492F}"/>
          </ac:spMkLst>
        </pc:spChg>
        <pc:spChg chg="del">
          <ac:chgData name="Francesco Fransesini" userId="f4b06c69-b125-4814-a67d-adf8dc91bd7e" providerId="ADAL" clId="{2D414CEC-CEC5-44AC-B1C2-7A79C12DB2B1}" dt="2022-07-09T14:17:10.162" v="1126" actId="478"/>
          <ac:spMkLst>
            <pc:docMk/>
            <pc:sldMk cId="3097175895" sldId="285"/>
            <ac:spMk id="2" creationId="{9A33B05A-ECC6-4AD4-8603-270C969F2EEC}"/>
          </ac:spMkLst>
        </pc:spChg>
        <pc:spChg chg="del">
          <ac:chgData name="Francesco Fransesini" userId="f4b06c69-b125-4814-a67d-adf8dc91bd7e" providerId="ADAL" clId="{2D414CEC-CEC5-44AC-B1C2-7A79C12DB2B1}" dt="2022-07-09T14:17:11.674" v="1127" actId="478"/>
          <ac:spMkLst>
            <pc:docMk/>
            <pc:sldMk cId="3097175895" sldId="285"/>
            <ac:spMk id="3" creationId="{406EE158-6217-3223-0D16-2167BD281996}"/>
          </ac:spMkLst>
        </pc:spChg>
        <pc:spChg chg="add del mod">
          <ac:chgData name="Francesco Fransesini" userId="f4b06c69-b125-4814-a67d-adf8dc91bd7e" providerId="ADAL" clId="{2D414CEC-CEC5-44AC-B1C2-7A79C12DB2B1}" dt="2022-07-09T14:17:13.310" v="1128" actId="478"/>
          <ac:spMkLst>
            <pc:docMk/>
            <pc:sldMk cId="3097175895" sldId="285"/>
            <ac:spMk id="8" creationId="{507DBC60-EDED-D695-1288-4DDEA961BFF6}"/>
          </ac:spMkLst>
        </pc:spChg>
        <pc:spChg chg="add mod">
          <ac:chgData name="Francesco Fransesini" userId="f4b06c69-b125-4814-a67d-adf8dc91bd7e" providerId="ADAL" clId="{2D414CEC-CEC5-44AC-B1C2-7A79C12DB2B1}" dt="2022-07-09T11:05:52.769" v="1115" actId="1076"/>
          <ac:spMkLst>
            <pc:docMk/>
            <pc:sldMk cId="3097175895" sldId="285"/>
            <ac:spMk id="12" creationId="{6FF60713-D96F-8080-08EC-6F490A418205}"/>
          </ac:spMkLst>
        </pc:spChg>
        <pc:spChg chg="del">
          <ac:chgData name="Francesco Fransesini" userId="f4b06c69-b125-4814-a67d-adf8dc91bd7e" providerId="ADAL" clId="{2D414CEC-CEC5-44AC-B1C2-7A79C12DB2B1}" dt="2022-07-09T11:05:46.515" v="1112" actId="478"/>
          <ac:spMkLst>
            <pc:docMk/>
            <pc:sldMk cId="3097175895" sldId="285"/>
            <ac:spMk id="17" creationId="{E97878A2-55E5-5546-A045-CCC248DB1D4F}"/>
          </ac:spMkLst>
        </pc:spChg>
        <pc:spChg chg="del">
          <ac:chgData name="Francesco Fransesini" userId="f4b06c69-b125-4814-a67d-adf8dc91bd7e" providerId="ADAL" clId="{2D414CEC-CEC5-44AC-B1C2-7A79C12DB2B1}" dt="2022-07-09T14:13:30.634" v="1116" actId="478"/>
          <ac:spMkLst>
            <pc:docMk/>
            <pc:sldMk cId="3097175895" sldId="285"/>
            <ac:spMk id="20" creationId="{03744561-2A5E-1E9E-C885-DA0FBED58438}"/>
          </ac:spMkLst>
        </pc:spChg>
        <pc:spChg chg="del">
          <ac:chgData name="Francesco Fransesini" userId="f4b06c69-b125-4814-a67d-adf8dc91bd7e" providerId="ADAL" clId="{2D414CEC-CEC5-44AC-B1C2-7A79C12DB2B1}" dt="2022-07-09T14:13:33.587" v="1118" actId="478"/>
          <ac:spMkLst>
            <pc:docMk/>
            <pc:sldMk cId="3097175895" sldId="285"/>
            <ac:spMk id="25" creationId="{50C5C8F4-A2EE-022C-6689-11213F3912FC}"/>
          </ac:spMkLst>
        </pc:spChg>
        <pc:spChg chg="add mod">
          <ac:chgData name="Francesco Fransesini" userId="f4b06c69-b125-4814-a67d-adf8dc91bd7e" providerId="ADAL" clId="{2D414CEC-CEC5-44AC-B1C2-7A79C12DB2B1}" dt="2022-07-09T15:36:39.424" v="1203" actId="164"/>
          <ac:spMkLst>
            <pc:docMk/>
            <pc:sldMk cId="3097175895" sldId="285"/>
            <ac:spMk id="67" creationId="{682C3C22-4158-561E-66F1-32744AFB5C5E}"/>
          </ac:spMkLst>
        </pc:spChg>
        <pc:spChg chg="add mod">
          <ac:chgData name="Francesco Fransesini" userId="f4b06c69-b125-4814-a67d-adf8dc91bd7e" providerId="ADAL" clId="{2D414CEC-CEC5-44AC-B1C2-7A79C12DB2B1}" dt="2022-07-09T15:36:39.424" v="1203" actId="164"/>
          <ac:spMkLst>
            <pc:docMk/>
            <pc:sldMk cId="3097175895" sldId="285"/>
            <ac:spMk id="68" creationId="{14ABE1CE-769E-EE86-1A5F-4BF606FD4C2F}"/>
          </ac:spMkLst>
        </pc:spChg>
        <pc:spChg chg="add mod">
          <ac:chgData name="Francesco Fransesini" userId="f4b06c69-b125-4814-a67d-adf8dc91bd7e" providerId="ADAL" clId="{2D414CEC-CEC5-44AC-B1C2-7A79C12DB2B1}" dt="2022-07-09T15:36:39.424" v="1203" actId="164"/>
          <ac:spMkLst>
            <pc:docMk/>
            <pc:sldMk cId="3097175895" sldId="285"/>
            <ac:spMk id="69" creationId="{D50EB2CE-A329-F3C1-D7CA-C3A68B621999}"/>
          </ac:spMkLst>
        </pc:spChg>
        <pc:spChg chg="add mod">
          <ac:chgData name="Francesco Fransesini" userId="f4b06c69-b125-4814-a67d-adf8dc91bd7e" providerId="ADAL" clId="{2D414CEC-CEC5-44AC-B1C2-7A79C12DB2B1}" dt="2022-07-09T15:37:52.701" v="1223" actId="1076"/>
          <ac:spMkLst>
            <pc:docMk/>
            <pc:sldMk cId="3097175895" sldId="285"/>
            <ac:spMk id="74" creationId="{5EE4DF14-4B6A-D759-0D7A-3EA51B2091CF}"/>
          </ac:spMkLst>
        </pc:spChg>
        <pc:spChg chg="add mod">
          <ac:chgData name="Francesco Fransesini" userId="f4b06c69-b125-4814-a67d-adf8dc91bd7e" providerId="ADAL" clId="{2D414CEC-CEC5-44AC-B1C2-7A79C12DB2B1}" dt="2022-07-09T16:00:28.286" v="1368" actId="1076"/>
          <ac:spMkLst>
            <pc:docMk/>
            <pc:sldMk cId="3097175895" sldId="285"/>
            <ac:spMk id="75" creationId="{AD261A86-1993-01F5-7F73-C09E288DF750}"/>
          </ac:spMkLst>
        </pc:spChg>
        <pc:spChg chg="add mod">
          <ac:chgData name="Francesco Fransesini" userId="f4b06c69-b125-4814-a67d-adf8dc91bd7e" providerId="ADAL" clId="{2D414CEC-CEC5-44AC-B1C2-7A79C12DB2B1}" dt="2022-07-09T16:06:23.957" v="1610" actId="113"/>
          <ac:spMkLst>
            <pc:docMk/>
            <pc:sldMk cId="3097175895" sldId="285"/>
            <ac:spMk id="83" creationId="{EA665A04-AB07-EA94-B16C-D759EE002B46}"/>
          </ac:spMkLst>
        </pc:spChg>
        <pc:grpChg chg="add mod">
          <ac:chgData name="Francesco Fransesini" userId="f4b06c69-b125-4814-a67d-adf8dc91bd7e" providerId="ADAL" clId="{2D414CEC-CEC5-44AC-B1C2-7A79C12DB2B1}" dt="2022-07-09T15:36:32.460" v="1202" actId="164"/>
          <ac:grpSpMkLst>
            <pc:docMk/>
            <pc:sldMk cId="3097175895" sldId="285"/>
            <ac:grpSpMk id="32" creationId="{016281C6-9DB0-AB18-3936-AE6A0BA00E13}"/>
          </ac:grpSpMkLst>
        </pc:grpChg>
        <pc:grpChg chg="add mod">
          <ac:chgData name="Francesco Fransesini" userId="f4b06c69-b125-4814-a67d-adf8dc91bd7e" providerId="ADAL" clId="{2D414CEC-CEC5-44AC-B1C2-7A79C12DB2B1}" dt="2022-07-09T15:36:32.460" v="1202" actId="164"/>
          <ac:grpSpMkLst>
            <pc:docMk/>
            <pc:sldMk cId="3097175895" sldId="285"/>
            <ac:grpSpMk id="34" creationId="{561F3D7A-266E-DB19-D8D3-A043DA61CC72}"/>
          </ac:grpSpMkLst>
        </pc:grpChg>
        <pc:grpChg chg="add mod">
          <ac:chgData name="Francesco Fransesini" userId="f4b06c69-b125-4814-a67d-adf8dc91bd7e" providerId="ADAL" clId="{2D414CEC-CEC5-44AC-B1C2-7A79C12DB2B1}" dt="2022-07-09T15:36:39.424" v="1203" actId="164"/>
          <ac:grpSpMkLst>
            <pc:docMk/>
            <pc:sldMk cId="3097175895" sldId="285"/>
            <ac:grpSpMk id="46" creationId="{A20155B5-65A8-06B0-0C70-03187F16EA29}"/>
          </ac:grpSpMkLst>
        </pc:grpChg>
        <pc:grpChg chg="add del mod">
          <ac:chgData name="Francesco Fransesini" userId="f4b06c69-b125-4814-a67d-adf8dc91bd7e" providerId="ADAL" clId="{2D414CEC-CEC5-44AC-B1C2-7A79C12DB2B1}" dt="2022-07-09T15:29:17.576" v="1186" actId="478"/>
          <ac:grpSpMkLst>
            <pc:docMk/>
            <pc:sldMk cId="3097175895" sldId="285"/>
            <ac:grpSpMk id="56" creationId="{3A197303-B746-2F03-BA5F-EBB2E3BFF661}"/>
          </ac:grpSpMkLst>
        </pc:grpChg>
        <pc:grpChg chg="add mod">
          <ac:chgData name="Francesco Fransesini" userId="f4b06c69-b125-4814-a67d-adf8dc91bd7e" providerId="ADAL" clId="{2D414CEC-CEC5-44AC-B1C2-7A79C12DB2B1}" dt="2022-07-09T15:36:44.714" v="1204" actId="1076"/>
          <ac:grpSpMkLst>
            <pc:docMk/>
            <pc:sldMk cId="3097175895" sldId="285"/>
            <ac:grpSpMk id="72" creationId="{20D7748A-CAF6-F214-A2FF-9E378E0C11C8}"/>
          </ac:grpSpMkLst>
        </pc:grpChg>
        <pc:grpChg chg="add mod">
          <ac:chgData name="Francesco Fransesini" userId="f4b06c69-b125-4814-a67d-adf8dc91bd7e" providerId="ADAL" clId="{2D414CEC-CEC5-44AC-B1C2-7A79C12DB2B1}" dt="2022-07-09T15:36:47.496" v="1205" actId="1076"/>
          <ac:grpSpMkLst>
            <pc:docMk/>
            <pc:sldMk cId="3097175895" sldId="285"/>
            <ac:grpSpMk id="73" creationId="{DEC31A0E-2307-BC9D-0B56-36FDD5824724}"/>
          </ac:grpSpMkLst>
        </pc:grpChg>
        <pc:graphicFrameChg chg="add mod modGraphic">
          <ac:chgData name="Francesco Fransesini" userId="f4b06c69-b125-4814-a67d-adf8dc91bd7e" providerId="ADAL" clId="{2D414CEC-CEC5-44AC-B1C2-7A79C12DB2B1}" dt="2022-07-09T16:04:12.774" v="1438" actId="1076"/>
          <ac:graphicFrameMkLst>
            <pc:docMk/>
            <pc:sldMk cId="3097175895" sldId="285"/>
            <ac:graphicFrameMk id="82" creationId="{951A8997-B8CF-D919-3654-C9E1E90E1EB9}"/>
          </ac:graphicFrameMkLst>
        </pc:graphicFrameChg>
        <pc:picChg chg="add del mod modCrop">
          <ac:chgData name="Francesco Fransesini" userId="f4b06c69-b125-4814-a67d-adf8dc91bd7e" providerId="ADAL" clId="{2D414CEC-CEC5-44AC-B1C2-7A79C12DB2B1}" dt="2022-07-11T13:25:41.562" v="2653" actId="478"/>
          <ac:picMkLst>
            <pc:docMk/>
            <pc:sldMk cId="3097175895" sldId="285"/>
            <ac:picMk id="5" creationId="{07C7DAA4-9233-4FD7-BEEE-639F445BC92B}"/>
          </ac:picMkLst>
        </pc:picChg>
        <pc:picChg chg="del">
          <ac:chgData name="Francesco Fransesini" userId="f4b06c69-b125-4814-a67d-adf8dc91bd7e" providerId="ADAL" clId="{2D414CEC-CEC5-44AC-B1C2-7A79C12DB2B1}" dt="2022-07-09T14:13:31.590" v="1117" actId="478"/>
          <ac:picMkLst>
            <pc:docMk/>
            <pc:sldMk cId="3097175895" sldId="285"/>
            <ac:picMk id="6" creationId="{06722339-E995-9D6D-6823-A0A19982E861}"/>
          </ac:picMkLst>
        </pc:picChg>
        <pc:picChg chg="add mod">
          <ac:chgData name="Francesco Fransesini" userId="f4b06c69-b125-4814-a67d-adf8dc91bd7e" providerId="ADAL" clId="{2D414CEC-CEC5-44AC-B1C2-7A79C12DB2B1}" dt="2022-07-11T13:25:54.954" v="2660" actId="1076"/>
          <ac:picMkLst>
            <pc:docMk/>
            <pc:sldMk cId="3097175895" sldId="285"/>
            <ac:picMk id="7" creationId="{E50B8E22-3EC0-4EAC-63E2-8BB8870F4749}"/>
          </ac:picMkLst>
        </pc:picChg>
        <pc:picChg chg="add mod">
          <ac:chgData name="Francesco Fransesini" userId="f4b06c69-b125-4814-a67d-adf8dc91bd7e" providerId="ADAL" clId="{2D414CEC-CEC5-44AC-B1C2-7A79C12DB2B1}" dt="2022-07-11T13:26:39.305" v="2668" actId="14100"/>
          <ac:picMkLst>
            <pc:docMk/>
            <pc:sldMk cId="3097175895" sldId="285"/>
            <ac:picMk id="9" creationId="{F20A9D29-1ED1-56A7-0109-3C0B7F7E1FB5}"/>
          </ac:picMkLst>
        </pc:picChg>
        <pc:picChg chg="add del mod modCrop">
          <ac:chgData name="Francesco Fransesini" userId="f4b06c69-b125-4814-a67d-adf8dc91bd7e" providerId="ADAL" clId="{2D414CEC-CEC5-44AC-B1C2-7A79C12DB2B1}" dt="2022-07-11T13:26:28.666" v="2661" actId="478"/>
          <ac:picMkLst>
            <pc:docMk/>
            <pc:sldMk cId="3097175895" sldId="285"/>
            <ac:picMk id="10" creationId="{8C35C533-F0E5-2264-D162-CA73A80FAF8E}"/>
          </ac:picMkLst>
        </pc:picChg>
        <pc:picChg chg="add del mod">
          <ac:chgData name="Francesco Fransesini" userId="f4b06c69-b125-4814-a67d-adf8dc91bd7e" providerId="ADAL" clId="{2D414CEC-CEC5-44AC-B1C2-7A79C12DB2B1}" dt="2022-07-09T15:53:57.108" v="1288" actId="478"/>
          <ac:picMkLst>
            <pc:docMk/>
            <pc:sldMk cId="3097175895" sldId="285"/>
            <ac:picMk id="77" creationId="{7BF99DC7-E94E-7F94-76B5-E523AD22A2D3}"/>
          </ac:picMkLst>
        </pc:picChg>
        <pc:picChg chg="add mod">
          <ac:chgData name="Francesco Fransesini" userId="f4b06c69-b125-4814-a67d-adf8dc91bd7e" providerId="ADAL" clId="{2D414CEC-CEC5-44AC-B1C2-7A79C12DB2B1}" dt="2022-07-09T16:00:46.946" v="1373" actId="1076"/>
          <ac:picMkLst>
            <pc:docMk/>
            <pc:sldMk cId="3097175895" sldId="285"/>
            <ac:picMk id="79" creationId="{10115A57-A2E2-3630-DDB1-1646C9CC220D}"/>
          </ac:picMkLst>
        </pc:picChg>
        <pc:picChg chg="add mod">
          <ac:chgData name="Francesco Fransesini" userId="f4b06c69-b125-4814-a67d-adf8dc91bd7e" providerId="ADAL" clId="{2D414CEC-CEC5-44AC-B1C2-7A79C12DB2B1}" dt="2022-07-09T16:00:44.658" v="1372" actId="1076"/>
          <ac:picMkLst>
            <pc:docMk/>
            <pc:sldMk cId="3097175895" sldId="285"/>
            <ac:picMk id="81" creationId="{AC44980E-4A6A-7E47-94C9-B46F97560D16}"/>
          </ac:picMkLst>
        </pc:picChg>
        <pc:cxnChg chg="add mod">
          <ac:chgData name="Francesco Fransesini" userId="f4b06c69-b125-4814-a67d-adf8dc91bd7e" providerId="ADAL" clId="{2D414CEC-CEC5-44AC-B1C2-7A79C12DB2B1}" dt="2022-07-11T12:30:49.696" v="2403" actId="1582"/>
          <ac:cxnSpMkLst>
            <pc:docMk/>
            <pc:sldMk cId="3097175895" sldId="285"/>
            <ac:cxnSpMk id="4" creationId="{79EB50D9-21B8-5D55-2853-FBF8EA121FD1}"/>
          </ac:cxnSpMkLst>
        </pc:cxnChg>
        <pc:cxnChg chg="add mod">
          <ac:chgData name="Francesco Fransesini" userId="f4b06c69-b125-4814-a67d-adf8dc91bd7e" providerId="ADAL" clId="{2D414CEC-CEC5-44AC-B1C2-7A79C12DB2B1}" dt="2022-07-09T15:36:23.214" v="1201" actId="1582"/>
          <ac:cxnSpMkLst>
            <pc:docMk/>
            <pc:sldMk cId="3097175895" sldId="285"/>
            <ac:cxnSpMk id="15" creationId="{D57B726E-3C7B-96BC-8D5C-767D31C6C170}"/>
          </ac:cxnSpMkLst>
        </pc:cxnChg>
        <pc:cxnChg chg="add mod">
          <ac:chgData name="Francesco Fransesini" userId="f4b06c69-b125-4814-a67d-adf8dc91bd7e" providerId="ADAL" clId="{2D414CEC-CEC5-44AC-B1C2-7A79C12DB2B1}" dt="2022-07-09T15:36:23.214" v="1201" actId="1582"/>
          <ac:cxnSpMkLst>
            <pc:docMk/>
            <pc:sldMk cId="3097175895" sldId="285"/>
            <ac:cxnSpMk id="21" creationId="{5942D8C4-E359-F123-3E86-5D62F290DBA5}"/>
          </ac:cxnSpMkLst>
        </pc:cxnChg>
        <pc:cxnChg chg="add mod">
          <ac:chgData name="Francesco Fransesini" userId="f4b06c69-b125-4814-a67d-adf8dc91bd7e" providerId="ADAL" clId="{2D414CEC-CEC5-44AC-B1C2-7A79C12DB2B1}" dt="2022-07-09T15:36:23.214" v="1201" actId="1582"/>
          <ac:cxnSpMkLst>
            <pc:docMk/>
            <pc:sldMk cId="3097175895" sldId="285"/>
            <ac:cxnSpMk id="24" creationId="{D5A258DB-018E-708B-9FF5-A88A414BBE96}"/>
          </ac:cxnSpMkLst>
        </pc:cxnChg>
        <pc:cxnChg chg="add mod">
          <ac:chgData name="Francesco Fransesini" userId="f4b06c69-b125-4814-a67d-adf8dc91bd7e" providerId="ADAL" clId="{2D414CEC-CEC5-44AC-B1C2-7A79C12DB2B1}" dt="2022-07-09T15:36:23.214" v="1201" actId="1582"/>
          <ac:cxnSpMkLst>
            <pc:docMk/>
            <pc:sldMk cId="3097175895" sldId="285"/>
            <ac:cxnSpMk id="26" creationId="{5E24EF00-1BBD-A890-7DA4-B93F793F24AE}"/>
          </ac:cxnSpMkLst>
        </pc:cxnChg>
        <pc:cxnChg chg="add mod">
          <ac:chgData name="Francesco Fransesini" userId="f4b06c69-b125-4814-a67d-adf8dc91bd7e" providerId="ADAL" clId="{2D414CEC-CEC5-44AC-B1C2-7A79C12DB2B1}" dt="2022-07-09T15:36:23.214" v="1201" actId="1582"/>
          <ac:cxnSpMkLst>
            <pc:docMk/>
            <pc:sldMk cId="3097175895" sldId="285"/>
            <ac:cxnSpMk id="27" creationId="{65750C88-692A-8CDF-3212-A3FC33F6BCEA}"/>
          </ac:cxnSpMkLst>
        </pc:cxnChg>
        <pc:cxnChg chg="add mod">
          <ac:chgData name="Francesco Fransesini" userId="f4b06c69-b125-4814-a67d-adf8dc91bd7e" providerId="ADAL" clId="{2D414CEC-CEC5-44AC-B1C2-7A79C12DB2B1}" dt="2022-07-09T15:36:23.214" v="1201" actId="1582"/>
          <ac:cxnSpMkLst>
            <pc:docMk/>
            <pc:sldMk cId="3097175895" sldId="285"/>
            <ac:cxnSpMk id="28" creationId="{EE28187F-7067-646D-5430-4C15D0BBD61C}"/>
          </ac:cxnSpMkLst>
        </pc:cxnChg>
        <pc:cxnChg chg="add mod">
          <ac:chgData name="Francesco Fransesini" userId="f4b06c69-b125-4814-a67d-adf8dc91bd7e" providerId="ADAL" clId="{2D414CEC-CEC5-44AC-B1C2-7A79C12DB2B1}" dt="2022-07-09T15:36:23.214" v="1201" actId="1582"/>
          <ac:cxnSpMkLst>
            <pc:docMk/>
            <pc:sldMk cId="3097175895" sldId="285"/>
            <ac:cxnSpMk id="29" creationId="{810452FA-3687-B9E7-D2C9-98A7DDE606CD}"/>
          </ac:cxnSpMkLst>
        </pc:cxnChg>
        <pc:cxnChg chg="add mod">
          <ac:chgData name="Francesco Fransesini" userId="f4b06c69-b125-4814-a67d-adf8dc91bd7e" providerId="ADAL" clId="{2D414CEC-CEC5-44AC-B1C2-7A79C12DB2B1}" dt="2022-07-09T15:36:23.214" v="1201" actId="1582"/>
          <ac:cxnSpMkLst>
            <pc:docMk/>
            <pc:sldMk cId="3097175895" sldId="285"/>
            <ac:cxnSpMk id="30" creationId="{523E4760-1F52-F0BF-6212-A901461B5503}"/>
          </ac:cxnSpMkLst>
        </pc:cxnChg>
        <pc:cxnChg chg="add mod">
          <ac:chgData name="Francesco Fransesini" userId="f4b06c69-b125-4814-a67d-adf8dc91bd7e" providerId="ADAL" clId="{2D414CEC-CEC5-44AC-B1C2-7A79C12DB2B1}" dt="2022-07-09T15:36:23.214" v="1201" actId="1582"/>
          <ac:cxnSpMkLst>
            <pc:docMk/>
            <pc:sldMk cId="3097175895" sldId="285"/>
            <ac:cxnSpMk id="31" creationId="{7B23E975-527E-076E-1059-535FEB215E49}"/>
          </ac:cxnSpMkLst>
        </pc:cxnChg>
        <pc:cxnChg chg="add del mod">
          <ac:chgData name="Francesco Fransesini" userId="f4b06c69-b125-4814-a67d-adf8dc91bd7e" providerId="ADAL" clId="{2D414CEC-CEC5-44AC-B1C2-7A79C12DB2B1}" dt="2022-07-09T15:27:06.814" v="1169" actId="478"/>
          <ac:cxnSpMkLst>
            <pc:docMk/>
            <pc:sldMk cId="3097175895" sldId="285"/>
            <ac:cxnSpMk id="33" creationId="{E0D7A08B-6681-AA9E-2DA5-B2CD32D724B6}"/>
          </ac:cxnSpMkLst>
        </pc:cxnChg>
        <pc:cxnChg chg="mod">
          <ac:chgData name="Francesco Fransesini" userId="f4b06c69-b125-4814-a67d-adf8dc91bd7e" providerId="ADAL" clId="{2D414CEC-CEC5-44AC-B1C2-7A79C12DB2B1}" dt="2022-07-09T15:36:23.214" v="1201" actId="1582"/>
          <ac:cxnSpMkLst>
            <pc:docMk/>
            <pc:sldMk cId="3097175895" sldId="285"/>
            <ac:cxnSpMk id="35" creationId="{851A8BAD-BED0-E3E8-E097-5425B010BC99}"/>
          </ac:cxnSpMkLst>
        </pc:cxnChg>
        <pc:cxnChg chg="mod">
          <ac:chgData name="Francesco Fransesini" userId="f4b06c69-b125-4814-a67d-adf8dc91bd7e" providerId="ADAL" clId="{2D414CEC-CEC5-44AC-B1C2-7A79C12DB2B1}" dt="2022-07-09T15:36:23.214" v="1201" actId="1582"/>
          <ac:cxnSpMkLst>
            <pc:docMk/>
            <pc:sldMk cId="3097175895" sldId="285"/>
            <ac:cxnSpMk id="36" creationId="{FB507DBA-C32E-A89D-3316-913DAF652E10}"/>
          </ac:cxnSpMkLst>
        </pc:cxnChg>
        <pc:cxnChg chg="mod">
          <ac:chgData name="Francesco Fransesini" userId="f4b06c69-b125-4814-a67d-adf8dc91bd7e" providerId="ADAL" clId="{2D414CEC-CEC5-44AC-B1C2-7A79C12DB2B1}" dt="2022-07-09T15:36:23.214" v="1201" actId="1582"/>
          <ac:cxnSpMkLst>
            <pc:docMk/>
            <pc:sldMk cId="3097175895" sldId="285"/>
            <ac:cxnSpMk id="37" creationId="{EFFD4106-CB10-BD91-F37D-4C20EEB3E6FE}"/>
          </ac:cxnSpMkLst>
        </pc:cxnChg>
        <pc:cxnChg chg="mod">
          <ac:chgData name="Francesco Fransesini" userId="f4b06c69-b125-4814-a67d-adf8dc91bd7e" providerId="ADAL" clId="{2D414CEC-CEC5-44AC-B1C2-7A79C12DB2B1}" dt="2022-07-09T15:36:23.214" v="1201" actId="1582"/>
          <ac:cxnSpMkLst>
            <pc:docMk/>
            <pc:sldMk cId="3097175895" sldId="285"/>
            <ac:cxnSpMk id="38" creationId="{CAA3D8ED-0D76-21DA-5550-0E36D7051133}"/>
          </ac:cxnSpMkLst>
        </pc:cxnChg>
        <pc:cxnChg chg="mod">
          <ac:chgData name="Francesco Fransesini" userId="f4b06c69-b125-4814-a67d-adf8dc91bd7e" providerId="ADAL" clId="{2D414CEC-CEC5-44AC-B1C2-7A79C12DB2B1}" dt="2022-07-09T15:36:23.214" v="1201" actId="1582"/>
          <ac:cxnSpMkLst>
            <pc:docMk/>
            <pc:sldMk cId="3097175895" sldId="285"/>
            <ac:cxnSpMk id="39" creationId="{8C31E372-8CB3-E212-B7A8-73ACC2D106DF}"/>
          </ac:cxnSpMkLst>
        </pc:cxnChg>
        <pc:cxnChg chg="mod">
          <ac:chgData name="Francesco Fransesini" userId="f4b06c69-b125-4814-a67d-adf8dc91bd7e" providerId="ADAL" clId="{2D414CEC-CEC5-44AC-B1C2-7A79C12DB2B1}" dt="2022-07-09T15:36:23.214" v="1201" actId="1582"/>
          <ac:cxnSpMkLst>
            <pc:docMk/>
            <pc:sldMk cId="3097175895" sldId="285"/>
            <ac:cxnSpMk id="40" creationId="{6BD2E70D-0765-637F-DBB0-80496BE5F07E}"/>
          </ac:cxnSpMkLst>
        </pc:cxnChg>
        <pc:cxnChg chg="mod">
          <ac:chgData name="Francesco Fransesini" userId="f4b06c69-b125-4814-a67d-adf8dc91bd7e" providerId="ADAL" clId="{2D414CEC-CEC5-44AC-B1C2-7A79C12DB2B1}" dt="2022-07-09T15:36:23.214" v="1201" actId="1582"/>
          <ac:cxnSpMkLst>
            <pc:docMk/>
            <pc:sldMk cId="3097175895" sldId="285"/>
            <ac:cxnSpMk id="41" creationId="{C3EBD8A7-9622-2F67-835A-A44FCEB40B71}"/>
          </ac:cxnSpMkLst>
        </pc:cxnChg>
        <pc:cxnChg chg="mod">
          <ac:chgData name="Francesco Fransesini" userId="f4b06c69-b125-4814-a67d-adf8dc91bd7e" providerId="ADAL" clId="{2D414CEC-CEC5-44AC-B1C2-7A79C12DB2B1}" dt="2022-07-09T15:36:23.214" v="1201" actId="1582"/>
          <ac:cxnSpMkLst>
            <pc:docMk/>
            <pc:sldMk cId="3097175895" sldId="285"/>
            <ac:cxnSpMk id="42" creationId="{76053296-1D83-C5D7-B804-42F2DDC0B852}"/>
          </ac:cxnSpMkLst>
        </pc:cxnChg>
        <pc:cxnChg chg="mod">
          <ac:chgData name="Francesco Fransesini" userId="f4b06c69-b125-4814-a67d-adf8dc91bd7e" providerId="ADAL" clId="{2D414CEC-CEC5-44AC-B1C2-7A79C12DB2B1}" dt="2022-07-09T15:36:23.214" v="1201" actId="1582"/>
          <ac:cxnSpMkLst>
            <pc:docMk/>
            <pc:sldMk cId="3097175895" sldId="285"/>
            <ac:cxnSpMk id="43" creationId="{E8DF069F-A122-EE3A-E763-A3BA7F1E8D4D}"/>
          </ac:cxnSpMkLst>
        </pc:cxnChg>
        <pc:cxnChg chg="add mod">
          <ac:chgData name="Francesco Fransesini" userId="f4b06c69-b125-4814-a67d-adf8dc91bd7e" providerId="ADAL" clId="{2D414CEC-CEC5-44AC-B1C2-7A79C12DB2B1}" dt="2022-07-09T15:36:32.460" v="1202" actId="164"/>
          <ac:cxnSpMkLst>
            <pc:docMk/>
            <pc:sldMk cId="3097175895" sldId="285"/>
            <ac:cxnSpMk id="45" creationId="{E5C6E48A-8AB1-66D5-D5DD-89B62E66CDB3}"/>
          </ac:cxnSpMkLst>
        </pc:cxnChg>
        <pc:cxnChg chg="mod">
          <ac:chgData name="Francesco Fransesini" userId="f4b06c69-b125-4814-a67d-adf8dc91bd7e" providerId="ADAL" clId="{2D414CEC-CEC5-44AC-B1C2-7A79C12DB2B1}" dt="2022-07-09T15:36:23.214" v="1201" actId="1582"/>
          <ac:cxnSpMkLst>
            <pc:docMk/>
            <pc:sldMk cId="3097175895" sldId="285"/>
            <ac:cxnSpMk id="47" creationId="{34777109-E61D-44C3-392E-39091B561E02}"/>
          </ac:cxnSpMkLst>
        </pc:cxnChg>
        <pc:cxnChg chg="mod">
          <ac:chgData name="Francesco Fransesini" userId="f4b06c69-b125-4814-a67d-adf8dc91bd7e" providerId="ADAL" clId="{2D414CEC-CEC5-44AC-B1C2-7A79C12DB2B1}" dt="2022-07-09T15:36:23.214" v="1201" actId="1582"/>
          <ac:cxnSpMkLst>
            <pc:docMk/>
            <pc:sldMk cId="3097175895" sldId="285"/>
            <ac:cxnSpMk id="48" creationId="{08450AE2-DD39-666F-09C3-4C1C5F688BE9}"/>
          </ac:cxnSpMkLst>
        </pc:cxnChg>
        <pc:cxnChg chg="mod">
          <ac:chgData name="Francesco Fransesini" userId="f4b06c69-b125-4814-a67d-adf8dc91bd7e" providerId="ADAL" clId="{2D414CEC-CEC5-44AC-B1C2-7A79C12DB2B1}" dt="2022-07-09T15:36:23.214" v="1201" actId="1582"/>
          <ac:cxnSpMkLst>
            <pc:docMk/>
            <pc:sldMk cId="3097175895" sldId="285"/>
            <ac:cxnSpMk id="49" creationId="{39592002-DCC7-EA76-1D88-923EF50CDD07}"/>
          </ac:cxnSpMkLst>
        </pc:cxnChg>
        <pc:cxnChg chg="mod">
          <ac:chgData name="Francesco Fransesini" userId="f4b06c69-b125-4814-a67d-adf8dc91bd7e" providerId="ADAL" clId="{2D414CEC-CEC5-44AC-B1C2-7A79C12DB2B1}" dt="2022-07-09T15:36:23.214" v="1201" actId="1582"/>
          <ac:cxnSpMkLst>
            <pc:docMk/>
            <pc:sldMk cId="3097175895" sldId="285"/>
            <ac:cxnSpMk id="50" creationId="{46962075-6691-F603-4920-8B0AA5586AA8}"/>
          </ac:cxnSpMkLst>
        </pc:cxnChg>
        <pc:cxnChg chg="mod">
          <ac:chgData name="Francesco Fransesini" userId="f4b06c69-b125-4814-a67d-adf8dc91bd7e" providerId="ADAL" clId="{2D414CEC-CEC5-44AC-B1C2-7A79C12DB2B1}" dt="2022-07-09T15:36:23.214" v="1201" actId="1582"/>
          <ac:cxnSpMkLst>
            <pc:docMk/>
            <pc:sldMk cId="3097175895" sldId="285"/>
            <ac:cxnSpMk id="51" creationId="{C0526A4E-2CC9-D511-A60A-CE40D1687CDF}"/>
          </ac:cxnSpMkLst>
        </pc:cxnChg>
        <pc:cxnChg chg="mod">
          <ac:chgData name="Francesco Fransesini" userId="f4b06c69-b125-4814-a67d-adf8dc91bd7e" providerId="ADAL" clId="{2D414CEC-CEC5-44AC-B1C2-7A79C12DB2B1}" dt="2022-07-09T15:36:23.214" v="1201" actId="1582"/>
          <ac:cxnSpMkLst>
            <pc:docMk/>
            <pc:sldMk cId="3097175895" sldId="285"/>
            <ac:cxnSpMk id="52" creationId="{C7C1EB85-E008-EC11-3999-FF26232EC7C9}"/>
          </ac:cxnSpMkLst>
        </pc:cxnChg>
        <pc:cxnChg chg="mod">
          <ac:chgData name="Francesco Fransesini" userId="f4b06c69-b125-4814-a67d-adf8dc91bd7e" providerId="ADAL" clId="{2D414CEC-CEC5-44AC-B1C2-7A79C12DB2B1}" dt="2022-07-09T15:36:23.214" v="1201" actId="1582"/>
          <ac:cxnSpMkLst>
            <pc:docMk/>
            <pc:sldMk cId="3097175895" sldId="285"/>
            <ac:cxnSpMk id="53" creationId="{1381B214-C5C2-C0EA-557C-E2D5049B841B}"/>
          </ac:cxnSpMkLst>
        </pc:cxnChg>
        <pc:cxnChg chg="mod">
          <ac:chgData name="Francesco Fransesini" userId="f4b06c69-b125-4814-a67d-adf8dc91bd7e" providerId="ADAL" clId="{2D414CEC-CEC5-44AC-B1C2-7A79C12DB2B1}" dt="2022-07-09T15:36:23.214" v="1201" actId="1582"/>
          <ac:cxnSpMkLst>
            <pc:docMk/>
            <pc:sldMk cId="3097175895" sldId="285"/>
            <ac:cxnSpMk id="54" creationId="{84AA86C6-63AE-64A5-C001-1FFC78B89C8A}"/>
          </ac:cxnSpMkLst>
        </pc:cxnChg>
        <pc:cxnChg chg="mod">
          <ac:chgData name="Francesco Fransesini" userId="f4b06c69-b125-4814-a67d-adf8dc91bd7e" providerId="ADAL" clId="{2D414CEC-CEC5-44AC-B1C2-7A79C12DB2B1}" dt="2022-07-09T15:36:23.214" v="1201" actId="1582"/>
          <ac:cxnSpMkLst>
            <pc:docMk/>
            <pc:sldMk cId="3097175895" sldId="285"/>
            <ac:cxnSpMk id="55" creationId="{31768171-6219-095D-9D99-B069E869DDD6}"/>
          </ac:cxnSpMkLst>
        </pc:cxnChg>
        <pc:cxnChg chg="mod">
          <ac:chgData name="Francesco Fransesini" userId="f4b06c69-b125-4814-a67d-adf8dc91bd7e" providerId="ADAL" clId="{2D414CEC-CEC5-44AC-B1C2-7A79C12DB2B1}" dt="2022-07-09T15:27:48.317" v="1177"/>
          <ac:cxnSpMkLst>
            <pc:docMk/>
            <pc:sldMk cId="3097175895" sldId="285"/>
            <ac:cxnSpMk id="57" creationId="{9193DF54-D2E1-505C-C6B4-D0CE2406075E}"/>
          </ac:cxnSpMkLst>
        </pc:cxnChg>
        <pc:cxnChg chg="mod">
          <ac:chgData name="Francesco Fransesini" userId="f4b06c69-b125-4814-a67d-adf8dc91bd7e" providerId="ADAL" clId="{2D414CEC-CEC5-44AC-B1C2-7A79C12DB2B1}" dt="2022-07-09T15:27:48.317" v="1177"/>
          <ac:cxnSpMkLst>
            <pc:docMk/>
            <pc:sldMk cId="3097175895" sldId="285"/>
            <ac:cxnSpMk id="58" creationId="{437A8215-55D3-B125-DFBC-B78E0460B698}"/>
          </ac:cxnSpMkLst>
        </pc:cxnChg>
        <pc:cxnChg chg="mod">
          <ac:chgData name="Francesco Fransesini" userId="f4b06c69-b125-4814-a67d-adf8dc91bd7e" providerId="ADAL" clId="{2D414CEC-CEC5-44AC-B1C2-7A79C12DB2B1}" dt="2022-07-09T15:27:48.317" v="1177"/>
          <ac:cxnSpMkLst>
            <pc:docMk/>
            <pc:sldMk cId="3097175895" sldId="285"/>
            <ac:cxnSpMk id="59" creationId="{C81BA34D-0552-A37D-2F41-AAF3537ADE6F}"/>
          </ac:cxnSpMkLst>
        </pc:cxnChg>
        <pc:cxnChg chg="mod">
          <ac:chgData name="Francesco Fransesini" userId="f4b06c69-b125-4814-a67d-adf8dc91bd7e" providerId="ADAL" clId="{2D414CEC-CEC5-44AC-B1C2-7A79C12DB2B1}" dt="2022-07-09T15:27:48.317" v="1177"/>
          <ac:cxnSpMkLst>
            <pc:docMk/>
            <pc:sldMk cId="3097175895" sldId="285"/>
            <ac:cxnSpMk id="60" creationId="{159E46B8-96E2-0B99-57AE-E76345E23108}"/>
          </ac:cxnSpMkLst>
        </pc:cxnChg>
        <pc:cxnChg chg="mod">
          <ac:chgData name="Francesco Fransesini" userId="f4b06c69-b125-4814-a67d-adf8dc91bd7e" providerId="ADAL" clId="{2D414CEC-CEC5-44AC-B1C2-7A79C12DB2B1}" dt="2022-07-09T15:27:48.317" v="1177"/>
          <ac:cxnSpMkLst>
            <pc:docMk/>
            <pc:sldMk cId="3097175895" sldId="285"/>
            <ac:cxnSpMk id="61" creationId="{E7A25DFB-46C7-749F-B90D-5854F6658BFF}"/>
          </ac:cxnSpMkLst>
        </pc:cxnChg>
        <pc:cxnChg chg="mod">
          <ac:chgData name="Francesco Fransesini" userId="f4b06c69-b125-4814-a67d-adf8dc91bd7e" providerId="ADAL" clId="{2D414CEC-CEC5-44AC-B1C2-7A79C12DB2B1}" dt="2022-07-09T15:27:48.317" v="1177"/>
          <ac:cxnSpMkLst>
            <pc:docMk/>
            <pc:sldMk cId="3097175895" sldId="285"/>
            <ac:cxnSpMk id="62" creationId="{DAB24427-8ABF-9FA0-DA12-DAF0409B5F04}"/>
          </ac:cxnSpMkLst>
        </pc:cxnChg>
        <pc:cxnChg chg="mod">
          <ac:chgData name="Francesco Fransesini" userId="f4b06c69-b125-4814-a67d-adf8dc91bd7e" providerId="ADAL" clId="{2D414CEC-CEC5-44AC-B1C2-7A79C12DB2B1}" dt="2022-07-09T15:27:48.317" v="1177"/>
          <ac:cxnSpMkLst>
            <pc:docMk/>
            <pc:sldMk cId="3097175895" sldId="285"/>
            <ac:cxnSpMk id="63" creationId="{4EA10319-BE1D-ED44-1E3A-B2AF1CA64E69}"/>
          </ac:cxnSpMkLst>
        </pc:cxnChg>
        <pc:cxnChg chg="mod">
          <ac:chgData name="Francesco Fransesini" userId="f4b06c69-b125-4814-a67d-adf8dc91bd7e" providerId="ADAL" clId="{2D414CEC-CEC5-44AC-B1C2-7A79C12DB2B1}" dt="2022-07-09T15:27:48.317" v="1177"/>
          <ac:cxnSpMkLst>
            <pc:docMk/>
            <pc:sldMk cId="3097175895" sldId="285"/>
            <ac:cxnSpMk id="64" creationId="{CBDBA3F9-1E32-6F73-AD9B-FADBFCF784CD}"/>
          </ac:cxnSpMkLst>
        </pc:cxnChg>
        <pc:cxnChg chg="mod">
          <ac:chgData name="Francesco Fransesini" userId="f4b06c69-b125-4814-a67d-adf8dc91bd7e" providerId="ADAL" clId="{2D414CEC-CEC5-44AC-B1C2-7A79C12DB2B1}" dt="2022-07-09T15:27:48.317" v="1177"/>
          <ac:cxnSpMkLst>
            <pc:docMk/>
            <pc:sldMk cId="3097175895" sldId="285"/>
            <ac:cxnSpMk id="65" creationId="{3E024AB0-2A13-B678-754A-6F9B43AC8F4C}"/>
          </ac:cxnSpMkLst>
        </pc:cxnChg>
        <pc:cxnChg chg="add mod">
          <ac:chgData name="Francesco Fransesini" userId="f4b06c69-b125-4814-a67d-adf8dc91bd7e" providerId="ADAL" clId="{2D414CEC-CEC5-44AC-B1C2-7A79C12DB2B1}" dt="2022-07-09T15:36:39.424" v="1203" actId="164"/>
          <ac:cxnSpMkLst>
            <pc:docMk/>
            <pc:sldMk cId="3097175895" sldId="285"/>
            <ac:cxnSpMk id="66" creationId="{99886945-A27B-2AF8-D1FB-60705B5F8A93}"/>
          </ac:cxnSpMkLst>
        </pc:cxnChg>
      </pc:sldChg>
      <pc:sldChg chg="modSp mod">
        <pc:chgData name="Francesco Fransesini" userId="f4b06c69-b125-4814-a67d-adf8dc91bd7e" providerId="ADAL" clId="{2D414CEC-CEC5-44AC-B1C2-7A79C12DB2B1}" dt="2022-07-11T09:32:29.674" v="2262" actId="20577"/>
        <pc:sldMkLst>
          <pc:docMk/>
          <pc:sldMk cId="3660757301" sldId="289"/>
        </pc:sldMkLst>
        <pc:spChg chg="mod">
          <ac:chgData name="Francesco Fransesini" userId="f4b06c69-b125-4814-a67d-adf8dc91bd7e" providerId="ADAL" clId="{2D414CEC-CEC5-44AC-B1C2-7A79C12DB2B1}" dt="2022-07-11T09:32:29.674" v="2262" actId="20577"/>
          <ac:spMkLst>
            <pc:docMk/>
            <pc:sldMk cId="3660757301" sldId="289"/>
            <ac:spMk id="10" creationId="{36A41B5E-E69E-470C-8DC9-31497BD77849}"/>
          </ac:spMkLst>
        </pc:spChg>
      </pc:sldChg>
      <pc:sldChg chg="modSp mod">
        <pc:chgData name="Francesco Fransesini" userId="f4b06c69-b125-4814-a67d-adf8dc91bd7e" providerId="ADAL" clId="{2D414CEC-CEC5-44AC-B1C2-7A79C12DB2B1}" dt="2022-07-11T13:49:29.776" v="2678"/>
        <pc:sldMkLst>
          <pc:docMk/>
          <pc:sldMk cId="2300865899" sldId="291"/>
        </pc:sldMkLst>
        <pc:spChg chg="mod">
          <ac:chgData name="Francesco Fransesini" userId="f4b06c69-b125-4814-a67d-adf8dc91bd7e" providerId="ADAL" clId="{2D414CEC-CEC5-44AC-B1C2-7A79C12DB2B1}" dt="2022-07-11T13:49:29.776" v="2678"/>
          <ac:spMkLst>
            <pc:docMk/>
            <pc:sldMk cId="2300865899" sldId="291"/>
            <ac:spMk id="8" creationId="{57263C81-41F3-02F7-A77C-846BCC771A06}"/>
          </ac:spMkLst>
        </pc:spChg>
        <pc:spChg chg="mod">
          <ac:chgData name="Francesco Fransesini" userId="f4b06c69-b125-4814-a67d-adf8dc91bd7e" providerId="ADAL" clId="{2D414CEC-CEC5-44AC-B1C2-7A79C12DB2B1}" dt="2022-07-11T09:32:10.578" v="2261" actId="20577"/>
          <ac:spMkLst>
            <pc:docMk/>
            <pc:sldMk cId="2300865899" sldId="291"/>
            <ac:spMk id="9" creationId="{88A7F84E-79FE-449B-BF2C-3A819BED9E35}"/>
          </ac:spMkLst>
        </pc:spChg>
      </pc:sldChg>
      <pc:sldChg chg="modSp mod">
        <pc:chgData name="Francesco Fransesini" userId="f4b06c69-b125-4814-a67d-adf8dc91bd7e" providerId="ADAL" clId="{2D414CEC-CEC5-44AC-B1C2-7A79C12DB2B1}" dt="2022-07-11T13:48:50.607" v="2675" actId="20577"/>
        <pc:sldMkLst>
          <pc:docMk/>
          <pc:sldMk cId="4162778142" sldId="321"/>
        </pc:sldMkLst>
        <pc:spChg chg="mod">
          <ac:chgData name="Francesco Fransesini" userId="f4b06c69-b125-4814-a67d-adf8dc91bd7e" providerId="ADAL" clId="{2D414CEC-CEC5-44AC-B1C2-7A79C12DB2B1}" dt="2022-07-11T13:48:50.607" v="2675" actId="20577"/>
          <ac:spMkLst>
            <pc:docMk/>
            <pc:sldMk cId="4162778142" sldId="321"/>
            <ac:spMk id="22" creationId="{2140E1AB-6F53-24BA-1762-8BCBA11B14F8}"/>
          </ac:spMkLst>
        </pc:spChg>
      </pc:sldChg>
      <pc:sldChg chg="addSp delSp modSp mod modAnim">
        <pc:chgData name="Francesco Fransesini" userId="f4b06c69-b125-4814-a67d-adf8dc91bd7e" providerId="ADAL" clId="{2D414CEC-CEC5-44AC-B1C2-7A79C12DB2B1}" dt="2022-07-11T07:10:13.388" v="2248"/>
        <pc:sldMkLst>
          <pc:docMk/>
          <pc:sldMk cId="3443271767" sldId="322"/>
        </pc:sldMkLst>
        <pc:spChg chg="add mod">
          <ac:chgData name="Francesco Fransesini" userId="f4b06c69-b125-4814-a67d-adf8dc91bd7e" providerId="ADAL" clId="{2D414CEC-CEC5-44AC-B1C2-7A79C12DB2B1}" dt="2022-07-11T06:45:56.872" v="2185" actId="14100"/>
          <ac:spMkLst>
            <pc:docMk/>
            <pc:sldMk cId="3443271767" sldId="322"/>
            <ac:spMk id="9" creationId="{B394D629-A147-4059-63EF-973707218437}"/>
          </ac:spMkLst>
        </pc:spChg>
        <pc:spChg chg="add mod">
          <ac:chgData name="Francesco Fransesini" userId="f4b06c69-b125-4814-a67d-adf8dc91bd7e" providerId="ADAL" clId="{2D414CEC-CEC5-44AC-B1C2-7A79C12DB2B1}" dt="2022-07-11T06:46:08.544" v="2186" actId="164"/>
          <ac:spMkLst>
            <pc:docMk/>
            <pc:sldMk cId="3443271767" sldId="322"/>
            <ac:spMk id="11" creationId="{94BBAC97-F137-2777-B9A6-6320EAA82810}"/>
          </ac:spMkLst>
        </pc:spChg>
        <pc:spChg chg="add mod">
          <ac:chgData name="Francesco Fransesini" userId="f4b06c69-b125-4814-a67d-adf8dc91bd7e" providerId="ADAL" clId="{2D414CEC-CEC5-44AC-B1C2-7A79C12DB2B1}" dt="2022-07-11T06:46:45.232" v="2197" actId="1076"/>
          <ac:spMkLst>
            <pc:docMk/>
            <pc:sldMk cId="3443271767" sldId="322"/>
            <ac:spMk id="18" creationId="{57B4AD26-5A79-B610-4C81-79AA7AADCB26}"/>
          </ac:spMkLst>
        </pc:spChg>
        <pc:spChg chg="add mod">
          <ac:chgData name="Francesco Fransesini" userId="f4b06c69-b125-4814-a67d-adf8dc91bd7e" providerId="ADAL" clId="{2D414CEC-CEC5-44AC-B1C2-7A79C12DB2B1}" dt="2022-07-09T16:46:48.195" v="2154" actId="1076"/>
          <ac:spMkLst>
            <pc:docMk/>
            <pc:sldMk cId="3443271767" sldId="322"/>
            <ac:spMk id="19" creationId="{337D849C-6A35-7A52-25DB-43012BFA6885}"/>
          </ac:spMkLst>
        </pc:spChg>
        <pc:spChg chg="add mod">
          <ac:chgData name="Francesco Fransesini" userId="f4b06c69-b125-4814-a67d-adf8dc91bd7e" providerId="ADAL" clId="{2D414CEC-CEC5-44AC-B1C2-7A79C12DB2B1}" dt="2022-07-11T06:47:27.032" v="2209" actId="688"/>
          <ac:spMkLst>
            <pc:docMk/>
            <pc:sldMk cId="3443271767" sldId="322"/>
            <ac:spMk id="21" creationId="{0081AE4A-6310-1E91-6017-A0E1BA74A7C8}"/>
          </ac:spMkLst>
        </pc:spChg>
        <pc:spChg chg="add mod">
          <ac:chgData name="Francesco Fransesini" userId="f4b06c69-b125-4814-a67d-adf8dc91bd7e" providerId="ADAL" clId="{2D414CEC-CEC5-44AC-B1C2-7A79C12DB2B1}" dt="2022-07-09T16:43:18.480" v="2054" actId="14100"/>
          <ac:spMkLst>
            <pc:docMk/>
            <pc:sldMk cId="3443271767" sldId="322"/>
            <ac:spMk id="25" creationId="{A9D3C1A8-2E04-8F91-3156-C1A7DB034066}"/>
          </ac:spMkLst>
        </pc:spChg>
        <pc:spChg chg="add mod">
          <ac:chgData name="Francesco Fransesini" userId="f4b06c69-b125-4814-a67d-adf8dc91bd7e" providerId="ADAL" clId="{2D414CEC-CEC5-44AC-B1C2-7A79C12DB2B1}" dt="2022-07-09T16:46:04.409" v="2148" actId="1076"/>
          <ac:spMkLst>
            <pc:docMk/>
            <pc:sldMk cId="3443271767" sldId="322"/>
            <ac:spMk id="28" creationId="{E9F9A67E-FC7F-798E-21D6-13171553B2D3}"/>
          </ac:spMkLst>
        </pc:spChg>
        <pc:spChg chg="add mod">
          <ac:chgData name="Francesco Fransesini" userId="f4b06c69-b125-4814-a67d-adf8dc91bd7e" providerId="ADAL" clId="{2D414CEC-CEC5-44AC-B1C2-7A79C12DB2B1}" dt="2022-07-09T16:44:54.612" v="2143" actId="1076"/>
          <ac:spMkLst>
            <pc:docMk/>
            <pc:sldMk cId="3443271767" sldId="322"/>
            <ac:spMk id="31" creationId="{6D2CC8D9-9AC8-1C80-AE0E-8390CFF7EF14}"/>
          </ac:spMkLst>
        </pc:spChg>
        <pc:spChg chg="add mod">
          <ac:chgData name="Francesco Fransesini" userId="f4b06c69-b125-4814-a67d-adf8dc91bd7e" providerId="ADAL" clId="{2D414CEC-CEC5-44AC-B1C2-7A79C12DB2B1}" dt="2022-07-09T16:46:33.819" v="2153" actId="571"/>
          <ac:spMkLst>
            <pc:docMk/>
            <pc:sldMk cId="3443271767" sldId="322"/>
            <ac:spMk id="34" creationId="{743D2351-3207-532B-CE34-EEA9A8E398C3}"/>
          </ac:spMkLst>
        </pc:spChg>
        <pc:grpChg chg="add mod">
          <ac:chgData name="Francesco Fransesini" userId="f4b06c69-b125-4814-a67d-adf8dc91bd7e" providerId="ADAL" clId="{2D414CEC-CEC5-44AC-B1C2-7A79C12DB2B1}" dt="2022-07-11T06:47:18.845" v="2208" actId="1076"/>
          <ac:grpSpMkLst>
            <pc:docMk/>
            <pc:sldMk cId="3443271767" sldId="322"/>
            <ac:grpSpMk id="3" creationId="{CE1B518D-DE5F-19D4-0177-0D17F8FA19B1}"/>
          </ac:grpSpMkLst>
        </pc:grpChg>
        <pc:picChg chg="add mod">
          <ac:chgData name="Francesco Fransesini" userId="f4b06c69-b125-4814-a67d-adf8dc91bd7e" providerId="ADAL" clId="{2D414CEC-CEC5-44AC-B1C2-7A79C12DB2B1}" dt="2022-07-09T16:43:06.044" v="2051" actId="1076"/>
          <ac:picMkLst>
            <pc:docMk/>
            <pc:sldMk cId="3443271767" sldId="322"/>
            <ac:picMk id="4" creationId="{29496EB7-32D1-2AB4-AF1F-11979942BBEB}"/>
          </ac:picMkLst>
        </pc:picChg>
        <pc:picChg chg="add del mod">
          <ac:chgData name="Francesco Fransesini" userId="f4b06c69-b125-4814-a67d-adf8dc91bd7e" providerId="ADAL" clId="{2D414CEC-CEC5-44AC-B1C2-7A79C12DB2B1}" dt="2022-07-09T16:34:03.753" v="1911" actId="478"/>
          <ac:picMkLst>
            <pc:docMk/>
            <pc:sldMk cId="3443271767" sldId="322"/>
            <ac:picMk id="6" creationId="{D093ADEE-3674-F41B-9B6C-E174CEF5D5BF}"/>
          </ac:picMkLst>
        </pc:picChg>
        <pc:picChg chg="add mod modCrop">
          <ac:chgData name="Francesco Fransesini" userId="f4b06c69-b125-4814-a67d-adf8dc91bd7e" providerId="ADAL" clId="{2D414CEC-CEC5-44AC-B1C2-7A79C12DB2B1}" dt="2022-07-11T06:47:14.498" v="2206" actId="1076"/>
          <ac:picMkLst>
            <pc:docMk/>
            <pc:sldMk cId="3443271767" sldId="322"/>
            <ac:picMk id="8" creationId="{5C0F7094-C7F4-EABF-A489-FE8C815CB954}"/>
          </ac:picMkLst>
        </pc:picChg>
        <pc:picChg chg="add mod">
          <ac:chgData name="Francesco Fransesini" userId="f4b06c69-b125-4814-a67d-adf8dc91bd7e" providerId="ADAL" clId="{2D414CEC-CEC5-44AC-B1C2-7A79C12DB2B1}" dt="2022-07-09T16:43:29.601" v="2057" actId="1076"/>
          <ac:picMkLst>
            <pc:docMk/>
            <pc:sldMk cId="3443271767" sldId="322"/>
            <ac:picMk id="24" creationId="{02E466A7-13C5-2361-FCB1-809BBE03CD20}"/>
          </ac:picMkLst>
        </pc:picChg>
        <pc:picChg chg="add mod">
          <ac:chgData name="Francesco Fransesini" userId="f4b06c69-b125-4814-a67d-adf8dc91bd7e" providerId="ADAL" clId="{2D414CEC-CEC5-44AC-B1C2-7A79C12DB2B1}" dt="2022-07-09T16:46:33.819" v="2153" actId="571"/>
          <ac:picMkLst>
            <pc:docMk/>
            <pc:sldMk cId="3443271767" sldId="322"/>
            <ac:picMk id="33" creationId="{5FD5D0C7-B896-6965-4354-77168F3754B9}"/>
          </ac:picMkLst>
        </pc:picChg>
        <pc:cxnChg chg="add mod">
          <ac:chgData name="Francesco Fransesini" userId="f4b06c69-b125-4814-a67d-adf8dc91bd7e" providerId="ADAL" clId="{2D414CEC-CEC5-44AC-B1C2-7A79C12DB2B1}" dt="2022-07-09T16:46:48.195" v="2154" actId="1076"/>
          <ac:cxnSpMkLst>
            <pc:docMk/>
            <pc:sldMk cId="3443271767" sldId="322"/>
            <ac:cxnSpMk id="15" creationId="{84F8C232-6A3E-0D18-66F1-C18098198D68}"/>
          </ac:cxnSpMkLst>
        </pc:cxnChg>
        <pc:cxnChg chg="add mod">
          <ac:chgData name="Francesco Fransesini" userId="f4b06c69-b125-4814-a67d-adf8dc91bd7e" providerId="ADAL" clId="{2D414CEC-CEC5-44AC-B1C2-7A79C12DB2B1}" dt="2022-07-11T06:46:08.544" v="2186" actId="164"/>
          <ac:cxnSpMkLst>
            <pc:docMk/>
            <pc:sldMk cId="3443271767" sldId="322"/>
            <ac:cxnSpMk id="22" creationId="{595C6876-23A7-5879-8AF8-2EAD535DE078}"/>
          </ac:cxnSpMkLst>
        </pc:cxnChg>
        <pc:cxnChg chg="add mod">
          <ac:chgData name="Francesco Fransesini" userId="f4b06c69-b125-4814-a67d-adf8dc91bd7e" providerId="ADAL" clId="{2D414CEC-CEC5-44AC-B1C2-7A79C12DB2B1}" dt="2022-07-09T16:43:44.429" v="2061" actId="14100"/>
          <ac:cxnSpMkLst>
            <pc:docMk/>
            <pc:sldMk cId="3443271767" sldId="322"/>
            <ac:cxnSpMk id="26" creationId="{550FA6AE-438A-8A6B-8619-635B99C138E5}"/>
          </ac:cxnSpMkLst>
        </pc:cxnChg>
        <pc:cxnChg chg="add del mod">
          <ac:chgData name="Francesco Fransesini" userId="f4b06c69-b125-4814-a67d-adf8dc91bd7e" providerId="ADAL" clId="{2D414CEC-CEC5-44AC-B1C2-7A79C12DB2B1}" dt="2022-07-09T16:44:38.752" v="2139" actId="478"/>
          <ac:cxnSpMkLst>
            <pc:docMk/>
            <pc:sldMk cId="3443271767" sldId="322"/>
            <ac:cxnSpMk id="30" creationId="{8B146614-D824-BCAD-1269-B8ECA1032FC1}"/>
          </ac:cxnSpMkLst>
        </pc:cxnChg>
      </pc:sldChg>
      <pc:sldChg chg="addSp modSp mod">
        <pc:chgData name="Francesco Fransesini" userId="f4b06c69-b125-4814-a67d-adf8dc91bd7e" providerId="ADAL" clId="{2D414CEC-CEC5-44AC-B1C2-7A79C12DB2B1}" dt="2022-07-09T10:15:05.277" v="966" actId="1076"/>
        <pc:sldMkLst>
          <pc:docMk/>
          <pc:sldMk cId="4018901915" sldId="323"/>
        </pc:sldMkLst>
        <pc:spChg chg="add mod">
          <ac:chgData name="Francesco Fransesini" userId="f4b06c69-b125-4814-a67d-adf8dc91bd7e" providerId="ADAL" clId="{2D414CEC-CEC5-44AC-B1C2-7A79C12DB2B1}" dt="2022-07-09T10:08:50.866" v="933"/>
          <ac:spMkLst>
            <pc:docMk/>
            <pc:sldMk cId="4018901915" sldId="323"/>
            <ac:spMk id="8" creationId="{BA487A4C-2975-6CE4-BEA7-7A6D3DC99DC7}"/>
          </ac:spMkLst>
        </pc:spChg>
        <pc:spChg chg="add mod">
          <ac:chgData name="Francesco Fransesini" userId="f4b06c69-b125-4814-a67d-adf8dc91bd7e" providerId="ADAL" clId="{2D414CEC-CEC5-44AC-B1C2-7A79C12DB2B1}" dt="2022-07-09T10:08:50.866" v="933"/>
          <ac:spMkLst>
            <pc:docMk/>
            <pc:sldMk cId="4018901915" sldId="323"/>
            <ac:spMk id="9" creationId="{EC1A7A0F-9014-5859-406D-2890C74EEDB6}"/>
          </ac:spMkLst>
        </pc:spChg>
        <pc:spChg chg="add mod">
          <ac:chgData name="Francesco Fransesini" userId="f4b06c69-b125-4814-a67d-adf8dc91bd7e" providerId="ADAL" clId="{2D414CEC-CEC5-44AC-B1C2-7A79C12DB2B1}" dt="2022-07-09T10:08:50.866" v="933"/>
          <ac:spMkLst>
            <pc:docMk/>
            <pc:sldMk cId="4018901915" sldId="323"/>
            <ac:spMk id="11" creationId="{7FE54C4F-FCDE-94E4-FA1E-79060DF55FDE}"/>
          </ac:spMkLst>
        </pc:spChg>
        <pc:spChg chg="add mod">
          <ac:chgData name="Francesco Fransesini" userId="f4b06c69-b125-4814-a67d-adf8dc91bd7e" providerId="ADAL" clId="{2D414CEC-CEC5-44AC-B1C2-7A79C12DB2B1}" dt="2022-07-09T10:09:04.875" v="934"/>
          <ac:spMkLst>
            <pc:docMk/>
            <pc:sldMk cId="4018901915" sldId="323"/>
            <ac:spMk id="12" creationId="{E043E4EC-BC6A-1600-6E25-B21CF9A9AF21}"/>
          </ac:spMkLst>
        </pc:spChg>
        <pc:spChg chg="add mod">
          <ac:chgData name="Francesco Fransesini" userId="f4b06c69-b125-4814-a67d-adf8dc91bd7e" providerId="ADAL" clId="{2D414CEC-CEC5-44AC-B1C2-7A79C12DB2B1}" dt="2022-07-09T10:09:04.875" v="934"/>
          <ac:spMkLst>
            <pc:docMk/>
            <pc:sldMk cId="4018901915" sldId="323"/>
            <ac:spMk id="15" creationId="{6A0E9862-36CC-BC59-9DE2-77C17320BAD1}"/>
          </ac:spMkLst>
        </pc:spChg>
        <pc:spChg chg="add mod">
          <ac:chgData name="Francesco Fransesini" userId="f4b06c69-b125-4814-a67d-adf8dc91bd7e" providerId="ADAL" clId="{2D414CEC-CEC5-44AC-B1C2-7A79C12DB2B1}" dt="2022-07-09T10:11:35.764" v="945" actId="20577"/>
          <ac:spMkLst>
            <pc:docMk/>
            <pc:sldMk cId="4018901915" sldId="323"/>
            <ac:spMk id="16" creationId="{8E167FD2-00AC-E19B-3007-C2044220239A}"/>
          </ac:spMkLst>
        </pc:spChg>
        <pc:spChg chg="add mod">
          <ac:chgData name="Francesco Fransesini" userId="f4b06c69-b125-4814-a67d-adf8dc91bd7e" providerId="ADAL" clId="{2D414CEC-CEC5-44AC-B1C2-7A79C12DB2B1}" dt="2022-07-09T10:14:12.981" v="954" actId="1076"/>
          <ac:spMkLst>
            <pc:docMk/>
            <pc:sldMk cId="4018901915" sldId="323"/>
            <ac:spMk id="18" creationId="{73EFFCBC-F48D-7ED3-54D8-E7648DC5ED4F}"/>
          </ac:spMkLst>
        </pc:spChg>
        <pc:spChg chg="add mod">
          <ac:chgData name="Francesco Fransesini" userId="f4b06c69-b125-4814-a67d-adf8dc91bd7e" providerId="ADAL" clId="{2D414CEC-CEC5-44AC-B1C2-7A79C12DB2B1}" dt="2022-07-09T10:14:49.596" v="962" actId="1076"/>
          <ac:spMkLst>
            <pc:docMk/>
            <pc:sldMk cId="4018901915" sldId="323"/>
            <ac:spMk id="19" creationId="{2E28528F-D8A4-9A43-48C0-C21F4D3D9F9C}"/>
          </ac:spMkLst>
        </pc:spChg>
        <pc:spChg chg="add mod">
          <ac:chgData name="Francesco Fransesini" userId="f4b06c69-b125-4814-a67d-adf8dc91bd7e" providerId="ADAL" clId="{2D414CEC-CEC5-44AC-B1C2-7A79C12DB2B1}" dt="2022-07-09T10:15:05.277" v="966" actId="1076"/>
          <ac:spMkLst>
            <pc:docMk/>
            <pc:sldMk cId="4018901915" sldId="323"/>
            <ac:spMk id="21" creationId="{D631FD60-1E4E-889D-B3E1-DBB6299A6206}"/>
          </ac:spMkLst>
        </pc:spChg>
        <pc:grpChg chg="add mod">
          <ac:chgData name="Francesco Fransesini" userId="f4b06c69-b125-4814-a67d-adf8dc91bd7e" providerId="ADAL" clId="{2D414CEC-CEC5-44AC-B1C2-7A79C12DB2B1}" dt="2022-07-09T10:14:51.781" v="963" actId="1076"/>
          <ac:grpSpMkLst>
            <pc:docMk/>
            <pc:sldMk cId="4018901915" sldId="323"/>
            <ac:grpSpMk id="3" creationId="{D4297915-83F8-3B66-47FE-853ECD3EF8B7}"/>
          </ac:grpSpMkLst>
        </pc:grpChg>
        <pc:picChg chg="add mod">
          <ac:chgData name="Francesco Fransesini" userId="f4b06c69-b125-4814-a67d-adf8dc91bd7e" providerId="ADAL" clId="{2D414CEC-CEC5-44AC-B1C2-7A79C12DB2B1}" dt="2022-07-09T10:14:30.712" v="956" actId="164"/>
          <ac:picMkLst>
            <pc:docMk/>
            <pc:sldMk cId="4018901915" sldId="323"/>
            <ac:picMk id="20" creationId="{E668B82A-1447-A0B5-9044-ADF65AF5F006}"/>
          </ac:picMkLst>
        </pc:picChg>
      </pc:sldChg>
      <pc:sldChg chg="modSp mod">
        <pc:chgData name="Francesco Fransesini" userId="f4b06c69-b125-4814-a67d-adf8dc91bd7e" providerId="ADAL" clId="{2D414CEC-CEC5-44AC-B1C2-7A79C12DB2B1}" dt="2022-07-11T12:34:47.991" v="2405" actId="20577"/>
        <pc:sldMkLst>
          <pc:docMk/>
          <pc:sldMk cId="1645952745" sldId="324"/>
        </pc:sldMkLst>
        <pc:spChg chg="mod">
          <ac:chgData name="Francesco Fransesini" userId="f4b06c69-b125-4814-a67d-adf8dc91bd7e" providerId="ADAL" clId="{2D414CEC-CEC5-44AC-B1C2-7A79C12DB2B1}" dt="2022-07-11T12:34:47.991" v="2405" actId="20577"/>
          <ac:spMkLst>
            <pc:docMk/>
            <pc:sldMk cId="1645952745" sldId="324"/>
            <ac:spMk id="11" creationId="{5F06D633-208A-0F49-4813-8A47F191827F}"/>
          </ac:spMkLst>
        </pc:spChg>
        <pc:spChg chg="mod">
          <ac:chgData name="Francesco Fransesini" userId="f4b06c69-b125-4814-a67d-adf8dc91bd7e" providerId="ADAL" clId="{2D414CEC-CEC5-44AC-B1C2-7A79C12DB2B1}" dt="2022-07-11T09:31:16.556" v="2249"/>
          <ac:spMkLst>
            <pc:docMk/>
            <pc:sldMk cId="1645952745" sldId="324"/>
            <ac:spMk id="13" creationId="{E06DF78F-9D72-66E3-B39F-B5D8171B5E1E}"/>
          </ac:spMkLst>
        </pc:spChg>
      </pc:sldChg>
      <pc:sldChg chg="addSp delSp modSp mod">
        <pc:chgData name="Francesco Fransesini" userId="f4b06c69-b125-4814-a67d-adf8dc91bd7e" providerId="ADAL" clId="{2D414CEC-CEC5-44AC-B1C2-7A79C12DB2B1}" dt="2022-07-11T13:40:15.348" v="2674" actId="1076"/>
        <pc:sldMkLst>
          <pc:docMk/>
          <pc:sldMk cId="4131138683" sldId="325"/>
        </pc:sldMkLst>
        <pc:spChg chg="add mod">
          <ac:chgData name="Francesco Fransesini" userId="f4b06c69-b125-4814-a67d-adf8dc91bd7e" providerId="ADAL" clId="{2D414CEC-CEC5-44AC-B1C2-7A79C12DB2B1}" dt="2022-07-11T13:36:27.756" v="2673" actId="20577"/>
          <ac:spMkLst>
            <pc:docMk/>
            <pc:sldMk cId="4131138683" sldId="325"/>
            <ac:spMk id="3" creationId="{E723A631-27FF-5310-6AAF-C4192E06D96E}"/>
          </ac:spMkLst>
        </pc:spChg>
        <pc:spChg chg="add mod">
          <ac:chgData name="Francesco Fransesini" userId="f4b06c69-b125-4814-a67d-adf8dc91bd7e" providerId="ADAL" clId="{2D414CEC-CEC5-44AC-B1C2-7A79C12DB2B1}" dt="2022-07-09T16:52:03.085" v="2167" actId="1076"/>
          <ac:spMkLst>
            <pc:docMk/>
            <pc:sldMk cId="4131138683" sldId="325"/>
            <ac:spMk id="7" creationId="{2191BB99-A7B8-9386-8275-B4DF9F1ADE3F}"/>
          </ac:spMkLst>
        </pc:spChg>
        <pc:spChg chg="add mod">
          <ac:chgData name="Francesco Fransesini" userId="f4b06c69-b125-4814-a67d-adf8dc91bd7e" providerId="ADAL" clId="{2D414CEC-CEC5-44AC-B1C2-7A79C12DB2B1}" dt="2022-07-09T16:24:38.291" v="1821" actId="1076"/>
          <ac:spMkLst>
            <pc:docMk/>
            <pc:sldMk cId="4131138683" sldId="325"/>
            <ac:spMk id="20" creationId="{5152A403-6619-6CA2-1647-E744EB3D0BA8}"/>
          </ac:spMkLst>
        </pc:spChg>
        <pc:spChg chg="add mod">
          <ac:chgData name="Francesco Fransesini" userId="f4b06c69-b125-4814-a67d-adf8dc91bd7e" providerId="ADAL" clId="{2D414CEC-CEC5-44AC-B1C2-7A79C12DB2B1}" dt="2022-07-09T16:25:10.938" v="1838" actId="1076"/>
          <ac:spMkLst>
            <pc:docMk/>
            <pc:sldMk cId="4131138683" sldId="325"/>
            <ac:spMk id="23" creationId="{FDB45586-8DBE-D609-7292-1B84F17E44A0}"/>
          </ac:spMkLst>
        </pc:spChg>
        <pc:picChg chg="mod ord modCrop">
          <ac:chgData name="Francesco Fransesini" userId="f4b06c69-b125-4814-a67d-adf8dc91bd7e" providerId="ADAL" clId="{2D414CEC-CEC5-44AC-B1C2-7A79C12DB2B1}" dt="2022-07-11T13:40:15.348" v="2674" actId="1076"/>
          <ac:picMkLst>
            <pc:docMk/>
            <pc:sldMk cId="4131138683" sldId="325"/>
            <ac:picMk id="4" creationId="{B66D589A-6F73-E9A2-514B-692F86674E0F}"/>
          </ac:picMkLst>
        </pc:picChg>
        <pc:picChg chg="add mod">
          <ac:chgData name="Francesco Fransesini" userId="f4b06c69-b125-4814-a67d-adf8dc91bd7e" providerId="ADAL" clId="{2D414CEC-CEC5-44AC-B1C2-7A79C12DB2B1}" dt="2022-07-09T16:52:03.085" v="2167" actId="1076"/>
          <ac:picMkLst>
            <pc:docMk/>
            <pc:sldMk cId="4131138683" sldId="325"/>
            <ac:picMk id="6" creationId="{5CA769FF-73C6-74A2-FF89-C9164F48DF31}"/>
          </ac:picMkLst>
        </pc:picChg>
        <pc:picChg chg="add del mod">
          <ac:chgData name="Francesco Fransesini" userId="f4b06c69-b125-4814-a67d-adf8dc91bd7e" providerId="ADAL" clId="{2D414CEC-CEC5-44AC-B1C2-7A79C12DB2B1}" dt="2022-07-09T16:21:26.411" v="1647"/>
          <ac:picMkLst>
            <pc:docMk/>
            <pc:sldMk cId="4131138683" sldId="325"/>
            <ac:picMk id="16" creationId="{8D191058-CA52-4A6B-37EC-7DDB78A907C5}"/>
          </ac:picMkLst>
        </pc:picChg>
        <pc:picChg chg="add mod ord modCrop">
          <ac:chgData name="Francesco Fransesini" userId="f4b06c69-b125-4814-a67d-adf8dc91bd7e" providerId="ADAL" clId="{2D414CEC-CEC5-44AC-B1C2-7A79C12DB2B1}" dt="2022-07-09T16:53:14.634" v="2179" actId="1076"/>
          <ac:picMkLst>
            <pc:docMk/>
            <pc:sldMk cId="4131138683" sldId="325"/>
            <ac:picMk id="25" creationId="{A1E4508F-66BC-46A2-F9FF-DF6E284EEEC6}"/>
          </ac:picMkLst>
        </pc:picChg>
        <pc:cxnChg chg="add mod">
          <ac:chgData name="Francesco Fransesini" userId="f4b06c69-b125-4814-a67d-adf8dc91bd7e" providerId="ADAL" clId="{2D414CEC-CEC5-44AC-B1C2-7A79C12DB2B1}" dt="2022-07-09T16:52:03.085" v="2167" actId="1076"/>
          <ac:cxnSpMkLst>
            <pc:docMk/>
            <pc:sldMk cId="4131138683" sldId="325"/>
            <ac:cxnSpMk id="9" creationId="{3AE4B752-1416-A2B6-ED02-16BD2D1236DB}"/>
          </ac:cxnSpMkLst>
        </pc:cxnChg>
        <pc:cxnChg chg="add mod">
          <ac:chgData name="Francesco Fransesini" userId="f4b06c69-b125-4814-a67d-adf8dc91bd7e" providerId="ADAL" clId="{2D414CEC-CEC5-44AC-B1C2-7A79C12DB2B1}" dt="2022-07-09T16:52:03.085" v="2167" actId="1076"/>
          <ac:cxnSpMkLst>
            <pc:docMk/>
            <pc:sldMk cId="4131138683" sldId="325"/>
            <ac:cxnSpMk id="18" creationId="{8CA264A8-0AB0-BA0E-E623-1B28D8064550}"/>
          </ac:cxnSpMkLst>
        </pc:cxnChg>
        <pc:cxnChg chg="add mod">
          <ac:chgData name="Francesco Fransesini" userId="f4b06c69-b125-4814-a67d-adf8dc91bd7e" providerId="ADAL" clId="{2D414CEC-CEC5-44AC-B1C2-7A79C12DB2B1}" dt="2022-07-09T16:52:03.085" v="2167" actId="1076"/>
          <ac:cxnSpMkLst>
            <pc:docMk/>
            <pc:sldMk cId="4131138683" sldId="325"/>
            <ac:cxnSpMk id="19" creationId="{3ABD0C2C-6BCD-9F3A-A8A8-AEFBE22EFAA1}"/>
          </ac:cxnSpMkLst>
        </pc:cxnChg>
        <pc:cxnChg chg="add mod">
          <ac:chgData name="Francesco Fransesini" userId="f4b06c69-b125-4814-a67d-adf8dc91bd7e" providerId="ADAL" clId="{2D414CEC-CEC5-44AC-B1C2-7A79C12DB2B1}" dt="2022-07-09T16:24:55.220" v="1824" actId="1582"/>
          <ac:cxnSpMkLst>
            <pc:docMk/>
            <pc:sldMk cId="4131138683" sldId="325"/>
            <ac:cxnSpMk id="22" creationId="{8A863268-B3A2-10E6-EDBF-4DD27FB28F73}"/>
          </ac:cxnSpMkLst>
        </pc:cxnChg>
      </pc:sldChg>
      <pc:sldChg chg="addSp delSp modSp add mod modAnim">
        <pc:chgData name="Francesco Fransesini" userId="f4b06c69-b125-4814-a67d-adf8dc91bd7e" providerId="ADAL" clId="{2D414CEC-CEC5-44AC-B1C2-7A79C12DB2B1}" dt="2022-07-11T12:24:55.826" v="2376" actId="20577"/>
        <pc:sldMkLst>
          <pc:docMk/>
          <pc:sldMk cId="611459877" sldId="326"/>
        </pc:sldMkLst>
        <pc:spChg chg="mod ord">
          <ac:chgData name="Francesco Fransesini" userId="f4b06c69-b125-4814-a67d-adf8dc91bd7e" providerId="ADAL" clId="{2D414CEC-CEC5-44AC-B1C2-7A79C12DB2B1}" dt="2022-07-11T12:24:55.826" v="2376" actId="20577"/>
          <ac:spMkLst>
            <pc:docMk/>
            <pc:sldMk cId="611459877" sldId="326"/>
            <ac:spMk id="3" creationId="{E723A631-27FF-5310-6AAF-C4192E06D96E}"/>
          </ac:spMkLst>
        </pc:spChg>
        <pc:picChg chg="del">
          <ac:chgData name="Francesco Fransesini" userId="f4b06c69-b125-4814-a67d-adf8dc91bd7e" providerId="ADAL" clId="{2D414CEC-CEC5-44AC-B1C2-7A79C12DB2B1}" dt="2022-07-08T15:19:17.657" v="621" actId="478"/>
          <ac:picMkLst>
            <pc:docMk/>
            <pc:sldMk cId="611459877" sldId="326"/>
            <ac:picMk id="4" creationId="{B66D589A-6F73-E9A2-514B-692F86674E0F}"/>
          </ac:picMkLst>
        </pc:picChg>
        <pc:picChg chg="add mod modCrop">
          <ac:chgData name="Francesco Fransesini" userId="f4b06c69-b125-4814-a67d-adf8dc91bd7e" providerId="ADAL" clId="{2D414CEC-CEC5-44AC-B1C2-7A79C12DB2B1}" dt="2022-07-11T06:44:43.911" v="2183" actId="1076"/>
          <ac:picMkLst>
            <pc:docMk/>
            <pc:sldMk cId="611459877" sldId="326"/>
            <ac:picMk id="5" creationId="{B97696D1-0205-040B-4050-7E44ABB72A04}"/>
          </ac:picMkLst>
        </pc:picChg>
      </pc:sldChg>
      <pc:sldChg chg="modSp mod">
        <pc:chgData name="Francesco Fransesini" userId="f4b06c69-b125-4814-a67d-adf8dc91bd7e" providerId="ADAL" clId="{2D414CEC-CEC5-44AC-B1C2-7A79C12DB2B1}" dt="2022-07-11T12:36:26.750" v="2421" actId="20577"/>
        <pc:sldMkLst>
          <pc:docMk/>
          <pc:sldMk cId="601455540" sldId="327"/>
        </pc:sldMkLst>
        <pc:spChg chg="mod">
          <ac:chgData name="Francesco Fransesini" userId="f4b06c69-b125-4814-a67d-adf8dc91bd7e" providerId="ADAL" clId="{2D414CEC-CEC5-44AC-B1C2-7A79C12DB2B1}" dt="2022-07-11T12:36:26.750" v="2421" actId="20577"/>
          <ac:spMkLst>
            <pc:docMk/>
            <pc:sldMk cId="601455540" sldId="327"/>
            <ac:spMk id="11" creationId="{5F06D633-208A-0F49-4813-8A47F191827F}"/>
          </ac:spMkLst>
        </pc:spChg>
      </pc:sldChg>
      <pc:sldChg chg="add del">
        <pc:chgData name="Francesco Fransesini" userId="f4b06c69-b125-4814-a67d-adf8dc91bd7e" providerId="ADAL" clId="{2D414CEC-CEC5-44AC-B1C2-7A79C12DB2B1}" dt="2022-07-09T10:15:15.608" v="967" actId="47"/>
        <pc:sldMkLst>
          <pc:docMk/>
          <pc:sldMk cId="2081426746" sldId="327"/>
        </pc:sldMkLst>
      </pc:sldChg>
      <pc:sldChg chg="modSp mod">
        <pc:chgData name="Francesco Fransesini" userId="f4b06c69-b125-4814-a67d-adf8dc91bd7e" providerId="ADAL" clId="{2D414CEC-CEC5-44AC-B1C2-7A79C12DB2B1}" dt="2022-07-11T12:49:25.105" v="2652" actId="14100"/>
        <pc:sldMkLst>
          <pc:docMk/>
          <pc:sldMk cId="340539807" sldId="328"/>
        </pc:sldMkLst>
        <pc:spChg chg="mod">
          <ac:chgData name="Francesco Fransesini" userId="f4b06c69-b125-4814-a67d-adf8dc91bd7e" providerId="ADAL" clId="{2D414CEC-CEC5-44AC-B1C2-7A79C12DB2B1}" dt="2022-07-11T12:41:33.696" v="2635" actId="14100"/>
          <ac:spMkLst>
            <pc:docMk/>
            <pc:sldMk cId="340539807" sldId="328"/>
            <ac:spMk id="11" creationId="{5F06D633-208A-0F49-4813-8A47F191827F}"/>
          </ac:spMkLst>
        </pc:spChg>
        <pc:spChg chg="mod">
          <ac:chgData name="Francesco Fransesini" userId="f4b06c69-b125-4814-a67d-adf8dc91bd7e" providerId="ADAL" clId="{2D414CEC-CEC5-44AC-B1C2-7A79C12DB2B1}" dt="2022-07-11T12:37:33.824" v="2424" actId="207"/>
          <ac:spMkLst>
            <pc:docMk/>
            <pc:sldMk cId="340539807" sldId="328"/>
            <ac:spMk id="30" creationId="{A02D9E6D-5002-C229-030E-F1232540B391}"/>
          </ac:spMkLst>
        </pc:spChg>
        <pc:picChg chg="mod">
          <ac:chgData name="Francesco Fransesini" userId="f4b06c69-b125-4814-a67d-adf8dc91bd7e" providerId="ADAL" clId="{2D414CEC-CEC5-44AC-B1C2-7A79C12DB2B1}" dt="2022-07-11T12:49:25.105" v="2652" actId="14100"/>
          <ac:picMkLst>
            <pc:docMk/>
            <pc:sldMk cId="340539807" sldId="328"/>
            <ac:picMk id="23" creationId="{B048C9BE-7FD1-0A1D-00CF-8DBA60BBCB2E}"/>
          </ac:picMkLst>
        </pc:picChg>
      </pc:sldChg>
      <pc:sldChg chg="modSp mod">
        <pc:chgData name="Francesco Fransesini" userId="f4b06c69-b125-4814-a67d-adf8dc91bd7e" providerId="ADAL" clId="{2D414CEC-CEC5-44AC-B1C2-7A79C12DB2B1}" dt="2022-07-11T12:44:55.258" v="2651" actId="20577"/>
        <pc:sldMkLst>
          <pc:docMk/>
          <pc:sldMk cId="3702044487" sldId="329"/>
        </pc:sldMkLst>
        <pc:spChg chg="mod">
          <ac:chgData name="Francesco Fransesini" userId="f4b06c69-b125-4814-a67d-adf8dc91bd7e" providerId="ADAL" clId="{2D414CEC-CEC5-44AC-B1C2-7A79C12DB2B1}" dt="2022-07-11T12:44:55.258" v="2651" actId="20577"/>
          <ac:spMkLst>
            <pc:docMk/>
            <pc:sldMk cId="3702044487" sldId="329"/>
            <ac:spMk id="11" creationId="{5F06D633-208A-0F49-4813-8A47F191827F}"/>
          </ac:spMkLst>
        </pc:spChg>
      </pc:sldChg>
    </pc:docChg>
  </pc:docChgLst>
  <pc:docChgLst>
    <pc:chgData name="Francesco Fransesini" userId="f4b06c69-b125-4814-a67d-adf8dc91bd7e" providerId="ADAL" clId="{711E03E1-FDF6-454A-8805-E325553E21ED}"/>
    <pc:docChg chg="undo custSel addSld delSld modSld">
      <pc:chgData name="Francesco Fransesini" userId="f4b06c69-b125-4814-a67d-adf8dc91bd7e" providerId="ADAL" clId="{711E03E1-FDF6-454A-8805-E325553E21ED}" dt="2022-09-14T14:26:18.187" v="149" actId="113"/>
      <pc:docMkLst>
        <pc:docMk/>
      </pc:docMkLst>
      <pc:sldChg chg="addSp modSp add mod">
        <pc:chgData name="Francesco Fransesini" userId="f4b06c69-b125-4814-a67d-adf8dc91bd7e" providerId="ADAL" clId="{711E03E1-FDF6-454A-8805-E325553E21ED}" dt="2022-09-14T14:17:37.560" v="148" actId="1076"/>
        <pc:sldMkLst>
          <pc:docMk/>
          <pc:sldMk cId="2231268605" sldId="280"/>
        </pc:sldMkLst>
        <pc:spChg chg="mod">
          <ac:chgData name="Francesco Fransesini" userId="f4b06c69-b125-4814-a67d-adf8dc91bd7e" providerId="ADAL" clId="{711E03E1-FDF6-454A-8805-E325553E21ED}" dt="2022-09-14T14:10:05.049" v="82" actId="1076"/>
          <ac:spMkLst>
            <pc:docMk/>
            <pc:sldMk cId="2231268605" sldId="280"/>
            <ac:spMk id="2" creationId="{9A33B05A-ECC6-4AD4-8603-270C969F2EEC}"/>
          </ac:spMkLst>
        </pc:spChg>
        <pc:spChg chg="add">
          <ac:chgData name="Francesco Fransesini" userId="f4b06c69-b125-4814-a67d-adf8dc91bd7e" providerId="ADAL" clId="{711E03E1-FDF6-454A-8805-E325553E21ED}" dt="2022-09-14T14:11:40.230" v="107" actId="22"/>
          <ac:spMkLst>
            <pc:docMk/>
            <pc:sldMk cId="2231268605" sldId="280"/>
            <ac:spMk id="4" creationId="{B4A674D2-DEA4-31E3-2CEC-0075EF4F3260}"/>
          </ac:spMkLst>
        </pc:spChg>
        <pc:spChg chg="mod">
          <ac:chgData name="Francesco Fransesini" userId="f4b06c69-b125-4814-a67d-adf8dc91bd7e" providerId="ADAL" clId="{711E03E1-FDF6-454A-8805-E325553E21ED}" dt="2022-09-14T14:17:32.161" v="147" actId="1076"/>
          <ac:spMkLst>
            <pc:docMk/>
            <pc:sldMk cId="2231268605" sldId="280"/>
            <ac:spMk id="36" creationId="{269063F0-295E-AE48-9EFD-B8A05C43D2DB}"/>
          </ac:spMkLst>
        </pc:spChg>
        <pc:spChg chg="mod">
          <ac:chgData name="Francesco Fransesini" userId="f4b06c69-b125-4814-a67d-adf8dc91bd7e" providerId="ADAL" clId="{711E03E1-FDF6-454A-8805-E325553E21ED}" dt="2022-09-14T14:17:37.560" v="148" actId="1076"/>
          <ac:spMkLst>
            <pc:docMk/>
            <pc:sldMk cId="2231268605" sldId="280"/>
            <ac:spMk id="43" creationId="{62383BCC-95E8-A912-C20C-5CBB6C3FC8DE}"/>
          </ac:spMkLst>
        </pc:spChg>
      </pc:sldChg>
      <pc:sldChg chg="addSp delSp modSp mod">
        <pc:chgData name="Francesco Fransesini" userId="f4b06c69-b125-4814-a67d-adf8dc91bd7e" providerId="ADAL" clId="{711E03E1-FDF6-454A-8805-E325553E21ED}" dt="2022-09-14T14:16:32.361" v="130" actId="108"/>
        <pc:sldMkLst>
          <pc:docMk/>
          <pc:sldMk cId="3110927197" sldId="283"/>
        </pc:sldMkLst>
        <pc:spChg chg="mod">
          <ac:chgData name="Francesco Fransesini" userId="f4b06c69-b125-4814-a67d-adf8dc91bd7e" providerId="ADAL" clId="{711E03E1-FDF6-454A-8805-E325553E21ED}" dt="2022-09-14T14:16:32.361" v="130" actId="108"/>
          <ac:spMkLst>
            <pc:docMk/>
            <pc:sldMk cId="3110927197" sldId="283"/>
            <ac:spMk id="3" creationId="{20271FAA-5105-38B3-1350-A5E1238A1CED}"/>
          </ac:spMkLst>
        </pc:spChg>
        <pc:spChg chg="add">
          <ac:chgData name="Francesco Fransesini" userId="f4b06c69-b125-4814-a67d-adf8dc91bd7e" providerId="ADAL" clId="{711E03E1-FDF6-454A-8805-E325553E21ED}" dt="2022-09-14T13:58:08.352" v="43" actId="22"/>
          <ac:spMkLst>
            <pc:docMk/>
            <pc:sldMk cId="3110927197" sldId="283"/>
            <ac:spMk id="5" creationId="{FBE0B5BC-FB54-55FA-12E1-E0B29D979946}"/>
          </ac:spMkLst>
        </pc:spChg>
        <pc:spChg chg="del mod">
          <ac:chgData name="Francesco Fransesini" userId="f4b06c69-b125-4814-a67d-adf8dc91bd7e" providerId="ADAL" clId="{711E03E1-FDF6-454A-8805-E325553E21ED}" dt="2022-09-14T13:58:10.663" v="44" actId="478"/>
          <ac:spMkLst>
            <pc:docMk/>
            <pc:sldMk cId="3110927197" sldId="283"/>
            <ac:spMk id="10" creationId="{4F769AF9-9998-4535-A0B8-F7AC06DA6FDC}"/>
          </ac:spMkLst>
        </pc:spChg>
        <pc:spChg chg="del">
          <ac:chgData name="Francesco Fransesini" userId="f4b06c69-b125-4814-a67d-adf8dc91bd7e" providerId="ADAL" clId="{711E03E1-FDF6-454A-8805-E325553E21ED}" dt="2022-09-14T13:55:52.552" v="6" actId="478"/>
          <ac:spMkLst>
            <pc:docMk/>
            <pc:sldMk cId="3110927197" sldId="283"/>
            <ac:spMk id="13" creationId="{E06DF78F-9D72-66E3-B39F-B5D8171B5E1E}"/>
          </ac:spMkLst>
        </pc:spChg>
      </pc:sldChg>
      <pc:sldChg chg="delSp modSp mod">
        <pc:chgData name="Francesco Fransesini" userId="f4b06c69-b125-4814-a67d-adf8dc91bd7e" providerId="ADAL" clId="{711E03E1-FDF6-454A-8805-E325553E21ED}" dt="2022-09-14T14:26:18.187" v="149" actId="113"/>
        <pc:sldMkLst>
          <pc:docMk/>
          <pc:sldMk cId="3660757301" sldId="289"/>
        </pc:sldMkLst>
        <pc:spChg chg="mod">
          <ac:chgData name="Francesco Fransesini" userId="f4b06c69-b125-4814-a67d-adf8dc91bd7e" providerId="ADAL" clId="{711E03E1-FDF6-454A-8805-E325553E21ED}" dt="2022-09-14T13:58:04.478" v="42" actId="1076"/>
          <ac:spMkLst>
            <pc:docMk/>
            <pc:sldMk cId="3660757301" sldId="289"/>
            <ac:spMk id="2" creationId="{B75C5EC8-F6BE-4EDD-8A1F-E7C4E339CEBA}"/>
          </ac:spMkLst>
        </pc:spChg>
        <pc:spChg chg="del">
          <ac:chgData name="Francesco Fransesini" userId="f4b06c69-b125-4814-a67d-adf8dc91bd7e" providerId="ADAL" clId="{711E03E1-FDF6-454A-8805-E325553E21ED}" dt="2022-09-14T13:55:39.345" v="4" actId="478"/>
          <ac:spMkLst>
            <pc:docMk/>
            <pc:sldMk cId="3660757301" sldId="289"/>
            <ac:spMk id="10" creationId="{36A41B5E-E69E-470C-8DC9-31497BD77849}"/>
          </ac:spMkLst>
        </pc:spChg>
        <pc:spChg chg="del">
          <ac:chgData name="Francesco Fransesini" userId="f4b06c69-b125-4814-a67d-adf8dc91bd7e" providerId="ADAL" clId="{711E03E1-FDF6-454A-8805-E325553E21ED}" dt="2022-09-14T13:55:41.415" v="5" actId="478"/>
          <ac:spMkLst>
            <pc:docMk/>
            <pc:sldMk cId="3660757301" sldId="289"/>
            <ac:spMk id="11" creationId="{0DB7142B-CE4C-41A3-8E93-B3DBBB0F1CAF}"/>
          </ac:spMkLst>
        </pc:spChg>
        <pc:spChg chg="mod">
          <ac:chgData name="Francesco Fransesini" userId="f4b06c69-b125-4814-a67d-adf8dc91bd7e" providerId="ADAL" clId="{711E03E1-FDF6-454A-8805-E325553E21ED}" dt="2022-09-14T14:26:18.187" v="149" actId="113"/>
          <ac:spMkLst>
            <pc:docMk/>
            <pc:sldMk cId="3660757301" sldId="289"/>
            <ac:spMk id="13" creationId="{01305270-6C47-4C0D-89C7-82B919DE8B1E}"/>
          </ac:spMkLst>
        </pc:spChg>
      </pc:sldChg>
      <pc:sldChg chg="delSp modSp mod">
        <pc:chgData name="Francesco Fransesini" userId="f4b06c69-b125-4814-a67d-adf8dc91bd7e" providerId="ADAL" clId="{711E03E1-FDF6-454A-8805-E325553E21ED}" dt="2022-09-14T14:11:28.296" v="105" actId="1076"/>
        <pc:sldMkLst>
          <pc:docMk/>
          <pc:sldMk cId="2300865899" sldId="291"/>
        </pc:sldMkLst>
        <pc:spChg chg="del">
          <ac:chgData name="Francesco Fransesini" userId="f4b06c69-b125-4814-a67d-adf8dc91bd7e" providerId="ADAL" clId="{711E03E1-FDF6-454A-8805-E325553E21ED}" dt="2022-09-14T13:57:39.872" v="31" actId="478"/>
          <ac:spMkLst>
            <pc:docMk/>
            <pc:sldMk cId="2300865899" sldId="291"/>
            <ac:spMk id="8" creationId="{57263C81-41F3-02F7-A77C-846BCC771A06}"/>
          </ac:spMkLst>
        </pc:spChg>
        <pc:spChg chg="mod">
          <ac:chgData name="Francesco Fransesini" userId="f4b06c69-b125-4814-a67d-adf8dc91bd7e" providerId="ADAL" clId="{711E03E1-FDF6-454A-8805-E325553E21ED}" dt="2022-09-14T14:11:28.296" v="105" actId="1076"/>
          <ac:spMkLst>
            <pc:docMk/>
            <pc:sldMk cId="2300865899" sldId="291"/>
            <ac:spMk id="10" creationId="{D497722C-2CA5-43DE-B506-D1190A6DD4D5}"/>
          </ac:spMkLst>
        </pc:spChg>
      </pc:sldChg>
      <pc:sldChg chg="addSp delSp mod">
        <pc:chgData name="Francesco Fransesini" userId="f4b06c69-b125-4814-a67d-adf8dc91bd7e" providerId="ADAL" clId="{711E03E1-FDF6-454A-8805-E325553E21ED}" dt="2022-09-14T13:58:23.439" v="50" actId="478"/>
        <pc:sldMkLst>
          <pc:docMk/>
          <pc:sldMk cId="1794152004" sldId="320"/>
        </pc:sldMkLst>
        <pc:spChg chg="add">
          <ac:chgData name="Francesco Fransesini" userId="f4b06c69-b125-4814-a67d-adf8dc91bd7e" providerId="ADAL" clId="{711E03E1-FDF6-454A-8805-E325553E21ED}" dt="2022-09-14T13:58:21.092" v="49" actId="22"/>
          <ac:spMkLst>
            <pc:docMk/>
            <pc:sldMk cId="1794152004" sldId="320"/>
            <ac:spMk id="4" creationId="{B7342049-B690-58B8-1611-9361123EC727}"/>
          </ac:spMkLst>
        </pc:spChg>
        <pc:spChg chg="del">
          <ac:chgData name="Francesco Fransesini" userId="f4b06c69-b125-4814-a67d-adf8dc91bd7e" providerId="ADAL" clId="{711E03E1-FDF6-454A-8805-E325553E21ED}" dt="2022-09-14T13:58:20.679" v="48" actId="478"/>
          <ac:spMkLst>
            <pc:docMk/>
            <pc:sldMk cId="1794152004" sldId="320"/>
            <ac:spMk id="17" creationId="{16EBE5A1-E814-8761-A369-3AD0A4683B5C}"/>
          </ac:spMkLst>
        </pc:spChg>
        <pc:spChg chg="del">
          <ac:chgData name="Francesco Fransesini" userId="f4b06c69-b125-4814-a67d-adf8dc91bd7e" providerId="ADAL" clId="{711E03E1-FDF6-454A-8805-E325553E21ED}" dt="2022-09-14T13:58:23.439" v="50" actId="478"/>
          <ac:spMkLst>
            <pc:docMk/>
            <pc:sldMk cId="1794152004" sldId="320"/>
            <ac:spMk id="23" creationId="{4DABF008-A671-45B8-8B3D-C75CD367BF36}"/>
          </ac:spMkLst>
        </pc:spChg>
      </pc:sldChg>
      <pc:sldChg chg="addSp delSp modSp mod">
        <pc:chgData name="Francesco Fransesini" userId="f4b06c69-b125-4814-a67d-adf8dc91bd7e" providerId="ADAL" clId="{711E03E1-FDF6-454A-8805-E325553E21ED}" dt="2022-09-14T14:11:54.102" v="114" actId="22"/>
        <pc:sldMkLst>
          <pc:docMk/>
          <pc:sldMk cId="1645952745" sldId="324"/>
        </pc:sldMkLst>
        <pc:spChg chg="add">
          <ac:chgData name="Francesco Fransesini" userId="f4b06c69-b125-4814-a67d-adf8dc91bd7e" providerId="ADAL" clId="{711E03E1-FDF6-454A-8805-E325553E21ED}" dt="2022-09-14T14:11:54.102" v="114" actId="22"/>
          <ac:spMkLst>
            <pc:docMk/>
            <pc:sldMk cId="1645952745" sldId="324"/>
            <ac:spMk id="4" creationId="{7E56B715-1E82-2E57-C6CD-1A20B2D27B8B}"/>
          </ac:spMkLst>
        </pc:spChg>
        <pc:spChg chg="del">
          <ac:chgData name="Francesco Fransesini" userId="f4b06c69-b125-4814-a67d-adf8dc91bd7e" providerId="ADAL" clId="{711E03E1-FDF6-454A-8805-E325553E21ED}" dt="2022-09-14T14:11:53.865" v="113" actId="478"/>
          <ac:spMkLst>
            <pc:docMk/>
            <pc:sldMk cId="1645952745" sldId="324"/>
            <ac:spMk id="10" creationId="{4F769AF9-9998-4535-A0B8-F7AC06DA6FDC}"/>
          </ac:spMkLst>
        </pc:spChg>
        <pc:spChg chg="del">
          <ac:chgData name="Francesco Fransesini" userId="f4b06c69-b125-4814-a67d-adf8dc91bd7e" providerId="ADAL" clId="{711E03E1-FDF6-454A-8805-E325553E21ED}" dt="2022-09-14T14:11:51.057" v="112" actId="478"/>
          <ac:spMkLst>
            <pc:docMk/>
            <pc:sldMk cId="1645952745" sldId="324"/>
            <ac:spMk id="13" creationId="{E06DF78F-9D72-66E3-B39F-B5D8171B5E1E}"/>
          </ac:spMkLst>
        </pc:spChg>
        <pc:spChg chg="mod">
          <ac:chgData name="Francesco Fransesini" userId="f4b06c69-b125-4814-a67d-adf8dc91bd7e" providerId="ADAL" clId="{711E03E1-FDF6-454A-8805-E325553E21ED}" dt="2022-09-14T14:11:08.938" v="103" actId="20577"/>
          <ac:spMkLst>
            <pc:docMk/>
            <pc:sldMk cId="1645952745" sldId="324"/>
            <ac:spMk id="49" creationId="{9C0437E8-F3C7-49BE-85BF-948370FA1007}"/>
          </ac:spMkLst>
        </pc:spChg>
      </pc:sldChg>
      <pc:sldChg chg="del">
        <pc:chgData name="Francesco Fransesini" userId="f4b06c69-b125-4814-a67d-adf8dc91bd7e" providerId="ADAL" clId="{711E03E1-FDF6-454A-8805-E325553E21ED}" dt="2022-09-14T14:00:24.864" v="55" actId="47"/>
        <pc:sldMkLst>
          <pc:docMk/>
          <pc:sldMk cId="3322540196" sldId="325"/>
        </pc:sldMkLst>
      </pc:sldChg>
      <pc:sldChg chg="addSp delSp modSp add mod">
        <pc:chgData name="Francesco Fransesini" userId="f4b06c69-b125-4814-a67d-adf8dc91bd7e" providerId="ADAL" clId="{711E03E1-FDF6-454A-8805-E325553E21ED}" dt="2022-09-14T14:11:44.469" v="109" actId="22"/>
        <pc:sldMkLst>
          <pc:docMk/>
          <pc:sldMk cId="4131138683" sldId="325"/>
        </pc:sldMkLst>
        <pc:spChg chg="mod">
          <ac:chgData name="Francesco Fransesini" userId="f4b06c69-b125-4814-a67d-adf8dc91bd7e" providerId="ADAL" clId="{711E03E1-FDF6-454A-8805-E325553E21ED}" dt="2022-09-14T14:10:50.944" v="87" actId="1076"/>
          <ac:spMkLst>
            <pc:docMk/>
            <pc:sldMk cId="4131138683" sldId="325"/>
            <ac:spMk id="3" creationId="{E723A631-27FF-5310-6AAF-C4192E06D96E}"/>
          </ac:spMkLst>
        </pc:spChg>
        <pc:spChg chg="add">
          <ac:chgData name="Francesco Fransesini" userId="f4b06c69-b125-4814-a67d-adf8dc91bd7e" providerId="ADAL" clId="{711E03E1-FDF6-454A-8805-E325553E21ED}" dt="2022-09-14T14:11:44.469" v="109" actId="22"/>
          <ac:spMkLst>
            <pc:docMk/>
            <pc:sldMk cId="4131138683" sldId="325"/>
            <ac:spMk id="8" creationId="{83B87F04-CAF6-02B7-3F4A-7DC6B6381385}"/>
          </ac:spMkLst>
        </pc:spChg>
        <pc:spChg chg="del">
          <ac:chgData name="Francesco Fransesini" userId="f4b06c69-b125-4814-a67d-adf8dc91bd7e" providerId="ADAL" clId="{711E03E1-FDF6-454A-8805-E325553E21ED}" dt="2022-09-14T14:11:44.225" v="108" actId="478"/>
          <ac:spMkLst>
            <pc:docMk/>
            <pc:sldMk cId="4131138683" sldId="325"/>
            <ac:spMk id="13" creationId="{E06DF78F-9D72-66E3-B39F-B5D8171B5E1E}"/>
          </ac:spMkLst>
        </pc:spChg>
        <pc:spChg chg="mod">
          <ac:chgData name="Francesco Fransesini" userId="f4b06c69-b125-4814-a67d-adf8dc91bd7e" providerId="ADAL" clId="{711E03E1-FDF6-454A-8805-E325553E21ED}" dt="2022-09-14T14:10:48.128" v="86" actId="1076"/>
          <ac:spMkLst>
            <pc:docMk/>
            <pc:sldMk cId="4131138683" sldId="325"/>
            <ac:spMk id="49" creationId="{9C0437E8-F3C7-49BE-85BF-948370FA1007}"/>
          </ac:spMkLst>
        </pc:spChg>
      </pc:sldChg>
      <pc:sldChg chg="addSp delSp modSp add mod">
        <pc:chgData name="Francesco Fransesini" userId="f4b06c69-b125-4814-a67d-adf8dc91bd7e" providerId="ADAL" clId="{711E03E1-FDF6-454A-8805-E325553E21ED}" dt="2022-09-14T14:11:48.054" v="111" actId="22"/>
        <pc:sldMkLst>
          <pc:docMk/>
          <pc:sldMk cId="611459877" sldId="326"/>
        </pc:sldMkLst>
        <pc:spChg chg="add">
          <ac:chgData name="Francesco Fransesini" userId="f4b06c69-b125-4814-a67d-adf8dc91bd7e" providerId="ADAL" clId="{711E03E1-FDF6-454A-8805-E325553E21ED}" dt="2022-09-14T14:11:48.054" v="111" actId="22"/>
          <ac:spMkLst>
            <pc:docMk/>
            <pc:sldMk cId="611459877" sldId="326"/>
            <ac:spMk id="6" creationId="{B7C5152B-B96E-5A4A-8F66-928BE7F325D4}"/>
          </ac:spMkLst>
        </pc:spChg>
        <pc:spChg chg="del">
          <ac:chgData name="Francesco Fransesini" userId="f4b06c69-b125-4814-a67d-adf8dc91bd7e" providerId="ADAL" clId="{711E03E1-FDF6-454A-8805-E325553E21ED}" dt="2022-09-14T14:11:47.674" v="110" actId="478"/>
          <ac:spMkLst>
            <pc:docMk/>
            <pc:sldMk cId="611459877" sldId="326"/>
            <ac:spMk id="13" creationId="{E06DF78F-9D72-66E3-B39F-B5D8171B5E1E}"/>
          </ac:spMkLst>
        </pc:spChg>
        <pc:spChg chg="mod">
          <ac:chgData name="Francesco Fransesini" userId="f4b06c69-b125-4814-a67d-adf8dc91bd7e" providerId="ADAL" clId="{711E03E1-FDF6-454A-8805-E325553E21ED}" dt="2022-09-14T14:10:57.088" v="88" actId="1076"/>
          <ac:spMkLst>
            <pc:docMk/>
            <pc:sldMk cId="611459877" sldId="326"/>
            <ac:spMk id="49" creationId="{9C0437E8-F3C7-49BE-85BF-948370FA1007}"/>
          </ac:spMkLst>
        </pc:spChg>
      </pc:sldChg>
      <pc:sldChg chg="del">
        <pc:chgData name="Francesco Fransesini" userId="f4b06c69-b125-4814-a67d-adf8dc91bd7e" providerId="ADAL" clId="{711E03E1-FDF6-454A-8805-E325553E21ED}" dt="2022-09-14T14:00:26.744" v="56" actId="47"/>
        <pc:sldMkLst>
          <pc:docMk/>
          <pc:sldMk cId="4209555991" sldId="326"/>
        </pc:sldMkLst>
      </pc:sldChg>
      <pc:sldChg chg="del">
        <pc:chgData name="Francesco Fransesini" userId="f4b06c69-b125-4814-a67d-adf8dc91bd7e" providerId="ADAL" clId="{711E03E1-FDF6-454A-8805-E325553E21ED}" dt="2022-09-14T14:00:21.254" v="54" actId="47"/>
        <pc:sldMkLst>
          <pc:docMk/>
          <pc:sldMk cId="637572437" sldId="327"/>
        </pc:sldMkLst>
      </pc:sldChg>
      <pc:sldChg chg="addSp delSp modSp mod">
        <pc:chgData name="Francesco Fransesini" userId="f4b06c69-b125-4814-a67d-adf8dc91bd7e" providerId="ADAL" clId="{711E03E1-FDF6-454A-8805-E325553E21ED}" dt="2022-09-14T14:17:05.624" v="142" actId="6549"/>
        <pc:sldMkLst>
          <pc:docMk/>
          <pc:sldMk cId="1915174116" sldId="328"/>
        </pc:sldMkLst>
        <pc:spChg chg="add">
          <ac:chgData name="Francesco Fransesini" userId="f4b06c69-b125-4814-a67d-adf8dc91bd7e" providerId="ADAL" clId="{711E03E1-FDF6-454A-8805-E325553E21ED}" dt="2022-09-14T13:58:15.172" v="46" actId="22"/>
          <ac:spMkLst>
            <pc:docMk/>
            <pc:sldMk cId="1915174116" sldId="328"/>
            <ac:spMk id="4" creationId="{9C909283-46AC-C570-4D10-D936B2CCAA8A}"/>
          </ac:spMkLst>
        </pc:spChg>
        <pc:spChg chg="del">
          <ac:chgData name="Francesco Fransesini" userId="f4b06c69-b125-4814-a67d-adf8dc91bd7e" providerId="ADAL" clId="{711E03E1-FDF6-454A-8805-E325553E21ED}" dt="2022-09-14T13:58:17.359" v="47" actId="478"/>
          <ac:spMkLst>
            <pc:docMk/>
            <pc:sldMk cId="1915174116" sldId="328"/>
            <ac:spMk id="10" creationId="{4F769AF9-9998-4535-A0B8-F7AC06DA6FDC}"/>
          </ac:spMkLst>
        </pc:spChg>
        <pc:spChg chg="mod">
          <ac:chgData name="Francesco Fransesini" userId="f4b06c69-b125-4814-a67d-adf8dc91bd7e" providerId="ADAL" clId="{711E03E1-FDF6-454A-8805-E325553E21ED}" dt="2022-09-14T14:16:53.240" v="141" actId="6549"/>
          <ac:spMkLst>
            <pc:docMk/>
            <pc:sldMk cId="1915174116" sldId="328"/>
            <ac:spMk id="12" creationId="{97ED33F5-814E-67D1-CF96-EC6E9357C535}"/>
          </ac:spMkLst>
        </pc:spChg>
        <pc:spChg chg="del">
          <ac:chgData name="Francesco Fransesini" userId="f4b06c69-b125-4814-a67d-adf8dc91bd7e" providerId="ADAL" clId="{711E03E1-FDF6-454A-8805-E325553E21ED}" dt="2022-09-14T13:58:14.104" v="45" actId="478"/>
          <ac:spMkLst>
            <pc:docMk/>
            <pc:sldMk cId="1915174116" sldId="328"/>
            <ac:spMk id="13" creationId="{E06DF78F-9D72-66E3-B39F-B5D8171B5E1E}"/>
          </ac:spMkLst>
        </pc:spChg>
        <pc:spChg chg="del">
          <ac:chgData name="Francesco Fransesini" userId="f4b06c69-b125-4814-a67d-adf8dc91bd7e" providerId="ADAL" clId="{711E03E1-FDF6-454A-8805-E325553E21ED}" dt="2022-09-14T14:04:42.219" v="80" actId="478"/>
          <ac:spMkLst>
            <pc:docMk/>
            <pc:sldMk cId="1915174116" sldId="328"/>
            <ac:spMk id="40" creationId="{EE953EB1-D762-AE31-64E0-29C0E9D367B6}"/>
          </ac:spMkLst>
        </pc:spChg>
        <pc:spChg chg="mod">
          <ac:chgData name="Francesco Fransesini" userId="f4b06c69-b125-4814-a67d-adf8dc91bd7e" providerId="ADAL" clId="{711E03E1-FDF6-454A-8805-E325553E21ED}" dt="2022-09-14T14:17:05.624" v="142" actId="6549"/>
          <ac:spMkLst>
            <pc:docMk/>
            <pc:sldMk cId="1915174116" sldId="328"/>
            <ac:spMk id="42" creationId="{2FAC5265-CA8F-E98B-C764-03041F66E097}"/>
          </ac:spMkLst>
        </pc:spChg>
      </pc:sldChg>
      <pc:sldChg chg="addSp delSp modSp mod">
        <pc:chgData name="Francesco Fransesini" userId="f4b06c69-b125-4814-a67d-adf8dc91bd7e" providerId="ADAL" clId="{711E03E1-FDF6-454A-8805-E325553E21ED}" dt="2022-09-14T14:11:58.941" v="116" actId="22"/>
        <pc:sldMkLst>
          <pc:docMk/>
          <pc:sldMk cId="1609017417" sldId="329"/>
        </pc:sldMkLst>
        <pc:spChg chg="mod">
          <ac:chgData name="Francesco Fransesini" userId="f4b06c69-b125-4814-a67d-adf8dc91bd7e" providerId="ADAL" clId="{711E03E1-FDF6-454A-8805-E325553E21ED}" dt="2022-09-14T14:02:51.455" v="66" actId="1076"/>
          <ac:spMkLst>
            <pc:docMk/>
            <pc:sldMk cId="1609017417" sldId="329"/>
            <ac:spMk id="5" creationId="{5DC3B090-679A-4C5F-2C92-DE22661E43D0}"/>
          </ac:spMkLst>
        </pc:spChg>
        <pc:spChg chg="del">
          <ac:chgData name="Francesco Fransesini" userId="f4b06c69-b125-4814-a67d-adf8dc91bd7e" providerId="ADAL" clId="{711E03E1-FDF6-454A-8805-E325553E21ED}" dt="2022-09-14T14:02:46.800" v="65" actId="478"/>
          <ac:spMkLst>
            <pc:docMk/>
            <pc:sldMk cId="1609017417" sldId="329"/>
            <ac:spMk id="9" creationId="{BCC39226-381B-DFEF-31D4-58E381254473}"/>
          </ac:spMkLst>
        </pc:spChg>
        <pc:spChg chg="del">
          <ac:chgData name="Francesco Fransesini" userId="f4b06c69-b125-4814-a67d-adf8dc91bd7e" providerId="ADAL" clId="{711E03E1-FDF6-454A-8805-E325553E21ED}" dt="2022-09-14T14:11:58.730" v="115" actId="478"/>
          <ac:spMkLst>
            <pc:docMk/>
            <pc:sldMk cId="1609017417" sldId="329"/>
            <ac:spMk id="10" creationId="{4F769AF9-9998-4535-A0B8-F7AC06DA6FDC}"/>
          </ac:spMkLst>
        </pc:spChg>
        <pc:spChg chg="del">
          <ac:chgData name="Francesco Fransesini" userId="f4b06c69-b125-4814-a67d-adf8dc91bd7e" providerId="ADAL" clId="{711E03E1-FDF6-454A-8805-E325553E21ED}" dt="2022-09-14T14:11:32.610" v="106" actId="478"/>
          <ac:spMkLst>
            <pc:docMk/>
            <pc:sldMk cId="1609017417" sldId="329"/>
            <ac:spMk id="13" creationId="{E06DF78F-9D72-66E3-B39F-B5D8171B5E1E}"/>
          </ac:spMkLst>
        </pc:spChg>
        <pc:spChg chg="del">
          <ac:chgData name="Francesco Fransesini" userId="f4b06c69-b125-4814-a67d-adf8dc91bd7e" providerId="ADAL" clId="{711E03E1-FDF6-454A-8805-E325553E21ED}" dt="2022-09-14T14:02:44.159" v="63" actId="478"/>
          <ac:spMkLst>
            <pc:docMk/>
            <pc:sldMk cId="1609017417" sldId="329"/>
            <ac:spMk id="15" creationId="{FD7D18EF-3B0C-7E33-8EF5-F4D35FBF6468}"/>
          </ac:spMkLst>
        </pc:spChg>
        <pc:spChg chg="add del mod">
          <ac:chgData name="Francesco Fransesini" userId="f4b06c69-b125-4814-a67d-adf8dc91bd7e" providerId="ADAL" clId="{711E03E1-FDF6-454A-8805-E325553E21ED}" dt="2022-09-14T14:02:33.397" v="61" actId="22"/>
          <ac:spMkLst>
            <pc:docMk/>
            <pc:sldMk cId="1609017417" sldId="329"/>
            <ac:spMk id="18" creationId="{EC740107-C348-8E68-5B9B-BB0E98EABBA2}"/>
          </ac:spMkLst>
        </pc:spChg>
        <pc:spChg chg="add del mod">
          <ac:chgData name="Francesco Fransesini" userId="f4b06c69-b125-4814-a67d-adf8dc91bd7e" providerId="ADAL" clId="{711E03E1-FDF6-454A-8805-E325553E21ED}" dt="2022-09-14T14:02:33.397" v="61" actId="22"/>
          <ac:spMkLst>
            <pc:docMk/>
            <pc:sldMk cId="1609017417" sldId="329"/>
            <ac:spMk id="20" creationId="{87F6D12B-D135-1545-AF12-493130F6DB19}"/>
          </ac:spMkLst>
        </pc:spChg>
        <pc:spChg chg="add del mod">
          <ac:chgData name="Francesco Fransesini" userId="f4b06c69-b125-4814-a67d-adf8dc91bd7e" providerId="ADAL" clId="{711E03E1-FDF6-454A-8805-E325553E21ED}" dt="2022-09-14T14:02:33.397" v="61" actId="22"/>
          <ac:spMkLst>
            <pc:docMk/>
            <pc:sldMk cId="1609017417" sldId="329"/>
            <ac:spMk id="23" creationId="{76C633AB-704E-A99F-07CF-3A1A6BD46FF4}"/>
          </ac:spMkLst>
        </pc:spChg>
        <pc:spChg chg="mod">
          <ac:chgData name="Francesco Fransesini" userId="f4b06c69-b125-4814-a67d-adf8dc91bd7e" providerId="ADAL" clId="{711E03E1-FDF6-454A-8805-E325553E21ED}" dt="2022-09-14T14:03:19.120" v="69" actId="1076"/>
          <ac:spMkLst>
            <pc:docMk/>
            <pc:sldMk cId="1609017417" sldId="329"/>
            <ac:spMk id="24" creationId="{9D8DE695-D386-937F-14F0-B8A2598A3117}"/>
          </ac:spMkLst>
        </pc:spChg>
        <pc:spChg chg="add del mod">
          <ac:chgData name="Francesco Fransesini" userId="f4b06c69-b125-4814-a67d-adf8dc91bd7e" providerId="ADAL" clId="{711E03E1-FDF6-454A-8805-E325553E21ED}" dt="2022-09-14T14:02:33.397" v="61" actId="22"/>
          <ac:spMkLst>
            <pc:docMk/>
            <pc:sldMk cId="1609017417" sldId="329"/>
            <ac:spMk id="28" creationId="{18C304F0-AFA8-F3EA-5A68-04B169EA46BE}"/>
          </ac:spMkLst>
        </pc:spChg>
        <pc:spChg chg="add mod">
          <ac:chgData name="Francesco Fransesini" userId="f4b06c69-b125-4814-a67d-adf8dc91bd7e" providerId="ADAL" clId="{711E03E1-FDF6-454A-8805-E325553E21ED}" dt="2022-09-14T14:03:41.111" v="71" actId="1076"/>
          <ac:spMkLst>
            <pc:docMk/>
            <pc:sldMk cId="1609017417" sldId="329"/>
            <ac:spMk id="36" creationId="{B611A7D0-2DC1-1746-9F72-48E5DC30EC4A}"/>
          </ac:spMkLst>
        </pc:spChg>
        <pc:spChg chg="mod">
          <ac:chgData name="Francesco Fransesini" userId="f4b06c69-b125-4814-a67d-adf8dc91bd7e" providerId="ADAL" clId="{711E03E1-FDF6-454A-8805-E325553E21ED}" dt="2022-09-14T14:03:19.120" v="69" actId="1076"/>
          <ac:spMkLst>
            <pc:docMk/>
            <pc:sldMk cId="1609017417" sldId="329"/>
            <ac:spMk id="37" creationId="{6F88DA7C-1B9D-4F6F-BEEC-C9D00E354309}"/>
          </ac:spMkLst>
        </pc:spChg>
        <pc:spChg chg="add mod">
          <ac:chgData name="Francesco Fransesini" userId="f4b06c69-b125-4814-a67d-adf8dc91bd7e" providerId="ADAL" clId="{711E03E1-FDF6-454A-8805-E325553E21ED}" dt="2022-09-14T14:03:41.111" v="71" actId="1076"/>
          <ac:spMkLst>
            <pc:docMk/>
            <pc:sldMk cId="1609017417" sldId="329"/>
            <ac:spMk id="40" creationId="{544DA295-8ADB-BD35-D9AD-040D9FFEACD6}"/>
          </ac:spMkLst>
        </pc:spChg>
        <pc:spChg chg="add mod">
          <ac:chgData name="Francesco Fransesini" userId="f4b06c69-b125-4814-a67d-adf8dc91bd7e" providerId="ADAL" clId="{711E03E1-FDF6-454A-8805-E325553E21ED}" dt="2022-09-14T14:03:41.111" v="71" actId="1076"/>
          <ac:spMkLst>
            <pc:docMk/>
            <pc:sldMk cId="1609017417" sldId="329"/>
            <ac:spMk id="43" creationId="{A7ABE0EC-0319-9888-6CE3-5F998A2BE93F}"/>
          </ac:spMkLst>
        </pc:spChg>
        <pc:spChg chg="add mod">
          <ac:chgData name="Francesco Fransesini" userId="f4b06c69-b125-4814-a67d-adf8dc91bd7e" providerId="ADAL" clId="{711E03E1-FDF6-454A-8805-E325553E21ED}" dt="2022-09-14T14:03:53.959" v="74" actId="1076"/>
          <ac:spMkLst>
            <pc:docMk/>
            <pc:sldMk cId="1609017417" sldId="329"/>
            <ac:spMk id="46" creationId="{3B306AD9-BE32-6CC6-1873-88E559700461}"/>
          </ac:spMkLst>
        </pc:spChg>
        <pc:spChg chg="mod">
          <ac:chgData name="Francesco Fransesini" userId="f4b06c69-b125-4814-a67d-adf8dc91bd7e" providerId="ADAL" clId="{711E03E1-FDF6-454A-8805-E325553E21ED}" dt="2022-09-14T14:03:19.120" v="69" actId="1076"/>
          <ac:spMkLst>
            <pc:docMk/>
            <pc:sldMk cId="1609017417" sldId="329"/>
            <ac:spMk id="48" creationId="{04FAC25B-EAD4-F326-D189-00C92E2BC874}"/>
          </ac:spMkLst>
        </pc:spChg>
        <pc:spChg chg="add">
          <ac:chgData name="Francesco Fransesini" userId="f4b06c69-b125-4814-a67d-adf8dc91bd7e" providerId="ADAL" clId="{711E03E1-FDF6-454A-8805-E325553E21ED}" dt="2022-09-14T14:11:58.941" v="116" actId="22"/>
          <ac:spMkLst>
            <pc:docMk/>
            <pc:sldMk cId="1609017417" sldId="329"/>
            <ac:spMk id="50" creationId="{B7612345-3F33-3FF7-1610-EE9115E82236}"/>
          </ac:spMkLst>
        </pc:spChg>
        <pc:picChg chg="add del mod">
          <ac:chgData name="Francesco Fransesini" userId="f4b06c69-b125-4814-a67d-adf8dc91bd7e" providerId="ADAL" clId="{711E03E1-FDF6-454A-8805-E325553E21ED}" dt="2022-09-14T14:02:33.397" v="61" actId="22"/>
          <ac:picMkLst>
            <pc:docMk/>
            <pc:sldMk cId="1609017417" sldId="329"/>
            <ac:picMk id="7" creationId="{88F30934-E89C-E409-EBFF-ED466123C495}"/>
          </ac:picMkLst>
        </pc:picChg>
        <pc:picChg chg="del">
          <ac:chgData name="Francesco Fransesini" userId="f4b06c69-b125-4814-a67d-adf8dc91bd7e" providerId="ADAL" clId="{711E03E1-FDF6-454A-8805-E325553E21ED}" dt="2022-09-14T14:02:42.704" v="62" actId="478"/>
          <ac:picMkLst>
            <pc:docMk/>
            <pc:sldMk cId="1609017417" sldId="329"/>
            <ac:picMk id="8" creationId="{AC7DCA9D-2C17-6787-FCFD-7BC41436FC17}"/>
          </ac:picMkLst>
        </pc:picChg>
        <pc:picChg chg="add del mod">
          <ac:chgData name="Francesco Fransesini" userId="f4b06c69-b125-4814-a67d-adf8dc91bd7e" providerId="ADAL" clId="{711E03E1-FDF6-454A-8805-E325553E21ED}" dt="2022-09-14T14:02:33.397" v="61" actId="22"/>
          <ac:picMkLst>
            <pc:docMk/>
            <pc:sldMk cId="1609017417" sldId="329"/>
            <ac:picMk id="12" creationId="{7497FD0A-20FC-875B-CD6D-B472650F6086}"/>
          </ac:picMkLst>
        </pc:picChg>
        <pc:picChg chg="mod">
          <ac:chgData name="Francesco Fransesini" userId="f4b06c69-b125-4814-a67d-adf8dc91bd7e" providerId="ADAL" clId="{711E03E1-FDF6-454A-8805-E325553E21ED}" dt="2022-09-14T14:03:19.120" v="69" actId="1076"/>
          <ac:picMkLst>
            <pc:docMk/>
            <pc:sldMk cId="1609017417" sldId="329"/>
            <ac:picMk id="22" creationId="{24C2B1E5-33DC-C59F-4483-4FB677BF2DA7}"/>
          </ac:picMkLst>
        </pc:picChg>
        <pc:picChg chg="add mod">
          <ac:chgData name="Francesco Fransesini" userId="f4b06c69-b125-4814-a67d-adf8dc91bd7e" providerId="ADAL" clId="{711E03E1-FDF6-454A-8805-E325553E21ED}" dt="2022-09-14T14:04:10.655" v="76" actId="1076"/>
          <ac:picMkLst>
            <pc:docMk/>
            <pc:sldMk cId="1609017417" sldId="329"/>
            <ac:picMk id="31" creationId="{836E5233-4D48-E433-740B-F46F63BA2D0D}"/>
          </ac:picMkLst>
        </pc:picChg>
        <pc:picChg chg="add mod">
          <ac:chgData name="Francesco Fransesini" userId="f4b06c69-b125-4814-a67d-adf8dc91bd7e" providerId="ADAL" clId="{711E03E1-FDF6-454A-8805-E325553E21ED}" dt="2022-09-14T14:04:07.759" v="75" actId="1076"/>
          <ac:picMkLst>
            <pc:docMk/>
            <pc:sldMk cId="1609017417" sldId="329"/>
            <ac:picMk id="34" creationId="{0CC3F09B-E0D6-3B71-E447-858AF2715994}"/>
          </ac:picMkLst>
        </pc:picChg>
        <pc:picChg chg="del">
          <ac:chgData name="Francesco Fransesini" userId="f4b06c69-b125-4814-a67d-adf8dc91bd7e" providerId="ADAL" clId="{711E03E1-FDF6-454A-8805-E325553E21ED}" dt="2022-09-14T14:02:45.217" v="64" actId="478"/>
          <ac:picMkLst>
            <pc:docMk/>
            <pc:sldMk cId="1609017417" sldId="329"/>
            <ac:picMk id="1030" creationId="{A4F35185-DAE4-C582-848B-8C742DD3D253}"/>
          </ac:picMkLst>
        </pc:picChg>
        <pc:cxnChg chg="mod">
          <ac:chgData name="Francesco Fransesini" userId="f4b06c69-b125-4814-a67d-adf8dc91bd7e" providerId="ADAL" clId="{711E03E1-FDF6-454A-8805-E325553E21ED}" dt="2022-09-14T14:03:19.120" v="69" actId="1076"/>
          <ac:cxnSpMkLst>
            <pc:docMk/>
            <pc:sldMk cId="1609017417" sldId="329"/>
            <ac:cxnSpMk id="26" creationId="{72A03EC2-294F-F689-4200-F58D8BF17A89}"/>
          </ac:cxnSpMkLst>
        </pc:cxnChg>
        <pc:cxnChg chg="mod">
          <ac:chgData name="Francesco Fransesini" userId="f4b06c69-b125-4814-a67d-adf8dc91bd7e" providerId="ADAL" clId="{711E03E1-FDF6-454A-8805-E325553E21ED}" dt="2022-09-14T14:03:19.120" v="69" actId="1076"/>
          <ac:cxnSpMkLst>
            <pc:docMk/>
            <pc:sldMk cId="1609017417" sldId="329"/>
            <ac:cxnSpMk id="27" creationId="{D83C7E35-CE74-1146-3956-2B42B49AA968}"/>
          </ac:cxnSpMkLst>
        </pc:cxnChg>
        <pc:cxnChg chg="mod">
          <ac:chgData name="Francesco Fransesini" userId="f4b06c69-b125-4814-a67d-adf8dc91bd7e" providerId="ADAL" clId="{711E03E1-FDF6-454A-8805-E325553E21ED}" dt="2022-09-14T14:03:19.120" v="69" actId="1076"/>
          <ac:cxnSpMkLst>
            <pc:docMk/>
            <pc:sldMk cId="1609017417" sldId="329"/>
            <ac:cxnSpMk id="30" creationId="{1D5AD5E3-42B6-8F22-643E-6FBB33C98428}"/>
          </ac:cxnSpMkLst>
        </pc:cxnChg>
        <pc:cxnChg chg="mod">
          <ac:chgData name="Francesco Fransesini" userId="f4b06c69-b125-4814-a67d-adf8dc91bd7e" providerId="ADAL" clId="{711E03E1-FDF6-454A-8805-E325553E21ED}" dt="2022-09-14T14:03:19.120" v="69" actId="1076"/>
          <ac:cxnSpMkLst>
            <pc:docMk/>
            <pc:sldMk cId="1609017417" sldId="329"/>
            <ac:cxnSpMk id="33" creationId="{17385091-A77E-99B2-8C5B-67439F19EB01}"/>
          </ac:cxnSpMkLst>
        </pc:cxnChg>
        <pc:cxnChg chg="mod">
          <ac:chgData name="Francesco Fransesini" userId="f4b06c69-b125-4814-a67d-adf8dc91bd7e" providerId="ADAL" clId="{711E03E1-FDF6-454A-8805-E325553E21ED}" dt="2022-09-14T14:03:27.807" v="70" actId="1076"/>
          <ac:cxnSpMkLst>
            <pc:docMk/>
            <pc:sldMk cId="1609017417" sldId="329"/>
            <ac:cxnSpMk id="39" creationId="{A6DAAF3D-154D-091A-26FE-5BBB24CFA83E}"/>
          </ac:cxnSpMkLst>
        </pc:cxnChg>
        <pc:cxnChg chg="mod">
          <ac:chgData name="Francesco Fransesini" userId="f4b06c69-b125-4814-a67d-adf8dc91bd7e" providerId="ADAL" clId="{711E03E1-FDF6-454A-8805-E325553E21ED}" dt="2022-09-14T14:03:27.807" v="70" actId="1076"/>
          <ac:cxnSpMkLst>
            <pc:docMk/>
            <pc:sldMk cId="1609017417" sldId="329"/>
            <ac:cxnSpMk id="42" creationId="{79352AD4-45DE-FBE4-F1B7-797C739099B7}"/>
          </ac:cxnSpMkLst>
        </pc:cxnChg>
        <pc:cxnChg chg="mod">
          <ac:chgData name="Francesco Fransesini" userId="f4b06c69-b125-4814-a67d-adf8dc91bd7e" providerId="ADAL" clId="{711E03E1-FDF6-454A-8805-E325553E21ED}" dt="2022-09-14T14:03:19.120" v="69" actId="1076"/>
          <ac:cxnSpMkLst>
            <pc:docMk/>
            <pc:sldMk cId="1609017417" sldId="329"/>
            <ac:cxnSpMk id="45" creationId="{427A2317-0BB2-901C-22CB-5BFA669FB6E1}"/>
          </ac:cxnSpMkLst>
        </pc:cxnChg>
      </pc:sldChg>
      <pc:sldChg chg="add del">
        <pc:chgData name="Francesco Fransesini" userId="f4b06c69-b125-4814-a67d-adf8dc91bd7e" providerId="ADAL" clId="{711E03E1-FDF6-454A-8805-E325553E21ED}" dt="2022-09-14T14:11:23.411" v="104" actId="47"/>
        <pc:sldMkLst>
          <pc:docMk/>
          <pc:sldMk cId="1099312648" sldId="330"/>
        </pc:sldMkLst>
      </pc:sldChg>
      <pc:sldChg chg="del">
        <pc:chgData name="Francesco Fransesini" userId="f4b06c69-b125-4814-a67d-adf8dc91bd7e" providerId="ADAL" clId="{711E03E1-FDF6-454A-8805-E325553E21ED}" dt="2022-09-14T13:59:30.097" v="51" actId="47"/>
        <pc:sldMkLst>
          <pc:docMk/>
          <pc:sldMk cId="2546905976" sldId="331"/>
        </pc:sldMkLst>
      </pc:sldChg>
      <pc:sldChg chg="del">
        <pc:chgData name="Francesco Fransesini" userId="f4b06c69-b125-4814-a67d-adf8dc91bd7e" providerId="ADAL" clId="{711E03E1-FDF6-454A-8805-E325553E21ED}" dt="2022-09-14T13:57:33.584" v="30" actId="47"/>
        <pc:sldMkLst>
          <pc:docMk/>
          <pc:sldMk cId="1891713485" sldId="332"/>
        </pc:sldMkLst>
      </pc:sldChg>
    </pc:docChg>
  </pc:docChgLst>
  <pc:docChgLst>
    <pc:chgData name="Francesco Fransesini" userId="f4b06c69-b125-4814-a67d-adf8dc91bd7e" providerId="ADAL" clId="{1B43ACEB-673C-4355-A29C-9366E64DA0D5}"/>
    <pc:docChg chg="undo custSel addSld delSld modSld sldOrd">
      <pc:chgData name="Francesco Fransesini" userId="f4b06c69-b125-4814-a67d-adf8dc91bd7e" providerId="ADAL" clId="{1B43ACEB-673C-4355-A29C-9366E64DA0D5}" dt="2021-10-11T13:34:53.202" v="21" actId="6549"/>
      <pc:docMkLst>
        <pc:docMk/>
      </pc:docMkLst>
      <pc:sldChg chg="addSp modSp mod">
        <pc:chgData name="Francesco Fransesini" userId="f4b06c69-b125-4814-a67d-adf8dc91bd7e" providerId="ADAL" clId="{1B43ACEB-673C-4355-A29C-9366E64DA0D5}" dt="2021-10-11T13:33:20.461" v="20" actId="20577"/>
        <pc:sldMkLst>
          <pc:docMk/>
          <pc:sldMk cId="344444313" sldId="279"/>
        </pc:sldMkLst>
        <pc:graphicFrameChg chg="modGraphic">
          <ac:chgData name="Francesco Fransesini" userId="f4b06c69-b125-4814-a67d-adf8dc91bd7e" providerId="ADAL" clId="{1B43ACEB-673C-4355-A29C-9366E64DA0D5}" dt="2021-10-11T13:33:20.461" v="20" actId="20577"/>
          <ac:graphicFrameMkLst>
            <pc:docMk/>
            <pc:sldMk cId="344444313" sldId="279"/>
            <ac:graphicFrameMk id="11" creationId="{1BFA9E2A-F035-4730-9DAB-5FEA497CAD99}"/>
          </ac:graphicFrameMkLst>
        </pc:graphicFrameChg>
        <pc:picChg chg="add mod">
          <ac:chgData name="Francesco Fransesini" userId="f4b06c69-b125-4814-a67d-adf8dc91bd7e" providerId="ADAL" clId="{1B43ACEB-673C-4355-A29C-9366E64DA0D5}" dt="2021-10-08T16:53:01.591" v="2" actId="1076"/>
          <ac:picMkLst>
            <pc:docMk/>
            <pc:sldMk cId="344444313" sldId="279"/>
            <ac:picMk id="8" creationId="{BAD2DC81-F99B-470D-B899-C27C3D5ACE47}"/>
          </ac:picMkLst>
        </pc:picChg>
        <pc:picChg chg="mod">
          <ac:chgData name="Francesco Fransesini" userId="f4b06c69-b125-4814-a67d-adf8dc91bd7e" providerId="ADAL" clId="{1B43ACEB-673C-4355-A29C-9366E64DA0D5}" dt="2021-10-08T16:53:04.276" v="3" actId="1076"/>
          <ac:picMkLst>
            <pc:docMk/>
            <pc:sldMk cId="344444313" sldId="279"/>
            <ac:picMk id="9" creationId="{C7065DB5-997B-4341-B833-052A87AC4DBF}"/>
          </ac:picMkLst>
        </pc:picChg>
      </pc:sldChg>
      <pc:sldChg chg="addSp delSp modSp mod">
        <pc:chgData name="Francesco Fransesini" userId="f4b06c69-b125-4814-a67d-adf8dc91bd7e" providerId="ADAL" clId="{1B43ACEB-673C-4355-A29C-9366E64DA0D5}" dt="2021-10-11T12:41:57.718" v="19" actId="478"/>
        <pc:sldMkLst>
          <pc:docMk/>
          <pc:sldMk cId="3200062148" sldId="282"/>
        </pc:sldMkLst>
        <pc:spChg chg="add del mod">
          <ac:chgData name="Francesco Fransesini" userId="f4b06c69-b125-4814-a67d-adf8dc91bd7e" providerId="ADAL" clId="{1B43ACEB-673C-4355-A29C-9366E64DA0D5}" dt="2021-10-11T12:41:57.718" v="19" actId="478"/>
          <ac:spMkLst>
            <pc:docMk/>
            <pc:sldMk cId="3200062148" sldId="282"/>
            <ac:spMk id="13" creationId="{7E04AA7A-EA4B-4B6E-AD36-FF1DDD391896}"/>
          </ac:spMkLst>
        </pc:spChg>
      </pc:sldChg>
      <pc:sldChg chg="modSp mod">
        <pc:chgData name="Francesco Fransesini" userId="f4b06c69-b125-4814-a67d-adf8dc91bd7e" providerId="ADAL" clId="{1B43ACEB-673C-4355-A29C-9366E64DA0D5}" dt="2021-10-08T17:33:20.424" v="15" actId="790"/>
        <pc:sldMkLst>
          <pc:docMk/>
          <pc:sldMk cId="3209613870" sldId="285"/>
        </pc:sldMkLst>
        <pc:spChg chg="mod">
          <ac:chgData name="Francesco Fransesini" userId="f4b06c69-b125-4814-a67d-adf8dc91bd7e" providerId="ADAL" clId="{1B43ACEB-673C-4355-A29C-9366E64DA0D5}" dt="2021-10-08T17:33:20.424" v="15" actId="790"/>
          <ac:spMkLst>
            <pc:docMk/>
            <pc:sldMk cId="3209613870" sldId="285"/>
            <ac:spMk id="9" creationId="{24A7412B-46D0-425D-9967-5A6D1DA7DFB6}"/>
          </ac:spMkLst>
        </pc:spChg>
      </pc:sldChg>
      <pc:sldChg chg="modSp mod">
        <pc:chgData name="Francesco Fransesini" userId="f4b06c69-b125-4814-a67d-adf8dc91bd7e" providerId="ADAL" clId="{1B43ACEB-673C-4355-A29C-9366E64DA0D5}" dt="2021-10-08T16:08:04.390" v="0" actId="6549"/>
        <pc:sldMkLst>
          <pc:docMk/>
          <pc:sldMk cId="1380210980" sldId="292"/>
        </pc:sldMkLst>
        <pc:graphicFrameChg chg="modGraphic">
          <ac:chgData name="Francesco Fransesini" userId="f4b06c69-b125-4814-a67d-adf8dc91bd7e" providerId="ADAL" clId="{1B43ACEB-673C-4355-A29C-9366E64DA0D5}" dt="2021-10-08T16:08:04.390" v="0" actId="6549"/>
          <ac:graphicFrameMkLst>
            <pc:docMk/>
            <pc:sldMk cId="1380210980" sldId="292"/>
            <ac:graphicFrameMk id="4" creationId="{19AB6B10-CBC7-432C-8297-FB5FB3E97AE4}"/>
          </ac:graphicFrameMkLst>
        </pc:graphicFrameChg>
      </pc:sldChg>
      <pc:sldChg chg="modSp mod">
        <pc:chgData name="Francesco Fransesini" userId="f4b06c69-b125-4814-a67d-adf8dc91bd7e" providerId="ADAL" clId="{1B43ACEB-673C-4355-A29C-9366E64DA0D5}" dt="2021-10-11T13:34:53.202" v="21" actId="6549"/>
        <pc:sldMkLst>
          <pc:docMk/>
          <pc:sldMk cId="739578750" sldId="296"/>
        </pc:sldMkLst>
        <pc:spChg chg="mod">
          <ac:chgData name="Francesco Fransesini" userId="f4b06c69-b125-4814-a67d-adf8dc91bd7e" providerId="ADAL" clId="{1B43ACEB-673C-4355-A29C-9366E64DA0D5}" dt="2021-10-11T13:34:53.202" v="21" actId="6549"/>
          <ac:spMkLst>
            <pc:docMk/>
            <pc:sldMk cId="739578750" sldId="296"/>
            <ac:spMk id="4" creationId="{4DC58AF2-6E70-4D8F-94A3-5C26334932E3}"/>
          </ac:spMkLst>
        </pc:spChg>
      </pc:sldChg>
      <pc:sldChg chg="ord">
        <pc:chgData name="Francesco Fransesini" userId="f4b06c69-b125-4814-a67d-adf8dc91bd7e" providerId="ADAL" clId="{1B43ACEB-673C-4355-A29C-9366E64DA0D5}" dt="2021-10-08T16:59:50.547" v="14"/>
        <pc:sldMkLst>
          <pc:docMk/>
          <pc:sldMk cId="14856939" sldId="301"/>
        </pc:sldMkLst>
      </pc:sldChg>
      <pc:sldChg chg="add del">
        <pc:chgData name="Francesco Fransesini" userId="f4b06c69-b125-4814-a67d-adf8dc91bd7e" providerId="ADAL" clId="{1B43ACEB-673C-4355-A29C-9366E64DA0D5}" dt="2021-10-11T12:41:38.578" v="16" actId="47"/>
        <pc:sldMkLst>
          <pc:docMk/>
          <pc:sldMk cId="3092064251" sldId="302"/>
        </pc:sldMkLst>
      </pc:sldChg>
    </pc:docChg>
  </pc:docChgLst>
  <pc:docChgLst>
    <pc:chgData name="Francesco Fransesini" userId="f4b06c69-b125-4814-a67d-adf8dc91bd7e" providerId="ADAL" clId="{876DECB8-3C20-42B5-82A5-8B0ADE5BB7F4}"/>
    <pc:docChg chg="modMainMaster">
      <pc:chgData name="Francesco Fransesini" userId="f4b06c69-b125-4814-a67d-adf8dc91bd7e" providerId="ADAL" clId="{876DECB8-3C20-42B5-82A5-8B0ADE5BB7F4}" dt="2022-11-10T10:22:11.889" v="0"/>
      <pc:docMkLst>
        <pc:docMk/>
      </pc:docMkLst>
      <pc:sldMasterChg chg="modSldLayout">
        <pc:chgData name="Francesco Fransesini" userId="f4b06c69-b125-4814-a67d-adf8dc91bd7e" providerId="ADAL" clId="{876DECB8-3C20-42B5-82A5-8B0ADE5BB7F4}" dt="2022-11-10T10:22:11.889" v="0"/>
        <pc:sldMasterMkLst>
          <pc:docMk/>
          <pc:sldMasterMk cId="3684260606" sldId="2147483650"/>
        </pc:sldMasterMkLst>
        <pc:sldLayoutChg chg="modSp">
          <pc:chgData name="Francesco Fransesini" userId="f4b06c69-b125-4814-a67d-adf8dc91bd7e" providerId="ADAL" clId="{876DECB8-3C20-42B5-82A5-8B0ADE5BB7F4}" dt="2022-11-10T10:22:11.889" v="0"/>
          <pc:sldLayoutMkLst>
            <pc:docMk/>
            <pc:sldMasterMk cId="3684260606" sldId="2147483650"/>
            <pc:sldLayoutMk cId="544712253" sldId="2147483668"/>
          </pc:sldLayoutMkLst>
          <pc:spChg chg="mod">
            <ac:chgData name="Francesco Fransesini" userId="f4b06c69-b125-4814-a67d-adf8dc91bd7e" providerId="ADAL" clId="{876DECB8-3C20-42B5-82A5-8B0ADE5BB7F4}" dt="2022-11-10T10:22:11.889" v="0"/>
            <ac:spMkLst>
              <pc:docMk/>
              <pc:sldMasterMk cId="3684260606" sldId="2147483650"/>
              <pc:sldLayoutMk cId="544712253" sldId="2147483668"/>
              <ac:spMk id="10" creationId="{604D3E9D-C2F1-2875-E3C8-07CFACE5AE70}"/>
            </ac:spMkLst>
          </pc:spChg>
        </pc:sldLayoutChg>
      </pc:sldMasterChg>
    </pc:docChg>
  </pc:docChgLst>
  <pc:docChgLst>
    <pc:chgData name="Francesco Fransesini" userId="f4b06c69-b125-4814-a67d-adf8dc91bd7e" providerId="ADAL" clId="{2E187B6C-556C-4919-A45C-D3B4865F74EB}"/>
    <pc:docChg chg="undo redo custSel addSld delSld modSld">
      <pc:chgData name="Francesco Fransesini" userId="f4b06c69-b125-4814-a67d-adf8dc91bd7e" providerId="ADAL" clId="{2E187B6C-556C-4919-A45C-D3B4865F74EB}" dt="2022-05-06T14:30:08.819" v="3440" actId="313"/>
      <pc:docMkLst>
        <pc:docMk/>
      </pc:docMkLst>
      <pc:sldChg chg="addSp delSp modSp mod">
        <pc:chgData name="Francesco Fransesini" userId="f4b06c69-b125-4814-a67d-adf8dc91bd7e" providerId="ADAL" clId="{2E187B6C-556C-4919-A45C-D3B4865F74EB}" dt="2022-05-06T14:28:37.657" v="3438" actId="20577"/>
        <pc:sldMkLst>
          <pc:docMk/>
          <pc:sldMk cId="3110927197" sldId="283"/>
        </pc:sldMkLst>
        <pc:spChg chg="del">
          <ac:chgData name="Francesco Fransesini" userId="f4b06c69-b125-4814-a67d-adf8dc91bd7e" providerId="ADAL" clId="{2E187B6C-556C-4919-A45C-D3B4865F74EB}" dt="2022-05-06T08:17:19.753" v="11" actId="478"/>
          <ac:spMkLst>
            <pc:docMk/>
            <pc:sldMk cId="3110927197" sldId="283"/>
            <ac:spMk id="3" creationId="{4A6982EA-6575-4C3F-B77F-0C96773101DF}"/>
          </ac:spMkLst>
        </pc:spChg>
        <pc:spChg chg="mod">
          <ac:chgData name="Francesco Fransesini" userId="f4b06c69-b125-4814-a67d-adf8dc91bd7e" providerId="ADAL" clId="{2E187B6C-556C-4919-A45C-D3B4865F74EB}" dt="2022-05-06T08:17:03.595" v="5"/>
          <ac:spMkLst>
            <pc:docMk/>
            <pc:sldMk cId="3110927197" sldId="283"/>
            <ac:spMk id="10" creationId="{4F769AF9-9998-4535-A0B8-F7AC06DA6FDC}"/>
          </ac:spMkLst>
        </pc:spChg>
        <pc:spChg chg="add del mod">
          <ac:chgData name="Francesco Fransesini" userId="f4b06c69-b125-4814-a67d-adf8dc91bd7e" providerId="ADAL" clId="{2E187B6C-556C-4919-A45C-D3B4865F74EB}" dt="2022-05-06T08:21:34.261" v="38" actId="478"/>
          <ac:spMkLst>
            <pc:docMk/>
            <pc:sldMk cId="3110927197" sldId="283"/>
            <ac:spMk id="11" creationId="{0A15F73D-E244-3B70-9573-C7963C219BA8}"/>
          </ac:spMkLst>
        </pc:spChg>
        <pc:spChg chg="del">
          <ac:chgData name="Francesco Fransesini" userId="f4b06c69-b125-4814-a67d-adf8dc91bd7e" providerId="ADAL" clId="{2E187B6C-556C-4919-A45C-D3B4865F74EB}" dt="2022-05-06T08:24:54.821" v="103" actId="478"/>
          <ac:spMkLst>
            <pc:docMk/>
            <pc:sldMk cId="3110927197" sldId="283"/>
            <ac:spMk id="12" creationId="{5CD1CE2E-95F1-4438-8BEE-3C175DAE13D4}"/>
          </ac:spMkLst>
        </pc:spChg>
        <pc:spChg chg="add mod">
          <ac:chgData name="Francesco Fransesini" userId="f4b06c69-b125-4814-a67d-adf8dc91bd7e" providerId="ADAL" clId="{2E187B6C-556C-4919-A45C-D3B4865F74EB}" dt="2022-05-06T13:12:02.194" v="3236" actId="20577"/>
          <ac:spMkLst>
            <pc:docMk/>
            <pc:sldMk cId="3110927197" sldId="283"/>
            <ac:spMk id="13" creationId="{E06DF78F-9D72-66E3-B39F-B5D8171B5E1E}"/>
          </ac:spMkLst>
        </pc:spChg>
        <pc:spChg chg="add del mod">
          <ac:chgData name="Francesco Fransesini" userId="f4b06c69-b125-4814-a67d-adf8dc91bd7e" providerId="ADAL" clId="{2E187B6C-556C-4919-A45C-D3B4865F74EB}" dt="2022-05-06T12:58:28.006" v="2958" actId="478"/>
          <ac:spMkLst>
            <pc:docMk/>
            <pc:sldMk cId="3110927197" sldId="283"/>
            <ac:spMk id="15" creationId="{5BC46393-B5CE-7EFD-F6C8-FB69CACB07DD}"/>
          </ac:spMkLst>
        </pc:spChg>
        <pc:spChg chg="mod">
          <ac:chgData name="Francesco Fransesini" userId="f4b06c69-b125-4814-a67d-adf8dc91bd7e" providerId="ADAL" clId="{2E187B6C-556C-4919-A45C-D3B4865F74EB}" dt="2022-05-06T14:28:37.657" v="3438" actId="20577"/>
          <ac:spMkLst>
            <pc:docMk/>
            <pc:sldMk cId="3110927197" sldId="283"/>
            <ac:spMk id="48" creationId="{EA777D94-B97F-4FEC-8873-BB959D9332F5}"/>
          </ac:spMkLst>
        </pc:spChg>
        <pc:picChg chg="mod">
          <ac:chgData name="Francesco Fransesini" userId="f4b06c69-b125-4814-a67d-adf8dc91bd7e" providerId="ADAL" clId="{2E187B6C-556C-4919-A45C-D3B4865F74EB}" dt="2022-05-06T08:25:02.029" v="106" actId="1076"/>
          <ac:picMkLst>
            <pc:docMk/>
            <pc:sldMk cId="3110927197" sldId="283"/>
            <ac:picMk id="17" creationId="{B0E04706-7174-46D3-AF9A-00DC7EBFFA67}"/>
          </ac:picMkLst>
        </pc:picChg>
      </pc:sldChg>
      <pc:sldChg chg="delSp modSp mod">
        <pc:chgData name="Francesco Fransesini" userId="f4b06c69-b125-4814-a67d-adf8dc91bd7e" providerId="ADAL" clId="{2E187B6C-556C-4919-A45C-D3B4865F74EB}" dt="2022-05-06T13:27:06.727" v="3260" actId="1076"/>
        <pc:sldMkLst>
          <pc:docMk/>
          <pc:sldMk cId="3660757301" sldId="289"/>
        </pc:sldMkLst>
        <pc:spChg chg="mod">
          <ac:chgData name="Francesco Fransesini" userId="f4b06c69-b125-4814-a67d-adf8dc91bd7e" providerId="ADAL" clId="{2E187B6C-556C-4919-A45C-D3B4865F74EB}" dt="2022-05-06T13:12:56.037" v="3244" actId="1076"/>
          <ac:spMkLst>
            <pc:docMk/>
            <pc:sldMk cId="3660757301" sldId="289"/>
            <ac:spMk id="2" creationId="{B75C5EC8-F6BE-4EDD-8A1F-E7C4E339CEBA}"/>
          </ac:spMkLst>
        </pc:spChg>
        <pc:spChg chg="del mod">
          <ac:chgData name="Francesco Fransesini" userId="f4b06c69-b125-4814-a67d-adf8dc91bd7e" providerId="ADAL" clId="{2E187B6C-556C-4919-A45C-D3B4865F74EB}" dt="2022-05-06T13:12:33.783" v="3240" actId="478"/>
          <ac:spMkLst>
            <pc:docMk/>
            <pc:sldMk cId="3660757301" sldId="289"/>
            <ac:spMk id="3" creationId="{0C80D029-2104-4318-B440-2F5B3EC0DEE2}"/>
          </ac:spMkLst>
        </pc:spChg>
        <pc:spChg chg="mod">
          <ac:chgData name="Francesco Fransesini" userId="f4b06c69-b125-4814-a67d-adf8dc91bd7e" providerId="ADAL" clId="{2E187B6C-556C-4919-A45C-D3B4865F74EB}" dt="2022-05-06T13:26:43.446" v="3257" actId="1076"/>
          <ac:spMkLst>
            <pc:docMk/>
            <pc:sldMk cId="3660757301" sldId="289"/>
            <ac:spMk id="10" creationId="{36A41B5E-E69E-470C-8DC9-31497BD77849}"/>
          </ac:spMkLst>
        </pc:spChg>
        <pc:spChg chg="mod">
          <ac:chgData name="Francesco Fransesini" userId="f4b06c69-b125-4814-a67d-adf8dc91bd7e" providerId="ADAL" clId="{2E187B6C-556C-4919-A45C-D3B4865F74EB}" dt="2022-05-06T13:26:41.315" v="3256" actId="1076"/>
          <ac:spMkLst>
            <pc:docMk/>
            <pc:sldMk cId="3660757301" sldId="289"/>
            <ac:spMk id="11" creationId="{0DB7142B-CE4C-41A3-8E93-B3DBBB0F1CAF}"/>
          </ac:spMkLst>
        </pc:spChg>
        <pc:spChg chg="mod">
          <ac:chgData name="Francesco Fransesini" userId="f4b06c69-b125-4814-a67d-adf8dc91bd7e" providerId="ADAL" clId="{2E187B6C-556C-4919-A45C-D3B4865F74EB}" dt="2022-05-06T13:27:06.727" v="3260" actId="1076"/>
          <ac:spMkLst>
            <pc:docMk/>
            <pc:sldMk cId="3660757301" sldId="289"/>
            <ac:spMk id="13" creationId="{01305270-6C47-4C0D-89C7-82B919DE8B1E}"/>
          </ac:spMkLst>
        </pc:spChg>
      </pc:sldChg>
      <pc:sldChg chg="addSp delSp modSp mod">
        <pc:chgData name="Francesco Fransesini" userId="f4b06c69-b125-4814-a67d-adf8dc91bd7e" providerId="ADAL" clId="{2E187B6C-556C-4919-A45C-D3B4865F74EB}" dt="2022-05-06T14:24:37.714" v="3435" actId="1076"/>
        <pc:sldMkLst>
          <pc:docMk/>
          <pc:sldMk cId="2300865899" sldId="291"/>
        </pc:sldMkLst>
        <pc:spChg chg="del">
          <ac:chgData name="Francesco Fransesini" userId="f4b06c69-b125-4814-a67d-adf8dc91bd7e" providerId="ADAL" clId="{2E187B6C-556C-4919-A45C-D3B4865F74EB}" dt="2022-05-06T08:25:33.936" v="113" actId="478"/>
          <ac:spMkLst>
            <pc:docMk/>
            <pc:sldMk cId="2300865899" sldId="291"/>
            <ac:spMk id="3" creationId="{0C80D029-2104-4318-B440-2F5B3EC0DEE2}"/>
          </ac:spMkLst>
        </pc:spChg>
        <pc:spChg chg="add mod">
          <ac:chgData name="Francesco Fransesini" userId="f4b06c69-b125-4814-a67d-adf8dc91bd7e" providerId="ADAL" clId="{2E187B6C-556C-4919-A45C-D3B4865F74EB}" dt="2022-05-06T13:13:31.127" v="3246" actId="20577"/>
          <ac:spMkLst>
            <pc:docMk/>
            <pc:sldMk cId="2300865899" sldId="291"/>
            <ac:spMk id="8" creationId="{57263C81-41F3-02F7-A77C-846BCC771A06}"/>
          </ac:spMkLst>
        </pc:spChg>
        <pc:spChg chg="mod">
          <ac:chgData name="Francesco Fransesini" userId="f4b06c69-b125-4814-a67d-adf8dc91bd7e" providerId="ADAL" clId="{2E187B6C-556C-4919-A45C-D3B4865F74EB}" dt="2022-05-06T14:24:37.714" v="3435" actId="1076"/>
          <ac:spMkLst>
            <pc:docMk/>
            <pc:sldMk cId="2300865899" sldId="291"/>
            <ac:spMk id="9" creationId="{88A7F84E-79FE-449B-BF2C-3A819BED9E35}"/>
          </ac:spMkLst>
        </pc:spChg>
        <pc:spChg chg="mod">
          <ac:chgData name="Francesco Fransesini" userId="f4b06c69-b125-4814-a67d-adf8dc91bd7e" providerId="ADAL" clId="{2E187B6C-556C-4919-A45C-D3B4865F74EB}" dt="2022-05-06T08:21:22.933" v="36"/>
          <ac:spMkLst>
            <pc:docMk/>
            <pc:sldMk cId="2300865899" sldId="291"/>
            <ac:spMk id="10" creationId="{D497722C-2CA5-43DE-B506-D1190A6DD4D5}"/>
          </ac:spMkLst>
        </pc:spChg>
        <pc:picChg chg="add del">
          <ac:chgData name="Francesco Fransesini" userId="f4b06c69-b125-4814-a67d-adf8dc91bd7e" providerId="ADAL" clId="{2E187B6C-556C-4919-A45C-D3B4865F74EB}" dt="2022-05-06T10:33:28.423" v="1427" actId="22"/>
          <ac:picMkLst>
            <pc:docMk/>
            <pc:sldMk cId="2300865899" sldId="291"/>
            <ac:picMk id="5" creationId="{23FD3269-51F1-61E5-2ED2-C9494DCDBAA8}"/>
          </ac:picMkLst>
        </pc:picChg>
      </pc:sldChg>
      <pc:sldChg chg="del">
        <pc:chgData name="Francesco Fransesini" userId="f4b06c69-b125-4814-a67d-adf8dc91bd7e" providerId="ADAL" clId="{2E187B6C-556C-4919-A45C-D3B4865F74EB}" dt="2022-05-06T08:18:25.556" v="23" actId="47"/>
        <pc:sldMkLst>
          <pc:docMk/>
          <pc:sldMk cId="397483623" sldId="297"/>
        </pc:sldMkLst>
      </pc:sldChg>
      <pc:sldChg chg="del">
        <pc:chgData name="Francesco Fransesini" userId="f4b06c69-b125-4814-a67d-adf8dc91bd7e" providerId="ADAL" clId="{2E187B6C-556C-4919-A45C-D3B4865F74EB}" dt="2022-05-06T08:18:34.776" v="32" actId="47"/>
        <pc:sldMkLst>
          <pc:docMk/>
          <pc:sldMk cId="2056906155" sldId="307"/>
        </pc:sldMkLst>
      </pc:sldChg>
      <pc:sldChg chg="del">
        <pc:chgData name="Francesco Fransesini" userId="f4b06c69-b125-4814-a67d-adf8dc91bd7e" providerId="ADAL" clId="{2E187B6C-556C-4919-A45C-D3B4865F74EB}" dt="2022-05-06T08:18:30.010" v="26" actId="47"/>
        <pc:sldMkLst>
          <pc:docMk/>
          <pc:sldMk cId="3783807114" sldId="308"/>
        </pc:sldMkLst>
      </pc:sldChg>
      <pc:sldChg chg="del">
        <pc:chgData name="Francesco Fransesini" userId="f4b06c69-b125-4814-a67d-adf8dc91bd7e" providerId="ADAL" clId="{2E187B6C-556C-4919-A45C-D3B4865F74EB}" dt="2022-05-06T08:18:28.323" v="24" actId="47"/>
        <pc:sldMkLst>
          <pc:docMk/>
          <pc:sldMk cId="1408661603" sldId="309"/>
        </pc:sldMkLst>
      </pc:sldChg>
      <pc:sldChg chg="del">
        <pc:chgData name="Francesco Fransesini" userId="f4b06c69-b125-4814-a67d-adf8dc91bd7e" providerId="ADAL" clId="{2E187B6C-556C-4919-A45C-D3B4865F74EB}" dt="2022-05-06T08:18:29.219" v="25" actId="47"/>
        <pc:sldMkLst>
          <pc:docMk/>
          <pc:sldMk cId="2088072660" sldId="310"/>
        </pc:sldMkLst>
      </pc:sldChg>
      <pc:sldChg chg="del">
        <pc:chgData name="Francesco Fransesini" userId="f4b06c69-b125-4814-a67d-adf8dc91bd7e" providerId="ADAL" clId="{2E187B6C-556C-4919-A45C-D3B4865F74EB}" dt="2022-05-06T08:18:30.761" v="27" actId="47"/>
        <pc:sldMkLst>
          <pc:docMk/>
          <pc:sldMk cId="168333168" sldId="312"/>
        </pc:sldMkLst>
      </pc:sldChg>
      <pc:sldChg chg="del">
        <pc:chgData name="Francesco Fransesini" userId="f4b06c69-b125-4814-a67d-adf8dc91bd7e" providerId="ADAL" clId="{2E187B6C-556C-4919-A45C-D3B4865F74EB}" dt="2022-05-06T08:18:31.492" v="28" actId="47"/>
        <pc:sldMkLst>
          <pc:docMk/>
          <pc:sldMk cId="1905134188" sldId="313"/>
        </pc:sldMkLst>
      </pc:sldChg>
      <pc:sldChg chg="del">
        <pc:chgData name="Francesco Fransesini" userId="f4b06c69-b125-4814-a67d-adf8dc91bd7e" providerId="ADAL" clId="{2E187B6C-556C-4919-A45C-D3B4865F74EB}" dt="2022-05-06T08:18:33.151" v="30" actId="47"/>
        <pc:sldMkLst>
          <pc:docMk/>
          <pc:sldMk cId="644395866" sldId="314"/>
        </pc:sldMkLst>
      </pc:sldChg>
      <pc:sldChg chg="del">
        <pc:chgData name="Francesco Fransesini" userId="f4b06c69-b125-4814-a67d-adf8dc91bd7e" providerId="ADAL" clId="{2E187B6C-556C-4919-A45C-D3B4865F74EB}" dt="2022-05-06T08:18:32.317" v="29" actId="47"/>
        <pc:sldMkLst>
          <pc:docMk/>
          <pc:sldMk cId="4182428671" sldId="315"/>
        </pc:sldMkLst>
      </pc:sldChg>
      <pc:sldChg chg="addSp delSp modSp mod">
        <pc:chgData name="Francesco Fransesini" userId="f4b06c69-b125-4814-a67d-adf8dc91bd7e" providerId="ADAL" clId="{2E187B6C-556C-4919-A45C-D3B4865F74EB}" dt="2022-05-06T14:21:10.792" v="3419" actId="1076"/>
        <pc:sldMkLst>
          <pc:docMk/>
          <pc:sldMk cId="96135280" sldId="316"/>
        </pc:sldMkLst>
        <pc:spChg chg="add mod">
          <ac:chgData name="Francesco Fransesini" userId="f4b06c69-b125-4814-a67d-adf8dc91bd7e" providerId="ADAL" clId="{2E187B6C-556C-4919-A45C-D3B4865F74EB}" dt="2022-05-06T14:21:10.792" v="3419" actId="1076"/>
          <ac:spMkLst>
            <pc:docMk/>
            <pc:sldMk cId="96135280" sldId="316"/>
            <ac:spMk id="3" creationId="{1A5B6375-F3D8-DB4B-FAE2-0C8C824E8CB8}"/>
          </ac:spMkLst>
        </pc:spChg>
        <pc:spChg chg="del mod">
          <ac:chgData name="Francesco Fransesini" userId="f4b06c69-b125-4814-a67d-adf8dc91bd7e" providerId="ADAL" clId="{2E187B6C-556C-4919-A45C-D3B4865F74EB}" dt="2022-05-06T08:35:22.557" v="369"/>
          <ac:spMkLst>
            <pc:docMk/>
            <pc:sldMk cId="96135280" sldId="316"/>
            <ac:spMk id="4" creationId="{0D260ADC-A206-4055-B9BC-C91ECB2B72F1}"/>
          </ac:spMkLst>
        </pc:spChg>
        <pc:spChg chg="add mod">
          <ac:chgData name="Francesco Fransesini" userId="f4b06c69-b125-4814-a67d-adf8dc91bd7e" providerId="ADAL" clId="{2E187B6C-556C-4919-A45C-D3B4865F74EB}" dt="2022-05-06T14:16:01.424" v="3418" actId="1076"/>
          <ac:spMkLst>
            <pc:docMk/>
            <pc:sldMk cId="96135280" sldId="316"/>
            <ac:spMk id="9" creationId="{C908498E-451C-7FB8-A71B-204B0848CB22}"/>
          </ac:spMkLst>
        </pc:spChg>
        <pc:spChg chg="add mod">
          <ac:chgData name="Francesco Fransesini" userId="f4b06c69-b125-4814-a67d-adf8dc91bd7e" providerId="ADAL" clId="{2E187B6C-556C-4919-A45C-D3B4865F74EB}" dt="2022-05-06T09:16:41.914" v="605" actId="207"/>
          <ac:spMkLst>
            <pc:docMk/>
            <pc:sldMk cId="96135280" sldId="316"/>
            <ac:spMk id="10" creationId="{A38AED2A-C63F-16D1-F620-65A7093B40E5}"/>
          </ac:spMkLst>
        </pc:spChg>
        <pc:spChg chg="del">
          <ac:chgData name="Francesco Fransesini" userId="f4b06c69-b125-4814-a67d-adf8dc91bd7e" providerId="ADAL" clId="{2E187B6C-556C-4919-A45C-D3B4865F74EB}" dt="2022-05-06T08:25:14.825" v="109" actId="478"/>
          <ac:spMkLst>
            <pc:docMk/>
            <pc:sldMk cId="96135280" sldId="316"/>
            <ac:spMk id="12" creationId="{5CD1CE2E-95F1-4438-8BEE-3C175DAE13D4}"/>
          </ac:spMkLst>
        </pc:spChg>
        <pc:spChg chg="add del mod">
          <ac:chgData name="Francesco Fransesini" userId="f4b06c69-b125-4814-a67d-adf8dc91bd7e" providerId="ADAL" clId="{2E187B6C-556C-4919-A45C-D3B4865F74EB}" dt="2022-05-06T09:53:44.210" v="1232" actId="1076"/>
          <ac:spMkLst>
            <pc:docMk/>
            <pc:sldMk cId="96135280" sldId="316"/>
            <ac:spMk id="13" creationId="{51D2FB95-C26A-46D0-BB25-5993A4408DA4}"/>
          </ac:spMkLst>
        </pc:spChg>
        <pc:spChg chg="add mod">
          <ac:chgData name="Francesco Fransesini" userId="f4b06c69-b125-4814-a67d-adf8dc91bd7e" providerId="ADAL" clId="{2E187B6C-556C-4919-A45C-D3B4865F74EB}" dt="2022-05-06T13:12:06.343" v="3237" actId="20577"/>
          <ac:spMkLst>
            <pc:docMk/>
            <pc:sldMk cId="96135280" sldId="316"/>
            <ac:spMk id="17" creationId="{16EBE5A1-E814-8761-A369-3AD0A4683B5C}"/>
          </ac:spMkLst>
        </pc:spChg>
        <pc:spChg chg="mod">
          <ac:chgData name="Francesco Fransesini" userId="f4b06c69-b125-4814-a67d-adf8dc91bd7e" providerId="ADAL" clId="{2E187B6C-556C-4919-A45C-D3B4865F74EB}" dt="2022-05-06T08:17:10.617" v="8"/>
          <ac:spMkLst>
            <pc:docMk/>
            <pc:sldMk cId="96135280" sldId="316"/>
            <ac:spMk id="23" creationId="{4DABF008-A671-45B8-8B3D-C75CD367BF36}"/>
          </ac:spMkLst>
        </pc:spChg>
        <pc:spChg chg="del">
          <ac:chgData name="Francesco Fransesini" userId="f4b06c69-b125-4814-a67d-adf8dc91bd7e" providerId="ADAL" clId="{2E187B6C-556C-4919-A45C-D3B4865F74EB}" dt="2022-05-06T08:17:41.582" v="18" actId="478"/>
          <ac:spMkLst>
            <pc:docMk/>
            <pc:sldMk cId="96135280" sldId="316"/>
            <ac:spMk id="24" creationId="{789F6997-B370-4C95-8DF6-87924B6C227F}"/>
          </ac:spMkLst>
        </pc:spChg>
        <pc:spChg chg="del">
          <ac:chgData name="Francesco Fransesini" userId="f4b06c69-b125-4814-a67d-adf8dc91bd7e" providerId="ADAL" clId="{2E187B6C-556C-4919-A45C-D3B4865F74EB}" dt="2022-05-06T08:17:46.501" v="21" actId="478"/>
          <ac:spMkLst>
            <pc:docMk/>
            <pc:sldMk cId="96135280" sldId="316"/>
            <ac:spMk id="25" creationId="{DD16E75D-2521-481F-82B4-D399B9F090E5}"/>
          </ac:spMkLst>
        </pc:spChg>
        <pc:spChg chg="del">
          <ac:chgData name="Francesco Fransesini" userId="f4b06c69-b125-4814-a67d-adf8dc91bd7e" providerId="ADAL" clId="{2E187B6C-556C-4919-A45C-D3B4865F74EB}" dt="2022-05-06T08:17:38.148" v="16" actId="478"/>
          <ac:spMkLst>
            <pc:docMk/>
            <pc:sldMk cId="96135280" sldId="316"/>
            <ac:spMk id="26" creationId="{0525F1B6-E538-4F57-BD3C-45215208CA0D}"/>
          </ac:spMkLst>
        </pc:spChg>
        <pc:spChg chg="del">
          <ac:chgData name="Francesco Fransesini" userId="f4b06c69-b125-4814-a67d-adf8dc91bd7e" providerId="ADAL" clId="{2E187B6C-556C-4919-A45C-D3B4865F74EB}" dt="2022-05-06T08:17:41.582" v="18" actId="478"/>
          <ac:spMkLst>
            <pc:docMk/>
            <pc:sldMk cId="96135280" sldId="316"/>
            <ac:spMk id="29" creationId="{1D0A54CC-6808-447A-A876-7F560DCCBC1E}"/>
          </ac:spMkLst>
        </pc:spChg>
        <pc:spChg chg="add mod">
          <ac:chgData name="Francesco Fransesini" userId="f4b06c69-b125-4814-a67d-adf8dc91bd7e" providerId="ADAL" clId="{2E187B6C-556C-4919-A45C-D3B4865F74EB}" dt="2022-05-06T13:23:55.375" v="3253" actId="207"/>
          <ac:spMkLst>
            <pc:docMk/>
            <pc:sldMk cId="96135280" sldId="316"/>
            <ac:spMk id="31" creationId="{5E96FD70-EA1F-2459-55E2-DF7CD196D69E}"/>
          </ac:spMkLst>
        </pc:spChg>
        <pc:spChg chg="add mod">
          <ac:chgData name="Francesco Fransesini" userId="f4b06c69-b125-4814-a67d-adf8dc91bd7e" providerId="ADAL" clId="{2E187B6C-556C-4919-A45C-D3B4865F74EB}" dt="2022-05-06T09:17:50.782" v="684" actId="1076"/>
          <ac:spMkLst>
            <pc:docMk/>
            <pc:sldMk cId="96135280" sldId="316"/>
            <ac:spMk id="32" creationId="{49308F58-AF9A-B96B-4334-74F6B5A5C26C}"/>
          </ac:spMkLst>
        </pc:spChg>
        <pc:spChg chg="add mod">
          <ac:chgData name="Francesco Fransesini" userId="f4b06c69-b125-4814-a67d-adf8dc91bd7e" providerId="ADAL" clId="{2E187B6C-556C-4919-A45C-D3B4865F74EB}" dt="2022-05-06T09:17:53.137" v="685" actId="1076"/>
          <ac:spMkLst>
            <pc:docMk/>
            <pc:sldMk cId="96135280" sldId="316"/>
            <ac:spMk id="33" creationId="{84C450B4-1A6F-DACE-76EE-A2E9988675FC}"/>
          </ac:spMkLst>
        </pc:spChg>
        <pc:picChg chg="add mod modCrop">
          <ac:chgData name="Francesco Fransesini" userId="f4b06c69-b125-4814-a67d-adf8dc91bd7e" providerId="ADAL" clId="{2E187B6C-556C-4919-A45C-D3B4865F74EB}" dt="2022-05-06T14:15:59.387" v="3417" actId="1076"/>
          <ac:picMkLst>
            <pc:docMk/>
            <pc:sldMk cId="96135280" sldId="316"/>
            <ac:picMk id="6" creationId="{3BEF9060-8318-B8D8-4D29-CE1C260F596D}"/>
          </ac:picMkLst>
        </pc:picChg>
        <pc:picChg chg="add mod">
          <ac:chgData name="Francesco Fransesini" userId="f4b06c69-b125-4814-a67d-adf8dc91bd7e" providerId="ADAL" clId="{2E187B6C-556C-4919-A45C-D3B4865F74EB}" dt="2022-05-06T14:15:56.881" v="3416" actId="1076"/>
          <ac:picMkLst>
            <pc:docMk/>
            <pc:sldMk cId="96135280" sldId="316"/>
            <ac:picMk id="8" creationId="{8DC52F82-41C4-A82D-5830-1D4406EE7656}"/>
          </ac:picMkLst>
        </pc:picChg>
        <pc:picChg chg="mod">
          <ac:chgData name="Francesco Fransesini" userId="f4b06c69-b125-4814-a67d-adf8dc91bd7e" providerId="ADAL" clId="{2E187B6C-556C-4919-A45C-D3B4865F74EB}" dt="2022-05-06T08:25:12.461" v="108" actId="1076"/>
          <ac:picMkLst>
            <pc:docMk/>
            <pc:sldMk cId="96135280" sldId="316"/>
            <ac:picMk id="11" creationId="{675CD60B-FE2C-4967-BB2A-B66F59ACB7BE}"/>
          </ac:picMkLst>
        </pc:picChg>
        <pc:picChg chg="del">
          <ac:chgData name="Francesco Fransesini" userId="f4b06c69-b125-4814-a67d-adf8dc91bd7e" providerId="ADAL" clId="{2E187B6C-556C-4919-A45C-D3B4865F74EB}" dt="2022-05-06T08:17:39.028" v="17" actId="478"/>
          <ac:picMkLst>
            <pc:docMk/>
            <pc:sldMk cId="96135280" sldId="316"/>
            <ac:picMk id="21" creationId="{B530A956-251A-4E94-8767-08421DB2274C}"/>
          </ac:picMkLst>
        </pc:picChg>
        <pc:cxnChg chg="del">
          <ac:chgData name="Francesco Fransesini" userId="f4b06c69-b125-4814-a67d-adf8dc91bd7e" providerId="ADAL" clId="{2E187B6C-556C-4919-A45C-D3B4865F74EB}" dt="2022-05-06T08:17:42.795" v="19" actId="478"/>
          <ac:cxnSpMkLst>
            <pc:docMk/>
            <pc:sldMk cId="96135280" sldId="316"/>
            <ac:cxnSpMk id="27" creationId="{E4DEC3E8-9286-4E66-97E0-E5C965AAB52D}"/>
          </ac:cxnSpMkLst>
        </pc:cxnChg>
        <pc:cxnChg chg="del">
          <ac:chgData name="Francesco Fransesini" userId="f4b06c69-b125-4814-a67d-adf8dc91bd7e" providerId="ADAL" clId="{2E187B6C-556C-4919-A45C-D3B4865F74EB}" dt="2022-05-06T08:17:44.211" v="20" actId="478"/>
          <ac:cxnSpMkLst>
            <pc:docMk/>
            <pc:sldMk cId="96135280" sldId="316"/>
            <ac:cxnSpMk id="28" creationId="{6CEF82A9-9E4A-45B0-B3A4-05DA654F0C00}"/>
          </ac:cxnSpMkLst>
        </pc:cxnChg>
        <pc:cxnChg chg="del">
          <ac:chgData name="Francesco Fransesini" userId="f4b06c69-b125-4814-a67d-adf8dc91bd7e" providerId="ADAL" clId="{2E187B6C-556C-4919-A45C-D3B4865F74EB}" dt="2022-05-06T08:17:41.582" v="18" actId="478"/>
          <ac:cxnSpMkLst>
            <pc:docMk/>
            <pc:sldMk cId="96135280" sldId="316"/>
            <ac:cxnSpMk id="30" creationId="{4FBC1DB4-1FAD-4DDC-BF6E-2F854C4C244A}"/>
          </ac:cxnSpMkLst>
        </pc:cxnChg>
      </pc:sldChg>
      <pc:sldChg chg="del">
        <pc:chgData name="Francesco Fransesini" userId="f4b06c69-b125-4814-a67d-adf8dc91bd7e" providerId="ADAL" clId="{2E187B6C-556C-4919-A45C-D3B4865F74EB}" dt="2022-05-06T08:18:24.209" v="22" actId="47"/>
        <pc:sldMkLst>
          <pc:docMk/>
          <pc:sldMk cId="2166740767" sldId="317"/>
        </pc:sldMkLst>
      </pc:sldChg>
      <pc:sldChg chg="addSp delSp modSp add mod">
        <pc:chgData name="Francesco Fransesini" userId="f4b06c69-b125-4814-a67d-adf8dc91bd7e" providerId="ADAL" clId="{2E187B6C-556C-4919-A45C-D3B4865F74EB}" dt="2022-05-06T13:12:10.180" v="3238" actId="20577"/>
        <pc:sldMkLst>
          <pc:docMk/>
          <pc:sldMk cId="2830877239" sldId="317"/>
        </pc:sldMkLst>
        <pc:spChg chg="del">
          <ac:chgData name="Francesco Fransesini" userId="f4b06c69-b125-4814-a67d-adf8dc91bd7e" providerId="ADAL" clId="{2E187B6C-556C-4919-A45C-D3B4865F74EB}" dt="2022-05-06T09:18:18.942" v="687" actId="478"/>
          <ac:spMkLst>
            <pc:docMk/>
            <pc:sldMk cId="2830877239" sldId="317"/>
            <ac:spMk id="3" creationId="{1A5B6375-F3D8-DB4B-FAE2-0C8C824E8CB8}"/>
          </ac:spMkLst>
        </pc:spChg>
        <pc:spChg chg="add mod">
          <ac:chgData name="Francesco Fransesini" userId="f4b06c69-b125-4814-a67d-adf8dc91bd7e" providerId="ADAL" clId="{2E187B6C-556C-4919-A45C-D3B4865F74EB}" dt="2022-05-06T09:23:25.130" v="758" actId="20577"/>
          <ac:spMkLst>
            <pc:docMk/>
            <pc:sldMk cId="2830877239" sldId="317"/>
            <ac:spMk id="7" creationId="{FE08F25C-5849-B75C-14C5-8E816B8F37BA}"/>
          </ac:spMkLst>
        </pc:spChg>
        <pc:spChg chg="del">
          <ac:chgData name="Francesco Fransesini" userId="f4b06c69-b125-4814-a67d-adf8dc91bd7e" providerId="ADAL" clId="{2E187B6C-556C-4919-A45C-D3B4865F74EB}" dt="2022-05-06T09:18:20.915" v="689" actId="478"/>
          <ac:spMkLst>
            <pc:docMk/>
            <pc:sldMk cId="2830877239" sldId="317"/>
            <ac:spMk id="9" creationId="{C908498E-451C-7FB8-A71B-204B0848CB22}"/>
          </ac:spMkLst>
        </pc:spChg>
        <pc:spChg chg="del">
          <ac:chgData name="Francesco Fransesini" userId="f4b06c69-b125-4814-a67d-adf8dc91bd7e" providerId="ADAL" clId="{2E187B6C-556C-4919-A45C-D3B4865F74EB}" dt="2022-05-06T09:18:22.412" v="691" actId="478"/>
          <ac:spMkLst>
            <pc:docMk/>
            <pc:sldMk cId="2830877239" sldId="317"/>
            <ac:spMk id="10" creationId="{A38AED2A-C63F-16D1-F620-65A7093B40E5}"/>
          </ac:spMkLst>
        </pc:spChg>
        <pc:spChg chg="add mod">
          <ac:chgData name="Francesco Fransesini" userId="f4b06c69-b125-4814-a67d-adf8dc91bd7e" providerId="ADAL" clId="{2E187B6C-556C-4919-A45C-D3B4865F74EB}" dt="2022-05-06T09:24:36.205" v="791" actId="1076"/>
          <ac:spMkLst>
            <pc:docMk/>
            <pc:sldMk cId="2830877239" sldId="317"/>
            <ac:spMk id="12" creationId="{B14DEF5F-CCBE-55F4-FB42-D65EF8B969BF}"/>
          </ac:spMkLst>
        </pc:spChg>
        <pc:spChg chg="mod">
          <ac:chgData name="Francesco Fransesini" userId="f4b06c69-b125-4814-a67d-adf8dc91bd7e" providerId="ADAL" clId="{2E187B6C-556C-4919-A45C-D3B4865F74EB}" dt="2022-05-06T12:59:09.655" v="2965" actId="108"/>
          <ac:spMkLst>
            <pc:docMk/>
            <pc:sldMk cId="2830877239" sldId="317"/>
            <ac:spMk id="13" creationId="{51D2FB95-C26A-46D0-BB25-5993A4408DA4}"/>
          </ac:spMkLst>
        </pc:spChg>
        <pc:spChg chg="add mod">
          <ac:chgData name="Francesco Fransesini" userId="f4b06c69-b125-4814-a67d-adf8dc91bd7e" providerId="ADAL" clId="{2E187B6C-556C-4919-A45C-D3B4865F74EB}" dt="2022-05-06T09:24:54.829" v="795" actId="208"/>
          <ac:spMkLst>
            <pc:docMk/>
            <pc:sldMk cId="2830877239" sldId="317"/>
            <ac:spMk id="15" creationId="{D8E3D06F-531F-B20A-D4DA-82AC050AD5BB}"/>
          </ac:spMkLst>
        </pc:spChg>
        <pc:spChg chg="mod">
          <ac:chgData name="Francesco Fransesini" userId="f4b06c69-b125-4814-a67d-adf8dc91bd7e" providerId="ADAL" clId="{2E187B6C-556C-4919-A45C-D3B4865F74EB}" dt="2022-05-06T13:12:10.180" v="3238" actId="20577"/>
          <ac:spMkLst>
            <pc:docMk/>
            <pc:sldMk cId="2830877239" sldId="317"/>
            <ac:spMk id="17" creationId="{16EBE5A1-E814-8761-A369-3AD0A4683B5C}"/>
          </ac:spMkLst>
        </pc:spChg>
        <pc:spChg chg="add mod">
          <ac:chgData name="Francesco Fransesini" userId="f4b06c69-b125-4814-a67d-adf8dc91bd7e" providerId="ADAL" clId="{2E187B6C-556C-4919-A45C-D3B4865F74EB}" dt="2022-05-06T12:24:48.011" v="2365" actId="5793"/>
          <ac:spMkLst>
            <pc:docMk/>
            <pc:sldMk cId="2830877239" sldId="317"/>
            <ac:spMk id="19" creationId="{A67935A1-2FFE-66B5-2E90-80C691AE3620}"/>
          </ac:spMkLst>
        </pc:spChg>
        <pc:spChg chg="add mod">
          <ac:chgData name="Francesco Fransesini" userId="f4b06c69-b125-4814-a67d-adf8dc91bd7e" providerId="ADAL" clId="{2E187B6C-556C-4919-A45C-D3B4865F74EB}" dt="2022-05-06T12:22:14.738" v="2307" actId="1076"/>
          <ac:spMkLst>
            <pc:docMk/>
            <pc:sldMk cId="2830877239" sldId="317"/>
            <ac:spMk id="21" creationId="{97C6F956-82C8-D0D1-CFC8-8C2F8F2CA420}"/>
          </ac:spMkLst>
        </pc:spChg>
        <pc:spChg chg="del">
          <ac:chgData name="Francesco Fransesini" userId="f4b06c69-b125-4814-a67d-adf8dc91bd7e" providerId="ADAL" clId="{2E187B6C-556C-4919-A45C-D3B4865F74EB}" dt="2022-05-06T09:18:24.068" v="692" actId="478"/>
          <ac:spMkLst>
            <pc:docMk/>
            <pc:sldMk cId="2830877239" sldId="317"/>
            <ac:spMk id="31" creationId="{5E96FD70-EA1F-2459-55E2-DF7CD196D69E}"/>
          </ac:spMkLst>
        </pc:spChg>
        <pc:spChg chg="del">
          <ac:chgData name="Francesco Fransesini" userId="f4b06c69-b125-4814-a67d-adf8dc91bd7e" providerId="ADAL" clId="{2E187B6C-556C-4919-A45C-D3B4865F74EB}" dt="2022-05-06T09:18:26.397" v="694" actId="478"/>
          <ac:spMkLst>
            <pc:docMk/>
            <pc:sldMk cId="2830877239" sldId="317"/>
            <ac:spMk id="32" creationId="{49308F58-AF9A-B96B-4334-74F6B5A5C26C}"/>
          </ac:spMkLst>
        </pc:spChg>
        <pc:spChg chg="del">
          <ac:chgData name="Francesco Fransesini" userId="f4b06c69-b125-4814-a67d-adf8dc91bd7e" providerId="ADAL" clId="{2E187B6C-556C-4919-A45C-D3B4865F74EB}" dt="2022-05-06T09:18:25.492" v="693" actId="478"/>
          <ac:spMkLst>
            <pc:docMk/>
            <pc:sldMk cId="2830877239" sldId="317"/>
            <ac:spMk id="33" creationId="{84C450B4-1A6F-DACE-76EE-A2E9988675FC}"/>
          </ac:spMkLst>
        </pc:spChg>
        <pc:picChg chg="add mod">
          <ac:chgData name="Francesco Fransesini" userId="f4b06c69-b125-4814-a67d-adf8dc91bd7e" providerId="ADAL" clId="{2E187B6C-556C-4919-A45C-D3B4865F74EB}" dt="2022-05-06T09:24:31.816" v="790" actId="1076"/>
          <ac:picMkLst>
            <pc:docMk/>
            <pc:sldMk cId="2830877239" sldId="317"/>
            <ac:picMk id="5" creationId="{559BF440-8F78-E967-096D-67EBB15D2267}"/>
          </ac:picMkLst>
        </pc:picChg>
        <pc:picChg chg="del">
          <ac:chgData name="Francesco Fransesini" userId="f4b06c69-b125-4814-a67d-adf8dc91bd7e" providerId="ADAL" clId="{2E187B6C-556C-4919-A45C-D3B4865F74EB}" dt="2022-05-06T09:18:19.603" v="688" actId="478"/>
          <ac:picMkLst>
            <pc:docMk/>
            <pc:sldMk cId="2830877239" sldId="317"/>
            <ac:picMk id="6" creationId="{3BEF9060-8318-B8D8-4D29-CE1C260F596D}"/>
          </ac:picMkLst>
        </pc:picChg>
        <pc:picChg chg="del">
          <ac:chgData name="Francesco Fransesini" userId="f4b06c69-b125-4814-a67d-adf8dc91bd7e" providerId="ADAL" clId="{2E187B6C-556C-4919-A45C-D3B4865F74EB}" dt="2022-05-06T09:18:21.491" v="690" actId="478"/>
          <ac:picMkLst>
            <pc:docMk/>
            <pc:sldMk cId="2830877239" sldId="317"/>
            <ac:picMk id="8" creationId="{8DC52F82-41C4-A82D-5830-1D4406EE7656}"/>
          </ac:picMkLst>
        </pc:picChg>
        <pc:picChg chg="add mod">
          <ac:chgData name="Francesco Fransesini" userId="f4b06c69-b125-4814-a67d-adf8dc91bd7e" providerId="ADAL" clId="{2E187B6C-556C-4919-A45C-D3B4865F74EB}" dt="2022-05-06T09:35:29.294" v="837" actId="1076"/>
          <ac:picMkLst>
            <pc:docMk/>
            <pc:sldMk cId="2830877239" sldId="317"/>
            <ac:picMk id="18" creationId="{AE163891-4276-4C1C-5A43-62697C53E9DB}"/>
          </ac:picMkLst>
        </pc:picChg>
      </pc:sldChg>
      <pc:sldChg chg="del">
        <pc:chgData name="Francesco Fransesini" userId="f4b06c69-b125-4814-a67d-adf8dc91bd7e" providerId="ADAL" clId="{2E187B6C-556C-4919-A45C-D3B4865F74EB}" dt="2022-05-06T08:18:33.947" v="31" actId="47"/>
        <pc:sldMkLst>
          <pc:docMk/>
          <pc:sldMk cId="3362186652" sldId="318"/>
        </pc:sldMkLst>
      </pc:sldChg>
      <pc:sldChg chg="addSp delSp modSp add mod">
        <pc:chgData name="Francesco Fransesini" userId="f4b06c69-b125-4814-a67d-adf8dc91bd7e" providerId="ADAL" clId="{2E187B6C-556C-4919-A45C-D3B4865F74EB}" dt="2022-05-06T14:25:36.474" v="3436" actId="1076"/>
        <pc:sldMkLst>
          <pc:docMk/>
          <pc:sldMk cId="3853440222" sldId="318"/>
        </pc:sldMkLst>
        <pc:spChg chg="add mod">
          <ac:chgData name="Francesco Fransesini" userId="f4b06c69-b125-4814-a67d-adf8dc91bd7e" providerId="ADAL" clId="{2E187B6C-556C-4919-A45C-D3B4865F74EB}" dt="2022-05-06T14:23:37.470" v="3425" actId="12"/>
          <ac:spMkLst>
            <pc:docMk/>
            <pc:sldMk cId="3853440222" sldId="318"/>
            <ac:spMk id="3" creationId="{9EB37331-CCAA-754E-606C-CD91B76DC8CD}"/>
          </ac:spMkLst>
        </pc:spChg>
        <pc:spChg chg="add del mod">
          <ac:chgData name="Francesco Fransesini" userId="f4b06c69-b125-4814-a67d-adf8dc91bd7e" providerId="ADAL" clId="{2E187B6C-556C-4919-A45C-D3B4865F74EB}" dt="2022-05-06T12:30:03.355" v="2622" actId="478"/>
          <ac:spMkLst>
            <pc:docMk/>
            <pc:sldMk cId="3853440222" sldId="318"/>
            <ac:spMk id="5" creationId="{6764F380-7B8A-1155-33DC-FFD3FAA1FBD5}"/>
          </ac:spMkLst>
        </pc:spChg>
        <pc:spChg chg="add mod">
          <ac:chgData name="Francesco Fransesini" userId="f4b06c69-b125-4814-a67d-adf8dc91bd7e" providerId="ADAL" clId="{2E187B6C-556C-4919-A45C-D3B4865F74EB}" dt="2022-05-06T14:23:48.983" v="3429" actId="1076"/>
          <ac:spMkLst>
            <pc:docMk/>
            <pc:sldMk cId="3853440222" sldId="318"/>
            <ac:spMk id="6" creationId="{939EEC8E-B20D-D135-87E4-536A1E66E7AF}"/>
          </ac:spMkLst>
        </pc:spChg>
        <pc:spChg chg="del">
          <ac:chgData name="Francesco Fransesini" userId="f4b06c69-b125-4814-a67d-adf8dc91bd7e" providerId="ADAL" clId="{2E187B6C-556C-4919-A45C-D3B4865F74EB}" dt="2022-05-06T09:35:46.820" v="841" actId="478"/>
          <ac:spMkLst>
            <pc:docMk/>
            <pc:sldMk cId="3853440222" sldId="318"/>
            <ac:spMk id="7" creationId="{FE08F25C-5849-B75C-14C5-8E816B8F37BA}"/>
          </ac:spMkLst>
        </pc:spChg>
        <pc:spChg chg="add del mod">
          <ac:chgData name="Francesco Fransesini" userId="f4b06c69-b125-4814-a67d-adf8dc91bd7e" providerId="ADAL" clId="{2E187B6C-556C-4919-A45C-D3B4865F74EB}" dt="2022-05-06T12:28:30.418" v="2554" actId="478"/>
          <ac:spMkLst>
            <pc:docMk/>
            <pc:sldMk cId="3853440222" sldId="318"/>
            <ac:spMk id="9" creationId="{F3E14C3E-9C3E-9FB0-9C8F-93BB6520A413}"/>
          </ac:spMkLst>
        </pc:spChg>
        <pc:spChg chg="del">
          <ac:chgData name="Francesco Fransesini" userId="f4b06c69-b125-4814-a67d-adf8dc91bd7e" providerId="ADAL" clId="{2E187B6C-556C-4919-A45C-D3B4865F74EB}" dt="2022-05-06T09:35:49.593" v="843" actId="478"/>
          <ac:spMkLst>
            <pc:docMk/>
            <pc:sldMk cId="3853440222" sldId="318"/>
            <ac:spMk id="12" creationId="{B14DEF5F-CCBE-55F4-FB42-D65EF8B969BF}"/>
          </ac:spMkLst>
        </pc:spChg>
        <pc:spChg chg="mod">
          <ac:chgData name="Francesco Fransesini" userId="f4b06c69-b125-4814-a67d-adf8dc91bd7e" providerId="ADAL" clId="{2E187B6C-556C-4919-A45C-D3B4865F74EB}" dt="2022-05-06T14:25:36.474" v="3436" actId="1076"/>
          <ac:spMkLst>
            <pc:docMk/>
            <pc:sldMk cId="3853440222" sldId="318"/>
            <ac:spMk id="13" creationId="{51D2FB95-C26A-46D0-BB25-5993A4408DA4}"/>
          </ac:spMkLst>
        </pc:spChg>
        <pc:spChg chg="add mod">
          <ac:chgData name="Francesco Fransesini" userId="f4b06c69-b125-4814-a67d-adf8dc91bd7e" providerId="ADAL" clId="{2E187B6C-556C-4919-A45C-D3B4865F74EB}" dt="2022-05-06T14:21:47.790" v="3422" actId="1076"/>
          <ac:spMkLst>
            <pc:docMk/>
            <pc:sldMk cId="3853440222" sldId="318"/>
            <ac:spMk id="15" creationId="{22C7D649-75FD-18B9-A2D6-003145213FDF}"/>
          </ac:spMkLst>
        </pc:spChg>
        <pc:spChg chg="del">
          <ac:chgData name="Francesco Fransesini" userId="f4b06c69-b125-4814-a67d-adf8dc91bd7e" providerId="ADAL" clId="{2E187B6C-556C-4919-A45C-D3B4865F74EB}" dt="2022-05-06T09:35:54.082" v="846" actId="478"/>
          <ac:spMkLst>
            <pc:docMk/>
            <pc:sldMk cId="3853440222" sldId="318"/>
            <ac:spMk id="15" creationId="{D8E3D06F-531F-B20A-D4DA-82AC050AD5BB}"/>
          </ac:spMkLst>
        </pc:spChg>
        <pc:spChg chg="mod">
          <ac:chgData name="Francesco Fransesini" userId="f4b06c69-b125-4814-a67d-adf8dc91bd7e" providerId="ADAL" clId="{2E187B6C-556C-4919-A45C-D3B4865F74EB}" dt="2022-05-06T13:12:14.982" v="3239" actId="20577"/>
          <ac:spMkLst>
            <pc:docMk/>
            <pc:sldMk cId="3853440222" sldId="318"/>
            <ac:spMk id="17" creationId="{16EBE5A1-E814-8761-A369-3AD0A4683B5C}"/>
          </ac:spMkLst>
        </pc:spChg>
        <pc:spChg chg="add del mod">
          <ac:chgData name="Francesco Fransesini" userId="f4b06c69-b125-4814-a67d-adf8dc91bd7e" providerId="ADAL" clId="{2E187B6C-556C-4919-A45C-D3B4865F74EB}" dt="2022-05-06T12:28:32.628" v="2555" actId="478"/>
          <ac:spMkLst>
            <pc:docMk/>
            <pc:sldMk cId="3853440222" sldId="318"/>
            <ac:spMk id="19" creationId="{6B1D11F4-24A0-EF6F-6458-39F1E54DD919}"/>
          </ac:spMkLst>
        </pc:spChg>
        <pc:spChg chg="del">
          <ac:chgData name="Francesco Fransesini" userId="f4b06c69-b125-4814-a67d-adf8dc91bd7e" providerId="ADAL" clId="{2E187B6C-556C-4919-A45C-D3B4865F74EB}" dt="2022-05-06T09:35:51.981" v="845" actId="478"/>
          <ac:spMkLst>
            <pc:docMk/>
            <pc:sldMk cId="3853440222" sldId="318"/>
            <ac:spMk id="21" creationId="{97C6F956-82C8-D0D1-CFC8-8C2F8F2CA420}"/>
          </ac:spMkLst>
        </pc:spChg>
        <pc:picChg chg="add del mod">
          <ac:chgData name="Francesco Fransesini" userId="f4b06c69-b125-4814-a67d-adf8dc91bd7e" providerId="ADAL" clId="{2E187B6C-556C-4919-A45C-D3B4865F74EB}" dt="2022-05-06T12:30:01.946" v="2621" actId="478"/>
          <ac:picMkLst>
            <pc:docMk/>
            <pc:sldMk cId="3853440222" sldId="318"/>
            <ac:picMk id="4" creationId="{BFAB7695-DCB1-17E7-BD3F-9402A5300366}"/>
          </ac:picMkLst>
        </pc:picChg>
        <pc:picChg chg="del">
          <ac:chgData name="Francesco Fransesini" userId="f4b06c69-b125-4814-a67d-adf8dc91bd7e" providerId="ADAL" clId="{2E187B6C-556C-4919-A45C-D3B4865F74EB}" dt="2022-05-06T09:35:47.947" v="842" actId="478"/>
          <ac:picMkLst>
            <pc:docMk/>
            <pc:sldMk cId="3853440222" sldId="318"/>
            <ac:picMk id="5" creationId="{559BF440-8F78-E967-096D-67EBB15D2267}"/>
          </ac:picMkLst>
        </pc:picChg>
        <pc:picChg chg="add mod">
          <ac:chgData name="Francesco Fransesini" userId="f4b06c69-b125-4814-a67d-adf8dc91bd7e" providerId="ADAL" clId="{2E187B6C-556C-4919-A45C-D3B4865F74EB}" dt="2022-05-06T12:30:08.627" v="2625" actId="1076"/>
          <ac:picMkLst>
            <pc:docMk/>
            <pc:sldMk cId="3853440222" sldId="318"/>
            <ac:picMk id="8" creationId="{B194E548-30BD-B347-1C80-A6E85D85137E}"/>
          </ac:picMkLst>
        </pc:picChg>
        <pc:picChg chg="del">
          <ac:chgData name="Francesco Fransesini" userId="f4b06c69-b125-4814-a67d-adf8dc91bd7e" providerId="ADAL" clId="{2E187B6C-556C-4919-A45C-D3B4865F74EB}" dt="2022-05-06T09:35:50.340" v="844" actId="478"/>
          <ac:picMkLst>
            <pc:docMk/>
            <pc:sldMk cId="3853440222" sldId="318"/>
            <ac:picMk id="18" creationId="{AE163891-4276-4C1C-5A43-62697C53E9DB}"/>
          </ac:picMkLst>
        </pc:picChg>
      </pc:sldChg>
      <pc:sldChg chg="addSp delSp modSp add mod">
        <pc:chgData name="Francesco Fransesini" userId="f4b06c69-b125-4814-a67d-adf8dc91bd7e" providerId="ADAL" clId="{2E187B6C-556C-4919-A45C-D3B4865F74EB}" dt="2022-05-06T14:30:08.819" v="3440" actId="313"/>
        <pc:sldMkLst>
          <pc:docMk/>
          <pc:sldMk cId="3343353491" sldId="319"/>
        </pc:sldMkLst>
        <pc:spChg chg="add del mod">
          <ac:chgData name="Francesco Fransesini" userId="f4b06c69-b125-4814-a67d-adf8dc91bd7e" providerId="ADAL" clId="{2E187B6C-556C-4919-A45C-D3B4865F74EB}" dt="2022-05-06T12:51:28.785" v="2809"/>
          <ac:spMkLst>
            <pc:docMk/>
            <pc:sldMk cId="3343353491" sldId="319"/>
            <ac:spMk id="3" creationId="{BEBB5F80-0382-F9F1-8767-CB53A3E5A23B}"/>
          </ac:spMkLst>
        </pc:spChg>
        <pc:spChg chg="add mod">
          <ac:chgData name="Francesco Fransesini" userId="f4b06c69-b125-4814-a67d-adf8dc91bd7e" providerId="ADAL" clId="{2E187B6C-556C-4919-A45C-D3B4865F74EB}" dt="2022-05-06T14:24:12.514" v="3433" actId="1076"/>
          <ac:spMkLst>
            <pc:docMk/>
            <pc:sldMk cId="3343353491" sldId="319"/>
            <ac:spMk id="6" creationId="{0D98A8BE-5323-6260-1F15-7B0108A88B37}"/>
          </ac:spMkLst>
        </pc:spChg>
        <pc:spChg chg="del">
          <ac:chgData name="Francesco Fransesini" userId="f4b06c69-b125-4814-a67d-adf8dc91bd7e" providerId="ADAL" clId="{2E187B6C-556C-4919-A45C-D3B4865F74EB}" dt="2022-05-06T09:55:43.974" v="1402" actId="478"/>
          <ac:spMkLst>
            <pc:docMk/>
            <pc:sldMk cId="3343353491" sldId="319"/>
            <ac:spMk id="9" creationId="{F3E14C3E-9C3E-9FB0-9C8F-93BB6520A413}"/>
          </ac:spMkLst>
        </pc:spChg>
        <pc:spChg chg="del mod">
          <ac:chgData name="Francesco Fransesini" userId="f4b06c69-b125-4814-a67d-adf8dc91bd7e" providerId="ADAL" clId="{2E187B6C-556C-4919-A45C-D3B4865F74EB}" dt="2022-05-06T12:58:46.996" v="2960" actId="478"/>
          <ac:spMkLst>
            <pc:docMk/>
            <pc:sldMk cId="3343353491" sldId="319"/>
            <ac:spMk id="13" creationId="{51D2FB95-C26A-46D0-BB25-5993A4408DA4}"/>
          </ac:spMkLst>
        </pc:spChg>
        <pc:spChg chg="add del mod">
          <ac:chgData name="Francesco Fransesini" userId="f4b06c69-b125-4814-a67d-adf8dc91bd7e" providerId="ADAL" clId="{2E187B6C-556C-4919-A45C-D3B4865F74EB}" dt="2022-05-06T13:01:09.788" v="2981"/>
          <ac:spMkLst>
            <pc:docMk/>
            <pc:sldMk cId="3343353491" sldId="319"/>
            <ac:spMk id="15" creationId="{4E282D91-9130-2B0D-C5E0-E51E8BB5D65A}"/>
          </ac:spMkLst>
        </pc:spChg>
        <pc:spChg chg="add del mod">
          <ac:chgData name="Francesco Fransesini" userId="f4b06c69-b125-4814-a67d-adf8dc91bd7e" providerId="ADAL" clId="{2E187B6C-556C-4919-A45C-D3B4865F74EB}" dt="2022-05-06T10:37:07.367" v="1605" actId="478"/>
          <ac:spMkLst>
            <pc:docMk/>
            <pc:sldMk cId="3343353491" sldId="319"/>
            <ac:spMk id="15" creationId="{F146E292-BF56-D03F-3DD3-E92DB1EC0ADA}"/>
          </ac:spMkLst>
        </pc:spChg>
        <pc:spChg chg="mod">
          <ac:chgData name="Francesco Fransesini" userId="f4b06c69-b125-4814-a67d-adf8dc91bd7e" providerId="ADAL" clId="{2E187B6C-556C-4919-A45C-D3B4865F74EB}" dt="2022-05-06T13:13:25.835" v="3245" actId="20577"/>
          <ac:spMkLst>
            <pc:docMk/>
            <pc:sldMk cId="3343353491" sldId="319"/>
            <ac:spMk id="17" creationId="{16EBE5A1-E814-8761-A369-3AD0A4683B5C}"/>
          </ac:spMkLst>
        </pc:spChg>
        <pc:spChg chg="add mod">
          <ac:chgData name="Francesco Fransesini" userId="f4b06c69-b125-4814-a67d-adf8dc91bd7e" providerId="ADAL" clId="{2E187B6C-556C-4919-A45C-D3B4865F74EB}" dt="2022-05-06T13:04:52.697" v="3126" actId="1076"/>
          <ac:spMkLst>
            <pc:docMk/>
            <pc:sldMk cId="3343353491" sldId="319"/>
            <ac:spMk id="18" creationId="{F53094F1-6D3D-9EB7-6C90-D8DBDD222CE6}"/>
          </ac:spMkLst>
        </pc:spChg>
        <pc:spChg chg="del">
          <ac:chgData name="Francesco Fransesini" userId="f4b06c69-b125-4814-a67d-adf8dc91bd7e" providerId="ADAL" clId="{2E187B6C-556C-4919-A45C-D3B4865F74EB}" dt="2022-05-06T09:55:45.493" v="1403" actId="478"/>
          <ac:spMkLst>
            <pc:docMk/>
            <pc:sldMk cId="3343353491" sldId="319"/>
            <ac:spMk id="19" creationId="{6B1D11F4-24A0-EF6F-6458-39F1E54DD919}"/>
          </ac:spMkLst>
        </pc:spChg>
        <pc:spChg chg="add del mod">
          <ac:chgData name="Francesco Fransesini" userId="f4b06c69-b125-4814-a67d-adf8dc91bd7e" providerId="ADAL" clId="{2E187B6C-556C-4919-A45C-D3B4865F74EB}" dt="2022-05-06T13:01:18.712" v="2984"/>
          <ac:spMkLst>
            <pc:docMk/>
            <pc:sldMk cId="3343353491" sldId="319"/>
            <ac:spMk id="20" creationId="{95D5459B-437F-9465-8B76-C53EBB7B5DFE}"/>
          </ac:spMkLst>
        </pc:spChg>
        <pc:spChg chg="add mod">
          <ac:chgData name="Francesco Fransesini" userId="f4b06c69-b125-4814-a67d-adf8dc91bd7e" providerId="ADAL" clId="{2E187B6C-556C-4919-A45C-D3B4865F74EB}" dt="2022-05-06T13:04:41.742" v="3123" actId="403"/>
          <ac:spMkLst>
            <pc:docMk/>
            <pc:sldMk cId="3343353491" sldId="319"/>
            <ac:spMk id="21" creationId="{DA462AAF-12AD-121D-3D77-4C0AD63DEA20}"/>
          </ac:spMkLst>
        </pc:spChg>
        <pc:spChg chg="add mod">
          <ac:chgData name="Francesco Fransesini" userId="f4b06c69-b125-4814-a67d-adf8dc91bd7e" providerId="ADAL" clId="{2E187B6C-556C-4919-A45C-D3B4865F74EB}" dt="2022-05-06T14:29:53.510" v="3439" actId="20577"/>
          <ac:spMkLst>
            <pc:docMk/>
            <pc:sldMk cId="3343353491" sldId="319"/>
            <ac:spMk id="24" creationId="{5D55A796-05D2-216D-A4C5-BC139EB8E415}"/>
          </ac:spMkLst>
        </pc:spChg>
        <pc:spChg chg="add mod">
          <ac:chgData name="Francesco Fransesini" userId="f4b06c69-b125-4814-a67d-adf8dc91bd7e" providerId="ADAL" clId="{2E187B6C-556C-4919-A45C-D3B4865F74EB}" dt="2022-05-06T10:36:27.988" v="1580" actId="1076"/>
          <ac:spMkLst>
            <pc:docMk/>
            <pc:sldMk cId="3343353491" sldId="319"/>
            <ac:spMk id="25" creationId="{FA06AEE3-EB9E-C5D3-74D3-11D2BF434B19}"/>
          </ac:spMkLst>
        </pc:spChg>
        <pc:spChg chg="add mod">
          <ac:chgData name="Francesco Fransesini" userId="f4b06c69-b125-4814-a67d-adf8dc91bd7e" providerId="ADAL" clId="{2E187B6C-556C-4919-A45C-D3B4865F74EB}" dt="2022-05-06T13:01:06.651" v="2978" actId="1076"/>
          <ac:spMkLst>
            <pc:docMk/>
            <pc:sldMk cId="3343353491" sldId="319"/>
            <ac:spMk id="26" creationId="{23D670C1-738F-02BC-BAF5-230ED7B9F1B2}"/>
          </ac:spMkLst>
        </pc:spChg>
        <pc:spChg chg="add mod">
          <ac:chgData name="Francesco Fransesini" userId="f4b06c69-b125-4814-a67d-adf8dc91bd7e" providerId="ADAL" clId="{2E187B6C-556C-4919-A45C-D3B4865F74EB}" dt="2022-05-06T14:30:08.819" v="3440" actId="313"/>
          <ac:spMkLst>
            <pc:docMk/>
            <pc:sldMk cId="3343353491" sldId="319"/>
            <ac:spMk id="30" creationId="{F3AACAB0-F550-4FE2-7F2A-510434E64644}"/>
          </ac:spMkLst>
        </pc:spChg>
        <pc:picChg chg="del">
          <ac:chgData name="Francesco Fransesini" userId="f4b06c69-b125-4814-a67d-adf8dc91bd7e" providerId="ADAL" clId="{2E187B6C-556C-4919-A45C-D3B4865F74EB}" dt="2022-05-06T09:55:46.501" v="1405" actId="478"/>
          <ac:picMkLst>
            <pc:docMk/>
            <pc:sldMk cId="3343353491" sldId="319"/>
            <ac:picMk id="4" creationId="{BFAB7695-DCB1-17E7-BD3F-9402A5300366}"/>
          </ac:picMkLst>
        </pc:picChg>
        <pc:picChg chg="add del mod">
          <ac:chgData name="Francesco Fransesini" userId="f4b06c69-b125-4814-a67d-adf8dc91bd7e" providerId="ADAL" clId="{2E187B6C-556C-4919-A45C-D3B4865F74EB}" dt="2022-05-06T10:33:26.519" v="1425" actId="478"/>
          <ac:picMkLst>
            <pc:docMk/>
            <pc:sldMk cId="3343353491" sldId="319"/>
            <ac:picMk id="6" creationId="{0DDD8ECA-C811-466B-215F-C962D34B67A9}"/>
          </ac:picMkLst>
        </pc:picChg>
        <pc:picChg chg="del">
          <ac:chgData name="Francesco Fransesini" userId="f4b06c69-b125-4814-a67d-adf8dc91bd7e" providerId="ADAL" clId="{2E187B6C-556C-4919-A45C-D3B4865F74EB}" dt="2022-05-06T09:55:45.997" v="1404" actId="478"/>
          <ac:picMkLst>
            <pc:docMk/>
            <pc:sldMk cId="3343353491" sldId="319"/>
            <ac:picMk id="8" creationId="{B194E548-30BD-B347-1C80-A6E85D85137E}"/>
          </ac:picMkLst>
        </pc:picChg>
        <pc:picChg chg="add del mod">
          <ac:chgData name="Francesco Fransesini" userId="f4b06c69-b125-4814-a67d-adf8dc91bd7e" providerId="ADAL" clId="{2E187B6C-556C-4919-A45C-D3B4865F74EB}" dt="2022-05-06T10:33:39.821" v="1433" actId="478"/>
          <ac:picMkLst>
            <pc:docMk/>
            <pc:sldMk cId="3343353491" sldId="319"/>
            <ac:picMk id="10" creationId="{A439DB0D-6975-F336-0B22-AED3EC1AD258}"/>
          </ac:picMkLst>
        </pc:picChg>
        <pc:picChg chg="add mod">
          <ac:chgData name="Francesco Fransesini" userId="f4b06c69-b125-4814-a67d-adf8dc91bd7e" providerId="ADAL" clId="{2E187B6C-556C-4919-A45C-D3B4865F74EB}" dt="2022-05-06T13:03:04.275" v="3070" actId="1076"/>
          <ac:picMkLst>
            <pc:docMk/>
            <pc:sldMk cId="3343353491" sldId="319"/>
            <ac:picMk id="16" creationId="{964B4876-E015-CD8E-9DFE-9873EEFD478E}"/>
          </ac:picMkLst>
        </pc:picChg>
        <pc:picChg chg="add del">
          <ac:chgData name="Francesco Fransesini" userId="f4b06c69-b125-4814-a67d-adf8dc91bd7e" providerId="ADAL" clId="{2E187B6C-556C-4919-A45C-D3B4865F74EB}" dt="2022-05-06T10:34:05.281" v="1435" actId="22"/>
          <ac:picMkLst>
            <pc:docMk/>
            <pc:sldMk cId="3343353491" sldId="319"/>
            <ac:picMk id="20" creationId="{F8F18273-3739-7211-3D99-38AA68BAE224}"/>
          </ac:picMkLst>
        </pc:picChg>
        <pc:picChg chg="add mod">
          <ac:chgData name="Francesco Fransesini" userId="f4b06c69-b125-4814-a67d-adf8dc91bd7e" providerId="ADAL" clId="{2E187B6C-556C-4919-A45C-D3B4865F74EB}" dt="2022-05-06T13:03:01.589" v="3069" actId="1076"/>
          <ac:picMkLst>
            <pc:docMk/>
            <pc:sldMk cId="3343353491" sldId="319"/>
            <ac:picMk id="22" creationId="{B352E881-4A53-5CF9-288E-26E1DB5BFAD3}"/>
          </ac:picMkLst>
        </pc:picChg>
        <pc:cxnChg chg="add mod">
          <ac:chgData name="Francesco Fransesini" userId="f4b06c69-b125-4814-a67d-adf8dc91bd7e" providerId="ADAL" clId="{2E187B6C-556C-4919-A45C-D3B4865F74EB}" dt="2022-05-06T14:24:09.951" v="3432" actId="1076"/>
          <ac:cxnSpMkLst>
            <pc:docMk/>
            <pc:sldMk cId="3343353491" sldId="319"/>
            <ac:cxnSpMk id="8" creationId="{B0903409-9A67-E213-DCCC-45C9F47A7D39}"/>
          </ac:cxnSpMkLst>
        </pc:cxnChg>
        <pc:cxnChg chg="add mod">
          <ac:chgData name="Francesco Fransesini" userId="f4b06c69-b125-4814-a67d-adf8dc91bd7e" providerId="ADAL" clId="{2E187B6C-556C-4919-A45C-D3B4865F74EB}" dt="2022-05-06T10:36:53.632" v="1585" actId="208"/>
          <ac:cxnSpMkLst>
            <pc:docMk/>
            <pc:sldMk cId="3343353491" sldId="319"/>
            <ac:cxnSpMk id="27" creationId="{B020CEFB-FA0C-D595-CF36-66A12E399780}"/>
          </ac:cxnSpMkLst>
        </pc:cxnChg>
        <pc:cxnChg chg="add mod">
          <ac:chgData name="Francesco Fransesini" userId="f4b06c69-b125-4814-a67d-adf8dc91bd7e" providerId="ADAL" clId="{2E187B6C-556C-4919-A45C-D3B4865F74EB}" dt="2022-05-06T14:24:06.886" v="3431" actId="14100"/>
          <ac:cxnSpMkLst>
            <pc:docMk/>
            <pc:sldMk cId="3343353491" sldId="319"/>
            <ac:cxnSpMk id="28" creationId="{F47CD106-F8ED-AA45-478A-DD48D3D7C2AF}"/>
          </ac:cxnSpMkLst>
        </pc:cxnChg>
        <pc:cxnChg chg="add mod">
          <ac:chgData name="Francesco Fransesini" userId="f4b06c69-b125-4814-a67d-adf8dc91bd7e" providerId="ADAL" clId="{2E187B6C-556C-4919-A45C-D3B4865F74EB}" dt="2022-05-06T14:24:03.754" v="3430" actId="14100"/>
          <ac:cxnSpMkLst>
            <pc:docMk/>
            <pc:sldMk cId="3343353491" sldId="319"/>
            <ac:cxnSpMk id="29" creationId="{79618D4D-D54A-09A7-40CC-EBE19AE60CB8}"/>
          </ac:cxnSpMkLst>
        </pc:cxnChg>
      </pc:sldChg>
      <pc:sldChg chg="delSp modSp add del mod">
        <pc:chgData name="Francesco Fransesini" userId="f4b06c69-b125-4814-a67d-adf8dc91bd7e" providerId="ADAL" clId="{2E187B6C-556C-4919-A45C-D3B4865F74EB}" dt="2022-05-06T12:32:39.048" v="2671" actId="47"/>
        <pc:sldMkLst>
          <pc:docMk/>
          <pc:sldMk cId="3130365779" sldId="320"/>
        </pc:sldMkLst>
        <pc:spChg chg="mod">
          <ac:chgData name="Francesco Fransesini" userId="f4b06c69-b125-4814-a67d-adf8dc91bd7e" providerId="ADAL" clId="{2E187B6C-556C-4919-A45C-D3B4865F74EB}" dt="2022-05-06T12:31:51.118" v="2670" actId="1076"/>
          <ac:spMkLst>
            <pc:docMk/>
            <pc:sldMk cId="3130365779" sldId="320"/>
            <ac:spMk id="13" creationId="{51D2FB95-C26A-46D0-BB25-5993A4408DA4}"/>
          </ac:spMkLst>
        </pc:spChg>
        <pc:spChg chg="del">
          <ac:chgData name="Francesco Fransesini" userId="f4b06c69-b125-4814-a67d-adf8dc91bd7e" providerId="ADAL" clId="{2E187B6C-556C-4919-A45C-D3B4865F74EB}" dt="2022-05-06T10:45:19.093" v="2205" actId="478"/>
          <ac:spMkLst>
            <pc:docMk/>
            <pc:sldMk cId="3130365779" sldId="320"/>
            <ac:spMk id="24" creationId="{5D55A796-05D2-216D-A4C5-BC139EB8E415}"/>
          </ac:spMkLst>
        </pc:spChg>
        <pc:spChg chg="del">
          <ac:chgData name="Francesco Fransesini" userId="f4b06c69-b125-4814-a67d-adf8dc91bd7e" providerId="ADAL" clId="{2E187B6C-556C-4919-A45C-D3B4865F74EB}" dt="2022-05-06T10:45:22.260" v="2208" actId="478"/>
          <ac:spMkLst>
            <pc:docMk/>
            <pc:sldMk cId="3130365779" sldId="320"/>
            <ac:spMk id="25" creationId="{FA06AEE3-EB9E-C5D3-74D3-11D2BF434B19}"/>
          </ac:spMkLst>
        </pc:spChg>
        <pc:spChg chg="del">
          <ac:chgData name="Francesco Fransesini" userId="f4b06c69-b125-4814-a67d-adf8dc91bd7e" providerId="ADAL" clId="{2E187B6C-556C-4919-A45C-D3B4865F74EB}" dt="2022-05-06T10:45:20.452" v="2206" actId="478"/>
          <ac:spMkLst>
            <pc:docMk/>
            <pc:sldMk cId="3130365779" sldId="320"/>
            <ac:spMk id="30" creationId="{F3AACAB0-F550-4FE2-7F2A-510434E64644}"/>
          </ac:spMkLst>
        </pc:spChg>
        <pc:picChg chg="del">
          <ac:chgData name="Francesco Fransesini" userId="f4b06c69-b125-4814-a67d-adf8dc91bd7e" providerId="ADAL" clId="{2E187B6C-556C-4919-A45C-D3B4865F74EB}" dt="2022-05-06T10:45:21.068" v="2207" actId="478"/>
          <ac:picMkLst>
            <pc:docMk/>
            <pc:sldMk cId="3130365779" sldId="320"/>
            <ac:picMk id="16" creationId="{964B4876-E015-CD8E-9DFE-9873EEFD478E}"/>
          </ac:picMkLst>
        </pc:picChg>
        <pc:picChg chg="del">
          <ac:chgData name="Francesco Fransesini" userId="f4b06c69-b125-4814-a67d-adf8dc91bd7e" providerId="ADAL" clId="{2E187B6C-556C-4919-A45C-D3B4865F74EB}" dt="2022-05-06T10:45:23.972" v="2210" actId="478"/>
          <ac:picMkLst>
            <pc:docMk/>
            <pc:sldMk cId="3130365779" sldId="320"/>
            <ac:picMk id="22" creationId="{B352E881-4A53-5CF9-288E-26E1DB5BFAD3}"/>
          </ac:picMkLst>
        </pc:picChg>
        <pc:cxnChg chg="del mod">
          <ac:chgData name="Francesco Fransesini" userId="f4b06c69-b125-4814-a67d-adf8dc91bd7e" providerId="ADAL" clId="{2E187B6C-556C-4919-A45C-D3B4865F74EB}" dt="2022-05-06T10:45:23.444" v="2209" actId="478"/>
          <ac:cxnSpMkLst>
            <pc:docMk/>
            <pc:sldMk cId="3130365779" sldId="320"/>
            <ac:cxnSpMk id="27" creationId="{B020CEFB-FA0C-D595-CF36-66A12E399780}"/>
          </ac:cxnSpMkLst>
        </pc:cxnChg>
        <pc:cxnChg chg="del">
          <ac:chgData name="Francesco Fransesini" userId="f4b06c69-b125-4814-a67d-adf8dc91bd7e" providerId="ADAL" clId="{2E187B6C-556C-4919-A45C-D3B4865F74EB}" dt="2022-05-06T10:45:24.829" v="2211" actId="478"/>
          <ac:cxnSpMkLst>
            <pc:docMk/>
            <pc:sldMk cId="3130365779" sldId="320"/>
            <ac:cxnSpMk id="28" creationId="{F47CD106-F8ED-AA45-478A-DD48D3D7C2AF}"/>
          </ac:cxnSpMkLst>
        </pc:cxnChg>
      </pc:sldChg>
    </pc:docChg>
  </pc:docChgLst>
  <pc:docChgLst>
    <pc:chgData name="Francesco Fransesini" userId="f4b06c69-b125-4814-a67d-adf8dc91bd7e" providerId="ADAL" clId="{CF18C962-D354-48B0-A62A-52ECF7BA368A}"/>
    <pc:docChg chg="delSld modSld">
      <pc:chgData name="Francesco Fransesini" userId="f4b06c69-b125-4814-a67d-adf8dc91bd7e" providerId="ADAL" clId="{CF18C962-D354-48B0-A62A-52ECF7BA368A}" dt="2021-10-10T16:46:53.340" v="52" actId="47"/>
      <pc:docMkLst>
        <pc:docMk/>
      </pc:docMkLst>
      <pc:sldChg chg="modSp mod">
        <pc:chgData name="Francesco Fransesini" userId="f4b06c69-b125-4814-a67d-adf8dc91bd7e" providerId="ADAL" clId="{CF18C962-D354-48B0-A62A-52ECF7BA368A}" dt="2021-10-10T13:59:36.453" v="16" actId="20577"/>
        <pc:sldMkLst>
          <pc:docMk/>
          <pc:sldMk cId="344444313" sldId="279"/>
        </pc:sldMkLst>
        <pc:spChg chg="mod">
          <ac:chgData name="Francesco Fransesini" userId="f4b06c69-b125-4814-a67d-adf8dc91bd7e" providerId="ADAL" clId="{CF18C962-D354-48B0-A62A-52ECF7BA368A}" dt="2021-10-10T13:59:36.453" v="16" actId="20577"/>
          <ac:spMkLst>
            <pc:docMk/>
            <pc:sldMk cId="344444313" sldId="279"/>
            <ac:spMk id="13" creationId="{FCC4BB43-EAC7-4FFB-AEB7-247B9C81646C}"/>
          </ac:spMkLst>
        </pc:spChg>
        <pc:graphicFrameChg chg="modGraphic">
          <ac:chgData name="Francesco Fransesini" userId="f4b06c69-b125-4814-a67d-adf8dc91bd7e" providerId="ADAL" clId="{CF18C962-D354-48B0-A62A-52ECF7BA368A}" dt="2021-10-10T13:42:49.481" v="11" actId="20577"/>
          <ac:graphicFrameMkLst>
            <pc:docMk/>
            <pc:sldMk cId="344444313" sldId="279"/>
            <ac:graphicFrameMk id="11" creationId="{1BFA9E2A-F035-4730-9DAB-5FEA497CAD99}"/>
          </ac:graphicFrameMkLst>
        </pc:graphicFrameChg>
      </pc:sldChg>
      <pc:sldChg chg="modSp mod">
        <pc:chgData name="Francesco Fransesini" userId="f4b06c69-b125-4814-a67d-adf8dc91bd7e" providerId="ADAL" clId="{CF18C962-D354-48B0-A62A-52ECF7BA368A}" dt="2021-10-10T13:58:25.178" v="14" actId="20577"/>
        <pc:sldMkLst>
          <pc:docMk/>
          <pc:sldMk cId="3110927197" sldId="283"/>
        </pc:sldMkLst>
        <pc:spChg chg="mod">
          <ac:chgData name="Francesco Fransesini" userId="f4b06c69-b125-4814-a67d-adf8dc91bd7e" providerId="ADAL" clId="{CF18C962-D354-48B0-A62A-52ECF7BA368A}" dt="2021-10-10T13:58:25.178" v="14" actId="20577"/>
          <ac:spMkLst>
            <pc:docMk/>
            <pc:sldMk cId="3110927197" sldId="283"/>
            <ac:spMk id="48" creationId="{EA777D94-B97F-4FEC-8873-BB959D9332F5}"/>
          </ac:spMkLst>
        </pc:spChg>
      </pc:sldChg>
      <pc:sldChg chg="modSp mod">
        <pc:chgData name="Francesco Fransesini" userId="f4b06c69-b125-4814-a67d-adf8dc91bd7e" providerId="ADAL" clId="{CF18C962-D354-48B0-A62A-52ECF7BA368A}" dt="2021-10-10T14:06:24.730" v="51" actId="20577"/>
        <pc:sldMkLst>
          <pc:docMk/>
          <pc:sldMk cId="2981217424" sldId="286"/>
        </pc:sldMkLst>
        <pc:spChg chg="mod">
          <ac:chgData name="Francesco Fransesini" userId="f4b06c69-b125-4814-a67d-adf8dc91bd7e" providerId="ADAL" clId="{CF18C962-D354-48B0-A62A-52ECF7BA368A}" dt="2021-10-10T14:06:24.730" v="51" actId="20577"/>
          <ac:spMkLst>
            <pc:docMk/>
            <pc:sldMk cId="2981217424" sldId="286"/>
            <ac:spMk id="5" creationId="{CD19D5F9-AAE1-4475-B5A1-F44E8BD997EB}"/>
          </ac:spMkLst>
        </pc:spChg>
      </pc:sldChg>
      <pc:sldChg chg="modSp mod">
        <pc:chgData name="Francesco Fransesini" userId="f4b06c69-b125-4814-a67d-adf8dc91bd7e" providerId="ADAL" clId="{CF18C962-D354-48B0-A62A-52ECF7BA368A}" dt="2021-10-10T13:58:37.825" v="15" actId="20577"/>
        <pc:sldMkLst>
          <pc:docMk/>
          <pc:sldMk cId="1380210980" sldId="292"/>
        </pc:sldMkLst>
        <pc:graphicFrameChg chg="modGraphic">
          <ac:chgData name="Francesco Fransesini" userId="f4b06c69-b125-4814-a67d-adf8dc91bd7e" providerId="ADAL" clId="{CF18C962-D354-48B0-A62A-52ECF7BA368A}" dt="2021-10-10T13:58:37.825" v="15" actId="20577"/>
          <ac:graphicFrameMkLst>
            <pc:docMk/>
            <pc:sldMk cId="1380210980" sldId="292"/>
            <ac:graphicFrameMk id="4" creationId="{19AB6B10-CBC7-432C-8297-FB5FB3E97AE4}"/>
          </ac:graphicFrameMkLst>
        </pc:graphicFrameChg>
      </pc:sldChg>
      <pc:sldChg chg="modSp mod">
        <pc:chgData name="Francesco Fransesini" userId="f4b06c69-b125-4814-a67d-adf8dc91bd7e" providerId="ADAL" clId="{CF18C962-D354-48B0-A62A-52ECF7BA368A}" dt="2021-10-10T14:06:14.041" v="49" actId="20577"/>
        <pc:sldMkLst>
          <pc:docMk/>
          <pc:sldMk cId="622357378" sldId="293"/>
        </pc:sldMkLst>
        <pc:spChg chg="mod">
          <ac:chgData name="Francesco Fransesini" userId="f4b06c69-b125-4814-a67d-adf8dc91bd7e" providerId="ADAL" clId="{CF18C962-D354-48B0-A62A-52ECF7BA368A}" dt="2021-10-10T14:06:14.041" v="49" actId="20577"/>
          <ac:spMkLst>
            <pc:docMk/>
            <pc:sldMk cId="622357378" sldId="293"/>
            <ac:spMk id="8" creationId="{F6EE7A88-3031-4B90-B435-D8C40D6E4DA3}"/>
          </ac:spMkLst>
        </pc:spChg>
      </pc:sldChg>
      <pc:sldChg chg="modSp mod">
        <pc:chgData name="Francesco Fransesini" userId="f4b06c69-b125-4814-a67d-adf8dc91bd7e" providerId="ADAL" clId="{CF18C962-D354-48B0-A62A-52ECF7BA368A}" dt="2021-10-10T14:02:40.817" v="41" actId="20577"/>
        <pc:sldMkLst>
          <pc:docMk/>
          <pc:sldMk cId="3193927938" sldId="294"/>
        </pc:sldMkLst>
        <pc:spChg chg="mod">
          <ac:chgData name="Francesco Fransesini" userId="f4b06c69-b125-4814-a67d-adf8dc91bd7e" providerId="ADAL" clId="{CF18C962-D354-48B0-A62A-52ECF7BA368A}" dt="2021-10-10T14:01:19.139" v="22" actId="20577"/>
          <ac:spMkLst>
            <pc:docMk/>
            <pc:sldMk cId="3193927938" sldId="294"/>
            <ac:spMk id="2" creationId="{A8282A1A-BD64-4375-8D5F-935484BA96CB}"/>
          </ac:spMkLst>
        </pc:spChg>
        <pc:spChg chg="mod">
          <ac:chgData name="Francesco Fransesini" userId="f4b06c69-b125-4814-a67d-adf8dc91bd7e" providerId="ADAL" clId="{CF18C962-D354-48B0-A62A-52ECF7BA368A}" dt="2021-10-10T14:02:40.817" v="41" actId="20577"/>
          <ac:spMkLst>
            <pc:docMk/>
            <pc:sldMk cId="3193927938" sldId="294"/>
            <ac:spMk id="10" creationId="{838B1511-8793-4E2C-919F-00A44BF088F0}"/>
          </ac:spMkLst>
        </pc:spChg>
        <pc:graphicFrameChg chg="modGraphic">
          <ac:chgData name="Francesco Fransesini" userId="f4b06c69-b125-4814-a67d-adf8dc91bd7e" providerId="ADAL" clId="{CF18C962-D354-48B0-A62A-52ECF7BA368A}" dt="2021-10-10T14:01:51.986" v="26" actId="20577"/>
          <ac:graphicFrameMkLst>
            <pc:docMk/>
            <pc:sldMk cId="3193927938" sldId="294"/>
            <ac:graphicFrameMk id="5" creationId="{DC44A613-D534-4106-BDFF-79504EDA51F2}"/>
          </ac:graphicFrameMkLst>
        </pc:graphicFrameChg>
      </pc:sldChg>
      <pc:sldChg chg="modSp mod">
        <pc:chgData name="Francesco Fransesini" userId="f4b06c69-b125-4814-a67d-adf8dc91bd7e" providerId="ADAL" clId="{CF18C962-D354-48B0-A62A-52ECF7BA368A}" dt="2021-10-10T14:03:45.297" v="42" actId="20577"/>
        <pc:sldMkLst>
          <pc:docMk/>
          <pc:sldMk cId="3437182509" sldId="295"/>
        </pc:sldMkLst>
        <pc:spChg chg="mod">
          <ac:chgData name="Francesco Fransesini" userId="f4b06c69-b125-4814-a67d-adf8dc91bd7e" providerId="ADAL" clId="{CF18C962-D354-48B0-A62A-52ECF7BA368A}" dt="2021-10-10T14:03:45.297" v="42" actId="20577"/>
          <ac:spMkLst>
            <pc:docMk/>
            <pc:sldMk cId="3437182509" sldId="295"/>
            <ac:spMk id="44" creationId="{67DD3308-4937-4587-965E-A1C9F6F2007E}"/>
          </ac:spMkLst>
        </pc:spChg>
      </pc:sldChg>
      <pc:sldChg chg="modSp mod">
        <pc:chgData name="Francesco Fransesini" userId="f4b06c69-b125-4814-a67d-adf8dc91bd7e" providerId="ADAL" clId="{CF18C962-D354-48B0-A62A-52ECF7BA368A}" dt="2021-10-10T14:05:44.826" v="48" actId="20577"/>
        <pc:sldMkLst>
          <pc:docMk/>
          <pc:sldMk cId="2165082014" sldId="297"/>
        </pc:sldMkLst>
        <pc:spChg chg="mod">
          <ac:chgData name="Francesco Fransesini" userId="f4b06c69-b125-4814-a67d-adf8dc91bd7e" providerId="ADAL" clId="{CF18C962-D354-48B0-A62A-52ECF7BA368A}" dt="2021-10-10T14:05:44.826" v="48" actId="20577"/>
          <ac:spMkLst>
            <pc:docMk/>
            <pc:sldMk cId="2165082014" sldId="297"/>
            <ac:spMk id="4" creationId="{D269F937-AC6E-4928-85BA-6C3969B892EB}"/>
          </ac:spMkLst>
        </pc:spChg>
      </pc:sldChg>
      <pc:sldChg chg="del">
        <pc:chgData name="Francesco Fransesini" userId="f4b06c69-b125-4814-a67d-adf8dc91bd7e" providerId="ADAL" clId="{CF18C962-D354-48B0-A62A-52ECF7BA368A}" dt="2021-10-10T16:46:53.340" v="52" actId="47"/>
        <pc:sldMkLst>
          <pc:docMk/>
          <pc:sldMk cId="14856939" sldId="301"/>
        </pc:sldMkLst>
      </pc:sldChg>
    </pc:docChg>
  </pc:docChgLst>
  <pc:docChgLst>
    <pc:chgData name="Francesco Fransesini" userId="f4b06c69-b125-4814-a67d-adf8dc91bd7e" providerId="ADAL" clId="{B6A29EED-5B00-45B5-A412-E0426022A13F}"/>
    <pc:docChg chg="undo custSel addSld delSld modSld">
      <pc:chgData name="Francesco Fransesini" userId="f4b06c69-b125-4814-a67d-adf8dc91bd7e" providerId="ADAL" clId="{B6A29EED-5B00-45B5-A412-E0426022A13F}" dt="2022-03-16T15:21:43.285" v="3032" actId="164"/>
      <pc:docMkLst>
        <pc:docMk/>
      </pc:docMkLst>
      <pc:sldChg chg="addSp modSp mod">
        <pc:chgData name="Francesco Fransesini" userId="f4b06c69-b125-4814-a67d-adf8dc91bd7e" providerId="ADAL" clId="{B6A29EED-5B00-45B5-A412-E0426022A13F}" dt="2022-03-14T10:15:35.991" v="722" actId="1076"/>
        <pc:sldMkLst>
          <pc:docMk/>
          <pc:sldMk cId="3110927197" sldId="283"/>
        </pc:sldMkLst>
        <pc:spChg chg="add mod">
          <ac:chgData name="Francesco Fransesini" userId="f4b06c69-b125-4814-a67d-adf8dc91bd7e" providerId="ADAL" clId="{B6A29EED-5B00-45B5-A412-E0426022A13F}" dt="2022-03-14T10:15:35.991" v="722" actId="1076"/>
          <ac:spMkLst>
            <pc:docMk/>
            <pc:sldMk cId="3110927197" sldId="283"/>
            <ac:spMk id="3" creationId="{4A6982EA-6575-4C3F-B77F-0C96773101DF}"/>
          </ac:spMkLst>
        </pc:spChg>
        <pc:spChg chg="mod">
          <ac:chgData name="Francesco Fransesini" userId="f4b06c69-b125-4814-a67d-adf8dc91bd7e" providerId="ADAL" clId="{B6A29EED-5B00-45B5-A412-E0426022A13F}" dt="2022-03-14T10:15:07.315" v="705" actId="6549"/>
          <ac:spMkLst>
            <pc:docMk/>
            <pc:sldMk cId="3110927197" sldId="283"/>
            <ac:spMk id="48" creationId="{EA777D94-B97F-4FEC-8873-BB959D9332F5}"/>
          </ac:spMkLst>
        </pc:spChg>
      </pc:sldChg>
      <pc:sldChg chg="addSp delSp modSp del mod">
        <pc:chgData name="Francesco Fransesini" userId="f4b06c69-b125-4814-a67d-adf8dc91bd7e" providerId="ADAL" clId="{B6A29EED-5B00-45B5-A412-E0426022A13F}" dt="2022-03-14T11:01:47.200" v="2207" actId="47"/>
        <pc:sldMkLst>
          <pc:docMk/>
          <pc:sldMk cId="2026972222" sldId="295"/>
        </pc:sldMkLst>
        <pc:spChg chg="del">
          <ac:chgData name="Francesco Fransesini" userId="f4b06c69-b125-4814-a67d-adf8dc91bd7e" providerId="ADAL" clId="{B6A29EED-5B00-45B5-A412-E0426022A13F}" dt="2022-03-14T10:38:54.511" v="1761" actId="478"/>
          <ac:spMkLst>
            <pc:docMk/>
            <pc:sldMk cId="2026972222" sldId="295"/>
            <ac:spMk id="7" creationId="{D2450552-0367-42E8-91C9-4510DACDE158}"/>
          </ac:spMkLst>
        </pc:spChg>
        <pc:spChg chg="del">
          <ac:chgData name="Francesco Fransesini" userId="f4b06c69-b125-4814-a67d-adf8dc91bd7e" providerId="ADAL" clId="{B6A29EED-5B00-45B5-A412-E0426022A13F}" dt="2022-03-14T10:38:58.351" v="1763" actId="478"/>
          <ac:spMkLst>
            <pc:docMk/>
            <pc:sldMk cId="2026972222" sldId="295"/>
            <ac:spMk id="9" creationId="{EAE157BE-509D-434A-A5AB-1F7D8D1111C5}"/>
          </ac:spMkLst>
        </pc:spChg>
        <pc:spChg chg="del">
          <ac:chgData name="Francesco Fransesini" userId="f4b06c69-b125-4814-a67d-adf8dc91bd7e" providerId="ADAL" clId="{B6A29EED-5B00-45B5-A412-E0426022A13F}" dt="2022-03-14T10:38:57.368" v="1762" actId="478"/>
          <ac:spMkLst>
            <pc:docMk/>
            <pc:sldMk cId="2026972222" sldId="295"/>
            <ac:spMk id="16" creationId="{6D8106D4-049C-40EB-A675-2001545C2DD5}"/>
          </ac:spMkLst>
        </pc:spChg>
        <pc:picChg chg="add del mod">
          <ac:chgData name="Francesco Fransesini" userId="f4b06c69-b125-4814-a67d-adf8dc91bd7e" providerId="ADAL" clId="{B6A29EED-5B00-45B5-A412-E0426022A13F}" dt="2022-03-14T10:39:17.325" v="1768" actId="1076"/>
          <ac:picMkLst>
            <pc:docMk/>
            <pc:sldMk cId="2026972222" sldId="295"/>
            <ac:picMk id="18" creationId="{B2739BE2-14BD-4337-8670-62B96D17DDD0}"/>
          </ac:picMkLst>
        </pc:picChg>
        <pc:cxnChg chg="del">
          <ac:chgData name="Francesco Fransesini" userId="f4b06c69-b125-4814-a67d-adf8dc91bd7e" providerId="ADAL" clId="{B6A29EED-5B00-45B5-A412-E0426022A13F}" dt="2022-03-14T10:39:14.623" v="1766" actId="478"/>
          <ac:cxnSpMkLst>
            <pc:docMk/>
            <pc:sldMk cId="2026972222" sldId="295"/>
            <ac:cxnSpMk id="20" creationId="{556DCFFD-7674-4798-84FC-90B018892A03}"/>
          </ac:cxnSpMkLst>
        </pc:cxnChg>
        <pc:cxnChg chg="del">
          <ac:chgData name="Francesco Fransesini" userId="f4b06c69-b125-4814-a67d-adf8dc91bd7e" providerId="ADAL" clId="{B6A29EED-5B00-45B5-A412-E0426022A13F}" dt="2022-03-14T10:39:15.574" v="1767" actId="478"/>
          <ac:cxnSpMkLst>
            <pc:docMk/>
            <pc:sldMk cId="2026972222" sldId="295"/>
            <ac:cxnSpMk id="22" creationId="{4F11E5E3-6C66-4558-AD38-F536ACFBCD1E}"/>
          </ac:cxnSpMkLst>
        </pc:cxnChg>
      </pc:sldChg>
      <pc:sldChg chg="addSp delSp modSp mod">
        <pc:chgData name="Francesco Fransesini" userId="f4b06c69-b125-4814-a67d-adf8dc91bd7e" providerId="ADAL" clId="{B6A29EED-5B00-45B5-A412-E0426022A13F}" dt="2022-03-14T13:45:55.384" v="2927" actId="114"/>
        <pc:sldMkLst>
          <pc:docMk/>
          <pc:sldMk cId="397483623" sldId="297"/>
        </pc:sldMkLst>
        <pc:spChg chg="add mod">
          <ac:chgData name="Francesco Fransesini" userId="f4b06c69-b125-4814-a67d-adf8dc91bd7e" providerId="ADAL" clId="{B6A29EED-5B00-45B5-A412-E0426022A13F}" dt="2022-03-14T10:56:41.358" v="2069" actId="1076"/>
          <ac:spMkLst>
            <pc:docMk/>
            <pc:sldMk cId="397483623" sldId="297"/>
            <ac:spMk id="7" creationId="{89F4B0CC-093B-4868-B356-ABC5E556D79B}"/>
          </ac:spMkLst>
        </pc:spChg>
        <pc:spChg chg="mod">
          <ac:chgData name="Francesco Fransesini" userId="f4b06c69-b125-4814-a67d-adf8dc91bd7e" providerId="ADAL" clId="{B6A29EED-5B00-45B5-A412-E0426022A13F}" dt="2022-03-14T13:45:55.384" v="2927" actId="114"/>
          <ac:spMkLst>
            <pc:docMk/>
            <pc:sldMk cId="397483623" sldId="297"/>
            <ac:spMk id="8" creationId="{3F6F2137-6CC7-4B59-8090-358936B024C0}"/>
          </ac:spMkLst>
        </pc:spChg>
        <pc:spChg chg="add mod">
          <ac:chgData name="Francesco Fransesini" userId="f4b06c69-b125-4814-a67d-adf8dc91bd7e" providerId="ADAL" clId="{B6A29EED-5B00-45B5-A412-E0426022A13F}" dt="2022-03-14T10:56:27.998" v="2067" actId="1076"/>
          <ac:spMkLst>
            <pc:docMk/>
            <pc:sldMk cId="397483623" sldId="297"/>
            <ac:spMk id="9" creationId="{4895865D-E54C-4A91-AD8E-4F26419E6DD3}"/>
          </ac:spMkLst>
        </pc:spChg>
        <pc:spChg chg="mod">
          <ac:chgData name="Francesco Fransesini" userId="f4b06c69-b125-4814-a67d-adf8dc91bd7e" providerId="ADAL" clId="{B6A29EED-5B00-45B5-A412-E0426022A13F}" dt="2022-03-14T10:54:04.413" v="1994" actId="1076"/>
          <ac:spMkLst>
            <pc:docMk/>
            <pc:sldMk cId="397483623" sldId="297"/>
            <ac:spMk id="10" creationId="{27C53D40-47F3-47DF-8582-66D1036985DD}"/>
          </ac:spMkLst>
        </pc:spChg>
        <pc:spChg chg="mod">
          <ac:chgData name="Francesco Fransesini" userId="f4b06c69-b125-4814-a67d-adf8dc91bd7e" providerId="ADAL" clId="{B6A29EED-5B00-45B5-A412-E0426022A13F}" dt="2022-03-14T10:50:09.389" v="1795" actId="1076"/>
          <ac:spMkLst>
            <pc:docMk/>
            <pc:sldMk cId="397483623" sldId="297"/>
            <ac:spMk id="25" creationId="{FC325D86-3A1F-478C-A106-2A081407E7A4}"/>
          </ac:spMkLst>
        </pc:spChg>
        <pc:spChg chg="del mod">
          <ac:chgData name="Francesco Fransesini" userId="f4b06c69-b125-4814-a67d-adf8dc91bd7e" providerId="ADAL" clId="{B6A29EED-5B00-45B5-A412-E0426022A13F}" dt="2022-03-14T10:55:14.223" v="2054" actId="478"/>
          <ac:spMkLst>
            <pc:docMk/>
            <pc:sldMk cId="397483623" sldId="297"/>
            <ac:spMk id="26" creationId="{C2A5F7DE-D093-401D-B39E-6434D27BB02E}"/>
          </ac:spMkLst>
        </pc:spChg>
        <pc:spChg chg="mod">
          <ac:chgData name="Francesco Fransesini" userId="f4b06c69-b125-4814-a67d-adf8dc91bd7e" providerId="ADAL" clId="{B6A29EED-5B00-45B5-A412-E0426022A13F}" dt="2022-03-14T10:50:01.205" v="1794" actId="1076"/>
          <ac:spMkLst>
            <pc:docMk/>
            <pc:sldMk cId="397483623" sldId="297"/>
            <ac:spMk id="27" creationId="{FB9BF2B0-1AC7-49D6-B6A8-569FEC27B9BB}"/>
          </ac:spMkLst>
        </pc:spChg>
        <pc:spChg chg="mod">
          <ac:chgData name="Francesco Fransesini" userId="f4b06c69-b125-4814-a67d-adf8dc91bd7e" providerId="ADAL" clId="{B6A29EED-5B00-45B5-A412-E0426022A13F}" dt="2022-03-14T10:50:13.670" v="1796" actId="1076"/>
          <ac:spMkLst>
            <pc:docMk/>
            <pc:sldMk cId="397483623" sldId="297"/>
            <ac:spMk id="28" creationId="{1317B95D-E413-495A-81DF-1FA4E4581E22}"/>
          </ac:spMkLst>
        </pc:spChg>
        <pc:spChg chg="mod">
          <ac:chgData name="Francesco Fransesini" userId="f4b06c69-b125-4814-a67d-adf8dc91bd7e" providerId="ADAL" clId="{B6A29EED-5B00-45B5-A412-E0426022A13F}" dt="2022-03-14T10:50:21.117" v="1798" actId="1076"/>
          <ac:spMkLst>
            <pc:docMk/>
            <pc:sldMk cId="397483623" sldId="297"/>
            <ac:spMk id="29" creationId="{E02DFFA7-206F-4B06-A4CA-846B4D20339D}"/>
          </ac:spMkLst>
        </pc:spChg>
        <pc:spChg chg="add mod">
          <ac:chgData name="Francesco Fransesini" userId="f4b06c69-b125-4814-a67d-adf8dc91bd7e" providerId="ADAL" clId="{B6A29EED-5B00-45B5-A412-E0426022A13F}" dt="2022-03-14T10:57:14.917" v="2077" actId="1076"/>
          <ac:spMkLst>
            <pc:docMk/>
            <pc:sldMk cId="397483623" sldId="297"/>
            <ac:spMk id="30" creationId="{D003DE54-E233-4D85-9A6C-522F7E70D763}"/>
          </ac:spMkLst>
        </pc:spChg>
        <pc:picChg chg="add mod">
          <ac:chgData name="Francesco Fransesini" userId="f4b06c69-b125-4814-a67d-adf8dc91bd7e" providerId="ADAL" clId="{B6A29EED-5B00-45B5-A412-E0426022A13F}" dt="2022-03-14T10:56:17.029" v="2065" actId="1076"/>
          <ac:picMkLst>
            <pc:docMk/>
            <pc:sldMk cId="397483623" sldId="297"/>
            <ac:picMk id="3" creationId="{958E7E95-052F-4311-A3AE-A3BFF42EFC50}"/>
          </ac:picMkLst>
        </pc:picChg>
        <pc:picChg chg="add mod">
          <ac:chgData name="Francesco Fransesini" userId="f4b06c69-b125-4814-a67d-adf8dc91bd7e" providerId="ADAL" clId="{B6A29EED-5B00-45B5-A412-E0426022A13F}" dt="2022-03-14T10:56:24.077" v="2066" actId="1076"/>
          <ac:picMkLst>
            <pc:docMk/>
            <pc:sldMk cId="397483623" sldId="297"/>
            <ac:picMk id="15" creationId="{25E1AA52-18DD-43E0-97C3-B04AEE47F019}"/>
          </ac:picMkLst>
        </pc:picChg>
        <pc:picChg chg="mod">
          <ac:chgData name="Francesco Fransesini" userId="f4b06c69-b125-4814-a67d-adf8dc91bd7e" providerId="ADAL" clId="{B6A29EED-5B00-45B5-A412-E0426022A13F}" dt="2022-03-14T10:49:52.949" v="1790" actId="14100"/>
          <ac:picMkLst>
            <pc:docMk/>
            <pc:sldMk cId="397483623" sldId="297"/>
            <ac:picMk id="24" creationId="{918B012A-CC51-4087-80F5-16F4B4F4FA5E}"/>
          </ac:picMkLst>
        </pc:picChg>
        <pc:cxnChg chg="mod">
          <ac:chgData name="Francesco Fransesini" userId="f4b06c69-b125-4814-a67d-adf8dc91bd7e" providerId="ADAL" clId="{B6A29EED-5B00-45B5-A412-E0426022A13F}" dt="2022-03-14T10:50:09.389" v="1795" actId="1076"/>
          <ac:cxnSpMkLst>
            <pc:docMk/>
            <pc:sldMk cId="397483623" sldId="297"/>
            <ac:cxnSpMk id="31" creationId="{8E99711C-878C-42FF-BD2C-47B58C67E120}"/>
          </ac:cxnSpMkLst>
        </pc:cxnChg>
        <pc:cxnChg chg="del mod">
          <ac:chgData name="Francesco Fransesini" userId="f4b06c69-b125-4814-a67d-adf8dc91bd7e" providerId="ADAL" clId="{B6A29EED-5B00-45B5-A412-E0426022A13F}" dt="2022-03-14T10:55:16.230" v="2055" actId="478"/>
          <ac:cxnSpMkLst>
            <pc:docMk/>
            <pc:sldMk cId="397483623" sldId="297"/>
            <ac:cxnSpMk id="33" creationId="{D9646593-F5B0-4134-A019-95619F389064}"/>
          </ac:cxnSpMkLst>
        </pc:cxnChg>
        <pc:cxnChg chg="mod">
          <ac:chgData name="Francesco Fransesini" userId="f4b06c69-b125-4814-a67d-adf8dc91bd7e" providerId="ADAL" clId="{B6A29EED-5B00-45B5-A412-E0426022A13F}" dt="2022-03-14T10:50:23.245" v="1799" actId="14100"/>
          <ac:cxnSpMkLst>
            <pc:docMk/>
            <pc:sldMk cId="397483623" sldId="297"/>
            <ac:cxnSpMk id="35" creationId="{46767DE4-848F-4989-B0D8-91BCEA041D9C}"/>
          </ac:cxnSpMkLst>
        </pc:cxnChg>
        <pc:cxnChg chg="mod">
          <ac:chgData name="Francesco Fransesini" userId="f4b06c69-b125-4814-a67d-adf8dc91bd7e" providerId="ADAL" clId="{B6A29EED-5B00-45B5-A412-E0426022A13F}" dt="2022-03-14T10:50:15.694" v="1797" actId="14100"/>
          <ac:cxnSpMkLst>
            <pc:docMk/>
            <pc:sldMk cId="397483623" sldId="297"/>
            <ac:cxnSpMk id="37" creationId="{6609A788-2DF1-4596-8EDE-C63D00F5BE2D}"/>
          </ac:cxnSpMkLst>
        </pc:cxnChg>
        <pc:cxnChg chg="mod">
          <ac:chgData name="Francesco Fransesini" userId="f4b06c69-b125-4814-a67d-adf8dc91bd7e" providerId="ADAL" clId="{B6A29EED-5B00-45B5-A412-E0426022A13F}" dt="2022-03-14T10:50:01.205" v="1794" actId="1076"/>
          <ac:cxnSpMkLst>
            <pc:docMk/>
            <pc:sldMk cId="397483623" sldId="297"/>
            <ac:cxnSpMk id="39" creationId="{2AE4EAB2-192F-43D1-8871-ACBFA1408155}"/>
          </ac:cxnSpMkLst>
        </pc:cxnChg>
      </pc:sldChg>
      <pc:sldChg chg="addSp delSp modSp mod">
        <pc:chgData name="Francesco Fransesini" userId="f4b06c69-b125-4814-a67d-adf8dc91bd7e" providerId="ADAL" clId="{B6A29EED-5B00-45B5-A412-E0426022A13F}" dt="2022-03-14T13:55:58.083" v="3031" actId="207"/>
        <pc:sldMkLst>
          <pc:docMk/>
          <pc:sldMk cId="2056906155" sldId="307"/>
        </pc:sldMkLst>
        <pc:spChg chg="mod">
          <ac:chgData name="Francesco Fransesini" userId="f4b06c69-b125-4814-a67d-adf8dc91bd7e" providerId="ADAL" clId="{B6A29EED-5B00-45B5-A412-E0426022A13F}" dt="2022-03-14T09:44:50.076" v="460" actId="1076"/>
          <ac:spMkLst>
            <pc:docMk/>
            <pc:sldMk cId="2056906155" sldId="307"/>
            <ac:spMk id="2" creationId="{E2805501-A3F8-4B6C-AF8D-DE993157D659}"/>
          </ac:spMkLst>
        </pc:spChg>
        <pc:spChg chg="add del mod">
          <ac:chgData name="Francesco Fransesini" userId="f4b06c69-b125-4814-a67d-adf8dc91bd7e" providerId="ADAL" clId="{B6A29EED-5B00-45B5-A412-E0426022A13F}" dt="2022-03-14T09:45:03.494" v="463" actId="478"/>
          <ac:spMkLst>
            <pc:docMk/>
            <pc:sldMk cId="2056906155" sldId="307"/>
            <ac:spMk id="3" creationId="{6541E6A6-91B7-456A-B00A-C3095979EAA4}"/>
          </ac:spMkLst>
        </pc:spChg>
        <pc:spChg chg="mod">
          <ac:chgData name="Francesco Fransesini" userId="f4b06c69-b125-4814-a67d-adf8dc91bd7e" providerId="ADAL" clId="{B6A29EED-5B00-45B5-A412-E0426022A13F}" dt="2022-03-14T13:15:13.281" v="2925" actId="20577"/>
          <ac:spMkLst>
            <pc:docMk/>
            <pc:sldMk cId="2056906155" sldId="307"/>
            <ac:spMk id="5" creationId="{A60CC384-3B58-48A8-AA21-505B600F3D25}"/>
          </ac:spMkLst>
        </pc:spChg>
        <pc:spChg chg="add mod">
          <ac:chgData name="Francesco Fransesini" userId="f4b06c69-b125-4814-a67d-adf8dc91bd7e" providerId="ADAL" clId="{B6A29EED-5B00-45B5-A412-E0426022A13F}" dt="2022-03-14T13:55:58.083" v="3031" actId="207"/>
          <ac:spMkLst>
            <pc:docMk/>
            <pc:sldMk cId="2056906155" sldId="307"/>
            <ac:spMk id="15" creationId="{5F0E21EF-A20A-4200-AABD-EC47BA9B2ACC}"/>
          </ac:spMkLst>
        </pc:spChg>
        <pc:graphicFrameChg chg="add del mod">
          <ac:chgData name="Francesco Fransesini" userId="f4b06c69-b125-4814-a67d-adf8dc91bd7e" providerId="ADAL" clId="{B6A29EED-5B00-45B5-A412-E0426022A13F}" dt="2022-03-14T13:15:01.760" v="2917"/>
          <ac:graphicFrameMkLst>
            <pc:docMk/>
            <pc:sldMk cId="2056906155" sldId="307"/>
            <ac:graphicFrameMk id="7" creationId="{E878286F-7F4B-4681-B084-DB3309FD4766}"/>
          </ac:graphicFrameMkLst>
        </pc:graphicFrameChg>
      </pc:sldChg>
      <pc:sldChg chg="addSp delSp modSp mod">
        <pc:chgData name="Francesco Fransesini" userId="f4b06c69-b125-4814-a67d-adf8dc91bd7e" providerId="ADAL" clId="{B6A29EED-5B00-45B5-A412-E0426022A13F}" dt="2022-03-16T15:21:43.285" v="3032" actId="164"/>
        <pc:sldMkLst>
          <pc:docMk/>
          <pc:sldMk cId="3783807114" sldId="308"/>
        </pc:sldMkLst>
        <pc:spChg chg="add mod">
          <ac:chgData name="Francesco Fransesini" userId="f4b06c69-b125-4814-a67d-adf8dc91bd7e" providerId="ADAL" clId="{B6A29EED-5B00-45B5-A412-E0426022A13F}" dt="2022-03-14T11:09:07.894" v="2440" actId="1076"/>
          <ac:spMkLst>
            <pc:docMk/>
            <pc:sldMk cId="3783807114" sldId="308"/>
            <ac:spMk id="2" creationId="{4B95B3B4-9088-4BB1-B755-DE43E0A4091B}"/>
          </ac:spMkLst>
        </pc:spChg>
        <pc:spChg chg="add mod">
          <ac:chgData name="Francesco Fransesini" userId="f4b06c69-b125-4814-a67d-adf8dc91bd7e" providerId="ADAL" clId="{B6A29EED-5B00-45B5-A412-E0426022A13F}" dt="2022-03-14T13:49:53.529" v="2940" actId="1076"/>
          <ac:spMkLst>
            <pc:docMk/>
            <pc:sldMk cId="3783807114" sldId="308"/>
            <ac:spMk id="8" creationId="{C1CB8CD3-CE28-40CF-B34B-818C40B9E91C}"/>
          </ac:spMkLst>
        </pc:spChg>
        <pc:spChg chg="mod">
          <ac:chgData name="Francesco Fransesini" userId="f4b06c69-b125-4814-a67d-adf8dc91bd7e" providerId="ADAL" clId="{B6A29EED-5B00-45B5-A412-E0426022A13F}" dt="2022-03-16T15:21:43.285" v="3032" actId="164"/>
          <ac:spMkLst>
            <pc:docMk/>
            <pc:sldMk cId="3783807114" sldId="308"/>
            <ac:spMk id="13" creationId="{F7C74083-569C-49E8-B43F-E0BBFC207185}"/>
          </ac:spMkLst>
        </pc:spChg>
        <pc:spChg chg="mod">
          <ac:chgData name="Francesco Fransesini" userId="f4b06c69-b125-4814-a67d-adf8dc91bd7e" providerId="ADAL" clId="{B6A29EED-5B00-45B5-A412-E0426022A13F}" dt="2022-03-16T15:21:43.285" v="3032" actId="164"/>
          <ac:spMkLst>
            <pc:docMk/>
            <pc:sldMk cId="3783807114" sldId="308"/>
            <ac:spMk id="15" creationId="{32CE4286-31CA-45B3-9E68-D68D1BCF19D1}"/>
          </ac:spMkLst>
        </pc:spChg>
        <pc:spChg chg="mod">
          <ac:chgData name="Francesco Fransesini" userId="f4b06c69-b125-4814-a67d-adf8dc91bd7e" providerId="ADAL" clId="{B6A29EED-5B00-45B5-A412-E0426022A13F}" dt="2022-03-16T15:21:43.285" v="3032" actId="164"/>
          <ac:spMkLst>
            <pc:docMk/>
            <pc:sldMk cId="3783807114" sldId="308"/>
            <ac:spMk id="16" creationId="{3FFB3792-2876-4740-9BFA-B69DF34BC919}"/>
          </ac:spMkLst>
        </pc:spChg>
        <pc:spChg chg="mod">
          <ac:chgData name="Francesco Fransesini" userId="f4b06c69-b125-4814-a67d-adf8dc91bd7e" providerId="ADAL" clId="{B6A29EED-5B00-45B5-A412-E0426022A13F}" dt="2022-03-16T15:21:43.285" v="3032" actId="164"/>
          <ac:spMkLst>
            <pc:docMk/>
            <pc:sldMk cId="3783807114" sldId="308"/>
            <ac:spMk id="17" creationId="{D6EEB00E-1F76-4D35-B582-186CA641BB9A}"/>
          </ac:spMkLst>
        </pc:spChg>
        <pc:spChg chg="mod">
          <ac:chgData name="Francesco Fransesini" userId="f4b06c69-b125-4814-a67d-adf8dc91bd7e" providerId="ADAL" clId="{B6A29EED-5B00-45B5-A412-E0426022A13F}" dt="2022-03-16T15:21:43.285" v="3032" actId="164"/>
          <ac:spMkLst>
            <pc:docMk/>
            <pc:sldMk cId="3783807114" sldId="308"/>
            <ac:spMk id="18" creationId="{FD551814-4640-40AD-895C-0114CB8EBF74}"/>
          </ac:spMkLst>
        </pc:spChg>
        <pc:spChg chg="mod">
          <ac:chgData name="Francesco Fransesini" userId="f4b06c69-b125-4814-a67d-adf8dc91bd7e" providerId="ADAL" clId="{B6A29EED-5B00-45B5-A412-E0426022A13F}" dt="2022-03-16T15:21:43.285" v="3032" actId="164"/>
          <ac:spMkLst>
            <pc:docMk/>
            <pc:sldMk cId="3783807114" sldId="308"/>
            <ac:spMk id="19" creationId="{6D974A12-74BB-41B1-89D7-0C619721436B}"/>
          </ac:spMkLst>
        </pc:spChg>
        <pc:spChg chg="mod">
          <ac:chgData name="Francesco Fransesini" userId="f4b06c69-b125-4814-a67d-adf8dc91bd7e" providerId="ADAL" clId="{B6A29EED-5B00-45B5-A412-E0426022A13F}" dt="2022-03-16T15:21:43.285" v="3032" actId="164"/>
          <ac:spMkLst>
            <pc:docMk/>
            <pc:sldMk cId="3783807114" sldId="308"/>
            <ac:spMk id="20" creationId="{B1D90826-5B30-4DFE-A7CB-30A746F4F8F4}"/>
          </ac:spMkLst>
        </pc:spChg>
        <pc:spChg chg="mod">
          <ac:chgData name="Francesco Fransesini" userId="f4b06c69-b125-4814-a67d-adf8dc91bd7e" providerId="ADAL" clId="{B6A29EED-5B00-45B5-A412-E0426022A13F}" dt="2022-03-16T15:21:43.285" v="3032" actId="164"/>
          <ac:spMkLst>
            <pc:docMk/>
            <pc:sldMk cId="3783807114" sldId="308"/>
            <ac:spMk id="21" creationId="{DCC422C3-BED9-48D9-B0D4-6C782DF6A38F}"/>
          </ac:spMkLst>
        </pc:spChg>
        <pc:spChg chg="mod">
          <ac:chgData name="Francesco Fransesini" userId="f4b06c69-b125-4814-a67d-adf8dc91bd7e" providerId="ADAL" clId="{B6A29EED-5B00-45B5-A412-E0426022A13F}" dt="2022-03-16T15:21:43.285" v="3032" actId="164"/>
          <ac:spMkLst>
            <pc:docMk/>
            <pc:sldMk cId="3783807114" sldId="308"/>
            <ac:spMk id="22" creationId="{879FE96E-BA85-40EE-A23E-988881DEF39B}"/>
          </ac:spMkLst>
        </pc:spChg>
        <pc:spChg chg="mod">
          <ac:chgData name="Francesco Fransesini" userId="f4b06c69-b125-4814-a67d-adf8dc91bd7e" providerId="ADAL" clId="{B6A29EED-5B00-45B5-A412-E0426022A13F}" dt="2022-03-16T15:21:43.285" v="3032" actId="164"/>
          <ac:spMkLst>
            <pc:docMk/>
            <pc:sldMk cId="3783807114" sldId="308"/>
            <ac:spMk id="23" creationId="{C13366B8-F962-4BFD-867B-A50129A464E5}"/>
          </ac:spMkLst>
        </pc:spChg>
        <pc:spChg chg="mod">
          <ac:chgData name="Francesco Fransesini" userId="f4b06c69-b125-4814-a67d-adf8dc91bd7e" providerId="ADAL" clId="{B6A29EED-5B00-45B5-A412-E0426022A13F}" dt="2022-03-16T15:21:43.285" v="3032" actId="164"/>
          <ac:spMkLst>
            <pc:docMk/>
            <pc:sldMk cId="3783807114" sldId="308"/>
            <ac:spMk id="24" creationId="{0B3B4856-D6EB-496A-B1C8-CF6C3A83517D}"/>
          </ac:spMkLst>
        </pc:spChg>
        <pc:spChg chg="mod">
          <ac:chgData name="Francesco Fransesini" userId="f4b06c69-b125-4814-a67d-adf8dc91bd7e" providerId="ADAL" clId="{B6A29EED-5B00-45B5-A412-E0426022A13F}" dt="2022-03-16T15:21:43.285" v="3032" actId="164"/>
          <ac:spMkLst>
            <pc:docMk/>
            <pc:sldMk cId="3783807114" sldId="308"/>
            <ac:spMk id="25" creationId="{13A61383-475B-466D-A482-79AF7177A4F7}"/>
          </ac:spMkLst>
        </pc:spChg>
        <pc:spChg chg="add mod">
          <ac:chgData name="Francesco Fransesini" userId="f4b06c69-b125-4814-a67d-adf8dc91bd7e" providerId="ADAL" clId="{B6A29EED-5B00-45B5-A412-E0426022A13F}" dt="2022-03-14T11:09:01.901" v="2439" actId="1076"/>
          <ac:spMkLst>
            <pc:docMk/>
            <pc:sldMk cId="3783807114" sldId="308"/>
            <ac:spMk id="29" creationId="{2D1327D9-DD05-43C3-9D70-E97C3EA9A756}"/>
          </ac:spMkLst>
        </pc:spChg>
        <pc:spChg chg="mod">
          <ac:chgData name="Francesco Fransesini" userId="f4b06c69-b125-4814-a67d-adf8dc91bd7e" providerId="ADAL" clId="{B6A29EED-5B00-45B5-A412-E0426022A13F}" dt="2022-03-14T13:50:03.314" v="2944" actId="20577"/>
          <ac:spMkLst>
            <pc:docMk/>
            <pc:sldMk cId="3783807114" sldId="308"/>
            <ac:spMk id="34" creationId="{2B2FFED9-331D-44CB-97EF-13959C16A569}"/>
          </ac:spMkLst>
        </pc:spChg>
        <pc:grpChg chg="add mod">
          <ac:chgData name="Francesco Fransesini" userId="f4b06c69-b125-4814-a67d-adf8dc91bd7e" providerId="ADAL" clId="{B6A29EED-5B00-45B5-A412-E0426022A13F}" dt="2022-03-16T15:21:43.285" v="3032" actId="164"/>
          <ac:grpSpMkLst>
            <pc:docMk/>
            <pc:sldMk cId="3783807114" sldId="308"/>
            <ac:grpSpMk id="3" creationId="{80D6FE20-A947-46D1-8DEA-EA826E03B0F6}"/>
          </ac:grpSpMkLst>
        </pc:grpChg>
        <pc:picChg chg="mod">
          <ac:chgData name="Francesco Fransesini" userId="f4b06c69-b125-4814-a67d-adf8dc91bd7e" providerId="ADAL" clId="{B6A29EED-5B00-45B5-A412-E0426022A13F}" dt="2022-03-16T15:21:43.285" v="3032" actId="164"/>
          <ac:picMkLst>
            <pc:docMk/>
            <pc:sldMk cId="3783807114" sldId="308"/>
            <ac:picMk id="37" creationId="{6FBB8F66-B638-4784-876F-D7951125C021}"/>
          </ac:picMkLst>
        </pc:picChg>
        <pc:cxnChg chg="add mod">
          <ac:chgData name="Francesco Fransesini" userId="f4b06c69-b125-4814-a67d-adf8dc91bd7e" providerId="ADAL" clId="{B6A29EED-5B00-45B5-A412-E0426022A13F}" dt="2022-03-14T11:09:32.407" v="2443" actId="1582"/>
          <ac:cxnSpMkLst>
            <pc:docMk/>
            <pc:sldMk cId="3783807114" sldId="308"/>
            <ac:cxnSpMk id="4" creationId="{85652FE4-B732-4F93-9B94-044ED869B75C}"/>
          </ac:cxnSpMkLst>
        </pc:cxnChg>
        <pc:cxnChg chg="add mod">
          <ac:chgData name="Francesco Fransesini" userId="f4b06c69-b125-4814-a67d-adf8dc91bd7e" providerId="ADAL" clId="{B6A29EED-5B00-45B5-A412-E0426022A13F}" dt="2022-03-14T11:09:39.998" v="2445" actId="1076"/>
          <ac:cxnSpMkLst>
            <pc:docMk/>
            <pc:sldMk cId="3783807114" sldId="308"/>
            <ac:cxnSpMk id="33" creationId="{025F5529-5E8A-4AC9-B226-125582E8D586}"/>
          </ac:cxnSpMkLst>
        </pc:cxnChg>
        <pc:cxnChg chg="add mod">
          <ac:chgData name="Francesco Fransesini" userId="f4b06c69-b125-4814-a67d-adf8dc91bd7e" providerId="ADAL" clId="{B6A29EED-5B00-45B5-A412-E0426022A13F}" dt="2022-03-14T11:09:50.358" v="2448" actId="14100"/>
          <ac:cxnSpMkLst>
            <pc:docMk/>
            <pc:sldMk cId="3783807114" sldId="308"/>
            <ac:cxnSpMk id="36" creationId="{E3B8B760-F1A7-432D-81F3-CA532BF6FDE5}"/>
          </ac:cxnSpMkLst>
        </pc:cxnChg>
        <pc:cxnChg chg="add del mod">
          <ac:chgData name="Francesco Fransesini" userId="f4b06c69-b125-4814-a67d-adf8dc91bd7e" providerId="ADAL" clId="{B6A29EED-5B00-45B5-A412-E0426022A13F}" dt="2022-03-14T11:09:55.571" v="2450"/>
          <ac:cxnSpMkLst>
            <pc:docMk/>
            <pc:sldMk cId="3783807114" sldId="308"/>
            <ac:cxnSpMk id="38" creationId="{E2AD3C85-3580-4058-AAA7-67154956C932}"/>
          </ac:cxnSpMkLst>
        </pc:cxnChg>
        <pc:cxnChg chg="add mod">
          <ac:chgData name="Francesco Fransesini" userId="f4b06c69-b125-4814-a67d-adf8dc91bd7e" providerId="ADAL" clId="{B6A29EED-5B00-45B5-A412-E0426022A13F}" dt="2022-03-14T11:10:01.302" v="2452" actId="1076"/>
          <ac:cxnSpMkLst>
            <pc:docMk/>
            <pc:sldMk cId="3783807114" sldId="308"/>
            <ac:cxnSpMk id="40" creationId="{C6C91E8C-8EDC-4358-BD5C-98DA339B45DD}"/>
          </ac:cxnSpMkLst>
        </pc:cxnChg>
        <pc:cxnChg chg="add mod">
          <ac:chgData name="Francesco Fransesini" userId="f4b06c69-b125-4814-a67d-adf8dc91bd7e" providerId="ADAL" clId="{B6A29EED-5B00-45B5-A412-E0426022A13F}" dt="2022-03-14T11:10:34.757" v="2474" actId="1076"/>
          <ac:cxnSpMkLst>
            <pc:docMk/>
            <pc:sldMk cId="3783807114" sldId="308"/>
            <ac:cxnSpMk id="41" creationId="{6FE19911-1387-4E90-9F8B-3D0A08B05A1C}"/>
          </ac:cxnSpMkLst>
        </pc:cxnChg>
        <pc:cxnChg chg="add mod">
          <ac:chgData name="Francesco Fransesini" userId="f4b06c69-b125-4814-a67d-adf8dc91bd7e" providerId="ADAL" clId="{B6A29EED-5B00-45B5-A412-E0426022A13F}" dt="2022-03-14T11:10:41.422" v="2477" actId="14100"/>
          <ac:cxnSpMkLst>
            <pc:docMk/>
            <pc:sldMk cId="3783807114" sldId="308"/>
            <ac:cxnSpMk id="42" creationId="{B88AAC26-25ED-446D-92B0-23DC2180E619}"/>
          </ac:cxnSpMkLst>
        </pc:cxnChg>
      </pc:sldChg>
      <pc:sldChg chg="addSp modSp mod">
        <pc:chgData name="Francesco Fransesini" userId="f4b06c69-b125-4814-a67d-adf8dc91bd7e" providerId="ADAL" clId="{B6A29EED-5B00-45B5-A412-E0426022A13F}" dt="2022-03-14T13:09:03.793" v="2859" actId="20577"/>
        <pc:sldMkLst>
          <pc:docMk/>
          <pc:sldMk cId="1408661603" sldId="309"/>
        </pc:sldMkLst>
        <pc:spChg chg="mod">
          <ac:chgData name="Francesco Fransesini" userId="f4b06c69-b125-4814-a67d-adf8dc91bd7e" providerId="ADAL" clId="{B6A29EED-5B00-45B5-A412-E0426022A13F}" dt="2022-03-14T10:58:25.470" v="2093" actId="1076"/>
          <ac:spMkLst>
            <pc:docMk/>
            <pc:sldMk cId="1408661603" sldId="309"/>
            <ac:spMk id="4" creationId="{EE34491B-789A-4F63-A250-ABE5FCDE64A9}"/>
          </ac:spMkLst>
        </pc:spChg>
        <pc:spChg chg="mod">
          <ac:chgData name="Francesco Fransesini" userId="f4b06c69-b125-4814-a67d-adf8dc91bd7e" providerId="ADAL" clId="{B6A29EED-5B00-45B5-A412-E0426022A13F}" dt="2022-03-14T13:09:03.793" v="2859" actId="20577"/>
          <ac:spMkLst>
            <pc:docMk/>
            <pc:sldMk cId="1408661603" sldId="309"/>
            <ac:spMk id="15" creationId="{2A17957A-BA41-4282-BE14-2CC0C10A731F}"/>
          </ac:spMkLst>
        </pc:spChg>
        <pc:spChg chg="add mod">
          <ac:chgData name="Francesco Fransesini" userId="f4b06c69-b125-4814-a67d-adf8dc91bd7e" providerId="ADAL" clId="{B6A29EED-5B00-45B5-A412-E0426022A13F}" dt="2022-03-14T12:53:32.641" v="2836" actId="20577"/>
          <ac:spMkLst>
            <pc:docMk/>
            <pc:sldMk cId="1408661603" sldId="309"/>
            <ac:spMk id="17" creationId="{6526D633-46A5-4AEE-A0D4-5D693551E16C}"/>
          </ac:spMkLst>
        </pc:spChg>
        <pc:picChg chg="mod">
          <ac:chgData name="Francesco Fransesini" userId="f4b06c69-b125-4814-a67d-adf8dc91bd7e" providerId="ADAL" clId="{B6A29EED-5B00-45B5-A412-E0426022A13F}" dt="2022-03-14T10:58:33.885" v="2097" actId="1076"/>
          <ac:picMkLst>
            <pc:docMk/>
            <pc:sldMk cId="1408661603" sldId="309"/>
            <ac:picMk id="20" creationId="{0A0A6F2A-E0CC-4C02-842B-56F6F7365B86}"/>
          </ac:picMkLst>
        </pc:picChg>
        <pc:cxnChg chg="mod">
          <ac:chgData name="Francesco Fransesini" userId="f4b06c69-b125-4814-a67d-adf8dc91bd7e" providerId="ADAL" clId="{B6A29EED-5B00-45B5-A412-E0426022A13F}" dt="2022-03-14T10:58:28.109" v="2095" actId="14100"/>
          <ac:cxnSpMkLst>
            <pc:docMk/>
            <pc:sldMk cId="1408661603" sldId="309"/>
            <ac:cxnSpMk id="3" creationId="{2B880DA9-89D8-4C01-97FD-29A5C71863FF}"/>
          </ac:cxnSpMkLst>
        </pc:cxnChg>
        <pc:cxnChg chg="mod">
          <ac:chgData name="Francesco Fransesini" userId="f4b06c69-b125-4814-a67d-adf8dc91bd7e" providerId="ADAL" clId="{B6A29EED-5B00-45B5-A412-E0426022A13F}" dt="2022-03-14T10:58:35.709" v="2098" actId="14100"/>
          <ac:cxnSpMkLst>
            <pc:docMk/>
            <pc:sldMk cId="1408661603" sldId="309"/>
            <ac:cxnSpMk id="18" creationId="{F79F502C-4C11-488E-B82E-006A21EE6724}"/>
          </ac:cxnSpMkLst>
        </pc:cxnChg>
        <pc:cxnChg chg="mod">
          <ac:chgData name="Francesco Fransesini" userId="f4b06c69-b125-4814-a67d-adf8dc91bd7e" providerId="ADAL" clId="{B6A29EED-5B00-45B5-A412-E0426022A13F}" dt="2022-03-14T10:58:38.830" v="2100" actId="14100"/>
          <ac:cxnSpMkLst>
            <pc:docMk/>
            <pc:sldMk cId="1408661603" sldId="309"/>
            <ac:cxnSpMk id="21" creationId="{2E331ABC-8634-4499-B943-B85FF194234F}"/>
          </ac:cxnSpMkLst>
        </pc:cxnChg>
      </pc:sldChg>
      <pc:sldChg chg="addSp delSp modSp mod">
        <pc:chgData name="Francesco Fransesini" userId="f4b06c69-b125-4814-a67d-adf8dc91bd7e" providerId="ADAL" clId="{B6A29EED-5B00-45B5-A412-E0426022A13F}" dt="2022-03-14T13:48:40.506" v="2931" actId="20577"/>
        <pc:sldMkLst>
          <pc:docMk/>
          <pc:sldMk cId="2088072660" sldId="310"/>
        </pc:sldMkLst>
        <pc:spChg chg="mod">
          <ac:chgData name="Francesco Fransesini" userId="f4b06c69-b125-4814-a67d-adf8dc91bd7e" providerId="ADAL" clId="{B6A29EED-5B00-45B5-A412-E0426022A13F}" dt="2022-03-14T11:01:40.600" v="2206" actId="20577"/>
          <ac:spMkLst>
            <pc:docMk/>
            <pc:sldMk cId="2088072660" sldId="310"/>
            <ac:spMk id="10" creationId="{27C53D40-47F3-47DF-8582-66D1036985DD}"/>
          </ac:spMkLst>
        </pc:spChg>
        <pc:spChg chg="add del mod">
          <ac:chgData name="Francesco Fransesini" userId="f4b06c69-b125-4814-a67d-adf8dc91bd7e" providerId="ADAL" clId="{B6A29EED-5B00-45B5-A412-E0426022A13F}" dt="2022-03-14T11:02:39.701" v="2224" actId="22"/>
          <ac:spMkLst>
            <pc:docMk/>
            <pc:sldMk cId="2088072660" sldId="310"/>
            <ac:spMk id="17" creationId="{14516646-A184-4AA5-B56B-5EC8D05AB360}"/>
          </ac:spMkLst>
        </pc:spChg>
        <pc:spChg chg="add del">
          <ac:chgData name="Francesco Fransesini" userId="f4b06c69-b125-4814-a67d-adf8dc91bd7e" providerId="ADAL" clId="{B6A29EED-5B00-45B5-A412-E0426022A13F}" dt="2022-03-14T11:02:43.247" v="2226" actId="22"/>
          <ac:spMkLst>
            <pc:docMk/>
            <pc:sldMk cId="2088072660" sldId="310"/>
            <ac:spMk id="19" creationId="{020A0B27-B585-4B5E-97AA-15C08F7F18D6}"/>
          </ac:spMkLst>
        </pc:spChg>
        <pc:spChg chg="add mod">
          <ac:chgData name="Francesco Fransesini" userId="f4b06c69-b125-4814-a67d-adf8dc91bd7e" providerId="ADAL" clId="{B6A29EED-5B00-45B5-A412-E0426022A13F}" dt="2022-03-14T11:04:25.670" v="2265" actId="1076"/>
          <ac:spMkLst>
            <pc:docMk/>
            <pc:sldMk cId="2088072660" sldId="310"/>
            <ac:spMk id="21" creationId="{584EE495-A576-4205-9A9D-26462EB44B3B}"/>
          </ac:spMkLst>
        </pc:spChg>
        <pc:spChg chg="mod">
          <ac:chgData name="Francesco Fransesini" userId="f4b06c69-b125-4814-a67d-adf8dc91bd7e" providerId="ADAL" clId="{B6A29EED-5B00-45B5-A412-E0426022A13F}" dt="2022-03-14T11:06:33.300" v="2342" actId="114"/>
          <ac:spMkLst>
            <pc:docMk/>
            <pc:sldMk cId="2088072660" sldId="310"/>
            <ac:spMk id="35" creationId="{707A381F-F780-441C-93F5-4CE69854CF5E}"/>
          </ac:spMkLst>
        </pc:spChg>
        <pc:spChg chg="mod">
          <ac:chgData name="Francesco Fransesini" userId="f4b06c69-b125-4814-a67d-adf8dc91bd7e" providerId="ADAL" clId="{B6A29EED-5B00-45B5-A412-E0426022A13F}" dt="2022-03-14T13:48:40.506" v="2931" actId="20577"/>
          <ac:spMkLst>
            <pc:docMk/>
            <pc:sldMk cId="2088072660" sldId="310"/>
            <ac:spMk id="36" creationId="{CF8CA9DD-57F1-4DED-A15F-9EF930617406}"/>
          </ac:spMkLst>
        </pc:spChg>
      </pc:sldChg>
      <pc:sldChg chg="modSp mod">
        <pc:chgData name="Francesco Fransesini" userId="f4b06c69-b125-4814-a67d-adf8dc91bd7e" providerId="ADAL" clId="{B6A29EED-5B00-45B5-A412-E0426022A13F}" dt="2022-03-14T11:21:01.589" v="2620" actId="114"/>
        <pc:sldMkLst>
          <pc:docMk/>
          <pc:sldMk cId="168333168" sldId="312"/>
        </pc:sldMkLst>
        <pc:spChg chg="mod">
          <ac:chgData name="Francesco Fransesini" userId="f4b06c69-b125-4814-a67d-adf8dc91bd7e" providerId="ADAL" clId="{B6A29EED-5B00-45B5-A412-E0426022A13F}" dt="2022-03-14T11:21:01.589" v="2620" actId="114"/>
          <ac:spMkLst>
            <pc:docMk/>
            <pc:sldMk cId="168333168" sldId="312"/>
            <ac:spMk id="2" creationId="{0ECEC948-15AB-489A-A4CA-670BD65352FC}"/>
          </ac:spMkLst>
        </pc:spChg>
      </pc:sldChg>
      <pc:sldChg chg="addSp delSp modSp mod delAnim modAnim">
        <pc:chgData name="Francesco Fransesini" userId="f4b06c69-b125-4814-a67d-adf8dc91bd7e" providerId="ADAL" clId="{B6A29EED-5B00-45B5-A412-E0426022A13F}" dt="2022-03-14T11:20:54.076" v="2619" actId="114"/>
        <pc:sldMkLst>
          <pc:docMk/>
          <pc:sldMk cId="1905134188" sldId="313"/>
        </pc:sldMkLst>
        <pc:spChg chg="mod">
          <ac:chgData name="Francesco Fransesini" userId="f4b06c69-b125-4814-a67d-adf8dc91bd7e" providerId="ADAL" clId="{B6A29EED-5B00-45B5-A412-E0426022A13F}" dt="2022-03-14T11:16:09.022" v="2500" actId="164"/>
          <ac:spMkLst>
            <pc:docMk/>
            <pc:sldMk cId="1905134188" sldId="313"/>
            <ac:spMk id="2" creationId="{24F7D437-C5B4-46E7-AAA4-D13C9191D37C}"/>
          </ac:spMkLst>
        </pc:spChg>
        <pc:spChg chg="add del">
          <ac:chgData name="Francesco Fransesini" userId="f4b06c69-b125-4814-a67d-adf8dc91bd7e" providerId="ADAL" clId="{B6A29EED-5B00-45B5-A412-E0426022A13F}" dt="2022-03-14T11:15:04.535" v="2491" actId="478"/>
          <ac:spMkLst>
            <pc:docMk/>
            <pc:sldMk cId="1905134188" sldId="313"/>
            <ac:spMk id="3" creationId="{2E007FDC-2E14-41C0-8AB9-D62D8823BC0E}"/>
          </ac:spMkLst>
        </pc:spChg>
        <pc:spChg chg="add mod">
          <ac:chgData name="Francesco Fransesini" userId="f4b06c69-b125-4814-a67d-adf8dc91bd7e" providerId="ADAL" clId="{B6A29EED-5B00-45B5-A412-E0426022A13F}" dt="2022-03-14T11:16:09.022" v="2500" actId="164"/>
          <ac:spMkLst>
            <pc:docMk/>
            <pc:sldMk cId="1905134188" sldId="313"/>
            <ac:spMk id="6" creationId="{CB4D96C8-EAE6-472C-A56D-1DD0F1F43880}"/>
          </ac:spMkLst>
        </pc:spChg>
        <pc:spChg chg="mod">
          <ac:chgData name="Francesco Fransesini" userId="f4b06c69-b125-4814-a67d-adf8dc91bd7e" providerId="ADAL" clId="{B6A29EED-5B00-45B5-A412-E0426022A13F}" dt="2022-03-14T11:16:01.358" v="2499" actId="1076"/>
          <ac:spMkLst>
            <pc:docMk/>
            <pc:sldMk cId="1905134188" sldId="313"/>
            <ac:spMk id="10" creationId="{27C53D40-47F3-47DF-8582-66D1036985DD}"/>
          </ac:spMkLst>
        </pc:spChg>
        <pc:spChg chg="mod">
          <ac:chgData name="Francesco Fransesini" userId="f4b06c69-b125-4814-a67d-adf8dc91bd7e" providerId="ADAL" clId="{B6A29EED-5B00-45B5-A412-E0426022A13F}" dt="2022-03-14T11:16:09.022" v="2500" actId="164"/>
          <ac:spMkLst>
            <pc:docMk/>
            <pc:sldMk cId="1905134188" sldId="313"/>
            <ac:spMk id="20" creationId="{CFE14725-F29A-4FD4-AE54-504E3FBC7C1E}"/>
          </ac:spMkLst>
        </pc:spChg>
        <pc:spChg chg="mod">
          <ac:chgData name="Francesco Fransesini" userId="f4b06c69-b125-4814-a67d-adf8dc91bd7e" providerId="ADAL" clId="{B6A29EED-5B00-45B5-A412-E0426022A13F}" dt="2022-03-14T11:20:54.076" v="2619" actId="114"/>
          <ac:spMkLst>
            <pc:docMk/>
            <pc:sldMk cId="1905134188" sldId="313"/>
            <ac:spMk id="21" creationId="{8FCAEB98-3D1E-43C7-ADAF-E6FEBC98DE32}"/>
          </ac:spMkLst>
        </pc:spChg>
        <pc:spChg chg="mod">
          <ac:chgData name="Francesco Fransesini" userId="f4b06c69-b125-4814-a67d-adf8dc91bd7e" providerId="ADAL" clId="{B6A29EED-5B00-45B5-A412-E0426022A13F}" dt="2022-03-14T11:16:09.022" v="2500" actId="164"/>
          <ac:spMkLst>
            <pc:docMk/>
            <pc:sldMk cId="1905134188" sldId="313"/>
            <ac:spMk id="24" creationId="{80DDC074-3E7B-4C71-B8FE-8480AF44C401}"/>
          </ac:spMkLst>
        </pc:spChg>
        <pc:spChg chg="add del mod">
          <ac:chgData name="Francesco Fransesini" userId="f4b06c69-b125-4814-a67d-adf8dc91bd7e" providerId="ADAL" clId="{B6A29EED-5B00-45B5-A412-E0426022A13F}" dt="2022-03-14T11:14:42.266" v="2487" actId="478"/>
          <ac:spMkLst>
            <pc:docMk/>
            <pc:sldMk cId="1905134188" sldId="313"/>
            <ac:spMk id="25" creationId="{D7BBD81C-7874-4713-958E-6BE0D90F415E}"/>
          </ac:spMkLst>
        </pc:spChg>
        <pc:spChg chg="mod">
          <ac:chgData name="Francesco Fransesini" userId="f4b06c69-b125-4814-a67d-adf8dc91bd7e" providerId="ADAL" clId="{B6A29EED-5B00-45B5-A412-E0426022A13F}" dt="2022-03-14T11:16:09.022" v="2500" actId="164"/>
          <ac:spMkLst>
            <pc:docMk/>
            <pc:sldMk cId="1905134188" sldId="313"/>
            <ac:spMk id="28" creationId="{DEE21823-B24A-471A-866E-1036A0A4980B}"/>
          </ac:spMkLst>
        </pc:spChg>
        <pc:spChg chg="mod">
          <ac:chgData name="Francesco Fransesini" userId="f4b06c69-b125-4814-a67d-adf8dc91bd7e" providerId="ADAL" clId="{B6A29EED-5B00-45B5-A412-E0426022A13F}" dt="2022-03-14T11:16:09.022" v="2500" actId="164"/>
          <ac:spMkLst>
            <pc:docMk/>
            <pc:sldMk cId="1905134188" sldId="313"/>
            <ac:spMk id="30" creationId="{0F5F2B38-6E83-4CC4-88BC-1B076EC4245D}"/>
          </ac:spMkLst>
        </pc:spChg>
        <pc:spChg chg="mod ord">
          <ac:chgData name="Francesco Fransesini" userId="f4b06c69-b125-4814-a67d-adf8dc91bd7e" providerId="ADAL" clId="{B6A29EED-5B00-45B5-A412-E0426022A13F}" dt="2022-03-14T11:17:03.977" v="2514" actId="164"/>
          <ac:spMkLst>
            <pc:docMk/>
            <pc:sldMk cId="1905134188" sldId="313"/>
            <ac:spMk id="31" creationId="{F11DF837-AA76-4F82-B076-4DC23A88DD98}"/>
          </ac:spMkLst>
        </pc:spChg>
        <pc:spChg chg="mod">
          <ac:chgData name="Francesco Fransesini" userId="f4b06c69-b125-4814-a67d-adf8dc91bd7e" providerId="ADAL" clId="{B6A29EED-5B00-45B5-A412-E0426022A13F}" dt="2022-03-14T11:16:09.022" v="2500" actId="164"/>
          <ac:spMkLst>
            <pc:docMk/>
            <pc:sldMk cId="1905134188" sldId="313"/>
            <ac:spMk id="32" creationId="{29ED836A-485D-452D-AEC5-A9E13DD6C8B3}"/>
          </ac:spMkLst>
        </pc:spChg>
        <pc:spChg chg="add del mod">
          <ac:chgData name="Francesco Fransesini" userId="f4b06c69-b125-4814-a67d-adf8dc91bd7e" providerId="ADAL" clId="{B6A29EED-5B00-45B5-A412-E0426022A13F}" dt="2022-03-14T11:15:38.783" v="2496"/>
          <ac:spMkLst>
            <pc:docMk/>
            <pc:sldMk cId="1905134188" sldId="313"/>
            <ac:spMk id="34" creationId="{D8CEDE4C-0BAF-463C-9FD4-AF7B81CA62BA}"/>
          </ac:spMkLst>
        </pc:spChg>
        <pc:spChg chg="add mod ord">
          <ac:chgData name="Francesco Fransesini" userId="f4b06c69-b125-4814-a67d-adf8dc91bd7e" providerId="ADAL" clId="{B6A29EED-5B00-45B5-A412-E0426022A13F}" dt="2022-03-14T11:16:42.240" v="2509" actId="164"/>
          <ac:spMkLst>
            <pc:docMk/>
            <pc:sldMk cId="1905134188" sldId="313"/>
            <ac:spMk id="36" creationId="{934A6358-8646-4CC6-9188-641169EA61D1}"/>
          </ac:spMkLst>
        </pc:spChg>
        <pc:spChg chg="add mod">
          <ac:chgData name="Francesco Fransesini" userId="f4b06c69-b125-4814-a67d-adf8dc91bd7e" providerId="ADAL" clId="{B6A29EED-5B00-45B5-A412-E0426022A13F}" dt="2022-03-14T11:18:47.895" v="2532" actId="1076"/>
          <ac:spMkLst>
            <pc:docMk/>
            <pc:sldMk cId="1905134188" sldId="313"/>
            <ac:spMk id="38" creationId="{BF10D4B6-3CDB-4C5D-BCCB-FC91E1161C3B}"/>
          </ac:spMkLst>
        </pc:spChg>
        <pc:spChg chg="mod">
          <ac:chgData name="Francesco Fransesini" userId="f4b06c69-b125-4814-a67d-adf8dc91bd7e" providerId="ADAL" clId="{B6A29EED-5B00-45B5-A412-E0426022A13F}" dt="2022-03-14T11:20:50.613" v="2618" actId="114"/>
          <ac:spMkLst>
            <pc:docMk/>
            <pc:sldMk cId="1905134188" sldId="313"/>
            <ac:spMk id="39" creationId="{8C07B8B5-1F25-4BEF-B852-47623EF883A1}"/>
          </ac:spMkLst>
        </pc:spChg>
        <pc:spChg chg="add mod">
          <ac:chgData name="Francesco Fransesini" userId="f4b06c69-b125-4814-a67d-adf8dc91bd7e" providerId="ADAL" clId="{B6A29EED-5B00-45B5-A412-E0426022A13F}" dt="2022-03-14T11:19:10.478" v="2538" actId="1076"/>
          <ac:spMkLst>
            <pc:docMk/>
            <pc:sldMk cId="1905134188" sldId="313"/>
            <ac:spMk id="41" creationId="{CC927A18-9965-47C5-AA24-B4EF6CFE93FD}"/>
          </ac:spMkLst>
        </pc:spChg>
        <pc:spChg chg="add mod">
          <ac:chgData name="Francesco Fransesini" userId="f4b06c69-b125-4814-a67d-adf8dc91bd7e" providerId="ADAL" clId="{B6A29EED-5B00-45B5-A412-E0426022A13F}" dt="2022-03-14T11:20:02.366" v="2617" actId="1076"/>
          <ac:spMkLst>
            <pc:docMk/>
            <pc:sldMk cId="1905134188" sldId="313"/>
            <ac:spMk id="42" creationId="{787C2889-1816-4C6E-845C-63BEA5323B8B}"/>
          </ac:spMkLst>
        </pc:spChg>
        <pc:grpChg chg="add mod">
          <ac:chgData name="Francesco Fransesini" userId="f4b06c69-b125-4814-a67d-adf8dc91bd7e" providerId="ADAL" clId="{B6A29EED-5B00-45B5-A412-E0426022A13F}" dt="2022-03-14T11:16:42.240" v="2509" actId="164"/>
          <ac:grpSpMkLst>
            <pc:docMk/>
            <pc:sldMk cId="1905134188" sldId="313"/>
            <ac:grpSpMk id="8" creationId="{1D15CC4C-6D80-4B73-A6BD-0835C3F0FE95}"/>
          </ac:grpSpMkLst>
        </pc:grpChg>
        <pc:grpChg chg="add mod">
          <ac:chgData name="Francesco Fransesini" userId="f4b06c69-b125-4814-a67d-adf8dc91bd7e" providerId="ADAL" clId="{B6A29EED-5B00-45B5-A412-E0426022A13F}" dt="2022-03-14T11:17:03.977" v="2514" actId="164"/>
          <ac:grpSpMkLst>
            <pc:docMk/>
            <pc:sldMk cId="1905134188" sldId="313"/>
            <ac:grpSpMk id="15" creationId="{DDCB7A1B-B2B4-4BED-8C55-BCEA78EAB9C9}"/>
          </ac:grpSpMkLst>
        </pc:grpChg>
        <pc:grpChg chg="add mod">
          <ac:chgData name="Francesco Fransesini" userId="f4b06c69-b125-4814-a67d-adf8dc91bd7e" providerId="ADAL" clId="{B6A29EED-5B00-45B5-A412-E0426022A13F}" dt="2022-03-14T11:17:03.977" v="2514" actId="164"/>
          <ac:grpSpMkLst>
            <pc:docMk/>
            <pc:sldMk cId="1905134188" sldId="313"/>
            <ac:grpSpMk id="17" creationId="{D32FE53B-3649-4CD8-8F2D-1170AABCF8EB}"/>
          </ac:grpSpMkLst>
        </pc:grpChg>
        <pc:picChg chg="add del mod">
          <ac:chgData name="Francesco Fransesini" userId="f4b06c69-b125-4814-a67d-adf8dc91bd7e" providerId="ADAL" clId="{B6A29EED-5B00-45B5-A412-E0426022A13F}" dt="2022-03-14T11:16:09.022" v="2500" actId="164"/>
          <ac:picMkLst>
            <pc:docMk/>
            <pc:sldMk cId="1905134188" sldId="313"/>
            <ac:picMk id="22" creationId="{28F67021-9459-4B88-98B2-CA6F2BB865FC}"/>
          </ac:picMkLst>
        </pc:picChg>
        <pc:picChg chg="add mod">
          <ac:chgData name="Francesco Fransesini" userId="f4b06c69-b125-4814-a67d-adf8dc91bd7e" providerId="ADAL" clId="{B6A29EED-5B00-45B5-A412-E0426022A13F}" dt="2022-03-14T11:18:09.895" v="2525" actId="208"/>
          <ac:picMkLst>
            <pc:docMk/>
            <pc:sldMk cId="1905134188" sldId="313"/>
            <ac:picMk id="23" creationId="{30FDFD5C-1717-49F1-8B60-0F93A4229320}"/>
          </ac:picMkLst>
        </pc:picChg>
        <pc:picChg chg="add del mod">
          <ac:chgData name="Francesco Fransesini" userId="f4b06c69-b125-4814-a67d-adf8dc91bd7e" providerId="ADAL" clId="{B6A29EED-5B00-45B5-A412-E0426022A13F}" dt="2022-03-14T11:15:38.783" v="2496"/>
          <ac:picMkLst>
            <pc:docMk/>
            <pc:sldMk cId="1905134188" sldId="313"/>
            <ac:picMk id="33" creationId="{1F8F53F5-0101-45D0-AF51-5BD075E616B6}"/>
          </ac:picMkLst>
        </pc:picChg>
        <pc:cxnChg chg="mod">
          <ac:chgData name="Francesco Fransesini" userId="f4b06c69-b125-4814-a67d-adf8dc91bd7e" providerId="ADAL" clId="{B6A29EED-5B00-45B5-A412-E0426022A13F}" dt="2022-03-14T11:16:09.022" v="2500" actId="164"/>
          <ac:cxnSpMkLst>
            <pc:docMk/>
            <pc:sldMk cId="1905134188" sldId="313"/>
            <ac:cxnSpMk id="4" creationId="{5A5CD9A1-E131-40E6-A73A-A0CEFDBEB9C2}"/>
          </ac:cxnSpMkLst>
        </pc:cxnChg>
        <pc:cxnChg chg="mod">
          <ac:chgData name="Francesco Fransesini" userId="f4b06c69-b125-4814-a67d-adf8dc91bd7e" providerId="ADAL" clId="{B6A29EED-5B00-45B5-A412-E0426022A13F}" dt="2022-03-14T11:16:09.022" v="2500" actId="164"/>
          <ac:cxnSpMkLst>
            <pc:docMk/>
            <pc:sldMk cId="1905134188" sldId="313"/>
            <ac:cxnSpMk id="7" creationId="{DB03C12F-E86D-4192-A958-A73B4DF9E0AF}"/>
          </ac:cxnSpMkLst>
        </pc:cxnChg>
        <pc:cxnChg chg="mod">
          <ac:chgData name="Francesco Fransesini" userId="f4b06c69-b125-4814-a67d-adf8dc91bd7e" providerId="ADAL" clId="{B6A29EED-5B00-45B5-A412-E0426022A13F}" dt="2022-03-14T11:16:09.022" v="2500" actId="164"/>
          <ac:cxnSpMkLst>
            <pc:docMk/>
            <pc:sldMk cId="1905134188" sldId="313"/>
            <ac:cxnSpMk id="9" creationId="{75FC4A10-707D-45F9-AB4E-E86E79F3B287}"/>
          </ac:cxnSpMkLst>
        </pc:cxnChg>
        <pc:cxnChg chg="mod">
          <ac:chgData name="Francesco Fransesini" userId="f4b06c69-b125-4814-a67d-adf8dc91bd7e" providerId="ADAL" clId="{B6A29EED-5B00-45B5-A412-E0426022A13F}" dt="2022-03-14T11:16:09.022" v="2500" actId="164"/>
          <ac:cxnSpMkLst>
            <pc:docMk/>
            <pc:sldMk cId="1905134188" sldId="313"/>
            <ac:cxnSpMk id="13" creationId="{BE77BA9C-D51C-414E-B596-6B9DC4E3C9F4}"/>
          </ac:cxnSpMkLst>
        </pc:cxnChg>
        <pc:cxnChg chg="mod">
          <ac:chgData name="Francesco Fransesini" userId="f4b06c69-b125-4814-a67d-adf8dc91bd7e" providerId="ADAL" clId="{B6A29EED-5B00-45B5-A412-E0426022A13F}" dt="2022-03-14T11:16:09.022" v="2500" actId="164"/>
          <ac:cxnSpMkLst>
            <pc:docMk/>
            <pc:sldMk cId="1905134188" sldId="313"/>
            <ac:cxnSpMk id="16" creationId="{E22B98EA-E8B7-41FB-B3D9-59ED152C5D65}"/>
          </ac:cxnSpMkLst>
        </pc:cxnChg>
        <pc:cxnChg chg="mod">
          <ac:chgData name="Francesco Fransesini" userId="f4b06c69-b125-4814-a67d-adf8dc91bd7e" providerId="ADAL" clId="{B6A29EED-5B00-45B5-A412-E0426022A13F}" dt="2022-03-14T11:16:09.022" v="2500" actId="164"/>
          <ac:cxnSpMkLst>
            <pc:docMk/>
            <pc:sldMk cId="1905134188" sldId="313"/>
            <ac:cxnSpMk id="19" creationId="{04F57D7E-E54C-4708-993F-F79B14331F29}"/>
          </ac:cxnSpMkLst>
        </pc:cxnChg>
        <pc:cxnChg chg="add mod">
          <ac:chgData name="Francesco Fransesini" userId="f4b06c69-b125-4814-a67d-adf8dc91bd7e" providerId="ADAL" clId="{B6A29EED-5B00-45B5-A412-E0426022A13F}" dt="2022-03-14T11:18:24.495" v="2527" actId="208"/>
          <ac:cxnSpMkLst>
            <pc:docMk/>
            <pc:sldMk cId="1905134188" sldId="313"/>
            <ac:cxnSpMk id="27" creationId="{048E2B8F-8F6F-443E-AF9F-A3A9A69585F5}"/>
          </ac:cxnSpMkLst>
        </pc:cxnChg>
        <pc:cxnChg chg="add del mod">
          <ac:chgData name="Francesco Fransesini" userId="f4b06c69-b125-4814-a67d-adf8dc91bd7e" providerId="ADAL" clId="{B6A29EED-5B00-45B5-A412-E0426022A13F}" dt="2022-03-14T11:15:38.783" v="2496"/>
          <ac:cxnSpMkLst>
            <pc:docMk/>
            <pc:sldMk cId="1905134188" sldId="313"/>
            <ac:cxnSpMk id="35" creationId="{EA8B6C1C-20A7-432A-97EF-5A1419665911}"/>
          </ac:cxnSpMkLst>
        </pc:cxnChg>
        <pc:cxnChg chg="add mod">
          <ac:chgData name="Francesco Fransesini" userId="f4b06c69-b125-4814-a67d-adf8dc91bd7e" providerId="ADAL" clId="{B6A29EED-5B00-45B5-A412-E0426022A13F}" dt="2022-03-14T11:16:09.022" v="2500" actId="164"/>
          <ac:cxnSpMkLst>
            <pc:docMk/>
            <pc:sldMk cId="1905134188" sldId="313"/>
            <ac:cxnSpMk id="37" creationId="{E27B55B6-A856-4859-8A88-6A499C8C3240}"/>
          </ac:cxnSpMkLst>
        </pc:cxnChg>
        <pc:cxnChg chg="mod">
          <ac:chgData name="Francesco Fransesini" userId="f4b06c69-b125-4814-a67d-adf8dc91bd7e" providerId="ADAL" clId="{B6A29EED-5B00-45B5-A412-E0426022A13F}" dt="2022-03-14T11:16:09.022" v="2500" actId="164"/>
          <ac:cxnSpMkLst>
            <pc:docMk/>
            <pc:sldMk cId="1905134188" sldId="313"/>
            <ac:cxnSpMk id="40" creationId="{D02212FB-1DED-4FD4-9AEF-CE3BF93FB089}"/>
          </ac:cxnSpMkLst>
        </pc:cxnChg>
      </pc:sldChg>
      <pc:sldChg chg="addSp modSp">
        <pc:chgData name="Francesco Fransesini" userId="f4b06c69-b125-4814-a67d-adf8dc91bd7e" providerId="ADAL" clId="{B6A29EED-5B00-45B5-A412-E0426022A13F}" dt="2022-03-14T10:46:05.949" v="1777" actId="571"/>
        <pc:sldMkLst>
          <pc:docMk/>
          <pc:sldMk cId="644395866" sldId="314"/>
        </pc:sldMkLst>
        <pc:spChg chg="add mod">
          <ac:chgData name="Francesco Fransesini" userId="f4b06c69-b125-4814-a67d-adf8dc91bd7e" providerId="ADAL" clId="{B6A29EED-5B00-45B5-A412-E0426022A13F}" dt="2022-03-14T10:46:05.949" v="1777" actId="571"/>
          <ac:spMkLst>
            <pc:docMk/>
            <pc:sldMk cId="644395866" sldId="314"/>
            <ac:spMk id="13" creationId="{7D317D75-C602-4F4A-9CEC-D89586F46B79}"/>
          </ac:spMkLst>
        </pc:spChg>
        <pc:spChg chg="add mod">
          <ac:chgData name="Francesco Fransesini" userId="f4b06c69-b125-4814-a67d-adf8dc91bd7e" providerId="ADAL" clId="{B6A29EED-5B00-45B5-A412-E0426022A13F}" dt="2022-03-14T10:46:05.949" v="1777" actId="571"/>
          <ac:spMkLst>
            <pc:docMk/>
            <pc:sldMk cId="644395866" sldId="314"/>
            <ac:spMk id="17" creationId="{053D3BCD-9567-4CE2-A8D0-6E53D2A43AEB}"/>
          </ac:spMkLst>
        </pc:spChg>
        <pc:picChg chg="add mod">
          <ac:chgData name="Francesco Fransesini" userId="f4b06c69-b125-4814-a67d-adf8dc91bd7e" providerId="ADAL" clId="{B6A29EED-5B00-45B5-A412-E0426022A13F}" dt="2022-03-14T10:46:05.949" v="1777" actId="571"/>
          <ac:picMkLst>
            <pc:docMk/>
            <pc:sldMk cId="644395866" sldId="314"/>
            <ac:picMk id="16" creationId="{61E2FD56-487E-46F1-9A9F-06BE4C6261AD}"/>
          </ac:picMkLst>
        </pc:picChg>
      </pc:sldChg>
      <pc:sldChg chg="modSp mod">
        <pc:chgData name="Francesco Fransesini" userId="f4b06c69-b125-4814-a67d-adf8dc91bd7e" providerId="ADAL" clId="{B6A29EED-5B00-45B5-A412-E0426022A13F}" dt="2022-03-14T11:21:37.878" v="2628" actId="1076"/>
        <pc:sldMkLst>
          <pc:docMk/>
          <pc:sldMk cId="4182428671" sldId="315"/>
        </pc:sldMkLst>
        <pc:spChg chg="mod">
          <ac:chgData name="Francesco Fransesini" userId="f4b06c69-b125-4814-a67d-adf8dc91bd7e" providerId="ADAL" clId="{B6A29EED-5B00-45B5-A412-E0426022A13F}" dt="2022-03-14T11:21:37.878" v="2628" actId="1076"/>
          <ac:spMkLst>
            <pc:docMk/>
            <pc:sldMk cId="4182428671" sldId="315"/>
            <ac:spMk id="25" creationId="{389FD4D6-E0F6-4568-ADCE-D76B74BAB596}"/>
          </ac:spMkLst>
        </pc:spChg>
      </pc:sldChg>
      <pc:sldChg chg="addSp delSp modSp add mod setBg">
        <pc:chgData name="Francesco Fransesini" userId="f4b06c69-b125-4814-a67d-adf8dc91bd7e" providerId="ADAL" clId="{B6A29EED-5B00-45B5-A412-E0426022A13F}" dt="2022-03-14T10:30:07.941" v="1146" actId="1076"/>
        <pc:sldMkLst>
          <pc:docMk/>
          <pc:sldMk cId="96135280" sldId="316"/>
        </pc:sldMkLst>
        <pc:spChg chg="add mod">
          <ac:chgData name="Francesco Fransesini" userId="f4b06c69-b125-4814-a67d-adf8dc91bd7e" providerId="ADAL" clId="{B6A29EED-5B00-45B5-A412-E0426022A13F}" dt="2022-03-14T10:28:15.212" v="1135" actId="6549"/>
          <ac:spMkLst>
            <pc:docMk/>
            <pc:sldMk cId="96135280" sldId="316"/>
            <ac:spMk id="4" creationId="{0D260ADC-A206-4055-B9BC-C91ECB2B72F1}"/>
          </ac:spMkLst>
        </pc:spChg>
        <pc:spChg chg="add del mod">
          <ac:chgData name="Francesco Fransesini" userId="f4b06c69-b125-4814-a67d-adf8dc91bd7e" providerId="ADAL" clId="{B6A29EED-5B00-45B5-A412-E0426022A13F}" dt="2022-03-14T10:19:31.543" v="924" actId="478"/>
          <ac:spMkLst>
            <pc:docMk/>
            <pc:sldMk cId="96135280" sldId="316"/>
            <ac:spMk id="5" creationId="{042684C5-B597-40CD-B112-90A11159E9E8}"/>
          </ac:spMkLst>
        </pc:spChg>
        <pc:spChg chg="del">
          <ac:chgData name="Francesco Fransesini" userId="f4b06c69-b125-4814-a67d-adf8dc91bd7e" providerId="ADAL" clId="{B6A29EED-5B00-45B5-A412-E0426022A13F}" dt="2022-03-14T08:46:43.342" v="119" actId="478"/>
          <ac:spMkLst>
            <pc:docMk/>
            <pc:sldMk cId="96135280" sldId="316"/>
            <ac:spMk id="7" creationId="{D2450552-0367-42E8-91C9-4510DACDE158}"/>
          </ac:spMkLst>
        </pc:spChg>
        <pc:spChg chg="del">
          <ac:chgData name="Francesco Fransesini" userId="f4b06c69-b125-4814-a67d-adf8dc91bd7e" providerId="ADAL" clId="{B6A29EED-5B00-45B5-A412-E0426022A13F}" dt="2022-03-14T10:16:43.222" v="739" actId="478"/>
          <ac:spMkLst>
            <pc:docMk/>
            <pc:sldMk cId="96135280" sldId="316"/>
            <ac:spMk id="9" creationId="{EAE157BE-509D-434A-A5AB-1F7D8D1111C5}"/>
          </ac:spMkLst>
        </pc:spChg>
        <pc:spChg chg="add del mod">
          <ac:chgData name="Francesco Fransesini" userId="f4b06c69-b125-4814-a67d-adf8dc91bd7e" providerId="ADAL" clId="{B6A29EED-5B00-45B5-A412-E0426022A13F}" dt="2022-03-14T10:16:19.758" v="735" actId="1076"/>
          <ac:spMkLst>
            <pc:docMk/>
            <pc:sldMk cId="96135280" sldId="316"/>
            <ac:spMk id="13" creationId="{51D2FB95-C26A-46D0-BB25-5993A4408DA4}"/>
          </ac:spMkLst>
        </pc:spChg>
        <pc:spChg chg="add del">
          <ac:chgData name="Francesco Fransesini" userId="f4b06c69-b125-4814-a67d-adf8dc91bd7e" providerId="ADAL" clId="{B6A29EED-5B00-45B5-A412-E0426022A13F}" dt="2022-03-14T10:15:59.198" v="725" actId="22"/>
          <ac:spMkLst>
            <pc:docMk/>
            <pc:sldMk cId="96135280" sldId="316"/>
            <ac:spMk id="15" creationId="{51EAB5CF-1BF1-4095-A395-1D9DCCBE8CE1}"/>
          </ac:spMkLst>
        </pc:spChg>
        <pc:spChg chg="add del mod">
          <ac:chgData name="Francesco Fransesini" userId="f4b06c69-b125-4814-a67d-adf8dc91bd7e" providerId="ADAL" clId="{B6A29EED-5B00-45B5-A412-E0426022A13F}" dt="2022-03-14T10:16:49.559" v="741" actId="478"/>
          <ac:spMkLst>
            <pc:docMk/>
            <pc:sldMk cId="96135280" sldId="316"/>
            <ac:spMk id="16" creationId="{6D8106D4-049C-40EB-A675-2001545C2DD5}"/>
          </ac:spMkLst>
        </pc:spChg>
        <pc:spChg chg="add mod">
          <ac:chgData name="Francesco Fransesini" userId="f4b06c69-b125-4814-a67d-adf8dc91bd7e" providerId="ADAL" clId="{B6A29EED-5B00-45B5-A412-E0426022A13F}" dt="2022-03-14T10:29:48.878" v="1142" actId="1076"/>
          <ac:spMkLst>
            <pc:docMk/>
            <pc:sldMk cId="96135280" sldId="316"/>
            <ac:spMk id="24" creationId="{789F6997-B370-4C95-8DF6-87924B6C227F}"/>
          </ac:spMkLst>
        </pc:spChg>
        <pc:spChg chg="add mod">
          <ac:chgData name="Francesco Fransesini" userId="f4b06c69-b125-4814-a67d-adf8dc91bd7e" providerId="ADAL" clId="{B6A29EED-5B00-45B5-A412-E0426022A13F}" dt="2022-03-14T10:29:35.127" v="1138" actId="1076"/>
          <ac:spMkLst>
            <pc:docMk/>
            <pc:sldMk cId="96135280" sldId="316"/>
            <ac:spMk id="25" creationId="{DD16E75D-2521-481F-82B4-D399B9F090E5}"/>
          </ac:spMkLst>
        </pc:spChg>
        <pc:spChg chg="add mod">
          <ac:chgData name="Francesco Fransesini" userId="f4b06c69-b125-4814-a67d-adf8dc91bd7e" providerId="ADAL" clId="{B6A29EED-5B00-45B5-A412-E0426022A13F}" dt="2022-03-14T10:29:46.317" v="1141" actId="1076"/>
          <ac:spMkLst>
            <pc:docMk/>
            <pc:sldMk cId="96135280" sldId="316"/>
            <ac:spMk id="26" creationId="{0525F1B6-E538-4F57-BD3C-45215208CA0D}"/>
          </ac:spMkLst>
        </pc:spChg>
        <pc:spChg chg="add mod">
          <ac:chgData name="Francesco Fransesini" userId="f4b06c69-b125-4814-a67d-adf8dc91bd7e" providerId="ADAL" clId="{B6A29EED-5B00-45B5-A412-E0426022A13F}" dt="2022-03-14T10:29:58.765" v="1144" actId="1076"/>
          <ac:spMkLst>
            <pc:docMk/>
            <pc:sldMk cId="96135280" sldId="316"/>
            <ac:spMk id="29" creationId="{1D0A54CC-6808-447A-A876-7F560DCCBC1E}"/>
          </ac:spMkLst>
        </pc:spChg>
        <pc:picChg chg="del">
          <ac:chgData name="Francesco Fransesini" userId="f4b06c69-b125-4814-a67d-adf8dc91bd7e" providerId="ADAL" clId="{B6A29EED-5B00-45B5-A412-E0426022A13F}" dt="2022-03-14T08:47:48.411" v="224" actId="478"/>
          <ac:picMkLst>
            <pc:docMk/>
            <pc:sldMk cId="96135280" sldId="316"/>
            <ac:picMk id="18" creationId="{B2739BE2-14BD-4337-8670-62B96D17DDD0}"/>
          </ac:picMkLst>
        </pc:picChg>
        <pc:picChg chg="add del mod">
          <ac:chgData name="Francesco Fransesini" userId="f4b06c69-b125-4814-a67d-adf8dc91bd7e" providerId="ADAL" clId="{B6A29EED-5B00-45B5-A412-E0426022A13F}" dt="2022-03-14T10:28:24.726" v="1136" actId="478"/>
          <ac:picMkLst>
            <pc:docMk/>
            <pc:sldMk cId="96135280" sldId="316"/>
            <ac:picMk id="19" creationId="{AA2E0F68-46E1-4EB9-A169-DF499BAD2EF0}"/>
          </ac:picMkLst>
        </pc:picChg>
        <pc:picChg chg="add mod">
          <ac:chgData name="Francesco Fransesini" userId="f4b06c69-b125-4814-a67d-adf8dc91bd7e" providerId="ADAL" clId="{B6A29EED-5B00-45B5-A412-E0426022A13F}" dt="2022-03-14T10:29:35.127" v="1138" actId="1076"/>
          <ac:picMkLst>
            <pc:docMk/>
            <pc:sldMk cId="96135280" sldId="316"/>
            <ac:picMk id="21" creationId="{B530A956-251A-4E94-8767-08421DB2274C}"/>
          </ac:picMkLst>
        </pc:picChg>
        <pc:cxnChg chg="del">
          <ac:chgData name="Francesco Fransesini" userId="f4b06c69-b125-4814-a67d-adf8dc91bd7e" providerId="ADAL" clId="{B6A29EED-5B00-45B5-A412-E0426022A13F}" dt="2022-03-14T08:47:47.444" v="223" actId="478"/>
          <ac:cxnSpMkLst>
            <pc:docMk/>
            <pc:sldMk cId="96135280" sldId="316"/>
            <ac:cxnSpMk id="20" creationId="{556DCFFD-7674-4798-84FC-90B018892A03}"/>
          </ac:cxnSpMkLst>
        </pc:cxnChg>
        <pc:cxnChg chg="del">
          <ac:chgData name="Francesco Fransesini" userId="f4b06c69-b125-4814-a67d-adf8dc91bd7e" providerId="ADAL" clId="{B6A29EED-5B00-45B5-A412-E0426022A13F}" dt="2022-03-14T08:47:49.436" v="225" actId="478"/>
          <ac:cxnSpMkLst>
            <pc:docMk/>
            <pc:sldMk cId="96135280" sldId="316"/>
            <ac:cxnSpMk id="22" creationId="{4F11E5E3-6C66-4558-AD38-F536ACFBCD1E}"/>
          </ac:cxnSpMkLst>
        </pc:cxnChg>
        <pc:cxnChg chg="add mod">
          <ac:chgData name="Francesco Fransesini" userId="f4b06c69-b125-4814-a67d-adf8dc91bd7e" providerId="ADAL" clId="{B6A29EED-5B00-45B5-A412-E0426022A13F}" dt="2022-03-14T10:29:35.127" v="1138" actId="1076"/>
          <ac:cxnSpMkLst>
            <pc:docMk/>
            <pc:sldMk cId="96135280" sldId="316"/>
            <ac:cxnSpMk id="27" creationId="{E4DEC3E8-9286-4E66-97E0-E5C965AAB52D}"/>
          </ac:cxnSpMkLst>
        </pc:cxnChg>
        <pc:cxnChg chg="add mod">
          <ac:chgData name="Francesco Fransesini" userId="f4b06c69-b125-4814-a67d-adf8dc91bd7e" providerId="ADAL" clId="{B6A29EED-5B00-45B5-A412-E0426022A13F}" dt="2022-03-14T10:29:35.127" v="1138" actId="1076"/>
          <ac:cxnSpMkLst>
            <pc:docMk/>
            <pc:sldMk cId="96135280" sldId="316"/>
            <ac:cxnSpMk id="28" creationId="{6CEF82A9-9E4A-45B0-B3A4-05DA654F0C00}"/>
          </ac:cxnSpMkLst>
        </pc:cxnChg>
        <pc:cxnChg chg="add mod">
          <ac:chgData name="Francesco Fransesini" userId="f4b06c69-b125-4814-a67d-adf8dc91bd7e" providerId="ADAL" clId="{B6A29EED-5B00-45B5-A412-E0426022A13F}" dt="2022-03-14T10:30:07.941" v="1146" actId="1076"/>
          <ac:cxnSpMkLst>
            <pc:docMk/>
            <pc:sldMk cId="96135280" sldId="316"/>
            <ac:cxnSpMk id="30" creationId="{4FBC1DB4-1FAD-4DDC-BF6E-2F854C4C244A}"/>
          </ac:cxnSpMkLst>
        </pc:cxnChg>
      </pc:sldChg>
      <pc:sldChg chg="addSp delSp modSp add mod">
        <pc:chgData name="Francesco Fransesini" userId="f4b06c69-b125-4814-a67d-adf8dc91bd7e" providerId="ADAL" clId="{B6A29EED-5B00-45B5-A412-E0426022A13F}" dt="2022-03-14T13:48:55.347" v="2935" actId="20577"/>
        <pc:sldMkLst>
          <pc:docMk/>
          <pc:sldMk cId="2166740767" sldId="317"/>
        </pc:sldMkLst>
        <pc:spChg chg="add mod">
          <ac:chgData name="Francesco Fransesini" userId="f4b06c69-b125-4814-a67d-adf8dc91bd7e" providerId="ADAL" clId="{B6A29EED-5B00-45B5-A412-E0426022A13F}" dt="2022-03-14T13:48:55.347" v="2935" actId="20577"/>
          <ac:spMkLst>
            <pc:docMk/>
            <pc:sldMk cId="2166740767" sldId="317"/>
            <ac:spMk id="3" creationId="{5385B534-93FE-4C7B-97A2-8FD753DF4B49}"/>
          </ac:spMkLst>
        </pc:spChg>
        <pc:spChg chg="del mod">
          <ac:chgData name="Francesco Fransesini" userId="f4b06c69-b125-4814-a67d-adf8dc91bd7e" providerId="ADAL" clId="{B6A29EED-5B00-45B5-A412-E0426022A13F}" dt="2022-03-14T10:30:53.727" v="1152" actId="478"/>
          <ac:spMkLst>
            <pc:docMk/>
            <pc:sldMk cId="2166740767" sldId="317"/>
            <ac:spMk id="4" creationId="{0D260ADC-A206-4055-B9BC-C91ECB2B72F1}"/>
          </ac:spMkLst>
        </pc:spChg>
        <pc:spChg chg="mod">
          <ac:chgData name="Francesco Fransesini" userId="f4b06c69-b125-4814-a67d-adf8dc91bd7e" providerId="ADAL" clId="{B6A29EED-5B00-45B5-A412-E0426022A13F}" dt="2022-03-14T10:31:06.990" v="1154" actId="1076"/>
          <ac:spMkLst>
            <pc:docMk/>
            <pc:sldMk cId="2166740767" sldId="317"/>
            <ac:spMk id="13" creationId="{51D2FB95-C26A-46D0-BB25-5993A4408DA4}"/>
          </ac:spMkLst>
        </pc:spChg>
        <pc:spChg chg="del">
          <ac:chgData name="Francesco Fransesini" userId="f4b06c69-b125-4814-a67d-adf8dc91bd7e" providerId="ADAL" clId="{B6A29EED-5B00-45B5-A412-E0426022A13F}" dt="2022-03-14T10:30:50.711" v="1149" actId="478"/>
          <ac:spMkLst>
            <pc:docMk/>
            <pc:sldMk cId="2166740767" sldId="317"/>
            <ac:spMk id="24" creationId="{789F6997-B370-4C95-8DF6-87924B6C227F}"/>
          </ac:spMkLst>
        </pc:spChg>
        <pc:spChg chg="del">
          <ac:chgData name="Francesco Fransesini" userId="f4b06c69-b125-4814-a67d-adf8dc91bd7e" providerId="ADAL" clId="{B6A29EED-5B00-45B5-A412-E0426022A13F}" dt="2022-03-14T10:30:52.511" v="1150" actId="478"/>
          <ac:spMkLst>
            <pc:docMk/>
            <pc:sldMk cId="2166740767" sldId="317"/>
            <ac:spMk id="25" creationId="{DD16E75D-2521-481F-82B4-D399B9F090E5}"/>
          </ac:spMkLst>
        </pc:spChg>
        <pc:spChg chg="del">
          <ac:chgData name="Francesco Fransesini" userId="f4b06c69-b125-4814-a67d-adf8dc91bd7e" providerId="ADAL" clId="{B6A29EED-5B00-45B5-A412-E0426022A13F}" dt="2022-03-14T10:30:50.711" v="1149" actId="478"/>
          <ac:spMkLst>
            <pc:docMk/>
            <pc:sldMk cId="2166740767" sldId="317"/>
            <ac:spMk id="26" creationId="{0525F1B6-E538-4F57-BD3C-45215208CA0D}"/>
          </ac:spMkLst>
        </pc:spChg>
        <pc:spChg chg="del">
          <ac:chgData name="Francesco Fransesini" userId="f4b06c69-b125-4814-a67d-adf8dc91bd7e" providerId="ADAL" clId="{B6A29EED-5B00-45B5-A412-E0426022A13F}" dt="2022-03-14T10:30:50.711" v="1149" actId="478"/>
          <ac:spMkLst>
            <pc:docMk/>
            <pc:sldMk cId="2166740767" sldId="317"/>
            <ac:spMk id="29" creationId="{1D0A54CC-6808-447A-A876-7F560DCCBC1E}"/>
          </ac:spMkLst>
        </pc:spChg>
        <pc:picChg chg="del">
          <ac:chgData name="Francesco Fransesini" userId="f4b06c69-b125-4814-a67d-adf8dc91bd7e" providerId="ADAL" clId="{B6A29EED-5B00-45B5-A412-E0426022A13F}" dt="2022-03-14T10:30:48.176" v="1148" actId="478"/>
          <ac:picMkLst>
            <pc:docMk/>
            <pc:sldMk cId="2166740767" sldId="317"/>
            <ac:picMk id="21" creationId="{B530A956-251A-4E94-8767-08421DB2274C}"/>
          </ac:picMkLst>
        </pc:picChg>
        <pc:cxnChg chg="del">
          <ac:chgData name="Francesco Fransesini" userId="f4b06c69-b125-4814-a67d-adf8dc91bd7e" providerId="ADAL" clId="{B6A29EED-5B00-45B5-A412-E0426022A13F}" dt="2022-03-14T10:30:50.711" v="1149" actId="478"/>
          <ac:cxnSpMkLst>
            <pc:docMk/>
            <pc:sldMk cId="2166740767" sldId="317"/>
            <ac:cxnSpMk id="27" creationId="{E4DEC3E8-9286-4E66-97E0-E5C965AAB52D}"/>
          </ac:cxnSpMkLst>
        </pc:cxnChg>
        <pc:cxnChg chg="del">
          <ac:chgData name="Francesco Fransesini" userId="f4b06c69-b125-4814-a67d-adf8dc91bd7e" providerId="ADAL" clId="{B6A29EED-5B00-45B5-A412-E0426022A13F}" dt="2022-03-14T10:30:50.711" v="1149" actId="478"/>
          <ac:cxnSpMkLst>
            <pc:docMk/>
            <pc:sldMk cId="2166740767" sldId="317"/>
            <ac:cxnSpMk id="28" creationId="{6CEF82A9-9E4A-45B0-B3A4-05DA654F0C00}"/>
          </ac:cxnSpMkLst>
        </pc:cxnChg>
        <pc:cxnChg chg="del">
          <ac:chgData name="Francesco Fransesini" userId="f4b06c69-b125-4814-a67d-adf8dc91bd7e" providerId="ADAL" clId="{B6A29EED-5B00-45B5-A412-E0426022A13F}" dt="2022-03-14T10:30:50.711" v="1149" actId="478"/>
          <ac:cxnSpMkLst>
            <pc:docMk/>
            <pc:sldMk cId="2166740767" sldId="317"/>
            <ac:cxnSpMk id="30" creationId="{4FBC1DB4-1FAD-4DDC-BF6E-2F854C4C244A}"/>
          </ac:cxnSpMkLst>
        </pc:cxnChg>
      </pc:sldChg>
      <pc:sldChg chg="addSp delSp modSp new mod">
        <pc:chgData name="Francesco Fransesini" userId="f4b06c69-b125-4814-a67d-adf8dc91bd7e" providerId="ADAL" clId="{B6A29EED-5B00-45B5-A412-E0426022A13F}" dt="2022-03-14T12:56:14.352" v="2839" actId="14100"/>
        <pc:sldMkLst>
          <pc:docMk/>
          <pc:sldMk cId="3362186652" sldId="318"/>
        </pc:sldMkLst>
        <pc:spChg chg="del">
          <ac:chgData name="Francesco Fransesini" userId="f4b06c69-b125-4814-a67d-adf8dc91bd7e" providerId="ADAL" clId="{B6A29EED-5B00-45B5-A412-E0426022A13F}" dt="2022-03-14T10:45:51.887" v="1771" actId="478"/>
          <ac:spMkLst>
            <pc:docMk/>
            <pc:sldMk cId="3362186652" sldId="318"/>
            <ac:spMk id="3" creationId="{D87CEBE9-A6B3-4CB6-A1D7-800D014B74F9}"/>
          </ac:spMkLst>
        </pc:spChg>
        <pc:spChg chg="del">
          <ac:chgData name="Francesco Fransesini" userId="f4b06c69-b125-4814-a67d-adf8dc91bd7e" providerId="ADAL" clId="{B6A29EED-5B00-45B5-A412-E0426022A13F}" dt="2022-03-14T10:45:52.526" v="1772" actId="478"/>
          <ac:spMkLst>
            <pc:docMk/>
            <pc:sldMk cId="3362186652" sldId="318"/>
            <ac:spMk id="4" creationId="{340B2587-DF9F-425B-8B82-0C16F6D679B1}"/>
          </ac:spMkLst>
        </pc:spChg>
        <pc:spChg chg="del">
          <ac:chgData name="Francesco Fransesini" userId="f4b06c69-b125-4814-a67d-adf8dc91bd7e" providerId="ADAL" clId="{B6A29EED-5B00-45B5-A412-E0426022A13F}" dt="2022-03-14T10:45:50.815" v="1770" actId="478"/>
          <ac:spMkLst>
            <pc:docMk/>
            <pc:sldMk cId="3362186652" sldId="318"/>
            <ac:spMk id="5" creationId="{A09322F7-7518-4972-9F9F-5D75C1A9F47F}"/>
          </ac:spMkLst>
        </pc:spChg>
        <pc:spChg chg="add mod">
          <ac:chgData name="Francesco Fransesini" userId="f4b06c69-b125-4814-a67d-adf8dc91bd7e" providerId="ADAL" clId="{B6A29EED-5B00-45B5-A412-E0426022A13F}" dt="2022-03-14T10:46:13.356" v="1778"/>
          <ac:spMkLst>
            <pc:docMk/>
            <pc:sldMk cId="3362186652" sldId="318"/>
            <ac:spMk id="8" creationId="{4DD8D976-7292-4204-8D3A-D32959A9BD36}"/>
          </ac:spMkLst>
        </pc:spChg>
        <pc:spChg chg="add mod">
          <ac:chgData name="Francesco Fransesini" userId="f4b06c69-b125-4814-a67d-adf8dc91bd7e" providerId="ADAL" clId="{B6A29EED-5B00-45B5-A412-E0426022A13F}" dt="2022-03-14T10:46:13.356" v="1778"/>
          <ac:spMkLst>
            <pc:docMk/>
            <pc:sldMk cId="3362186652" sldId="318"/>
            <ac:spMk id="11" creationId="{A0F6F087-C77F-4867-A5F1-BEEC661115A9}"/>
          </ac:spMkLst>
        </pc:spChg>
        <pc:spChg chg="add mod">
          <ac:chgData name="Francesco Fransesini" userId="f4b06c69-b125-4814-a67d-adf8dc91bd7e" providerId="ADAL" clId="{B6A29EED-5B00-45B5-A412-E0426022A13F}" dt="2022-03-14T11:22:19.255" v="2662" actId="20577"/>
          <ac:spMkLst>
            <pc:docMk/>
            <pc:sldMk cId="3362186652" sldId="318"/>
            <ac:spMk id="14" creationId="{878C9974-7CF3-4D98-8B05-9DBBB5C8D72F}"/>
          </ac:spMkLst>
        </pc:spChg>
        <pc:spChg chg="add mod">
          <ac:chgData name="Francesco Fransesini" userId="f4b06c69-b125-4814-a67d-adf8dc91bd7e" providerId="ADAL" clId="{B6A29EED-5B00-45B5-A412-E0426022A13F}" dt="2022-03-14T11:22:44.369" v="2667" actId="20577"/>
          <ac:spMkLst>
            <pc:docMk/>
            <pc:sldMk cId="3362186652" sldId="318"/>
            <ac:spMk id="15" creationId="{A74D8471-0296-42E2-AE58-DA1994785848}"/>
          </ac:spMkLst>
        </pc:spChg>
        <pc:spChg chg="add mod">
          <ac:chgData name="Francesco Fransesini" userId="f4b06c69-b125-4814-a67d-adf8dc91bd7e" providerId="ADAL" clId="{B6A29EED-5B00-45B5-A412-E0426022A13F}" dt="2022-03-14T11:22:37.206" v="2664" actId="1076"/>
          <ac:spMkLst>
            <pc:docMk/>
            <pc:sldMk cId="3362186652" sldId="318"/>
            <ac:spMk id="18" creationId="{A568299F-62B4-4DF3-A0C7-B67C5282FF15}"/>
          </ac:spMkLst>
        </pc:spChg>
        <pc:spChg chg="add mod">
          <ac:chgData name="Francesco Fransesini" userId="f4b06c69-b125-4814-a67d-adf8dc91bd7e" providerId="ADAL" clId="{B6A29EED-5B00-45B5-A412-E0426022A13F}" dt="2022-03-14T11:23:02.054" v="2681" actId="1076"/>
          <ac:spMkLst>
            <pc:docMk/>
            <pc:sldMk cId="3362186652" sldId="318"/>
            <ac:spMk id="20" creationId="{1CFEEC0F-C7EC-416F-9C65-E3C96F10DFD8}"/>
          </ac:spMkLst>
        </pc:spChg>
        <pc:spChg chg="add mod">
          <ac:chgData name="Francesco Fransesini" userId="f4b06c69-b125-4814-a67d-adf8dc91bd7e" providerId="ADAL" clId="{B6A29EED-5B00-45B5-A412-E0426022A13F}" dt="2022-03-14T11:23:20.744" v="2728" actId="20577"/>
          <ac:spMkLst>
            <pc:docMk/>
            <pc:sldMk cId="3362186652" sldId="318"/>
            <ac:spMk id="22" creationId="{A27D78C0-72CC-4B6E-9C86-8FC46BC737C4}"/>
          </ac:spMkLst>
        </pc:spChg>
        <pc:spChg chg="add mod">
          <ac:chgData name="Francesco Fransesini" userId="f4b06c69-b125-4814-a67d-adf8dc91bd7e" providerId="ADAL" clId="{B6A29EED-5B00-45B5-A412-E0426022A13F}" dt="2022-03-14T11:23:43.439" v="2750" actId="20577"/>
          <ac:spMkLst>
            <pc:docMk/>
            <pc:sldMk cId="3362186652" sldId="318"/>
            <ac:spMk id="27" creationId="{DB17D795-1BAB-4897-BE28-3F13367E5D1B}"/>
          </ac:spMkLst>
        </pc:spChg>
        <pc:spChg chg="add mod">
          <ac:chgData name="Francesco Fransesini" userId="f4b06c69-b125-4814-a67d-adf8dc91bd7e" providerId="ADAL" clId="{B6A29EED-5B00-45B5-A412-E0426022A13F}" dt="2022-03-14T11:24:43.590" v="2763" actId="1076"/>
          <ac:spMkLst>
            <pc:docMk/>
            <pc:sldMk cId="3362186652" sldId="318"/>
            <ac:spMk id="32" creationId="{9BD6B2C0-3988-4E53-B9DB-38D3533B7D8B}"/>
          </ac:spMkLst>
        </pc:spChg>
        <pc:spChg chg="add mod">
          <ac:chgData name="Francesco Fransesini" userId="f4b06c69-b125-4814-a67d-adf8dc91bd7e" providerId="ADAL" clId="{B6A29EED-5B00-45B5-A412-E0426022A13F}" dt="2022-03-14T11:25:03.774" v="2772" actId="1076"/>
          <ac:spMkLst>
            <pc:docMk/>
            <pc:sldMk cId="3362186652" sldId="318"/>
            <ac:spMk id="33" creationId="{78AE685A-939D-4B56-88EE-505DB35E6461}"/>
          </ac:spMkLst>
        </pc:spChg>
        <pc:spChg chg="add mod">
          <ac:chgData name="Francesco Fransesini" userId="f4b06c69-b125-4814-a67d-adf8dc91bd7e" providerId="ADAL" clId="{B6A29EED-5B00-45B5-A412-E0426022A13F}" dt="2022-03-14T11:25:25.703" v="2782" actId="20577"/>
          <ac:spMkLst>
            <pc:docMk/>
            <pc:sldMk cId="3362186652" sldId="318"/>
            <ac:spMk id="34" creationId="{11FC508C-B48D-4C08-8014-1A3FD2924F5A}"/>
          </ac:spMkLst>
        </pc:spChg>
        <pc:picChg chg="add mod">
          <ac:chgData name="Francesco Fransesini" userId="f4b06c69-b125-4814-a67d-adf8dc91bd7e" providerId="ADAL" clId="{B6A29EED-5B00-45B5-A412-E0426022A13F}" dt="2022-03-14T11:23:53.572" v="2754" actId="1076"/>
          <ac:picMkLst>
            <pc:docMk/>
            <pc:sldMk cId="3362186652" sldId="318"/>
            <ac:picMk id="7" creationId="{921708CA-7978-4015-952F-4FD6EAB32F70}"/>
          </ac:picMkLst>
        </pc:picChg>
        <pc:picChg chg="add mod">
          <ac:chgData name="Francesco Fransesini" userId="f4b06c69-b125-4814-a67d-adf8dc91bd7e" providerId="ADAL" clId="{B6A29EED-5B00-45B5-A412-E0426022A13F}" dt="2022-03-14T10:46:13.356" v="1778"/>
          <ac:picMkLst>
            <pc:docMk/>
            <pc:sldMk cId="3362186652" sldId="318"/>
            <ac:picMk id="9" creationId="{85FD243D-2286-41C9-B41C-A8ED32A0D1FE}"/>
          </ac:picMkLst>
        </pc:picChg>
        <pc:picChg chg="add mod">
          <ac:chgData name="Francesco Fransesini" userId="f4b06c69-b125-4814-a67d-adf8dc91bd7e" providerId="ADAL" clId="{B6A29EED-5B00-45B5-A412-E0426022A13F}" dt="2022-03-14T10:46:13.356" v="1778"/>
          <ac:picMkLst>
            <pc:docMk/>
            <pc:sldMk cId="3362186652" sldId="318"/>
            <ac:picMk id="10" creationId="{5A689DCA-2376-4EF2-A329-ACDB9C3A4012}"/>
          </ac:picMkLst>
        </pc:picChg>
        <pc:picChg chg="add del mod">
          <ac:chgData name="Francesco Fransesini" userId="f4b06c69-b125-4814-a67d-adf8dc91bd7e" providerId="ADAL" clId="{B6A29EED-5B00-45B5-A412-E0426022A13F}" dt="2022-03-14T11:22:00.727" v="2630" actId="478"/>
          <ac:picMkLst>
            <pc:docMk/>
            <pc:sldMk cId="3362186652" sldId="318"/>
            <ac:picMk id="13" creationId="{EED5194A-E3BC-451E-AD8E-DD825BA305EC}"/>
          </ac:picMkLst>
        </pc:picChg>
        <pc:cxnChg chg="add mod">
          <ac:chgData name="Francesco Fransesini" userId="f4b06c69-b125-4814-a67d-adf8dc91bd7e" providerId="ADAL" clId="{B6A29EED-5B00-45B5-A412-E0426022A13F}" dt="2022-03-14T11:23:31.807" v="2733" actId="14100"/>
          <ac:cxnSpMkLst>
            <pc:docMk/>
            <pc:sldMk cId="3362186652" sldId="318"/>
            <ac:cxnSpMk id="16" creationId="{ED0357F2-BFFF-447A-8C7A-AD0D8DD7C627}"/>
          </ac:cxnSpMkLst>
        </pc:cxnChg>
        <pc:cxnChg chg="add mod">
          <ac:chgData name="Francesco Fransesini" userId="f4b06c69-b125-4814-a67d-adf8dc91bd7e" providerId="ADAL" clId="{B6A29EED-5B00-45B5-A412-E0426022A13F}" dt="2022-03-14T11:23:00.022" v="2680" actId="14100"/>
          <ac:cxnSpMkLst>
            <pc:docMk/>
            <pc:sldMk cId="3362186652" sldId="318"/>
            <ac:cxnSpMk id="17" creationId="{4B177BE4-2223-48B8-A6D6-5E190023910A}"/>
          </ac:cxnSpMkLst>
        </pc:cxnChg>
        <pc:cxnChg chg="add mod">
          <ac:chgData name="Francesco Fransesini" userId="f4b06c69-b125-4814-a67d-adf8dc91bd7e" providerId="ADAL" clId="{B6A29EED-5B00-45B5-A412-E0426022A13F}" dt="2022-03-14T11:23:29.454" v="2732" actId="14100"/>
          <ac:cxnSpMkLst>
            <pc:docMk/>
            <pc:sldMk cId="3362186652" sldId="318"/>
            <ac:cxnSpMk id="23" creationId="{B3B4C8A5-5727-4F34-8B20-DC1558654329}"/>
          </ac:cxnSpMkLst>
        </pc:cxnChg>
        <pc:cxnChg chg="add mod">
          <ac:chgData name="Francesco Fransesini" userId="f4b06c69-b125-4814-a67d-adf8dc91bd7e" providerId="ADAL" clId="{B6A29EED-5B00-45B5-A412-E0426022A13F}" dt="2022-03-14T11:23:39.478" v="2735" actId="1076"/>
          <ac:cxnSpMkLst>
            <pc:docMk/>
            <pc:sldMk cId="3362186652" sldId="318"/>
            <ac:cxnSpMk id="28" creationId="{78529E59-569C-4A47-B65B-02A9F205044F}"/>
          </ac:cxnSpMkLst>
        </pc:cxnChg>
        <pc:cxnChg chg="add mod">
          <ac:chgData name="Francesco Fransesini" userId="f4b06c69-b125-4814-a67d-adf8dc91bd7e" providerId="ADAL" clId="{B6A29EED-5B00-45B5-A412-E0426022A13F}" dt="2022-03-14T11:24:04.919" v="2756" actId="14100"/>
          <ac:cxnSpMkLst>
            <pc:docMk/>
            <pc:sldMk cId="3362186652" sldId="318"/>
            <ac:cxnSpMk id="29" creationId="{45B4CD94-BB3D-4906-96B1-2E98CC61ADC0}"/>
          </ac:cxnSpMkLst>
        </pc:cxnChg>
        <pc:cxnChg chg="add mod">
          <ac:chgData name="Francesco Fransesini" userId="f4b06c69-b125-4814-a67d-adf8dc91bd7e" providerId="ADAL" clId="{B6A29EED-5B00-45B5-A412-E0426022A13F}" dt="2022-03-14T11:25:41.910" v="2786" actId="14100"/>
          <ac:cxnSpMkLst>
            <pc:docMk/>
            <pc:sldMk cId="3362186652" sldId="318"/>
            <ac:cxnSpMk id="35" creationId="{A9D4B2A9-7F5C-495B-BA34-01EFE613965D}"/>
          </ac:cxnSpMkLst>
        </pc:cxnChg>
        <pc:cxnChg chg="add mod">
          <ac:chgData name="Francesco Fransesini" userId="f4b06c69-b125-4814-a67d-adf8dc91bd7e" providerId="ADAL" clId="{B6A29EED-5B00-45B5-A412-E0426022A13F}" dt="2022-03-14T12:56:14.352" v="2839" actId="14100"/>
          <ac:cxnSpMkLst>
            <pc:docMk/>
            <pc:sldMk cId="3362186652" sldId="318"/>
            <ac:cxnSpMk id="38" creationId="{0D9085A4-B883-4CDC-A169-074FFB41D154}"/>
          </ac:cxnSpMkLst>
        </pc:cxnChg>
      </pc:sldChg>
    </pc:docChg>
  </pc:docChgLst>
  <pc:docChgLst>
    <pc:chgData name="Francesco Fransesini" userId="f4b06c69-b125-4814-a67d-adf8dc91bd7e" providerId="ADAL" clId="{D64061AD-B5D8-4250-BC0A-B7CFFC55412E}"/>
    <pc:docChg chg="modSld">
      <pc:chgData name="Francesco Fransesini" userId="f4b06c69-b125-4814-a67d-adf8dc91bd7e" providerId="ADAL" clId="{D64061AD-B5D8-4250-BC0A-B7CFFC55412E}" dt="2022-04-08T15:52:11.786" v="1" actId="1076"/>
      <pc:docMkLst>
        <pc:docMk/>
      </pc:docMkLst>
      <pc:sldChg chg="modSp mod">
        <pc:chgData name="Francesco Fransesini" userId="f4b06c69-b125-4814-a67d-adf8dc91bd7e" providerId="ADAL" clId="{D64061AD-B5D8-4250-BC0A-B7CFFC55412E}" dt="2022-04-08T15:52:11.786" v="1" actId="1076"/>
        <pc:sldMkLst>
          <pc:docMk/>
          <pc:sldMk cId="3362186652" sldId="318"/>
        </pc:sldMkLst>
        <pc:spChg chg="mod">
          <ac:chgData name="Francesco Fransesini" userId="f4b06c69-b125-4814-a67d-adf8dc91bd7e" providerId="ADAL" clId="{D64061AD-B5D8-4250-BC0A-B7CFFC55412E}" dt="2022-04-08T15:52:11.786" v="1" actId="1076"/>
          <ac:spMkLst>
            <pc:docMk/>
            <pc:sldMk cId="3362186652" sldId="318"/>
            <ac:spMk id="33" creationId="{78AE685A-939D-4B56-88EE-505DB35E6461}"/>
          </ac:spMkLst>
        </pc:spChg>
      </pc:sldChg>
    </pc:docChg>
  </pc:docChgLst>
  <pc:docChgLst>
    <pc:chgData name="Francesco Fransesini" userId="f4b06c69-b125-4814-a67d-adf8dc91bd7e" providerId="ADAL" clId="{1A638FE9-6BBE-4D67-871B-26FA44E22A0D}"/>
    <pc:docChg chg="undo custSel addSld delSld modSld sldOrd">
      <pc:chgData name="Francesco Fransesini" userId="f4b06c69-b125-4814-a67d-adf8dc91bd7e" providerId="ADAL" clId="{1A638FE9-6BBE-4D67-871B-26FA44E22A0D}" dt="2022-03-14T08:20:19.645" v="504" actId="20577"/>
      <pc:docMkLst>
        <pc:docMk/>
      </pc:docMkLst>
      <pc:sldChg chg="del">
        <pc:chgData name="Francesco Fransesini" userId="f4b06c69-b125-4814-a67d-adf8dc91bd7e" providerId="ADAL" clId="{1A638FE9-6BBE-4D67-871B-26FA44E22A0D}" dt="2022-03-11T18:49:23.407" v="57" actId="47"/>
        <pc:sldMkLst>
          <pc:docMk/>
          <pc:sldMk cId="3481906723" sldId="311"/>
        </pc:sldMkLst>
      </pc:sldChg>
      <pc:sldChg chg="addSp delSp modSp mod modAnim">
        <pc:chgData name="Francesco Fransesini" userId="f4b06c69-b125-4814-a67d-adf8dc91bd7e" providerId="ADAL" clId="{1A638FE9-6BBE-4D67-871B-26FA44E22A0D}" dt="2022-03-11T18:46:57.173" v="50"/>
        <pc:sldMkLst>
          <pc:docMk/>
          <pc:sldMk cId="1905134188" sldId="313"/>
        </pc:sldMkLst>
        <pc:spChg chg="add mod">
          <ac:chgData name="Francesco Fransesini" userId="f4b06c69-b125-4814-a67d-adf8dc91bd7e" providerId="ADAL" clId="{1A638FE9-6BBE-4D67-871B-26FA44E22A0D}" dt="2022-03-11T18:45:26.744" v="23" actId="1076"/>
          <ac:spMkLst>
            <pc:docMk/>
            <pc:sldMk cId="1905134188" sldId="313"/>
            <ac:spMk id="2" creationId="{24F7D437-C5B4-46E7-AAA4-D13C9191D37C}"/>
          </ac:spMkLst>
        </pc:spChg>
        <pc:spChg chg="add mod">
          <ac:chgData name="Francesco Fransesini" userId="f4b06c69-b125-4814-a67d-adf8dc91bd7e" providerId="ADAL" clId="{1A638FE9-6BBE-4D67-871B-26FA44E22A0D}" dt="2022-03-11T18:45:29.737" v="24" actId="1076"/>
          <ac:spMkLst>
            <pc:docMk/>
            <pc:sldMk cId="1905134188" sldId="313"/>
            <ac:spMk id="20" creationId="{CFE14725-F29A-4FD4-AE54-504E3FBC7C1E}"/>
          </ac:spMkLst>
        </pc:spChg>
        <pc:spChg chg="add mod">
          <ac:chgData name="Francesco Fransesini" userId="f4b06c69-b125-4814-a67d-adf8dc91bd7e" providerId="ADAL" clId="{1A638FE9-6BBE-4D67-871B-26FA44E22A0D}" dt="2022-03-11T18:45:24.457" v="22" actId="1076"/>
          <ac:spMkLst>
            <pc:docMk/>
            <pc:sldMk cId="1905134188" sldId="313"/>
            <ac:spMk id="24" creationId="{80DDC074-3E7B-4C71-B8FE-8480AF44C401}"/>
          </ac:spMkLst>
        </pc:spChg>
        <pc:spChg chg="add mod">
          <ac:chgData name="Francesco Fransesini" userId="f4b06c69-b125-4814-a67d-adf8dc91bd7e" providerId="ADAL" clId="{1A638FE9-6BBE-4D67-871B-26FA44E22A0D}" dt="2022-03-11T18:46:14.105" v="46" actId="1076"/>
          <ac:spMkLst>
            <pc:docMk/>
            <pc:sldMk cId="1905134188" sldId="313"/>
            <ac:spMk id="31" creationId="{F11DF837-AA76-4F82-B076-4DC23A88DD98}"/>
          </ac:spMkLst>
        </pc:spChg>
        <pc:picChg chg="add del mod">
          <ac:chgData name="Francesco Fransesini" userId="f4b06c69-b125-4814-a67d-adf8dc91bd7e" providerId="ADAL" clId="{1A638FE9-6BBE-4D67-871B-26FA44E22A0D}" dt="2022-03-11T18:45:04.703" v="16"/>
          <ac:picMkLst>
            <pc:docMk/>
            <pc:sldMk cId="1905134188" sldId="313"/>
            <ac:picMk id="18" creationId="{EE528D87-AF31-48DD-B0AE-38FA601F2681}"/>
          </ac:picMkLst>
        </pc:picChg>
        <pc:picChg chg="mod">
          <ac:chgData name="Francesco Fransesini" userId="f4b06c69-b125-4814-a67d-adf8dc91bd7e" providerId="ADAL" clId="{1A638FE9-6BBE-4D67-871B-26FA44E22A0D}" dt="2022-03-11T18:45:34.161" v="25" actId="208"/>
          <ac:picMkLst>
            <pc:docMk/>
            <pc:sldMk cId="1905134188" sldId="313"/>
            <ac:picMk id="22" creationId="{28F67021-9459-4B88-98B2-CA6F2BB865FC}"/>
          </ac:picMkLst>
        </pc:picChg>
        <pc:picChg chg="add del mod">
          <ac:chgData name="Francesco Fransesini" userId="f4b06c69-b125-4814-a67d-adf8dc91bd7e" providerId="ADAL" clId="{1A638FE9-6BBE-4D67-871B-26FA44E22A0D}" dt="2022-03-11T18:45:13.646" v="20"/>
          <ac:picMkLst>
            <pc:docMk/>
            <pc:sldMk cId="1905134188" sldId="313"/>
            <ac:picMk id="23" creationId="{C5D22926-B502-45EB-971B-BCE4BF74A014}"/>
          </ac:picMkLst>
        </pc:picChg>
        <pc:cxnChg chg="add mod">
          <ac:chgData name="Francesco Fransesini" userId="f4b06c69-b125-4814-a67d-adf8dc91bd7e" providerId="ADAL" clId="{1A638FE9-6BBE-4D67-871B-26FA44E22A0D}" dt="2022-03-11T18:45:52.601" v="31" actId="208"/>
          <ac:cxnSpMkLst>
            <pc:docMk/>
            <pc:sldMk cId="1905134188" sldId="313"/>
            <ac:cxnSpMk id="4" creationId="{5A5CD9A1-E131-40E6-A73A-A0CEFDBEB9C2}"/>
          </ac:cxnSpMkLst>
        </pc:cxnChg>
        <pc:cxnChg chg="add mod">
          <ac:chgData name="Francesco Fransesini" userId="f4b06c69-b125-4814-a67d-adf8dc91bd7e" providerId="ADAL" clId="{1A638FE9-6BBE-4D67-871B-26FA44E22A0D}" dt="2022-03-11T18:45:50.241" v="30" actId="208"/>
          <ac:cxnSpMkLst>
            <pc:docMk/>
            <pc:sldMk cId="1905134188" sldId="313"/>
            <ac:cxnSpMk id="7" creationId="{DB03C12F-E86D-4192-A958-A73B4DF9E0AF}"/>
          </ac:cxnSpMkLst>
        </pc:cxnChg>
        <pc:cxnChg chg="add mod">
          <ac:chgData name="Francesco Fransesini" userId="f4b06c69-b125-4814-a67d-adf8dc91bd7e" providerId="ADAL" clId="{1A638FE9-6BBE-4D67-871B-26FA44E22A0D}" dt="2022-03-11T18:45:47.625" v="29" actId="208"/>
          <ac:cxnSpMkLst>
            <pc:docMk/>
            <pc:sldMk cId="1905134188" sldId="313"/>
            <ac:cxnSpMk id="9" creationId="{75FC4A10-707D-45F9-AB4E-E86E79F3B287}"/>
          </ac:cxnSpMkLst>
        </pc:cxnChg>
        <pc:cxnChg chg="add mod">
          <ac:chgData name="Francesco Fransesini" userId="f4b06c69-b125-4814-a67d-adf8dc91bd7e" providerId="ADAL" clId="{1A638FE9-6BBE-4D67-871B-26FA44E22A0D}" dt="2022-03-11T18:46:26.162" v="49" actId="208"/>
          <ac:cxnSpMkLst>
            <pc:docMk/>
            <pc:sldMk cId="1905134188" sldId="313"/>
            <ac:cxnSpMk id="16" creationId="{E22B98EA-E8B7-41FB-B3D9-59ED152C5D65}"/>
          </ac:cxnSpMkLst>
        </pc:cxnChg>
      </pc:sldChg>
      <pc:sldChg chg="addSp delSp modSp add mod delAnim">
        <pc:chgData name="Francesco Fransesini" userId="f4b06c69-b125-4814-a67d-adf8dc91bd7e" providerId="ADAL" clId="{1A638FE9-6BBE-4D67-871B-26FA44E22A0D}" dt="2022-03-14T08:05:51.964" v="86" actId="22"/>
        <pc:sldMkLst>
          <pc:docMk/>
          <pc:sldMk cId="644395866" sldId="314"/>
        </pc:sldMkLst>
        <pc:spChg chg="del">
          <ac:chgData name="Francesco Fransesini" userId="f4b06c69-b125-4814-a67d-adf8dc91bd7e" providerId="ADAL" clId="{1A638FE9-6BBE-4D67-871B-26FA44E22A0D}" dt="2022-03-11T18:52:27.198" v="67" actId="478"/>
          <ac:spMkLst>
            <pc:docMk/>
            <pc:sldMk cId="644395866" sldId="314"/>
            <ac:spMk id="2" creationId="{24F7D437-C5B4-46E7-AAA4-D13C9191D37C}"/>
          </ac:spMkLst>
        </pc:spChg>
        <pc:spChg chg="mod">
          <ac:chgData name="Francesco Fransesini" userId="f4b06c69-b125-4814-a67d-adf8dc91bd7e" providerId="ADAL" clId="{1A638FE9-6BBE-4D67-871B-26FA44E22A0D}" dt="2022-03-11T18:52:23.734" v="65" actId="20577"/>
          <ac:spMkLst>
            <pc:docMk/>
            <pc:sldMk cId="644395866" sldId="314"/>
            <ac:spMk id="10" creationId="{27C53D40-47F3-47DF-8582-66D1036985DD}"/>
          </ac:spMkLst>
        </pc:spChg>
        <pc:spChg chg="del">
          <ac:chgData name="Francesco Fransesini" userId="f4b06c69-b125-4814-a67d-adf8dc91bd7e" providerId="ADAL" clId="{1A638FE9-6BBE-4D67-871B-26FA44E22A0D}" dt="2022-03-11T18:52:27.198" v="67" actId="478"/>
          <ac:spMkLst>
            <pc:docMk/>
            <pc:sldMk cId="644395866" sldId="314"/>
            <ac:spMk id="20" creationId="{CFE14725-F29A-4FD4-AE54-504E3FBC7C1E}"/>
          </ac:spMkLst>
        </pc:spChg>
        <pc:spChg chg="del">
          <ac:chgData name="Francesco Fransesini" userId="f4b06c69-b125-4814-a67d-adf8dc91bd7e" providerId="ADAL" clId="{1A638FE9-6BBE-4D67-871B-26FA44E22A0D}" dt="2022-03-11T18:52:27.198" v="67" actId="478"/>
          <ac:spMkLst>
            <pc:docMk/>
            <pc:sldMk cId="644395866" sldId="314"/>
            <ac:spMk id="21" creationId="{8FCAEB98-3D1E-43C7-ADAF-E6FEBC98DE32}"/>
          </ac:spMkLst>
        </pc:spChg>
        <pc:spChg chg="del">
          <ac:chgData name="Francesco Fransesini" userId="f4b06c69-b125-4814-a67d-adf8dc91bd7e" providerId="ADAL" clId="{1A638FE9-6BBE-4D67-871B-26FA44E22A0D}" dt="2022-03-11T18:52:27.198" v="67" actId="478"/>
          <ac:spMkLst>
            <pc:docMk/>
            <pc:sldMk cId="644395866" sldId="314"/>
            <ac:spMk id="24" creationId="{80DDC074-3E7B-4C71-B8FE-8480AF44C401}"/>
          </ac:spMkLst>
        </pc:spChg>
        <pc:spChg chg="del">
          <ac:chgData name="Francesco Fransesini" userId="f4b06c69-b125-4814-a67d-adf8dc91bd7e" providerId="ADAL" clId="{1A638FE9-6BBE-4D67-871B-26FA44E22A0D}" dt="2022-03-11T18:52:27.198" v="67" actId="478"/>
          <ac:spMkLst>
            <pc:docMk/>
            <pc:sldMk cId="644395866" sldId="314"/>
            <ac:spMk id="28" creationId="{DEE21823-B24A-471A-866E-1036A0A4980B}"/>
          </ac:spMkLst>
        </pc:spChg>
        <pc:spChg chg="del">
          <ac:chgData name="Francesco Fransesini" userId="f4b06c69-b125-4814-a67d-adf8dc91bd7e" providerId="ADAL" clId="{1A638FE9-6BBE-4D67-871B-26FA44E22A0D}" dt="2022-03-11T18:52:27.198" v="67" actId="478"/>
          <ac:spMkLst>
            <pc:docMk/>
            <pc:sldMk cId="644395866" sldId="314"/>
            <ac:spMk id="30" creationId="{0F5F2B38-6E83-4CC4-88BC-1B076EC4245D}"/>
          </ac:spMkLst>
        </pc:spChg>
        <pc:spChg chg="del">
          <ac:chgData name="Francesco Fransesini" userId="f4b06c69-b125-4814-a67d-adf8dc91bd7e" providerId="ADAL" clId="{1A638FE9-6BBE-4D67-871B-26FA44E22A0D}" dt="2022-03-11T18:52:29.570" v="68" actId="478"/>
          <ac:spMkLst>
            <pc:docMk/>
            <pc:sldMk cId="644395866" sldId="314"/>
            <ac:spMk id="31" creationId="{F11DF837-AA76-4F82-B076-4DC23A88DD98}"/>
          </ac:spMkLst>
        </pc:spChg>
        <pc:spChg chg="del">
          <ac:chgData name="Francesco Fransesini" userId="f4b06c69-b125-4814-a67d-adf8dc91bd7e" providerId="ADAL" clId="{1A638FE9-6BBE-4D67-871B-26FA44E22A0D}" dt="2022-03-11T18:52:27.198" v="67" actId="478"/>
          <ac:spMkLst>
            <pc:docMk/>
            <pc:sldMk cId="644395866" sldId="314"/>
            <ac:spMk id="32" creationId="{29ED836A-485D-452D-AEC5-A9E13DD6C8B3}"/>
          </ac:spMkLst>
        </pc:spChg>
        <pc:spChg chg="del">
          <ac:chgData name="Francesco Fransesini" userId="f4b06c69-b125-4814-a67d-adf8dc91bd7e" providerId="ADAL" clId="{1A638FE9-6BBE-4D67-871B-26FA44E22A0D}" dt="2022-03-11T18:52:27.198" v="67" actId="478"/>
          <ac:spMkLst>
            <pc:docMk/>
            <pc:sldMk cId="644395866" sldId="314"/>
            <ac:spMk id="39" creationId="{8C07B8B5-1F25-4BEF-B852-47623EF883A1}"/>
          </ac:spMkLst>
        </pc:spChg>
        <pc:picChg chg="add del">
          <ac:chgData name="Francesco Fransesini" userId="f4b06c69-b125-4814-a67d-adf8dc91bd7e" providerId="ADAL" clId="{1A638FE9-6BBE-4D67-871B-26FA44E22A0D}" dt="2022-03-14T08:05:51.964" v="86" actId="22"/>
          <ac:picMkLst>
            <pc:docMk/>
            <pc:sldMk cId="644395866" sldId="314"/>
            <ac:picMk id="3" creationId="{47BEBC51-2488-4AA9-94F1-6246435ECD32}"/>
          </ac:picMkLst>
        </pc:picChg>
        <pc:picChg chg="add mod">
          <ac:chgData name="Francesco Fransesini" userId="f4b06c69-b125-4814-a67d-adf8dc91bd7e" providerId="ADAL" clId="{1A638FE9-6BBE-4D67-871B-26FA44E22A0D}" dt="2022-03-11T18:56:03.649" v="82" actId="1076"/>
          <ac:picMkLst>
            <pc:docMk/>
            <pc:sldMk cId="644395866" sldId="314"/>
            <ac:picMk id="6" creationId="{85BA6442-E3A9-4C17-B3F6-60D4D2B5D865}"/>
          </ac:picMkLst>
        </pc:picChg>
        <pc:picChg chg="add mod">
          <ac:chgData name="Francesco Fransesini" userId="f4b06c69-b125-4814-a67d-adf8dc91bd7e" providerId="ADAL" clId="{1A638FE9-6BBE-4D67-871B-26FA44E22A0D}" dt="2022-03-11T18:56:05.257" v="83" actId="1076"/>
          <ac:picMkLst>
            <pc:docMk/>
            <pc:sldMk cId="644395866" sldId="314"/>
            <ac:picMk id="15" creationId="{606C48F1-8803-4F13-B7CB-EA633DA044F3}"/>
          </ac:picMkLst>
        </pc:picChg>
        <pc:picChg chg="add mod">
          <ac:chgData name="Francesco Fransesini" userId="f4b06c69-b125-4814-a67d-adf8dc91bd7e" providerId="ADAL" clId="{1A638FE9-6BBE-4D67-871B-26FA44E22A0D}" dt="2022-03-11T18:56:06.993" v="84" actId="1076"/>
          <ac:picMkLst>
            <pc:docMk/>
            <pc:sldMk cId="644395866" sldId="314"/>
            <ac:picMk id="18" creationId="{BD47D956-6A19-4A18-8BB7-515E8DF7E838}"/>
          </ac:picMkLst>
        </pc:picChg>
        <pc:picChg chg="del">
          <ac:chgData name="Francesco Fransesini" userId="f4b06c69-b125-4814-a67d-adf8dc91bd7e" providerId="ADAL" clId="{1A638FE9-6BBE-4D67-871B-26FA44E22A0D}" dt="2022-03-11T18:52:25.689" v="66" actId="478"/>
          <ac:picMkLst>
            <pc:docMk/>
            <pc:sldMk cId="644395866" sldId="314"/>
            <ac:picMk id="22" creationId="{28F67021-9459-4B88-98B2-CA6F2BB865FC}"/>
          </ac:picMkLst>
        </pc:picChg>
        <pc:cxnChg chg="del">
          <ac:chgData name="Francesco Fransesini" userId="f4b06c69-b125-4814-a67d-adf8dc91bd7e" providerId="ADAL" clId="{1A638FE9-6BBE-4D67-871B-26FA44E22A0D}" dt="2022-03-11T18:52:27.198" v="67" actId="478"/>
          <ac:cxnSpMkLst>
            <pc:docMk/>
            <pc:sldMk cId="644395866" sldId="314"/>
            <ac:cxnSpMk id="4" creationId="{5A5CD9A1-E131-40E6-A73A-A0CEFDBEB9C2}"/>
          </ac:cxnSpMkLst>
        </pc:cxnChg>
        <pc:cxnChg chg="del">
          <ac:chgData name="Francesco Fransesini" userId="f4b06c69-b125-4814-a67d-adf8dc91bd7e" providerId="ADAL" clId="{1A638FE9-6BBE-4D67-871B-26FA44E22A0D}" dt="2022-03-11T18:52:27.198" v="67" actId="478"/>
          <ac:cxnSpMkLst>
            <pc:docMk/>
            <pc:sldMk cId="644395866" sldId="314"/>
            <ac:cxnSpMk id="7" creationId="{DB03C12F-E86D-4192-A958-A73B4DF9E0AF}"/>
          </ac:cxnSpMkLst>
        </pc:cxnChg>
        <pc:cxnChg chg="del">
          <ac:chgData name="Francesco Fransesini" userId="f4b06c69-b125-4814-a67d-adf8dc91bd7e" providerId="ADAL" clId="{1A638FE9-6BBE-4D67-871B-26FA44E22A0D}" dt="2022-03-11T18:52:27.198" v="67" actId="478"/>
          <ac:cxnSpMkLst>
            <pc:docMk/>
            <pc:sldMk cId="644395866" sldId="314"/>
            <ac:cxnSpMk id="9" creationId="{75FC4A10-707D-45F9-AB4E-E86E79F3B287}"/>
          </ac:cxnSpMkLst>
        </pc:cxnChg>
        <pc:cxnChg chg="del">
          <ac:chgData name="Francesco Fransesini" userId="f4b06c69-b125-4814-a67d-adf8dc91bd7e" providerId="ADAL" clId="{1A638FE9-6BBE-4D67-871B-26FA44E22A0D}" dt="2022-03-11T18:52:27.198" v="67" actId="478"/>
          <ac:cxnSpMkLst>
            <pc:docMk/>
            <pc:sldMk cId="644395866" sldId="314"/>
            <ac:cxnSpMk id="13" creationId="{BE77BA9C-D51C-414E-B596-6B9DC4E3C9F4}"/>
          </ac:cxnSpMkLst>
        </pc:cxnChg>
        <pc:cxnChg chg="del">
          <ac:chgData name="Francesco Fransesini" userId="f4b06c69-b125-4814-a67d-adf8dc91bd7e" providerId="ADAL" clId="{1A638FE9-6BBE-4D67-871B-26FA44E22A0D}" dt="2022-03-11T18:52:27.198" v="67" actId="478"/>
          <ac:cxnSpMkLst>
            <pc:docMk/>
            <pc:sldMk cId="644395866" sldId="314"/>
            <ac:cxnSpMk id="16" creationId="{E22B98EA-E8B7-41FB-B3D9-59ED152C5D65}"/>
          </ac:cxnSpMkLst>
        </pc:cxnChg>
        <pc:cxnChg chg="del mod">
          <ac:chgData name="Francesco Fransesini" userId="f4b06c69-b125-4814-a67d-adf8dc91bd7e" providerId="ADAL" clId="{1A638FE9-6BBE-4D67-871B-26FA44E22A0D}" dt="2022-03-11T18:52:27.198" v="67" actId="478"/>
          <ac:cxnSpMkLst>
            <pc:docMk/>
            <pc:sldMk cId="644395866" sldId="314"/>
            <ac:cxnSpMk id="19" creationId="{04F57D7E-E54C-4708-993F-F79B14331F29}"/>
          </ac:cxnSpMkLst>
        </pc:cxnChg>
        <pc:cxnChg chg="del">
          <ac:chgData name="Francesco Fransesini" userId="f4b06c69-b125-4814-a67d-adf8dc91bd7e" providerId="ADAL" clId="{1A638FE9-6BBE-4D67-871B-26FA44E22A0D}" dt="2022-03-11T18:52:27.198" v="67" actId="478"/>
          <ac:cxnSpMkLst>
            <pc:docMk/>
            <pc:sldMk cId="644395866" sldId="314"/>
            <ac:cxnSpMk id="40" creationId="{D02212FB-1DED-4FD4-9AEF-CE3BF93FB089}"/>
          </ac:cxnSpMkLst>
        </pc:cxnChg>
      </pc:sldChg>
      <pc:sldChg chg="delSp modSp add del mod delAnim">
        <pc:chgData name="Francesco Fransesini" userId="f4b06c69-b125-4814-a67d-adf8dc91bd7e" providerId="ADAL" clId="{1A638FE9-6BBE-4D67-871B-26FA44E22A0D}" dt="2022-03-11T18:48:34.447" v="56" actId="47"/>
        <pc:sldMkLst>
          <pc:docMk/>
          <pc:sldMk cId="1367967647" sldId="314"/>
        </pc:sldMkLst>
        <pc:spChg chg="del">
          <ac:chgData name="Francesco Fransesini" userId="f4b06c69-b125-4814-a67d-adf8dc91bd7e" providerId="ADAL" clId="{1A638FE9-6BBE-4D67-871B-26FA44E22A0D}" dt="2022-03-11T18:47:39.690" v="54" actId="478"/>
          <ac:spMkLst>
            <pc:docMk/>
            <pc:sldMk cId="1367967647" sldId="314"/>
            <ac:spMk id="2" creationId="{24F7D437-C5B4-46E7-AAA4-D13C9191D37C}"/>
          </ac:spMkLst>
        </pc:spChg>
        <pc:spChg chg="del">
          <ac:chgData name="Francesco Fransesini" userId="f4b06c69-b125-4814-a67d-adf8dc91bd7e" providerId="ADAL" clId="{1A638FE9-6BBE-4D67-871B-26FA44E22A0D}" dt="2022-03-11T18:47:37.834" v="53" actId="478"/>
          <ac:spMkLst>
            <pc:docMk/>
            <pc:sldMk cId="1367967647" sldId="314"/>
            <ac:spMk id="10" creationId="{27C53D40-47F3-47DF-8582-66D1036985DD}"/>
          </ac:spMkLst>
        </pc:spChg>
        <pc:spChg chg="del">
          <ac:chgData name="Francesco Fransesini" userId="f4b06c69-b125-4814-a67d-adf8dc91bd7e" providerId="ADAL" clId="{1A638FE9-6BBE-4D67-871B-26FA44E22A0D}" dt="2022-03-11T18:47:39.690" v="54" actId="478"/>
          <ac:spMkLst>
            <pc:docMk/>
            <pc:sldMk cId="1367967647" sldId="314"/>
            <ac:spMk id="20" creationId="{CFE14725-F29A-4FD4-AE54-504E3FBC7C1E}"/>
          </ac:spMkLst>
        </pc:spChg>
        <pc:spChg chg="del">
          <ac:chgData name="Francesco Fransesini" userId="f4b06c69-b125-4814-a67d-adf8dc91bd7e" providerId="ADAL" clId="{1A638FE9-6BBE-4D67-871B-26FA44E22A0D}" dt="2022-03-11T18:47:39.690" v="54" actId="478"/>
          <ac:spMkLst>
            <pc:docMk/>
            <pc:sldMk cId="1367967647" sldId="314"/>
            <ac:spMk id="21" creationId="{8FCAEB98-3D1E-43C7-ADAF-E6FEBC98DE32}"/>
          </ac:spMkLst>
        </pc:spChg>
        <pc:spChg chg="del">
          <ac:chgData name="Francesco Fransesini" userId="f4b06c69-b125-4814-a67d-adf8dc91bd7e" providerId="ADAL" clId="{1A638FE9-6BBE-4D67-871B-26FA44E22A0D}" dt="2022-03-11T18:47:39.690" v="54" actId="478"/>
          <ac:spMkLst>
            <pc:docMk/>
            <pc:sldMk cId="1367967647" sldId="314"/>
            <ac:spMk id="24" creationId="{80DDC074-3E7B-4C71-B8FE-8480AF44C401}"/>
          </ac:spMkLst>
        </pc:spChg>
        <pc:spChg chg="del">
          <ac:chgData name="Francesco Fransesini" userId="f4b06c69-b125-4814-a67d-adf8dc91bd7e" providerId="ADAL" clId="{1A638FE9-6BBE-4D67-871B-26FA44E22A0D}" dt="2022-03-11T18:47:39.690" v="54" actId="478"/>
          <ac:spMkLst>
            <pc:docMk/>
            <pc:sldMk cId="1367967647" sldId="314"/>
            <ac:spMk id="28" creationId="{DEE21823-B24A-471A-866E-1036A0A4980B}"/>
          </ac:spMkLst>
        </pc:spChg>
        <pc:spChg chg="del">
          <ac:chgData name="Francesco Fransesini" userId="f4b06c69-b125-4814-a67d-adf8dc91bd7e" providerId="ADAL" clId="{1A638FE9-6BBE-4D67-871B-26FA44E22A0D}" dt="2022-03-11T18:47:39.690" v="54" actId="478"/>
          <ac:spMkLst>
            <pc:docMk/>
            <pc:sldMk cId="1367967647" sldId="314"/>
            <ac:spMk id="30" creationId="{0F5F2B38-6E83-4CC4-88BC-1B076EC4245D}"/>
          </ac:spMkLst>
        </pc:spChg>
        <pc:spChg chg="del">
          <ac:chgData name="Francesco Fransesini" userId="f4b06c69-b125-4814-a67d-adf8dc91bd7e" providerId="ADAL" clId="{1A638FE9-6BBE-4D67-871B-26FA44E22A0D}" dt="2022-03-11T18:47:41.473" v="55" actId="478"/>
          <ac:spMkLst>
            <pc:docMk/>
            <pc:sldMk cId="1367967647" sldId="314"/>
            <ac:spMk id="31" creationId="{F11DF837-AA76-4F82-B076-4DC23A88DD98}"/>
          </ac:spMkLst>
        </pc:spChg>
        <pc:spChg chg="del">
          <ac:chgData name="Francesco Fransesini" userId="f4b06c69-b125-4814-a67d-adf8dc91bd7e" providerId="ADAL" clId="{1A638FE9-6BBE-4D67-871B-26FA44E22A0D}" dt="2022-03-11T18:47:39.690" v="54" actId="478"/>
          <ac:spMkLst>
            <pc:docMk/>
            <pc:sldMk cId="1367967647" sldId="314"/>
            <ac:spMk id="32" creationId="{29ED836A-485D-452D-AEC5-A9E13DD6C8B3}"/>
          </ac:spMkLst>
        </pc:spChg>
        <pc:spChg chg="del">
          <ac:chgData name="Francesco Fransesini" userId="f4b06c69-b125-4814-a67d-adf8dc91bd7e" providerId="ADAL" clId="{1A638FE9-6BBE-4D67-871B-26FA44E22A0D}" dt="2022-03-11T18:47:39.690" v="54" actId="478"/>
          <ac:spMkLst>
            <pc:docMk/>
            <pc:sldMk cId="1367967647" sldId="314"/>
            <ac:spMk id="39" creationId="{8C07B8B5-1F25-4BEF-B852-47623EF883A1}"/>
          </ac:spMkLst>
        </pc:spChg>
        <pc:picChg chg="del">
          <ac:chgData name="Francesco Fransesini" userId="f4b06c69-b125-4814-a67d-adf8dc91bd7e" providerId="ADAL" clId="{1A638FE9-6BBE-4D67-871B-26FA44E22A0D}" dt="2022-03-11T18:47:36.530" v="52" actId="478"/>
          <ac:picMkLst>
            <pc:docMk/>
            <pc:sldMk cId="1367967647" sldId="314"/>
            <ac:picMk id="22" creationId="{28F67021-9459-4B88-98B2-CA6F2BB865FC}"/>
          </ac:picMkLst>
        </pc:picChg>
        <pc:cxnChg chg="del">
          <ac:chgData name="Francesco Fransesini" userId="f4b06c69-b125-4814-a67d-adf8dc91bd7e" providerId="ADAL" clId="{1A638FE9-6BBE-4D67-871B-26FA44E22A0D}" dt="2022-03-11T18:47:39.690" v="54" actId="478"/>
          <ac:cxnSpMkLst>
            <pc:docMk/>
            <pc:sldMk cId="1367967647" sldId="314"/>
            <ac:cxnSpMk id="4" creationId="{5A5CD9A1-E131-40E6-A73A-A0CEFDBEB9C2}"/>
          </ac:cxnSpMkLst>
        </pc:cxnChg>
        <pc:cxnChg chg="del">
          <ac:chgData name="Francesco Fransesini" userId="f4b06c69-b125-4814-a67d-adf8dc91bd7e" providerId="ADAL" clId="{1A638FE9-6BBE-4D67-871B-26FA44E22A0D}" dt="2022-03-11T18:47:39.690" v="54" actId="478"/>
          <ac:cxnSpMkLst>
            <pc:docMk/>
            <pc:sldMk cId="1367967647" sldId="314"/>
            <ac:cxnSpMk id="7" creationId="{DB03C12F-E86D-4192-A958-A73B4DF9E0AF}"/>
          </ac:cxnSpMkLst>
        </pc:cxnChg>
        <pc:cxnChg chg="del">
          <ac:chgData name="Francesco Fransesini" userId="f4b06c69-b125-4814-a67d-adf8dc91bd7e" providerId="ADAL" clId="{1A638FE9-6BBE-4D67-871B-26FA44E22A0D}" dt="2022-03-11T18:47:39.690" v="54" actId="478"/>
          <ac:cxnSpMkLst>
            <pc:docMk/>
            <pc:sldMk cId="1367967647" sldId="314"/>
            <ac:cxnSpMk id="9" creationId="{75FC4A10-707D-45F9-AB4E-E86E79F3B287}"/>
          </ac:cxnSpMkLst>
        </pc:cxnChg>
        <pc:cxnChg chg="del">
          <ac:chgData name="Francesco Fransesini" userId="f4b06c69-b125-4814-a67d-adf8dc91bd7e" providerId="ADAL" clId="{1A638FE9-6BBE-4D67-871B-26FA44E22A0D}" dt="2022-03-11T18:47:39.690" v="54" actId="478"/>
          <ac:cxnSpMkLst>
            <pc:docMk/>
            <pc:sldMk cId="1367967647" sldId="314"/>
            <ac:cxnSpMk id="13" creationId="{BE77BA9C-D51C-414E-B596-6B9DC4E3C9F4}"/>
          </ac:cxnSpMkLst>
        </pc:cxnChg>
        <pc:cxnChg chg="del">
          <ac:chgData name="Francesco Fransesini" userId="f4b06c69-b125-4814-a67d-adf8dc91bd7e" providerId="ADAL" clId="{1A638FE9-6BBE-4D67-871B-26FA44E22A0D}" dt="2022-03-11T18:47:39.690" v="54" actId="478"/>
          <ac:cxnSpMkLst>
            <pc:docMk/>
            <pc:sldMk cId="1367967647" sldId="314"/>
            <ac:cxnSpMk id="16" creationId="{E22B98EA-E8B7-41FB-B3D9-59ED152C5D65}"/>
          </ac:cxnSpMkLst>
        </pc:cxnChg>
        <pc:cxnChg chg="del mod">
          <ac:chgData name="Francesco Fransesini" userId="f4b06c69-b125-4814-a67d-adf8dc91bd7e" providerId="ADAL" clId="{1A638FE9-6BBE-4D67-871B-26FA44E22A0D}" dt="2022-03-11T18:47:39.690" v="54" actId="478"/>
          <ac:cxnSpMkLst>
            <pc:docMk/>
            <pc:sldMk cId="1367967647" sldId="314"/>
            <ac:cxnSpMk id="19" creationId="{04F57D7E-E54C-4708-993F-F79B14331F29}"/>
          </ac:cxnSpMkLst>
        </pc:cxnChg>
        <pc:cxnChg chg="del">
          <ac:chgData name="Francesco Fransesini" userId="f4b06c69-b125-4814-a67d-adf8dc91bd7e" providerId="ADAL" clId="{1A638FE9-6BBE-4D67-871B-26FA44E22A0D}" dt="2022-03-11T18:47:39.690" v="54" actId="478"/>
          <ac:cxnSpMkLst>
            <pc:docMk/>
            <pc:sldMk cId="1367967647" sldId="314"/>
            <ac:cxnSpMk id="40" creationId="{D02212FB-1DED-4FD4-9AEF-CE3BF93FB089}"/>
          </ac:cxnSpMkLst>
        </pc:cxnChg>
      </pc:sldChg>
      <pc:sldChg chg="addSp delSp modSp new mod ord">
        <pc:chgData name="Francesco Fransesini" userId="f4b06c69-b125-4814-a67d-adf8dc91bd7e" providerId="ADAL" clId="{1A638FE9-6BBE-4D67-871B-26FA44E22A0D}" dt="2022-03-14T08:20:19.645" v="504" actId="20577"/>
        <pc:sldMkLst>
          <pc:docMk/>
          <pc:sldMk cId="4182428671" sldId="315"/>
        </pc:sldMkLst>
        <pc:spChg chg="del">
          <ac:chgData name="Francesco Fransesini" userId="f4b06c69-b125-4814-a67d-adf8dc91bd7e" providerId="ADAL" clId="{1A638FE9-6BBE-4D67-871B-26FA44E22A0D}" dt="2022-03-14T08:06:19.572" v="92" actId="478"/>
          <ac:spMkLst>
            <pc:docMk/>
            <pc:sldMk cId="4182428671" sldId="315"/>
            <ac:spMk id="3" creationId="{31A0CBBE-D835-4B7D-A238-1439D2D30675}"/>
          </ac:spMkLst>
        </pc:spChg>
        <pc:spChg chg="del">
          <ac:chgData name="Francesco Fransesini" userId="f4b06c69-b125-4814-a67d-adf8dc91bd7e" providerId="ADAL" clId="{1A638FE9-6BBE-4D67-871B-26FA44E22A0D}" dt="2022-03-14T08:06:21.164" v="93" actId="478"/>
          <ac:spMkLst>
            <pc:docMk/>
            <pc:sldMk cId="4182428671" sldId="315"/>
            <ac:spMk id="4" creationId="{55AC8E57-5A4F-4E88-8E28-B805393E3CC4}"/>
          </ac:spMkLst>
        </pc:spChg>
        <pc:spChg chg="del">
          <ac:chgData name="Francesco Fransesini" userId="f4b06c69-b125-4814-a67d-adf8dc91bd7e" providerId="ADAL" clId="{1A638FE9-6BBE-4D67-871B-26FA44E22A0D}" dt="2022-03-14T08:06:16.934" v="91" actId="478"/>
          <ac:spMkLst>
            <pc:docMk/>
            <pc:sldMk cId="4182428671" sldId="315"/>
            <ac:spMk id="5" creationId="{2FDB64DB-C1C9-4240-A4F8-EE0AFD445899}"/>
          </ac:spMkLst>
        </pc:spChg>
        <pc:spChg chg="add mod">
          <ac:chgData name="Francesco Fransesini" userId="f4b06c69-b125-4814-a67d-adf8dc91bd7e" providerId="ADAL" clId="{1A638FE9-6BBE-4D67-871B-26FA44E22A0D}" dt="2022-03-14T08:06:10.978" v="90"/>
          <ac:spMkLst>
            <pc:docMk/>
            <pc:sldMk cId="4182428671" sldId="315"/>
            <ac:spMk id="8" creationId="{E7FB204A-F7FC-413D-9951-4514C20F6B7F}"/>
          </ac:spMkLst>
        </pc:spChg>
        <pc:spChg chg="add mod">
          <ac:chgData name="Francesco Fransesini" userId="f4b06c69-b125-4814-a67d-adf8dc91bd7e" providerId="ADAL" clId="{1A638FE9-6BBE-4D67-871B-26FA44E22A0D}" dt="2022-03-14T08:06:10.978" v="90"/>
          <ac:spMkLst>
            <pc:docMk/>
            <pc:sldMk cId="4182428671" sldId="315"/>
            <ac:spMk id="11" creationId="{83061F38-E012-4BC0-B660-E0650787585B}"/>
          </ac:spMkLst>
        </pc:spChg>
        <pc:spChg chg="add mod">
          <ac:chgData name="Francesco Fransesini" userId="f4b06c69-b125-4814-a67d-adf8dc91bd7e" providerId="ADAL" clId="{1A638FE9-6BBE-4D67-871B-26FA44E22A0D}" dt="2022-03-14T08:06:46.442" v="100" actId="20577"/>
          <ac:spMkLst>
            <pc:docMk/>
            <pc:sldMk cId="4182428671" sldId="315"/>
            <ac:spMk id="12" creationId="{7511B6FC-AB39-4AB9-9182-C58C649901D3}"/>
          </ac:spMkLst>
        </pc:spChg>
        <pc:spChg chg="add mod">
          <ac:chgData name="Francesco Fransesini" userId="f4b06c69-b125-4814-a67d-adf8dc91bd7e" providerId="ADAL" clId="{1A638FE9-6BBE-4D67-871B-26FA44E22A0D}" dt="2022-03-14T08:06:59.771" v="127" actId="20577"/>
          <ac:spMkLst>
            <pc:docMk/>
            <pc:sldMk cId="4182428671" sldId="315"/>
            <ac:spMk id="13" creationId="{E5E4DFB9-FFCE-4BEA-A532-4C2A53383887}"/>
          </ac:spMkLst>
        </pc:spChg>
        <pc:spChg chg="add del mod">
          <ac:chgData name="Francesco Fransesini" userId="f4b06c69-b125-4814-a67d-adf8dc91bd7e" providerId="ADAL" clId="{1A638FE9-6BBE-4D67-871B-26FA44E22A0D}" dt="2022-03-14T08:10:17.100" v="149" actId="478"/>
          <ac:spMkLst>
            <pc:docMk/>
            <pc:sldMk cId="4182428671" sldId="315"/>
            <ac:spMk id="14" creationId="{D08AB838-40D1-45E3-8F57-E375A1C53910}"/>
          </ac:spMkLst>
        </pc:spChg>
        <pc:spChg chg="add mod">
          <ac:chgData name="Francesco Fransesini" userId="f4b06c69-b125-4814-a67d-adf8dc91bd7e" providerId="ADAL" clId="{1A638FE9-6BBE-4D67-871B-26FA44E22A0D}" dt="2022-03-14T08:13:00.924" v="180" actId="164"/>
          <ac:spMkLst>
            <pc:docMk/>
            <pc:sldMk cId="4182428671" sldId="315"/>
            <ac:spMk id="15" creationId="{5405D971-3083-47C4-9B36-BB9CD780AA83}"/>
          </ac:spMkLst>
        </pc:spChg>
        <pc:spChg chg="add mod">
          <ac:chgData name="Francesco Fransesini" userId="f4b06c69-b125-4814-a67d-adf8dc91bd7e" providerId="ADAL" clId="{1A638FE9-6BBE-4D67-871B-26FA44E22A0D}" dt="2022-03-14T08:13:00.924" v="180" actId="164"/>
          <ac:spMkLst>
            <pc:docMk/>
            <pc:sldMk cId="4182428671" sldId="315"/>
            <ac:spMk id="16" creationId="{BB1E8DAE-FECA-4890-9264-E43E9B8BA2C4}"/>
          </ac:spMkLst>
        </pc:spChg>
        <pc:spChg chg="add mod">
          <ac:chgData name="Francesco Fransesini" userId="f4b06c69-b125-4814-a67d-adf8dc91bd7e" providerId="ADAL" clId="{1A638FE9-6BBE-4D67-871B-26FA44E22A0D}" dt="2022-03-14T08:13:00.924" v="180" actId="164"/>
          <ac:spMkLst>
            <pc:docMk/>
            <pc:sldMk cId="4182428671" sldId="315"/>
            <ac:spMk id="17" creationId="{FAA4381A-C830-4F1B-934F-A53D93431BAE}"/>
          </ac:spMkLst>
        </pc:spChg>
        <pc:spChg chg="add del mod">
          <ac:chgData name="Francesco Fransesini" userId="f4b06c69-b125-4814-a67d-adf8dc91bd7e" providerId="ADAL" clId="{1A638FE9-6BBE-4D67-871B-26FA44E22A0D}" dt="2022-03-14T08:10:18.508" v="150" actId="478"/>
          <ac:spMkLst>
            <pc:docMk/>
            <pc:sldMk cId="4182428671" sldId="315"/>
            <ac:spMk id="18" creationId="{0C40B644-89C4-4497-B619-AA9A9C44161D}"/>
          </ac:spMkLst>
        </pc:spChg>
        <pc:spChg chg="add mod">
          <ac:chgData name="Francesco Fransesini" userId="f4b06c69-b125-4814-a67d-adf8dc91bd7e" providerId="ADAL" clId="{1A638FE9-6BBE-4D67-871B-26FA44E22A0D}" dt="2022-03-14T08:13:00.924" v="180" actId="164"/>
          <ac:spMkLst>
            <pc:docMk/>
            <pc:sldMk cId="4182428671" sldId="315"/>
            <ac:spMk id="19" creationId="{A1A00E88-3748-4F32-A677-D3212EE4E7B1}"/>
          </ac:spMkLst>
        </pc:spChg>
        <pc:spChg chg="add mod">
          <ac:chgData name="Francesco Fransesini" userId="f4b06c69-b125-4814-a67d-adf8dc91bd7e" providerId="ADAL" clId="{1A638FE9-6BBE-4D67-871B-26FA44E22A0D}" dt="2022-03-14T08:13:00.924" v="180" actId="164"/>
          <ac:spMkLst>
            <pc:docMk/>
            <pc:sldMk cId="4182428671" sldId="315"/>
            <ac:spMk id="20" creationId="{1FF8D081-A92F-4930-AD6E-F1299313338B}"/>
          </ac:spMkLst>
        </pc:spChg>
        <pc:spChg chg="add mod">
          <ac:chgData name="Francesco Fransesini" userId="f4b06c69-b125-4814-a67d-adf8dc91bd7e" providerId="ADAL" clId="{1A638FE9-6BBE-4D67-871B-26FA44E22A0D}" dt="2022-03-14T08:13:00.924" v="180" actId="164"/>
          <ac:spMkLst>
            <pc:docMk/>
            <pc:sldMk cId="4182428671" sldId="315"/>
            <ac:spMk id="21" creationId="{CDF4CA00-CDEA-4925-83EB-C2DBDEA3E857}"/>
          </ac:spMkLst>
        </pc:spChg>
        <pc:spChg chg="add mod">
          <ac:chgData name="Francesco Fransesini" userId="f4b06c69-b125-4814-a67d-adf8dc91bd7e" providerId="ADAL" clId="{1A638FE9-6BBE-4D67-871B-26FA44E22A0D}" dt="2022-03-14T08:13:00.924" v="180" actId="164"/>
          <ac:spMkLst>
            <pc:docMk/>
            <pc:sldMk cId="4182428671" sldId="315"/>
            <ac:spMk id="22" creationId="{804F4EC1-094E-4CD1-B1B1-082F117E650E}"/>
          </ac:spMkLst>
        </pc:spChg>
        <pc:spChg chg="add mod">
          <ac:chgData name="Francesco Fransesini" userId="f4b06c69-b125-4814-a67d-adf8dc91bd7e" providerId="ADAL" clId="{1A638FE9-6BBE-4D67-871B-26FA44E22A0D}" dt="2022-03-14T08:13:00.924" v="180" actId="164"/>
          <ac:spMkLst>
            <pc:docMk/>
            <pc:sldMk cId="4182428671" sldId="315"/>
            <ac:spMk id="23" creationId="{7F41FF47-B650-4BE2-B9F0-0CD7F3BB83AA}"/>
          </ac:spMkLst>
        </pc:spChg>
        <pc:spChg chg="add mod">
          <ac:chgData name="Francesco Fransesini" userId="f4b06c69-b125-4814-a67d-adf8dc91bd7e" providerId="ADAL" clId="{1A638FE9-6BBE-4D67-871B-26FA44E22A0D}" dt="2022-03-14T08:20:19.645" v="504" actId="20577"/>
          <ac:spMkLst>
            <pc:docMk/>
            <pc:sldMk cId="4182428671" sldId="315"/>
            <ac:spMk id="25" creationId="{389FD4D6-E0F6-4568-ADCE-D76B74BAB596}"/>
          </ac:spMkLst>
        </pc:spChg>
        <pc:grpChg chg="add mod">
          <ac:chgData name="Francesco Fransesini" userId="f4b06c69-b125-4814-a67d-adf8dc91bd7e" providerId="ADAL" clId="{1A638FE9-6BBE-4D67-871B-26FA44E22A0D}" dt="2022-03-14T08:13:02.884" v="181" actId="1076"/>
          <ac:grpSpMkLst>
            <pc:docMk/>
            <pc:sldMk cId="4182428671" sldId="315"/>
            <ac:grpSpMk id="24" creationId="{8E5EA53A-8B4B-4DBA-A987-C16389568890}"/>
          </ac:grpSpMkLst>
        </pc:grpChg>
        <pc:picChg chg="add mod">
          <ac:chgData name="Francesco Fransesini" userId="f4b06c69-b125-4814-a67d-adf8dc91bd7e" providerId="ADAL" clId="{1A638FE9-6BBE-4D67-871B-26FA44E22A0D}" dt="2022-03-14T08:13:00.924" v="180" actId="164"/>
          <ac:picMkLst>
            <pc:docMk/>
            <pc:sldMk cId="4182428671" sldId="315"/>
            <ac:picMk id="7" creationId="{A89EA9BE-0C80-49BD-B87E-8B7488BEA86E}"/>
          </ac:picMkLst>
        </pc:picChg>
        <pc:picChg chg="add mod">
          <ac:chgData name="Francesco Fransesini" userId="f4b06c69-b125-4814-a67d-adf8dc91bd7e" providerId="ADAL" clId="{1A638FE9-6BBE-4D67-871B-26FA44E22A0D}" dt="2022-03-14T08:06:10.978" v="90"/>
          <ac:picMkLst>
            <pc:docMk/>
            <pc:sldMk cId="4182428671" sldId="315"/>
            <ac:picMk id="9" creationId="{889BCC7F-273D-4CE4-8A9E-C6D030E13750}"/>
          </ac:picMkLst>
        </pc:picChg>
        <pc:picChg chg="add mod">
          <ac:chgData name="Francesco Fransesini" userId="f4b06c69-b125-4814-a67d-adf8dc91bd7e" providerId="ADAL" clId="{1A638FE9-6BBE-4D67-871B-26FA44E22A0D}" dt="2022-03-14T08:06:10.978" v="90"/>
          <ac:picMkLst>
            <pc:docMk/>
            <pc:sldMk cId="4182428671" sldId="315"/>
            <ac:picMk id="10" creationId="{B026C8F3-0AC3-4656-8DFE-16F55BC29E76}"/>
          </ac:picMkLst>
        </pc:picChg>
      </pc:sldChg>
    </pc:docChg>
  </pc:docChgLst>
  <pc:docChgLst>
    <pc:chgData name="Francesco" userId="f4b06c69-b125-4814-a67d-adf8dc91bd7e" providerId="ADAL" clId="{1A638FE9-6BBE-4D67-871B-26FA44E22A0D}"/>
    <pc:docChg chg="undo custSel addSld delSld modSld">
      <pc:chgData name="Francesco" userId="f4b06c69-b125-4814-a67d-adf8dc91bd7e" providerId="ADAL" clId="{1A638FE9-6BBE-4D67-871B-26FA44E22A0D}" dt="2022-03-11T18:44:13.880" v="2546" actId="113"/>
      <pc:docMkLst>
        <pc:docMk/>
      </pc:docMkLst>
      <pc:sldChg chg="add del">
        <pc:chgData name="Francesco" userId="f4b06c69-b125-4814-a67d-adf8dc91bd7e" providerId="ADAL" clId="{1A638FE9-6BBE-4D67-871B-26FA44E22A0D}" dt="2022-03-11T11:15:55.053" v="80"/>
        <pc:sldMkLst>
          <pc:docMk/>
          <pc:sldMk cId="49816643" sldId="283"/>
        </pc:sldMkLst>
      </pc:sldChg>
      <pc:sldChg chg="addSp delSp modSp add del mod">
        <pc:chgData name="Francesco" userId="f4b06c69-b125-4814-a67d-adf8dc91bd7e" providerId="ADAL" clId="{1A638FE9-6BBE-4D67-871B-26FA44E22A0D}" dt="2022-03-11T15:41:35.111" v="2344" actId="20577"/>
        <pc:sldMkLst>
          <pc:docMk/>
          <pc:sldMk cId="3110927197" sldId="283"/>
        </pc:sldMkLst>
        <pc:spChg chg="add mod">
          <ac:chgData name="Francesco" userId="f4b06c69-b125-4814-a67d-adf8dc91bd7e" providerId="ADAL" clId="{1A638FE9-6BBE-4D67-871B-26FA44E22A0D}" dt="2022-03-11T13:52:22.588" v="87"/>
          <ac:spMkLst>
            <pc:docMk/>
            <pc:sldMk cId="3110927197" sldId="283"/>
            <ac:spMk id="10" creationId="{4F769AF9-9998-4535-A0B8-F7AC06DA6FDC}"/>
          </ac:spMkLst>
        </pc:spChg>
        <pc:spChg chg="del">
          <ac:chgData name="Francesco" userId="f4b06c69-b125-4814-a67d-adf8dc91bd7e" providerId="ADAL" clId="{1A638FE9-6BBE-4D67-871B-26FA44E22A0D}" dt="2022-03-11T13:52:25.044" v="88" actId="478"/>
          <ac:spMkLst>
            <pc:docMk/>
            <pc:sldMk cId="3110927197" sldId="283"/>
            <ac:spMk id="13" creationId="{B2026B79-D11C-4806-A372-61CADDFAA06D}"/>
          </ac:spMkLst>
        </pc:spChg>
        <pc:spChg chg="mod">
          <ac:chgData name="Francesco" userId="f4b06c69-b125-4814-a67d-adf8dc91bd7e" providerId="ADAL" clId="{1A638FE9-6BBE-4D67-871B-26FA44E22A0D}" dt="2022-03-11T15:41:35.111" v="2344" actId="20577"/>
          <ac:spMkLst>
            <pc:docMk/>
            <pc:sldMk cId="3110927197" sldId="283"/>
            <ac:spMk id="48" creationId="{EA777D94-B97F-4FEC-8873-BB959D9332F5}"/>
          </ac:spMkLst>
        </pc:spChg>
      </pc:sldChg>
      <pc:sldChg chg="del">
        <pc:chgData name="Francesco" userId="f4b06c69-b125-4814-a67d-adf8dc91bd7e" providerId="ADAL" clId="{1A638FE9-6BBE-4D67-871B-26FA44E22A0D}" dt="2022-03-11T13:54:13.698" v="114" actId="47"/>
        <pc:sldMkLst>
          <pc:docMk/>
          <pc:sldMk cId="2981217424" sldId="286"/>
        </pc:sldMkLst>
      </pc:sldChg>
      <pc:sldChg chg="addSp delSp modSp mod">
        <pc:chgData name="Francesco" userId="f4b06c69-b125-4814-a67d-adf8dc91bd7e" providerId="ADAL" clId="{1A638FE9-6BBE-4D67-871B-26FA44E22A0D}" dt="2022-03-11T11:19:48.310" v="86" actId="1076"/>
        <pc:sldMkLst>
          <pc:docMk/>
          <pc:sldMk cId="3660757301" sldId="289"/>
        </pc:sldMkLst>
        <pc:spChg chg="mod">
          <ac:chgData name="Francesco" userId="f4b06c69-b125-4814-a67d-adf8dc91bd7e" providerId="ADAL" clId="{1A638FE9-6BBE-4D67-871B-26FA44E22A0D}" dt="2022-03-11T11:10:45.647" v="2"/>
          <ac:spMkLst>
            <pc:docMk/>
            <pc:sldMk cId="3660757301" sldId="289"/>
            <ac:spMk id="2" creationId="{B75C5EC8-F6BE-4EDD-8A1F-E7C4E339CEBA}"/>
          </ac:spMkLst>
        </pc:spChg>
        <pc:spChg chg="mod">
          <ac:chgData name="Francesco" userId="f4b06c69-b125-4814-a67d-adf8dc91bd7e" providerId="ADAL" clId="{1A638FE9-6BBE-4D67-871B-26FA44E22A0D}" dt="2022-03-11T11:19:48.310" v="86" actId="1076"/>
          <ac:spMkLst>
            <pc:docMk/>
            <pc:sldMk cId="3660757301" sldId="289"/>
            <ac:spMk id="3" creationId="{0C80D029-2104-4318-B440-2F5B3EC0DEE2}"/>
          </ac:spMkLst>
        </pc:spChg>
        <pc:spChg chg="add mod">
          <ac:chgData name="Francesco" userId="f4b06c69-b125-4814-a67d-adf8dc91bd7e" providerId="ADAL" clId="{1A638FE9-6BBE-4D67-871B-26FA44E22A0D}" dt="2022-03-11T11:12:30.726" v="70" actId="1076"/>
          <ac:spMkLst>
            <pc:docMk/>
            <pc:sldMk cId="3660757301" sldId="289"/>
            <ac:spMk id="10" creationId="{36A41B5E-E69E-470C-8DC9-31497BD77849}"/>
          </ac:spMkLst>
        </pc:spChg>
        <pc:spChg chg="mod">
          <ac:chgData name="Francesco" userId="f4b06c69-b125-4814-a67d-adf8dc91bd7e" providerId="ADAL" clId="{1A638FE9-6BBE-4D67-871B-26FA44E22A0D}" dt="2022-03-11T11:12:07.822" v="57" actId="1076"/>
          <ac:spMkLst>
            <pc:docMk/>
            <pc:sldMk cId="3660757301" sldId="289"/>
            <ac:spMk id="11" creationId="{0DB7142B-CE4C-41A3-8E93-B3DBBB0F1CAF}"/>
          </ac:spMkLst>
        </pc:spChg>
        <pc:spChg chg="mod">
          <ac:chgData name="Francesco" userId="f4b06c69-b125-4814-a67d-adf8dc91bd7e" providerId="ADAL" clId="{1A638FE9-6BBE-4D67-871B-26FA44E22A0D}" dt="2022-03-11T11:19:38.756" v="85"/>
          <ac:spMkLst>
            <pc:docMk/>
            <pc:sldMk cId="3660757301" sldId="289"/>
            <ac:spMk id="13" creationId="{01305270-6C47-4C0D-89C7-82B919DE8B1E}"/>
          </ac:spMkLst>
        </pc:spChg>
        <pc:spChg chg="del">
          <ac:chgData name="Francesco" userId="f4b06c69-b125-4814-a67d-adf8dc91bd7e" providerId="ADAL" clId="{1A638FE9-6BBE-4D67-871B-26FA44E22A0D}" dt="2022-03-11T11:11:03.872" v="4" actId="478"/>
          <ac:spMkLst>
            <pc:docMk/>
            <pc:sldMk cId="3660757301" sldId="289"/>
            <ac:spMk id="14" creationId="{67F840A8-E627-426C-A42A-0C1A6E9F4B3F}"/>
          </ac:spMkLst>
        </pc:spChg>
      </pc:sldChg>
      <pc:sldChg chg="addSp delSp modSp mod">
        <pc:chgData name="Francesco" userId="f4b06c69-b125-4814-a67d-adf8dc91bd7e" providerId="ADAL" clId="{1A638FE9-6BBE-4D67-871B-26FA44E22A0D}" dt="2022-03-11T13:54:31.401" v="117" actId="1076"/>
        <pc:sldMkLst>
          <pc:docMk/>
          <pc:sldMk cId="2300865899" sldId="291"/>
        </pc:sldMkLst>
        <pc:spChg chg="del">
          <ac:chgData name="Francesco" userId="f4b06c69-b125-4814-a67d-adf8dc91bd7e" providerId="ADAL" clId="{1A638FE9-6BBE-4D67-871B-26FA44E22A0D}" dt="2022-03-11T13:54:29.116" v="116" actId="478"/>
          <ac:spMkLst>
            <pc:docMk/>
            <pc:sldMk cId="2300865899" sldId="291"/>
            <ac:spMk id="2" creationId="{B75C5EC8-F6BE-4EDD-8A1F-E7C4E339CEBA}"/>
          </ac:spMkLst>
        </pc:spChg>
        <pc:spChg chg="add mod">
          <ac:chgData name="Francesco" userId="f4b06c69-b125-4814-a67d-adf8dc91bd7e" providerId="ADAL" clId="{1A638FE9-6BBE-4D67-871B-26FA44E22A0D}" dt="2022-03-11T13:54:31.401" v="117" actId="1076"/>
          <ac:spMkLst>
            <pc:docMk/>
            <pc:sldMk cId="2300865899" sldId="291"/>
            <ac:spMk id="10" creationId="{D497722C-2CA5-43DE-B506-D1190A6DD4D5}"/>
          </ac:spMkLst>
        </pc:spChg>
      </pc:sldChg>
      <pc:sldChg chg="del">
        <pc:chgData name="Francesco" userId="f4b06c69-b125-4814-a67d-adf8dc91bd7e" providerId="ADAL" clId="{1A638FE9-6BBE-4D67-871B-26FA44E22A0D}" dt="2022-03-11T13:53:11.982" v="98" actId="47"/>
        <pc:sldMkLst>
          <pc:docMk/>
          <pc:sldMk cId="3193927938" sldId="294"/>
        </pc:sldMkLst>
      </pc:sldChg>
      <pc:sldChg chg="addSp delSp modSp mod">
        <pc:chgData name="Francesco" userId="f4b06c69-b125-4814-a67d-adf8dc91bd7e" providerId="ADAL" clId="{1A638FE9-6BBE-4D67-871B-26FA44E22A0D}" dt="2022-03-11T15:26:58.716" v="2155" actId="1076"/>
        <pc:sldMkLst>
          <pc:docMk/>
          <pc:sldMk cId="2026972222" sldId="295"/>
        </pc:sldMkLst>
        <pc:spChg chg="del">
          <ac:chgData name="Francesco" userId="f4b06c69-b125-4814-a67d-adf8dc91bd7e" providerId="ADAL" clId="{1A638FE9-6BBE-4D67-871B-26FA44E22A0D}" dt="2022-03-11T13:52:44.515" v="93" actId="478"/>
          <ac:spMkLst>
            <pc:docMk/>
            <pc:sldMk cId="2026972222" sldId="295"/>
            <ac:spMk id="5" creationId="{553B7530-3358-4040-88FC-EC2263EE21B2}"/>
          </ac:spMkLst>
        </pc:spChg>
        <pc:spChg chg="del">
          <ac:chgData name="Francesco" userId="f4b06c69-b125-4814-a67d-adf8dc91bd7e" providerId="ADAL" clId="{1A638FE9-6BBE-4D67-871B-26FA44E22A0D}" dt="2022-03-11T13:52:48.179" v="95" actId="478"/>
          <ac:spMkLst>
            <pc:docMk/>
            <pc:sldMk cId="2026972222" sldId="295"/>
            <ac:spMk id="6" creationId="{AC8094F5-3236-428A-8543-C016721F7AC1}"/>
          </ac:spMkLst>
        </pc:spChg>
        <pc:spChg chg="add mod">
          <ac:chgData name="Francesco" userId="f4b06c69-b125-4814-a67d-adf8dc91bd7e" providerId="ADAL" clId="{1A638FE9-6BBE-4D67-871B-26FA44E22A0D}" dt="2022-03-11T14:01:10.850" v="557" actId="1076"/>
          <ac:spMkLst>
            <pc:docMk/>
            <pc:sldMk cId="2026972222" sldId="295"/>
            <ac:spMk id="7" creationId="{D2450552-0367-42E8-91C9-4510DACDE158}"/>
          </ac:spMkLst>
        </pc:spChg>
        <pc:spChg chg="add mod">
          <ac:chgData name="Francesco" userId="f4b06c69-b125-4814-a67d-adf8dc91bd7e" providerId="ADAL" clId="{1A638FE9-6BBE-4D67-871B-26FA44E22A0D}" dt="2022-03-11T14:02:12.082" v="561" actId="208"/>
          <ac:spMkLst>
            <pc:docMk/>
            <pc:sldMk cId="2026972222" sldId="295"/>
            <ac:spMk id="9" creationId="{EAE157BE-509D-434A-A5AB-1F7D8D1111C5}"/>
          </ac:spMkLst>
        </pc:spChg>
        <pc:spChg chg="del mod">
          <ac:chgData name="Francesco" userId="f4b06c69-b125-4814-a67d-adf8dc91bd7e" providerId="ADAL" clId="{1A638FE9-6BBE-4D67-871B-26FA44E22A0D}" dt="2022-03-11T14:00:02.580" v="499"/>
          <ac:spMkLst>
            <pc:docMk/>
            <pc:sldMk cId="2026972222" sldId="295"/>
            <ac:spMk id="10" creationId="{EB6CFF6C-8C92-4973-8431-307C22D65499}"/>
          </ac:spMkLst>
        </pc:spChg>
        <pc:spChg chg="add mod">
          <ac:chgData name="Francesco" userId="f4b06c69-b125-4814-a67d-adf8dc91bd7e" providerId="ADAL" clId="{1A638FE9-6BBE-4D67-871B-26FA44E22A0D}" dt="2022-03-11T14:00:28.025" v="504" actId="1076"/>
          <ac:spMkLst>
            <pc:docMk/>
            <pc:sldMk cId="2026972222" sldId="295"/>
            <ac:spMk id="13" creationId="{51D2FB95-C26A-46D0-BB25-5993A4408DA4}"/>
          </ac:spMkLst>
        </pc:spChg>
        <pc:spChg chg="del">
          <ac:chgData name="Francesco" userId="f4b06c69-b125-4814-a67d-adf8dc91bd7e" providerId="ADAL" clId="{1A638FE9-6BBE-4D67-871B-26FA44E22A0D}" dt="2022-03-11T15:26:55.213" v="2153" actId="478"/>
          <ac:spMkLst>
            <pc:docMk/>
            <pc:sldMk cId="2026972222" sldId="295"/>
            <ac:spMk id="15" creationId="{6BFE8498-E6F1-4F67-A705-956D794AC8C2}"/>
          </ac:spMkLst>
        </pc:spChg>
        <pc:spChg chg="add mod">
          <ac:chgData name="Francesco" userId="f4b06c69-b125-4814-a67d-adf8dc91bd7e" providerId="ADAL" clId="{1A638FE9-6BBE-4D67-871B-26FA44E22A0D}" dt="2022-03-11T14:03:20.897" v="735" actId="1076"/>
          <ac:spMkLst>
            <pc:docMk/>
            <pc:sldMk cId="2026972222" sldId="295"/>
            <ac:spMk id="16" creationId="{6D8106D4-049C-40EB-A675-2001545C2DD5}"/>
          </ac:spMkLst>
        </pc:spChg>
        <pc:spChg chg="add mod">
          <ac:chgData name="Francesco" userId="f4b06c69-b125-4814-a67d-adf8dc91bd7e" providerId="ADAL" clId="{1A638FE9-6BBE-4D67-871B-26FA44E22A0D}" dt="2022-03-11T15:26:58.716" v="2155" actId="1076"/>
          <ac:spMkLst>
            <pc:docMk/>
            <pc:sldMk cId="2026972222" sldId="295"/>
            <ac:spMk id="23" creationId="{4DABF008-A671-45B8-8B3D-C75CD367BF36}"/>
          </ac:spMkLst>
        </pc:spChg>
        <pc:picChg chg="del">
          <ac:chgData name="Francesco" userId="f4b06c69-b125-4814-a67d-adf8dc91bd7e" providerId="ADAL" clId="{1A638FE9-6BBE-4D67-871B-26FA44E22A0D}" dt="2022-03-11T13:52:46.866" v="94" actId="478"/>
          <ac:picMkLst>
            <pc:docMk/>
            <pc:sldMk cId="2026972222" sldId="295"/>
            <ac:picMk id="8" creationId="{A8AB2367-D52C-47D1-89E0-E9D71E91DA91}"/>
          </ac:picMkLst>
        </pc:picChg>
        <pc:picChg chg="add mod">
          <ac:chgData name="Francesco" userId="f4b06c69-b125-4814-a67d-adf8dc91bd7e" providerId="ADAL" clId="{1A638FE9-6BBE-4D67-871B-26FA44E22A0D}" dt="2022-03-11T14:03:54.330" v="741" actId="1076"/>
          <ac:picMkLst>
            <pc:docMk/>
            <pc:sldMk cId="2026972222" sldId="295"/>
            <ac:picMk id="18" creationId="{B2739BE2-14BD-4337-8670-62B96D17DDD0}"/>
          </ac:picMkLst>
        </pc:picChg>
        <pc:cxnChg chg="add mod">
          <ac:chgData name="Francesco" userId="f4b06c69-b125-4814-a67d-adf8dc91bd7e" providerId="ADAL" clId="{1A638FE9-6BBE-4D67-871B-26FA44E22A0D}" dt="2022-03-11T14:04:26.781" v="746" actId="1582"/>
          <ac:cxnSpMkLst>
            <pc:docMk/>
            <pc:sldMk cId="2026972222" sldId="295"/>
            <ac:cxnSpMk id="20" creationId="{556DCFFD-7674-4798-84FC-90B018892A03}"/>
          </ac:cxnSpMkLst>
        </pc:cxnChg>
        <pc:cxnChg chg="add mod">
          <ac:chgData name="Francesco" userId="f4b06c69-b125-4814-a67d-adf8dc91bd7e" providerId="ADAL" clId="{1A638FE9-6BBE-4D67-871B-26FA44E22A0D}" dt="2022-03-11T14:04:26.781" v="746" actId="1582"/>
          <ac:cxnSpMkLst>
            <pc:docMk/>
            <pc:sldMk cId="2026972222" sldId="295"/>
            <ac:cxnSpMk id="22" creationId="{4F11E5E3-6C66-4558-AD38-F536ACFBCD1E}"/>
          </ac:cxnSpMkLst>
        </pc:cxnChg>
      </pc:sldChg>
      <pc:sldChg chg="addSp delSp modSp mod">
        <pc:chgData name="Francesco" userId="f4b06c69-b125-4814-a67d-adf8dc91bd7e" providerId="ADAL" clId="{1A638FE9-6BBE-4D67-871B-26FA44E22A0D}" dt="2022-03-11T15:27:03.570" v="2157"/>
        <pc:sldMkLst>
          <pc:docMk/>
          <pc:sldMk cId="397483623" sldId="297"/>
        </pc:sldMkLst>
        <pc:spChg chg="del mod">
          <ac:chgData name="Francesco" userId="f4b06c69-b125-4814-a67d-adf8dc91bd7e" providerId="ADAL" clId="{1A638FE9-6BBE-4D67-871B-26FA44E22A0D}" dt="2022-03-11T13:53:20.325" v="102"/>
          <ac:spMkLst>
            <pc:docMk/>
            <pc:sldMk cId="397483623" sldId="297"/>
            <ac:spMk id="2" creationId="{3EDAF09B-708F-48F0-8B4B-14116E556594}"/>
          </ac:spMkLst>
        </pc:spChg>
        <pc:spChg chg="del">
          <ac:chgData name="Francesco" userId="f4b06c69-b125-4814-a67d-adf8dc91bd7e" providerId="ADAL" clId="{1A638FE9-6BBE-4D67-871B-26FA44E22A0D}" dt="2022-03-11T13:53:21.786" v="103" actId="478"/>
          <ac:spMkLst>
            <pc:docMk/>
            <pc:sldMk cId="397483623" sldId="297"/>
            <ac:spMk id="4" creationId="{7DAE9A1C-E637-439E-915D-249BED219BAE}"/>
          </ac:spMkLst>
        </pc:spChg>
        <pc:spChg chg="mod">
          <ac:chgData name="Francesco" userId="f4b06c69-b125-4814-a67d-adf8dc91bd7e" providerId="ADAL" clId="{1A638FE9-6BBE-4D67-871B-26FA44E22A0D}" dt="2022-03-11T14:14:12.500" v="788" actId="20577"/>
          <ac:spMkLst>
            <pc:docMk/>
            <pc:sldMk cId="397483623" sldId="297"/>
            <ac:spMk id="8" creationId="{3F6F2137-6CC7-4B59-8090-358936B024C0}"/>
          </ac:spMkLst>
        </pc:spChg>
        <pc:spChg chg="del">
          <ac:chgData name="Francesco" userId="f4b06c69-b125-4814-a67d-adf8dc91bd7e" providerId="ADAL" clId="{1A638FE9-6BBE-4D67-871B-26FA44E22A0D}" dt="2022-03-11T15:27:03.388" v="2156" actId="478"/>
          <ac:spMkLst>
            <pc:docMk/>
            <pc:sldMk cId="397483623" sldId="297"/>
            <ac:spMk id="9" creationId="{AE3A09C7-82DB-4328-BE56-021C431D52F0}"/>
          </ac:spMkLst>
        </pc:spChg>
        <pc:spChg chg="del">
          <ac:chgData name="Francesco" userId="f4b06c69-b125-4814-a67d-adf8dc91bd7e" providerId="ADAL" clId="{1A638FE9-6BBE-4D67-871B-26FA44E22A0D}" dt="2022-03-11T13:53:26.451" v="108" actId="478"/>
          <ac:spMkLst>
            <pc:docMk/>
            <pc:sldMk cId="397483623" sldId="297"/>
            <ac:spMk id="17" creationId="{CEF168F8-DE1B-4CC5-BD0F-8E67C6B6BADF}"/>
          </ac:spMkLst>
        </pc:spChg>
        <pc:spChg chg="del">
          <ac:chgData name="Francesco" userId="f4b06c69-b125-4814-a67d-adf8dc91bd7e" providerId="ADAL" clId="{1A638FE9-6BBE-4D67-871B-26FA44E22A0D}" dt="2022-03-11T13:53:27.259" v="109" actId="478"/>
          <ac:spMkLst>
            <pc:docMk/>
            <pc:sldMk cId="397483623" sldId="297"/>
            <ac:spMk id="18" creationId="{1F41C98D-B2CD-4C6F-8560-A96DF81F4664}"/>
          </ac:spMkLst>
        </pc:spChg>
        <pc:spChg chg="add mod">
          <ac:chgData name="Francesco" userId="f4b06c69-b125-4814-a67d-adf8dc91bd7e" providerId="ADAL" clId="{1A638FE9-6BBE-4D67-871B-26FA44E22A0D}" dt="2022-03-11T14:26:56.316" v="1001" actId="20577"/>
          <ac:spMkLst>
            <pc:docMk/>
            <pc:sldMk cId="397483623" sldId="297"/>
            <ac:spMk id="25" creationId="{FC325D86-3A1F-478C-A106-2A081407E7A4}"/>
          </ac:spMkLst>
        </pc:spChg>
        <pc:spChg chg="add mod">
          <ac:chgData name="Francesco" userId="f4b06c69-b125-4814-a67d-adf8dc91bd7e" providerId="ADAL" clId="{1A638FE9-6BBE-4D67-871B-26FA44E22A0D}" dt="2022-03-11T14:14:34.642" v="798" actId="1076"/>
          <ac:spMkLst>
            <pc:docMk/>
            <pc:sldMk cId="397483623" sldId="297"/>
            <ac:spMk id="26" creationId="{C2A5F7DE-D093-401D-B39E-6434D27BB02E}"/>
          </ac:spMkLst>
        </pc:spChg>
        <pc:spChg chg="add mod">
          <ac:chgData name="Francesco" userId="f4b06c69-b125-4814-a67d-adf8dc91bd7e" providerId="ADAL" clId="{1A638FE9-6BBE-4D67-871B-26FA44E22A0D}" dt="2022-03-11T14:15:41.089" v="821" actId="1076"/>
          <ac:spMkLst>
            <pc:docMk/>
            <pc:sldMk cId="397483623" sldId="297"/>
            <ac:spMk id="27" creationId="{FB9BF2B0-1AC7-49D6-B6A8-569FEC27B9BB}"/>
          </ac:spMkLst>
        </pc:spChg>
        <pc:spChg chg="add mod">
          <ac:chgData name="Francesco" userId="f4b06c69-b125-4814-a67d-adf8dc91bd7e" providerId="ADAL" clId="{1A638FE9-6BBE-4D67-871B-26FA44E22A0D}" dt="2022-03-11T14:14:58.013" v="812" actId="1076"/>
          <ac:spMkLst>
            <pc:docMk/>
            <pc:sldMk cId="397483623" sldId="297"/>
            <ac:spMk id="28" creationId="{1317B95D-E413-495A-81DF-1FA4E4581E22}"/>
          </ac:spMkLst>
        </pc:spChg>
        <pc:spChg chg="add mod">
          <ac:chgData name="Francesco" userId="f4b06c69-b125-4814-a67d-adf8dc91bd7e" providerId="ADAL" clId="{1A638FE9-6BBE-4D67-871B-26FA44E22A0D}" dt="2022-03-11T14:15:03.763" v="814" actId="1076"/>
          <ac:spMkLst>
            <pc:docMk/>
            <pc:sldMk cId="397483623" sldId="297"/>
            <ac:spMk id="29" creationId="{E02DFFA7-206F-4B06-A4CA-846B4D20339D}"/>
          </ac:spMkLst>
        </pc:spChg>
        <pc:spChg chg="add mod">
          <ac:chgData name="Francesco" userId="f4b06c69-b125-4814-a67d-adf8dc91bd7e" providerId="ADAL" clId="{1A638FE9-6BBE-4D67-871B-26FA44E22A0D}" dt="2022-03-11T15:27:03.570" v="2157"/>
          <ac:spMkLst>
            <pc:docMk/>
            <pc:sldMk cId="397483623" sldId="297"/>
            <ac:spMk id="42" creationId="{1FC84435-4899-48FA-89B3-56DE721453C9}"/>
          </ac:spMkLst>
        </pc:spChg>
        <pc:picChg chg="add del mod">
          <ac:chgData name="Francesco" userId="f4b06c69-b125-4814-a67d-adf8dc91bd7e" providerId="ADAL" clId="{1A638FE9-6BBE-4D67-871B-26FA44E22A0D}" dt="2022-03-11T14:07:12.332" v="777" actId="478"/>
          <ac:picMkLst>
            <pc:docMk/>
            <pc:sldMk cId="397483623" sldId="297"/>
            <ac:picMk id="7" creationId="{046B4619-23D7-4CDD-904B-BC9731D3666B}"/>
          </ac:picMkLst>
        </pc:picChg>
        <pc:picChg chg="del">
          <ac:chgData name="Francesco" userId="f4b06c69-b125-4814-a67d-adf8dc91bd7e" providerId="ADAL" clId="{1A638FE9-6BBE-4D67-871B-26FA44E22A0D}" dt="2022-03-11T13:53:20.322" v="100" actId="478"/>
          <ac:picMkLst>
            <pc:docMk/>
            <pc:sldMk cId="397483623" sldId="297"/>
            <ac:picMk id="13" creationId="{59F9A29A-A17A-4911-9CB6-86D5106E553D}"/>
          </ac:picMkLst>
        </pc:picChg>
        <pc:picChg chg="del">
          <ac:chgData name="Francesco" userId="f4b06c69-b125-4814-a67d-adf8dc91bd7e" providerId="ADAL" clId="{1A638FE9-6BBE-4D67-871B-26FA44E22A0D}" dt="2022-03-11T13:53:25.115" v="107" actId="478"/>
          <ac:picMkLst>
            <pc:docMk/>
            <pc:sldMk cId="397483623" sldId="297"/>
            <ac:picMk id="16" creationId="{9CBC36F2-78AC-47A8-B1C5-82F404575604}"/>
          </ac:picMkLst>
        </pc:picChg>
        <pc:picChg chg="add del mod">
          <ac:chgData name="Francesco" userId="f4b06c69-b125-4814-a67d-adf8dc91bd7e" providerId="ADAL" clId="{1A638FE9-6BBE-4D67-871B-26FA44E22A0D}" dt="2022-03-11T14:07:12.809" v="778" actId="478"/>
          <ac:picMkLst>
            <pc:docMk/>
            <pc:sldMk cId="397483623" sldId="297"/>
            <ac:picMk id="20" creationId="{0A0A6F2A-E0CC-4C02-842B-56F6F7365B86}"/>
          </ac:picMkLst>
        </pc:picChg>
        <pc:picChg chg="add mod">
          <ac:chgData name="Francesco" userId="f4b06c69-b125-4814-a67d-adf8dc91bd7e" providerId="ADAL" clId="{1A638FE9-6BBE-4D67-871B-26FA44E22A0D}" dt="2022-03-11T14:14:03.042" v="781" actId="1076"/>
          <ac:picMkLst>
            <pc:docMk/>
            <pc:sldMk cId="397483623" sldId="297"/>
            <ac:picMk id="24" creationId="{918B012A-CC51-4087-80F5-16F4B4F4FA5E}"/>
          </ac:picMkLst>
        </pc:picChg>
        <pc:cxnChg chg="del mod">
          <ac:chgData name="Francesco" userId="f4b06c69-b125-4814-a67d-adf8dc91bd7e" providerId="ADAL" clId="{1A638FE9-6BBE-4D67-871B-26FA44E22A0D}" dt="2022-03-11T13:53:22.690" v="104" actId="478"/>
          <ac:cxnSpMkLst>
            <pc:docMk/>
            <pc:sldMk cId="397483623" sldId="297"/>
            <ac:cxnSpMk id="15" creationId="{1980F0B0-54CE-4E13-87C6-FEE5970B7F93}"/>
          </ac:cxnSpMkLst>
        </pc:cxnChg>
        <pc:cxnChg chg="del mod">
          <ac:chgData name="Francesco" userId="f4b06c69-b125-4814-a67d-adf8dc91bd7e" providerId="ADAL" clId="{1A638FE9-6BBE-4D67-871B-26FA44E22A0D}" dt="2022-03-11T13:53:23.698" v="105" actId="478"/>
          <ac:cxnSpMkLst>
            <pc:docMk/>
            <pc:sldMk cId="397483623" sldId="297"/>
            <ac:cxnSpMk id="21" creationId="{AF0E8632-7072-4BC7-BDE1-938911338762}"/>
          </ac:cxnSpMkLst>
        </pc:cxnChg>
        <pc:cxnChg chg="del">
          <ac:chgData name="Francesco" userId="f4b06c69-b125-4814-a67d-adf8dc91bd7e" providerId="ADAL" clId="{1A638FE9-6BBE-4D67-871B-26FA44E22A0D}" dt="2022-03-11T13:53:24.601" v="106" actId="478"/>
          <ac:cxnSpMkLst>
            <pc:docMk/>
            <pc:sldMk cId="397483623" sldId="297"/>
            <ac:cxnSpMk id="22" creationId="{5E10F16E-6481-4D97-8CCB-6B07B7E8869D}"/>
          </ac:cxnSpMkLst>
        </pc:cxnChg>
        <pc:cxnChg chg="add mod">
          <ac:chgData name="Francesco" userId="f4b06c69-b125-4814-a67d-adf8dc91bd7e" providerId="ADAL" clId="{1A638FE9-6BBE-4D67-871B-26FA44E22A0D}" dt="2022-03-11T14:26:54.259" v="1000" actId="14100"/>
          <ac:cxnSpMkLst>
            <pc:docMk/>
            <pc:sldMk cId="397483623" sldId="297"/>
            <ac:cxnSpMk id="31" creationId="{8E99711C-878C-42FF-BD2C-47B58C67E120}"/>
          </ac:cxnSpMkLst>
        </pc:cxnChg>
        <pc:cxnChg chg="add mod">
          <ac:chgData name="Francesco" userId="f4b06c69-b125-4814-a67d-adf8dc91bd7e" providerId="ADAL" clId="{1A638FE9-6BBE-4D67-871B-26FA44E22A0D}" dt="2022-03-11T14:16:05.007" v="824" actId="1582"/>
          <ac:cxnSpMkLst>
            <pc:docMk/>
            <pc:sldMk cId="397483623" sldId="297"/>
            <ac:cxnSpMk id="33" creationId="{D9646593-F5B0-4134-A019-95619F389064}"/>
          </ac:cxnSpMkLst>
        </pc:cxnChg>
        <pc:cxnChg chg="add mod">
          <ac:chgData name="Francesco" userId="f4b06c69-b125-4814-a67d-adf8dc91bd7e" providerId="ADAL" clId="{1A638FE9-6BBE-4D67-871B-26FA44E22A0D}" dt="2022-03-11T14:16:05.007" v="824" actId="1582"/>
          <ac:cxnSpMkLst>
            <pc:docMk/>
            <pc:sldMk cId="397483623" sldId="297"/>
            <ac:cxnSpMk id="35" creationId="{46767DE4-848F-4989-B0D8-91BCEA041D9C}"/>
          </ac:cxnSpMkLst>
        </pc:cxnChg>
        <pc:cxnChg chg="add mod">
          <ac:chgData name="Francesco" userId="f4b06c69-b125-4814-a67d-adf8dc91bd7e" providerId="ADAL" clId="{1A638FE9-6BBE-4D67-871B-26FA44E22A0D}" dt="2022-03-11T14:16:05.007" v="824" actId="1582"/>
          <ac:cxnSpMkLst>
            <pc:docMk/>
            <pc:sldMk cId="397483623" sldId="297"/>
            <ac:cxnSpMk id="37" creationId="{6609A788-2DF1-4596-8EDE-C63D00F5BE2D}"/>
          </ac:cxnSpMkLst>
        </pc:cxnChg>
        <pc:cxnChg chg="add mod">
          <ac:chgData name="Francesco" userId="f4b06c69-b125-4814-a67d-adf8dc91bd7e" providerId="ADAL" clId="{1A638FE9-6BBE-4D67-871B-26FA44E22A0D}" dt="2022-03-11T14:16:05.007" v="824" actId="1582"/>
          <ac:cxnSpMkLst>
            <pc:docMk/>
            <pc:sldMk cId="397483623" sldId="297"/>
            <ac:cxnSpMk id="39" creationId="{2AE4EAB2-192F-43D1-8871-ACBFA1408155}"/>
          </ac:cxnSpMkLst>
        </pc:cxnChg>
      </pc:sldChg>
      <pc:sldChg chg="del">
        <pc:chgData name="Francesco" userId="f4b06c69-b125-4814-a67d-adf8dc91bd7e" providerId="ADAL" clId="{1A638FE9-6BBE-4D67-871B-26FA44E22A0D}" dt="2022-03-11T13:53:35.945" v="110" actId="47"/>
        <pc:sldMkLst>
          <pc:docMk/>
          <pc:sldMk cId="4145894092" sldId="298"/>
        </pc:sldMkLst>
      </pc:sldChg>
      <pc:sldChg chg="del">
        <pc:chgData name="Francesco" userId="f4b06c69-b125-4814-a67d-adf8dc91bd7e" providerId="ADAL" clId="{1A638FE9-6BBE-4D67-871B-26FA44E22A0D}" dt="2022-03-11T13:53:05.477" v="97" actId="47"/>
        <pc:sldMkLst>
          <pc:docMk/>
          <pc:sldMk cId="1993491934" sldId="299"/>
        </pc:sldMkLst>
      </pc:sldChg>
      <pc:sldChg chg="del">
        <pc:chgData name="Francesco" userId="f4b06c69-b125-4814-a67d-adf8dc91bd7e" providerId="ADAL" clId="{1A638FE9-6BBE-4D67-871B-26FA44E22A0D}" dt="2022-03-11T13:54:11.189" v="113" actId="47"/>
        <pc:sldMkLst>
          <pc:docMk/>
          <pc:sldMk cId="3003243823" sldId="300"/>
        </pc:sldMkLst>
      </pc:sldChg>
      <pc:sldChg chg="del">
        <pc:chgData name="Francesco" userId="f4b06c69-b125-4814-a67d-adf8dc91bd7e" providerId="ADAL" clId="{1A638FE9-6BBE-4D67-871B-26FA44E22A0D}" dt="2022-03-11T13:53:01.143" v="96" actId="47"/>
        <pc:sldMkLst>
          <pc:docMk/>
          <pc:sldMk cId="2602642373" sldId="303"/>
        </pc:sldMkLst>
      </pc:sldChg>
      <pc:sldChg chg="del">
        <pc:chgData name="Francesco" userId="f4b06c69-b125-4814-a67d-adf8dc91bd7e" providerId="ADAL" clId="{1A638FE9-6BBE-4D67-871B-26FA44E22A0D}" dt="2022-03-11T15:22:56.656" v="1722" actId="47"/>
        <pc:sldMkLst>
          <pc:docMk/>
          <pc:sldMk cId="3662986856" sldId="305"/>
        </pc:sldMkLst>
      </pc:sldChg>
      <pc:sldChg chg="del">
        <pc:chgData name="Francesco" userId="f4b06c69-b125-4814-a67d-adf8dc91bd7e" providerId="ADAL" clId="{1A638FE9-6BBE-4D67-871B-26FA44E22A0D}" dt="2022-03-11T13:54:07.051" v="112" actId="47"/>
        <pc:sldMkLst>
          <pc:docMk/>
          <pc:sldMk cId="1321837203" sldId="306"/>
        </pc:sldMkLst>
      </pc:sldChg>
      <pc:sldChg chg="addSp delSp modSp mod">
        <pc:chgData name="Francesco" userId="f4b06c69-b125-4814-a67d-adf8dc91bd7e" providerId="ADAL" clId="{1A638FE9-6BBE-4D67-871B-26FA44E22A0D}" dt="2022-03-11T15:27:19.842" v="2167"/>
        <pc:sldMkLst>
          <pc:docMk/>
          <pc:sldMk cId="2056906155" sldId="307"/>
        </pc:sldMkLst>
        <pc:spChg chg="mod">
          <ac:chgData name="Francesco" userId="f4b06c69-b125-4814-a67d-adf8dc91bd7e" providerId="ADAL" clId="{1A638FE9-6BBE-4D67-871B-26FA44E22A0D}" dt="2022-03-11T15:23:02.678" v="1734" actId="20577"/>
          <ac:spMkLst>
            <pc:docMk/>
            <pc:sldMk cId="2056906155" sldId="307"/>
            <ac:spMk id="2" creationId="{E2805501-A3F8-4B6C-AF8D-DE993157D659}"/>
          </ac:spMkLst>
        </pc:spChg>
        <pc:spChg chg="mod">
          <ac:chgData name="Francesco" userId="f4b06c69-b125-4814-a67d-adf8dc91bd7e" providerId="ADAL" clId="{1A638FE9-6BBE-4D67-871B-26FA44E22A0D}" dt="2022-03-11T15:26:39.235" v="2151" actId="1076"/>
          <ac:spMkLst>
            <pc:docMk/>
            <pc:sldMk cId="2056906155" sldId="307"/>
            <ac:spMk id="5" creationId="{A60CC384-3B58-48A8-AA21-505B600F3D25}"/>
          </ac:spMkLst>
        </pc:spChg>
        <pc:spChg chg="del">
          <ac:chgData name="Francesco" userId="f4b06c69-b125-4814-a67d-adf8dc91bd7e" providerId="ADAL" clId="{1A638FE9-6BBE-4D67-871B-26FA44E22A0D}" dt="2022-03-11T15:27:19.612" v="2166" actId="478"/>
          <ac:spMkLst>
            <pc:docMk/>
            <pc:sldMk cId="2056906155" sldId="307"/>
            <ac:spMk id="10" creationId="{66B6EA02-8D64-43ED-BBF9-39AF8AA102C3}"/>
          </ac:spMkLst>
        </pc:spChg>
        <pc:spChg chg="add mod">
          <ac:chgData name="Francesco" userId="f4b06c69-b125-4814-a67d-adf8dc91bd7e" providerId="ADAL" clId="{1A638FE9-6BBE-4D67-871B-26FA44E22A0D}" dt="2022-03-11T15:27:19.842" v="2167"/>
          <ac:spMkLst>
            <pc:docMk/>
            <pc:sldMk cId="2056906155" sldId="307"/>
            <ac:spMk id="13" creationId="{C1AACD06-4EF8-48D8-89F3-1CAFD83C72DB}"/>
          </ac:spMkLst>
        </pc:spChg>
      </pc:sldChg>
      <pc:sldChg chg="addSp delSp modSp add mod">
        <pc:chgData name="Francesco" userId="f4b06c69-b125-4814-a67d-adf8dc91bd7e" providerId="ADAL" clId="{1A638FE9-6BBE-4D67-871B-26FA44E22A0D}" dt="2022-03-11T15:46:58.323" v="2369" actId="1076"/>
        <pc:sldMkLst>
          <pc:docMk/>
          <pc:sldMk cId="3783807114" sldId="308"/>
        </pc:sldMkLst>
        <pc:spChg chg="add mod">
          <ac:chgData name="Francesco" userId="f4b06c69-b125-4814-a67d-adf8dc91bd7e" providerId="ADAL" clId="{1A638FE9-6BBE-4D67-871B-26FA44E22A0D}" dt="2022-03-11T15:06:11.658" v="1492" actId="1076"/>
          <ac:spMkLst>
            <pc:docMk/>
            <pc:sldMk cId="3783807114" sldId="308"/>
            <ac:spMk id="6" creationId="{52AED985-5658-406D-907D-885DD609C215}"/>
          </ac:spMkLst>
        </pc:spChg>
        <pc:spChg chg="del">
          <ac:chgData name="Francesco" userId="f4b06c69-b125-4814-a67d-adf8dc91bd7e" providerId="ADAL" clId="{1A638FE9-6BBE-4D67-871B-26FA44E22A0D}" dt="2022-03-11T15:00:30.508" v="1452" actId="478"/>
          <ac:spMkLst>
            <pc:docMk/>
            <pc:sldMk cId="3783807114" sldId="308"/>
            <ac:spMk id="8" creationId="{3F6F2137-6CC7-4B59-8090-358936B024C0}"/>
          </ac:spMkLst>
        </pc:spChg>
        <pc:spChg chg="del">
          <ac:chgData name="Francesco" userId="f4b06c69-b125-4814-a67d-adf8dc91bd7e" providerId="ADAL" clId="{1A638FE9-6BBE-4D67-871B-26FA44E22A0D}" dt="2022-03-11T15:27:13.397" v="2162" actId="478"/>
          <ac:spMkLst>
            <pc:docMk/>
            <pc:sldMk cId="3783807114" sldId="308"/>
            <ac:spMk id="9" creationId="{AE3A09C7-82DB-4328-BE56-021C431D52F0}"/>
          </ac:spMkLst>
        </pc:spChg>
        <pc:spChg chg="add mod topLvl">
          <ac:chgData name="Francesco" userId="f4b06c69-b125-4814-a67d-adf8dc91bd7e" providerId="ADAL" clId="{1A638FE9-6BBE-4D67-871B-26FA44E22A0D}" dt="2022-03-11T15:45:25.928" v="2353" actId="165"/>
          <ac:spMkLst>
            <pc:docMk/>
            <pc:sldMk cId="3783807114" sldId="308"/>
            <ac:spMk id="13" creationId="{F7C74083-569C-49E8-B43F-E0BBFC207185}"/>
          </ac:spMkLst>
        </pc:spChg>
        <pc:spChg chg="add mod topLvl">
          <ac:chgData name="Francesco" userId="f4b06c69-b125-4814-a67d-adf8dc91bd7e" providerId="ADAL" clId="{1A638FE9-6BBE-4D67-871B-26FA44E22A0D}" dt="2022-03-11T15:45:25.928" v="2353" actId="165"/>
          <ac:spMkLst>
            <pc:docMk/>
            <pc:sldMk cId="3783807114" sldId="308"/>
            <ac:spMk id="15" creationId="{32CE4286-31CA-45B3-9E68-D68D1BCF19D1}"/>
          </ac:spMkLst>
        </pc:spChg>
        <pc:spChg chg="add mod topLvl">
          <ac:chgData name="Francesco" userId="f4b06c69-b125-4814-a67d-adf8dc91bd7e" providerId="ADAL" clId="{1A638FE9-6BBE-4D67-871B-26FA44E22A0D}" dt="2022-03-11T15:45:25.928" v="2353" actId="165"/>
          <ac:spMkLst>
            <pc:docMk/>
            <pc:sldMk cId="3783807114" sldId="308"/>
            <ac:spMk id="16" creationId="{3FFB3792-2876-4740-9BFA-B69DF34BC919}"/>
          </ac:spMkLst>
        </pc:spChg>
        <pc:spChg chg="add mod topLvl">
          <ac:chgData name="Francesco" userId="f4b06c69-b125-4814-a67d-adf8dc91bd7e" providerId="ADAL" clId="{1A638FE9-6BBE-4D67-871B-26FA44E22A0D}" dt="2022-03-11T15:45:25.928" v="2353" actId="165"/>
          <ac:spMkLst>
            <pc:docMk/>
            <pc:sldMk cId="3783807114" sldId="308"/>
            <ac:spMk id="17" creationId="{D6EEB00E-1F76-4D35-B582-186CA641BB9A}"/>
          </ac:spMkLst>
        </pc:spChg>
        <pc:spChg chg="add mod topLvl">
          <ac:chgData name="Francesco" userId="f4b06c69-b125-4814-a67d-adf8dc91bd7e" providerId="ADAL" clId="{1A638FE9-6BBE-4D67-871B-26FA44E22A0D}" dt="2022-03-11T15:45:25.928" v="2353" actId="165"/>
          <ac:spMkLst>
            <pc:docMk/>
            <pc:sldMk cId="3783807114" sldId="308"/>
            <ac:spMk id="18" creationId="{FD551814-4640-40AD-895C-0114CB8EBF74}"/>
          </ac:spMkLst>
        </pc:spChg>
        <pc:spChg chg="add mod topLvl">
          <ac:chgData name="Francesco" userId="f4b06c69-b125-4814-a67d-adf8dc91bd7e" providerId="ADAL" clId="{1A638FE9-6BBE-4D67-871B-26FA44E22A0D}" dt="2022-03-11T15:45:25.928" v="2353" actId="165"/>
          <ac:spMkLst>
            <pc:docMk/>
            <pc:sldMk cId="3783807114" sldId="308"/>
            <ac:spMk id="19" creationId="{6D974A12-74BB-41B1-89D7-0C619721436B}"/>
          </ac:spMkLst>
        </pc:spChg>
        <pc:spChg chg="add mod topLvl">
          <ac:chgData name="Francesco" userId="f4b06c69-b125-4814-a67d-adf8dc91bd7e" providerId="ADAL" clId="{1A638FE9-6BBE-4D67-871B-26FA44E22A0D}" dt="2022-03-11T15:45:25.928" v="2353" actId="165"/>
          <ac:spMkLst>
            <pc:docMk/>
            <pc:sldMk cId="3783807114" sldId="308"/>
            <ac:spMk id="20" creationId="{B1D90826-5B30-4DFE-A7CB-30A746F4F8F4}"/>
          </ac:spMkLst>
        </pc:spChg>
        <pc:spChg chg="add mod topLvl">
          <ac:chgData name="Francesco" userId="f4b06c69-b125-4814-a67d-adf8dc91bd7e" providerId="ADAL" clId="{1A638FE9-6BBE-4D67-871B-26FA44E22A0D}" dt="2022-03-11T15:45:25.928" v="2353" actId="165"/>
          <ac:spMkLst>
            <pc:docMk/>
            <pc:sldMk cId="3783807114" sldId="308"/>
            <ac:spMk id="21" creationId="{DCC422C3-BED9-48D9-B0D4-6C782DF6A38F}"/>
          </ac:spMkLst>
        </pc:spChg>
        <pc:spChg chg="add mod topLvl">
          <ac:chgData name="Francesco" userId="f4b06c69-b125-4814-a67d-adf8dc91bd7e" providerId="ADAL" clId="{1A638FE9-6BBE-4D67-871B-26FA44E22A0D}" dt="2022-03-11T15:45:25.928" v="2353" actId="165"/>
          <ac:spMkLst>
            <pc:docMk/>
            <pc:sldMk cId="3783807114" sldId="308"/>
            <ac:spMk id="22" creationId="{879FE96E-BA85-40EE-A23E-988881DEF39B}"/>
          </ac:spMkLst>
        </pc:spChg>
        <pc:spChg chg="add mod topLvl">
          <ac:chgData name="Francesco" userId="f4b06c69-b125-4814-a67d-adf8dc91bd7e" providerId="ADAL" clId="{1A638FE9-6BBE-4D67-871B-26FA44E22A0D}" dt="2022-03-11T15:45:25.928" v="2353" actId="165"/>
          <ac:spMkLst>
            <pc:docMk/>
            <pc:sldMk cId="3783807114" sldId="308"/>
            <ac:spMk id="23" creationId="{C13366B8-F962-4BFD-867B-A50129A464E5}"/>
          </ac:spMkLst>
        </pc:spChg>
        <pc:spChg chg="add mod topLvl">
          <ac:chgData name="Francesco" userId="f4b06c69-b125-4814-a67d-adf8dc91bd7e" providerId="ADAL" clId="{1A638FE9-6BBE-4D67-871B-26FA44E22A0D}" dt="2022-03-11T15:45:25.928" v="2353" actId="165"/>
          <ac:spMkLst>
            <pc:docMk/>
            <pc:sldMk cId="3783807114" sldId="308"/>
            <ac:spMk id="24" creationId="{0B3B4856-D6EB-496A-B1C8-CF6C3A83517D}"/>
          </ac:spMkLst>
        </pc:spChg>
        <pc:spChg chg="add mod topLvl">
          <ac:chgData name="Francesco" userId="f4b06c69-b125-4814-a67d-adf8dc91bd7e" providerId="ADAL" clId="{1A638FE9-6BBE-4D67-871B-26FA44E22A0D}" dt="2022-03-11T15:45:25.928" v="2353" actId="165"/>
          <ac:spMkLst>
            <pc:docMk/>
            <pc:sldMk cId="3783807114" sldId="308"/>
            <ac:spMk id="25" creationId="{13A61383-475B-466D-A482-79AF7177A4F7}"/>
          </ac:spMkLst>
        </pc:spChg>
        <pc:spChg chg="add mod">
          <ac:chgData name="Francesco" userId="f4b06c69-b125-4814-a67d-adf8dc91bd7e" providerId="ADAL" clId="{1A638FE9-6BBE-4D67-871B-26FA44E22A0D}" dt="2022-03-11T15:06:18.922" v="1495" actId="1076"/>
          <ac:spMkLst>
            <pc:docMk/>
            <pc:sldMk cId="3783807114" sldId="308"/>
            <ac:spMk id="28" creationId="{6DEB51FE-799C-4D5D-A3F5-BC01178D44A4}"/>
          </ac:spMkLst>
        </pc:spChg>
        <pc:spChg chg="add mod">
          <ac:chgData name="Francesco" userId="f4b06c69-b125-4814-a67d-adf8dc91bd7e" providerId="ADAL" clId="{1A638FE9-6BBE-4D67-871B-26FA44E22A0D}" dt="2022-03-11T15:46:58.323" v="2369" actId="1076"/>
          <ac:spMkLst>
            <pc:docMk/>
            <pc:sldMk cId="3783807114" sldId="308"/>
            <ac:spMk id="34" creationId="{2B2FFED9-331D-44CB-97EF-13959C16A569}"/>
          </ac:spMkLst>
        </pc:spChg>
        <pc:spChg chg="add mod">
          <ac:chgData name="Francesco" userId="f4b06c69-b125-4814-a67d-adf8dc91bd7e" providerId="ADAL" clId="{1A638FE9-6BBE-4D67-871B-26FA44E22A0D}" dt="2022-03-11T15:27:13.625" v="2163"/>
          <ac:spMkLst>
            <pc:docMk/>
            <pc:sldMk cId="3783807114" sldId="308"/>
            <ac:spMk id="35" creationId="{C5D79D64-9087-468D-AE2D-5A9F0630BDB9}"/>
          </ac:spMkLst>
        </pc:spChg>
        <pc:grpChg chg="add del mod">
          <ac:chgData name="Francesco" userId="f4b06c69-b125-4814-a67d-adf8dc91bd7e" providerId="ADAL" clId="{1A638FE9-6BBE-4D67-871B-26FA44E22A0D}" dt="2022-03-11T15:45:25.928" v="2353" actId="165"/>
          <ac:grpSpMkLst>
            <pc:docMk/>
            <pc:sldMk cId="3783807114" sldId="308"/>
            <ac:grpSpMk id="4" creationId="{23A4866A-E54C-427D-88F0-E90A3DA68905}"/>
          </ac:grpSpMkLst>
        </pc:grpChg>
        <pc:picChg chg="add del mod topLvl">
          <ac:chgData name="Francesco" userId="f4b06c69-b125-4814-a67d-adf8dc91bd7e" providerId="ADAL" clId="{1A638FE9-6BBE-4D67-871B-26FA44E22A0D}" dt="2022-03-11T15:45:28.373" v="2354" actId="478"/>
          <ac:picMkLst>
            <pc:docMk/>
            <pc:sldMk cId="3783807114" sldId="308"/>
            <ac:picMk id="3" creationId="{15E8CAA0-F5F0-4960-AA19-B1929DF5C319}"/>
          </ac:picMkLst>
        </pc:picChg>
        <pc:picChg chg="add mod">
          <ac:chgData name="Francesco" userId="f4b06c69-b125-4814-a67d-adf8dc91bd7e" providerId="ADAL" clId="{1A638FE9-6BBE-4D67-871B-26FA44E22A0D}" dt="2022-03-11T15:05:57.722" v="1488" actId="1076"/>
          <ac:picMkLst>
            <pc:docMk/>
            <pc:sldMk cId="3783807114" sldId="308"/>
            <ac:picMk id="26" creationId="{F5F86883-4865-4C85-B237-DCB51F7FEE9F}"/>
          </ac:picMkLst>
        </pc:picChg>
        <pc:picChg chg="add del mod">
          <ac:chgData name="Francesco" userId="f4b06c69-b125-4814-a67d-adf8dc91bd7e" providerId="ADAL" clId="{1A638FE9-6BBE-4D67-871B-26FA44E22A0D}" dt="2022-03-11T15:46:39.109" v="2364" actId="478"/>
          <ac:picMkLst>
            <pc:docMk/>
            <pc:sldMk cId="3783807114" sldId="308"/>
            <ac:picMk id="30" creationId="{88190806-5B58-4254-BF10-6F7ACED5F7B1}"/>
          </ac:picMkLst>
        </pc:picChg>
        <pc:picChg chg="add mod ord modCrop">
          <ac:chgData name="Francesco" userId="f4b06c69-b125-4814-a67d-adf8dc91bd7e" providerId="ADAL" clId="{1A638FE9-6BBE-4D67-871B-26FA44E22A0D}" dt="2022-03-11T15:46:03.099" v="2363" actId="732"/>
          <ac:picMkLst>
            <pc:docMk/>
            <pc:sldMk cId="3783807114" sldId="308"/>
            <ac:picMk id="37" creationId="{6FBB8F66-B638-4784-876F-D7951125C021}"/>
          </ac:picMkLst>
        </pc:picChg>
        <pc:picChg chg="add mod">
          <ac:chgData name="Francesco" userId="f4b06c69-b125-4814-a67d-adf8dc91bd7e" providerId="ADAL" clId="{1A638FE9-6BBE-4D67-871B-26FA44E22A0D}" dt="2022-03-11T15:46:55.899" v="2368" actId="14100"/>
          <ac:picMkLst>
            <pc:docMk/>
            <pc:sldMk cId="3783807114" sldId="308"/>
            <ac:picMk id="39" creationId="{D50AFE11-71CA-47CE-9B74-1C8B027313B7}"/>
          </ac:picMkLst>
        </pc:picChg>
        <pc:cxnChg chg="add mod">
          <ac:chgData name="Francesco" userId="f4b06c69-b125-4814-a67d-adf8dc91bd7e" providerId="ADAL" clId="{1A638FE9-6BBE-4D67-871B-26FA44E22A0D}" dt="2022-03-11T15:09:23.139" v="1502" actId="14100"/>
          <ac:cxnSpMkLst>
            <pc:docMk/>
            <pc:sldMk cId="3783807114" sldId="308"/>
            <ac:cxnSpMk id="27" creationId="{3E3B2D1F-4E84-4AA7-901A-14D8FF127E8F}"/>
          </ac:cxnSpMkLst>
        </pc:cxnChg>
        <pc:cxnChg chg="add mod">
          <ac:chgData name="Francesco" userId="f4b06c69-b125-4814-a67d-adf8dc91bd7e" providerId="ADAL" clId="{1A638FE9-6BBE-4D67-871B-26FA44E22A0D}" dt="2022-03-11T15:09:39.106" v="1505" actId="14100"/>
          <ac:cxnSpMkLst>
            <pc:docMk/>
            <pc:sldMk cId="3783807114" sldId="308"/>
            <ac:cxnSpMk id="32" creationId="{1B185D4E-CF74-4E35-ADBC-C622706AFA76}"/>
          </ac:cxnSpMkLst>
        </pc:cxnChg>
      </pc:sldChg>
      <pc:sldChg chg="del">
        <pc:chgData name="Francesco" userId="f4b06c69-b125-4814-a67d-adf8dc91bd7e" providerId="ADAL" clId="{1A638FE9-6BBE-4D67-871B-26FA44E22A0D}" dt="2022-03-11T13:54:04.291" v="111" actId="47"/>
        <pc:sldMkLst>
          <pc:docMk/>
          <pc:sldMk cId="3817098424" sldId="308"/>
        </pc:sldMkLst>
      </pc:sldChg>
      <pc:sldChg chg="new del">
        <pc:chgData name="Francesco" userId="f4b06c69-b125-4814-a67d-adf8dc91bd7e" providerId="ADAL" clId="{1A638FE9-6BBE-4D67-871B-26FA44E22A0D}" dt="2022-03-11T11:15:48.901" v="77" actId="47"/>
        <pc:sldMkLst>
          <pc:docMk/>
          <pc:sldMk cId="928048184" sldId="309"/>
        </pc:sldMkLst>
      </pc:sldChg>
      <pc:sldChg chg="addSp delSp modSp add mod">
        <pc:chgData name="Francesco" userId="f4b06c69-b125-4814-a67d-adf8dc91bd7e" providerId="ADAL" clId="{1A638FE9-6BBE-4D67-871B-26FA44E22A0D}" dt="2022-03-11T15:42:21.844" v="2351" actId="14100"/>
        <pc:sldMkLst>
          <pc:docMk/>
          <pc:sldMk cId="1408661603" sldId="309"/>
        </pc:sldMkLst>
        <pc:spChg chg="add mod">
          <ac:chgData name="Francesco" userId="f4b06c69-b125-4814-a67d-adf8dc91bd7e" providerId="ADAL" clId="{1A638FE9-6BBE-4D67-871B-26FA44E22A0D}" dt="2022-03-11T14:30:43.690" v="1076" actId="1076"/>
          <ac:spMkLst>
            <pc:docMk/>
            <pc:sldMk cId="1408661603" sldId="309"/>
            <ac:spMk id="4" creationId="{EE34491B-789A-4F63-A250-ABE5FCDE64A9}"/>
          </ac:spMkLst>
        </pc:spChg>
        <pc:spChg chg="mod">
          <ac:chgData name="Francesco" userId="f4b06c69-b125-4814-a67d-adf8dc91bd7e" providerId="ADAL" clId="{1A638FE9-6BBE-4D67-871B-26FA44E22A0D}" dt="2022-03-11T14:29:17.018" v="1040" actId="1076"/>
          <ac:spMkLst>
            <pc:docMk/>
            <pc:sldMk cId="1408661603" sldId="309"/>
            <ac:spMk id="8" creationId="{3F6F2137-6CC7-4B59-8090-358936B024C0}"/>
          </ac:spMkLst>
        </pc:spChg>
        <pc:spChg chg="del">
          <ac:chgData name="Francesco" userId="f4b06c69-b125-4814-a67d-adf8dc91bd7e" providerId="ADAL" clId="{1A638FE9-6BBE-4D67-871B-26FA44E22A0D}" dt="2022-03-11T15:27:07.125" v="2158" actId="478"/>
          <ac:spMkLst>
            <pc:docMk/>
            <pc:sldMk cId="1408661603" sldId="309"/>
            <ac:spMk id="9" creationId="{AE3A09C7-82DB-4328-BE56-021C431D52F0}"/>
          </ac:spMkLst>
        </pc:spChg>
        <pc:spChg chg="mod">
          <ac:chgData name="Francesco" userId="f4b06c69-b125-4814-a67d-adf8dc91bd7e" providerId="ADAL" clId="{1A638FE9-6BBE-4D67-871B-26FA44E22A0D}" dt="2022-03-11T14:27:02.250" v="1002" actId="1076"/>
          <ac:spMkLst>
            <pc:docMk/>
            <pc:sldMk cId="1408661603" sldId="309"/>
            <ac:spMk id="10" creationId="{27C53D40-47F3-47DF-8582-66D1036985DD}"/>
          </ac:spMkLst>
        </pc:spChg>
        <pc:spChg chg="add mod">
          <ac:chgData name="Francesco" userId="f4b06c69-b125-4814-a67d-adf8dc91bd7e" providerId="ADAL" clId="{1A638FE9-6BBE-4D67-871B-26FA44E22A0D}" dt="2022-03-11T15:42:14.075" v="2348" actId="1076"/>
          <ac:spMkLst>
            <pc:docMk/>
            <pc:sldMk cId="1408661603" sldId="309"/>
            <ac:spMk id="15" creationId="{2A17957A-BA41-4282-BE14-2CC0C10A731F}"/>
          </ac:spMkLst>
        </pc:spChg>
        <pc:spChg chg="add del mod">
          <ac:chgData name="Francesco" userId="f4b06c69-b125-4814-a67d-adf8dc91bd7e" providerId="ADAL" clId="{1A638FE9-6BBE-4D67-871B-26FA44E22A0D}" dt="2022-03-11T14:30:04.756" v="1059" actId="478"/>
          <ac:spMkLst>
            <pc:docMk/>
            <pc:sldMk cId="1408661603" sldId="309"/>
            <ac:spMk id="16" creationId="{58D6BF0E-1E70-4A10-BE88-BA773F985148}"/>
          </ac:spMkLst>
        </pc:spChg>
        <pc:spChg chg="add mod">
          <ac:chgData name="Francesco" userId="f4b06c69-b125-4814-a67d-adf8dc91bd7e" providerId="ADAL" clId="{1A638FE9-6BBE-4D67-871B-26FA44E22A0D}" dt="2022-03-11T14:30:32.243" v="1073" actId="14100"/>
          <ac:spMkLst>
            <pc:docMk/>
            <pc:sldMk cId="1408661603" sldId="309"/>
            <ac:spMk id="23" creationId="{FFF3C323-8781-4993-8ACE-7842967A6359}"/>
          </ac:spMkLst>
        </pc:spChg>
        <pc:spChg chg="add mod">
          <ac:chgData name="Francesco" userId="f4b06c69-b125-4814-a67d-adf8dc91bd7e" providerId="ADAL" clId="{1A638FE9-6BBE-4D67-871B-26FA44E22A0D}" dt="2022-03-11T14:30:14.499" v="1062" actId="14100"/>
          <ac:spMkLst>
            <pc:docMk/>
            <pc:sldMk cId="1408661603" sldId="309"/>
            <ac:spMk id="24" creationId="{67E987E0-DCB0-4FD6-9751-BC6CC4D96B0A}"/>
          </ac:spMkLst>
        </pc:spChg>
        <pc:spChg chg="add mod">
          <ac:chgData name="Francesco" userId="f4b06c69-b125-4814-a67d-adf8dc91bd7e" providerId="ADAL" clId="{1A638FE9-6BBE-4D67-871B-26FA44E22A0D}" dt="2022-03-11T15:27:07.321" v="2159"/>
          <ac:spMkLst>
            <pc:docMk/>
            <pc:sldMk cId="1408661603" sldId="309"/>
            <ac:spMk id="25" creationId="{B754444E-8C2E-4945-A95D-C154E63171CD}"/>
          </ac:spMkLst>
        </pc:spChg>
        <pc:picChg chg="mod modCrop">
          <ac:chgData name="Francesco" userId="f4b06c69-b125-4814-a67d-adf8dc91bd7e" providerId="ADAL" clId="{1A638FE9-6BBE-4D67-871B-26FA44E22A0D}" dt="2022-03-11T14:29:44.090" v="1052" actId="1076"/>
          <ac:picMkLst>
            <pc:docMk/>
            <pc:sldMk cId="1408661603" sldId="309"/>
            <ac:picMk id="7" creationId="{046B4619-23D7-4CDD-904B-BC9731D3666B}"/>
          </ac:picMkLst>
        </pc:picChg>
        <pc:picChg chg="mod">
          <ac:chgData name="Francesco" userId="f4b06c69-b125-4814-a67d-adf8dc91bd7e" providerId="ADAL" clId="{1A638FE9-6BBE-4D67-871B-26FA44E22A0D}" dt="2022-03-11T14:30:39.986" v="1074" actId="1076"/>
          <ac:picMkLst>
            <pc:docMk/>
            <pc:sldMk cId="1408661603" sldId="309"/>
            <ac:picMk id="20" creationId="{0A0A6F2A-E0CC-4C02-842B-56F6F7365B86}"/>
          </ac:picMkLst>
        </pc:picChg>
        <pc:picChg chg="add mod">
          <ac:chgData name="Francesco" userId="f4b06c69-b125-4814-a67d-adf8dc91bd7e" providerId="ADAL" clId="{1A638FE9-6BBE-4D67-871B-26FA44E22A0D}" dt="2022-03-11T14:29:49.170" v="1054" actId="14100"/>
          <ac:picMkLst>
            <pc:docMk/>
            <pc:sldMk cId="1408661603" sldId="309"/>
            <ac:picMk id="22" creationId="{39D701DA-FF4F-4008-B82F-2C4D13C4B8F6}"/>
          </ac:picMkLst>
        </pc:picChg>
        <pc:cxnChg chg="add mod">
          <ac:chgData name="Francesco" userId="f4b06c69-b125-4814-a67d-adf8dc91bd7e" providerId="ADAL" clId="{1A638FE9-6BBE-4D67-871B-26FA44E22A0D}" dt="2022-03-11T14:30:45.106" v="1077" actId="1076"/>
          <ac:cxnSpMkLst>
            <pc:docMk/>
            <pc:sldMk cId="1408661603" sldId="309"/>
            <ac:cxnSpMk id="3" creationId="{2B880DA9-89D8-4C01-97FD-29A5C71863FF}"/>
          </ac:cxnSpMkLst>
        </pc:cxnChg>
        <pc:cxnChg chg="add mod">
          <ac:chgData name="Francesco" userId="f4b06c69-b125-4814-a67d-adf8dc91bd7e" providerId="ADAL" clId="{1A638FE9-6BBE-4D67-871B-26FA44E22A0D}" dt="2022-03-11T15:42:18.755" v="2349" actId="14100"/>
          <ac:cxnSpMkLst>
            <pc:docMk/>
            <pc:sldMk cId="1408661603" sldId="309"/>
            <ac:cxnSpMk id="18" creationId="{F79F502C-4C11-488E-B82E-006A21EE6724}"/>
          </ac:cxnSpMkLst>
        </pc:cxnChg>
        <pc:cxnChg chg="add mod">
          <ac:chgData name="Francesco" userId="f4b06c69-b125-4814-a67d-adf8dc91bd7e" providerId="ADAL" clId="{1A638FE9-6BBE-4D67-871B-26FA44E22A0D}" dt="2022-03-11T15:42:21.844" v="2351" actId="14100"/>
          <ac:cxnSpMkLst>
            <pc:docMk/>
            <pc:sldMk cId="1408661603" sldId="309"/>
            <ac:cxnSpMk id="21" creationId="{2E331ABC-8634-4499-B943-B85FF194234F}"/>
          </ac:cxnSpMkLst>
        </pc:cxnChg>
      </pc:sldChg>
      <pc:sldChg chg="addSp delSp modSp add del mod">
        <pc:chgData name="Francesco" userId="f4b06c69-b125-4814-a67d-adf8dc91bd7e" providerId="ADAL" clId="{1A638FE9-6BBE-4D67-871B-26FA44E22A0D}" dt="2022-03-11T13:52:34.950" v="92" actId="47"/>
        <pc:sldMkLst>
          <pc:docMk/>
          <pc:sldMk cId="2688544092" sldId="309"/>
        </pc:sldMkLst>
        <pc:spChg chg="add mod">
          <ac:chgData name="Francesco" userId="f4b06c69-b125-4814-a67d-adf8dc91bd7e" providerId="ADAL" clId="{1A638FE9-6BBE-4D67-871B-26FA44E22A0D}" dt="2022-03-11T13:52:33.034" v="91" actId="1076"/>
          <ac:spMkLst>
            <pc:docMk/>
            <pc:sldMk cId="2688544092" sldId="309"/>
            <ac:spMk id="10" creationId="{C182F4B2-5295-474D-BB14-B8AE627A3424}"/>
          </ac:spMkLst>
        </pc:spChg>
        <pc:spChg chg="del">
          <ac:chgData name="Francesco" userId="f4b06c69-b125-4814-a67d-adf8dc91bd7e" providerId="ADAL" clId="{1A638FE9-6BBE-4D67-871B-26FA44E22A0D}" dt="2022-03-11T13:52:30.171" v="89" actId="478"/>
          <ac:spMkLst>
            <pc:docMk/>
            <pc:sldMk cId="2688544092" sldId="309"/>
            <ac:spMk id="13" creationId="{B2026B79-D11C-4806-A372-61CADDFAA06D}"/>
          </ac:spMkLst>
        </pc:spChg>
      </pc:sldChg>
      <pc:sldChg chg="addSp delSp modSp add mod">
        <pc:chgData name="Francesco" userId="f4b06c69-b125-4814-a67d-adf8dc91bd7e" providerId="ADAL" clId="{1A638FE9-6BBE-4D67-871B-26FA44E22A0D}" dt="2022-03-11T15:42:36.597" v="2352" actId="20577"/>
        <pc:sldMkLst>
          <pc:docMk/>
          <pc:sldMk cId="2088072660" sldId="310"/>
        </pc:sldMkLst>
        <pc:spChg chg="del">
          <ac:chgData name="Francesco" userId="f4b06c69-b125-4814-a67d-adf8dc91bd7e" providerId="ADAL" clId="{1A638FE9-6BBE-4D67-871B-26FA44E22A0D}" dt="2022-03-11T14:27:54.571" v="1029" actId="478"/>
          <ac:spMkLst>
            <pc:docMk/>
            <pc:sldMk cId="2088072660" sldId="310"/>
            <ac:spMk id="4" creationId="{EE34491B-789A-4F63-A250-ABE5FCDE64A9}"/>
          </ac:spMkLst>
        </pc:spChg>
        <pc:spChg chg="del mod">
          <ac:chgData name="Francesco" userId="f4b06c69-b125-4814-a67d-adf8dc91bd7e" providerId="ADAL" clId="{1A638FE9-6BBE-4D67-871B-26FA44E22A0D}" dt="2022-03-11T14:30:58.299" v="1081" actId="478"/>
          <ac:spMkLst>
            <pc:docMk/>
            <pc:sldMk cId="2088072660" sldId="310"/>
            <ac:spMk id="8" creationId="{3F6F2137-6CC7-4B59-8090-358936B024C0}"/>
          </ac:spMkLst>
        </pc:spChg>
        <pc:spChg chg="del">
          <ac:chgData name="Francesco" userId="f4b06c69-b125-4814-a67d-adf8dc91bd7e" providerId="ADAL" clId="{1A638FE9-6BBE-4D67-871B-26FA44E22A0D}" dt="2022-03-11T15:27:10.333" v="2160" actId="478"/>
          <ac:spMkLst>
            <pc:docMk/>
            <pc:sldMk cId="2088072660" sldId="310"/>
            <ac:spMk id="9" creationId="{AE3A09C7-82DB-4328-BE56-021C431D52F0}"/>
          </ac:spMkLst>
        </pc:spChg>
        <pc:spChg chg="del mod">
          <ac:chgData name="Francesco" userId="f4b06c69-b125-4814-a67d-adf8dc91bd7e" providerId="ADAL" clId="{1A638FE9-6BBE-4D67-871B-26FA44E22A0D}" dt="2022-03-11T14:27:53.348" v="1028" actId="478"/>
          <ac:spMkLst>
            <pc:docMk/>
            <pc:sldMk cId="2088072660" sldId="310"/>
            <ac:spMk id="15" creationId="{2A17957A-BA41-4282-BE14-2CC0C10A731F}"/>
          </ac:spMkLst>
        </pc:spChg>
        <pc:spChg chg="del mod">
          <ac:chgData name="Francesco" userId="f4b06c69-b125-4814-a67d-adf8dc91bd7e" providerId="ADAL" clId="{1A638FE9-6BBE-4D67-871B-26FA44E22A0D}" dt="2022-03-11T14:30:56.803" v="1080" actId="478"/>
          <ac:spMkLst>
            <pc:docMk/>
            <pc:sldMk cId="2088072660" sldId="310"/>
            <ac:spMk id="16" creationId="{58D6BF0E-1E70-4A10-BE88-BA773F985148}"/>
          </ac:spMkLst>
        </pc:spChg>
        <pc:spChg chg="add del mod">
          <ac:chgData name="Francesco" userId="f4b06c69-b125-4814-a67d-adf8dc91bd7e" providerId="ADAL" clId="{1A638FE9-6BBE-4D67-871B-26FA44E22A0D}" dt="2022-03-11T14:31:50.875" v="1090" actId="478"/>
          <ac:spMkLst>
            <pc:docMk/>
            <pc:sldMk cId="2088072660" sldId="310"/>
            <ac:spMk id="19" creationId="{7B178CBC-D984-4ADE-9D3E-E811DBF984F8}"/>
          </ac:spMkLst>
        </pc:spChg>
        <pc:spChg chg="add del mod">
          <ac:chgData name="Francesco" userId="f4b06c69-b125-4814-a67d-adf8dc91bd7e" providerId="ADAL" clId="{1A638FE9-6BBE-4D67-871B-26FA44E22A0D}" dt="2022-03-11T14:31:49.659" v="1089" actId="478"/>
          <ac:spMkLst>
            <pc:docMk/>
            <pc:sldMk cId="2088072660" sldId="310"/>
            <ac:spMk id="22" creationId="{7B56ABE3-A459-4BA1-B8C7-59607F7FC735}"/>
          </ac:spMkLst>
        </pc:spChg>
        <pc:spChg chg="add mod">
          <ac:chgData name="Francesco" userId="f4b06c69-b125-4814-a67d-adf8dc91bd7e" providerId="ADAL" clId="{1A638FE9-6BBE-4D67-871B-26FA44E22A0D}" dt="2022-03-11T14:36:02.658" v="1126" actId="1076"/>
          <ac:spMkLst>
            <pc:docMk/>
            <pc:sldMk cId="2088072660" sldId="310"/>
            <ac:spMk id="29" creationId="{963E9DFD-3285-462C-982D-BA60838A8E85}"/>
          </ac:spMkLst>
        </pc:spChg>
        <pc:spChg chg="add">
          <ac:chgData name="Francesco" userId="f4b06c69-b125-4814-a67d-adf8dc91bd7e" providerId="ADAL" clId="{1A638FE9-6BBE-4D67-871B-26FA44E22A0D}" dt="2022-03-11T14:50:10.780" v="1148" actId="11529"/>
          <ac:spMkLst>
            <pc:docMk/>
            <pc:sldMk cId="2088072660" sldId="310"/>
            <ac:spMk id="34" creationId="{6B7133E3-5B73-4E0A-BD05-E0BB45AF0EED}"/>
          </ac:spMkLst>
        </pc:spChg>
        <pc:spChg chg="add mod">
          <ac:chgData name="Francesco" userId="f4b06c69-b125-4814-a67d-adf8dc91bd7e" providerId="ADAL" clId="{1A638FE9-6BBE-4D67-871B-26FA44E22A0D}" dt="2022-03-11T14:53:13.051" v="1332" actId="1076"/>
          <ac:spMkLst>
            <pc:docMk/>
            <pc:sldMk cId="2088072660" sldId="310"/>
            <ac:spMk id="35" creationId="{707A381F-F780-441C-93F5-4CE69854CF5E}"/>
          </ac:spMkLst>
        </pc:spChg>
        <pc:spChg chg="add mod">
          <ac:chgData name="Francesco" userId="f4b06c69-b125-4814-a67d-adf8dc91bd7e" providerId="ADAL" clId="{1A638FE9-6BBE-4D67-871B-26FA44E22A0D}" dt="2022-03-11T15:42:36.597" v="2352" actId="20577"/>
          <ac:spMkLst>
            <pc:docMk/>
            <pc:sldMk cId="2088072660" sldId="310"/>
            <ac:spMk id="36" creationId="{CF8CA9DD-57F1-4DED-A15F-9EF930617406}"/>
          </ac:spMkLst>
        </pc:spChg>
        <pc:spChg chg="add mod">
          <ac:chgData name="Francesco" userId="f4b06c69-b125-4814-a67d-adf8dc91bd7e" providerId="ADAL" clId="{1A638FE9-6BBE-4D67-871B-26FA44E22A0D}" dt="2022-03-11T15:27:10.553" v="2161"/>
          <ac:spMkLst>
            <pc:docMk/>
            <pc:sldMk cId="2088072660" sldId="310"/>
            <ac:spMk id="37" creationId="{1D5C29F6-59A3-4633-ACDE-700AB8704FCA}"/>
          </ac:spMkLst>
        </pc:spChg>
        <pc:picChg chg="add del mod">
          <ac:chgData name="Francesco" userId="f4b06c69-b125-4814-a67d-adf8dc91bd7e" providerId="ADAL" clId="{1A638FE9-6BBE-4D67-871B-26FA44E22A0D}" dt="2022-03-11T14:30:55.723" v="1079" actId="478"/>
          <ac:picMkLst>
            <pc:docMk/>
            <pc:sldMk cId="2088072660" sldId="310"/>
            <ac:picMk id="6" creationId="{A665E14C-7D36-481B-93DD-73C6CE44953B}"/>
          </ac:picMkLst>
        </pc:picChg>
        <pc:picChg chg="del">
          <ac:chgData name="Francesco" userId="f4b06c69-b125-4814-a67d-adf8dc91bd7e" providerId="ADAL" clId="{1A638FE9-6BBE-4D67-871B-26FA44E22A0D}" dt="2022-03-11T14:27:55.132" v="1030" actId="478"/>
          <ac:picMkLst>
            <pc:docMk/>
            <pc:sldMk cId="2088072660" sldId="310"/>
            <ac:picMk id="7" creationId="{046B4619-23D7-4CDD-904B-BC9731D3666B}"/>
          </ac:picMkLst>
        </pc:picChg>
        <pc:picChg chg="add del mod">
          <ac:chgData name="Francesco" userId="f4b06c69-b125-4814-a67d-adf8dc91bd7e" providerId="ADAL" clId="{1A638FE9-6BBE-4D67-871B-26FA44E22A0D}" dt="2022-03-11T14:34:34.444" v="1108" actId="478"/>
          <ac:picMkLst>
            <pc:docMk/>
            <pc:sldMk cId="2088072660" sldId="310"/>
            <ac:picMk id="17" creationId="{8ED4D3B6-6C18-4EBA-8DF1-47CDC5233EE3}"/>
          </ac:picMkLst>
        </pc:picChg>
        <pc:picChg chg="del">
          <ac:chgData name="Francesco" userId="f4b06c69-b125-4814-a67d-adf8dc91bd7e" providerId="ADAL" clId="{1A638FE9-6BBE-4D67-871B-26FA44E22A0D}" dt="2022-03-11T14:27:49.756" v="1024" actId="478"/>
          <ac:picMkLst>
            <pc:docMk/>
            <pc:sldMk cId="2088072660" sldId="310"/>
            <ac:picMk id="20" creationId="{0A0A6F2A-E0CC-4C02-842B-56F6F7365B86}"/>
          </ac:picMkLst>
        </pc:picChg>
        <pc:picChg chg="add del mod">
          <ac:chgData name="Francesco" userId="f4b06c69-b125-4814-a67d-adf8dc91bd7e" providerId="ADAL" clId="{1A638FE9-6BBE-4D67-871B-26FA44E22A0D}" dt="2022-03-11T14:33:24.451" v="1098" actId="478"/>
          <ac:picMkLst>
            <pc:docMk/>
            <pc:sldMk cId="2088072660" sldId="310"/>
            <ac:picMk id="24" creationId="{7A7DD8E7-340F-44C8-8CC7-AA1DA4C6F9E7}"/>
          </ac:picMkLst>
        </pc:picChg>
        <pc:picChg chg="add mod modCrop">
          <ac:chgData name="Francesco" userId="f4b06c69-b125-4814-a67d-adf8dc91bd7e" providerId="ADAL" clId="{1A638FE9-6BBE-4D67-871B-26FA44E22A0D}" dt="2022-03-11T14:34:06.387" v="1107" actId="1076"/>
          <ac:picMkLst>
            <pc:docMk/>
            <pc:sldMk cId="2088072660" sldId="310"/>
            <ac:picMk id="26" creationId="{58B02D66-34B7-43B6-B2CA-635444F732C9}"/>
          </ac:picMkLst>
        </pc:picChg>
        <pc:picChg chg="add mod modCrop">
          <ac:chgData name="Francesco" userId="f4b06c69-b125-4814-a67d-adf8dc91bd7e" providerId="ADAL" clId="{1A638FE9-6BBE-4D67-871B-26FA44E22A0D}" dt="2022-03-11T14:35:43.858" v="1124" actId="732"/>
          <ac:picMkLst>
            <pc:docMk/>
            <pc:sldMk cId="2088072660" sldId="310"/>
            <ac:picMk id="28" creationId="{69D51797-E1FC-4D02-8022-C487F2FB881A}"/>
          </ac:picMkLst>
        </pc:picChg>
        <pc:picChg chg="add mod">
          <ac:chgData name="Francesco" userId="f4b06c69-b125-4814-a67d-adf8dc91bd7e" providerId="ADAL" clId="{1A638FE9-6BBE-4D67-871B-26FA44E22A0D}" dt="2022-03-11T14:50:06.442" v="1147" actId="1076"/>
          <ac:picMkLst>
            <pc:docMk/>
            <pc:sldMk cId="2088072660" sldId="310"/>
            <ac:picMk id="31" creationId="{CE01D7C6-3809-4C73-81C5-AAD0727435A0}"/>
          </ac:picMkLst>
        </pc:picChg>
        <pc:picChg chg="add mod modCrop">
          <ac:chgData name="Francesco" userId="f4b06c69-b125-4814-a67d-adf8dc91bd7e" providerId="ADAL" clId="{1A638FE9-6BBE-4D67-871B-26FA44E22A0D}" dt="2022-03-11T14:51:29.835" v="1199" actId="14100"/>
          <ac:picMkLst>
            <pc:docMk/>
            <pc:sldMk cId="2088072660" sldId="310"/>
            <ac:picMk id="33" creationId="{F978C3F7-5F94-4C86-90B7-934196427AD3}"/>
          </ac:picMkLst>
        </pc:picChg>
        <pc:cxnChg chg="del">
          <ac:chgData name="Francesco" userId="f4b06c69-b125-4814-a67d-adf8dc91bd7e" providerId="ADAL" clId="{1A638FE9-6BBE-4D67-871B-26FA44E22A0D}" dt="2022-03-11T14:27:55.818" v="1031" actId="478"/>
          <ac:cxnSpMkLst>
            <pc:docMk/>
            <pc:sldMk cId="2088072660" sldId="310"/>
            <ac:cxnSpMk id="3" creationId="{2B880DA9-89D8-4C01-97FD-29A5C71863FF}"/>
          </ac:cxnSpMkLst>
        </pc:cxnChg>
        <pc:cxnChg chg="del">
          <ac:chgData name="Francesco" userId="f4b06c69-b125-4814-a67d-adf8dc91bd7e" providerId="ADAL" clId="{1A638FE9-6BBE-4D67-871B-26FA44E22A0D}" dt="2022-03-11T14:27:51.220" v="1025" actId="478"/>
          <ac:cxnSpMkLst>
            <pc:docMk/>
            <pc:sldMk cId="2088072660" sldId="310"/>
            <ac:cxnSpMk id="18" creationId="{F79F502C-4C11-488E-B82E-006A21EE6724}"/>
          </ac:cxnSpMkLst>
        </pc:cxnChg>
        <pc:cxnChg chg="del">
          <ac:chgData name="Francesco" userId="f4b06c69-b125-4814-a67d-adf8dc91bd7e" providerId="ADAL" clId="{1A638FE9-6BBE-4D67-871B-26FA44E22A0D}" dt="2022-03-11T14:27:52.051" v="1026" actId="478"/>
          <ac:cxnSpMkLst>
            <pc:docMk/>
            <pc:sldMk cId="2088072660" sldId="310"/>
            <ac:cxnSpMk id="21" creationId="{2E331ABC-8634-4499-B943-B85FF194234F}"/>
          </ac:cxnSpMkLst>
        </pc:cxnChg>
      </pc:sldChg>
      <pc:sldChg chg="addSp delSp modSp add mod">
        <pc:chgData name="Francesco" userId="f4b06c69-b125-4814-a67d-adf8dc91bd7e" providerId="ADAL" clId="{1A638FE9-6BBE-4D67-871B-26FA44E22A0D}" dt="2022-03-11T15:27:16.873" v="2165"/>
        <pc:sldMkLst>
          <pc:docMk/>
          <pc:sldMk cId="3481906723" sldId="311"/>
        </pc:sldMkLst>
        <pc:spChg chg="del">
          <ac:chgData name="Francesco" userId="f4b06c69-b125-4814-a67d-adf8dc91bd7e" providerId="ADAL" clId="{1A638FE9-6BBE-4D67-871B-26FA44E22A0D}" dt="2022-03-11T15:27:16.589" v="2164" actId="478"/>
          <ac:spMkLst>
            <pc:docMk/>
            <pc:sldMk cId="3481906723" sldId="311"/>
            <ac:spMk id="9" creationId="{AE3A09C7-82DB-4328-BE56-021C431D52F0}"/>
          </ac:spMkLst>
        </pc:spChg>
        <pc:spChg chg="add mod">
          <ac:chgData name="Francesco" userId="f4b06c69-b125-4814-a67d-adf8dc91bd7e" providerId="ADAL" clId="{1A638FE9-6BBE-4D67-871B-26FA44E22A0D}" dt="2022-03-11T15:27:16.873" v="2165"/>
          <ac:spMkLst>
            <pc:docMk/>
            <pc:sldMk cId="3481906723" sldId="311"/>
            <ac:spMk id="29" creationId="{61EFEA1D-1EAF-42AA-9779-92BC6B8024DF}"/>
          </ac:spMkLst>
        </pc:spChg>
      </pc:sldChg>
      <pc:sldChg chg="addSp delSp modSp add mod">
        <pc:chgData name="Francesco" userId="f4b06c69-b125-4814-a67d-adf8dc91bd7e" providerId="ADAL" clId="{1A638FE9-6BBE-4D67-871B-26FA44E22A0D}" dt="2022-03-11T18:37:18.634" v="2481" actId="208"/>
        <pc:sldMkLst>
          <pc:docMk/>
          <pc:sldMk cId="168333168" sldId="312"/>
        </pc:sldMkLst>
        <pc:spChg chg="add mod">
          <ac:chgData name="Francesco" userId="f4b06c69-b125-4814-a67d-adf8dc91bd7e" providerId="ADAL" clId="{1A638FE9-6BBE-4D67-871B-26FA44E22A0D}" dt="2022-03-11T15:41:17.620" v="2343" actId="20577"/>
          <ac:spMkLst>
            <pc:docMk/>
            <pc:sldMk cId="168333168" sldId="312"/>
            <ac:spMk id="2" creationId="{0ECEC948-15AB-489A-A4CA-670BD65352FC}"/>
          </ac:spMkLst>
        </pc:spChg>
        <pc:spChg chg="del">
          <ac:chgData name="Francesco" userId="f4b06c69-b125-4814-a67d-adf8dc91bd7e" providerId="ADAL" clId="{1A638FE9-6BBE-4D67-871B-26FA44E22A0D}" dt="2022-03-11T15:27:43.899" v="2186" actId="478"/>
          <ac:spMkLst>
            <pc:docMk/>
            <pc:sldMk cId="168333168" sldId="312"/>
            <ac:spMk id="6" creationId="{52AED985-5658-406D-907D-885DD609C215}"/>
          </ac:spMkLst>
        </pc:spChg>
        <pc:spChg chg="mod">
          <ac:chgData name="Francesco" userId="f4b06c69-b125-4814-a67d-adf8dc91bd7e" providerId="ADAL" clId="{1A638FE9-6BBE-4D67-871B-26FA44E22A0D}" dt="2022-03-11T15:27:39.615" v="2182" actId="20577"/>
          <ac:spMkLst>
            <pc:docMk/>
            <pc:sldMk cId="168333168" sldId="312"/>
            <ac:spMk id="10" creationId="{27C53D40-47F3-47DF-8582-66D1036985DD}"/>
          </ac:spMkLst>
        </pc:spChg>
        <pc:spChg chg="del">
          <ac:chgData name="Francesco" userId="f4b06c69-b125-4814-a67d-adf8dc91bd7e" providerId="ADAL" clId="{1A638FE9-6BBE-4D67-871B-26FA44E22A0D}" dt="2022-03-11T15:27:45.469" v="2187" actId="478"/>
          <ac:spMkLst>
            <pc:docMk/>
            <pc:sldMk cId="168333168" sldId="312"/>
            <ac:spMk id="28" creationId="{6DEB51FE-799C-4D5D-A3F5-BC01178D44A4}"/>
          </ac:spMkLst>
        </pc:spChg>
        <pc:spChg chg="del mod">
          <ac:chgData name="Francesco" userId="f4b06c69-b125-4814-a67d-adf8dc91bd7e" providerId="ADAL" clId="{1A638FE9-6BBE-4D67-871B-26FA44E22A0D}" dt="2022-03-11T15:27:48.724" v="2191" actId="478"/>
          <ac:spMkLst>
            <pc:docMk/>
            <pc:sldMk cId="168333168" sldId="312"/>
            <ac:spMk id="34" creationId="{2B2FFED9-331D-44CB-97EF-13959C16A569}"/>
          </ac:spMkLst>
        </pc:spChg>
        <pc:spChg chg="add mod">
          <ac:chgData name="Francesco" userId="f4b06c69-b125-4814-a67d-adf8dc91bd7e" providerId="ADAL" clId="{1A638FE9-6BBE-4D67-871B-26FA44E22A0D}" dt="2022-03-11T18:36:35.072" v="2466" actId="1076"/>
          <ac:spMkLst>
            <pc:docMk/>
            <pc:sldMk cId="168333168" sldId="312"/>
            <ac:spMk id="36" creationId="{FB0E0C85-9090-4630-AE58-1F99358F12D4}"/>
          </ac:spMkLst>
        </pc:spChg>
        <pc:spChg chg="add mod">
          <ac:chgData name="Francesco" userId="f4b06c69-b125-4814-a67d-adf8dc91bd7e" providerId="ADAL" clId="{1A638FE9-6BBE-4D67-871B-26FA44E22A0D}" dt="2022-03-11T18:36:53.328" v="2472" actId="1076"/>
          <ac:spMkLst>
            <pc:docMk/>
            <pc:sldMk cId="168333168" sldId="312"/>
            <ac:spMk id="37" creationId="{46C407ED-488E-4B4E-8525-714843333C1E}"/>
          </ac:spMkLst>
        </pc:spChg>
        <pc:spChg chg="add mod">
          <ac:chgData name="Francesco" userId="f4b06c69-b125-4814-a67d-adf8dc91bd7e" providerId="ADAL" clId="{1A638FE9-6BBE-4D67-871B-26FA44E22A0D}" dt="2022-03-11T18:36:13.744" v="2425" actId="1076"/>
          <ac:spMkLst>
            <pc:docMk/>
            <pc:sldMk cId="168333168" sldId="312"/>
            <ac:spMk id="38" creationId="{C0C3D886-8E75-445F-8506-A1F47D2BE481}"/>
          </ac:spMkLst>
        </pc:spChg>
        <pc:spChg chg="add del mod">
          <ac:chgData name="Francesco" userId="f4b06c69-b125-4814-a67d-adf8dc91bd7e" providerId="ADAL" clId="{1A638FE9-6BBE-4D67-871B-26FA44E22A0D}" dt="2022-03-11T18:35:51.633" v="2416" actId="478"/>
          <ac:spMkLst>
            <pc:docMk/>
            <pc:sldMk cId="168333168" sldId="312"/>
            <ac:spMk id="40" creationId="{E219E206-35F5-454A-B343-7C6C920F6A4B}"/>
          </ac:spMkLst>
        </pc:spChg>
        <pc:spChg chg="add mod">
          <ac:chgData name="Francesco" userId="f4b06c69-b125-4814-a67d-adf8dc91bd7e" providerId="ADAL" clId="{1A638FE9-6BBE-4D67-871B-26FA44E22A0D}" dt="2022-03-11T18:36:40.512" v="2468" actId="1076"/>
          <ac:spMkLst>
            <pc:docMk/>
            <pc:sldMk cId="168333168" sldId="312"/>
            <ac:spMk id="41" creationId="{EA5E6329-CA04-49C4-A0E7-FB318C49C48A}"/>
          </ac:spMkLst>
        </pc:spChg>
        <pc:grpChg chg="del">
          <ac:chgData name="Francesco" userId="f4b06c69-b125-4814-a67d-adf8dc91bd7e" providerId="ADAL" clId="{1A638FE9-6BBE-4D67-871B-26FA44E22A0D}" dt="2022-03-11T15:27:42.237" v="2183" actId="478"/>
          <ac:grpSpMkLst>
            <pc:docMk/>
            <pc:sldMk cId="168333168" sldId="312"/>
            <ac:grpSpMk id="4" creationId="{23A4866A-E54C-427D-88F0-E90A3DA68905}"/>
          </ac:grpSpMkLst>
        </pc:grpChg>
        <pc:picChg chg="add del mod">
          <ac:chgData name="Francesco" userId="f4b06c69-b125-4814-a67d-adf8dc91bd7e" providerId="ADAL" clId="{1A638FE9-6BBE-4D67-871B-26FA44E22A0D}" dt="2022-03-11T18:34:55.394" v="2382" actId="478"/>
          <ac:picMkLst>
            <pc:docMk/>
            <pc:sldMk cId="168333168" sldId="312"/>
            <ac:picMk id="8" creationId="{6344667E-275F-4FAF-8B11-9D46BEA8FA32}"/>
          </ac:picMkLst>
        </pc:picChg>
        <pc:picChg chg="del">
          <ac:chgData name="Francesco" userId="f4b06c69-b125-4814-a67d-adf8dc91bd7e" providerId="ADAL" clId="{1A638FE9-6BBE-4D67-871B-26FA44E22A0D}" dt="2022-03-11T15:27:42.840" v="2184" actId="478"/>
          <ac:picMkLst>
            <pc:docMk/>
            <pc:sldMk cId="168333168" sldId="312"/>
            <ac:picMk id="26" creationId="{F5F86883-4865-4C85-B237-DCB51F7FEE9F}"/>
          </ac:picMkLst>
        </pc:picChg>
        <pc:picChg chg="del">
          <ac:chgData name="Francesco" userId="f4b06c69-b125-4814-a67d-adf8dc91bd7e" providerId="ADAL" clId="{1A638FE9-6BBE-4D67-871B-26FA44E22A0D}" dt="2022-03-11T15:27:46.652" v="2189" actId="478"/>
          <ac:picMkLst>
            <pc:docMk/>
            <pc:sldMk cId="168333168" sldId="312"/>
            <ac:picMk id="30" creationId="{88190806-5B58-4254-BF10-6F7ACED5F7B1}"/>
          </ac:picMkLst>
        </pc:picChg>
        <pc:picChg chg="add del mod">
          <ac:chgData name="Francesco" userId="f4b06c69-b125-4814-a67d-adf8dc91bd7e" providerId="ADAL" clId="{1A638FE9-6BBE-4D67-871B-26FA44E22A0D}" dt="2022-03-11T18:31:13.849" v="2381" actId="478"/>
          <ac:picMkLst>
            <pc:docMk/>
            <pc:sldMk cId="168333168" sldId="312"/>
            <ac:picMk id="31" creationId="{5AE5C703-025B-47BC-A243-01A7CA9BF67A}"/>
          </ac:picMkLst>
        </pc:picChg>
        <pc:picChg chg="add mod">
          <ac:chgData name="Francesco" userId="f4b06c69-b125-4814-a67d-adf8dc91bd7e" providerId="ADAL" clId="{1A638FE9-6BBE-4D67-871B-26FA44E22A0D}" dt="2022-03-11T18:35:04.440" v="2387" actId="1076"/>
          <ac:picMkLst>
            <pc:docMk/>
            <pc:sldMk cId="168333168" sldId="312"/>
            <ac:picMk id="35" creationId="{B1BFDC7F-9FE3-470F-ADFE-65705466F98A}"/>
          </ac:picMkLst>
        </pc:picChg>
        <pc:cxnChg chg="del">
          <ac:chgData name="Francesco" userId="f4b06c69-b125-4814-a67d-adf8dc91bd7e" providerId="ADAL" clId="{1A638FE9-6BBE-4D67-871B-26FA44E22A0D}" dt="2022-03-11T15:27:43.467" v="2185" actId="478"/>
          <ac:cxnSpMkLst>
            <pc:docMk/>
            <pc:sldMk cId="168333168" sldId="312"/>
            <ac:cxnSpMk id="27" creationId="{3E3B2D1F-4E84-4AA7-901A-14D8FF127E8F}"/>
          </ac:cxnSpMkLst>
        </pc:cxnChg>
        <pc:cxnChg chg="del">
          <ac:chgData name="Francesco" userId="f4b06c69-b125-4814-a67d-adf8dc91bd7e" providerId="ADAL" clId="{1A638FE9-6BBE-4D67-871B-26FA44E22A0D}" dt="2022-03-11T15:27:46.205" v="2188" actId="478"/>
          <ac:cxnSpMkLst>
            <pc:docMk/>
            <pc:sldMk cId="168333168" sldId="312"/>
            <ac:cxnSpMk id="32" creationId="{1B185D4E-CF74-4E35-ADBC-C622706AFA76}"/>
          </ac:cxnSpMkLst>
        </pc:cxnChg>
        <pc:cxnChg chg="add mod">
          <ac:chgData name="Francesco" userId="f4b06c69-b125-4814-a67d-adf8dc91bd7e" providerId="ADAL" clId="{1A638FE9-6BBE-4D67-871B-26FA44E22A0D}" dt="2022-03-11T18:37:18.634" v="2481" actId="208"/>
          <ac:cxnSpMkLst>
            <pc:docMk/>
            <pc:sldMk cId="168333168" sldId="312"/>
            <ac:cxnSpMk id="43" creationId="{F93183AB-4242-490C-8A1F-CBECC173068B}"/>
          </ac:cxnSpMkLst>
        </pc:cxnChg>
        <pc:cxnChg chg="add mod">
          <ac:chgData name="Francesco" userId="f4b06c69-b125-4814-a67d-adf8dc91bd7e" providerId="ADAL" clId="{1A638FE9-6BBE-4D67-871B-26FA44E22A0D}" dt="2022-03-11T18:37:18.634" v="2481" actId="208"/>
          <ac:cxnSpMkLst>
            <pc:docMk/>
            <pc:sldMk cId="168333168" sldId="312"/>
            <ac:cxnSpMk id="44" creationId="{43889138-3AF8-4C9C-984D-AF527ABB3044}"/>
          </ac:cxnSpMkLst>
        </pc:cxnChg>
        <pc:cxnChg chg="add mod">
          <ac:chgData name="Francesco" userId="f4b06c69-b125-4814-a67d-adf8dc91bd7e" providerId="ADAL" clId="{1A638FE9-6BBE-4D67-871B-26FA44E22A0D}" dt="2022-03-11T18:37:18.634" v="2481" actId="208"/>
          <ac:cxnSpMkLst>
            <pc:docMk/>
            <pc:sldMk cId="168333168" sldId="312"/>
            <ac:cxnSpMk id="47" creationId="{36D33C27-B518-469E-8516-D037D3BA13CB}"/>
          </ac:cxnSpMkLst>
        </pc:cxnChg>
        <pc:cxnChg chg="add mod">
          <ac:chgData name="Francesco" userId="f4b06c69-b125-4814-a67d-adf8dc91bd7e" providerId="ADAL" clId="{1A638FE9-6BBE-4D67-871B-26FA44E22A0D}" dt="2022-03-11T18:37:18.634" v="2481" actId="208"/>
          <ac:cxnSpMkLst>
            <pc:docMk/>
            <pc:sldMk cId="168333168" sldId="312"/>
            <ac:cxnSpMk id="49" creationId="{BE7D278D-E9E0-423B-8413-0850ECA08B10}"/>
          </ac:cxnSpMkLst>
        </pc:cxnChg>
      </pc:sldChg>
      <pc:sldChg chg="addSp delSp modSp add mod">
        <pc:chgData name="Francesco" userId="f4b06c69-b125-4814-a67d-adf8dc91bd7e" providerId="ADAL" clId="{1A638FE9-6BBE-4D67-871B-26FA44E22A0D}" dt="2022-03-11T18:44:13.880" v="2546" actId="113"/>
        <pc:sldMkLst>
          <pc:docMk/>
          <pc:sldMk cId="1905134188" sldId="313"/>
        </pc:sldMkLst>
        <pc:spChg chg="del">
          <ac:chgData name="Francesco" userId="f4b06c69-b125-4814-a67d-adf8dc91bd7e" providerId="ADAL" clId="{1A638FE9-6BBE-4D67-871B-26FA44E22A0D}" dt="2022-03-11T18:37:34.467" v="2483" actId="478"/>
          <ac:spMkLst>
            <pc:docMk/>
            <pc:sldMk cId="1905134188" sldId="313"/>
            <ac:spMk id="2" creationId="{0ECEC948-15AB-489A-A4CA-670BD65352FC}"/>
          </ac:spMkLst>
        </pc:spChg>
        <pc:spChg chg="add mod">
          <ac:chgData name="Francesco" userId="f4b06c69-b125-4814-a67d-adf8dc91bd7e" providerId="ADAL" clId="{1A638FE9-6BBE-4D67-871B-26FA44E22A0D}" dt="2022-03-11T18:42:42.888" v="2526" actId="1076"/>
          <ac:spMkLst>
            <pc:docMk/>
            <pc:sldMk cId="1905134188" sldId="313"/>
            <ac:spMk id="21" creationId="{8FCAEB98-3D1E-43C7-ADAF-E6FEBC98DE32}"/>
          </ac:spMkLst>
        </pc:spChg>
        <pc:spChg chg="add mod">
          <ac:chgData name="Francesco" userId="f4b06c69-b125-4814-a67d-adf8dc91bd7e" providerId="ADAL" clId="{1A638FE9-6BBE-4D67-871B-26FA44E22A0D}" dt="2022-03-11T18:43:51.188" v="2540" actId="1582"/>
          <ac:spMkLst>
            <pc:docMk/>
            <pc:sldMk cId="1905134188" sldId="313"/>
            <ac:spMk id="28" creationId="{DEE21823-B24A-471A-866E-1036A0A4980B}"/>
          </ac:spMkLst>
        </pc:spChg>
        <pc:spChg chg="add mod">
          <ac:chgData name="Francesco" userId="f4b06c69-b125-4814-a67d-adf8dc91bd7e" providerId="ADAL" clId="{1A638FE9-6BBE-4D67-871B-26FA44E22A0D}" dt="2022-03-11T18:43:42.892" v="2539" actId="1582"/>
          <ac:spMkLst>
            <pc:docMk/>
            <pc:sldMk cId="1905134188" sldId="313"/>
            <ac:spMk id="30" creationId="{0F5F2B38-6E83-4CC4-88BC-1B076EC4245D}"/>
          </ac:spMkLst>
        </pc:spChg>
        <pc:spChg chg="add mod">
          <ac:chgData name="Francesco" userId="f4b06c69-b125-4814-a67d-adf8dc91bd7e" providerId="ADAL" clId="{1A638FE9-6BBE-4D67-871B-26FA44E22A0D}" dt="2022-03-11T18:44:13.880" v="2546" actId="113"/>
          <ac:spMkLst>
            <pc:docMk/>
            <pc:sldMk cId="1905134188" sldId="313"/>
            <ac:spMk id="32" creationId="{29ED836A-485D-452D-AEC5-A9E13DD6C8B3}"/>
          </ac:spMkLst>
        </pc:spChg>
        <pc:spChg chg="del">
          <ac:chgData name="Francesco" userId="f4b06c69-b125-4814-a67d-adf8dc91bd7e" providerId="ADAL" clId="{1A638FE9-6BBE-4D67-871B-26FA44E22A0D}" dt="2022-03-11T18:37:37.970" v="2486" actId="478"/>
          <ac:spMkLst>
            <pc:docMk/>
            <pc:sldMk cId="1905134188" sldId="313"/>
            <ac:spMk id="36" creationId="{FB0E0C85-9090-4630-AE58-1F99358F12D4}"/>
          </ac:spMkLst>
        </pc:spChg>
        <pc:spChg chg="del">
          <ac:chgData name="Francesco" userId="f4b06c69-b125-4814-a67d-adf8dc91bd7e" providerId="ADAL" clId="{1A638FE9-6BBE-4D67-871B-26FA44E22A0D}" dt="2022-03-11T18:37:37.970" v="2486" actId="478"/>
          <ac:spMkLst>
            <pc:docMk/>
            <pc:sldMk cId="1905134188" sldId="313"/>
            <ac:spMk id="37" creationId="{46C407ED-488E-4B4E-8525-714843333C1E}"/>
          </ac:spMkLst>
        </pc:spChg>
        <pc:spChg chg="del">
          <ac:chgData name="Francesco" userId="f4b06c69-b125-4814-a67d-adf8dc91bd7e" providerId="ADAL" clId="{1A638FE9-6BBE-4D67-871B-26FA44E22A0D}" dt="2022-03-11T18:37:37.970" v="2486" actId="478"/>
          <ac:spMkLst>
            <pc:docMk/>
            <pc:sldMk cId="1905134188" sldId="313"/>
            <ac:spMk id="38" creationId="{C0C3D886-8E75-445F-8506-A1F47D2BE481}"/>
          </ac:spMkLst>
        </pc:spChg>
        <pc:spChg chg="add mod">
          <ac:chgData name="Francesco" userId="f4b06c69-b125-4814-a67d-adf8dc91bd7e" providerId="ADAL" clId="{1A638FE9-6BBE-4D67-871B-26FA44E22A0D}" dt="2022-03-11T18:42:56.168" v="2532" actId="1076"/>
          <ac:spMkLst>
            <pc:docMk/>
            <pc:sldMk cId="1905134188" sldId="313"/>
            <ac:spMk id="39" creationId="{8C07B8B5-1F25-4BEF-B852-47623EF883A1}"/>
          </ac:spMkLst>
        </pc:spChg>
        <pc:spChg chg="del">
          <ac:chgData name="Francesco" userId="f4b06c69-b125-4814-a67d-adf8dc91bd7e" providerId="ADAL" clId="{1A638FE9-6BBE-4D67-871B-26FA44E22A0D}" dt="2022-03-11T18:37:37.970" v="2486" actId="478"/>
          <ac:spMkLst>
            <pc:docMk/>
            <pc:sldMk cId="1905134188" sldId="313"/>
            <ac:spMk id="41" creationId="{EA5E6329-CA04-49C4-A0E7-FB318C49C48A}"/>
          </ac:spMkLst>
        </pc:spChg>
        <pc:picChg chg="add del mod">
          <ac:chgData name="Francesco" userId="f4b06c69-b125-4814-a67d-adf8dc91bd7e" providerId="ADAL" clId="{1A638FE9-6BBE-4D67-871B-26FA44E22A0D}" dt="2022-03-11T18:42:14.426" v="2516" actId="478"/>
          <ac:picMkLst>
            <pc:docMk/>
            <pc:sldMk cId="1905134188" sldId="313"/>
            <ac:picMk id="4" creationId="{C3DB3FAE-641D-4C6E-BB25-837CB5CB3B9B}"/>
          </ac:picMkLst>
        </pc:picChg>
        <pc:picChg chg="add mod ord">
          <ac:chgData name="Francesco" userId="f4b06c69-b125-4814-a67d-adf8dc91bd7e" providerId="ADAL" clId="{1A638FE9-6BBE-4D67-871B-26FA44E22A0D}" dt="2022-03-11T18:42:40.224" v="2525" actId="1076"/>
          <ac:picMkLst>
            <pc:docMk/>
            <pc:sldMk cId="1905134188" sldId="313"/>
            <ac:picMk id="22" creationId="{28F67021-9459-4B88-98B2-CA6F2BB865FC}"/>
          </ac:picMkLst>
        </pc:picChg>
        <pc:picChg chg="del mod">
          <ac:chgData name="Francesco" userId="f4b06c69-b125-4814-a67d-adf8dc91bd7e" providerId="ADAL" clId="{1A638FE9-6BBE-4D67-871B-26FA44E22A0D}" dt="2022-03-11T18:37:36.097" v="2485" actId="478"/>
          <ac:picMkLst>
            <pc:docMk/>
            <pc:sldMk cId="1905134188" sldId="313"/>
            <ac:picMk id="35" creationId="{B1BFDC7F-9FE3-470F-ADFE-65705466F98A}"/>
          </ac:picMkLst>
        </pc:picChg>
        <pc:cxnChg chg="add del mod">
          <ac:chgData name="Francesco" userId="f4b06c69-b125-4814-a67d-adf8dc91bd7e" providerId="ADAL" clId="{1A638FE9-6BBE-4D67-871B-26FA44E22A0D}" dt="2022-03-11T18:42:49.114" v="2529" actId="478"/>
          <ac:cxnSpMkLst>
            <pc:docMk/>
            <pc:sldMk cId="1905134188" sldId="313"/>
            <ac:cxnSpMk id="8" creationId="{E83C4DCC-66B9-49E0-9E1C-F78458D5F918}"/>
          </ac:cxnSpMkLst>
        </pc:cxnChg>
        <pc:cxnChg chg="add mod">
          <ac:chgData name="Francesco" userId="f4b06c69-b125-4814-a67d-adf8dc91bd7e" providerId="ADAL" clId="{1A638FE9-6BBE-4D67-871B-26FA44E22A0D}" dt="2022-03-11T18:42:46.817" v="2528" actId="14100"/>
          <ac:cxnSpMkLst>
            <pc:docMk/>
            <pc:sldMk cId="1905134188" sldId="313"/>
            <ac:cxnSpMk id="13" creationId="{BE77BA9C-D51C-414E-B596-6B9DC4E3C9F4}"/>
          </ac:cxnSpMkLst>
        </pc:cxnChg>
        <pc:cxnChg chg="add mod">
          <ac:chgData name="Francesco" userId="f4b06c69-b125-4814-a67d-adf8dc91bd7e" providerId="ADAL" clId="{1A638FE9-6BBE-4D67-871B-26FA44E22A0D}" dt="2022-03-11T18:44:04.752" v="2543" actId="14100"/>
          <ac:cxnSpMkLst>
            <pc:docMk/>
            <pc:sldMk cId="1905134188" sldId="313"/>
            <ac:cxnSpMk id="19" creationId="{04F57D7E-E54C-4708-993F-F79B14331F29}"/>
          </ac:cxnSpMkLst>
        </pc:cxnChg>
        <pc:cxnChg chg="add mod">
          <ac:chgData name="Francesco" userId="f4b06c69-b125-4814-a67d-adf8dc91bd7e" providerId="ADAL" clId="{1A638FE9-6BBE-4D67-871B-26FA44E22A0D}" dt="2022-03-11T18:43:02.825" v="2534" actId="14100"/>
          <ac:cxnSpMkLst>
            <pc:docMk/>
            <pc:sldMk cId="1905134188" sldId="313"/>
            <ac:cxnSpMk id="40" creationId="{D02212FB-1DED-4FD4-9AEF-CE3BF93FB089}"/>
          </ac:cxnSpMkLst>
        </pc:cxnChg>
        <pc:cxnChg chg="del mod">
          <ac:chgData name="Francesco" userId="f4b06c69-b125-4814-a67d-adf8dc91bd7e" providerId="ADAL" clId="{1A638FE9-6BBE-4D67-871B-26FA44E22A0D}" dt="2022-03-11T18:37:37.970" v="2486" actId="478"/>
          <ac:cxnSpMkLst>
            <pc:docMk/>
            <pc:sldMk cId="1905134188" sldId="313"/>
            <ac:cxnSpMk id="43" creationId="{F93183AB-4242-490C-8A1F-CBECC173068B}"/>
          </ac:cxnSpMkLst>
        </pc:cxnChg>
        <pc:cxnChg chg="del">
          <ac:chgData name="Francesco" userId="f4b06c69-b125-4814-a67d-adf8dc91bd7e" providerId="ADAL" clId="{1A638FE9-6BBE-4D67-871B-26FA44E22A0D}" dt="2022-03-11T18:37:37.970" v="2486" actId="478"/>
          <ac:cxnSpMkLst>
            <pc:docMk/>
            <pc:sldMk cId="1905134188" sldId="313"/>
            <ac:cxnSpMk id="44" creationId="{43889138-3AF8-4C9C-984D-AF527ABB3044}"/>
          </ac:cxnSpMkLst>
        </pc:cxnChg>
        <pc:cxnChg chg="del">
          <ac:chgData name="Francesco" userId="f4b06c69-b125-4814-a67d-adf8dc91bd7e" providerId="ADAL" clId="{1A638FE9-6BBE-4D67-871B-26FA44E22A0D}" dt="2022-03-11T18:37:37.970" v="2486" actId="478"/>
          <ac:cxnSpMkLst>
            <pc:docMk/>
            <pc:sldMk cId="1905134188" sldId="313"/>
            <ac:cxnSpMk id="47" creationId="{36D33C27-B518-469E-8516-D037D3BA13CB}"/>
          </ac:cxnSpMkLst>
        </pc:cxnChg>
        <pc:cxnChg chg="del">
          <ac:chgData name="Francesco" userId="f4b06c69-b125-4814-a67d-adf8dc91bd7e" providerId="ADAL" clId="{1A638FE9-6BBE-4D67-871B-26FA44E22A0D}" dt="2022-03-11T18:37:37.970" v="2486" actId="478"/>
          <ac:cxnSpMkLst>
            <pc:docMk/>
            <pc:sldMk cId="1905134188" sldId="313"/>
            <ac:cxnSpMk id="49" creationId="{BE7D278D-E9E0-423B-8413-0850ECA08B10}"/>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9D834F4-03C8-E995-0C1E-D224FE07C2E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BF65F5D-45AF-72C6-2193-7FD93CD33AE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E5EE57D-6343-4FA9-9E20-18049AE86518}" type="datetimeFigureOut">
              <a:rPr lang="en-US" smtClean="0"/>
              <a:t>2/9/2023</a:t>
            </a:fld>
            <a:endParaRPr lang="en-US"/>
          </a:p>
        </p:txBody>
      </p:sp>
      <p:sp>
        <p:nvSpPr>
          <p:cNvPr id="4" name="Footer Placeholder 3">
            <a:extLst>
              <a:ext uri="{FF2B5EF4-FFF2-40B4-BE49-F238E27FC236}">
                <a16:creationId xmlns:a16="http://schemas.microsoft.com/office/drawing/2014/main" id="{4C484A1F-F2A9-6C73-2EAA-CCD8D17681C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2EFE175-AA6B-D848-E7BB-98B72B45B62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E401535-28B8-4907-87C7-249B27B9DC72}" type="slidenum">
              <a:rPr lang="en-US" smtClean="0"/>
              <a:t>‹#›</a:t>
            </a:fld>
            <a:endParaRPr lang="en-US"/>
          </a:p>
        </p:txBody>
      </p:sp>
    </p:spTree>
    <p:extLst>
      <p:ext uri="{BB962C8B-B14F-4D97-AF65-F5344CB8AC3E}">
        <p14:creationId xmlns:p14="http://schemas.microsoft.com/office/powerpoint/2010/main" val="23372840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9B9903-D656-4E89-9DA5-A8CCB61FCDD0}" type="datetimeFigureOut">
              <a:rPr lang="en-US" smtClean="0"/>
              <a:t>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0867CD-0382-4EA1-BB24-EA532073E243}" type="slidenum">
              <a:rPr lang="en-US" smtClean="0"/>
              <a:t>‹#›</a:t>
            </a:fld>
            <a:endParaRPr lang="en-US"/>
          </a:p>
        </p:txBody>
      </p:sp>
    </p:spTree>
    <p:extLst>
      <p:ext uri="{BB962C8B-B14F-4D97-AF65-F5344CB8AC3E}">
        <p14:creationId xmlns:p14="http://schemas.microsoft.com/office/powerpoint/2010/main" val="252354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0867CD-0382-4EA1-BB24-EA532073E243}" type="slidenum">
              <a:rPr lang="en-US" smtClean="0"/>
              <a:t>4</a:t>
            </a:fld>
            <a:endParaRPr lang="en-US"/>
          </a:p>
        </p:txBody>
      </p:sp>
    </p:spTree>
    <p:extLst>
      <p:ext uri="{BB962C8B-B14F-4D97-AF65-F5344CB8AC3E}">
        <p14:creationId xmlns:p14="http://schemas.microsoft.com/office/powerpoint/2010/main" val="4234694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0867CD-0382-4EA1-BB24-EA532073E243}" type="slidenum">
              <a:rPr lang="en-US" smtClean="0"/>
              <a:t>8</a:t>
            </a:fld>
            <a:endParaRPr lang="en-US"/>
          </a:p>
        </p:txBody>
      </p:sp>
    </p:spTree>
    <p:extLst>
      <p:ext uri="{BB962C8B-B14F-4D97-AF65-F5344CB8AC3E}">
        <p14:creationId xmlns:p14="http://schemas.microsoft.com/office/powerpoint/2010/main" val="3052277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fld id="{8B0867CD-0382-4EA1-BB24-EA532073E243}" type="slidenum">
              <a:rPr lang="en-US" smtClean="0"/>
              <a:t>13</a:t>
            </a:fld>
            <a:endParaRPr lang="en-US"/>
          </a:p>
        </p:txBody>
      </p:sp>
    </p:spTree>
    <p:extLst>
      <p:ext uri="{BB962C8B-B14F-4D97-AF65-F5344CB8AC3E}">
        <p14:creationId xmlns:p14="http://schemas.microsoft.com/office/powerpoint/2010/main" val="3094345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fld id="{8B0867CD-0382-4EA1-BB24-EA532073E243}" type="slidenum">
              <a:rPr lang="en-US" smtClean="0"/>
              <a:t>15</a:t>
            </a:fld>
            <a:endParaRPr lang="en-US"/>
          </a:p>
        </p:txBody>
      </p:sp>
    </p:spTree>
    <p:extLst>
      <p:ext uri="{BB962C8B-B14F-4D97-AF65-F5344CB8AC3E}">
        <p14:creationId xmlns:p14="http://schemas.microsoft.com/office/powerpoint/2010/main" val="4162495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fld id="{8B0867CD-0382-4EA1-BB24-EA532073E243}" type="slidenum">
              <a:rPr lang="en-US" smtClean="0"/>
              <a:t>18</a:t>
            </a:fld>
            <a:endParaRPr lang="en-US"/>
          </a:p>
        </p:txBody>
      </p:sp>
    </p:spTree>
    <p:extLst>
      <p:ext uri="{BB962C8B-B14F-4D97-AF65-F5344CB8AC3E}">
        <p14:creationId xmlns:p14="http://schemas.microsoft.com/office/powerpoint/2010/main" val="1506351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a:p>
        </p:txBody>
      </p:sp>
      <p:sp>
        <p:nvSpPr>
          <p:cNvPr id="4" name="Segnaposto numero diapositiva 3"/>
          <p:cNvSpPr>
            <a:spLocks noGrp="1"/>
          </p:cNvSpPr>
          <p:nvPr>
            <p:ph type="sldNum" sz="quarter" idx="5"/>
          </p:nvPr>
        </p:nvSpPr>
        <p:spPr/>
        <p:txBody>
          <a:bodyPr/>
          <a:lstStyle/>
          <a:p>
            <a:fld id="{8B0867CD-0382-4EA1-BB24-EA532073E243}" type="slidenum">
              <a:rPr lang="en-US" smtClean="0"/>
              <a:t>19</a:t>
            </a:fld>
            <a:endParaRPr lang="en-US"/>
          </a:p>
        </p:txBody>
      </p:sp>
    </p:spTree>
    <p:extLst>
      <p:ext uri="{BB962C8B-B14F-4D97-AF65-F5344CB8AC3E}">
        <p14:creationId xmlns:p14="http://schemas.microsoft.com/office/powerpoint/2010/main" val="20866023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6"/>
        </a:solidFill>
        <a:effectLst/>
      </p:bgPr>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FD473FF2-142B-4BBC-8823-BAB28C2F9A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57616"/>
            <a:ext cx="12192000" cy="6200384"/>
          </a:xfrm>
          <a:prstGeom prst="rect">
            <a:avLst/>
          </a:prstGeom>
        </p:spPr>
      </p:pic>
      <p:sp>
        <p:nvSpPr>
          <p:cNvPr id="2" name="Titel 1">
            <a:extLst>
              <a:ext uri="{FF2B5EF4-FFF2-40B4-BE49-F238E27FC236}">
                <a16:creationId xmlns:a16="http://schemas.microsoft.com/office/drawing/2014/main" id="{78FDEAC5-CB05-410E-9C13-A3BB95AA2B9C}"/>
              </a:ext>
            </a:extLst>
          </p:cNvPr>
          <p:cNvSpPr>
            <a:spLocks noGrp="1"/>
          </p:cNvSpPr>
          <p:nvPr>
            <p:ph type="ctrTitle" hasCustomPrompt="1"/>
          </p:nvPr>
        </p:nvSpPr>
        <p:spPr>
          <a:xfrm>
            <a:off x="590400" y="1592796"/>
            <a:ext cx="11017800" cy="2387600"/>
          </a:xfrm>
        </p:spPr>
        <p:txBody>
          <a:bodyPr anchor="b"/>
          <a:lstStyle>
            <a:lvl1pPr algn="ctr">
              <a:lnSpc>
                <a:spcPts val="4751"/>
              </a:lnSpc>
              <a:defRPr sz="4800" cap="all" baseline="0">
                <a:solidFill>
                  <a:schemeClr val="bg1"/>
                </a:solidFill>
              </a:defRPr>
            </a:lvl1pPr>
          </a:lstStyle>
          <a:p>
            <a:r>
              <a:rPr lang="en-US" noProof="0"/>
              <a:t>Add Title</a:t>
            </a:r>
          </a:p>
        </p:txBody>
      </p:sp>
      <p:sp>
        <p:nvSpPr>
          <p:cNvPr id="3" name="Untertitel 2">
            <a:extLst>
              <a:ext uri="{FF2B5EF4-FFF2-40B4-BE49-F238E27FC236}">
                <a16:creationId xmlns:a16="http://schemas.microsoft.com/office/drawing/2014/main" id="{50BC8719-547F-4D8D-A3C6-6842D0F18FC7}"/>
              </a:ext>
            </a:extLst>
          </p:cNvPr>
          <p:cNvSpPr>
            <a:spLocks noGrp="1"/>
          </p:cNvSpPr>
          <p:nvPr>
            <p:ph type="subTitle" idx="1" hasCustomPrompt="1"/>
          </p:nvPr>
        </p:nvSpPr>
        <p:spPr>
          <a:xfrm>
            <a:off x="590400" y="4275516"/>
            <a:ext cx="11017800" cy="1655763"/>
          </a:xfrm>
        </p:spPr>
        <p:txBody>
          <a:bodyPr>
            <a:noAutofit/>
          </a:bodyPr>
          <a:lstStyle>
            <a:lvl1pPr marL="0" indent="0" algn="ctr">
              <a:buNone/>
              <a:defRPr sz="16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Add Subtitle</a:t>
            </a:r>
          </a:p>
        </p:txBody>
      </p:sp>
      <p:sp>
        <p:nvSpPr>
          <p:cNvPr id="6" name="Foliennummernplatzhalter 5">
            <a:extLst>
              <a:ext uri="{FF2B5EF4-FFF2-40B4-BE49-F238E27FC236}">
                <a16:creationId xmlns:a16="http://schemas.microsoft.com/office/drawing/2014/main" id="{EAB0140E-32A7-4823-A87C-11F572A9F07B}"/>
              </a:ext>
            </a:extLst>
          </p:cNvPr>
          <p:cNvSpPr>
            <a:spLocks noGrp="1"/>
          </p:cNvSpPr>
          <p:nvPr>
            <p:ph type="sldNum" sz="quarter" idx="12"/>
          </p:nvPr>
        </p:nvSpPr>
        <p:spPr>
          <a:xfrm>
            <a:off x="11660401" y="69892"/>
            <a:ext cx="385972" cy="226761"/>
          </a:xfrm>
          <a:prstGeom prst="rect">
            <a:avLst/>
          </a:prstGeom>
        </p:spPr>
        <p:txBody>
          <a:bodyPr/>
          <a:lstStyle>
            <a:lvl1pPr>
              <a:defRPr>
                <a:solidFill>
                  <a:schemeClr val="bg1"/>
                </a:solidFill>
              </a:defRPr>
            </a:lvl1pPr>
          </a:lstStyle>
          <a:p>
            <a:fld id="{88A1DFE4-5FC5-43BD-BB7E-75EAD82B965F}" type="slidenum">
              <a:rPr lang="en-US" noProof="0" smtClean="0"/>
              <a:pPr/>
              <a:t>‹#›</a:t>
            </a:fld>
            <a:endParaRPr lang="en-US" noProof="0"/>
          </a:p>
        </p:txBody>
      </p:sp>
      <p:pic>
        <p:nvPicPr>
          <p:cNvPr id="4" name="Immagine 8" descr="Immagine che contiene testo, clipart&#10;&#10;Descrizione generata automaticamente">
            <a:extLst>
              <a:ext uri="{FF2B5EF4-FFF2-40B4-BE49-F238E27FC236}">
                <a16:creationId xmlns:a16="http://schemas.microsoft.com/office/drawing/2014/main" id="{FE071871-E2CA-8FA2-6B37-77B9DBB56A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05778" y="424452"/>
            <a:ext cx="3605428" cy="1666374"/>
          </a:xfrm>
          <a:prstGeom prst="rect">
            <a:avLst/>
          </a:prstGeom>
        </p:spPr>
      </p:pic>
      <p:sp>
        <p:nvSpPr>
          <p:cNvPr id="7" name="TextBox 6">
            <a:extLst>
              <a:ext uri="{FF2B5EF4-FFF2-40B4-BE49-F238E27FC236}">
                <a16:creationId xmlns:a16="http://schemas.microsoft.com/office/drawing/2014/main" id="{798968AC-8C9C-AC0B-16D1-F6CD256D62E9}"/>
              </a:ext>
            </a:extLst>
          </p:cNvPr>
          <p:cNvSpPr txBox="1"/>
          <p:nvPr userDrawn="1"/>
        </p:nvSpPr>
        <p:spPr>
          <a:xfrm>
            <a:off x="3048000" y="5265204"/>
            <a:ext cx="6096000" cy="369332"/>
          </a:xfrm>
          <a:prstGeom prst="rect">
            <a:avLst/>
          </a:prstGeom>
          <a:noFill/>
        </p:spPr>
        <p:txBody>
          <a:bodyPr wrap="square">
            <a:spAutoFit/>
          </a:bodyPr>
          <a:lstStyle/>
          <a:p>
            <a:pPr algn="ctr"/>
            <a:r>
              <a:rPr lang="it-IT" dirty="0">
                <a:solidFill>
                  <a:schemeClr val="bg1"/>
                </a:solidFill>
              </a:rPr>
              <a:t>Speaker: Francesco Fransesini</a:t>
            </a:r>
          </a:p>
        </p:txBody>
      </p:sp>
    </p:spTree>
    <p:extLst>
      <p:ext uri="{BB962C8B-B14F-4D97-AF65-F5344CB8AC3E}">
        <p14:creationId xmlns:p14="http://schemas.microsoft.com/office/powerpoint/2010/main" val="1647798049"/>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able of content">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461B2ED-64C5-4FE7-BA91-2546FE3DABB1}"/>
              </a:ext>
            </a:extLst>
          </p:cNvPr>
          <p:cNvSpPr>
            <a:spLocks noGrp="1"/>
          </p:cNvSpPr>
          <p:nvPr>
            <p:ph type="sldNum" sz="quarter" idx="10"/>
          </p:nvPr>
        </p:nvSpPr>
        <p:spPr/>
        <p:txBody>
          <a:bodyPr/>
          <a:lstStyle/>
          <a:p>
            <a:fld id="{88A1DFE4-5FC5-43BD-BB7E-75EAD82B965F}" type="slidenum">
              <a:rPr lang="en-US" noProof="0" smtClean="0"/>
              <a:pPr/>
              <a:t>‹#›</a:t>
            </a:fld>
            <a:endParaRPr lang="en-US" noProof="0"/>
          </a:p>
        </p:txBody>
      </p:sp>
      <p:sp>
        <p:nvSpPr>
          <p:cNvPr id="9" name="Textplatzhalter 8">
            <a:extLst>
              <a:ext uri="{FF2B5EF4-FFF2-40B4-BE49-F238E27FC236}">
                <a16:creationId xmlns:a16="http://schemas.microsoft.com/office/drawing/2014/main" id="{D20A4B97-3F05-4D38-BDB5-617887401233}"/>
              </a:ext>
            </a:extLst>
          </p:cNvPr>
          <p:cNvSpPr>
            <a:spLocks noGrp="1"/>
          </p:cNvSpPr>
          <p:nvPr>
            <p:ph type="body" sz="quarter" idx="12" hasCustomPrompt="1"/>
          </p:nvPr>
        </p:nvSpPr>
        <p:spPr>
          <a:xfrm>
            <a:off x="5904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dirty="0"/>
              <a:t>Chapter Title</a:t>
            </a:r>
          </a:p>
          <a:p>
            <a:pPr lvl="1"/>
            <a:r>
              <a:rPr lang="en-US" noProof="0" dirty="0"/>
              <a:t>Subchapter Level 1	1</a:t>
            </a:r>
          </a:p>
          <a:p>
            <a:pPr lvl="2"/>
            <a:r>
              <a:rPr lang="en-US" noProof="0" dirty="0"/>
              <a:t>Subchapter Level 2	1</a:t>
            </a:r>
          </a:p>
          <a:p>
            <a:pPr lvl="3"/>
            <a:r>
              <a:rPr lang="en-US" noProof="0" dirty="0"/>
              <a:t>Subchapter Level 2	1</a:t>
            </a:r>
          </a:p>
          <a:p>
            <a:pPr lvl="4"/>
            <a:r>
              <a:rPr lang="en-US" noProof="0" dirty="0"/>
              <a:t>Subchapter Level 2	1</a:t>
            </a:r>
          </a:p>
        </p:txBody>
      </p:sp>
      <p:sp>
        <p:nvSpPr>
          <p:cNvPr id="12" name="Textplatzhalter 8">
            <a:extLst>
              <a:ext uri="{FF2B5EF4-FFF2-40B4-BE49-F238E27FC236}">
                <a16:creationId xmlns:a16="http://schemas.microsoft.com/office/drawing/2014/main" id="{E69F34A5-EA9B-4A0A-A8FB-63CF2456D5B6}"/>
              </a:ext>
            </a:extLst>
          </p:cNvPr>
          <p:cNvSpPr>
            <a:spLocks noGrp="1"/>
          </p:cNvSpPr>
          <p:nvPr>
            <p:ph type="body" sz="quarter" idx="13" hasCustomPrompt="1"/>
          </p:nvPr>
        </p:nvSpPr>
        <p:spPr>
          <a:xfrm>
            <a:off x="6249600" y="1872000"/>
            <a:ext cx="5364000" cy="4118400"/>
          </a:xfrm>
        </p:spPr>
        <p:txBody>
          <a:bodyPr/>
          <a:lstStyle>
            <a:lvl1pPr>
              <a:spcBef>
                <a:spcPts val="1851"/>
              </a:spcBef>
              <a:defRPr sz="1867" b="1"/>
            </a:lvl1pPr>
            <a:lvl2pPr marL="629984" indent="0">
              <a:buNone/>
              <a:tabLst>
                <a:tab pos="5273868" algn="r"/>
              </a:tabLst>
              <a:defRPr/>
            </a:lvl2pPr>
            <a:lvl3pPr marL="1493963" indent="0">
              <a:buFont typeface="Arial" panose="020B0604020202020204" pitchFamily="34" charset="0"/>
              <a:buNone/>
              <a:tabLst>
                <a:tab pos="5273868" algn="r"/>
              </a:tabLst>
              <a:defRPr/>
            </a:lvl3pPr>
            <a:lvl4pPr marL="1493963" indent="0">
              <a:buFont typeface="Arial" panose="020B0604020202020204" pitchFamily="34" charset="0"/>
              <a:buNone/>
              <a:tabLst>
                <a:tab pos="5273868" algn="r"/>
              </a:tabLst>
              <a:defRPr/>
            </a:lvl4pPr>
            <a:lvl5pPr marL="1493963" indent="0">
              <a:buFont typeface="Arial" panose="020B0604020202020204" pitchFamily="34" charset="0"/>
              <a:buNone/>
              <a:tabLst>
                <a:tab pos="5273868" algn="r"/>
              </a:tabLst>
              <a:defRPr/>
            </a:lvl5pPr>
          </a:lstStyle>
          <a:p>
            <a:pPr lvl="0"/>
            <a:r>
              <a:rPr lang="en-US" noProof="0"/>
              <a:t>Chapter Title</a:t>
            </a:r>
          </a:p>
          <a:p>
            <a:pPr lvl="1"/>
            <a:r>
              <a:rPr lang="en-US" noProof="0"/>
              <a:t>Subchapter Level 1	1</a:t>
            </a:r>
          </a:p>
          <a:p>
            <a:pPr lvl="2"/>
            <a:r>
              <a:rPr lang="en-US" noProof="0"/>
              <a:t>Subchapter Level 2	1</a:t>
            </a:r>
          </a:p>
          <a:p>
            <a:pPr lvl="3"/>
            <a:r>
              <a:rPr lang="en-US" noProof="0"/>
              <a:t>Subchapter Level 2	1</a:t>
            </a:r>
          </a:p>
          <a:p>
            <a:pPr lvl="4"/>
            <a:r>
              <a:rPr lang="en-US" noProof="0"/>
              <a:t>Subchapter Level 2	1</a:t>
            </a:r>
          </a:p>
        </p:txBody>
      </p:sp>
      <p:sp>
        <p:nvSpPr>
          <p:cNvPr id="4" name="Titel 3">
            <a:extLst>
              <a:ext uri="{FF2B5EF4-FFF2-40B4-BE49-F238E27FC236}">
                <a16:creationId xmlns:a16="http://schemas.microsoft.com/office/drawing/2014/main" id="{24C33D56-EDA7-4D6B-80CE-52842ECCEC5A}"/>
              </a:ext>
            </a:extLst>
          </p:cNvPr>
          <p:cNvSpPr>
            <a:spLocks noGrp="1"/>
          </p:cNvSpPr>
          <p:nvPr>
            <p:ph type="title" hasCustomPrompt="1"/>
          </p:nvPr>
        </p:nvSpPr>
        <p:spPr>
          <a:xfrm>
            <a:off x="590400" y="770400"/>
            <a:ext cx="11017800" cy="1072088"/>
          </a:xfrm>
          <a:prstGeom prst="rect">
            <a:avLst/>
          </a:prstGeom>
        </p:spPr>
        <p:txBody>
          <a:bodyPr/>
          <a:lstStyle>
            <a:lvl1pPr>
              <a:defRPr/>
            </a:lvl1pPr>
          </a:lstStyle>
          <a:p>
            <a:r>
              <a:rPr lang="en-US" noProof="0" dirty="0"/>
              <a:t>Add Title</a:t>
            </a:r>
          </a:p>
        </p:txBody>
      </p:sp>
      <p:pic>
        <p:nvPicPr>
          <p:cNvPr id="5" name="Immagine 16" descr="Immagine che contiene testo, clipart&#10;&#10;Descrizione generata automaticamente">
            <a:extLst>
              <a:ext uri="{FF2B5EF4-FFF2-40B4-BE49-F238E27FC236}">
                <a16:creationId xmlns:a16="http://schemas.microsoft.com/office/drawing/2014/main" id="{066619EB-BF65-46FD-526B-7672607F23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65150" y="0"/>
            <a:ext cx="1056160" cy="488141"/>
          </a:xfrm>
          <a:prstGeom prst="rect">
            <a:avLst/>
          </a:prstGeom>
        </p:spPr>
      </p:pic>
    </p:spTree>
    <p:extLst>
      <p:ext uri="{BB962C8B-B14F-4D97-AF65-F5344CB8AC3E}">
        <p14:creationId xmlns:p14="http://schemas.microsoft.com/office/powerpoint/2010/main" val="3258828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ABF38C-5717-DFFB-0D6B-A4DB216B0F5A}"/>
              </a:ext>
            </a:extLst>
          </p:cNvPr>
          <p:cNvSpPr>
            <a:spLocks noGrp="1"/>
          </p:cNvSpPr>
          <p:nvPr>
            <p:ph type="sldNum" sz="quarter" idx="10"/>
          </p:nvPr>
        </p:nvSpPr>
        <p:spPr/>
        <p:txBody>
          <a:bodyPr/>
          <a:lstStyle/>
          <a:p>
            <a:fld id="{88A1DFE4-5FC5-43BD-BB7E-75EAD82B965F}" type="slidenum">
              <a:rPr lang="en-US" smtClean="0"/>
              <a:pPr/>
              <a:t>‹#›</a:t>
            </a:fld>
            <a:endParaRPr lang="en-US"/>
          </a:p>
        </p:txBody>
      </p:sp>
      <p:sp>
        <p:nvSpPr>
          <p:cNvPr id="4" name="Titelplatzhalter 1">
            <a:extLst>
              <a:ext uri="{FF2B5EF4-FFF2-40B4-BE49-F238E27FC236}">
                <a16:creationId xmlns:a16="http://schemas.microsoft.com/office/drawing/2014/main" id="{EC25F44E-848E-AA9B-B2A6-C0C5063530DD}"/>
              </a:ext>
            </a:extLst>
          </p:cNvPr>
          <p:cNvSpPr>
            <a:spLocks noGrp="1"/>
          </p:cNvSpPr>
          <p:nvPr>
            <p:ph type="title"/>
          </p:nvPr>
        </p:nvSpPr>
        <p:spPr>
          <a:xfrm>
            <a:off x="590400" y="770400"/>
            <a:ext cx="11017800" cy="1072088"/>
          </a:xfrm>
          <a:prstGeom prst="rect">
            <a:avLst/>
          </a:prstGeom>
        </p:spPr>
        <p:txBody>
          <a:bodyPr vert="horz" lIns="91440" tIns="45720" rIns="91440" bIns="45720" rtlCol="0" anchor="t" anchorCtr="0">
            <a:noAutofit/>
          </a:bodyPr>
          <a:lstStyle/>
          <a:p>
            <a:r>
              <a:rPr lang="en-US" noProof="0" dirty="0"/>
              <a:t>Add Title</a:t>
            </a:r>
          </a:p>
        </p:txBody>
      </p:sp>
      <p:sp>
        <p:nvSpPr>
          <p:cNvPr id="9" name="Content Placeholder 8">
            <a:extLst>
              <a:ext uri="{FF2B5EF4-FFF2-40B4-BE49-F238E27FC236}">
                <a16:creationId xmlns:a16="http://schemas.microsoft.com/office/drawing/2014/main" id="{2B6069FC-AB93-8688-4F72-A7B30D384928}"/>
              </a:ext>
            </a:extLst>
          </p:cNvPr>
          <p:cNvSpPr>
            <a:spLocks noGrp="1"/>
          </p:cNvSpPr>
          <p:nvPr>
            <p:ph sz="quarter" idx="11"/>
          </p:nvPr>
        </p:nvSpPr>
        <p:spPr>
          <a:xfrm>
            <a:off x="590550" y="2360613"/>
            <a:ext cx="11017250" cy="39274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69456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clusion">
    <p:bg>
      <p:bgPr>
        <a:solidFill>
          <a:schemeClr val="accent6"/>
        </a:solidFill>
        <a:effectLst/>
      </p:bgPr>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FD473FF2-142B-4BBC-8823-BAB28C2F9A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87724"/>
            <a:ext cx="12192000" cy="6200384"/>
          </a:xfrm>
          <a:prstGeom prst="rect">
            <a:avLst/>
          </a:prstGeom>
        </p:spPr>
      </p:pic>
      <p:sp>
        <p:nvSpPr>
          <p:cNvPr id="6" name="Foliennummernplatzhalter 5">
            <a:extLst>
              <a:ext uri="{FF2B5EF4-FFF2-40B4-BE49-F238E27FC236}">
                <a16:creationId xmlns:a16="http://schemas.microsoft.com/office/drawing/2014/main" id="{EAB0140E-32A7-4823-A87C-11F572A9F07B}"/>
              </a:ext>
            </a:extLst>
          </p:cNvPr>
          <p:cNvSpPr>
            <a:spLocks noGrp="1"/>
          </p:cNvSpPr>
          <p:nvPr>
            <p:ph type="sldNum" sz="quarter" idx="12"/>
          </p:nvPr>
        </p:nvSpPr>
        <p:spPr>
          <a:xfrm>
            <a:off x="11660401" y="69892"/>
            <a:ext cx="385972" cy="226761"/>
          </a:xfrm>
          <a:prstGeom prst="rect">
            <a:avLst/>
          </a:prstGeom>
        </p:spPr>
        <p:txBody>
          <a:bodyPr/>
          <a:lstStyle>
            <a:lvl1pPr>
              <a:defRPr>
                <a:solidFill>
                  <a:schemeClr val="bg1"/>
                </a:solidFill>
              </a:defRPr>
            </a:lvl1pPr>
          </a:lstStyle>
          <a:p>
            <a:fld id="{88A1DFE4-5FC5-43BD-BB7E-75EAD82B965F}" type="slidenum">
              <a:rPr lang="en-US" noProof="0" smtClean="0"/>
              <a:pPr/>
              <a:t>‹#›</a:t>
            </a:fld>
            <a:endParaRPr lang="en-US" noProof="0"/>
          </a:p>
        </p:txBody>
      </p:sp>
      <p:pic>
        <p:nvPicPr>
          <p:cNvPr id="4" name="Immagine 8" descr="Immagine che contiene testo, clipart&#10;&#10;Descrizione generata automaticamente">
            <a:extLst>
              <a:ext uri="{FF2B5EF4-FFF2-40B4-BE49-F238E27FC236}">
                <a16:creationId xmlns:a16="http://schemas.microsoft.com/office/drawing/2014/main" id="{FE071871-E2CA-8FA2-6B37-77B9DBB56A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05778" y="424452"/>
            <a:ext cx="3605428" cy="1666374"/>
          </a:xfrm>
          <a:prstGeom prst="rect">
            <a:avLst/>
          </a:prstGeom>
        </p:spPr>
      </p:pic>
      <p:sp>
        <p:nvSpPr>
          <p:cNvPr id="7" name="TextBox 6">
            <a:extLst>
              <a:ext uri="{FF2B5EF4-FFF2-40B4-BE49-F238E27FC236}">
                <a16:creationId xmlns:a16="http://schemas.microsoft.com/office/drawing/2014/main" id="{798968AC-8C9C-AC0B-16D1-F6CD256D62E9}"/>
              </a:ext>
            </a:extLst>
          </p:cNvPr>
          <p:cNvSpPr txBox="1"/>
          <p:nvPr userDrawn="1"/>
        </p:nvSpPr>
        <p:spPr>
          <a:xfrm>
            <a:off x="2841319" y="5900944"/>
            <a:ext cx="6096000" cy="369332"/>
          </a:xfrm>
          <a:prstGeom prst="rect">
            <a:avLst/>
          </a:prstGeom>
          <a:noFill/>
        </p:spPr>
        <p:txBody>
          <a:bodyPr wrap="square">
            <a:spAutoFit/>
          </a:bodyPr>
          <a:lstStyle/>
          <a:p>
            <a:pPr algn="ctr"/>
            <a:r>
              <a:rPr lang="it-IT" dirty="0">
                <a:solidFill>
                  <a:schemeClr val="bg1"/>
                </a:solidFill>
              </a:rPr>
              <a:t>Contact: francesco.fransesini@lnf.infn.it </a:t>
            </a:r>
            <a:endParaRPr lang="en-US" dirty="0"/>
          </a:p>
        </p:txBody>
      </p:sp>
      <p:sp>
        <p:nvSpPr>
          <p:cNvPr id="10" name="TextBox 9">
            <a:extLst>
              <a:ext uri="{FF2B5EF4-FFF2-40B4-BE49-F238E27FC236}">
                <a16:creationId xmlns:a16="http://schemas.microsoft.com/office/drawing/2014/main" id="{604D3E9D-C2F1-2875-E3C8-07CFACE5AE70}"/>
              </a:ext>
            </a:extLst>
          </p:cNvPr>
          <p:cNvSpPr txBox="1"/>
          <p:nvPr userDrawn="1"/>
        </p:nvSpPr>
        <p:spPr>
          <a:xfrm>
            <a:off x="2041741" y="2693096"/>
            <a:ext cx="7540669" cy="2286000"/>
          </a:xfrm>
          <a:prstGeom prst="rect">
            <a:avLst/>
          </a:prstGeom>
          <a:noFill/>
        </p:spPr>
        <p:txBody>
          <a:bodyPr wrap="square" rtlCol="0">
            <a:noAutofit/>
          </a:bodyPr>
          <a:lstStyle/>
          <a:p>
            <a:pPr algn="ctr">
              <a:lnSpc>
                <a:spcPct val="100000"/>
              </a:lnSpc>
            </a:pPr>
            <a:r>
              <a:rPr lang="en-GB" sz="6600" dirty="0">
                <a:solidFill>
                  <a:schemeClr val="bg1"/>
                </a:solidFill>
              </a:rPr>
              <a:t>THANK YOU FOR YOUR ATTENTION </a:t>
            </a:r>
            <a:endParaRPr lang="en-US" sz="6600" dirty="0">
              <a:solidFill>
                <a:schemeClr val="bg1"/>
              </a:solidFill>
            </a:endParaRPr>
          </a:p>
        </p:txBody>
      </p:sp>
    </p:spTree>
    <p:extLst>
      <p:ext uri="{BB962C8B-B14F-4D97-AF65-F5344CB8AC3E}">
        <p14:creationId xmlns:p14="http://schemas.microsoft.com/office/powerpoint/2010/main" val="544712253"/>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clusion">
    <p:bg>
      <p:bgPr>
        <a:solidFill>
          <a:schemeClr val="accent6"/>
        </a:solidFill>
        <a:effectLst/>
      </p:bgPr>
    </p:bg>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FD473FF2-142B-4BBC-8823-BAB28C2F9A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87724"/>
            <a:ext cx="12192000" cy="6200384"/>
          </a:xfrm>
          <a:prstGeom prst="rect">
            <a:avLst/>
          </a:prstGeom>
        </p:spPr>
      </p:pic>
      <p:sp>
        <p:nvSpPr>
          <p:cNvPr id="6" name="Foliennummernplatzhalter 5">
            <a:extLst>
              <a:ext uri="{FF2B5EF4-FFF2-40B4-BE49-F238E27FC236}">
                <a16:creationId xmlns:a16="http://schemas.microsoft.com/office/drawing/2014/main" id="{EAB0140E-32A7-4823-A87C-11F572A9F07B}"/>
              </a:ext>
            </a:extLst>
          </p:cNvPr>
          <p:cNvSpPr>
            <a:spLocks noGrp="1"/>
          </p:cNvSpPr>
          <p:nvPr>
            <p:ph type="sldNum" sz="quarter" idx="12"/>
          </p:nvPr>
        </p:nvSpPr>
        <p:spPr>
          <a:xfrm>
            <a:off x="11660401" y="69892"/>
            <a:ext cx="385972" cy="226761"/>
          </a:xfrm>
          <a:prstGeom prst="rect">
            <a:avLst/>
          </a:prstGeom>
        </p:spPr>
        <p:txBody>
          <a:bodyPr/>
          <a:lstStyle>
            <a:lvl1pPr>
              <a:defRPr>
                <a:solidFill>
                  <a:schemeClr val="bg1"/>
                </a:solidFill>
              </a:defRPr>
            </a:lvl1pPr>
          </a:lstStyle>
          <a:p>
            <a:fld id="{88A1DFE4-5FC5-43BD-BB7E-75EAD82B965F}" type="slidenum">
              <a:rPr lang="en-US" noProof="0" smtClean="0"/>
              <a:pPr/>
              <a:t>‹#›</a:t>
            </a:fld>
            <a:endParaRPr lang="en-US" noProof="0"/>
          </a:p>
        </p:txBody>
      </p:sp>
      <p:pic>
        <p:nvPicPr>
          <p:cNvPr id="4" name="Immagine 8" descr="Immagine che contiene testo, clipart&#10;&#10;Descrizione generata automaticamente">
            <a:extLst>
              <a:ext uri="{FF2B5EF4-FFF2-40B4-BE49-F238E27FC236}">
                <a16:creationId xmlns:a16="http://schemas.microsoft.com/office/drawing/2014/main" id="{FE071871-E2CA-8FA2-6B37-77B9DBB56A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05778" y="424452"/>
            <a:ext cx="3605428" cy="1666374"/>
          </a:xfrm>
          <a:prstGeom prst="rect">
            <a:avLst/>
          </a:prstGeom>
        </p:spPr>
      </p:pic>
      <p:sp>
        <p:nvSpPr>
          <p:cNvPr id="10" name="TextBox 9">
            <a:extLst>
              <a:ext uri="{FF2B5EF4-FFF2-40B4-BE49-F238E27FC236}">
                <a16:creationId xmlns:a16="http://schemas.microsoft.com/office/drawing/2014/main" id="{604D3E9D-C2F1-2875-E3C8-07CFACE5AE70}"/>
              </a:ext>
            </a:extLst>
          </p:cNvPr>
          <p:cNvSpPr txBox="1"/>
          <p:nvPr userDrawn="1"/>
        </p:nvSpPr>
        <p:spPr>
          <a:xfrm>
            <a:off x="2041741" y="2693096"/>
            <a:ext cx="7540669" cy="2286000"/>
          </a:xfrm>
          <a:prstGeom prst="rect">
            <a:avLst/>
          </a:prstGeom>
          <a:noFill/>
        </p:spPr>
        <p:txBody>
          <a:bodyPr wrap="square" rtlCol="0">
            <a:noAutofit/>
          </a:bodyPr>
          <a:lstStyle/>
          <a:p>
            <a:pPr algn="ctr">
              <a:lnSpc>
                <a:spcPct val="100000"/>
              </a:lnSpc>
            </a:pPr>
            <a:r>
              <a:rPr lang="en-GB" sz="6600" dirty="0">
                <a:solidFill>
                  <a:schemeClr val="bg1"/>
                </a:solidFill>
              </a:rPr>
              <a:t>BACK UP SLIDES</a:t>
            </a:r>
            <a:endParaRPr lang="en-US" sz="6600" dirty="0">
              <a:solidFill>
                <a:schemeClr val="bg1"/>
              </a:solidFill>
            </a:endParaRPr>
          </a:p>
        </p:txBody>
      </p:sp>
    </p:spTree>
    <p:extLst>
      <p:ext uri="{BB962C8B-B14F-4D97-AF65-F5344CB8AC3E}">
        <p14:creationId xmlns:p14="http://schemas.microsoft.com/office/powerpoint/2010/main" val="3984540208"/>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5FA7415-5972-43C8-8CE9-FFE3FD310CC9}"/>
              </a:ext>
            </a:extLst>
          </p:cNvPr>
          <p:cNvSpPr>
            <a:spLocks noGrp="1"/>
          </p:cNvSpPr>
          <p:nvPr>
            <p:ph type="title"/>
          </p:nvPr>
        </p:nvSpPr>
        <p:spPr>
          <a:xfrm>
            <a:off x="590400" y="770400"/>
            <a:ext cx="11017800" cy="1072088"/>
          </a:xfrm>
          <a:prstGeom prst="rect">
            <a:avLst/>
          </a:prstGeom>
        </p:spPr>
        <p:txBody>
          <a:bodyPr vert="horz" lIns="91440" tIns="45720" rIns="91440" bIns="45720" rtlCol="0" anchor="t" anchorCtr="0">
            <a:noAutofit/>
          </a:bodyPr>
          <a:lstStyle/>
          <a:p>
            <a:r>
              <a:rPr lang="en-US" noProof="0" dirty="0"/>
              <a:t>Add Title</a:t>
            </a:r>
          </a:p>
        </p:txBody>
      </p:sp>
      <p:sp>
        <p:nvSpPr>
          <p:cNvPr id="3" name="Textplatzhalter 2">
            <a:extLst>
              <a:ext uri="{FF2B5EF4-FFF2-40B4-BE49-F238E27FC236}">
                <a16:creationId xmlns:a16="http://schemas.microsoft.com/office/drawing/2014/main" id="{14555103-0B7D-47E0-BAB5-A777A3473340}"/>
              </a:ext>
            </a:extLst>
          </p:cNvPr>
          <p:cNvSpPr>
            <a:spLocks noGrp="1"/>
          </p:cNvSpPr>
          <p:nvPr>
            <p:ph type="body" idx="1"/>
          </p:nvPr>
        </p:nvSpPr>
        <p:spPr>
          <a:xfrm>
            <a:off x="590400" y="2327249"/>
            <a:ext cx="11017800" cy="3663000"/>
          </a:xfrm>
          <a:prstGeom prst="rect">
            <a:avLst/>
          </a:prstGeom>
        </p:spPr>
        <p:txBody>
          <a:bodyPr vert="horz" lIns="91440" tIns="45720" rIns="91440" bIns="45720" rtlCol="0">
            <a:noAutofit/>
          </a:bodyPr>
          <a:lstStyle/>
          <a:p>
            <a:pPr lvl="0"/>
            <a:r>
              <a:rPr lang="en-US" noProof="0" dirty="0"/>
              <a:t>First Level (Running Text)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Rechteck 3">
            <a:extLst>
              <a:ext uri="{FF2B5EF4-FFF2-40B4-BE49-F238E27FC236}">
                <a16:creationId xmlns:a16="http://schemas.microsoft.com/office/drawing/2014/main" id="{9180CF0C-837C-4BFD-ADEC-CF0F22B3929F}"/>
              </a:ext>
            </a:extLst>
          </p:cNvPr>
          <p:cNvSpPr/>
          <p:nvPr userDrawn="1"/>
        </p:nvSpPr>
        <p:spPr>
          <a:xfrm>
            <a:off x="0" y="0"/>
            <a:ext cx="12192000" cy="48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675"/>
          </a:p>
        </p:txBody>
      </p:sp>
      <p:sp>
        <p:nvSpPr>
          <p:cNvPr id="6" name="Foliennummernplatzhalter 5">
            <a:extLst>
              <a:ext uri="{FF2B5EF4-FFF2-40B4-BE49-F238E27FC236}">
                <a16:creationId xmlns:a16="http://schemas.microsoft.com/office/drawing/2014/main" id="{92A45E14-11AD-4136-88E8-CBEC7C0819EF}"/>
              </a:ext>
            </a:extLst>
          </p:cNvPr>
          <p:cNvSpPr>
            <a:spLocks noGrp="1"/>
          </p:cNvSpPr>
          <p:nvPr>
            <p:ph type="sldNum" sz="quarter" idx="4"/>
          </p:nvPr>
        </p:nvSpPr>
        <p:spPr>
          <a:xfrm>
            <a:off x="11660401" y="126621"/>
            <a:ext cx="385972" cy="226761"/>
          </a:xfrm>
          <a:prstGeom prst="rect">
            <a:avLst/>
          </a:prstGeom>
        </p:spPr>
        <p:txBody>
          <a:bodyPr vert="horz" wrap="none" lIns="91440" tIns="45720" rIns="91440" bIns="45720" rtlCol="0" anchor="ctr">
            <a:noAutofit/>
          </a:bodyPr>
          <a:lstStyle>
            <a:lvl1pPr algn="r">
              <a:lnSpc>
                <a:spcPts val="1651"/>
              </a:lnSpc>
              <a:defRPr sz="1067">
                <a:solidFill>
                  <a:schemeClr val="bg1"/>
                </a:solidFill>
              </a:defRPr>
            </a:lvl1pPr>
          </a:lstStyle>
          <a:p>
            <a:fld id="{88A1DFE4-5FC5-43BD-BB7E-75EAD82B965F}" type="slidenum">
              <a:rPr lang="en-US" smtClean="0"/>
              <a:pPr/>
              <a:t>‹#›</a:t>
            </a:fld>
            <a:endParaRPr lang="en-US"/>
          </a:p>
        </p:txBody>
      </p:sp>
      <p:pic>
        <p:nvPicPr>
          <p:cNvPr id="17" name="Grafik 16">
            <a:extLst>
              <a:ext uri="{FF2B5EF4-FFF2-40B4-BE49-F238E27FC236}">
                <a16:creationId xmlns:a16="http://schemas.microsoft.com/office/drawing/2014/main" id="{15072D71-1E30-4F23-8B4C-14B3F8F78932}"/>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45629" y="120000"/>
            <a:ext cx="597087" cy="240000"/>
          </a:xfrm>
          <a:prstGeom prst="rect">
            <a:avLst/>
          </a:prstGeom>
        </p:spPr>
      </p:pic>
      <p:sp>
        <p:nvSpPr>
          <p:cNvPr id="5" name="Textfeld 1">
            <a:extLst>
              <a:ext uri="{FF2B5EF4-FFF2-40B4-BE49-F238E27FC236}">
                <a16:creationId xmlns:a16="http://schemas.microsoft.com/office/drawing/2014/main" id="{090EDCED-2A71-B284-CEEF-977787D497A1}"/>
              </a:ext>
            </a:extLst>
          </p:cNvPr>
          <p:cNvSpPr txBox="1"/>
          <p:nvPr userDrawn="1"/>
        </p:nvSpPr>
        <p:spPr>
          <a:xfrm>
            <a:off x="3565010" y="95020"/>
            <a:ext cx="5061097" cy="667239"/>
          </a:xfrm>
          <a:prstGeom prst="rect">
            <a:avLst/>
          </a:prstGeom>
          <a:noFill/>
        </p:spPr>
        <p:txBody>
          <a:bodyPr wrap="square" rtlCol="0">
            <a:noAutofit/>
          </a:bodyPr>
          <a:lstStyle>
            <a:defPPr>
              <a:defRPr lang="de-DE"/>
            </a:defPPr>
            <a:lvl1pPr marL="0" algn="l" defTabSz="914280" rtl="0" eaLnBrk="1" latinLnBrk="0" hangingPunct="1">
              <a:defRPr sz="1800" kern="1200">
                <a:solidFill>
                  <a:schemeClr val="tx1"/>
                </a:solidFill>
                <a:latin typeface="+mn-lt"/>
                <a:ea typeface="+mn-ea"/>
                <a:cs typeface="+mn-cs"/>
              </a:defRPr>
            </a:lvl1pPr>
            <a:lvl2pPr marL="457139" algn="l" defTabSz="914280" rtl="0" eaLnBrk="1" latinLnBrk="0" hangingPunct="1">
              <a:defRPr sz="1800" kern="1200">
                <a:solidFill>
                  <a:schemeClr val="tx1"/>
                </a:solidFill>
                <a:latin typeface="+mn-lt"/>
                <a:ea typeface="+mn-ea"/>
                <a:cs typeface="+mn-cs"/>
              </a:defRPr>
            </a:lvl2pPr>
            <a:lvl3pPr marL="914280" algn="l" defTabSz="914280" rtl="0" eaLnBrk="1" latinLnBrk="0" hangingPunct="1">
              <a:defRPr sz="1800" kern="1200">
                <a:solidFill>
                  <a:schemeClr val="tx1"/>
                </a:solidFill>
                <a:latin typeface="+mn-lt"/>
                <a:ea typeface="+mn-ea"/>
                <a:cs typeface="+mn-cs"/>
              </a:defRPr>
            </a:lvl3pPr>
            <a:lvl4pPr marL="1371420" algn="l" defTabSz="914280" rtl="0" eaLnBrk="1" latinLnBrk="0" hangingPunct="1">
              <a:defRPr sz="1800" kern="1200">
                <a:solidFill>
                  <a:schemeClr val="tx1"/>
                </a:solidFill>
                <a:latin typeface="+mn-lt"/>
                <a:ea typeface="+mn-ea"/>
                <a:cs typeface="+mn-cs"/>
              </a:defRPr>
            </a:lvl4pPr>
            <a:lvl5pPr marL="1828560" algn="l" defTabSz="914280" rtl="0" eaLnBrk="1" latinLnBrk="0" hangingPunct="1">
              <a:defRPr sz="1800" kern="1200">
                <a:solidFill>
                  <a:schemeClr val="tx1"/>
                </a:solidFill>
                <a:latin typeface="+mn-lt"/>
                <a:ea typeface="+mn-ea"/>
                <a:cs typeface="+mn-cs"/>
              </a:defRPr>
            </a:lvl5pPr>
            <a:lvl6pPr marL="2285700" algn="l" defTabSz="914280" rtl="0" eaLnBrk="1" latinLnBrk="0" hangingPunct="1">
              <a:defRPr sz="1800" kern="1200">
                <a:solidFill>
                  <a:schemeClr val="tx1"/>
                </a:solidFill>
                <a:latin typeface="+mn-lt"/>
                <a:ea typeface="+mn-ea"/>
                <a:cs typeface="+mn-cs"/>
              </a:defRPr>
            </a:lvl6pPr>
            <a:lvl7pPr marL="2742839" algn="l" defTabSz="914280" rtl="0" eaLnBrk="1" latinLnBrk="0" hangingPunct="1">
              <a:defRPr sz="1800" kern="1200">
                <a:solidFill>
                  <a:schemeClr val="tx1"/>
                </a:solidFill>
                <a:latin typeface="+mn-lt"/>
                <a:ea typeface="+mn-ea"/>
                <a:cs typeface="+mn-cs"/>
              </a:defRPr>
            </a:lvl7pPr>
            <a:lvl8pPr marL="3199980" algn="l" defTabSz="914280" rtl="0" eaLnBrk="1" latinLnBrk="0" hangingPunct="1">
              <a:defRPr sz="1800" kern="1200">
                <a:solidFill>
                  <a:schemeClr val="tx1"/>
                </a:solidFill>
                <a:latin typeface="+mn-lt"/>
                <a:ea typeface="+mn-ea"/>
                <a:cs typeface="+mn-cs"/>
              </a:defRPr>
            </a:lvl8pPr>
            <a:lvl9pPr marL="3657119" algn="l" defTabSz="914280" rtl="0" eaLnBrk="1" latinLnBrk="0" hangingPunct="1">
              <a:defRPr sz="1800" kern="1200">
                <a:solidFill>
                  <a:schemeClr val="tx1"/>
                </a:solidFill>
                <a:latin typeface="+mn-lt"/>
                <a:ea typeface="+mn-ea"/>
                <a:cs typeface="+mn-cs"/>
              </a:defRPr>
            </a:lvl9pPr>
          </a:lstStyle>
          <a:p>
            <a:pPr marL="0" marR="0" lvl="0" indent="0" algn="ctr" defTabSz="914280" rtl="0" eaLnBrk="1" fontAlgn="auto" latinLnBrk="0" hangingPunct="1">
              <a:lnSpc>
                <a:spcPts val="1651"/>
              </a:lnSpc>
              <a:spcBef>
                <a:spcPts val="0"/>
              </a:spcBef>
              <a:spcAft>
                <a:spcPts val="0"/>
              </a:spcAft>
              <a:buClrTx/>
              <a:buSzTx/>
              <a:buFontTx/>
              <a:buNone/>
              <a:tabLst/>
              <a:defRPr/>
            </a:pPr>
            <a:r>
              <a:rPr lang="en-GB" sz="1400" dirty="0">
                <a:solidFill>
                  <a:schemeClr val="bg1"/>
                </a:solidFill>
              </a:rPr>
              <a:t>Meeting FCC@LNF</a:t>
            </a:r>
          </a:p>
          <a:p>
            <a:pPr algn="ctr">
              <a:lnSpc>
                <a:spcPts val="1651"/>
              </a:lnSpc>
            </a:pPr>
            <a:endParaRPr lang="en-US" sz="1200" dirty="0">
              <a:solidFill>
                <a:schemeClr val="bg1"/>
              </a:solidFill>
            </a:endParaRPr>
          </a:p>
        </p:txBody>
      </p:sp>
      <p:pic>
        <p:nvPicPr>
          <p:cNvPr id="9" name="Immagine 16" descr="Immagine che contiene testo, clipart&#10;&#10;Descrizione generata automaticamente">
            <a:extLst>
              <a:ext uri="{FF2B5EF4-FFF2-40B4-BE49-F238E27FC236}">
                <a16:creationId xmlns:a16="http://schemas.microsoft.com/office/drawing/2014/main" id="{939442A3-DEA3-E4AE-35F4-99E4EDB9BBD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065150" y="0"/>
            <a:ext cx="1056160" cy="488141"/>
          </a:xfrm>
          <a:prstGeom prst="rect">
            <a:avLst/>
          </a:prstGeom>
        </p:spPr>
      </p:pic>
      <p:sp>
        <p:nvSpPr>
          <p:cNvPr id="13" name="Textfeld 1">
            <a:extLst>
              <a:ext uri="{FF2B5EF4-FFF2-40B4-BE49-F238E27FC236}">
                <a16:creationId xmlns:a16="http://schemas.microsoft.com/office/drawing/2014/main" id="{0E900C5D-EAF9-C869-EFC7-859C5616C52B}"/>
              </a:ext>
            </a:extLst>
          </p:cNvPr>
          <p:cNvSpPr txBox="1">
            <a:spLocks/>
          </p:cNvSpPr>
          <p:nvPr userDrawn="1"/>
        </p:nvSpPr>
        <p:spPr>
          <a:xfrm>
            <a:off x="78760" y="95020"/>
            <a:ext cx="5061097" cy="226761"/>
          </a:xfrm>
          <a:prstGeom prst="rect">
            <a:avLst/>
          </a:prstGeom>
          <a:noFill/>
        </p:spPr>
        <p:txBody>
          <a:bodyPr wrap="square" rtlCol="0">
            <a:noAutofit/>
          </a:bodyPr>
          <a:lstStyle>
            <a:defPPr>
              <a:defRPr lang="de-DE"/>
            </a:defPPr>
            <a:lvl1pPr marL="0" algn="l" defTabSz="914280" rtl="0" eaLnBrk="1" latinLnBrk="0" hangingPunct="1">
              <a:defRPr sz="1800" kern="1200">
                <a:solidFill>
                  <a:schemeClr val="tx1"/>
                </a:solidFill>
                <a:latin typeface="+mn-lt"/>
                <a:ea typeface="+mn-ea"/>
                <a:cs typeface="+mn-cs"/>
              </a:defRPr>
            </a:lvl1pPr>
            <a:lvl2pPr marL="457139" algn="l" defTabSz="914280" rtl="0" eaLnBrk="1" latinLnBrk="0" hangingPunct="1">
              <a:defRPr sz="1800" kern="1200">
                <a:solidFill>
                  <a:schemeClr val="tx1"/>
                </a:solidFill>
                <a:latin typeface="+mn-lt"/>
                <a:ea typeface="+mn-ea"/>
                <a:cs typeface="+mn-cs"/>
              </a:defRPr>
            </a:lvl2pPr>
            <a:lvl3pPr marL="914280" algn="l" defTabSz="914280" rtl="0" eaLnBrk="1" latinLnBrk="0" hangingPunct="1">
              <a:defRPr sz="1800" kern="1200">
                <a:solidFill>
                  <a:schemeClr val="tx1"/>
                </a:solidFill>
                <a:latin typeface="+mn-lt"/>
                <a:ea typeface="+mn-ea"/>
                <a:cs typeface="+mn-cs"/>
              </a:defRPr>
            </a:lvl3pPr>
            <a:lvl4pPr marL="1371420" algn="l" defTabSz="914280" rtl="0" eaLnBrk="1" latinLnBrk="0" hangingPunct="1">
              <a:defRPr sz="1800" kern="1200">
                <a:solidFill>
                  <a:schemeClr val="tx1"/>
                </a:solidFill>
                <a:latin typeface="+mn-lt"/>
                <a:ea typeface="+mn-ea"/>
                <a:cs typeface="+mn-cs"/>
              </a:defRPr>
            </a:lvl4pPr>
            <a:lvl5pPr marL="1828560" algn="l" defTabSz="914280" rtl="0" eaLnBrk="1" latinLnBrk="0" hangingPunct="1">
              <a:defRPr sz="1800" kern="1200">
                <a:solidFill>
                  <a:schemeClr val="tx1"/>
                </a:solidFill>
                <a:latin typeface="+mn-lt"/>
                <a:ea typeface="+mn-ea"/>
                <a:cs typeface="+mn-cs"/>
              </a:defRPr>
            </a:lvl5pPr>
            <a:lvl6pPr marL="2285700" algn="l" defTabSz="914280" rtl="0" eaLnBrk="1" latinLnBrk="0" hangingPunct="1">
              <a:defRPr sz="1800" kern="1200">
                <a:solidFill>
                  <a:schemeClr val="tx1"/>
                </a:solidFill>
                <a:latin typeface="+mn-lt"/>
                <a:ea typeface="+mn-ea"/>
                <a:cs typeface="+mn-cs"/>
              </a:defRPr>
            </a:lvl6pPr>
            <a:lvl7pPr marL="2742839" algn="l" defTabSz="914280" rtl="0" eaLnBrk="1" latinLnBrk="0" hangingPunct="1">
              <a:defRPr sz="1800" kern="1200">
                <a:solidFill>
                  <a:schemeClr val="tx1"/>
                </a:solidFill>
                <a:latin typeface="+mn-lt"/>
                <a:ea typeface="+mn-ea"/>
                <a:cs typeface="+mn-cs"/>
              </a:defRPr>
            </a:lvl7pPr>
            <a:lvl8pPr marL="3199980" algn="l" defTabSz="914280" rtl="0" eaLnBrk="1" latinLnBrk="0" hangingPunct="1">
              <a:defRPr sz="1800" kern="1200">
                <a:solidFill>
                  <a:schemeClr val="tx1"/>
                </a:solidFill>
                <a:latin typeface="+mn-lt"/>
                <a:ea typeface="+mn-ea"/>
                <a:cs typeface="+mn-cs"/>
              </a:defRPr>
            </a:lvl8pPr>
            <a:lvl9pPr marL="3657119" algn="l" defTabSz="914280" rtl="0" eaLnBrk="1" latinLnBrk="0" hangingPunct="1">
              <a:defRPr sz="1800" kern="1200">
                <a:solidFill>
                  <a:schemeClr val="tx1"/>
                </a:solidFill>
                <a:latin typeface="+mn-lt"/>
                <a:ea typeface="+mn-ea"/>
                <a:cs typeface="+mn-cs"/>
              </a:defRPr>
            </a:lvl9pPr>
          </a:lstStyle>
          <a:p>
            <a:pPr algn="ctr">
              <a:lnSpc>
                <a:spcPts val="1651"/>
              </a:lnSpc>
            </a:pPr>
            <a:r>
              <a:rPr lang="en-US" sz="1200" dirty="0">
                <a:solidFill>
                  <a:schemeClr val="bg1"/>
                </a:solidFill>
              </a:rPr>
              <a:t>09/02/2023, Frascati</a:t>
            </a:r>
          </a:p>
        </p:txBody>
      </p:sp>
      <p:pic>
        <p:nvPicPr>
          <p:cNvPr id="1026" name="Picture 2">
            <a:extLst>
              <a:ext uri="{FF2B5EF4-FFF2-40B4-BE49-F238E27FC236}">
                <a16:creationId xmlns:a16="http://schemas.microsoft.com/office/drawing/2014/main" id="{D0837A96-28BE-C8E6-4E72-3F1DBCAD78DF}"/>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10214576" y="42241"/>
            <a:ext cx="1117165" cy="395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260606"/>
      </p:ext>
    </p:extLst>
  </p:cSld>
  <p:clrMap bg1="lt1" tx1="dk1" bg2="lt2" tx2="dk2" accent1="accent1" accent2="accent2" accent3="accent3" accent4="accent4" accent5="accent5" accent6="accent6" hlink="hlink" folHlink="folHlink"/>
  <p:sldLayoutIdLst>
    <p:sldLayoutId id="2147483651" r:id="rId1"/>
    <p:sldLayoutId id="2147483667" r:id="rId2"/>
    <p:sldLayoutId id="2147483669" r:id="rId3"/>
    <p:sldLayoutId id="2147483668" r:id="rId4"/>
    <p:sldLayoutId id="2147483670" r:id="rId5"/>
  </p:sldLayoutIdLst>
  <p:hf hdr="0" ftr="0" dt="0"/>
  <p:txStyles>
    <p:titleStyle>
      <a:lvl1pPr algn="l" defTabSz="685800" rtl="0" eaLnBrk="1" latinLnBrk="0" hangingPunct="1">
        <a:lnSpc>
          <a:spcPts val="3000"/>
        </a:lnSpc>
        <a:spcBef>
          <a:spcPct val="0"/>
        </a:spcBef>
        <a:buNone/>
        <a:defRPr sz="3000" kern="1200">
          <a:solidFill>
            <a:schemeClr val="tx1"/>
          </a:solidFill>
          <a:latin typeface="+mj-lt"/>
          <a:ea typeface="+mj-ea"/>
          <a:cs typeface="+mj-cs"/>
        </a:defRPr>
      </a:lvl1pPr>
    </p:titleStyle>
    <p:bodyStyle>
      <a:lvl1pPr marL="0" indent="0" algn="l" defTabSz="685800" rtl="0" eaLnBrk="1" latinLnBrk="0" hangingPunct="1">
        <a:lnSpc>
          <a:spcPts val="1388"/>
        </a:lnSpc>
        <a:spcBef>
          <a:spcPts val="0"/>
        </a:spcBef>
        <a:buFont typeface="Arial" panose="020B0604020202020204" pitchFamily="34" charset="0"/>
        <a:buNone/>
        <a:defRPr sz="1200" kern="1200">
          <a:solidFill>
            <a:schemeClr val="tx1"/>
          </a:solidFill>
          <a:latin typeface="+mn-lt"/>
          <a:ea typeface="+mn-ea"/>
          <a:cs typeface="+mn-cs"/>
        </a:defRPr>
      </a:lvl1pPr>
      <a:lvl2pPr marL="243000" indent="-243000" algn="l" defTabSz="685800" rtl="0" eaLnBrk="1" latinLnBrk="0" hangingPunct="1">
        <a:lnSpc>
          <a:spcPts val="1388"/>
        </a:lnSpc>
        <a:spcBef>
          <a:spcPts val="0"/>
        </a:spcBef>
        <a:buFont typeface="Arial" panose="020B0604020202020204" pitchFamily="34" charset="0"/>
        <a:buChar char="•"/>
        <a:defRPr sz="1200" kern="1200">
          <a:solidFill>
            <a:schemeClr val="tx1"/>
          </a:solidFill>
          <a:latin typeface="+mn-lt"/>
          <a:ea typeface="+mn-ea"/>
          <a:cs typeface="+mn-cs"/>
        </a:defRPr>
      </a:lvl2pPr>
      <a:lvl3pPr marL="486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3pPr>
      <a:lvl4pPr marL="729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4pPr>
      <a:lvl5pPr marL="972000" indent="-243000" algn="l" defTabSz="685800" rtl="0" eaLnBrk="1" latinLnBrk="0" hangingPunct="1">
        <a:lnSpc>
          <a:spcPts val="1388"/>
        </a:lnSpc>
        <a:spcBef>
          <a:spcPts val="0"/>
        </a:spcBef>
        <a:buSzPct val="100000"/>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4156" userDrawn="1">
          <p15:clr>
            <a:srgbClr val="F26B43"/>
          </p15:clr>
        </p15:guide>
        <p15:guide id="3" pos="120" userDrawn="1">
          <p15:clr>
            <a:srgbClr val="F26B43"/>
          </p15:clr>
        </p15:guide>
        <p15:guide id="4" pos="392" userDrawn="1">
          <p15:clr>
            <a:srgbClr val="F26B43"/>
          </p15:clr>
        </p15:guide>
        <p15:guide id="5" pos="1345" userDrawn="1">
          <p15:clr>
            <a:srgbClr val="F26B43"/>
          </p15:clr>
        </p15:guide>
        <p15:guide id="6" pos="1595" userDrawn="1">
          <p15:clr>
            <a:srgbClr val="F26B43"/>
          </p15:clr>
        </p15:guide>
        <p15:guide id="7" pos="7560" userDrawn="1">
          <p15:clr>
            <a:srgbClr val="F26B43"/>
          </p15:clr>
        </p15:guide>
        <p15:guide id="8" pos="7288" userDrawn="1">
          <p15:clr>
            <a:srgbClr val="F26B43"/>
          </p15:clr>
        </p15:guide>
        <p15:guide id="9" pos="2775" userDrawn="1">
          <p15:clr>
            <a:srgbClr val="F26B43"/>
          </p15:clr>
        </p15:guide>
        <p15:guide id="10" pos="2524" userDrawn="1">
          <p15:clr>
            <a:srgbClr val="F26B43"/>
          </p15:clr>
        </p15:guide>
        <p15:guide id="12" pos="3964" userDrawn="1">
          <p15:clr>
            <a:srgbClr val="F26B43"/>
          </p15:clr>
        </p15:guide>
        <p15:guide id="13" pos="3716" userDrawn="1">
          <p15:clr>
            <a:srgbClr val="F26B43"/>
          </p15:clr>
        </p15:guide>
        <p15:guide id="14" pos="6335" userDrawn="1">
          <p15:clr>
            <a:srgbClr val="F26B43"/>
          </p15:clr>
        </p15:guide>
        <p15:guide id="15" pos="6085" userDrawn="1">
          <p15:clr>
            <a:srgbClr val="F26B43"/>
          </p15:clr>
        </p15:guide>
        <p15:guide id="16" pos="5156" userDrawn="1">
          <p15:clr>
            <a:srgbClr val="F26B43"/>
          </p15:clr>
        </p15:guide>
        <p15:guide id="17" pos="4907" userDrawn="1">
          <p15:clr>
            <a:srgbClr val="F26B43"/>
          </p15:clr>
        </p15:guide>
        <p15:guide id="19" orient="horz" pos="164" userDrawn="1">
          <p15:clr>
            <a:srgbClr val="F26B43"/>
          </p15:clr>
        </p15:guide>
        <p15:guide id="21" orient="horz" pos="267" userDrawn="1">
          <p15:clr>
            <a:srgbClr val="F26B43"/>
          </p15:clr>
        </p15:guide>
        <p15:guide id="23" orient="horz" pos="516" userDrawn="1">
          <p15:clr>
            <a:srgbClr val="F26B43"/>
          </p15:clr>
        </p15:guide>
        <p15:guide id="24" orient="horz" pos="3759" userDrawn="1">
          <p15:clr>
            <a:srgbClr val="F26B43"/>
          </p15:clr>
        </p15:guide>
        <p15:guide id="25" orient="horz" pos="3917"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6.jpe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3.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E9BD6-7CF7-C32E-4F96-AD9B50AC4AC2}"/>
              </a:ext>
            </a:extLst>
          </p:cNvPr>
          <p:cNvSpPr>
            <a:spLocks noGrp="1"/>
          </p:cNvSpPr>
          <p:nvPr>
            <p:ph type="ctrTitle"/>
          </p:nvPr>
        </p:nvSpPr>
        <p:spPr>
          <a:xfrm>
            <a:off x="587100" y="2540000"/>
            <a:ext cx="11017800" cy="830796"/>
          </a:xfrm>
        </p:spPr>
        <p:txBody>
          <a:bodyPr/>
          <a:lstStyle/>
          <a:p>
            <a:r>
              <a:rPr lang="en-US" dirty="0"/>
              <a:t>mechanical DESIGN OF </a:t>
            </a:r>
            <a:r>
              <a:rPr lang="en-US" dirty="0" err="1"/>
              <a:t>fcc</a:t>
            </a:r>
            <a:r>
              <a:rPr lang="en-US" dirty="0"/>
              <a:t> </a:t>
            </a:r>
            <a:r>
              <a:rPr lang="en-US" dirty="0" err="1"/>
              <a:t>ir</a:t>
            </a:r>
            <a:endParaRPr lang="en-US" dirty="0"/>
          </a:p>
        </p:txBody>
      </p:sp>
      <p:sp>
        <p:nvSpPr>
          <p:cNvPr id="3" name="Subtitle 2">
            <a:extLst>
              <a:ext uri="{FF2B5EF4-FFF2-40B4-BE49-F238E27FC236}">
                <a16:creationId xmlns:a16="http://schemas.microsoft.com/office/drawing/2014/main" id="{985698D7-16B9-30D1-D3A5-8C72417DCF16}"/>
              </a:ext>
            </a:extLst>
          </p:cNvPr>
          <p:cNvSpPr>
            <a:spLocks noGrp="1"/>
          </p:cNvSpPr>
          <p:nvPr>
            <p:ph type="subTitle" idx="1"/>
          </p:nvPr>
        </p:nvSpPr>
        <p:spPr>
          <a:xfrm>
            <a:off x="587100" y="4031196"/>
            <a:ext cx="11017800" cy="1655763"/>
          </a:xfrm>
        </p:spPr>
        <p:txBody>
          <a:bodyPr/>
          <a:lstStyle/>
          <a:p>
            <a:r>
              <a:rPr lang="en-US" dirty="0"/>
              <a:t>Stefano Lauciani, Francesco Fransesini</a:t>
            </a:r>
          </a:p>
        </p:txBody>
      </p:sp>
      <p:sp>
        <p:nvSpPr>
          <p:cNvPr id="4" name="Slide Number Placeholder 3">
            <a:extLst>
              <a:ext uri="{FF2B5EF4-FFF2-40B4-BE49-F238E27FC236}">
                <a16:creationId xmlns:a16="http://schemas.microsoft.com/office/drawing/2014/main" id="{14221669-0D91-3D26-2885-EFEF081BCCFD}"/>
              </a:ext>
            </a:extLst>
          </p:cNvPr>
          <p:cNvSpPr>
            <a:spLocks noGrp="1"/>
          </p:cNvSpPr>
          <p:nvPr>
            <p:ph type="sldNum" sz="quarter" idx="12"/>
          </p:nvPr>
        </p:nvSpPr>
        <p:spPr/>
        <p:txBody>
          <a:bodyPr/>
          <a:lstStyle/>
          <a:p>
            <a:fld id="{88A1DFE4-5FC5-43BD-BB7E-75EAD82B965F}" type="slidenum">
              <a:rPr lang="en-US" noProof="0" smtClean="0"/>
              <a:pPr/>
              <a:t>1</a:t>
            </a:fld>
            <a:endParaRPr lang="en-US" noProof="0"/>
          </a:p>
        </p:txBody>
      </p:sp>
      <p:sp>
        <p:nvSpPr>
          <p:cNvPr id="5" name="CasellaDiTesto 4">
            <a:extLst>
              <a:ext uri="{FF2B5EF4-FFF2-40B4-BE49-F238E27FC236}">
                <a16:creationId xmlns:a16="http://schemas.microsoft.com/office/drawing/2014/main" id="{976E722B-24F1-E6EE-8CA2-7654707D2005}"/>
              </a:ext>
            </a:extLst>
          </p:cNvPr>
          <p:cNvSpPr txBox="1"/>
          <p:nvPr/>
        </p:nvSpPr>
        <p:spPr>
          <a:xfrm>
            <a:off x="453124" y="5822950"/>
            <a:ext cx="11285751" cy="444500"/>
          </a:xfrm>
          <a:prstGeom prst="rect">
            <a:avLst/>
          </a:prstGeom>
          <a:noFill/>
        </p:spPr>
        <p:txBody>
          <a:bodyPr wrap="square" rtlCol="0">
            <a:noAutofit/>
          </a:bodyPr>
          <a:lstStyle/>
          <a:p>
            <a:pPr algn="ctr">
              <a:lnSpc>
                <a:spcPts val="1651"/>
              </a:lnSpc>
            </a:pPr>
            <a:r>
              <a:rPr lang="en-US" sz="1600" dirty="0">
                <a:solidFill>
                  <a:schemeClr val="bg1"/>
                </a:solidFill>
              </a:rPr>
              <a:t>Thanks to Manuela </a:t>
            </a:r>
            <a:r>
              <a:rPr lang="en-US" sz="1600" dirty="0" err="1">
                <a:solidFill>
                  <a:schemeClr val="bg1"/>
                </a:solidFill>
              </a:rPr>
              <a:t>Boscolo</a:t>
            </a:r>
            <a:r>
              <a:rPr lang="en-US" sz="1600" dirty="0">
                <a:solidFill>
                  <a:schemeClr val="bg1"/>
                </a:solidFill>
              </a:rPr>
              <a:t>, Luigi Pellegrino and Giancarlo </a:t>
            </a:r>
            <a:r>
              <a:rPr lang="en-US" sz="1600" dirty="0" err="1">
                <a:solidFill>
                  <a:schemeClr val="bg1"/>
                </a:solidFill>
              </a:rPr>
              <a:t>Sensolini</a:t>
            </a:r>
            <a:endParaRPr lang="en-US" sz="1600" dirty="0">
              <a:solidFill>
                <a:schemeClr val="bg1"/>
              </a:solidFill>
            </a:endParaRPr>
          </a:p>
        </p:txBody>
      </p:sp>
      <p:sp>
        <p:nvSpPr>
          <p:cNvPr id="6" name="CasellaDiTesto 3">
            <a:extLst>
              <a:ext uri="{FF2B5EF4-FFF2-40B4-BE49-F238E27FC236}">
                <a16:creationId xmlns:a16="http://schemas.microsoft.com/office/drawing/2014/main" id="{D6920E14-BD80-09B6-C885-E7B317657799}"/>
              </a:ext>
            </a:extLst>
          </p:cNvPr>
          <p:cNvSpPr txBox="1"/>
          <p:nvPr/>
        </p:nvSpPr>
        <p:spPr>
          <a:xfrm>
            <a:off x="69850" y="6405265"/>
            <a:ext cx="12122150" cy="461665"/>
          </a:xfrm>
          <a:prstGeom prst="rect">
            <a:avLst/>
          </a:prstGeom>
          <a:noFill/>
        </p:spPr>
        <p:txBody>
          <a:bodyPr wrap="square" rtlCol="0">
            <a:spAutoFit/>
          </a:bodyPr>
          <a:lstStyle/>
          <a:p>
            <a:pPr algn="ctr"/>
            <a:r>
              <a:rPr lang="en-US" sz="1200" dirty="0">
                <a:solidFill>
                  <a:schemeClr val="bg1"/>
                </a:solidFill>
              </a:rPr>
              <a:t>This project has received funding from the </a:t>
            </a:r>
            <a:r>
              <a:rPr lang="en-US" sz="1200" b="1" dirty="0">
                <a:solidFill>
                  <a:schemeClr val="bg1"/>
                </a:solidFill>
              </a:rPr>
              <a:t>European Union's Horizon 2020 </a:t>
            </a:r>
            <a:r>
              <a:rPr lang="en-US" sz="1200" dirty="0">
                <a:solidFill>
                  <a:schemeClr val="bg1"/>
                </a:solidFill>
              </a:rPr>
              <a:t>research and innovation </a:t>
            </a:r>
            <a:r>
              <a:rPr lang="en-US" sz="1200" dirty="0" err="1">
                <a:solidFill>
                  <a:schemeClr val="bg1"/>
                </a:solidFill>
              </a:rPr>
              <a:t>programme</a:t>
            </a:r>
            <a:r>
              <a:rPr lang="en-US" sz="1200" dirty="0">
                <a:solidFill>
                  <a:schemeClr val="bg1"/>
                </a:solidFill>
              </a:rPr>
              <a:t> under the </a:t>
            </a:r>
            <a:r>
              <a:rPr lang="en-US" sz="1200" b="1" dirty="0">
                <a:solidFill>
                  <a:schemeClr val="bg1"/>
                </a:solidFill>
              </a:rPr>
              <a:t>European Union's Horizon 2020 </a:t>
            </a:r>
            <a:r>
              <a:rPr lang="en-US" sz="1200" dirty="0">
                <a:solidFill>
                  <a:schemeClr val="bg1"/>
                </a:solidFill>
              </a:rPr>
              <a:t>research and innovation </a:t>
            </a:r>
            <a:r>
              <a:rPr lang="en-US" sz="1200" dirty="0" err="1">
                <a:solidFill>
                  <a:schemeClr val="bg1"/>
                </a:solidFill>
              </a:rPr>
              <a:t>programme</a:t>
            </a:r>
            <a:r>
              <a:rPr lang="en-US" sz="1200" dirty="0">
                <a:solidFill>
                  <a:schemeClr val="bg1"/>
                </a:solidFill>
              </a:rPr>
              <a:t> under grant agreement No 951754</a:t>
            </a:r>
            <a:endParaRPr lang="it-IT" sz="1200" dirty="0">
              <a:solidFill>
                <a:schemeClr val="bg1"/>
              </a:solidFill>
            </a:endParaRPr>
          </a:p>
        </p:txBody>
      </p:sp>
    </p:spTree>
    <p:extLst>
      <p:ext uri="{BB962C8B-B14F-4D97-AF65-F5344CB8AC3E}">
        <p14:creationId xmlns:p14="http://schemas.microsoft.com/office/powerpoint/2010/main" val="13618207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C7F8-4522-5A7D-59CD-457836884931}"/>
              </a:ext>
            </a:extLst>
          </p:cNvPr>
          <p:cNvSpPr>
            <a:spLocks noGrp="1"/>
          </p:cNvSpPr>
          <p:nvPr>
            <p:ph type="ctrTitle" idx="4294967295"/>
          </p:nvPr>
        </p:nvSpPr>
        <p:spPr>
          <a:xfrm>
            <a:off x="684346" y="2379575"/>
            <a:ext cx="10125616" cy="2387600"/>
          </a:xfrm>
        </p:spPr>
        <p:txBody>
          <a:bodyPr/>
          <a:lstStyle/>
          <a:p>
            <a:endParaRPr lang="en-US" dirty="0"/>
          </a:p>
        </p:txBody>
      </p:sp>
      <p:sp>
        <p:nvSpPr>
          <p:cNvPr id="3" name="Slide Number Placeholder 2">
            <a:extLst>
              <a:ext uri="{FF2B5EF4-FFF2-40B4-BE49-F238E27FC236}">
                <a16:creationId xmlns:a16="http://schemas.microsoft.com/office/drawing/2014/main" id="{F15A9757-C847-DDCF-C267-7C3619D53710}"/>
              </a:ext>
            </a:extLst>
          </p:cNvPr>
          <p:cNvSpPr>
            <a:spLocks noGrp="1"/>
          </p:cNvSpPr>
          <p:nvPr>
            <p:ph type="sldNum" sz="quarter" idx="12"/>
          </p:nvPr>
        </p:nvSpPr>
        <p:spPr/>
        <p:txBody>
          <a:bodyPr/>
          <a:lstStyle/>
          <a:p>
            <a:fld id="{88A1DFE4-5FC5-43BD-BB7E-75EAD82B965F}" type="slidenum">
              <a:rPr lang="en-US" noProof="0" smtClean="0"/>
              <a:pPr/>
              <a:t>10</a:t>
            </a:fld>
            <a:endParaRPr lang="en-US" noProof="0"/>
          </a:p>
        </p:txBody>
      </p:sp>
    </p:spTree>
    <p:extLst>
      <p:ext uri="{BB962C8B-B14F-4D97-AF65-F5344CB8AC3E}">
        <p14:creationId xmlns:p14="http://schemas.microsoft.com/office/powerpoint/2010/main" val="477639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DF47E9-1BEF-8A58-C83F-D0E34890F974}"/>
              </a:ext>
            </a:extLst>
          </p:cNvPr>
          <p:cNvSpPr>
            <a:spLocks noGrp="1"/>
          </p:cNvSpPr>
          <p:nvPr>
            <p:ph type="sldNum" sz="quarter" idx="12"/>
          </p:nvPr>
        </p:nvSpPr>
        <p:spPr/>
        <p:txBody>
          <a:bodyPr/>
          <a:lstStyle/>
          <a:p>
            <a:fld id="{88A1DFE4-5FC5-43BD-BB7E-75EAD82B965F}" type="slidenum">
              <a:rPr lang="en-US" noProof="0" smtClean="0"/>
              <a:pPr/>
              <a:t>11</a:t>
            </a:fld>
            <a:endParaRPr lang="en-US" noProof="0"/>
          </a:p>
        </p:txBody>
      </p:sp>
    </p:spTree>
    <p:extLst>
      <p:ext uri="{BB962C8B-B14F-4D97-AF65-F5344CB8AC3E}">
        <p14:creationId xmlns:p14="http://schemas.microsoft.com/office/powerpoint/2010/main" val="1743369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7CAE6FC-DFB8-8B71-D202-FFECC08261AA}"/>
              </a:ext>
            </a:extLst>
          </p:cNvPr>
          <p:cNvPicPr>
            <a:picLocks noChangeAspect="1"/>
          </p:cNvPicPr>
          <p:nvPr/>
        </p:nvPicPr>
        <p:blipFill rotWithShape="1">
          <a:blip r:embed="rId2"/>
          <a:srcRect r="4811"/>
          <a:stretch/>
        </p:blipFill>
        <p:spPr>
          <a:xfrm>
            <a:off x="5399991" y="1113741"/>
            <a:ext cx="6769752" cy="3001336"/>
          </a:xfrm>
          <a:prstGeom prst="rect">
            <a:avLst/>
          </a:prstGeom>
        </p:spPr>
      </p:pic>
      <p:sp>
        <p:nvSpPr>
          <p:cNvPr id="2" name="Slide Number Placeholder 1">
            <a:extLst>
              <a:ext uri="{FF2B5EF4-FFF2-40B4-BE49-F238E27FC236}">
                <a16:creationId xmlns:a16="http://schemas.microsoft.com/office/drawing/2014/main" id="{13A1E027-375B-EF8B-C268-11874CCAE15E}"/>
              </a:ext>
            </a:extLst>
          </p:cNvPr>
          <p:cNvSpPr>
            <a:spLocks noGrp="1"/>
          </p:cNvSpPr>
          <p:nvPr>
            <p:ph type="sldNum" sz="quarter" idx="10"/>
          </p:nvPr>
        </p:nvSpPr>
        <p:spPr/>
        <p:txBody>
          <a:bodyPr/>
          <a:lstStyle/>
          <a:p>
            <a:fld id="{88A1DFE4-5FC5-43BD-BB7E-75EAD82B965F}" type="slidenum">
              <a:rPr lang="en-US" noProof="0" smtClean="0"/>
              <a:pPr/>
              <a:t>12</a:t>
            </a:fld>
            <a:endParaRPr lang="en-US" noProof="0"/>
          </a:p>
        </p:txBody>
      </p:sp>
      <p:sp>
        <p:nvSpPr>
          <p:cNvPr id="5" name="Title 4">
            <a:extLst>
              <a:ext uri="{FF2B5EF4-FFF2-40B4-BE49-F238E27FC236}">
                <a16:creationId xmlns:a16="http://schemas.microsoft.com/office/drawing/2014/main" id="{EA011040-8D50-5F5E-4535-63974C0B81F6}"/>
              </a:ext>
            </a:extLst>
          </p:cNvPr>
          <p:cNvSpPr>
            <a:spLocks noGrp="1"/>
          </p:cNvSpPr>
          <p:nvPr>
            <p:ph type="title"/>
          </p:nvPr>
        </p:nvSpPr>
        <p:spPr>
          <a:xfrm>
            <a:off x="377134" y="652240"/>
            <a:ext cx="11017800" cy="1072088"/>
          </a:xfrm>
        </p:spPr>
        <p:txBody>
          <a:bodyPr/>
          <a:lstStyle/>
          <a:p>
            <a:r>
              <a:rPr lang="en-US" sz="4000" b="1"/>
              <a:t>Chamber design – central chamber </a:t>
            </a:r>
          </a:p>
        </p:txBody>
      </p:sp>
      <p:pic>
        <p:nvPicPr>
          <p:cNvPr id="7" name="Picture 6">
            <a:extLst>
              <a:ext uri="{FF2B5EF4-FFF2-40B4-BE49-F238E27FC236}">
                <a16:creationId xmlns:a16="http://schemas.microsoft.com/office/drawing/2014/main" id="{24B8C3B1-FDD6-68E4-A010-CE658760996A}"/>
              </a:ext>
            </a:extLst>
          </p:cNvPr>
          <p:cNvPicPr>
            <a:picLocks noChangeAspect="1"/>
          </p:cNvPicPr>
          <p:nvPr/>
        </p:nvPicPr>
        <p:blipFill rotWithShape="1">
          <a:blip r:embed="rId3"/>
          <a:srcRect t="5912" b="18102"/>
          <a:stretch/>
        </p:blipFill>
        <p:spPr>
          <a:xfrm>
            <a:off x="2362782" y="4377438"/>
            <a:ext cx="3523252" cy="2383309"/>
          </a:xfrm>
          <a:prstGeom prst="rect">
            <a:avLst/>
          </a:prstGeom>
        </p:spPr>
      </p:pic>
      <p:sp>
        <p:nvSpPr>
          <p:cNvPr id="8" name="TextBox 7">
            <a:extLst>
              <a:ext uri="{FF2B5EF4-FFF2-40B4-BE49-F238E27FC236}">
                <a16:creationId xmlns:a16="http://schemas.microsoft.com/office/drawing/2014/main" id="{2859BCF7-06B5-DE88-0462-AC61B0846F11}"/>
              </a:ext>
            </a:extLst>
          </p:cNvPr>
          <p:cNvSpPr txBox="1"/>
          <p:nvPr/>
        </p:nvSpPr>
        <p:spPr>
          <a:xfrm>
            <a:off x="224168" y="1113741"/>
            <a:ext cx="5734501" cy="2259236"/>
          </a:xfrm>
          <a:prstGeom prst="rect">
            <a:avLst/>
          </a:prstGeom>
          <a:noFill/>
        </p:spPr>
        <p:txBody>
          <a:bodyPr wrap="square" rtlCol="0">
            <a:noAutofit/>
          </a:bodyPr>
          <a:lstStyle/>
          <a:p>
            <a:r>
              <a:rPr lang="en-US" sz="2000" dirty="0"/>
              <a:t>The central has the following characteristics:</a:t>
            </a:r>
          </a:p>
          <a:p>
            <a:pPr marL="285750" indent="-285750">
              <a:buFont typeface="Arial" panose="020B0604020202020204" pitchFamily="34" charset="0"/>
              <a:buChar char="•"/>
            </a:pPr>
            <a:r>
              <a:rPr lang="en-US" sz="2000" dirty="0"/>
              <a:t>AlBeMet 162 as main material </a:t>
            </a:r>
          </a:p>
          <a:p>
            <a:pPr marL="285750" indent="-285750">
              <a:buFont typeface="Arial" panose="020B0604020202020204" pitchFamily="34" charset="0"/>
              <a:buChar char="•"/>
            </a:pPr>
            <a:r>
              <a:rPr lang="en-US" sz="2000" dirty="0"/>
              <a:t>Three layers from 0-90 mm from IP</a:t>
            </a:r>
          </a:p>
          <a:p>
            <a:pPr marL="536575" indent="-268288">
              <a:buFont typeface="Wingdings" panose="05000000000000000000" pitchFamily="2" charset="2"/>
              <a:buChar char="Ø"/>
            </a:pPr>
            <a:r>
              <a:rPr lang="en-US" sz="2000" dirty="0"/>
              <a:t>0.35 mm of AlBeMet162 (62% Be, 38% Al)</a:t>
            </a:r>
          </a:p>
          <a:p>
            <a:pPr marL="536575" indent="-268288">
              <a:buFont typeface="Wingdings" panose="05000000000000000000" pitchFamily="2" charset="2"/>
              <a:buChar char="Ø"/>
            </a:pPr>
            <a:r>
              <a:rPr lang="en-US" sz="2000" dirty="0"/>
              <a:t>1 mm gap for Paraffin </a:t>
            </a:r>
          </a:p>
          <a:p>
            <a:pPr marL="536575" indent="-268288">
              <a:buFont typeface="Wingdings" panose="05000000000000000000" pitchFamily="2" charset="2"/>
              <a:buChar char="Ø"/>
            </a:pPr>
            <a:r>
              <a:rPr lang="en-US" sz="2000" dirty="0"/>
              <a:t>0.35 mm of AlBeMet162 </a:t>
            </a:r>
          </a:p>
          <a:p>
            <a:pPr marL="268288" indent="-268288">
              <a:buFont typeface="Arial" panose="020B0604020202020204" pitchFamily="34" charset="0"/>
              <a:buChar char="•"/>
            </a:pPr>
            <a:r>
              <a:rPr lang="en-US" sz="2000" dirty="0"/>
              <a:t>Paraffin as coolant </a:t>
            </a:r>
          </a:p>
          <a:p>
            <a:pPr marL="268288" indent="-268288">
              <a:buFont typeface="Arial" panose="020B0604020202020204" pitchFamily="34" charset="0"/>
              <a:buChar char="•"/>
            </a:pPr>
            <a:r>
              <a:rPr lang="en-US" sz="2000" dirty="0"/>
              <a:t>Geometry studied to integrate the central chamber with the vertex detector</a:t>
            </a:r>
          </a:p>
          <a:p>
            <a:pPr algn="ctr"/>
            <a:r>
              <a:rPr lang="en-US" sz="1600" dirty="0"/>
              <a:t> </a:t>
            </a:r>
          </a:p>
        </p:txBody>
      </p:sp>
      <p:sp>
        <p:nvSpPr>
          <p:cNvPr id="9" name="TextBox 8">
            <a:extLst>
              <a:ext uri="{FF2B5EF4-FFF2-40B4-BE49-F238E27FC236}">
                <a16:creationId xmlns:a16="http://schemas.microsoft.com/office/drawing/2014/main" id="{F85C153E-526C-8543-9BF0-CCF80155C898}"/>
              </a:ext>
            </a:extLst>
          </p:cNvPr>
          <p:cNvSpPr txBox="1"/>
          <p:nvPr/>
        </p:nvSpPr>
        <p:spPr>
          <a:xfrm>
            <a:off x="1260017" y="4389313"/>
            <a:ext cx="2135875" cy="780229"/>
          </a:xfrm>
          <a:prstGeom prst="rect">
            <a:avLst/>
          </a:prstGeom>
          <a:noFill/>
        </p:spPr>
        <p:txBody>
          <a:bodyPr wrap="square" rtlCol="0">
            <a:noAutofit/>
          </a:bodyPr>
          <a:lstStyle/>
          <a:p>
            <a:pPr algn="ctr">
              <a:lnSpc>
                <a:spcPts val="1651"/>
              </a:lnSpc>
            </a:pPr>
            <a:r>
              <a:rPr lang="en-US"/>
              <a:t>Inlet/outlet for paraffin cooling (copper) </a:t>
            </a:r>
          </a:p>
        </p:txBody>
      </p:sp>
      <p:cxnSp>
        <p:nvCxnSpPr>
          <p:cNvPr id="10" name="Straight Arrow Connector 9">
            <a:extLst>
              <a:ext uri="{FF2B5EF4-FFF2-40B4-BE49-F238E27FC236}">
                <a16:creationId xmlns:a16="http://schemas.microsoft.com/office/drawing/2014/main" id="{CF6D9CF5-0304-C2E3-932A-6311DC9F5261}"/>
              </a:ext>
            </a:extLst>
          </p:cNvPr>
          <p:cNvCxnSpPr/>
          <p:nvPr/>
        </p:nvCxnSpPr>
        <p:spPr>
          <a:xfrm>
            <a:off x="3148836" y="4967042"/>
            <a:ext cx="405636" cy="7247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8499509-EF91-ABAB-BE5E-F27FFC855CB3}"/>
              </a:ext>
            </a:extLst>
          </p:cNvPr>
          <p:cNvCxnSpPr>
            <a:cxnSpLocks/>
          </p:cNvCxnSpPr>
          <p:nvPr/>
        </p:nvCxnSpPr>
        <p:spPr>
          <a:xfrm>
            <a:off x="2901913" y="5125863"/>
            <a:ext cx="1237525" cy="61839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FC929CC-1B56-3AEF-51D1-6BAE926087BF}"/>
              </a:ext>
            </a:extLst>
          </p:cNvPr>
          <p:cNvCxnSpPr>
            <a:cxnSpLocks/>
          </p:cNvCxnSpPr>
          <p:nvPr/>
        </p:nvCxnSpPr>
        <p:spPr>
          <a:xfrm>
            <a:off x="2195299" y="5169542"/>
            <a:ext cx="1653935" cy="119207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514B76C9-E503-2A28-87AF-F842AB26A485}"/>
              </a:ext>
            </a:extLst>
          </p:cNvPr>
          <p:cNvPicPr>
            <a:picLocks noChangeAspect="1"/>
          </p:cNvPicPr>
          <p:nvPr/>
        </p:nvPicPr>
        <p:blipFill rotWithShape="1">
          <a:blip r:embed="rId4"/>
          <a:srcRect t="14827"/>
          <a:stretch/>
        </p:blipFill>
        <p:spPr>
          <a:xfrm>
            <a:off x="6721804" y="4221364"/>
            <a:ext cx="5131583" cy="2458527"/>
          </a:xfrm>
          <a:prstGeom prst="rect">
            <a:avLst/>
          </a:prstGeom>
        </p:spPr>
      </p:pic>
    </p:spTree>
    <p:extLst>
      <p:ext uri="{BB962C8B-B14F-4D97-AF65-F5344CB8AC3E}">
        <p14:creationId xmlns:p14="http://schemas.microsoft.com/office/powerpoint/2010/main" val="30460832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
            <a:extLst>
              <a:ext uri="{FF2B5EF4-FFF2-40B4-BE49-F238E27FC236}">
                <a16:creationId xmlns:a16="http://schemas.microsoft.com/office/drawing/2014/main" id="{5BD64FAC-2A31-1419-5B80-ED3B52A18604}"/>
              </a:ext>
            </a:extLst>
          </p:cNvPr>
          <p:cNvGrpSpPr/>
          <p:nvPr/>
        </p:nvGrpSpPr>
        <p:grpSpPr>
          <a:xfrm>
            <a:off x="1046321" y="2149992"/>
            <a:ext cx="10880405" cy="4628063"/>
            <a:chOff x="1046321" y="2149992"/>
            <a:chExt cx="10880405" cy="4628063"/>
          </a:xfrm>
        </p:grpSpPr>
        <p:grpSp>
          <p:nvGrpSpPr>
            <p:cNvPr id="8" name="Gruppo 6">
              <a:extLst>
                <a:ext uri="{FF2B5EF4-FFF2-40B4-BE49-F238E27FC236}">
                  <a16:creationId xmlns:a16="http://schemas.microsoft.com/office/drawing/2014/main" id="{E8B7F5CA-C6BF-4AF5-FF0C-082936098DFC}"/>
                </a:ext>
              </a:extLst>
            </p:cNvPr>
            <p:cNvGrpSpPr/>
            <p:nvPr/>
          </p:nvGrpSpPr>
          <p:grpSpPr>
            <a:xfrm rot="753529">
              <a:off x="1046321" y="2149992"/>
              <a:ext cx="10880405" cy="4574851"/>
              <a:chOff x="-932188" y="1160354"/>
              <a:chExt cx="9502920" cy="3837230"/>
            </a:xfrm>
          </p:grpSpPr>
          <p:pic>
            <p:nvPicPr>
              <p:cNvPr id="9" name="Picture 8">
                <a:extLst>
                  <a:ext uri="{FF2B5EF4-FFF2-40B4-BE49-F238E27FC236}">
                    <a16:creationId xmlns:a16="http://schemas.microsoft.com/office/drawing/2014/main" id="{5D60556B-D1AF-C8BD-6DCA-D0F5A1EA4679}"/>
                  </a:ext>
                </a:extLst>
              </p:cNvPr>
              <p:cNvPicPr>
                <a:picLocks noChangeAspect="1"/>
              </p:cNvPicPr>
              <p:nvPr/>
            </p:nvPicPr>
            <p:blipFill>
              <a:blip r:embed="rId3"/>
              <a:stretch>
                <a:fillRect/>
              </a:stretch>
            </p:blipFill>
            <p:spPr>
              <a:xfrm>
                <a:off x="401705" y="1210925"/>
                <a:ext cx="7578749" cy="2847800"/>
              </a:xfrm>
              <a:prstGeom prst="rect">
                <a:avLst/>
              </a:prstGeom>
            </p:spPr>
          </p:pic>
          <p:pic>
            <p:nvPicPr>
              <p:cNvPr id="10" name="Picture 9" descr="A close-up of a sword&#10;&#10;Description automatically generated with low confidence">
                <a:extLst>
                  <a:ext uri="{FF2B5EF4-FFF2-40B4-BE49-F238E27FC236}">
                    <a16:creationId xmlns:a16="http://schemas.microsoft.com/office/drawing/2014/main" id="{F76D3CA2-F07F-A5FB-C578-0ABD753E20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301" y="2378286"/>
                <a:ext cx="7572768" cy="2619298"/>
              </a:xfrm>
              <a:prstGeom prst="rect">
                <a:avLst/>
              </a:prstGeom>
            </p:spPr>
          </p:pic>
          <p:sp>
            <p:nvSpPr>
              <p:cNvPr id="11" name="TextBox 10">
                <a:extLst>
                  <a:ext uri="{FF2B5EF4-FFF2-40B4-BE49-F238E27FC236}">
                    <a16:creationId xmlns:a16="http://schemas.microsoft.com/office/drawing/2014/main" id="{A769E11A-193C-7019-58FB-FFD317B8A8A5}"/>
                  </a:ext>
                </a:extLst>
              </p:cNvPr>
              <p:cNvSpPr txBox="1"/>
              <p:nvPr/>
            </p:nvSpPr>
            <p:spPr>
              <a:xfrm rot="20846471">
                <a:off x="-932188" y="3460101"/>
                <a:ext cx="1296537" cy="478473"/>
              </a:xfrm>
              <a:prstGeom prst="rect">
                <a:avLst/>
              </a:prstGeom>
              <a:noFill/>
            </p:spPr>
            <p:txBody>
              <a:bodyPr wrap="square" rtlCol="0">
                <a:noAutofit/>
              </a:bodyPr>
              <a:lstStyle/>
              <a:p>
                <a:pPr algn="ctr">
                  <a:lnSpc>
                    <a:spcPts val="1651"/>
                  </a:lnSpc>
                </a:pPr>
                <a:r>
                  <a:rPr lang="en-US" sz="1600" dirty="0"/>
                  <a:t>Two halves AlBeMet pipe </a:t>
                </a:r>
              </a:p>
            </p:txBody>
          </p:sp>
          <p:cxnSp>
            <p:nvCxnSpPr>
              <p:cNvPr id="12" name="Straight Arrow Connector 11">
                <a:extLst>
                  <a:ext uri="{FF2B5EF4-FFF2-40B4-BE49-F238E27FC236}">
                    <a16:creationId xmlns:a16="http://schemas.microsoft.com/office/drawing/2014/main" id="{7E2D33CA-A4B1-DAAC-7E81-2DDCE05DF3AF}"/>
                  </a:ext>
                </a:extLst>
              </p:cNvPr>
              <p:cNvCxnSpPr>
                <a:cxnSpLocks/>
              </p:cNvCxnSpPr>
              <p:nvPr/>
            </p:nvCxnSpPr>
            <p:spPr>
              <a:xfrm rot="20846471">
                <a:off x="237309" y="3708298"/>
                <a:ext cx="456790" cy="21114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1D7DC00-CB53-B5A2-A877-BE7576120861}"/>
                  </a:ext>
                </a:extLst>
              </p:cNvPr>
              <p:cNvCxnSpPr>
                <a:cxnSpLocks/>
              </p:cNvCxnSpPr>
              <p:nvPr/>
            </p:nvCxnSpPr>
            <p:spPr>
              <a:xfrm rot="20846471">
                <a:off x="206736" y="3462733"/>
                <a:ext cx="238442" cy="823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4999755-8B26-6FE9-7D4A-92DDB790661B}"/>
                  </a:ext>
                </a:extLst>
              </p:cNvPr>
              <p:cNvCxnSpPr>
                <a:cxnSpLocks/>
              </p:cNvCxnSpPr>
              <p:nvPr/>
            </p:nvCxnSpPr>
            <p:spPr>
              <a:xfrm>
                <a:off x="6393925" y="1515546"/>
                <a:ext cx="419386" cy="1453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C565B7C-0684-3250-B1D5-59AABD11E825}"/>
                  </a:ext>
                </a:extLst>
              </p:cNvPr>
              <p:cNvCxnSpPr>
                <a:cxnSpLocks/>
              </p:cNvCxnSpPr>
              <p:nvPr/>
            </p:nvCxnSpPr>
            <p:spPr>
              <a:xfrm flipH="1">
                <a:off x="7773134" y="1448618"/>
                <a:ext cx="294461" cy="1418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F46671B-F681-8790-6E21-CC446A57FD4E}"/>
                  </a:ext>
                </a:extLst>
              </p:cNvPr>
              <p:cNvSpPr txBox="1"/>
              <p:nvPr/>
            </p:nvSpPr>
            <p:spPr>
              <a:xfrm rot="20846471">
                <a:off x="5530354" y="1333935"/>
                <a:ext cx="1007949" cy="229550"/>
              </a:xfrm>
              <a:prstGeom prst="rect">
                <a:avLst/>
              </a:prstGeom>
              <a:noFill/>
            </p:spPr>
            <p:txBody>
              <a:bodyPr wrap="square" rtlCol="0">
                <a:noAutofit/>
              </a:bodyPr>
              <a:lstStyle/>
              <a:p>
                <a:pPr algn="ctr">
                  <a:lnSpc>
                    <a:spcPts val="1651"/>
                  </a:lnSpc>
                </a:pPr>
                <a:r>
                  <a:rPr lang="en-US" sz="1400"/>
                  <a:t>Transition</a:t>
                </a:r>
              </a:p>
            </p:txBody>
          </p:sp>
          <p:sp>
            <p:nvSpPr>
              <p:cNvPr id="17" name="TextBox 16">
                <a:extLst>
                  <a:ext uri="{FF2B5EF4-FFF2-40B4-BE49-F238E27FC236}">
                    <a16:creationId xmlns:a16="http://schemas.microsoft.com/office/drawing/2014/main" id="{1D774675-8B0F-9F70-1B39-F49ABE3E1000}"/>
                  </a:ext>
                </a:extLst>
              </p:cNvPr>
              <p:cNvSpPr txBox="1"/>
              <p:nvPr/>
            </p:nvSpPr>
            <p:spPr>
              <a:xfrm rot="20846471">
                <a:off x="7562783" y="1160354"/>
                <a:ext cx="1007949" cy="229550"/>
              </a:xfrm>
              <a:prstGeom prst="rect">
                <a:avLst/>
              </a:prstGeom>
              <a:noFill/>
            </p:spPr>
            <p:txBody>
              <a:bodyPr wrap="square" rtlCol="0">
                <a:noAutofit/>
              </a:bodyPr>
              <a:lstStyle/>
              <a:p>
                <a:pPr algn="ctr">
                  <a:lnSpc>
                    <a:spcPts val="1651"/>
                  </a:lnSpc>
                </a:pPr>
                <a:r>
                  <a:rPr lang="en-US" sz="1400"/>
                  <a:t>Bellows</a:t>
                </a:r>
              </a:p>
            </p:txBody>
          </p:sp>
          <p:sp>
            <p:nvSpPr>
              <p:cNvPr id="18" name="TextBox 17">
                <a:extLst>
                  <a:ext uri="{FF2B5EF4-FFF2-40B4-BE49-F238E27FC236}">
                    <a16:creationId xmlns:a16="http://schemas.microsoft.com/office/drawing/2014/main" id="{AF7A7432-D883-8CB5-DEA9-D3D82C913A2D}"/>
                  </a:ext>
                </a:extLst>
              </p:cNvPr>
              <p:cNvSpPr txBox="1"/>
              <p:nvPr/>
            </p:nvSpPr>
            <p:spPr>
              <a:xfrm rot="20846471">
                <a:off x="-221788" y="4029659"/>
                <a:ext cx="1296537" cy="478473"/>
              </a:xfrm>
              <a:prstGeom prst="rect">
                <a:avLst/>
              </a:prstGeom>
              <a:noFill/>
            </p:spPr>
            <p:txBody>
              <a:bodyPr wrap="square" rtlCol="0">
                <a:noAutofit/>
              </a:bodyPr>
              <a:lstStyle/>
              <a:p>
                <a:pPr algn="ctr">
                  <a:lnSpc>
                    <a:spcPts val="1651"/>
                  </a:lnSpc>
                </a:pPr>
                <a:r>
                  <a:rPr lang="en-US" sz="1400"/>
                  <a:t>EBW</a:t>
                </a:r>
              </a:p>
            </p:txBody>
          </p:sp>
          <p:cxnSp>
            <p:nvCxnSpPr>
              <p:cNvPr id="19" name="Straight Arrow Connector 18">
                <a:extLst>
                  <a:ext uri="{FF2B5EF4-FFF2-40B4-BE49-F238E27FC236}">
                    <a16:creationId xmlns:a16="http://schemas.microsoft.com/office/drawing/2014/main" id="{AC403E0A-1552-E25F-AA98-A9CDB63EEC57}"/>
                  </a:ext>
                </a:extLst>
              </p:cNvPr>
              <p:cNvCxnSpPr>
                <a:cxnSpLocks/>
              </p:cNvCxnSpPr>
              <p:nvPr/>
            </p:nvCxnSpPr>
            <p:spPr>
              <a:xfrm rot="20846471">
                <a:off x="438406" y="4251528"/>
                <a:ext cx="323735" cy="4668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DB7B85E-BDB8-32B2-DB33-4D3B708B5B1E}"/>
                  </a:ext>
                </a:extLst>
              </p:cNvPr>
              <p:cNvCxnSpPr>
                <a:cxnSpLocks/>
              </p:cNvCxnSpPr>
              <p:nvPr/>
            </p:nvCxnSpPr>
            <p:spPr>
              <a:xfrm>
                <a:off x="5542946" y="3026195"/>
                <a:ext cx="115383" cy="11020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C998430-7473-6B17-036F-8AFFF02A8A09}"/>
                  </a:ext>
                </a:extLst>
              </p:cNvPr>
              <p:cNvSpPr txBox="1"/>
              <p:nvPr/>
            </p:nvSpPr>
            <p:spPr>
              <a:xfrm rot="20846471">
                <a:off x="4365969" y="2873472"/>
                <a:ext cx="1296537" cy="478473"/>
              </a:xfrm>
              <a:prstGeom prst="rect">
                <a:avLst/>
              </a:prstGeom>
              <a:noFill/>
            </p:spPr>
            <p:txBody>
              <a:bodyPr wrap="square" rtlCol="0">
                <a:noAutofit/>
              </a:bodyPr>
              <a:lstStyle/>
              <a:p>
                <a:pPr algn="ctr">
                  <a:lnSpc>
                    <a:spcPts val="1651"/>
                  </a:lnSpc>
                </a:pPr>
                <a:r>
                  <a:rPr lang="en-US" sz="1600"/>
                  <a:t>Thick copper deposition</a:t>
                </a:r>
              </a:p>
            </p:txBody>
          </p:sp>
        </p:grpSp>
        <p:cxnSp>
          <p:nvCxnSpPr>
            <p:cNvPr id="51" name="Connettore diritto 50">
              <a:extLst>
                <a:ext uri="{FF2B5EF4-FFF2-40B4-BE49-F238E27FC236}">
                  <a16:creationId xmlns:a16="http://schemas.microsoft.com/office/drawing/2014/main" id="{835DA9D7-242E-41D8-1D70-D7B80969B920}"/>
                </a:ext>
              </a:extLst>
            </p:cNvPr>
            <p:cNvCxnSpPr>
              <a:cxnSpLocks/>
            </p:cNvCxnSpPr>
            <p:nvPr/>
          </p:nvCxnSpPr>
          <p:spPr>
            <a:xfrm flipV="1">
              <a:off x="1487978" y="5116675"/>
              <a:ext cx="10172423" cy="670576"/>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6" name="Connettore diritto 55">
              <a:extLst>
                <a:ext uri="{FF2B5EF4-FFF2-40B4-BE49-F238E27FC236}">
                  <a16:creationId xmlns:a16="http://schemas.microsoft.com/office/drawing/2014/main" id="{52832264-B267-5C71-49E2-B574ABD2D513}"/>
                </a:ext>
              </a:extLst>
            </p:cNvPr>
            <p:cNvCxnSpPr>
              <a:cxnSpLocks/>
            </p:cNvCxnSpPr>
            <p:nvPr/>
          </p:nvCxnSpPr>
          <p:spPr>
            <a:xfrm>
              <a:off x="1410966" y="5785122"/>
              <a:ext cx="196691" cy="99293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Connettore diritto 58">
              <a:extLst>
                <a:ext uri="{FF2B5EF4-FFF2-40B4-BE49-F238E27FC236}">
                  <a16:creationId xmlns:a16="http://schemas.microsoft.com/office/drawing/2014/main" id="{7BA8AF74-F139-5E04-90FE-4FB72D7DFB80}"/>
                </a:ext>
              </a:extLst>
            </p:cNvPr>
            <p:cNvCxnSpPr>
              <a:cxnSpLocks/>
            </p:cNvCxnSpPr>
            <p:nvPr/>
          </p:nvCxnSpPr>
          <p:spPr>
            <a:xfrm>
              <a:off x="10371953" y="5199259"/>
              <a:ext cx="230931" cy="116578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Connettore diritto 62">
              <a:extLst>
                <a:ext uri="{FF2B5EF4-FFF2-40B4-BE49-F238E27FC236}">
                  <a16:creationId xmlns:a16="http://schemas.microsoft.com/office/drawing/2014/main" id="{0016E671-D849-6EB9-B26D-8CE26D55068F}"/>
                </a:ext>
              </a:extLst>
            </p:cNvPr>
            <p:cNvCxnSpPr/>
            <p:nvPr/>
          </p:nvCxnSpPr>
          <p:spPr>
            <a:xfrm flipV="1">
              <a:off x="1571105" y="6244085"/>
              <a:ext cx="9031779" cy="443504"/>
            </a:xfrm>
            <a:prstGeom prst="line">
              <a:avLst/>
            </a:prstGeom>
            <a:ln w="127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9" name="CasellaDiTesto 68">
              <a:extLst>
                <a:ext uri="{FF2B5EF4-FFF2-40B4-BE49-F238E27FC236}">
                  <a16:creationId xmlns:a16="http://schemas.microsoft.com/office/drawing/2014/main" id="{463E9508-3956-B37E-1B34-815B9D4E9A54}"/>
                </a:ext>
              </a:extLst>
            </p:cNvPr>
            <p:cNvSpPr txBox="1"/>
            <p:nvPr/>
          </p:nvSpPr>
          <p:spPr>
            <a:xfrm rot="21405973">
              <a:off x="1628186" y="5976176"/>
              <a:ext cx="920774" cy="273211"/>
            </a:xfrm>
            <a:prstGeom prst="rect">
              <a:avLst/>
            </a:prstGeom>
            <a:noFill/>
          </p:spPr>
          <p:txBody>
            <a:bodyPr wrap="square" rtlCol="0">
              <a:noAutofit/>
            </a:bodyPr>
            <a:lstStyle/>
            <a:p>
              <a:pPr algn="ctr">
                <a:lnSpc>
                  <a:spcPts val="1651"/>
                </a:lnSpc>
              </a:pPr>
              <a:r>
                <a:rPr lang="en-US" sz="1600"/>
                <a:t>90 mm</a:t>
              </a:r>
            </a:p>
          </p:txBody>
        </p:sp>
        <p:sp>
          <p:nvSpPr>
            <p:cNvPr id="70" name="CasellaDiTesto 69">
              <a:extLst>
                <a:ext uri="{FF2B5EF4-FFF2-40B4-BE49-F238E27FC236}">
                  <a16:creationId xmlns:a16="http://schemas.microsoft.com/office/drawing/2014/main" id="{2873EC36-AF40-8B13-1B9F-94157385772F}"/>
                </a:ext>
              </a:extLst>
            </p:cNvPr>
            <p:cNvSpPr txBox="1"/>
            <p:nvPr/>
          </p:nvSpPr>
          <p:spPr>
            <a:xfrm rot="21405973">
              <a:off x="5529276" y="6180711"/>
              <a:ext cx="1358754" cy="273211"/>
            </a:xfrm>
            <a:prstGeom prst="rect">
              <a:avLst/>
            </a:prstGeom>
            <a:noFill/>
          </p:spPr>
          <p:txBody>
            <a:bodyPr wrap="square" rtlCol="0">
              <a:noAutofit/>
            </a:bodyPr>
            <a:lstStyle/>
            <a:p>
              <a:pPr algn="ctr">
                <a:lnSpc>
                  <a:spcPts val="1651"/>
                </a:lnSpc>
              </a:pPr>
              <a:r>
                <a:rPr lang="en-US" sz="1600"/>
                <a:t>1190 mm</a:t>
              </a:r>
            </a:p>
          </p:txBody>
        </p:sp>
      </p:grpSp>
      <p:sp>
        <p:nvSpPr>
          <p:cNvPr id="2" name="Slide Number Placeholder 1">
            <a:extLst>
              <a:ext uri="{FF2B5EF4-FFF2-40B4-BE49-F238E27FC236}">
                <a16:creationId xmlns:a16="http://schemas.microsoft.com/office/drawing/2014/main" id="{13A1E027-375B-EF8B-C268-11874CCAE15E}"/>
              </a:ext>
            </a:extLst>
          </p:cNvPr>
          <p:cNvSpPr>
            <a:spLocks noGrp="1"/>
          </p:cNvSpPr>
          <p:nvPr>
            <p:ph type="sldNum" sz="quarter" idx="10"/>
          </p:nvPr>
        </p:nvSpPr>
        <p:spPr/>
        <p:txBody>
          <a:bodyPr/>
          <a:lstStyle/>
          <a:p>
            <a:fld id="{88A1DFE4-5FC5-43BD-BB7E-75EAD82B965F}" type="slidenum">
              <a:rPr lang="en-US" noProof="0" smtClean="0"/>
              <a:pPr/>
              <a:t>13</a:t>
            </a:fld>
            <a:endParaRPr lang="en-US" noProof="0"/>
          </a:p>
        </p:txBody>
      </p:sp>
      <p:sp>
        <p:nvSpPr>
          <p:cNvPr id="5" name="Title 4">
            <a:extLst>
              <a:ext uri="{FF2B5EF4-FFF2-40B4-BE49-F238E27FC236}">
                <a16:creationId xmlns:a16="http://schemas.microsoft.com/office/drawing/2014/main" id="{EA011040-8D50-5F5E-4535-63974C0B81F6}"/>
              </a:ext>
            </a:extLst>
          </p:cNvPr>
          <p:cNvSpPr>
            <a:spLocks noGrp="1"/>
          </p:cNvSpPr>
          <p:nvPr>
            <p:ph type="title"/>
          </p:nvPr>
        </p:nvSpPr>
        <p:spPr>
          <a:xfrm>
            <a:off x="294889" y="606900"/>
            <a:ext cx="11017800" cy="1072088"/>
          </a:xfrm>
        </p:spPr>
        <p:txBody>
          <a:bodyPr/>
          <a:lstStyle/>
          <a:p>
            <a:r>
              <a:rPr lang="en-US" sz="4000" b="1"/>
              <a:t>Chamber design – trapezoidal chamber</a:t>
            </a:r>
          </a:p>
        </p:txBody>
      </p:sp>
      <p:sp>
        <p:nvSpPr>
          <p:cNvPr id="22" name="CasellaDiTesto 3">
            <a:extLst>
              <a:ext uri="{FF2B5EF4-FFF2-40B4-BE49-F238E27FC236}">
                <a16:creationId xmlns:a16="http://schemas.microsoft.com/office/drawing/2014/main" id="{B300C19F-02C8-964A-07E9-FC69ABFEC34E}"/>
              </a:ext>
            </a:extLst>
          </p:cNvPr>
          <p:cNvSpPr txBox="1"/>
          <p:nvPr/>
        </p:nvSpPr>
        <p:spPr>
          <a:xfrm>
            <a:off x="96882" y="1131074"/>
            <a:ext cx="7854325" cy="2225060"/>
          </a:xfrm>
          <a:prstGeom prst="rect">
            <a:avLst/>
          </a:prstGeom>
          <a:noFill/>
        </p:spPr>
        <p:txBody>
          <a:bodyPr wrap="square" rtlCol="0">
            <a:noAutofit/>
          </a:bodyPr>
          <a:lstStyle/>
          <a:p>
            <a:r>
              <a:rPr lang="en-US" sz="2400" dirty="0"/>
              <a:t>Main characteristics:</a:t>
            </a:r>
          </a:p>
          <a:p>
            <a:pPr marL="285750" indent="-285750">
              <a:buFont typeface="Arial" panose="020B0604020202020204" pitchFamily="34" charset="0"/>
              <a:buChar char="•"/>
            </a:pPr>
            <a:r>
              <a:rPr lang="en-US" sz="2400" dirty="0"/>
              <a:t>Starting from 90 mm to 1190 mm from IP</a:t>
            </a:r>
          </a:p>
          <a:p>
            <a:pPr marL="285750" indent="-285750">
              <a:buFont typeface="Arial" panose="020B0604020202020204" pitchFamily="34" charset="0"/>
              <a:buChar char="•"/>
            </a:pPr>
            <a:r>
              <a:rPr lang="en-US" sz="2400" dirty="0"/>
              <a:t>AlBeMet162 as main material</a:t>
            </a:r>
          </a:p>
          <a:p>
            <a:pPr marL="285750" indent="-285750">
              <a:buFont typeface="Arial" panose="020B0604020202020204" pitchFamily="34" charset="0"/>
              <a:buChar char="•"/>
            </a:pPr>
            <a:r>
              <a:rPr lang="en-US" sz="2400" dirty="0"/>
              <a:t>Chamber in two halves and assembled using electron beam welding (EBW )</a:t>
            </a:r>
          </a:p>
          <a:p>
            <a:pPr marL="285750" indent="-285750">
              <a:buFont typeface="Arial" panose="020B0604020202020204" pitchFamily="34" charset="0"/>
              <a:buChar char="•"/>
            </a:pPr>
            <a:r>
              <a:rPr lang="en-US" sz="2400" dirty="0"/>
              <a:t>Copper cooling system </a:t>
            </a:r>
          </a:p>
          <a:p>
            <a:pPr marL="285750" indent="-285750">
              <a:buFont typeface="Arial" panose="020B0604020202020204" pitchFamily="34" charset="0"/>
              <a:buChar char="•"/>
            </a:pPr>
            <a:endParaRPr lang="en-US" sz="1600" dirty="0"/>
          </a:p>
          <a:p>
            <a:pPr algn="ctr"/>
            <a:r>
              <a:rPr lang="en-US" sz="1600" dirty="0">
                <a:solidFill>
                  <a:schemeClr val="bg1"/>
                </a:solidFill>
              </a:rPr>
              <a:t> </a:t>
            </a:r>
          </a:p>
        </p:txBody>
      </p:sp>
      <p:sp>
        <p:nvSpPr>
          <p:cNvPr id="27" name="CasellaDiTesto 26">
            <a:extLst>
              <a:ext uri="{FF2B5EF4-FFF2-40B4-BE49-F238E27FC236}">
                <a16:creationId xmlns:a16="http://schemas.microsoft.com/office/drawing/2014/main" id="{0B983F95-0D66-B8D7-91B4-075DF1D1AFFE}"/>
              </a:ext>
            </a:extLst>
          </p:cNvPr>
          <p:cNvSpPr txBox="1"/>
          <p:nvPr/>
        </p:nvSpPr>
        <p:spPr>
          <a:xfrm>
            <a:off x="1082897" y="5405138"/>
            <a:ext cx="582933" cy="273211"/>
          </a:xfrm>
          <a:prstGeom prst="rect">
            <a:avLst/>
          </a:prstGeom>
          <a:noFill/>
        </p:spPr>
        <p:txBody>
          <a:bodyPr wrap="square" rtlCol="0">
            <a:noAutofit/>
          </a:bodyPr>
          <a:lstStyle/>
          <a:p>
            <a:pPr algn="ctr">
              <a:lnSpc>
                <a:spcPts val="1651"/>
              </a:lnSpc>
            </a:pPr>
            <a:r>
              <a:rPr lang="en-US" sz="1600"/>
              <a:t>IP</a:t>
            </a:r>
          </a:p>
        </p:txBody>
      </p:sp>
      <p:sp>
        <p:nvSpPr>
          <p:cNvPr id="54" name="Ovale 53">
            <a:extLst>
              <a:ext uri="{FF2B5EF4-FFF2-40B4-BE49-F238E27FC236}">
                <a16:creationId xmlns:a16="http://schemas.microsoft.com/office/drawing/2014/main" id="{A147131A-7C11-A1F2-1330-EECFE07734CD}"/>
              </a:ext>
            </a:extLst>
          </p:cNvPr>
          <p:cNvSpPr/>
          <p:nvPr/>
        </p:nvSpPr>
        <p:spPr>
          <a:xfrm>
            <a:off x="1329672" y="5695726"/>
            <a:ext cx="162098" cy="16209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Connettore diritto 57">
            <a:extLst>
              <a:ext uri="{FF2B5EF4-FFF2-40B4-BE49-F238E27FC236}">
                <a16:creationId xmlns:a16="http://schemas.microsoft.com/office/drawing/2014/main" id="{831514FB-8B4B-77BC-1392-66A6D4A83D6C}"/>
              </a:ext>
            </a:extLst>
          </p:cNvPr>
          <p:cNvCxnSpPr>
            <a:cxnSpLocks/>
          </p:cNvCxnSpPr>
          <p:nvPr/>
        </p:nvCxnSpPr>
        <p:spPr>
          <a:xfrm>
            <a:off x="2564066" y="5724245"/>
            <a:ext cx="110405" cy="55734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Connettore diritto 63">
            <a:extLst>
              <a:ext uri="{FF2B5EF4-FFF2-40B4-BE49-F238E27FC236}">
                <a16:creationId xmlns:a16="http://schemas.microsoft.com/office/drawing/2014/main" id="{773D4E8D-6105-C2FE-8B98-3F8526E44FB9}"/>
              </a:ext>
            </a:extLst>
          </p:cNvPr>
          <p:cNvCxnSpPr>
            <a:cxnSpLocks/>
          </p:cNvCxnSpPr>
          <p:nvPr/>
        </p:nvCxnSpPr>
        <p:spPr>
          <a:xfrm flipV="1">
            <a:off x="1509311" y="6218291"/>
            <a:ext cx="1157731" cy="56850"/>
          </a:xfrm>
          <a:prstGeom prst="line">
            <a:avLst/>
          </a:prstGeom>
          <a:ln w="127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3057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11919B-93EB-054B-E8DF-93A4D9DC7264}"/>
              </a:ext>
            </a:extLst>
          </p:cNvPr>
          <p:cNvSpPr>
            <a:spLocks noGrp="1"/>
          </p:cNvSpPr>
          <p:nvPr>
            <p:ph type="sldNum" sz="quarter" idx="10"/>
          </p:nvPr>
        </p:nvSpPr>
        <p:spPr/>
        <p:txBody>
          <a:bodyPr/>
          <a:lstStyle/>
          <a:p>
            <a:fld id="{88A1DFE4-5FC5-43BD-BB7E-75EAD82B965F}" type="slidenum">
              <a:rPr lang="en-US" noProof="0" smtClean="0"/>
              <a:pPr/>
              <a:t>14</a:t>
            </a:fld>
            <a:endParaRPr lang="en-US" noProof="0"/>
          </a:p>
        </p:txBody>
      </p:sp>
      <p:sp>
        <p:nvSpPr>
          <p:cNvPr id="5" name="Title 4">
            <a:extLst>
              <a:ext uri="{FF2B5EF4-FFF2-40B4-BE49-F238E27FC236}">
                <a16:creationId xmlns:a16="http://schemas.microsoft.com/office/drawing/2014/main" id="{26F9AD0C-A031-DD8B-E654-BB2812FC5775}"/>
              </a:ext>
            </a:extLst>
          </p:cNvPr>
          <p:cNvSpPr>
            <a:spLocks noGrp="1"/>
          </p:cNvSpPr>
          <p:nvPr>
            <p:ph type="title"/>
          </p:nvPr>
        </p:nvSpPr>
        <p:spPr>
          <a:xfrm>
            <a:off x="129762" y="653522"/>
            <a:ext cx="11017800" cy="1072088"/>
          </a:xfrm>
        </p:spPr>
        <p:txBody>
          <a:bodyPr/>
          <a:lstStyle/>
          <a:p>
            <a:r>
              <a:rPr lang="en-US" sz="4000" b="1"/>
              <a:t>Structural</a:t>
            </a:r>
            <a:r>
              <a:rPr lang="en-US"/>
              <a:t> </a:t>
            </a:r>
            <a:r>
              <a:rPr lang="en-US" sz="4000" b="1"/>
              <a:t>analysis – central chamber</a:t>
            </a:r>
          </a:p>
        </p:txBody>
      </p:sp>
      <p:sp>
        <p:nvSpPr>
          <p:cNvPr id="7" name="TextBox 6">
            <a:extLst>
              <a:ext uri="{FF2B5EF4-FFF2-40B4-BE49-F238E27FC236}">
                <a16:creationId xmlns:a16="http://schemas.microsoft.com/office/drawing/2014/main" id="{D27F472C-66BC-CC44-EC99-D92AE8B01436}"/>
              </a:ext>
            </a:extLst>
          </p:cNvPr>
          <p:cNvSpPr txBox="1"/>
          <p:nvPr/>
        </p:nvSpPr>
        <p:spPr>
          <a:xfrm>
            <a:off x="50178" y="1249164"/>
            <a:ext cx="3840427" cy="666977"/>
          </a:xfrm>
          <a:prstGeom prst="rect">
            <a:avLst/>
          </a:prstGeom>
          <a:noFill/>
        </p:spPr>
        <p:txBody>
          <a:bodyPr wrap="square">
            <a:spAutoFit/>
          </a:bodyPr>
          <a:lstStyle/>
          <a:p>
            <a:pPr algn="ctr"/>
            <a:r>
              <a:rPr lang="en-US" sz="1867"/>
              <a:t>Loads, constraints, characteristic parameters, design</a:t>
            </a:r>
            <a:endParaRPr lang="en-US" sz="2400"/>
          </a:p>
        </p:txBody>
      </p:sp>
      <p:sp>
        <p:nvSpPr>
          <p:cNvPr id="8" name="TextBox 7">
            <a:extLst>
              <a:ext uri="{FF2B5EF4-FFF2-40B4-BE49-F238E27FC236}">
                <a16:creationId xmlns:a16="http://schemas.microsoft.com/office/drawing/2014/main" id="{387F7FE8-9F91-5F18-169A-7ED2022FB699}"/>
              </a:ext>
            </a:extLst>
          </p:cNvPr>
          <p:cNvSpPr txBox="1"/>
          <p:nvPr/>
        </p:nvSpPr>
        <p:spPr>
          <a:xfrm>
            <a:off x="4357438" y="1189566"/>
            <a:ext cx="2628581" cy="680379"/>
          </a:xfrm>
          <a:prstGeom prst="rect">
            <a:avLst/>
          </a:prstGeom>
          <a:noFill/>
        </p:spPr>
        <p:txBody>
          <a:bodyPr wrap="square" rtlCol="0">
            <a:spAutoFit/>
          </a:bodyPr>
          <a:lstStyle/>
          <a:p>
            <a:pPr>
              <a:lnSpc>
                <a:spcPts val="4933"/>
              </a:lnSpc>
            </a:pPr>
            <a:r>
              <a:rPr lang="en-US" sz="4000"/>
              <a:t>FEA </a:t>
            </a:r>
            <a:r>
              <a:rPr lang="en-US" sz="2667"/>
              <a:t>(Ansys)</a:t>
            </a:r>
            <a:endParaRPr lang="en-US" sz="4000"/>
          </a:p>
        </p:txBody>
      </p:sp>
      <p:sp>
        <p:nvSpPr>
          <p:cNvPr id="9" name="TextBox 8">
            <a:extLst>
              <a:ext uri="{FF2B5EF4-FFF2-40B4-BE49-F238E27FC236}">
                <a16:creationId xmlns:a16="http://schemas.microsoft.com/office/drawing/2014/main" id="{5FDB5D68-1536-5167-5A2B-708AB0654168}"/>
              </a:ext>
            </a:extLst>
          </p:cNvPr>
          <p:cNvSpPr txBox="1"/>
          <p:nvPr/>
        </p:nvSpPr>
        <p:spPr>
          <a:xfrm>
            <a:off x="7101045" y="1178047"/>
            <a:ext cx="4820531" cy="748795"/>
          </a:xfrm>
          <a:prstGeom prst="rect">
            <a:avLst/>
          </a:prstGeom>
          <a:noFill/>
        </p:spPr>
        <p:txBody>
          <a:bodyPr wrap="square" rtlCol="0">
            <a:spAutoFit/>
          </a:bodyPr>
          <a:lstStyle/>
          <a:p>
            <a:pPr algn="ctr"/>
            <a:r>
              <a:rPr lang="en-US" sz="2133" b="1"/>
              <a:t> Temperature distribution, stress and displacement </a:t>
            </a:r>
            <a:r>
              <a:rPr lang="en-US" sz="2133"/>
              <a:t>along the pipe</a:t>
            </a:r>
          </a:p>
        </p:txBody>
      </p:sp>
      <p:sp>
        <p:nvSpPr>
          <p:cNvPr id="10" name="TextBox 9">
            <a:extLst>
              <a:ext uri="{FF2B5EF4-FFF2-40B4-BE49-F238E27FC236}">
                <a16:creationId xmlns:a16="http://schemas.microsoft.com/office/drawing/2014/main" id="{6B8A66F1-99D9-E10A-750F-60244508F154}"/>
              </a:ext>
            </a:extLst>
          </p:cNvPr>
          <p:cNvSpPr txBox="1"/>
          <p:nvPr/>
        </p:nvSpPr>
        <p:spPr>
          <a:xfrm>
            <a:off x="129762" y="2062499"/>
            <a:ext cx="4104804" cy="4303614"/>
          </a:xfrm>
          <a:prstGeom prst="rect">
            <a:avLst/>
          </a:prstGeom>
          <a:noFill/>
        </p:spPr>
        <p:txBody>
          <a:bodyPr wrap="square" rtlCol="0">
            <a:spAutoFit/>
          </a:bodyPr>
          <a:lstStyle/>
          <a:p>
            <a:pPr marL="380990" indent="-380990">
              <a:buFont typeface="Arial" panose="020B0604020202020204" pitchFamily="34" charset="0"/>
              <a:buChar char="•"/>
            </a:pPr>
            <a:r>
              <a:rPr lang="en-US" sz="1600" b="1"/>
              <a:t>Paraffin flow (central chamber)</a:t>
            </a:r>
          </a:p>
          <a:p>
            <a:pPr marL="380990" indent="-380990">
              <a:buFont typeface="Wingdings" panose="05000000000000000000" pitchFamily="2" charset="2"/>
              <a:buChar char="Ø"/>
            </a:pPr>
            <a:r>
              <a:rPr lang="en-US" sz="1600"/>
              <a:t>Flow rate: 0,015 kg/s</a:t>
            </a:r>
          </a:p>
          <a:p>
            <a:pPr marL="380990" indent="-380990">
              <a:buFont typeface="Wingdings" panose="05000000000000000000" pitchFamily="2" charset="2"/>
              <a:buChar char="Ø"/>
            </a:pPr>
            <a:r>
              <a:rPr lang="en-US" sz="1600"/>
              <a:t>Section:68,17 mm</a:t>
            </a:r>
            <a:r>
              <a:rPr lang="en-US" sz="1600" baseline="30000"/>
              <a:t>2</a:t>
            </a:r>
            <a:r>
              <a:rPr lang="en-US" sz="1600"/>
              <a:t> </a:t>
            </a:r>
          </a:p>
          <a:p>
            <a:pPr marL="380990" indent="-380990">
              <a:buFont typeface="Wingdings" panose="05000000000000000000" pitchFamily="2" charset="2"/>
              <a:buChar char="Ø"/>
            </a:pPr>
            <a:r>
              <a:rPr lang="en-US" sz="1600"/>
              <a:t>Velocity: 0,3 m/s </a:t>
            </a:r>
          </a:p>
          <a:p>
            <a:pPr marL="380990" indent="-380990">
              <a:buFont typeface="Wingdings" panose="05000000000000000000" pitchFamily="2" charset="2"/>
              <a:buChar char="Ø"/>
            </a:pPr>
            <a:r>
              <a:rPr lang="en-US" sz="1600"/>
              <a:t>Inlet temperature: 18°C</a:t>
            </a:r>
          </a:p>
          <a:p>
            <a:pPr marL="380990" indent="-380990">
              <a:buFont typeface="Wingdings" panose="05000000000000000000" pitchFamily="2" charset="2"/>
              <a:buChar char="Ø"/>
            </a:pPr>
            <a:r>
              <a:rPr lang="en-US" sz="1600"/>
              <a:t>Convective coefficient: 900 W/m</a:t>
            </a:r>
            <a:r>
              <a:rPr lang="en-US" sz="1600" baseline="30000"/>
              <a:t>2</a:t>
            </a:r>
            <a:r>
              <a:rPr lang="en-US" sz="1600"/>
              <a:t>K</a:t>
            </a:r>
          </a:p>
          <a:p>
            <a:pPr marL="380990" indent="-380990">
              <a:buFont typeface="Arial" panose="020B0604020202020204" pitchFamily="34" charset="0"/>
              <a:buChar char="•"/>
            </a:pPr>
            <a:r>
              <a:rPr lang="en-GB" sz="1600" b="1"/>
              <a:t>Water flow (trapezoidal chamber) </a:t>
            </a:r>
            <a:r>
              <a:rPr lang="en-GB" sz="1600"/>
              <a:t> </a:t>
            </a:r>
          </a:p>
          <a:p>
            <a:pPr marL="380990" indent="-380990">
              <a:buFont typeface="Wingdings" panose="05000000000000000000" pitchFamily="2" charset="2"/>
              <a:buChar char="Ø"/>
            </a:pPr>
            <a:r>
              <a:rPr lang="en-US" sz="1600"/>
              <a:t>Flow rate: 0,0019 kg/s</a:t>
            </a:r>
          </a:p>
          <a:p>
            <a:pPr marL="380990" indent="-380990">
              <a:buFont typeface="Wingdings" panose="05000000000000000000" pitchFamily="2" charset="2"/>
              <a:buChar char="Ø"/>
            </a:pPr>
            <a:r>
              <a:rPr lang="en-US" sz="1600"/>
              <a:t>Section: 9,62 mm</a:t>
            </a:r>
            <a:r>
              <a:rPr lang="en-US" sz="1600" baseline="30000"/>
              <a:t>2</a:t>
            </a:r>
            <a:r>
              <a:rPr lang="en-US" sz="1600"/>
              <a:t> </a:t>
            </a:r>
            <a:r>
              <a:rPr lang="en-GB" sz="1600"/>
              <a:t>(20 different channel) </a:t>
            </a:r>
            <a:endParaRPr lang="en-US" sz="1600"/>
          </a:p>
          <a:p>
            <a:pPr marL="380990" indent="-380990">
              <a:buFont typeface="Wingdings" panose="05000000000000000000" pitchFamily="2" charset="2"/>
              <a:buChar char="Ø"/>
            </a:pPr>
            <a:r>
              <a:rPr lang="en-US" sz="1600"/>
              <a:t>Velocity: 0,2 m/s  </a:t>
            </a:r>
          </a:p>
          <a:p>
            <a:pPr marL="380990" indent="-380990">
              <a:buFont typeface="Wingdings" panose="05000000000000000000" pitchFamily="2" charset="2"/>
              <a:buChar char="Ø"/>
            </a:pPr>
            <a:r>
              <a:rPr lang="en-US" sz="1600"/>
              <a:t>Inlet temperature: 18°C </a:t>
            </a:r>
          </a:p>
          <a:p>
            <a:pPr marL="380990" indent="-380990">
              <a:buFont typeface="Wingdings" panose="05000000000000000000" pitchFamily="2" charset="2"/>
              <a:buChar char="Ø"/>
            </a:pPr>
            <a:r>
              <a:rPr lang="en-US" sz="1600"/>
              <a:t>Convective coefficient: 1200 W/m</a:t>
            </a:r>
            <a:r>
              <a:rPr lang="en-US" sz="1600" baseline="30000"/>
              <a:t>2</a:t>
            </a:r>
            <a:r>
              <a:rPr lang="en-US" sz="1600"/>
              <a:t>K</a:t>
            </a:r>
          </a:p>
          <a:p>
            <a:endParaRPr lang="en-US" sz="1600"/>
          </a:p>
          <a:p>
            <a:pPr algn="l"/>
            <a:endParaRPr lang="en-US" sz="1600"/>
          </a:p>
          <a:p>
            <a:pPr marL="380990" indent="-380990">
              <a:lnSpc>
                <a:spcPts val="4933"/>
              </a:lnSpc>
              <a:buFont typeface="Arial" panose="020B0604020202020204" pitchFamily="34" charset="0"/>
              <a:buChar char="•"/>
            </a:pPr>
            <a:endParaRPr lang="en-US" sz="1600"/>
          </a:p>
        </p:txBody>
      </p:sp>
      <p:sp>
        <p:nvSpPr>
          <p:cNvPr id="11" name="TextBox 10">
            <a:extLst>
              <a:ext uri="{FF2B5EF4-FFF2-40B4-BE49-F238E27FC236}">
                <a16:creationId xmlns:a16="http://schemas.microsoft.com/office/drawing/2014/main" id="{6B00BBEB-63A2-B8B8-8AD0-B87135B8FC54}"/>
              </a:ext>
            </a:extLst>
          </p:cNvPr>
          <p:cNvSpPr txBox="1"/>
          <p:nvPr/>
        </p:nvSpPr>
        <p:spPr>
          <a:xfrm>
            <a:off x="4943545" y="2097333"/>
            <a:ext cx="4465929" cy="923330"/>
          </a:xfrm>
          <a:prstGeom prst="rect">
            <a:avLst/>
          </a:prstGeom>
          <a:noFill/>
        </p:spPr>
        <p:txBody>
          <a:bodyPr wrap="square" rtlCol="0">
            <a:spAutoFit/>
          </a:bodyPr>
          <a:lstStyle/>
          <a:p>
            <a:pPr marL="285750" indent="-285750" algn="l">
              <a:buFont typeface="Wingdings" panose="05000000000000000000" pitchFamily="2" charset="2"/>
              <a:buChar char="q"/>
            </a:pPr>
            <a:r>
              <a:rPr lang="en-US"/>
              <a:t>Heat load </a:t>
            </a:r>
          </a:p>
          <a:p>
            <a:pPr marL="285750" indent="-285750" algn="l">
              <a:buFont typeface="Arial" panose="020B0604020202020204" pitchFamily="34" charset="0"/>
              <a:buChar char="•"/>
            </a:pPr>
            <a:r>
              <a:rPr lang="en-US"/>
              <a:t>54 W central </a:t>
            </a:r>
          </a:p>
          <a:p>
            <a:pPr marL="285750" indent="-285750" algn="l">
              <a:buFont typeface="Arial" panose="020B0604020202020204" pitchFamily="34" charset="0"/>
              <a:buChar char="•"/>
            </a:pPr>
            <a:r>
              <a:rPr lang="en-US"/>
              <a:t>130 W AlBeMet162 for each part</a:t>
            </a:r>
          </a:p>
        </p:txBody>
      </p:sp>
      <p:sp>
        <p:nvSpPr>
          <p:cNvPr id="12" name="TextBox 11">
            <a:extLst>
              <a:ext uri="{FF2B5EF4-FFF2-40B4-BE49-F238E27FC236}">
                <a16:creationId xmlns:a16="http://schemas.microsoft.com/office/drawing/2014/main" id="{30210BAD-5C48-C180-D3E2-3CED7127BC91}"/>
              </a:ext>
            </a:extLst>
          </p:cNvPr>
          <p:cNvSpPr txBox="1"/>
          <p:nvPr/>
        </p:nvSpPr>
        <p:spPr>
          <a:xfrm>
            <a:off x="8827351" y="2154230"/>
            <a:ext cx="3094225" cy="523220"/>
          </a:xfrm>
          <a:prstGeom prst="rect">
            <a:avLst/>
          </a:prstGeom>
          <a:noFill/>
          <a:ln w="12700">
            <a:solidFill>
              <a:srgbClr val="FF0000"/>
            </a:solidFill>
          </a:ln>
        </p:spPr>
        <p:txBody>
          <a:bodyPr wrap="square">
            <a:spAutoFit/>
          </a:bodyPr>
          <a:lstStyle/>
          <a:p>
            <a:pPr algn="ctr"/>
            <a:r>
              <a:rPr lang="en-US" sz="1400"/>
              <a:t>From CST calculations (</a:t>
            </a:r>
            <a:r>
              <a:rPr lang="en-US" sz="1400" b="1"/>
              <a:t>Alexander Novokhatski (SLAC)</a:t>
            </a:r>
            <a:r>
              <a:rPr lang="en-US" sz="1400"/>
              <a:t>)</a:t>
            </a:r>
          </a:p>
        </p:txBody>
      </p:sp>
      <p:sp>
        <p:nvSpPr>
          <p:cNvPr id="16" name="Arrow: Right 15">
            <a:extLst>
              <a:ext uri="{FF2B5EF4-FFF2-40B4-BE49-F238E27FC236}">
                <a16:creationId xmlns:a16="http://schemas.microsoft.com/office/drawing/2014/main" id="{5CE4301D-34CA-5898-CAD7-BB11A9AE1AF6}"/>
              </a:ext>
            </a:extLst>
          </p:cNvPr>
          <p:cNvSpPr/>
          <p:nvPr/>
        </p:nvSpPr>
        <p:spPr>
          <a:xfrm>
            <a:off x="4015127" y="1463568"/>
            <a:ext cx="287877" cy="2381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Arrow: Right 16">
            <a:extLst>
              <a:ext uri="{FF2B5EF4-FFF2-40B4-BE49-F238E27FC236}">
                <a16:creationId xmlns:a16="http://schemas.microsoft.com/office/drawing/2014/main" id="{7C6A02AB-C452-1C99-EC04-D75EB512A1D2}"/>
              </a:ext>
            </a:extLst>
          </p:cNvPr>
          <p:cNvSpPr/>
          <p:nvPr/>
        </p:nvSpPr>
        <p:spPr>
          <a:xfrm>
            <a:off x="6870994" y="1490986"/>
            <a:ext cx="287877" cy="2381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TextBox 17">
            <a:extLst>
              <a:ext uri="{FF2B5EF4-FFF2-40B4-BE49-F238E27FC236}">
                <a16:creationId xmlns:a16="http://schemas.microsoft.com/office/drawing/2014/main" id="{B163FD97-848D-3A28-B5E3-11886450D82F}"/>
              </a:ext>
            </a:extLst>
          </p:cNvPr>
          <p:cNvSpPr txBox="1"/>
          <p:nvPr/>
        </p:nvSpPr>
        <p:spPr>
          <a:xfrm>
            <a:off x="179124" y="5973037"/>
            <a:ext cx="2695433" cy="348018"/>
          </a:xfrm>
          <a:prstGeom prst="rect">
            <a:avLst/>
          </a:prstGeom>
          <a:noFill/>
        </p:spPr>
        <p:txBody>
          <a:bodyPr wrap="square" rtlCol="0">
            <a:noAutofit/>
          </a:bodyPr>
          <a:lstStyle/>
          <a:p>
            <a:pPr algn="ctr">
              <a:lnSpc>
                <a:spcPts val="1651"/>
              </a:lnSpc>
            </a:pPr>
            <a:r>
              <a:rPr lang="en-US" sz="2000"/>
              <a:t>Chamber design </a:t>
            </a:r>
          </a:p>
        </p:txBody>
      </p:sp>
      <p:sp>
        <p:nvSpPr>
          <p:cNvPr id="19" name="Cross 18">
            <a:extLst>
              <a:ext uri="{FF2B5EF4-FFF2-40B4-BE49-F238E27FC236}">
                <a16:creationId xmlns:a16="http://schemas.microsoft.com/office/drawing/2014/main" id="{BBA68EF0-CAA1-D4DE-F565-1EB45A33060A}"/>
              </a:ext>
            </a:extLst>
          </p:cNvPr>
          <p:cNvSpPr/>
          <p:nvPr/>
        </p:nvSpPr>
        <p:spPr>
          <a:xfrm>
            <a:off x="1369261" y="5490818"/>
            <a:ext cx="315157" cy="314128"/>
          </a:xfrm>
          <a:prstGeom prst="plus">
            <a:avLst>
              <a:gd name="adj" fmla="val 434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ross 19">
            <a:extLst>
              <a:ext uri="{FF2B5EF4-FFF2-40B4-BE49-F238E27FC236}">
                <a16:creationId xmlns:a16="http://schemas.microsoft.com/office/drawing/2014/main" id="{C57C886E-D75D-0723-F19F-52A48656ACD2}"/>
              </a:ext>
            </a:extLst>
          </p:cNvPr>
          <p:cNvSpPr/>
          <p:nvPr/>
        </p:nvSpPr>
        <p:spPr>
          <a:xfrm>
            <a:off x="4076987" y="3595577"/>
            <a:ext cx="315157" cy="314128"/>
          </a:xfrm>
          <a:prstGeom prst="plus">
            <a:avLst>
              <a:gd name="adj" fmla="val 434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147E18C-2C3A-8182-6E58-401C890A365C}"/>
              </a:ext>
            </a:extLst>
          </p:cNvPr>
          <p:cNvSpPr txBox="1"/>
          <p:nvPr/>
        </p:nvSpPr>
        <p:spPr>
          <a:xfrm>
            <a:off x="4943545" y="3057868"/>
            <a:ext cx="4465929" cy="923330"/>
          </a:xfrm>
          <a:prstGeom prst="rect">
            <a:avLst/>
          </a:prstGeom>
          <a:noFill/>
        </p:spPr>
        <p:txBody>
          <a:bodyPr wrap="square" rtlCol="0">
            <a:spAutoFit/>
          </a:bodyPr>
          <a:lstStyle/>
          <a:p>
            <a:pPr marL="285750" indent="-285750" algn="l">
              <a:buFont typeface="Wingdings" panose="05000000000000000000" pitchFamily="2" charset="2"/>
              <a:buChar char="q"/>
            </a:pPr>
            <a:r>
              <a:rPr lang="en-US"/>
              <a:t>Weight</a:t>
            </a:r>
          </a:p>
          <a:p>
            <a:pPr marL="285750" indent="-285750" algn="l">
              <a:buFont typeface="Arial" panose="020B0604020202020204" pitchFamily="34" charset="0"/>
              <a:buChar char="•"/>
            </a:pPr>
            <a:r>
              <a:rPr lang="en-US"/>
              <a:t>chamber</a:t>
            </a:r>
          </a:p>
          <a:p>
            <a:pPr marL="285750" indent="-285750" algn="l">
              <a:buFont typeface="Arial" panose="020B0604020202020204" pitchFamily="34" charset="0"/>
              <a:buChar char="•"/>
            </a:pPr>
            <a:r>
              <a:rPr lang="en-US"/>
              <a:t>Vertex detector first layer</a:t>
            </a:r>
          </a:p>
        </p:txBody>
      </p:sp>
      <p:sp>
        <p:nvSpPr>
          <p:cNvPr id="22" name="TextBox 21">
            <a:extLst>
              <a:ext uri="{FF2B5EF4-FFF2-40B4-BE49-F238E27FC236}">
                <a16:creationId xmlns:a16="http://schemas.microsoft.com/office/drawing/2014/main" id="{FE0872C3-A2FF-9637-758C-51D2BCC00320}"/>
              </a:ext>
            </a:extLst>
          </p:cNvPr>
          <p:cNvSpPr txBox="1"/>
          <p:nvPr/>
        </p:nvSpPr>
        <p:spPr>
          <a:xfrm>
            <a:off x="4943545" y="4084744"/>
            <a:ext cx="4465929" cy="923330"/>
          </a:xfrm>
          <a:prstGeom prst="rect">
            <a:avLst/>
          </a:prstGeom>
          <a:noFill/>
        </p:spPr>
        <p:txBody>
          <a:bodyPr wrap="square" rtlCol="0">
            <a:spAutoFit/>
          </a:bodyPr>
          <a:lstStyle/>
          <a:p>
            <a:pPr marL="285750" indent="-285750" algn="l">
              <a:buFont typeface="Wingdings" panose="05000000000000000000" pitchFamily="2" charset="2"/>
              <a:buChar char="q"/>
            </a:pPr>
            <a:r>
              <a:rPr lang="en-US"/>
              <a:t>Constraint</a:t>
            </a:r>
          </a:p>
          <a:p>
            <a:pPr marL="285750" indent="-285750" algn="l">
              <a:buFont typeface="Arial" panose="020B0604020202020204" pitchFamily="34" charset="0"/>
              <a:buChar char="•"/>
            </a:pPr>
            <a:r>
              <a:rPr lang="en-US"/>
              <a:t>Cantilevered, simply supported configuration </a:t>
            </a:r>
          </a:p>
        </p:txBody>
      </p:sp>
      <p:cxnSp>
        <p:nvCxnSpPr>
          <p:cNvPr id="40" name="Straight Arrow Connector 39">
            <a:extLst>
              <a:ext uri="{FF2B5EF4-FFF2-40B4-BE49-F238E27FC236}">
                <a16:creationId xmlns:a16="http://schemas.microsoft.com/office/drawing/2014/main" id="{75AF648A-9E52-D59A-9AD7-4866ED9A2725}"/>
              </a:ext>
            </a:extLst>
          </p:cNvPr>
          <p:cNvCxnSpPr/>
          <p:nvPr/>
        </p:nvCxnSpPr>
        <p:spPr>
          <a:xfrm>
            <a:off x="6778935" y="2295022"/>
            <a:ext cx="197317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Arrow: Right 2">
            <a:extLst>
              <a:ext uri="{FF2B5EF4-FFF2-40B4-BE49-F238E27FC236}">
                <a16:creationId xmlns:a16="http://schemas.microsoft.com/office/drawing/2014/main" id="{ABEE6D1E-320D-44EE-BB7E-3F7FE1CF6B6F}"/>
              </a:ext>
            </a:extLst>
          </p:cNvPr>
          <p:cNvSpPr/>
          <p:nvPr/>
        </p:nvSpPr>
        <p:spPr>
          <a:xfrm>
            <a:off x="5063093" y="6065922"/>
            <a:ext cx="1876926" cy="5102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09F5F19-9CD4-BDF6-7249-FCF1617C836A}"/>
              </a:ext>
            </a:extLst>
          </p:cNvPr>
          <p:cNvSpPr txBox="1"/>
          <p:nvPr/>
        </p:nvSpPr>
        <p:spPr>
          <a:xfrm>
            <a:off x="7957436" y="6073725"/>
            <a:ext cx="3094225" cy="584775"/>
          </a:xfrm>
          <a:prstGeom prst="rect">
            <a:avLst/>
          </a:prstGeom>
          <a:noFill/>
          <a:ln w="12700">
            <a:solidFill>
              <a:srgbClr val="FF0000"/>
            </a:solidFill>
          </a:ln>
        </p:spPr>
        <p:txBody>
          <a:bodyPr wrap="square">
            <a:spAutoFit/>
          </a:bodyPr>
          <a:lstStyle/>
          <a:p>
            <a:pPr algn="ctr"/>
            <a:r>
              <a:rPr lang="en-US" sz="3200"/>
              <a:t>RESULTS</a:t>
            </a:r>
            <a:endParaRPr lang="en-US" sz="3200" b="1"/>
          </a:p>
        </p:txBody>
      </p:sp>
      <p:sp>
        <p:nvSpPr>
          <p:cNvPr id="6" name="TextBox 5">
            <a:extLst>
              <a:ext uri="{FF2B5EF4-FFF2-40B4-BE49-F238E27FC236}">
                <a16:creationId xmlns:a16="http://schemas.microsoft.com/office/drawing/2014/main" id="{62FCF953-ED1C-7FAE-EA7D-6FB1C888B894}"/>
              </a:ext>
            </a:extLst>
          </p:cNvPr>
          <p:cNvSpPr txBox="1"/>
          <p:nvPr/>
        </p:nvSpPr>
        <p:spPr>
          <a:xfrm>
            <a:off x="4942358" y="4807237"/>
            <a:ext cx="5856651" cy="997709"/>
          </a:xfrm>
          <a:prstGeom prst="rect">
            <a:avLst/>
          </a:prstGeom>
          <a:noFill/>
        </p:spPr>
        <p:txBody>
          <a:bodyPr wrap="square" rtlCol="0">
            <a:spAutoFit/>
          </a:bodyPr>
          <a:lstStyle/>
          <a:p>
            <a:pPr marL="285750" indent="-285750">
              <a:lnSpc>
                <a:spcPts val="4933"/>
              </a:lnSpc>
              <a:buFont typeface="Wingdings" panose="05000000000000000000" pitchFamily="2" charset="2"/>
              <a:buChar char="q"/>
            </a:pPr>
            <a:r>
              <a:rPr lang="en-US"/>
              <a:t>Hypothesis:</a:t>
            </a:r>
          </a:p>
          <a:p>
            <a:pPr marL="380990" indent="-380990">
              <a:buFont typeface="Arial" panose="020B0604020202020204" pitchFamily="34" charset="0"/>
              <a:buChar char="•"/>
            </a:pPr>
            <a:r>
              <a:rPr lang="en-US"/>
              <a:t>Perfect thermal contact between the materials</a:t>
            </a:r>
          </a:p>
        </p:txBody>
      </p:sp>
    </p:spTree>
    <p:extLst>
      <p:ext uri="{BB962C8B-B14F-4D97-AF65-F5344CB8AC3E}">
        <p14:creationId xmlns:p14="http://schemas.microsoft.com/office/powerpoint/2010/main" val="2164735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0C5DE1-12D1-7473-ECAD-BD08F7C1763E}"/>
              </a:ext>
            </a:extLst>
          </p:cNvPr>
          <p:cNvSpPr>
            <a:spLocks noGrp="1"/>
          </p:cNvSpPr>
          <p:nvPr>
            <p:ph type="sldNum" sz="quarter" idx="10"/>
          </p:nvPr>
        </p:nvSpPr>
        <p:spPr/>
        <p:txBody>
          <a:bodyPr/>
          <a:lstStyle/>
          <a:p>
            <a:fld id="{88A1DFE4-5FC5-43BD-BB7E-75EAD82B965F}" type="slidenum">
              <a:rPr lang="en-US" noProof="0" smtClean="0"/>
              <a:pPr/>
              <a:t>15</a:t>
            </a:fld>
            <a:endParaRPr lang="en-US" noProof="0"/>
          </a:p>
        </p:txBody>
      </p:sp>
      <p:graphicFrame>
        <p:nvGraphicFramePr>
          <p:cNvPr id="7" name="Table 22">
            <a:extLst>
              <a:ext uri="{FF2B5EF4-FFF2-40B4-BE49-F238E27FC236}">
                <a16:creationId xmlns:a16="http://schemas.microsoft.com/office/drawing/2014/main" id="{7873D5CB-2C2A-7973-C238-3260120AB35D}"/>
              </a:ext>
            </a:extLst>
          </p:cNvPr>
          <p:cNvGraphicFramePr>
            <a:graphicFrameLocks noGrp="1"/>
          </p:cNvGraphicFramePr>
          <p:nvPr/>
        </p:nvGraphicFramePr>
        <p:xfrm>
          <a:off x="129762" y="1211814"/>
          <a:ext cx="6059994" cy="2153193"/>
        </p:xfrm>
        <a:graphic>
          <a:graphicData uri="http://schemas.openxmlformats.org/drawingml/2006/table">
            <a:tbl>
              <a:tblPr firstRow="1" bandRow="1">
                <a:tableStyleId>{5940675A-B579-460E-94D1-54222C63F5DA}</a:tableStyleId>
              </a:tblPr>
              <a:tblGrid>
                <a:gridCol w="3323670">
                  <a:extLst>
                    <a:ext uri="{9D8B030D-6E8A-4147-A177-3AD203B41FA5}">
                      <a16:colId xmlns:a16="http://schemas.microsoft.com/office/drawing/2014/main" val="3550185082"/>
                    </a:ext>
                  </a:extLst>
                </a:gridCol>
                <a:gridCol w="1265035">
                  <a:extLst>
                    <a:ext uri="{9D8B030D-6E8A-4147-A177-3AD203B41FA5}">
                      <a16:colId xmlns:a16="http://schemas.microsoft.com/office/drawing/2014/main" val="3337225867"/>
                    </a:ext>
                  </a:extLst>
                </a:gridCol>
                <a:gridCol w="1471289">
                  <a:extLst>
                    <a:ext uri="{9D8B030D-6E8A-4147-A177-3AD203B41FA5}">
                      <a16:colId xmlns:a16="http://schemas.microsoft.com/office/drawing/2014/main" val="2980750273"/>
                    </a:ext>
                  </a:extLst>
                </a:gridCol>
              </a:tblGrid>
              <a:tr h="503672">
                <a:tc>
                  <a:txBody>
                    <a:bodyPr/>
                    <a:lstStyle/>
                    <a:p>
                      <a:endParaRPr lang="en-US" sz="1400"/>
                    </a:p>
                  </a:txBody>
                  <a:tcPr marL="121920" marR="121920" marT="60960" marB="60960"/>
                </a:tc>
                <a:tc>
                  <a:txBody>
                    <a:bodyPr/>
                    <a:lstStyle/>
                    <a:p>
                      <a:r>
                        <a:rPr lang="en-US" sz="1400" b="1"/>
                        <a:t>Trapezoidal chamber</a:t>
                      </a:r>
                    </a:p>
                  </a:txBody>
                  <a:tcPr marL="121920" marR="121920" marT="60960" marB="6096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1"/>
                        <a:t>Central chamber</a:t>
                      </a:r>
                    </a:p>
                  </a:txBody>
                  <a:tcPr marL="121920" marR="121920" marT="60960" marB="60960"/>
                </a:tc>
                <a:extLst>
                  <a:ext uri="{0D108BD9-81ED-4DB2-BD59-A6C34878D82A}">
                    <a16:rowId xmlns:a16="http://schemas.microsoft.com/office/drawing/2014/main" val="1936845219"/>
                  </a:ext>
                </a:extLst>
              </a:tr>
              <a:tr h="395729">
                <a:tc>
                  <a:txBody>
                    <a:bodyPr/>
                    <a:lstStyle/>
                    <a:p>
                      <a:pPr marL="0" algn="l" defTabSz="685800" rtl="0" eaLnBrk="1" latinLnBrk="0" hangingPunct="1"/>
                      <a:r>
                        <a:rPr lang="en-US" sz="1400" b="1" kern="1200">
                          <a:solidFill>
                            <a:schemeClr val="tx1"/>
                          </a:solidFill>
                          <a:latin typeface="+mn-lt"/>
                          <a:ea typeface="+mn-ea"/>
                          <a:cs typeface="+mn-cs"/>
                        </a:rPr>
                        <a:t>Coolant</a:t>
                      </a:r>
                    </a:p>
                  </a:txBody>
                  <a:tcPr marL="121920" marR="121920" marT="60960" marB="60960"/>
                </a:tc>
                <a:tc>
                  <a:txBody>
                    <a:bodyPr/>
                    <a:lstStyle/>
                    <a:p>
                      <a:pPr marL="0" algn="l" defTabSz="685800" rtl="0" eaLnBrk="1" latinLnBrk="0" hangingPunct="1"/>
                      <a:r>
                        <a:rPr lang="en-US" sz="1400" kern="1200">
                          <a:solidFill>
                            <a:schemeClr val="tx1"/>
                          </a:solidFill>
                          <a:latin typeface="+mn-lt"/>
                          <a:ea typeface="+mn-ea"/>
                          <a:cs typeface="+mn-cs"/>
                        </a:rPr>
                        <a:t>Water</a:t>
                      </a:r>
                    </a:p>
                  </a:txBody>
                  <a:tcPr marL="121920" marR="121920" marT="60960" marB="6096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kern="1200">
                          <a:solidFill>
                            <a:schemeClr val="tx1"/>
                          </a:solidFill>
                          <a:latin typeface="+mn-lt"/>
                          <a:ea typeface="+mn-ea"/>
                          <a:cs typeface="+mn-cs"/>
                        </a:rPr>
                        <a:t>Paraffin</a:t>
                      </a:r>
                    </a:p>
                  </a:txBody>
                  <a:tcPr marL="121920" marR="121920" marT="60960" marB="60960"/>
                </a:tc>
                <a:extLst>
                  <a:ext uri="{0D108BD9-81ED-4DB2-BD59-A6C34878D82A}">
                    <a16:rowId xmlns:a16="http://schemas.microsoft.com/office/drawing/2014/main" val="2498612992"/>
                  </a:ext>
                </a:extLst>
              </a:tr>
              <a:tr h="604412">
                <a:tc>
                  <a:txBody>
                    <a:bodyPr/>
                    <a:lstStyle/>
                    <a:p>
                      <a:r>
                        <a:rPr lang="en-US" sz="1400" b="1"/>
                        <a:t>Maximum chamber temperature [°C]</a:t>
                      </a:r>
                    </a:p>
                  </a:txBody>
                  <a:tcPr marL="121920" marR="121920" marT="60960" marB="60960"/>
                </a:tc>
                <a:tc>
                  <a:txBody>
                    <a:bodyPr/>
                    <a:lstStyle/>
                    <a:p>
                      <a:r>
                        <a:rPr lang="en-US" sz="1400"/>
                        <a:t>47,6</a:t>
                      </a:r>
                    </a:p>
                  </a:txBody>
                  <a:tcPr marL="121920" marR="121920" marT="60960" marB="6096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a:t>33,1</a:t>
                      </a:r>
                    </a:p>
                    <a:p>
                      <a:endParaRPr lang="en-US" sz="1400"/>
                    </a:p>
                  </a:txBody>
                  <a:tcPr marL="121920" marR="121920" marT="60960" marB="60960"/>
                </a:tc>
                <a:extLst>
                  <a:ext uri="{0D108BD9-81ED-4DB2-BD59-A6C34878D82A}">
                    <a16:rowId xmlns:a16="http://schemas.microsoft.com/office/drawing/2014/main" val="2346640140"/>
                  </a:ext>
                </a:extLst>
              </a:tr>
              <a:tr h="604412">
                <a:tc>
                  <a:txBody>
                    <a:bodyPr/>
                    <a:lstStyle/>
                    <a:p>
                      <a:r>
                        <a:rPr lang="en-US" sz="1400" b="1" err="1"/>
                        <a:t>T_out</a:t>
                      </a:r>
                      <a:r>
                        <a:rPr lang="en-US" sz="1400" b="1"/>
                        <a:t> coolant [°C]</a:t>
                      </a:r>
                    </a:p>
                  </a:txBody>
                  <a:tcPr marL="121920" marR="121920" marT="60960" marB="60960"/>
                </a:tc>
                <a:tc>
                  <a:txBody>
                    <a:bodyPr/>
                    <a:lstStyle/>
                    <a:p>
                      <a:r>
                        <a:rPr lang="en-US" sz="1400"/>
                        <a:t>20,5</a:t>
                      </a:r>
                    </a:p>
                  </a:txBody>
                  <a:tcPr marL="121920" marR="121920" marT="60960" marB="6096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a:t>20,1</a:t>
                      </a:r>
                    </a:p>
                    <a:p>
                      <a:endParaRPr lang="en-US" sz="1400"/>
                    </a:p>
                  </a:txBody>
                  <a:tcPr marL="121920" marR="121920" marT="60960" marB="60960"/>
                </a:tc>
                <a:extLst>
                  <a:ext uri="{0D108BD9-81ED-4DB2-BD59-A6C34878D82A}">
                    <a16:rowId xmlns:a16="http://schemas.microsoft.com/office/drawing/2014/main" val="4203328147"/>
                  </a:ext>
                </a:extLst>
              </a:tr>
            </a:tbl>
          </a:graphicData>
        </a:graphic>
      </p:graphicFrame>
      <p:pic>
        <p:nvPicPr>
          <p:cNvPr id="8" name="Picture 7" descr="Chart, line chart&#10;&#10;Description automatically generated">
            <a:extLst>
              <a:ext uri="{FF2B5EF4-FFF2-40B4-BE49-F238E27FC236}">
                <a16:creationId xmlns:a16="http://schemas.microsoft.com/office/drawing/2014/main" id="{66298D00-800D-8AB0-D9C8-BFD6BA16D8FF}"/>
              </a:ext>
            </a:extLst>
          </p:cNvPr>
          <p:cNvPicPr>
            <a:picLocks noChangeAspect="1"/>
          </p:cNvPicPr>
          <p:nvPr/>
        </p:nvPicPr>
        <p:blipFill rotWithShape="1">
          <a:blip r:embed="rId3">
            <a:extLst>
              <a:ext uri="{28A0092B-C50C-407E-A947-70E740481C1C}">
                <a14:useLocalDpi xmlns:a14="http://schemas.microsoft.com/office/drawing/2010/main" val="0"/>
              </a:ext>
            </a:extLst>
          </a:blip>
          <a:srcRect r="4476"/>
          <a:stretch/>
        </p:blipFill>
        <p:spPr>
          <a:xfrm>
            <a:off x="6357997" y="912051"/>
            <a:ext cx="5792873" cy="2974032"/>
          </a:xfrm>
          <a:prstGeom prst="rect">
            <a:avLst/>
          </a:prstGeom>
        </p:spPr>
      </p:pic>
      <p:pic>
        <p:nvPicPr>
          <p:cNvPr id="9" name="Picture 8" descr="Text&#10;&#10;Description automatically generated with low confidence">
            <a:extLst>
              <a:ext uri="{FF2B5EF4-FFF2-40B4-BE49-F238E27FC236}">
                <a16:creationId xmlns:a16="http://schemas.microsoft.com/office/drawing/2014/main" id="{3D71FB34-08D8-C11D-BBE2-7B1B4D5DDA4A}"/>
              </a:ext>
            </a:extLst>
          </p:cNvPr>
          <p:cNvPicPr>
            <a:picLocks noChangeAspect="1"/>
          </p:cNvPicPr>
          <p:nvPr/>
        </p:nvPicPr>
        <p:blipFill rotWithShape="1">
          <a:blip r:embed="rId4">
            <a:extLst>
              <a:ext uri="{28A0092B-C50C-407E-A947-70E740481C1C}">
                <a14:useLocalDpi xmlns:a14="http://schemas.microsoft.com/office/drawing/2010/main" val="0"/>
              </a:ext>
            </a:extLst>
          </a:blip>
          <a:srcRect l="368" t="-423" r="7719" b="423"/>
          <a:stretch/>
        </p:blipFill>
        <p:spPr>
          <a:xfrm>
            <a:off x="6196350" y="3767139"/>
            <a:ext cx="5792874" cy="3090862"/>
          </a:xfrm>
          <a:prstGeom prst="rect">
            <a:avLst/>
          </a:prstGeom>
        </p:spPr>
      </p:pic>
      <p:graphicFrame>
        <p:nvGraphicFramePr>
          <p:cNvPr id="10" name="Table 9">
            <a:extLst>
              <a:ext uri="{FF2B5EF4-FFF2-40B4-BE49-F238E27FC236}">
                <a16:creationId xmlns:a16="http://schemas.microsoft.com/office/drawing/2014/main" id="{5C074B8F-6730-7BA5-E255-763354AE8232}"/>
              </a:ext>
            </a:extLst>
          </p:cNvPr>
          <p:cNvGraphicFramePr>
            <a:graphicFrameLocks noGrp="1"/>
          </p:cNvGraphicFramePr>
          <p:nvPr/>
        </p:nvGraphicFramePr>
        <p:xfrm>
          <a:off x="129762" y="3514125"/>
          <a:ext cx="6051963" cy="1550651"/>
        </p:xfrm>
        <a:graphic>
          <a:graphicData uri="http://schemas.openxmlformats.org/drawingml/2006/table">
            <a:tbl>
              <a:tblPr firstRow="1" bandRow="1">
                <a:tableStyleId>{5940675A-B579-460E-94D1-54222C63F5DA}</a:tableStyleId>
              </a:tblPr>
              <a:tblGrid>
                <a:gridCol w="740738">
                  <a:extLst>
                    <a:ext uri="{9D8B030D-6E8A-4147-A177-3AD203B41FA5}">
                      <a16:colId xmlns:a16="http://schemas.microsoft.com/office/drawing/2014/main" val="1057005691"/>
                    </a:ext>
                  </a:extLst>
                </a:gridCol>
                <a:gridCol w="1267863">
                  <a:extLst>
                    <a:ext uri="{9D8B030D-6E8A-4147-A177-3AD203B41FA5}">
                      <a16:colId xmlns:a16="http://schemas.microsoft.com/office/drawing/2014/main" val="2566722286"/>
                    </a:ext>
                  </a:extLst>
                </a:gridCol>
                <a:gridCol w="1190625">
                  <a:extLst>
                    <a:ext uri="{9D8B030D-6E8A-4147-A177-3AD203B41FA5}">
                      <a16:colId xmlns:a16="http://schemas.microsoft.com/office/drawing/2014/main" val="3021663858"/>
                    </a:ext>
                  </a:extLst>
                </a:gridCol>
                <a:gridCol w="1138237">
                  <a:extLst>
                    <a:ext uri="{9D8B030D-6E8A-4147-A177-3AD203B41FA5}">
                      <a16:colId xmlns:a16="http://schemas.microsoft.com/office/drawing/2014/main" val="1029658648"/>
                    </a:ext>
                  </a:extLst>
                </a:gridCol>
                <a:gridCol w="952500">
                  <a:extLst>
                    <a:ext uri="{9D8B030D-6E8A-4147-A177-3AD203B41FA5}">
                      <a16:colId xmlns:a16="http://schemas.microsoft.com/office/drawing/2014/main" val="3908097723"/>
                    </a:ext>
                  </a:extLst>
                </a:gridCol>
                <a:gridCol w="762000">
                  <a:extLst>
                    <a:ext uri="{9D8B030D-6E8A-4147-A177-3AD203B41FA5}">
                      <a16:colId xmlns:a16="http://schemas.microsoft.com/office/drawing/2014/main" val="4112908"/>
                    </a:ext>
                  </a:extLst>
                </a:gridCol>
              </a:tblGrid>
              <a:tr h="306051">
                <a:tc gridSpan="6">
                  <a:txBody>
                    <a:bodyPr/>
                    <a:lstStyle/>
                    <a:p>
                      <a:pPr algn="ctr"/>
                      <a:r>
                        <a:rPr lang="en-US" b="1"/>
                        <a:t>Von Mises stress [MPa]</a:t>
                      </a:r>
                    </a:p>
                  </a:txBody>
                  <a:tcPr anchor="ctr"/>
                </a:tc>
                <a:tc hMerge="1">
                  <a:txBody>
                    <a:bodyPr/>
                    <a:lstStyle/>
                    <a:p>
                      <a:endParaRPr lang="en-US"/>
                    </a:p>
                  </a:txBody>
                  <a:tcPr/>
                </a:tc>
                <a:tc hMerge="1">
                  <a:txBody>
                    <a:bodyPr/>
                    <a:lstStyle/>
                    <a:p>
                      <a:endParaRPr lang="en-US"/>
                    </a:p>
                  </a:txBody>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a:p>
                  </a:txBody>
                  <a:tcPr/>
                </a:tc>
                <a:tc hMerge="1">
                  <a:txBody>
                    <a:bodyPr/>
                    <a:lstStyle/>
                    <a:p>
                      <a:endParaRPr lang="en-US"/>
                    </a:p>
                  </a:txBody>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a:p>
                  </a:txBody>
                  <a:tcPr/>
                </a:tc>
                <a:extLst>
                  <a:ext uri="{0D108BD9-81ED-4DB2-BD59-A6C34878D82A}">
                    <a16:rowId xmlns:a16="http://schemas.microsoft.com/office/drawing/2014/main" val="4026698013"/>
                  </a:ext>
                </a:extLst>
              </a:tr>
              <a:tr h="370840">
                <a:tc>
                  <a:txBody>
                    <a:bodyPr/>
                    <a:lstStyle/>
                    <a:p>
                      <a:pPr algn="ctr"/>
                      <a:endParaRPr lang="en-US"/>
                    </a:p>
                  </a:txBody>
                  <a:tcPr anchor="ctr"/>
                </a:tc>
                <a:tc>
                  <a:txBody>
                    <a:bodyPr/>
                    <a:lstStyle/>
                    <a:p>
                      <a:pPr algn="ctr"/>
                      <a:endParaRPr lang="en-US"/>
                    </a:p>
                  </a:txBody>
                  <a:tcPr anchor="ctr"/>
                </a:tc>
                <a:tc>
                  <a:txBody>
                    <a:bodyPr/>
                    <a:lstStyle/>
                    <a:p>
                      <a:pPr algn="ctr"/>
                      <a:r>
                        <a:rPr lang="en-US"/>
                        <a:t>Trapezoidal SX</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t>Trapezoidal DX</a:t>
                      </a:r>
                    </a:p>
                  </a:txBody>
                  <a:tcPr anchor="ctr"/>
                </a:tc>
                <a:tc>
                  <a:txBody>
                    <a:bodyPr/>
                    <a:lstStyle/>
                    <a:p>
                      <a:pPr algn="ctr"/>
                      <a:r>
                        <a:rPr lang="en-US"/>
                        <a:t>Central IN</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t>Central EX</a:t>
                      </a:r>
                    </a:p>
                  </a:txBody>
                  <a:tcPr anchor="ctr"/>
                </a:tc>
                <a:extLst>
                  <a:ext uri="{0D108BD9-81ED-4DB2-BD59-A6C34878D82A}">
                    <a16:rowId xmlns:a16="http://schemas.microsoft.com/office/drawing/2014/main" val="469664866"/>
                  </a:ext>
                </a:extLst>
              </a:tr>
              <a:tr h="370840">
                <a:tc rowSpan="2">
                  <a:txBody>
                    <a:bodyPr/>
                    <a:lstStyle/>
                    <a:p>
                      <a:pPr algn="ctr"/>
                      <a:r>
                        <a:rPr lang="en-US"/>
                        <a:t>BEAM</a:t>
                      </a:r>
                    </a:p>
                  </a:txBody>
                  <a:tcPr anchor="ctr"/>
                </a:tc>
                <a:tc>
                  <a:txBody>
                    <a:bodyPr/>
                    <a:lstStyle/>
                    <a:p>
                      <a:pPr algn="ctr"/>
                      <a:r>
                        <a:rPr lang="en-US"/>
                        <a:t>Fixed ends</a:t>
                      </a:r>
                    </a:p>
                  </a:txBody>
                  <a:tcPr anchor="ctr"/>
                </a:tc>
                <a:tc>
                  <a:txBody>
                    <a:bodyPr/>
                    <a:lstStyle/>
                    <a:p>
                      <a:pPr algn="ctr"/>
                      <a:r>
                        <a:rPr lang="en-US"/>
                        <a:t>22,07</a:t>
                      </a:r>
                    </a:p>
                  </a:txBody>
                  <a:tcPr anchor="ctr"/>
                </a:tc>
                <a:tc>
                  <a:txBody>
                    <a:bodyPr/>
                    <a:lstStyle/>
                    <a:p>
                      <a:pPr algn="ctr"/>
                      <a:r>
                        <a:rPr lang="en-US"/>
                        <a:t>21,86</a:t>
                      </a:r>
                    </a:p>
                  </a:txBody>
                  <a:tcPr anchor="ctr"/>
                </a:tc>
                <a:tc>
                  <a:txBody>
                    <a:bodyPr/>
                    <a:lstStyle/>
                    <a:p>
                      <a:pPr algn="ctr"/>
                      <a:r>
                        <a:rPr lang="en-US"/>
                        <a:t>46,8</a:t>
                      </a:r>
                    </a:p>
                  </a:txBody>
                  <a:tcPr anchor="ctr"/>
                </a:tc>
                <a:tc>
                  <a:txBody>
                    <a:bodyPr/>
                    <a:lstStyle/>
                    <a:p>
                      <a:pPr algn="ctr"/>
                      <a:r>
                        <a:rPr lang="en-US"/>
                        <a:t>38,9</a:t>
                      </a:r>
                    </a:p>
                  </a:txBody>
                  <a:tcPr anchor="ctr"/>
                </a:tc>
                <a:extLst>
                  <a:ext uri="{0D108BD9-81ED-4DB2-BD59-A6C34878D82A}">
                    <a16:rowId xmlns:a16="http://schemas.microsoft.com/office/drawing/2014/main" val="1632693627"/>
                  </a:ext>
                </a:extLst>
              </a:tr>
              <a:tr h="370840">
                <a:tc vMerge="1">
                  <a:txBody>
                    <a:bodyPr/>
                    <a:lstStyle/>
                    <a:p>
                      <a:endParaRPr lang="en-US"/>
                    </a:p>
                  </a:txBody>
                  <a:tcPr/>
                </a:tc>
                <a:tc>
                  <a:txBody>
                    <a:bodyPr/>
                    <a:lstStyle/>
                    <a:p>
                      <a:pPr algn="ctr"/>
                      <a:r>
                        <a:rPr lang="en-US" err="1"/>
                        <a:t>Fixed+displ</a:t>
                      </a:r>
                      <a:endParaRPr lang="en-US"/>
                    </a:p>
                  </a:txBody>
                  <a:tcPr anchor="ctr"/>
                </a:tc>
                <a:tc>
                  <a:txBody>
                    <a:bodyPr/>
                    <a:lstStyle/>
                    <a:p>
                      <a:pPr algn="ctr"/>
                      <a:r>
                        <a:rPr lang="en-US"/>
                        <a:t>14,65</a:t>
                      </a:r>
                    </a:p>
                  </a:txBody>
                  <a:tcPr anchor="ctr"/>
                </a:tc>
                <a:tc>
                  <a:txBody>
                    <a:bodyPr/>
                    <a:lstStyle/>
                    <a:p>
                      <a:pPr algn="ctr"/>
                      <a:r>
                        <a:rPr lang="en-US"/>
                        <a:t>10,63</a:t>
                      </a:r>
                    </a:p>
                  </a:txBody>
                  <a:tcPr anchor="ctr"/>
                </a:tc>
                <a:tc>
                  <a:txBody>
                    <a:bodyPr/>
                    <a:lstStyle/>
                    <a:p>
                      <a:pPr algn="ctr"/>
                      <a:r>
                        <a:rPr lang="en-US"/>
                        <a:t>9,69</a:t>
                      </a:r>
                    </a:p>
                  </a:txBody>
                  <a:tcPr anchor="ctr"/>
                </a:tc>
                <a:tc>
                  <a:txBody>
                    <a:bodyPr/>
                    <a:lstStyle/>
                    <a:p>
                      <a:pPr algn="ctr"/>
                      <a:r>
                        <a:rPr lang="en-US"/>
                        <a:t>17</a:t>
                      </a:r>
                    </a:p>
                  </a:txBody>
                  <a:tcPr anchor="ctr"/>
                </a:tc>
                <a:extLst>
                  <a:ext uri="{0D108BD9-81ED-4DB2-BD59-A6C34878D82A}">
                    <a16:rowId xmlns:a16="http://schemas.microsoft.com/office/drawing/2014/main" val="515987001"/>
                  </a:ext>
                </a:extLst>
              </a:tr>
            </a:tbl>
          </a:graphicData>
        </a:graphic>
      </p:graphicFrame>
      <p:graphicFrame>
        <p:nvGraphicFramePr>
          <p:cNvPr id="11" name="Table 10">
            <a:extLst>
              <a:ext uri="{FF2B5EF4-FFF2-40B4-BE49-F238E27FC236}">
                <a16:creationId xmlns:a16="http://schemas.microsoft.com/office/drawing/2014/main" id="{DC07EE91-6DF0-4429-D45A-4759880A7835}"/>
              </a:ext>
            </a:extLst>
          </p:cNvPr>
          <p:cNvGraphicFramePr>
            <a:graphicFrameLocks noGrp="1"/>
          </p:cNvGraphicFramePr>
          <p:nvPr/>
        </p:nvGraphicFramePr>
        <p:xfrm>
          <a:off x="129762" y="5209822"/>
          <a:ext cx="3593593" cy="1483360"/>
        </p:xfrm>
        <a:graphic>
          <a:graphicData uri="http://schemas.openxmlformats.org/drawingml/2006/table">
            <a:tbl>
              <a:tblPr firstRow="1" bandRow="1">
                <a:tableStyleId>{5940675A-B579-460E-94D1-54222C63F5DA}</a:tableStyleId>
              </a:tblPr>
              <a:tblGrid>
                <a:gridCol w="819487">
                  <a:extLst>
                    <a:ext uri="{9D8B030D-6E8A-4147-A177-3AD203B41FA5}">
                      <a16:colId xmlns:a16="http://schemas.microsoft.com/office/drawing/2014/main" val="1057005691"/>
                    </a:ext>
                  </a:extLst>
                </a:gridCol>
                <a:gridCol w="1147157">
                  <a:extLst>
                    <a:ext uri="{9D8B030D-6E8A-4147-A177-3AD203B41FA5}">
                      <a16:colId xmlns:a16="http://schemas.microsoft.com/office/drawing/2014/main" val="2566722286"/>
                    </a:ext>
                  </a:extLst>
                </a:gridCol>
                <a:gridCol w="794854">
                  <a:extLst>
                    <a:ext uri="{9D8B030D-6E8A-4147-A177-3AD203B41FA5}">
                      <a16:colId xmlns:a16="http://schemas.microsoft.com/office/drawing/2014/main" val="3021663858"/>
                    </a:ext>
                  </a:extLst>
                </a:gridCol>
                <a:gridCol w="832095">
                  <a:extLst>
                    <a:ext uri="{9D8B030D-6E8A-4147-A177-3AD203B41FA5}">
                      <a16:colId xmlns:a16="http://schemas.microsoft.com/office/drawing/2014/main" val="1029658648"/>
                    </a:ext>
                  </a:extLst>
                </a:gridCol>
              </a:tblGrid>
              <a:tr h="370840">
                <a:tc gridSpan="4">
                  <a:txBody>
                    <a:bodyPr/>
                    <a:lstStyle/>
                    <a:p>
                      <a:pPr algn="ctr"/>
                      <a:r>
                        <a:rPr lang="en-US" b="1"/>
                        <a:t>Maximum displacement [mm]</a:t>
                      </a:r>
                    </a:p>
                  </a:txBody>
                  <a:tcPr anchor="ctr"/>
                </a:tc>
                <a:tc hMerge="1">
                  <a:txBody>
                    <a:bodyPr/>
                    <a:lstStyle/>
                    <a:p>
                      <a:endParaRPr lang="en-US"/>
                    </a:p>
                  </a:txBody>
                  <a:tcPr/>
                </a:tc>
                <a:tc hMerge="1">
                  <a:txBody>
                    <a:bodyPr/>
                    <a:lstStyle/>
                    <a:p>
                      <a:endParaRPr lang="en-US"/>
                    </a:p>
                  </a:txBody>
                  <a:tcPr/>
                </a:tc>
                <a:tc h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a:p>
                  </a:txBody>
                  <a:tcPr/>
                </a:tc>
                <a:extLst>
                  <a:ext uri="{0D108BD9-81ED-4DB2-BD59-A6C34878D82A}">
                    <a16:rowId xmlns:a16="http://schemas.microsoft.com/office/drawing/2014/main" val="4026698013"/>
                  </a:ext>
                </a:extLst>
              </a:tr>
              <a:tr h="370840">
                <a:tc>
                  <a:txBody>
                    <a:bodyPr/>
                    <a:lstStyle/>
                    <a:p>
                      <a:pPr algn="ctr"/>
                      <a:endParaRPr lang="en-US"/>
                    </a:p>
                  </a:txBody>
                  <a:tcPr/>
                </a:tc>
                <a:tc>
                  <a:txBody>
                    <a:bodyPr/>
                    <a:lstStyle/>
                    <a:p>
                      <a:pPr algn="ctr"/>
                      <a:endParaRPr lang="en-US"/>
                    </a:p>
                  </a:txBody>
                  <a:tcPr/>
                </a:tc>
                <a:tc>
                  <a:txBody>
                    <a:bodyPr/>
                    <a:lstStyle/>
                    <a:p>
                      <a:pPr algn="ctr"/>
                      <a:r>
                        <a:rPr lang="en-US"/>
                        <a:t>X</a:t>
                      </a: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t>Y</a:t>
                      </a:r>
                    </a:p>
                  </a:txBody>
                  <a:tcPr/>
                </a:tc>
                <a:extLst>
                  <a:ext uri="{0D108BD9-81ED-4DB2-BD59-A6C34878D82A}">
                    <a16:rowId xmlns:a16="http://schemas.microsoft.com/office/drawing/2014/main" val="469664866"/>
                  </a:ext>
                </a:extLst>
              </a:tr>
              <a:tr h="370840">
                <a:tc rowSpan="2">
                  <a:txBody>
                    <a:bodyPr/>
                    <a:lstStyle/>
                    <a:p>
                      <a:pPr algn="ctr"/>
                      <a:r>
                        <a:rPr lang="en-US"/>
                        <a:t>BEAM</a:t>
                      </a:r>
                    </a:p>
                  </a:txBody>
                  <a:tcPr anchor="ctr"/>
                </a:tc>
                <a:tc>
                  <a:txBody>
                    <a:bodyPr/>
                    <a:lstStyle/>
                    <a:p>
                      <a:pPr algn="ctr"/>
                      <a:r>
                        <a:rPr lang="en-US"/>
                        <a:t>Fixed ends</a:t>
                      </a:r>
                    </a:p>
                  </a:txBody>
                  <a:tcPr/>
                </a:tc>
                <a:tc>
                  <a:txBody>
                    <a:bodyPr/>
                    <a:lstStyle/>
                    <a:p>
                      <a:pPr algn="ctr"/>
                      <a:r>
                        <a:rPr lang="en-US"/>
                        <a:t>0,031</a:t>
                      </a:r>
                    </a:p>
                  </a:txBody>
                  <a:tcPr/>
                </a:tc>
                <a:tc>
                  <a:txBody>
                    <a:bodyPr/>
                    <a:lstStyle/>
                    <a:p>
                      <a:pPr algn="ctr"/>
                      <a:r>
                        <a:rPr lang="en-US"/>
                        <a:t>0,07</a:t>
                      </a:r>
                    </a:p>
                  </a:txBody>
                  <a:tcPr/>
                </a:tc>
                <a:extLst>
                  <a:ext uri="{0D108BD9-81ED-4DB2-BD59-A6C34878D82A}">
                    <a16:rowId xmlns:a16="http://schemas.microsoft.com/office/drawing/2014/main" val="1632693627"/>
                  </a:ext>
                </a:extLst>
              </a:tr>
              <a:tr h="370840">
                <a:tc vMerge="1">
                  <a:txBody>
                    <a:bodyPr/>
                    <a:lstStyle/>
                    <a:p>
                      <a:endParaRPr lang="en-US"/>
                    </a:p>
                  </a:txBody>
                  <a:tcPr/>
                </a:tc>
                <a:tc>
                  <a:txBody>
                    <a:bodyPr/>
                    <a:lstStyle/>
                    <a:p>
                      <a:pPr algn="ctr"/>
                      <a:r>
                        <a:rPr lang="en-US" err="1"/>
                        <a:t>Fixed+displ</a:t>
                      </a:r>
                      <a:endParaRPr lang="en-US"/>
                    </a:p>
                  </a:txBody>
                  <a:tcPr/>
                </a:tc>
                <a:tc>
                  <a:txBody>
                    <a:bodyPr/>
                    <a:lstStyle/>
                    <a:p>
                      <a:pPr algn="ctr"/>
                      <a:r>
                        <a:rPr lang="en-US"/>
                        <a:t>0,1</a:t>
                      </a:r>
                    </a:p>
                  </a:txBody>
                  <a:tcPr/>
                </a:tc>
                <a:tc>
                  <a:txBody>
                    <a:bodyPr/>
                    <a:lstStyle/>
                    <a:p>
                      <a:pPr algn="ctr"/>
                      <a:r>
                        <a:rPr lang="en-US"/>
                        <a:t>0,29</a:t>
                      </a:r>
                    </a:p>
                  </a:txBody>
                  <a:tcPr/>
                </a:tc>
                <a:extLst>
                  <a:ext uri="{0D108BD9-81ED-4DB2-BD59-A6C34878D82A}">
                    <a16:rowId xmlns:a16="http://schemas.microsoft.com/office/drawing/2014/main" val="515987001"/>
                  </a:ext>
                </a:extLst>
              </a:tr>
            </a:tbl>
          </a:graphicData>
        </a:graphic>
      </p:graphicFrame>
      <p:sp>
        <p:nvSpPr>
          <p:cNvPr id="6" name="Title 4">
            <a:extLst>
              <a:ext uri="{FF2B5EF4-FFF2-40B4-BE49-F238E27FC236}">
                <a16:creationId xmlns:a16="http://schemas.microsoft.com/office/drawing/2014/main" id="{B531E3CD-6C5B-C6B2-DBBA-1FC0BB26362B}"/>
              </a:ext>
            </a:extLst>
          </p:cNvPr>
          <p:cNvSpPr txBox="1">
            <a:spLocks/>
          </p:cNvSpPr>
          <p:nvPr/>
        </p:nvSpPr>
        <p:spPr>
          <a:xfrm>
            <a:off x="129762" y="653522"/>
            <a:ext cx="11585558" cy="1072088"/>
          </a:xfrm>
          <a:prstGeom prst="rect">
            <a:avLst/>
          </a:prstGeom>
        </p:spPr>
        <p:txBody>
          <a:bodyPr vert="horz" lIns="91440" tIns="45720" rIns="91440" bIns="45720" rtlCol="0" anchor="t" anchorCtr="0">
            <a:noAutofit/>
          </a:bodyPr>
          <a:lstStyle>
            <a:lvl1pPr algn="l" defTabSz="685800" rtl="0" eaLnBrk="1" latinLnBrk="0" hangingPunct="1">
              <a:lnSpc>
                <a:spcPts val="3000"/>
              </a:lnSpc>
              <a:spcBef>
                <a:spcPct val="0"/>
              </a:spcBef>
              <a:buNone/>
              <a:defRPr sz="3000" kern="1200">
                <a:solidFill>
                  <a:schemeClr val="tx1"/>
                </a:solidFill>
                <a:latin typeface="+mj-lt"/>
                <a:ea typeface="+mj-ea"/>
                <a:cs typeface="+mj-cs"/>
              </a:defRPr>
            </a:lvl1pPr>
          </a:lstStyle>
          <a:p>
            <a:r>
              <a:rPr lang="en-US" sz="4000" b="1"/>
              <a:t>Structural</a:t>
            </a:r>
            <a:r>
              <a:rPr lang="en-US"/>
              <a:t> </a:t>
            </a:r>
            <a:r>
              <a:rPr lang="en-US" sz="4000" b="1"/>
              <a:t>analysis – central chamber- results</a:t>
            </a:r>
          </a:p>
        </p:txBody>
      </p:sp>
    </p:spTree>
    <p:extLst>
      <p:ext uri="{BB962C8B-B14F-4D97-AF65-F5344CB8AC3E}">
        <p14:creationId xmlns:p14="http://schemas.microsoft.com/office/powerpoint/2010/main" val="2885089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5E0DCD-EA3C-2D43-1F23-F997DA67A2BC}"/>
              </a:ext>
            </a:extLst>
          </p:cNvPr>
          <p:cNvSpPr>
            <a:spLocks noGrp="1"/>
          </p:cNvSpPr>
          <p:nvPr>
            <p:ph type="sldNum" sz="quarter" idx="10"/>
          </p:nvPr>
        </p:nvSpPr>
        <p:spPr/>
        <p:txBody>
          <a:bodyPr/>
          <a:lstStyle/>
          <a:p>
            <a:fld id="{88A1DFE4-5FC5-43BD-BB7E-75EAD82B965F}" type="slidenum">
              <a:rPr lang="en-US" smtClean="0"/>
              <a:pPr/>
              <a:t>16</a:t>
            </a:fld>
            <a:endParaRPr lang="en-US"/>
          </a:p>
        </p:txBody>
      </p:sp>
      <p:sp>
        <p:nvSpPr>
          <p:cNvPr id="3" name="Title 2">
            <a:extLst>
              <a:ext uri="{FF2B5EF4-FFF2-40B4-BE49-F238E27FC236}">
                <a16:creationId xmlns:a16="http://schemas.microsoft.com/office/drawing/2014/main" id="{E6722106-92AB-7263-1DB6-C3689F9138BA}"/>
              </a:ext>
            </a:extLst>
          </p:cNvPr>
          <p:cNvSpPr>
            <a:spLocks noGrp="1"/>
          </p:cNvSpPr>
          <p:nvPr>
            <p:ph type="title"/>
          </p:nvPr>
        </p:nvSpPr>
        <p:spPr>
          <a:xfrm>
            <a:off x="377269" y="708523"/>
            <a:ext cx="11017800" cy="1072088"/>
          </a:xfrm>
        </p:spPr>
        <p:txBody>
          <a:bodyPr/>
          <a:lstStyle/>
          <a:p>
            <a:r>
              <a:rPr lang="en-US" sz="4000" b="1"/>
              <a:t>Support tube – Structural analysis </a:t>
            </a:r>
          </a:p>
        </p:txBody>
      </p:sp>
      <p:sp>
        <p:nvSpPr>
          <p:cNvPr id="5" name="CasellaDiTesto 4">
            <a:extLst>
              <a:ext uri="{FF2B5EF4-FFF2-40B4-BE49-F238E27FC236}">
                <a16:creationId xmlns:a16="http://schemas.microsoft.com/office/drawing/2014/main" id="{A9C55BF0-E9B5-11D3-1DA3-4520277BEFB5}"/>
              </a:ext>
            </a:extLst>
          </p:cNvPr>
          <p:cNvSpPr txBox="1"/>
          <p:nvPr/>
        </p:nvSpPr>
        <p:spPr>
          <a:xfrm>
            <a:off x="204228" y="1125891"/>
            <a:ext cx="11363881" cy="996950"/>
          </a:xfrm>
          <a:prstGeom prst="rect">
            <a:avLst/>
          </a:prstGeom>
          <a:noFill/>
        </p:spPr>
        <p:txBody>
          <a:bodyPr wrap="square" rtlCol="0">
            <a:noAutofit/>
          </a:bodyPr>
          <a:lstStyle/>
          <a:p>
            <a:r>
              <a:rPr lang="en-US" sz="2000"/>
              <a:t>The aim of this analysis is to calculate the stress and displacement in each part of the cylinder (Al reinforcement, carbon fiber, honeycomb). </a:t>
            </a:r>
          </a:p>
          <a:p>
            <a:r>
              <a:rPr lang="en-US" sz="2000"/>
              <a:t>It is necessary to set: </a:t>
            </a:r>
          </a:p>
          <a:p>
            <a:endParaRPr lang="en-US" sz="1200"/>
          </a:p>
        </p:txBody>
      </p:sp>
      <p:sp>
        <p:nvSpPr>
          <p:cNvPr id="7" name="CasellaDiTesto 6">
            <a:extLst>
              <a:ext uri="{FF2B5EF4-FFF2-40B4-BE49-F238E27FC236}">
                <a16:creationId xmlns:a16="http://schemas.microsoft.com/office/drawing/2014/main" id="{35137511-95C9-C37D-BC08-68CC3D2970A4}"/>
              </a:ext>
            </a:extLst>
          </p:cNvPr>
          <p:cNvSpPr txBox="1"/>
          <p:nvPr/>
        </p:nvSpPr>
        <p:spPr>
          <a:xfrm>
            <a:off x="377269" y="2204259"/>
            <a:ext cx="6096000" cy="310341"/>
          </a:xfrm>
          <a:prstGeom prst="rect">
            <a:avLst/>
          </a:prstGeom>
          <a:noFill/>
        </p:spPr>
        <p:txBody>
          <a:bodyPr wrap="square">
            <a:spAutoFit/>
          </a:bodyPr>
          <a:lstStyle/>
          <a:p>
            <a:pPr marL="171450" indent="-171450">
              <a:lnSpc>
                <a:spcPts val="1651"/>
              </a:lnSpc>
              <a:buFont typeface="Arial" panose="020B0604020202020204" pitchFamily="34" charset="0"/>
              <a:buChar char="•"/>
            </a:pPr>
            <a:r>
              <a:rPr lang="en-US" sz="1800"/>
              <a:t>Constraint configuration </a:t>
            </a:r>
            <a:r>
              <a:rPr lang="en-US" sz="1800">
                <a:sym typeface="Wingdings" panose="05000000000000000000" pitchFamily="2" charset="2"/>
              </a:rPr>
              <a:t> double fixed ends </a:t>
            </a:r>
          </a:p>
        </p:txBody>
      </p:sp>
      <p:sp>
        <p:nvSpPr>
          <p:cNvPr id="8" name="CasellaDiTesto 7">
            <a:extLst>
              <a:ext uri="{FF2B5EF4-FFF2-40B4-BE49-F238E27FC236}">
                <a16:creationId xmlns:a16="http://schemas.microsoft.com/office/drawing/2014/main" id="{F6A90FA5-BA9E-2DBE-856E-56C1842D57C6}"/>
              </a:ext>
            </a:extLst>
          </p:cNvPr>
          <p:cNvSpPr txBox="1"/>
          <p:nvPr/>
        </p:nvSpPr>
        <p:spPr>
          <a:xfrm>
            <a:off x="377269" y="2703044"/>
            <a:ext cx="6096000" cy="310341"/>
          </a:xfrm>
          <a:prstGeom prst="rect">
            <a:avLst/>
          </a:prstGeom>
          <a:noFill/>
        </p:spPr>
        <p:txBody>
          <a:bodyPr wrap="square">
            <a:spAutoFit/>
          </a:bodyPr>
          <a:lstStyle/>
          <a:p>
            <a:pPr marL="171450" indent="-171450">
              <a:lnSpc>
                <a:spcPts val="1651"/>
              </a:lnSpc>
              <a:buFont typeface="Arial" panose="020B0604020202020204" pitchFamily="34" charset="0"/>
              <a:buChar char="•"/>
            </a:pPr>
            <a:r>
              <a:rPr lang="en-US" sz="1800"/>
              <a:t>Loads configuration </a:t>
            </a:r>
            <a:endParaRPr lang="en-US" sz="1800">
              <a:sym typeface="Wingdings" panose="05000000000000000000" pitchFamily="2" charset="2"/>
            </a:endParaRPr>
          </a:p>
        </p:txBody>
      </p:sp>
      <p:graphicFrame>
        <p:nvGraphicFramePr>
          <p:cNvPr id="11" name="Tabella 12">
            <a:extLst>
              <a:ext uri="{FF2B5EF4-FFF2-40B4-BE49-F238E27FC236}">
                <a16:creationId xmlns:a16="http://schemas.microsoft.com/office/drawing/2014/main" id="{73E10D84-02C7-FC67-D643-159B7B376485}"/>
              </a:ext>
            </a:extLst>
          </p:cNvPr>
          <p:cNvGraphicFramePr>
            <a:graphicFrameLocks noGrp="1"/>
          </p:cNvGraphicFramePr>
          <p:nvPr/>
        </p:nvGraphicFramePr>
        <p:xfrm>
          <a:off x="6096000" y="1994350"/>
          <a:ext cx="5494987" cy="2209800"/>
        </p:xfrm>
        <a:graphic>
          <a:graphicData uri="http://schemas.openxmlformats.org/drawingml/2006/table">
            <a:tbl>
              <a:tblPr firstRow="1" bandRow="1">
                <a:tableStyleId>{5940675A-B579-460E-94D1-54222C63F5DA}</a:tableStyleId>
              </a:tblPr>
              <a:tblGrid>
                <a:gridCol w="2108414">
                  <a:extLst>
                    <a:ext uri="{9D8B030D-6E8A-4147-A177-3AD203B41FA5}">
                      <a16:colId xmlns:a16="http://schemas.microsoft.com/office/drawing/2014/main" val="1578401007"/>
                    </a:ext>
                  </a:extLst>
                </a:gridCol>
                <a:gridCol w="3386573">
                  <a:extLst>
                    <a:ext uri="{9D8B030D-6E8A-4147-A177-3AD203B41FA5}">
                      <a16:colId xmlns:a16="http://schemas.microsoft.com/office/drawing/2014/main" val="342158829"/>
                    </a:ext>
                  </a:extLst>
                </a:gridCol>
              </a:tblGrid>
              <a:tr h="316977">
                <a:tc>
                  <a:txBody>
                    <a:bodyPr/>
                    <a:lstStyle/>
                    <a:p>
                      <a:r>
                        <a:rPr lang="en-US" sz="1800"/>
                        <a:t>Chamber</a:t>
                      </a:r>
                    </a:p>
                  </a:txBody>
                  <a:tcPr/>
                </a:tc>
                <a:tc>
                  <a:txBody>
                    <a:bodyPr/>
                    <a:lstStyle/>
                    <a:p>
                      <a:r>
                        <a:rPr lang="en-US" sz="1800"/>
                        <a:t>50 kg </a:t>
                      </a:r>
                    </a:p>
                  </a:txBody>
                  <a:tcPr/>
                </a:tc>
                <a:extLst>
                  <a:ext uri="{0D108BD9-81ED-4DB2-BD59-A6C34878D82A}">
                    <a16:rowId xmlns:a16="http://schemas.microsoft.com/office/drawing/2014/main" val="1271147050"/>
                  </a:ext>
                </a:extLst>
              </a:tr>
              <a:tr h="370840">
                <a:tc>
                  <a:txBody>
                    <a:bodyPr/>
                    <a:lstStyle/>
                    <a:p>
                      <a:r>
                        <a:rPr lang="en-US" sz="1800"/>
                        <a:t>LumiCal</a:t>
                      </a:r>
                    </a:p>
                  </a:txBody>
                  <a:tcPr/>
                </a:tc>
                <a:tc>
                  <a:txBody>
                    <a:bodyPr/>
                    <a:lstStyle/>
                    <a:p>
                      <a:r>
                        <a:rPr lang="en-US" sz="1800"/>
                        <a:t>70 kg + 70 kg </a:t>
                      </a:r>
                    </a:p>
                  </a:txBody>
                  <a:tcPr/>
                </a:tc>
                <a:extLst>
                  <a:ext uri="{0D108BD9-81ED-4DB2-BD59-A6C34878D82A}">
                    <a16:rowId xmlns:a16="http://schemas.microsoft.com/office/drawing/2014/main" val="379312759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F124A"/>
                          </a:solidFill>
                          <a:effectLst/>
                          <a:uLnTx/>
                          <a:uFillTx/>
                          <a:latin typeface="Arial"/>
                          <a:ea typeface="+mn-ea"/>
                          <a:cs typeface="+mn-cs"/>
                        </a:rPr>
                        <a:t>Disk tracker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F124A"/>
                          </a:solidFill>
                          <a:effectLst/>
                          <a:uLnTx/>
                          <a:uFillTx/>
                          <a:latin typeface="Arial"/>
                          <a:ea typeface="+mn-ea"/>
                          <a:cs typeface="+mn-cs"/>
                        </a:rPr>
                        <a:t>6*10 kg</a:t>
                      </a:r>
                    </a:p>
                  </a:txBody>
                  <a:tcPr/>
                </a:tc>
                <a:extLst>
                  <a:ext uri="{0D108BD9-81ED-4DB2-BD59-A6C34878D82A}">
                    <a16:rowId xmlns:a16="http://schemas.microsoft.com/office/drawing/2014/main" val="98509188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F124A"/>
                          </a:solidFill>
                          <a:effectLst/>
                          <a:uLnTx/>
                          <a:uFillTx/>
                          <a:latin typeface="Arial"/>
                          <a:ea typeface="+mn-ea"/>
                          <a:cs typeface="+mn-cs"/>
                        </a:rPr>
                        <a:t>Outer tracker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F124A"/>
                          </a:solidFill>
                          <a:effectLst/>
                          <a:uLnTx/>
                          <a:uFillTx/>
                          <a:latin typeface="Arial"/>
                          <a:ea typeface="+mn-ea"/>
                          <a:cs typeface="+mn-cs"/>
                        </a:rPr>
                        <a:t>15</a:t>
                      </a:r>
                    </a:p>
                  </a:txBody>
                  <a:tcPr/>
                </a:tc>
                <a:extLst>
                  <a:ext uri="{0D108BD9-81ED-4DB2-BD59-A6C34878D82A}">
                    <a16:rowId xmlns:a16="http://schemas.microsoft.com/office/drawing/2014/main" val="70509645"/>
                  </a:ext>
                </a:extLst>
              </a:tr>
              <a:tr h="342288">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F124A"/>
                          </a:solidFill>
                          <a:effectLst/>
                          <a:uLnTx/>
                          <a:uFillTx/>
                          <a:latin typeface="Arial"/>
                          <a:ea typeface="+mn-ea"/>
                          <a:cs typeface="+mn-cs"/>
                        </a:rPr>
                        <a:t>Medium tracker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F124A"/>
                          </a:solidFill>
                          <a:effectLst/>
                          <a:uLnTx/>
                          <a:uFillTx/>
                          <a:latin typeface="Arial"/>
                          <a:ea typeface="+mn-ea"/>
                          <a:cs typeface="+mn-cs"/>
                        </a:rPr>
                        <a:t>7</a:t>
                      </a:r>
                    </a:p>
                  </a:txBody>
                  <a:tcPr/>
                </a:tc>
                <a:extLst>
                  <a:ext uri="{0D108BD9-81ED-4DB2-BD59-A6C34878D82A}">
                    <a16:rowId xmlns:a16="http://schemas.microsoft.com/office/drawing/2014/main" val="1547658266"/>
                  </a:ext>
                </a:extLst>
              </a:tr>
              <a:tr h="342288">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F124A"/>
                          </a:solidFill>
                          <a:effectLst/>
                          <a:uLnTx/>
                          <a:uFillTx/>
                          <a:latin typeface="Arial"/>
                          <a:ea typeface="+mn-ea"/>
                          <a:cs typeface="+mn-cs"/>
                        </a:rPr>
                        <a:t>First guess loads (overestimated) </a:t>
                      </a: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0F124A"/>
                        </a:solidFill>
                        <a:effectLst/>
                        <a:uLnTx/>
                        <a:uFillTx/>
                        <a:latin typeface="Arial"/>
                        <a:ea typeface="+mn-ea"/>
                        <a:cs typeface="+mn-cs"/>
                      </a:endParaRPr>
                    </a:p>
                  </a:txBody>
                  <a:tcPr/>
                </a:tc>
                <a:extLst>
                  <a:ext uri="{0D108BD9-81ED-4DB2-BD59-A6C34878D82A}">
                    <a16:rowId xmlns:a16="http://schemas.microsoft.com/office/drawing/2014/main" val="184981977"/>
                  </a:ext>
                </a:extLst>
              </a:tr>
            </a:tbl>
          </a:graphicData>
        </a:graphic>
      </p:graphicFrame>
      <p:cxnSp>
        <p:nvCxnSpPr>
          <p:cNvPr id="19" name="Connettore 2 18">
            <a:extLst>
              <a:ext uri="{FF2B5EF4-FFF2-40B4-BE49-F238E27FC236}">
                <a16:creationId xmlns:a16="http://schemas.microsoft.com/office/drawing/2014/main" id="{8DEB1177-814F-1F24-8A50-AAA5955DE035}"/>
              </a:ext>
            </a:extLst>
          </p:cNvPr>
          <p:cNvCxnSpPr>
            <a:cxnSpLocks/>
          </p:cNvCxnSpPr>
          <p:nvPr/>
        </p:nvCxnSpPr>
        <p:spPr>
          <a:xfrm>
            <a:off x="1454149" y="3013385"/>
            <a:ext cx="0" cy="2124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4" descr="Diagram&#10;&#10;Description automatically generated">
            <a:extLst>
              <a:ext uri="{FF2B5EF4-FFF2-40B4-BE49-F238E27FC236}">
                <a16:creationId xmlns:a16="http://schemas.microsoft.com/office/drawing/2014/main" id="{C5BEFC3A-513D-91AB-2E55-1DA9778B8191}"/>
              </a:ext>
            </a:extLst>
          </p:cNvPr>
          <p:cNvPicPr>
            <a:picLocks noChangeAspect="1"/>
          </p:cNvPicPr>
          <p:nvPr/>
        </p:nvPicPr>
        <p:blipFill rotWithShape="1">
          <a:blip r:embed="rId2">
            <a:extLst>
              <a:ext uri="{28A0092B-C50C-407E-A947-70E740481C1C}">
                <a14:useLocalDpi xmlns:a14="http://schemas.microsoft.com/office/drawing/2010/main" val="0"/>
              </a:ext>
            </a:extLst>
          </a:blip>
          <a:srcRect l="40914" t="9694" r="21065" b="17212"/>
          <a:stretch/>
        </p:blipFill>
        <p:spPr>
          <a:xfrm>
            <a:off x="204228" y="3323726"/>
            <a:ext cx="2804986" cy="2520780"/>
          </a:xfrm>
          <a:prstGeom prst="rect">
            <a:avLst/>
          </a:prstGeom>
        </p:spPr>
      </p:pic>
      <p:sp>
        <p:nvSpPr>
          <p:cNvPr id="23" name="CasellaDiTesto 22">
            <a:extLst>
              <a:ext uri="{FF2B5EF4-FFF2-40B4-BE49-F238E27FC236}">
                <a16:creationId xmlns:a16="http://schemas.microsoft.com/office/drawing/2014/main" id="{FBBE428F-A0EB-F1F5-B491-15EBF25D036C}"/>
              </a:ext>
            </a:extLst>
          </p:cNvPr>
          <p:cNvSpPr txBox="1"/>
          <p:nvPr/>
        </p:nvSpPr>
        <p:spPr>
          <a:xfrm>
            <a:off x="3299497" y="3819981"/>
            <a:ext cx="1895958" cy="826834"/>
          </a:xfrm>
          <a:prstGeom prst="rect">
            <a:avLst/>
          </a:prstGeom>
          <a:noFill/>
          <a:ln>
            <a:solidFill>
              <a:srgbClr val="FF0000"/>
            </a:solidFill>
          </a:ln>
        </p:spPr>
        <p:txBody>
          <a:bodyPr wrap="square" rtlCol="0">
            <a:noAutofit/>
          </a:bodyPr>
          <a:lstStyle/>
          <a:p>
            <a:pPr algn="ctr">
              <a:lnSpc>
                <a:spcPts val="1651"/>
              </a:lnSpc>
            </a:pPr>
            <a:r>
              <a:rPr lang="en-US"/>
              <a:t>Loads applied to remote point to distribute </a:t>
            </a:r>
          </a:p>
        </p:txBody>
      </p:sp>
      <p:sp>
        <p:nvSpPr>
          <p:cNvPr id="26" name="CasellaDiTesto 25">
            <a:extLst>
              <a:ext uri="{FF2B5EF4-FFF2-40B4-BE49-F238E27FC236}">
                <a16:creationId xmlns:a16="http://schemas.microsoft.com/office/drawing/2014/main" id="{6A0115B9-2502-4C08-A5F9-DD64AA82E8A6}"/>
              </a:ext>
            </a:extLst>
          </p:cNvPr>
          <p:cNvSpPr txBox="1"/>
          <p:nvPr/>
        </p:nvSpPr>
        <p:spPr>
          <a:xfrm>
            <a:off x="377269" y="6160947"/>
            <a:ext cx="6353731" cy="310341"/>
          </a:xfrm>
          <a:prstGeom prst="rect">
            <a:avLst/>
          </a:prstGeom>
          <a:noFill/>
        </p:spPr>
        <p:txBody>
          <a:bodyPr wrap="square">
            <a:spAutoFit/>
          </a:bodyPr>
          <a:lstStyle/>
          <a:p>
            <a:pPr marL="171450" indent="-171450">
              <a:lnSpc>
                <a:spcPts val="1651"/>
              </a:lnSpc>
              <a:buFont typeface="Arial" panose="020B0604020202020204" pitchFamily="34" charset="0"/>
              <a:buChar char="•"/>
            </a:pPr>
            <a:r>
              <a:rPr lang="en-US" sz="1800">
                <a:sym typeface="Wingdings" panose="05000000000000000000" pitchFamily="2" charset="2"/>
              </a:rPr>
              <a:t>Carbon fiber/ honeycomb creation  layered section </a:t>
            </a:r>
          </a:p>
        </p:txBody>
      </p:sp>
      <p:cxnSp>
        <p:nvCxnSpPr>
          <p:cNvPr id="6" name="Connettore 2 5">
            <a:extLst>
              <a:ext uri="{FF2B5EF4-FFF2-40B4-BE49-F238E27FC236}">
                <a16:creationId xmlns:a16="http://schemas.microsoft.com/office/drawing/2014/main" id="{9FB80C84-18DB-A1C8-F3CE-1DE930006526}"/>
              </a:ext>
            </a:extLst>
          </p:cNvPr>
          <p:cNvCxnSpPr/>
          <p:nvPr/>
        </p:nvCxnSpPr>
        <p:spPr>
          <a:xfrm>
            <a:off x="2685011" y="2858214"/>
            <a:ext cx="325027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Applsci 10 07262 g001">
            <a:extLst>
              <a:ext uri="{FF2B5EF4-FFF2-40B4-BE49-F238E27FC236}">
                <a16:creationId xmlns:a16="http://schemas.microsoft.com/office/drawing/2014/main" id="{3641723C-4C99-3A8D-95FF-0EBE22B970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952"/>
          <a:stretch/>
        </p:blipFill>
        <p:spPr bwMode="auto">
          <a:xfrm>
            <a:off x="6582434" y="4450287"/>
            <a:ext cx="4810298" cy="2407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041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3CF7F615-4DD1-B664-BEAF-620276BF8B44}"/>
              </a:ext>
            </a:extLst>
          </p:cNvPr>
          <p:cNvSpPr>
            <a:spLocks noGrp="1"/>
          </p:cNvSpPr>
          <p:nvPr>
            <p:ph type="sldNum" sz="quarter" idx="10"/>
          </p:nvPr>
        </p:nvSpPr>
        <p:spPr/>
        <p:txBody>
          <a:bodyPr/>
          <a:lstStyle/>
          <a:p>
            <a:fld id="{88A1DFE4-5FC5-43BD-BB7E-75EAD82B965F}" type="slidenum">
              <a:rPr lang="en-US" smtClean="0"/>
              <a:pPr/>
              <a:t>17</a:t>
            </a:fld>
            <a:endParaRPr lang="en-US"/>
          </a:p>
        </p:txBody>
      </p:sp>
      <p:sp>
        <p:nvSpPr>
          <p:cNvPr id="5" name="Title 2">
            <a:extLst>
              <a:ext uri="{FF2B5EF4-FFF2-40B4-BE49-F238E27FC236}">
                <a16:creationId xmlns:a16="http://schemas.microsoft.com/office/drawing/2014/main" id="{AABA5CBF-7ACF-EEC9-2B81-BB3FFEC6BE4D}"/>
              </a:ext>
            </a:extLst>
          </p:cNvPr>
          <p:cNvSpPr>
            <a:spLocks noGrp="1"/>
          </p:cNvSpPr>
          <p:nvPr>
            <p:ph type="title"/>
          </p:nvPr>
        </p:nvSpPr>
        <p:spPr>
          <a:xfrm>
            <a:off x="285750" y="725488"/>
            <a:ext cx="11017250" cy="1073150"/>
          </a:xfrm>
        </p:spPr>
        <p:txBody>
          <a:bodyPr/>
          <a:lstStyle/>
          <a:p>
            <a:r>
              <a:rPr lang="en-US" sz="4000" b="1"/>
              <a:t>Support tube – Structural analysis – results  </a:t>
            </a:r>
          </a:p>
        </p:txBody>
      </p:sp>
      <p:pic>
        <p:nvPicPr>
          <p:cNvPr id="6" name="Picture 11" descr="Diagram&#10;&#10;Description automatically generated">
            <a:extLst>
              <a:ext uri="{FF2B5EF4-FFF2-40B4-BE49-F238E27FC236}">
                <a16:creationId xmlns:a16="http://schemas.microsoft.com/office/drawing/2014/main" id="{91327989-FB84-4AE6-9507-134FB7870AC3}"/>
              </a:ext>
            </a:extLst>
          </p:cNvPr>
          <p:cNvPicPr>
            <a:picLocks noChangeAspect="1"/>
          </p:cNvPicPr>
          <p:nvPr/>
        </p:nvPicPr>
        <p:blipFill rotWithShape="1">
          <a:blip r:embed="rId2">
            <a:extLst>
              <a:ext uri="{28A0092B-C50C-407E-A947-70E740481C1C}">
                <a14:useLocalDpi xmlns:a14="http://schemas.microsoft.com/office/drawing/2010/main" val="0"/>
              </a:ext>
            </a:extLst>
          </a:blip>
          <a:srcRect t="3601" r="51756" b="10207"/>
          <a:stretch/>
        </p:blipFill>
        <p:spPr>
          <a:xfrm>
            <a:off x="38528" y="1357761"/>
            <a:ext cx="3337905" cy="2787650"/>
          </a:xfrm>
          <a:prstGeom prst="rect">
            <a:avLst/>
          </a:prstGeom>
        </p:spPr>
      </p:pic>
      <p:pic>
        <p:nvPicPr>
          <p:cNvPr id="7" name="Picture 9" descr="Logo&#10;&#10;Description automatically generated with medium confidence">
            <a:extLst>
              <a:ext uri="{FF2B5EF4-FFF2-40B4-BE49-F238E27FC236}">
                <a16:creationId xmlns:a16="http://schemas.microsoft.com/office/drawing/2014/main" id="{F01F24C8-349C-A19C-F967-5FA71B911D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777284"/>
            <a:ext cx="4330557" cy="2024343"/>
          </a:xfrm>
          <a:prstGeom prst="rect">
            <a:avLst/>
          </a:prstGeom>
        </p:spPr>
      </p:pic>
      <p:pic>
        <p:nvPicPr>
          <p:cNvPr id="8" name="Picture 13" descr="Graphical user interface, chart, surface chart&#10;&#10;Description automatically generated with medium confidence">
            <a:extLst>
              <a:ext uri="{FF2B5EF4-FFF2-40B4-BE49-F238E27FC236}">
                <a16:creationId xmlns:a16="http://schemas.microsoft.com/office/drawing/2014/main" id="{2075F829-A3AD-8CB6-6983-0E158E094D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6993" y="1108897"/>
            <a:ext cx="4330557" cy="2024343"/>
          </a:xfrm>
          <a:prstGeom prst="rect">
            <a:avLst/>
          </a:prstGeom>
        </p:spPr>
      </p:pic>
      <p:pic>
        <p:nvPicPr>
          <p:cNvPr id="9" name="Picture 4" descr="Chart, surface chart&#10;&#10;Description automatically generated">
            <a:extLst>
              <a:ext uri="{FF2B5EF4-FFF2-40B4-BE49-F238E27FC236}">
                <a16:creationId xmlns:a16="http://schemas.microsoft.com/office/drawing/2014/main" id="{69675820-EE23-4FB2-B8C4-1EE9D6A2D21F}"/>
              </a:ext>
            </a:extLst>
          </p:cNvPr>
          <p:cNvPicPr>
            <a:picLocks noChangeAspect="1"/>
          </p:cNvPicPr>
          <p:nvPr/>
        </p:nvPicPr>
        <p:blipFill rotWithShape="1">
          <a:blip r:embed="rId5">
            <a:extLst>
              <a:ext uri="{28A0092B-C50C-407E-A947-70E740481C1C}">
                <a14:useLocalDpi xmlns:a14="http://schemas.microsoft.com/office/drawing/2010/main" val="0"/>
              </a:ext>
            </a:extLst>
          </a:blip>
          <a:srcRect t="-1" b="2505"/>
          <a:stretch/>
        </p:blipFill>
        <p:spPr>
          <a:xfrm>
            <a:off x="7895785" y="4950782"/>
            <a:ext cx="4184816" cy="1907218"/>
          </a:xfrm>
          <a:prstGeom prst="rect">
            <a:avLst/>
          </a:prstGeom>
        </p:spPr>
      </p:pic>
      <p:pic>
        <p:nvPicPr>
          <p:cNvPr id="10" name="Picture 4" descr="Chart&#10;&#10;Description automatically generated with medium confidence">
            <a:extLst>
              <a:ext uri="{FF2B5EF4-FFF2-40B4-BE49-F238E27FC236}">
                <a16:creationId xmlns:a16="http://schemas.microsoft.com/office/drawing/2014/main" id="{D01E3683-9F0D-2623-690E-4E7D4CDE3E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2915" y="3133240"/>
            <a:ext cx="4330557" cy="2024343"/>
          </a:xfrm>
          <a:prstGeom prst="rect">
            <a:avLst/>
          </a:prstGeom>
        </p:spPr>
      </p:pic>
      <p:graphicFrame>
        <p:nvGraphicFramePr>
          <p:cNvPr id="11" name="Tabella 11">
            <a:extLst>
              <a:ext uri="{FF2B5EF4-FFF2-40B4-BE49-F238E27FC236}">
                <a16:creationId xmlns:a16="http://schemas.microsoft.com/office/drawing/2014/main" id="{E305F984-51FA-B429-843A-38CDD908910F}"/>
              </a:ext>
            </a:extLst>
          </p:cNvPr>
          <p:cNvGraphicFramePr>
            <a:graphicFrameLocks noGrp="1"/>
          </p:cNvGraphicFramePr>
          <p:nvPr/>
        </p:nvGraphicFramePr>
        <p:xfrm>
          <a:off x="3168650" y="1924218"/>
          <a:ext cx="4413250" cy="1800490"/>
        </p:xfrm>
        <a:graphic>
          <a:graphicData uri="http://schemas.openxmlformats.org/drawingml/2006/table">
            <a:tbl>
              <a:tblPr firstRow="1" bandRow="1">
                <a:tableStyleId>{5940675A-B579-460E-94D1-54222C63F5DA}</a:tableStyleId>
              </a:tblPr>
              <a:tblGrid>
                <a:gridCol w="2273300">
                  <a:extLst>
                    <a:ext uri="{9D8B030D-6E8A-4147-A177-3AD203B41FA5}">
                      <a16:colId xmlns:a16="http://schemas.microsoft.com/office/drawing/2014/main" val="3363277689"/>
                    </a:ext>
                  </a:extLst>
                </a:gridCol>
                <a:gridCol w="2139950">
                  <a:extLst>
                    <a:ext uri="{9D8B030D-6E8A-4147-A177-3AD203B41FA5}">
                      <a16:colId xmlns:a16="http://schemas.microsoft.com/office/drawing/2014/main" val="2987708942"/>
                    </a:ext>
                  </a:extLst>
                </a:gridCol>
              </a:tblGrid>
              <a:tr h="360098">
                <a:tc>
                  <a:txBody>
                    <a:bodyPr/>
                    <a:lstStyle/>
                    <a:p>
                      <a:pPr algn="ctr"/>
                      <a:endParaRPr lang="en-US"/>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t>Maximum stress [MPa]</a:t>
                      </a:r>
                    </a:p>
                  </a:txBody>
                  <a:tcPr/>
                </a:tc>
                <a:extLst>
                  <a:ext uri="{0D108BD9-81ED-4DB2-BD59-A6C34878D82A}">
                    <a16:rowId xmlns:a16="http://schemas.microsoft.com/office/drawing/2014/main" val="1773346564"/>
                  </a:ext>
                </a:extLst>
              </a:tr>
              <a:tr h="360098">
                <a:tc>
                  <a:txBody>
                    <a:bodyPr/>
                    <a:lstStyle/>
                    <a:p>
                      <a:pPr algn="l"/>
                      <a:r>
                        <a:rPr lang="en-US"/>
                        <a:t>Aluminium flanges</a:t>
                      </a:r>
                    </a:p>
                  </a:txBody>
                  <a:tcPr/>
                </a:tc>
                <a:tc>
                  <a:txBody>
                    <a:bodyPr/>
                    <a:lstStyle/>
                    <a:p>
                      <a:pPr algn="ctr"/>
                      <a:r>
                        <a:rPr lang="en-US"/>
                        <a:t>2.08 </a:t>
                      </a:r>
                    </a:p>
                  </a:txBody>
                  <a:tcPr/>
                </a:tc>
                <a:extLst>
                  <a:ext uri="{0D108BD9-81ED-4DB2-BD59-A6C34878D82A}">
                    <a16:rowId xmlns:a16="http://schemas.microsoft.com/office/drawing/2014/main" val="1494562340"/>
                  </a:ext>
                </a:extLst>
              </a:tr>
              <a:tr h="360098">
                <a:tc>
                  <a:txBody>
                    <a:bodyPr/>
                    <a:lstStyle/>
                    <a:p>
                      <a:pPr algn="l"/>
                      <a:r>
                        <a:rPr lang="en-US"/>
                        <a:t>Aluminium ribs</a:t>
                      </a:r>
                    </a:p>
                  </a:txBody>
                  <a:tcPr/>
                </a:tc>
                <a:tc>
                  <a:txBody>
                    <a:bodyPr/>
                    <a:lstStyle/>
                    <a:p>
                      <a:pPr algn="ctr"/>
                      <a:r>
                        <a:rPr lang="en-US"/>
                        <a:t>0.20</a:t>
                      </a:r>
                    </a:p>
                  </a:txBody>
                  <a:tcPr/>
                </a:tc>
                <a:extLst>
                  <a:ext uri="{0D108BD9-81ED-4DB2-BD59-A6C34878D82A}">
                    <a16:rowId xmlns:a16="http://schemas.microsoft.com/office/drawing/2014/main" val="2432485101"/>
                  </a:ext>
                </a:extLst>
              </a:tr>
              <a:tr h="360098">
                <a:tc>
                  <a:txBody>
                    <a:bodyPr/>
                    <a:lstStyle/>
                    <a:p>
                      <a:pPr algn="l"/>
                      <a:r>
                        <a:rPr lang="en-US"/>
                        <a:t>Honeycomb</a:t>
                      </a:r>
                    </a:p>
                  </a:txBody>
                  <a:tcPr/>
                </a:tc>
                <a:tc>
                  <a:txBody>
                    <a:bodyPr/>
                    <a:lstStyle/>
                    <a:p>
                      <a:pPr algn="ctr"/>
                      <a:r>
                        <a:rPr lang="en-US"/>
                        <a:t>0.02</a:t>
                      </a:r>
                    </a:p>
                  </a:txBody>
                  <a:tcPr/>
                </a:tc>
                <a:extLst>
                  <a:ext uri="{0D108BD9-81ED-4DB2-BD59-A6C34878D82A}">
                    <a16:rowId xmlns:a16="http://schemas.microsoft.com/office/drawing/2014/main" val="2742458099"/>
                  </a:ext>
                </a:extLst>
              </a:tr>
              <a:tr h="360098">
                <a:tc>
                  <a:txBody>
                    <a:bodyPr/>
                    <a:lstStyle/>
                    <a:p>
                      <a:pPr algn="l"/>
                      <a:r>
                        <a:rPr lang="en-US"/>
                        <a:t>Carbon fiber</a:t>
                      </a:r>
                    </a:p>
                  </a:txBody>
                  <a:tcPr/>
                </a:tc>
                <a:tc>
                  <a:txBody>
                    <a:bodyPr/>
                    <a:lstStyle/>
                    <a:p>
                      <a:pPr algn="ctr"/>
                      <a:r>
                        <a:rPr lang="en-US"/>
                        <a:t>0.60</a:t>
                      </a:r>
                    </a:p>
                  </a:txBody>
                  <a:tcPr/>
                </a:tc>
                <a:extLst>
                  <a:ext uri="{0D108BD9-81ED-4DB2-BD59-A6C34878D82A}">
                    <a16:rowId xmlns:a16="http://schemas.microsoft.com/office/drawing/2014/main" val="3625139979"/>
                  </a:ext>
                </a:extLst>
              </a:tr>
            </a:tbl>
          </a:graphicData>
        </a:graphic>
      </p:graphicFrame>
      <p:graphicFrame>
        <p:nvGraphicFramePr>
          <p:cNvPr id="13" name="Tabella 11">
            <a:extLst>
              <a:ext uri="{FF2B5EF4-FFF2-40B4-BE49-F238E27FC236}">
                <a16:creationId xmlns:a16="http://schemas.microsoft.com/office/drawing/2014/main" id="{652E71F9-5C79-BD92-ACF2-CCF8F0BADFEB}"/>
              </a:ext>
            </a:extLst>
          </p:cNvPr>
          <p:cNvGraphicFramePr>
            <a:graphicFrameLocks noGrp="1"/>
          </p:cNvGraphicFramePr>
          <p:nvPr/>
        </p:nvGraphicFramePr>
        <p:xfrm>
          <a:off x="3854450" y="4402085"/>
          <a:ext cx="3962543" cy="1583214"/>
        </p:xfrm>
        <a:graphic>
          <a:graphicData uri="http://schemas.openxmlformats.org/drawingml/2006/table">
            <a:tbl>
              <a:tblPr firstRow="1" bandRow="1">
                <a:tableStyleId>{5940675A-B579-460E-94D1-54222C63F5DA}</a:tableStyleId>
              </a:tblPr>
              <a:tblGrid>
                <a:gridCol w="1638300">
                  <a:extLst>
                    <a:ext uri="{9D8B030D-6E8A-4147-A177-3AD203B41FA5}">
                      <a16:colId xmlns:a16="http://schemas.microsoft.com/office/drawing/2014/main" val="3363277689"/>
                    </a:ext>
                  </a:extLst>
                </a:gridCol>
                <a:gridCol w="2324243">
                  <a:extLst>
                    <a:ext uri="{9D8B030D-6E8A-4147-A177-3AD203B41FA5}">
                      <a16:colId xmlns:a16="http://schemas.microsoft.com/office/drawing/2014/main" val="2987708942"/>
                    </a:ext>
                  </a:extLst>
                </a:gridCol>
              </a:tblGrid>
              <a:tr h="360098">
                <a:tc>
                  <a:txBody>
                    <a:bodyPr/>
                    <a:lstStyle/>
                    <a:p>
                      <a:pPr algn="ctr"/>
                      <a:endParaRPr lang="en-US"/>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t>Maximum displacement X [mm]</a:t>
                      </a:r>
                    </a:p>
                  </a:txBody>
                  <a:tcPr/>
                </a:tc>
                <a:extLst>
                  <a:ext uri="{0D108BD9-81ED-4DB2-BD59-A6C34878D82A}">
                    <a16:rowId xmlns:a16="http://schemas.microsoft.com/office/drawing/2014/main" val="1773346564"/>
                  </a:ext>
                </a:extLst>
              </a:tr>
              <a:tr h="360098">
                <a:tc>
                  <a:txBody>
                    <a:bodyPr/>
                    <a:lstStyle/>
                    <a:p>
                      <a:pPr algn="l"/>
                      <a:r>
                        <a:rPr lang="en-US"/>
                        <a:t>Aluminium flanges</a:t>
                      </a:r>
                    </a:p>
                  </a:txBody>
                  <a:tcPr/>
                </a:tc>
                <a:tc>
                  <a:txBody>
                    <a:bodyPr/>
                    <a:lstStyle/>
                    <a:p>
                      <a:pPr algn="ctr"/>
                      <a:r>
                        <a:rPr lang="en-US"/>
                        <a:t>1.34 e-2</a:t>
                      </a:r>
                    </a:p>
                  </a:txBody>
                  <a:tcPr/>
                </a:tc>
                <a:extLst>
                  <a:ext uri="{0D108BD9-81ED-4DB2-BD59-A6C34878D82A}">
                    <a16:rowId xmlns:a16="http://schemas.microsoft.com/office/drawing/2014/main" val="1494562340"/>
                  </a:ext>
                </a:extLst>
              </a:tr>
              <a:tr h="360098">
                <a:tc>
                  <a:txBody>
                    <a:bodyPr/>
                    <a:lstStyle/>
                    <a:p>
                      <a:pPr algn="l"/>
                      <a:r>
                        <a:rPr lang="en-US"/>
                        <a:t>Aluminium ribs</a:t>
                      </a:r>
                    </a:p>
                  </a:txBody>
                  <a:tcPr/>
                </a:tc>
                <a:tc>
                  <a:txBody>
                    <a:bodyPr/>
                    <a:lstStyle/>
                    <a:p>
                      <a:pPr algn="ctr"/>
                      <a:r>
                        <a:rPr lang="en-US"/>
                        <a:t>2.62 e-2</a:t>
                      </a:r>
                    </a:p>
                  </a:txBody>
                  <a:tcPr/>
                </a:tc>
                <a:extLst>
                  <a:ext uri="{0D108BD9-81ED-4DB2-BD59-A6C34878D82A}">
                    <a16:rowId xmlns:a16="http://schemas.microsoft.com/office/drawing/2014/main" val="2432485101"/>
                  </a:ext>
                </a:extLst>
              </a:tr>
              <a:tr h="360098">
                <a:tc>
                  <a:txBody>
                    <a:bodyPr/>
                    <a:lstStyle/>
                    <a:p>
                      <a:pPr algn="l"/>
                      <a:r>
                        <a:rPr lang="en-US"/>
                        <a:t>Composite</a:t>
                      </a:r>
                    </a:p>
                  </a:txBody>
                  <a:tcPr/>
                </a:tc>
                <a:tc>
                  <a:txBody>
                    <a:bodyPr/>
                    <a:lstStyle/>
                    <a:p>
                      <a:pPr algn="ctr"/>
                      <a:r>
                        <a:rPr lang="en-US"/>
                        <a:t>2.80 e-2</a:t>
                      </a:r>
                    </a:p>
                  </a:txBody>
                  <a:tcPr/>
                </a:tc>
                <a:extLst>
                  <a:ext uri="{0D108BD9-81ED-4DB2-BD59-A6C34878D82A}">
                    <a16:rowId xmlns:a16="http://schemas.microsoft.com/office/drawing/2014/main" val="2742458099"/>
                  </a:ext>
                </a:extLst>
              </a:tr>
            </a:tbl>
          </a:graphicData>
        </a:graphic>
      </p:graphicFrame>
    </p:spTree>
    <p:extLst>
      <p:ext uri="{BB962C8B-B14F-4D97-AF65-F5344CB8AC3E}">
        <p14:creationId xmlns:p14="http://schemas.microsoft.com/office/powerpoint/2010/main" val="3873837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76DB02-C7EC-4651-2337-DA59B2D8D728}"/>
              </a:ext>
            </a:extLst>
          </p:cNvPr>
          <p:cNvSpPr>
            <a:spLocks noGrp="1"/>
          </p:cNvSpPr>
          <p:nvPr>
            <p:ph type="sldNum" sz="quarter" idx="10"/>
          </p:nvPr>
        </p:nvSpPr>
        <p:spPr/>
        <p:txBody>
          <a:bodyPr/>
          <a:lstStyle/>
          <a:p>
            <a:fld id="{88A1DFE4-5FC5-43BD-BB7E-75EAD82B965F}" type="slidenum">
              <a:rPr lang="en-US" smtClean="0"/>
              <a:pPr/>
              <a:t>18</a:t>
            </a:fld>
            <a:endParaRPr lang="en-US"/>
          </a:p>
        </p:txBody>
      </p:sp>
      <p:sp>
        <p:nvSpPr>
          <p:cNvPr id="6" name="Title 2">
            <a:extLst>
              <a:ext uri="{FF2B5EF4-FFF2-40B4-BE49-F238E27FC236}">
                <a16:creationId xmlns:a16="http://schemas.microsoft.com/office/drawing/2014/main" id="{22DBE316-E0C0-76E4-983C-32547824BF4C}"/>
              </a:ext>
            </a:extLst>
          </p:cNvPr>
          <p:cNvSpPr>
            <a:spLocks noGrp="1"/>
          </p:cNvSpPr>
          <p:nvPr>
            <p:ph type="title"/>
          </p:nvPr>
        </p:nvSpPr>
        <p:spPr>
          <a:xfrm>
            <a:off x="88881" y="645218"/>
            <a:ext cx="11017800" cy="1072088"/>
          </a:xfrm>
        </p:spPr>
        <p:txBody>
          <a:bodyPr/>
          <a:lstStyle/>
          <a:p>
            <a:r>
              <a:rPr lang="en-US" sz="4000" b="1"/>
              <a:t>Support tube – Rail </a:t>
            </a:r>
          </a:p>
        </p:txBody>
      </p:sp>
      <p:pic>
        <p:nvPicPr>
          <p:cNvPr id="8" name="Picture 7">
            <a:extLst>
              <a:ext uri="{FF2B5EF4-FFF2-40B4-BE49-F238E27FC236}">
                <a16:creationId xmlns:a16="http://schemas.microsoft.com/office/drawing/2014/main" id="{A5D11F91-3AB6-818E-40FA-6B1AA9BC28A8}"/>
              </a:ext>
            </a:extLst>
          </p:cNvPr>
          <p:cNvPicPr>
            <a:picLocks noChangeAspect="1"/>
          </p:cNvPicPr>
          <p:nvPr/>
        </p:nvPicPr>
        <p:blipFill rotWithShape="1">
          <a:blip r:embed="rId3"/>
          <a:srcRect r="61334"/>
          <a:stretch/>
        </p:blipFill>
        <p:spPr>
          <a:xfrm>
            <a:off x="9020931" y="1005727"/>
            <a:ext cx="2792437" cy="2646268"/>
          </a:xfrm>
          <a:prstGeom prst="rect">
            <a:avLst/>
          </a:prstGeom>
        </p:spPr>
      </p:pic>
      <p:pic>
        <p:nvPicPr>
          <p:cNvPr id="10" name="Picture 9">
            <a:extLst>
              <a:ext uri="{FF2B5EF4-FFF2-40B4-BE49-F238E27FC236}">
                <a16:creationId xmlns:a16="http://schemas.microsoft.com/office/drawing/2014/main" id="{E4F3AC7F-2AAC-3E62-B488-F044A8416377}"/>
              </a:ext>
            </a:extLst>
          </p:cNvPr>
          <p:cNvPicPr>
            <a:picLocks noChangeAspect="1"/>
          </p:cNvPicPr>
          <p:nvPr/>
        </p:nvPicPr>
        <p:blipFill>
          <a:blip r:embed="rId4"/>
          <a:stretch>
            <a:fillRect/>
          </a:stretch>
        </p:blipFill>
        <p:spPr>
          <a:xfrm>
            <a:off x="9020931" y="4304340"/>
            <a:ext cx="3074792" cy="2409837"/>
          </a:xfrm>
          <a:prstGeom prst="rect">
            <a:avLst/>
          </a:prstGeom>
          <a:ln w="19050">
            <a:solidFill>
              <a:srgbClr val="FF0000"/>
            </a:solidFill>
          </a:ln>
        </p:spPr>
      </p:pic>
      <p:pic>
        <p:nvPicPr>
          <p:cNvPr id="9" name="Immagine 8">
            <a:extLst>
              <a:ext uri="{FF2B5EF4-FFF2-40B4-BE49-F238E27FC236}">
                <a16:creationId xmlns:a16="http://schemas.microsoft.com/office/drawing/2014/main" id="{B1D69C9C-55AC-10FD-8636-5F64ACA85D5C}"/>
              </a:ext>
            </a:extLst>
          </p:cNvPr>
          <p:cNvPicPr>
            <a:picLocks noChangeAspect="1"/>
          </p:cNvPicPr>
          <p:nvPr/>
        </p:nvPicPr>
        <p:blipFill>
          <a:blip r:embed="rId5"/>
          <a:stretch>
            <a:fillRect/>
          </a:stretch>
        </p:blipFill>
        <p:spPr>
          <a:xfrm>
            <a:off x="3860670" y="2678844"/>
            <a:ext cx="5035570" cy="3962030"/>
          </a:xfrm>
          <a:prstGeom prst="rect">
            <a:avLst/>
          </a:prstGeom>
        </p:spPr>
      </p:pic>
      <p:sp>
        <p:nvSpPr>
          <p:cNvPr id="3" name="CasellaDiTesto 2">
            <a:extLst>
              <a:ext uri="{FF2B5EF4-FFF2-40B4-BE49-F238E27FC236}">
                <a16:creationId xmlns:a16="http://schemas.microsoft.com/office/drawing/2014/main" id="{8328D54B-163A-1ADA-C67C-10DD861E0B21}"/>
              </a:ext>
            </a:extLst>
          </p:cNvPr>
          <p:cNvSpPr txBox="1"/>
          <p:nvPr/>
        </p:nvSpPr>
        <p:spPr>
          <a:xfrm>
            <a:off x="152400" y="1250018"/>
            <a:ext cx="6089650" cy="4259241"/>
          </a:xfrm>
          <a:prstGeom prst="rect">
            <a:avLst/>
          </a:prstGeom>
          <a:noFill/>
        </p:spPr>
        <p:txBody>
          <a:bodyPr wrap="square" rtlCol="0">
            <a:noAutofit/>
          </a:bodyPr>
          <a:lstStyle/>
          <a:p>
            <a:pPr>
              <a:lnSpc>
                <a:spcPct val="150000"/>
              </a:lnSpc>
            </a:pPr>
            <a:r>
              <a:rPr lang="en-US"/>
              <a:t>The support tube needs to be inserted into the main detector; the idea is to use a rail, starting from the outside of the detector to allow the sliding of the cylinder. </a:t>
            </a:r>
          </a:p>
          <a:p>
            <a:pPr>
              <a:lnSpc>
                <a:spcPct val="150000"/>
              </a:lnSpc>
            </a:pPr>
            <a:r>
              <a:rPr lang="en-US"/>
              <a:t>To assure a good precision and appropriate support it is necessary to use the linear bearings; different types are available, the choice has to be made considering: </a:t>
            </a:r>
          </a:p>
          <a:p>
            <a:pPr marL="171450" indent="-171450">
              <a:lnSpc>
                <a:spcPct val="150000"/>
              </a:lnSpc>
              <a:buFont typeface="Arial" panose="020B0604020202020204" pitchFamily="34" charset="0"/>
              <a:buChar char="•"/>
            </a:pPr>
            <a:r>
              <a:rPr lang="en-US"/>
              <a:t>Required positioning precision</a:t>
            </a:r>
          </a:p>
          <a:p>
            <a:pPr marL="171450" indent="-171450">
              <a:lnSpc>
                <a:spcPct val="150000"/>
              </a:lnSpc>
              <a:buFont typeface="Arial" panose="020B0604020202020204" pitchFamily="34" charset="0"/>
              <a:buChar char="•"/>
            </a:pPr>
            <a:r>
              <a:rPr lang="en-US"/>
              <a:t>Weight of the whole structure</a:t>
            </a:r>
          </a:p>
          <a:p>
            <a:pPr marL="171450" indent="-171450">
              <a:lnSpc>
                <a:spcPct val="150000"/>
              </a:lnSpc>
              <a:buFont typeface="Arial" panose="020B0604020202020204" pitchFamily="34" charset="0"/>
              <a:buChar char="•"/>
            </a:pPr>
            <a:r>
              <a:rPr lang="en-US"/>
              <a:t>Necessary degrees of freedom</a:t>
            </a:r>
          </a:p>
        </p:txBody>
      </p:sp>
      <p:cxnSp>
        <p:nvCxnSpPr>
          <p:cNvPr id="5" name="Connettore 2 4">
            <a:extLst>
              <a:ext uri="{FF2B5EF4-FFF2-40B4-BE49-F238E27FC236}">
                <a16:creationId xmlns:a16="http://schemas.microsoft.com/office/drawing/2014/main" id="{ACBB0036-2A09-276B-69E6-8E93670CFDB2}"/>
              </a:ext>
            </a:extLst>
          </p:cNvPr>
          <p:cNvCxnSpPr>
            <a:cxnSpLocks/>
          </p:cNvCxnSpPr>
          <p:nvPr/>
        </p:nvCxnSpPr>
        <p:spPr>
          <a:xfrm flipH="1" flipV="1">
            <a:off x="5695029" y="5852273"/>
            <a:ext cx="3325902" cy="30745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Ovale 10">
            <a:extLst>
              <a:ext uri="{FF2B5EF4-FFF2-40B4-BE49-F238E27FC236}">
                <a16:creationId xmlns:a16="http://schemas.microsoft.com/office/drawing/2014/main" id="{861B7722-3C32-29CC-6D35-60CE04D5143D}"/>
              </a:ext>
            </a:extLst>
          </p:cNvPr>
          <p:cNvSpPr/>
          <p:nvPr/>
        </p:nvSpPr>
        <p:spPr>
          <a:xfrm>
            <a:off x="5250298" y="5546691"/>
            <a:ext cx="444731" cy="4447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 name="CasellaDiTesto 13">
            <a:extLst>
              <a:ext uri="{FF2B5EF4-FFF2-40B4-BE49-F238E27FC236}">
                <a16:creationId xmlns:a16="http://schemas.microsoft.com/office/drawing/2014/main" id="{6BF058B6-5A3D-E52A-7ED8-9D74C2E0B780}"/>
              </a:ext>
            </a:extLst>
          </p:cNvPr>
          <p:cNvSpPr txBox="1"/>
          <p:nvPr/>
        </p:nvSpPr>
        <p:spPr>
          <a:xfrm>
            <a:off x="9131531" y="836867"/>
            <a:ext cx="2681837" cy="2646268"/>
          </a:xfrm>
          <a:prstGeom prst="rect">
            <a:avLst/>
          </a:prstGeom>
          <a:noFill/>
          <a:ln w="28575">
            <a:solidFill>
              <a:srgbClr val="FF0000"/>
            </a:solidFill>
          </a:ln>
        </p:spPr>
        <p:txBody>
          <a:bodyPr wrap="square" rtlCol="0">
            <a:noAutofit/>
          </a:bodyPr>
          <a:lstStyle/>
          <a:p>
            <a:pPr algn="ctr">
              <a:lnSpc>
                <a:spcPts val="1651"/>
              </a:lnSpc>
            </a:pPr>
            <a:r>
              <a:rPr lang="en-US" sz="1200">
                <a:solidFill>
                  <a:srgbClr val="FF0000"/>
                </a:solidFill>
              </a:rPr>
              <a:t>SECTION</a:t>
            </a:r>
          </a:p>
        </p:txBody>
      </p:sp>
    </p:spTree>
    <p:extLst>
      <p:ext uri="{BB962C8B-B14F-4D97-AF65-F5344CB8AC3E}">
        <p14:creationId xmlns:p14="http://schemas.microsoft.com/office/powerpoint/2010/main" val="3544134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5E0DCD-EA3C-2D43-1F23-F997DA67A2BC}"/>
              </a:ext>
            </a:extLst>
          </p:cNvPr>
          <p:cNvSpPr>
            <a:spLocks noGrp="1"/>
          </p:cNvSpPr>
          <p:nvPr>
            <p:ph type="sldNum" sz="quarter" idx="10"/>
          </p:nvPr>
        </p:nvSpPr>
        <p:spPr/>
        <p:txBody>
          <a:bodyPr/>
          <a:lstStyle/>
          <a:p>
            <a:fld id="{88A1DFE4-5FC5-43BD-BB7E-75EAD82B965F}" type="slidenum">
              <a:rPr lang="en-US" smtClean="0"/>
              <a:pPr/>
              <a:t>19</a:t>
            </a:fld>
            <a:endParaRPr lang="en-US"/>
          </a:p>
        </p:txBody>
      </p:sp>
      <p:sp>
        <p:nvSpPr>
          <p:cNvPr id="3" name="Title 2">
            <a:extLst>
              <a:ext uri="{FF2B5EF4-FFF2-40B4-BE49-F238E27FC236}">
                <a16:creationId xmlns:a16="http://schemas.microsoft.com/office/drawing/2014/main" id="{E6722106-92AB-7263-1DB6-C3689F9138BA}"/>
              </a:ext>
            </a:extLst>
          </p:cNvPr>
          <p:cNvSpPr>
            <a:spLocks noGrp="1"/>
          </p:cNvSpPr>
          <p:nvPr>
            <p:ph type="title"/>
          </p:nvPr>
        </p:nvSpPr>
        <p:spPr>
          <a:xfrm>
            <a:off x="222100" y="623462"/>
            <a:ext cx="11004948" cy="488665"/>
          </a:xfrm>
        </p:spPr>
        <p:txBody>
          <a:bodyPr/>
          <a:lstStyle/>
          <a:p>
            <a:r>
              <a:rPr lang="en-US" sz="4000" b="1"/>
              <a:t>LumiCal – Support proposal</a:t>
            </a:r>
          </a:p>
        </p:txBody>
      </p:sp>
      <p:sp>
        <p:nvSpPr>
          <p:cNvPr id="6" name="CasellaDiTesto 5">
            <a:extLst>
              <a:ext uri="{FF2B5EF4-FFF2-40B4-BE49-F238E27FC236}">
                <a16:creationId xmlns:a16="http://schemas.microsoft.com/office/drawing/2014/main" id="{53A5DF83-7AF0-CC9C-FA16-6ACF5AB186C6}"/>
              </a:ext>
            </a:extLst>
          </p:cNvPr>
          <p:cNvSpPr txBox="1"/>
          <p:nvPr/>
        </p:nvSpPr>
        <p:spPr>
          <a:xfrm>
            <a:off x="323554" y="3320365"/>
            <a:ext cx="4725744" cy="2025165"/>
          </a:xfrm>
          <a:prstGeom prst="rect">
            <a:avLst/>
          </a:prstGeom>
          <a:noFill/>
        </p:spPr>
        <p:txBody>
          <a:bodyPr wrap="square" rtlCol="0">
            <a:noAutofit/>
          </a:bodyPr>
          <a:lstStyle/>
          <a:p>
            <a:pPr algn="ctr">
              <a:lnSpc>
                <a:spcPts val="1651"/>
              </a:lnSpc>
            </a:pPr>
            <a:endParaRPr lang="en-US" sz="1200">
              <a:solidFill>
                <a:schemeClr val="bg1"/>
              </a:solidFill>
            </a:endParaRPr>
          </a:p>
        </p:txBody>
      </p:sp>
      <p:pic>
        <p:nvPicPr>
          <p:cNvPr id="5" name="Picture 4">
            <a:extLst>
              <a:ext uri="{FF2B5EF4-FFF2-40B4-BE49-F238E27FC236}">
                <a16:creationId xmlns:a16="http://schemas.microsoft.com/office/drawing/2014/main" id="{D99EEB62-66B7-327C-4B14-468C23F49802}"/>
              </a:ext>
            </a:extLst>
          </p:cNvPr>
          <p:cNvPicPr>
            <a:picLocks noChangeAspect="1"/>
          </p:cNvPicPr>
          <p:nvPr/>
        </p:nvPicPr>
        <p:blipFill rotWithShape="1">
          <a:blip r:embed="rId3"/>
          <a:srcRect r="5171" b="5473"/>
          <a:stretch/>
        </p:blipFill>
        <p:spPr>
          <a:xfrm>
            <a:off x="222100" y="2923150"/>
            <a:ext cx="4308573" cy="3746697"/>
          </a:xfrm>
          <a:prstGeom prst="rect">
            <a:avLst/>
          </a:prstGeom>
        </p:spPr>
      </p:pic>
      <p:sp>
        <p:nvSpPr>
          <p:cNvPr id="7" name="CasellaDiTesto 3">
            <a:extLst>
              <a:ext uri="{FF2B5EF4-FFF2-40B4-BE49-F238E27FC236}">
                <a16:creationId xmlns:a16="http://schemas.microsoft.com/office/drawing/2014/main" id="{E2DD255D-A3F6-F33A-4D64-55BDA248FC5E}"/>
              </a:ext>
            </a:extLst>
          </p:cNvPr>
          <p:cNvSpPr txBox="1"/>
          <p:nvPr/>
        </p:nvSpPr>
        <p:spPr>
          <a:xfrm>
            <a:off x="222100" y="1144654"/>
            <a:ext cx="8171623" cy="1621991"/>
          </a:xfrm>
          <a:prstGeom prst="rect">
            <a:avLst/>
          </a:prstGeom>
          <a:noFill/>
        </p:spPr>
        <p:txBody>
          <a:bodyPr wrap="square" rtlCol="0">
            <a:noAutofit/>
          </a:bodyPr>
          <a:lstStyle/>
          <a:p>
            <a:pPr marL="285750" indent="-285750">
              <a:buFont typeface="Arial" panose="020B0604020202020204" pitchFamily="34" charset="0"/>
              <a:buChar char="•"/>
            </a:pPr>
            <a:r>
              <a:rPr lang="en-US" sz="2000"/>
              <a:t>LumiCal are held by the two support tube endcaps.</a:t>
            </a:r>
          </a:p>
          <a:p>
            <a:pPr marL="285750" indent="-285750">
              <a:buFont typeface="Arial" panose="020B0604020202020204" pitchFamily="34" charset="0"/>
              <a:buChar char="•"/>
            </a:pPr>
            <a:r>
              <a:rPr lang="en-US" sz="2000"/>
              <a:t>A hexapod structure allows to limit the axial footprint.</a:t>
            </a:r>
          </a:p>
          <a:p>
            <a:pPr marL="285750" indent="-285750">
              <a:buFont typeface="Arial" panose="020B0604020202020204" pitchFamily="34" charset="0"/>
              <a:buChar char="•"/>
            </a:pPr>
            <a:r>
              <a:rPr lang="en-US" sz="2000"/>
              <a:t>Hexapod positioner has 6 DOF and high-precision positioning.</a:t>
            </a:r>
          </a:p>
          <a:p>
            <a:pPr marL="285750" indent="-285750">
              <a:buFont typeface="Arial" panose="020B0604020202020204" pitchFamily="34" charset="0"/>
              <a:buChar char="•"/>
            </a:pPr>
            <a:r>
              <a:rPr lang="en-US" sz="2000"/>
              <a:t>Actuators could be manual or automatic for a remote positioning.</a:t>
            </a:r>
          </a:p>
          <a:p>
            <a:endParaRPr lang="en-US" sz="2000"/>
          </a:p>
          <a:p>
            <a:endParaRPr lang="en-US" sz="2000"/>
          </a:p>
        </p:txBody>
      </p:sp>
      <p:pic>
        <p:nvPicPr>
          <p:cNvPr id="1026" name="Picture 2" descr="Sensors | Free Full-Text | Testing of a MEMS Dynamic Inclinometer Using the Stewart  Platform">
            <a:extLst>
              <a:ext uri="{FF2B5EF4-FFF2-40B4-BE49-F238E27FC236}">
                <a16:creationId xmlns:a16="http://schemas.microsoft.com/office/drawing/2014/main" id="{88209C57-CC1C-B311-61B1-928332381E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2127" y="3192896"/>
            <a:ext cx="3497433" cy="36275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CROME STEWART PRO - PRECISION DESKTOP SIZE HEXAPOD PLATFORM - YouTube">
            <a:extLst>
              <a:ext uri="{FF2B5EF4-FFF2-40B4-BE49-F238E27FC236}">
                <a16:creationId xmlns:a16="http://schemas.microsoft.com/office/drawing/2014/main" id="{1DD1B1DA-D393-847B-EBD5-314D3F4128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384" t="15864" r="29577" b="-1"/>
          <a:stretch/>
        </p:blipFill>
        <p:spPr bwMode="auto">
          <a:xfrm>
            <a:off x="8432559" y="3073788"/>
            <a:ext cx="3328031" cy="3746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221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sky&#10;&#10;Description automatically generated">
            <a:extLst>
              <a:ext uri="{FF2B5EF4-FFF2-40B4-BE49-F238E27FC236}">
                <a16:creationId xmlns:a16="http://schemas.microsoft.com/office/drawing/2014/main" id="{DD609441-14F8-695A-A247-11275C19C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6490" y="2007475"/>
            <a:ext cx="6607180" cy="4129487"/>
          </a:xfrm>
          <a:prstGeom prst="rect">
            <a:avLst/>
          </a:prstGeom>
        </p:spPr>
      </p:pic>
      <p:sp>
        <p:nvSpPr>
          <p:cNvPr id="2" name="Slide Number Placeholder 1">
            <a:extLst>
              <a:ext uri="{FF2B5EF4-FFF2-40B4-BE49-F238E27FC236}">
                <a16:creationId xmlns:a16="http://schemas.microsoft.com/office/drawing/2014/main" id="{FDF08035-69D5-1118-37EE-E7C1BE041A24}"/>
              </a:ext>
            </a:extLst>
          </p:cNvPr>
          <p:cNvSpPr>
            <a:spLocks noGrp="1"/>
          </p:cNvSpPr>
          <p:nvPr>
            <p:ph type="sldNum" sz="quarter" idx="10"/>
          </p:nvPr>
        </p:nvSpPr>
        <p:spPr/>
        <p:txBody>
          <a:bodyPr/>
          <a:lstStyle/>
          <a:p>
            <a:fld id="{88A1DFE4-5FC5-43BD-BB7E-75EAD82B965F}" type="slidenum">
              <a:rPr lang="en-US" noProof="0" smtClean="0"/>
              <a:pPr/>
              <a:t>2</a:t>
            </a:fld>
            <a:endParaRPr lang="en-US" noProof="0"/>
          </a:p>
        </p:txBody>
      </p:sp>
      <p:sp>
        <p:nvSpPr>
          <p:cNvPr id="6" name="Title 2">
            <a:extLst>
              <a:ext uri="{FF2B5EF4-FFF2-40B4-BE49-F238E27FC236}">
                <a16:creationId xmlns:a16="http://schemas.microsoft.com/office/drawing/2014/main" id="{1B615A9A-B82F-63D1-E3DE-9F825E1D4275}"/>
              </a:ext>
            </a:extLst>
          </p:cNvPr>
          <p:cNvSpPr>
            <a:spLocks noGrp="1"/>
          </p:cNvSpPr>
          <p:nvPr>
            <p:ph type="title"/>
          </p:nvPr>
        </p:nvSpPr>
        <p:spPr>
          <a:xfrm>
            <a:off x="349475" y="648310"/>
            <a:ext cx="11017800" cy="1072088"/>
          </a:xfrm>
        </p:spPr>
        <p:txBody>
          <a:bodyPr/>
          <a:lstStyle/>
          <a:p>
            <a:r>
              <a:rPr lang="en-GB" sz="4000" b="1" dirty="0"/>
              <a:t>FCC IR region</a:t>
            </a:r>
          </a:p>
        </p:txBody>
      </p:sp>
      <p:pic>
        <p:nvPicPr>
          <p:cNvPr id="7" name="Picture 6" descr="A close-up of a circuit board&#10;&#10;Description automatically generated with low confidence">
            <a:extLst>
              <a:ext uri="{FF2B5EF4-FFF2-40B4-BE49-F238E27FC236}">
                <a16:creationId xmlns:a16="http://schemas.microsoft.com/office/drawing/2014/main" id="{A900966A-03C6-C58E-33FF-7AA40D384A93}"/>
              </a:ext>
            </a:extLst>
          </p:cNvPr>
          <p:cNvPicPr>
            <a:picLocks noChangeAspect="1"/>
          </p:cNvPicPr>
          <p:nvPr/>
        </p:nvPicPr>
        <p:blipFill rotWithShape="1">
          <a:blip r:embed="rId3">
            <a:extLst>
              <a:ext uri="{28A0092B-C50C-407E-A947-70E740481C1C}">
                <a14:useLocalDpi xmlns:a14="http://schemas.microsoft.com/office/drawing/2010/main" val="0"/>
              </a:ext>
            </a:extLst>
          </a:blip>
          <a:srcRect l="4418" t="2225" r="14487" b="2120"/>
          <a:stretch/>
        </p:blipFill>
        <p:spPr>
          <a:xfrm>
            <a:off x="0" y="1430040"/>
            <a:ext cx="5066106" cy="5122015"/>
          </a:xfrm>
          <a:prstGeom prst="rect">
            <a:avLst/>
          </a:prstGeom>
        </p:spPr>
      </p:pic>
      <p:cxnSp>
        <p:nvCxnSpPr>
          <p:cNvPr id="8" name="Straight Arrow Connector 7">
            <a:extLst>
              <a:ext uri="{FF2B5EF4-FFF2-40B4-BE49-F238E27FC236}">
                <a16:creationId xmlns:a16="http://schemas.microsoft.com/office/drawing/2014/main" id="{96539267-54EE-BA58-3C74-9376D28CBDE0}"/>
              </a:ext>
            </a:extLst>
          </p:cNvPr>
          <p:cNvCxnSpPr>
            <a:cxnSpLocks/>
          </p:cNvCxnSpPr>
          <p:nvPr/>
        </p:nvCxnSpPr>
        <p:spPr>
          <a:xfrm flipH="1" flipV="1">
            <a:off x="8850080" y="3911210"/>
            <a:ext cx="955134" cy="103976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24C17F4-7AFF-3FC5-8EAE-09B383CBD724}"/>
              </a:ext>
            </a:extLst>
          </p:cNvPr>
          <p:cNvCxnSpPr>
            <a:cxnSpLocks/>
          </p:cNvCxnSpPr>
          <p:nvPr/>
        </p:nvCxnSpPr>
        <p:spPr>
          <a:xfrm flipH="1" flipV="1">
            <a:off x="8108527" y="4282822"/>
            <a:ext cx="1218182" cy="124250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A933889-6310-E018-0047-C03A48240E77}"/>
              </a:ext>
            </a:extLst>
          </p:cNvPr>
          <p:cNvCxnSpPr>
            <a:cxnSpLocks/>
          </p:cNvCxnSpPr>
          <p:nvPr/>
        </p:nvCxnSpPr>
        <p:spPr>
          <a:xfrm flipH="1" flipV="1">
            <a:off x="9923238" y="3437492"/>
            <a:ext cx="952538" cy="103693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A5BB00C-E081-4191-CB8C-5C43D33F7B5C}"/>
              </a:ext>
            </a:extLst>
          </p:cNvPr>
          <p:cNvCxnSpPr>
            <a:cxnSpLocks/>
          </p:cNvCxnSpPr>
          <p:nvPr/>
        </p:nvCxnSpPr>
        <p:spPr>
          <a:xfrm flipH="1" flipV="1">
            <a:off x="10475057" y="3199767"/>
            <a:ext cx="801439" cy="87245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C7B2547-42C7-0B95-EA90-9A6E409D8CDB}"/>
              </a:ext>
            </a:extLst>
          </p:cNvPr>
          <p:cNvCxnSpPr>
            <a:cxnSpLocks/>
          </p:cNvCxnSpPr>
          <p:nvPr/>
        </p:nvCxnSpPr>
        <p:spPr>
          <a:xfrm flipH="1" flipV="1">
            <a:off x="7408333" y="4720167"/>
            <a:ext cx="1170961" cy="101558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D6898A9-22EC-1BB8-F6A1-0EDA53F7720D}"/>
              </a:ext>
            </a:extLst>
          </p:cNvPr>
          <p:cNvCxnSpPr>
            <a:cxnSpLocks/>
          </p:cNvCxnSpPr>
          <p:nvPr/>
        </p:nvCxnSpPr>
        <p:spPr>
          <a:xfrm>
            <a:off x="7957305" y="3278624"/>
            <a:ext cx="234475" cy="30066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72C8CBB-9C5F-D22A-6C2D-72B78EB4075D}"/>
              </a:ext>
            </a:extLst>
          </p:cNvPr>
          <p:cNvSpPr txBox="1"/>
          <p:nvPr/>
        </p:nvSpPr>
        <p:spPr>
          <a:xfrm>
            <a:off x="6459661" y="2901035"/>
            <a:ext cx="2428749" cy="328015"/>
          </a:xfrm>
          <a:prstGeom prst="rect">
            <a:avLst/>
          </a:prstGeom>
          <a:noFill/>
        </p:spPr>
        <p:txBody>
          <a:bodyPr wrap="square" rtlCol="0">
            <a:noAutofit/>
          </a:bodyPr>
          <a:lstStyle/>
          <a:p>
            <a:pPr algn="ctr"/>
            <a:r>
              <a:rPr lang="en-US" sz="2000"/>
              <a:t>Support tube</a:t>
            </a:r>
          </a:p>
        </p:txBody>
      </p:sp>
      <p:sp>
        <p:nvSpPr>
          <p:cNvPr id="15" name="TextBox 14">
            <a:extLst>
              <a:ext uri="{FF2B5EF4-FFF2-40B4-BE49-F238E27FC236}">
                <a16:creationId xmlns:a16="http://schemas.microsoft.com/office/drawing/2014/main" id="{52770691-DFF2-10B6-569B-23E6C86800E2}"/>
              </a:ext>
            </a:extLst>
          </p:cNvPr>
          <p:cNvSpPr txBox="1"/>
          <p:nvPr/>
        </p:nvSpPr>
        <p:spPr>
          <a:xfrm>
            <a:off x="7322603" y="5804558"/>
            <a:ext cx="1956052" cy="328015"/>
          </a:xfrm>
          <a:prstGeom prst="rect">
            <a:avLst/>
          </a:prstGeom>
          <a:noFill/>
        </p:spPr>
        <p:txBody>
          <a:bodyPr wrap="square" rtlCol="0">
            <a:noAutofit/>
          </a:bodyPr>
          <a:lstStyle/>
          <a:p>
            <a:pPr algn="ctr">
              <a:lnSpc>
                <a:spcPts val="1651"/>
              </a:lnSpc>
            </a:pPr>
            <a:r>
              <a:rPr lang="en-US" sz="2000"/>
              <a:t>LumiCal</a:t>
            </a:r>
          </a:p>
        </p:txBody>
      </p:sp>
      <p:sp>
        <p:nvSpPr>
          <p:cNvPr id="16" name="TextBox 15">
            <a:extLst>
              <a:ext uri="{FF2B5EF4-FFF2-40B4-BE49-F238E27FC236}">
                <a16:creationId xmlns:a16="http://schemas.microsoft.com/office/drawing/2014/main" id="{64617726-C5D8-B601-13FC-CDABFDA4590D}"/>
              </a:ext>
            </a:extLst>
          </p:cNvPr>
          <p:cNvSpPr txBox="1"/>
          <p:nvPr/>
        </p:nvSpPr>
        <p:spPr>
          <a:xfrm>
            <a:off x="8793898" y="5573489"/>
            <a:ext cx="2866503" cy="328015"/>
          </a:xfrm>
          <a:prstGeom prst="rect">
            <a:avLst/>
          </a:prstGeom>
          <a:noFill/>
        </p:spPr>
        <p:txBody>
          <a:bodyPr wrap="square" rtlCol="0">
            <a:noAutofit/>
          </a:bodyPr>
          <a:lstStyle/>
          <a:p>
            <a:pPr algn="ctr">
              <a:lnSpc>
                <a:spcPts val="1651"/>
              </a:lnSpc>
            </a:pPr>
            <a:r>
              <a:rPr lang="en-US" sz="2000"/>
              <a:t>Trapezoidal chamber</a:t>
            </a:r>
          </a:p>
        </p:txBody>
      </p:sp>
      <p:sp>
        <p:nvSpPr>
          <p:cNvPr id="17" name="TextBox 16">
            <a:extLst>
              <a:ext uri="{FF2B5EF4-FFF2-40B4-BE49-F238E27FC236}">
                <a16:creationId xmlns:a16="http://schemas.microsoft.com/office/drawing/2014/main" id="{91AE8325-C0BF-507D-504D-CF0A7B2271D6}"/>
              </a:ext>
            </a:extLst>
          </p:cNvPr>
          <p:cNvSpPr txBox="1"/>
          <p:nvPr/>
        </p:nvSpPr>
        <p:spPr>
          <a:xfrm>
            <a:off x="9532389" y="4984894"/>
            <a:ext cx="2320998" cy="328015"/>
          </a:xfrm>
          <a:prstGeom prst="rect">
            <a:avLst/>
          </a:prstGeom>
          <a:noFill/>
        </p:spPr>
        <p:txBody>
          <a:bodyPr wrap="square" rtlCol="0">
            <a:noAutofit/>
          </a:bodyPr>
          <a:lstStyle/>
          <a:p>
            <a:pPr algn="ctr">
              <a:lnSpc>
                <a:spcPts val="1651"/>
              </a:lnSpc>
            </a:pPr>
            <a:r>
              <a:rPr lang="en-US" sz="2000"/>
              <a:t>Central chamber</a:t>
            </a:r>
          </a:p>
        </p:txBody>
      </p:sp>
      <p:sp>
        <p:nvSpPr>
          <p:cNvPr id="18" name="TextBox 17">
            <a:extLst>
              <a:ext uri="{FF2B5EF4-FFF2-40B4-BE49-F238E27FC236}">
                <a16:creationId xmlns:a16="http://schemas.microsoft.com/office/drawing/2014/main" id="{B4A5EBB9-2E05-B124-8944-0957B6C61C56}"/>
              </a:ext>
            </a:extLst>
          </p:cNvPr>
          <p:cNvSpPr txBox="1"/>
          <p:nvPr/>
        </p:nvSpPr>
        <p:spPr>
          <a:xfrm>
            <a:off x="10227149" y="4526589"/>
            <a:ext cx="1519504" cy="328015"/>
          </a:xfrm>
          <a:prstGeom prst="rect">
            <a:avLst/>
          </a:prstGeom>
          <a:noFill/>
        </p:spPr>
        <p:txBody>
          <a:bodyPr wrap="square" rtlCol="0">
            <a:noAutofit/>
          </a:bodyPr>
          <a:lstStyle/>
          <a:p>
            <a:pPr algn="ctr">
              <a:lnSpc>
                <a:spcPts val="1651"/>
              </a:lnSpc>
            </a:pPr>
            <a:r>
              <a:rPr lang="en-US" sz="2000"/>
              <a:t>Cooling</a:t>
            </a:r>
          </a:p>
        </p:txBody>
      </p:sp>
      <p:cxnSp>
        <p:nvCxnSpPr>
          <p:cNvPr id="19" name="Straight Arrow Connector 18">
            <a:extLst>
              <a:ext uri="{FF2B5EF4-FFF2-40B4-BE49-F238E27FC236}">
                <a16:creationId xmlns:a16="http://schemas.microsoft.com/office/drawing/2014/main" id="{B7578ECE-0AC0-B0BA-249D-B261EA74A68A}"/>
              </a:ext>
            </a:extLst>
          </p:cNvPr>
          <p:cNvCxnSpPr>
            <a:cxnSpLocks/>
          </p:cNvCxnSpPr>
          <p:nvPr/>
        </p:nvCxnSpPr>
        <p:spPr>
          <a:xfrm>
            <a:off x="6001447" y="3816463"/>
            <a:ext cx="253245" cy="74558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C1B18BD-45BC-716F-DD71-15B65EFBBAE5}"/>
              </a:ext>
            </a:extLst>
          </p:cNvPr>
          <p:cNvSpPr txBox="1"/>
          <p:nvPr/>
        </p:nvSpPr>
        <p:spPr>
          <a:xfrm>
            <a:off x="5278809" y="3500435"/>
            <a:ext cx="1738650" cy="328015"/>
          </a:xfrm>
          <a:prstGeom prst="rect">
            <a:avLst/>
          </a:prstGeom>
          <a:noFill/>
        </p:spPr>
        <p:txBody>
          <a:bodyPr wrap="square" rtlCol="0">
            <a:noAutofit/>
          </a:bodyPr>
          <a:lstStyle/>
          <a:p>
            <a:pPr algn="ctr">
              <a:lnSpc>
                <a:spcPts val="1651"/>
              </a:lnSpc>
            </a:pPr>
            <a:r>
              <a:rPr lang="en-US" sz="2000" err="1"/>
              <a:t>Cryomagnet</a:t>
            </a:r>
            <a:endParaRPr lang="en-US" sz="2000"/>
          </a:p>
        </p:txBody>
      </p:sp>
      <p:sp>
        <p:nvSpPr>
          <p:cNvPr id="21" name="TextBox 20">
            <a:extLst>
              <a:ext uri="{FF2B5EF4-FFF2-40B4-BE49-F238E27FC236}">
                <a16:creationId xmlns:a16="http://schemas.microsoft.com/office/drawing/2014/main" id="{B57B4DD5-EF64-4B29-458F-D6993F0F3347}"/>
              </a:ext>
            </a:extLst>
          </p:cNvPr>
          <p:cNvSpPr txBox="1"/>
          <p:nvPr/>
        </p:nvSpPr>
        <p:spPr>
          <a:xfrm>
            <a:off x="5721227" y="1122244"/>
            <a:ext cx="6257705" cy="879529"/>
          </a:xfrm>
          <a:prstGeom prst="rect">
            <a:avLst/>
          </a:prstGeom>
          <a:noFill/>
        </p:spPr>
        <p:txBody>
          <a:bodyPr wrap="square" rtlCol="0">
            <a:noAutofit/>
          </a:bodyPr>
          <a:lstStyle/>
          <a:p>
            <a:pPr algn="ctr"/>
            <a:r>
              <a:rPr lang="en-US" dirty="0"/>
              <a:t>This design is based on the IDEA detector concept, in fact we are working in close contact with INFN-Pisa integrating their Vertex and Tracker detector design. </a:t>
            </a:r>
          </a:p>
          <a:p>
            <a:pPr algn="ctr"/>
            <a:r>
              <a:rPr lang="en-US" sz="1200" dirty="0"/>
              <a:t> </a:t>
            </a:r>
          </a:p>
        </p:txBody>
      </p:sp>
      <p:sp>
        <p:nvSpPr>
          <p:cNvPr id="22" name="TextBox 21">
            <a:extLst>
              <a:ext uri="{FF2B5EF4-FFF2-40B4-BE49-F238E27FC236}">
                <a16:creationId xmlns:a16="http://schemas.microsoft.com/office/drawing/2014/main" id="{A58077C4-F863-49D3-815C-D134F2A75AAC}"/>
              </a:ext>
            </a:extLst>
          </p:cNvPr>
          <p:cNvSpPr txBox="1"/>
          <p:nvPr/>
        </p:nvSpPr>
        <p:spPr>
          <a:xfrm>
            <a:off x="2550321" y="6365649"/>
            <a:ext cx="1856674" cy="369332"/>
          </a:xfrm>
          <a:prstGeom prst="rect">
            <a:avLst/>
          </a:prstGeom>
          <a:noFill/>
        </p:spPr>
        <p:txBody>
          <a:bodyPr wrap="square">
            <a:spAutoFit/>
          </a:bodyPr>
          <a:lstStyle/>
          <a:p>
            <a:r>
              <a:rPr lang="en-US"/>
              <a:t>IDEA detector </a:t>
            </a:r>
          </a:p>
        </p:txBody>
      </p:sp>
      <p:cxnSp>
        <p:nvCxnSpPr>
          <p:cNvPr id="23" name="Straight Arrow Connector 22">
            <a:extLst>
              <a:ext uri="{FF2B5EF4-FFF2-40B4-BE49-F238E27FC236}">
                <a16:creationId xmlns:a16="http://schemas.microsoft.com/office/drawing/2014/main" id="{B653A679-4DF5-DB86-4CC2-399F098BA97B}"/>
              </a:ext>
            </a:extLst>
          </p:cNvPr>
          <p:cNvCxnSpPr/>
          <p:nvPr/>
        </p:nvCxnSpPr>
        <p:spPr>
          <a:xfrm flipH="1" flipV="1">
            <a:off x="3355092" y="6175205"/>
            <a:ext cx="103128" cy="19044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17">
            <a:extLst>
              <a:ext uri="{FF2B5EF4-FFF2-40B4-BE49-F238E27FC236}">
                <a16:creationId xmlns:a16="http://schemas.microsoft.com/office/drawing/2014/main" id="{A44569AC-97AF-8A03-D0D2-FB0583CBEA61}"/>
              </a:ext>
            </a:extLst>
          </p:cNvPr>
          <p:cNvSpPr txBox="1"/>
          <p:nvPr/>
        </p:nvSpPr>
        <p:spPr>
          <a:xfrm>
            <a:off x="10776920" y="4156230"/>
            <a:ext cx="1519504" cy="328015"/>
          </a:xfrm>
          <a:prstGeom prst="rect">
            <a:avLst/>
          </a:prstGeom>
          <a:noFill/>
        </p:spPr>
        <p:txBody>
          <a:bodyPr wrap="square" rtlCol="0">
            <a:noAutofit/>
          </a:bodyPr>
          <a:lstStyle/>
          <a:p>
            <a:pPr algn="ctr">
              <a:lnSpc>
                <a:spcPts val="1651"/>
              </a:lnSpc>
            </a:pPr>
            <a:r>
              <a:rPr lang="en-US" sz="2000"/>
              <a:t>Bellows</a:t>
            </a:r>
          </a:p>
        </p:txBody>
      </p:sp>
    </p:spTree>
    <p:extLst>
      <p:ext uri="{BB962C8B-B14F-4D97-AF65-F5344CB8AC3E}">
        <p14:creationId xmlns:p14="http://schemas.microsoft.com/office/powerpoint/2010/main" val="18004242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5E0DCD-EA3C-2D43-1F23-F997DA67A2BC}"/>
              </a:ext>
            </a:extLst>
          </p:cNvPr>
          <p:cNvSpPr>
            <a:spLocks noGrp="1"/>
          </p:cNvSpPr>
          <p:nvPr>
            <p:ph type="sldNum" sz="quarter" idx="10"/>
          </p:nvPr>
        </p:nvSpPr>
        <p:spPr/>
        <p:txBody>
          <a:bodyPr/>
          <a:lstStyle/>
          <a:p>
            <a:fld id="{88A1DFE4-5FC5-43BD-BB7E-75EAD82B965F}" type="slidenum">
              <a:rPr lang="en-US" smtClean="0"/>
              <a:pPr/>
              <a:t>20</a:t>
            </a:fld>
            <a:endParaRPr lang="en-US"/>
          </a:p>
        </p:txBody>
      </p:sp>
      <p:sp>
        <p:nvSpPr>
          <p:cNvPr id="3" name="Title 2">
            <a:extLst>
              <a:ext uri="{FF2B5EF4-FFF2-40B4-BE49-F238E27FC236}">
                <a16:creationId xmlns:a16="http://schemas.microsoft.com/office/drawing/2014/main" id="{E6722106-92AB-7263-1DB6-C3689F9138BA}"/>
              </a:ext>
            </a:extLst>
          </p:cNvPr>
          <p:cNvSpPr>
            <a:spLocks noGrp="1"/>
          </p:cNvSpPr>
          <p:nvPr>
            <p:ph type="title"/>
          </p:nvPr>
        </p:nvSpPr>
        <p:spPr>
          <a:xfrm>
            <a:off x="459771" y="667272"/>
            <a:ext cx="11017800" cy="1072088"/>
          </a:xfrm>
        </p:spPr>
        <p:txBody>
          <a:bodyPr/>
          <a:lstStyle/>
          <a:p>
            <a:r>
              <a:rPr lang="en-US" sz="4000" b="1"/>
              <a:t>1</a:t>
            </a:r>
            <a:r>
              <a:rPr lang="en-US" sz="4000" b="1" baseline="30000"/>
              <a:t>st</a:t>
            </a:r>
            <a:r>
              <a:rPr lang="en-US" sz="4000" b="1"/>
              <a:t> Bellows (Single bellows)</a:t>
            </a:r>
            <a:endParaRPr lang="en-US" sz="4800" b="1"/>
          </a:p>
        </p:txBody>
      </p:sp>
      <p:sp>
        <p:nvSpPr>
          <p:cNvPr id="11" name="CasellaDiTesto 2">
            <a:extLst>
              <a:ext uri="{FF2B5EF4-FFF2-40B4-BE49-F238E27FC236}">
                <a16:creationId xmlns:a16="http://schemas.microsoft.com/office/drawing/2014/main" id="{51906B8C-A229-4991-A5BA-968D202DE5A2}"/>
              </a:ext>
            </a:extLst>
          </p:cNvPr>
          <p:cNvSpPr txBox="1"/>
          <p:nvPr/>
        </p:nvSpPr>
        <p:spPr>
          <a:xfrm>
            <a:off x="1892488" y="1369505"/>
            <a:ext cx="3516575" cy="809588"/>
          </a:xfrm>
          <a:prstGeom prst="rect">
            <a:avLst/>
          </a:prstGeom>
          <a:noFill/>
        </p:spPr>
        <p:txBody>
          <a:bodyPr wrap="square" rtlCol="0">
            <a:noAutofit/>
          </a:bodyPr>
          <a:lstStyle/>
          <a:p>
            <a:pPr>
              <a:lnSpc>
                <a:spcPct val="150000"/>
              </a:lnSpc>
            </a:pPr>
            <a:r>
              <a:rPr lang="en-US"/>
              <a:t>Anchoring flange to support tube</a:t>
            </a:r>
          </a:p>
        </p:txBody>
      </p:sp>
      <p:pic>
        <p:nvPicPr>
          <p:cNvPr id="7" name="Picture 6">
            <a:extLst>
              <a:ext uri="{FF2B5EF4-FFF2-40B4-BE49-F238E27FC236}">
                <a16:creationId xmlns:a16="http://schemas.microsoft.com/office/drawing/2014/main" id="{666B1F3E-4ED5-4FCF-6515-B017436794F8}"/>
              </a:ext>
            </a:extLst>
          </p:cNvPr>
          <p:cNvPicPr>
            <a:picLocks noChangeAspect="1"/>
          </p:cNvPicPr>
          <p:nvPr/>
        </p:nvPicPr>
        <p:blipFill>
          <a:blip r:embed="rId2"/>
          <a:stretch>
            <a:fillRect/>
          </a:stretch>
        </p:blipFill>
        <p:spPr>
          <a:xfrm>
            <a:off x="905598" y="2377546"/>
            <a:ext cx="4090398" cy="4132800"/>
          </a:xfrm>
          <a:prstGeom prst="rect">
            <a:avLst/>
          </a:prstGeom>
        </p:spPr>
      </p:pic>
      <p:pic>
        <p:nvPicPr>
          <p:cNvPr id="13" name="Picture 12">
            <a:extLst>
              <a:ext uri="{FF2B5EF4-FFF2-40B4-BE49-F238E27FC236}">
                <a16:creationId xmlns:a16="http://schemas.microsoft.com/office/drawing/2014/main" id="{34EDF424-8D66-63E2-D873-4C1A9DA634A5}"/>
              </a:ext>
            </a:extLst>
          </p:cNvPr>
          <p:cNvPicPr>
            <a:picLocks noChangeAspect="1"/>
          </p:cNvPicPr>
          <p:nvPr/>
        </p:nvPicPr>
        <p:blipFill>
          <a:blip r:embed="rId3"/>
          <a:stretch>
            <a:fillRect/>
          </a:stretch>
        </p:blipFill>
        <p:spPr>
          <a:xfrm>
            <a:off x="5900383" y="2377546"/>
            <a:ext cx="5825802" cy="4030078"/>
          </a:xfrm>
          <a:prstGeom prst="rect">
            <a:avLst/>
          </a:prstGeom>
        </p:spPr>
      </p:pic>
      <p:cxnSp>
        <p:nvCxnSpPr>
          <p:cNvPr id="14" name="Straight Arrow Connector 13">
            <a:extLst>
              <a:ext uri="{FF2B5EF4-FFF2-40B4-BE49-F238E27FC236}">
                <a16:creationId xmlns:a16="http://schemas.microsoft.com/office/drawing/2014/main" id="{199F5041-7D47-4138-C3B0-AB6ADED4D46E}"/>
              </a:ext>
            </a:extLst>
          </p:cNvPr>
          <p:cNvCxnSpPr>
            <a:cxnSpLocks/>
          </p:cNvCxnSpPr>
          <p:nvPr/>
        </p:nvCxnSpPr>
        <p:spPr>
          <a:xfrm flipV="1">
            <a:off x="3380350" y="1833349"/>
            <a:ext cx="90731" cy="690933"/>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6" name="CasellaDiTesto 2">
            <a:extLst>
              <a:ext uri="{FF2B5EF4-FFF2-40B4-BE49-F238E27FC236}">
                <a16:creationId xmlns:a16="http://schemas.microsoft.com/office/drawing/2014/main" id="{449EC257-8B45-68ED-5078-814D75BF5EE5}"/>
              </a:ext>
            </a:extLst>
          </p:cNvPr>
          <p:cNvSpPr txBox="1"/>
          <p:nvPr/>
        </p:nvSpPr>
        <p:spPr>
          <a:xfrm>
            <a:off x="4454176" y="3209679"/>
            <a:ext cx="994013" cy="538906"/>
          </a:xfrm>
          <a:prstGeom prst="rect">
            <a:avLst/>
          </a:prstGeom>
          <a:noFill/>
          <a:ln>
            <a:solidFill>
              <a:srgbClr val="FF0000"/>
            </a:solidFill>
          </a:ln>
        </p:spPr>
        <p:txBody>
          <a:bodyPr wrap="square" rtlCol="0">
            <a:noAutofit/>
          </a:bodyPr>
          <a:lstStyle/>
          <a:p>
            <a:pPr>
              <a:lnSpc>
                <a:spcPct val="150000"/>
              </a:lnSpc>
            </a:pPr>
            <a:r>
              <a:rPr lang="en-US"/>
              <a:t>IP SIDE</a:t>
            </a:r>
          </a:p>
        </p:txBody>
      </p:sp>
      <p:sp>
        <p:nvSpPr>
          <p:cNvPr id="17" name="CasellaDiTesto 2">
            <a:extLst>
              <a:ext uri="{FF2B5EF4-FFF2-40B4-BE49-F238E27FC236}">
                <a16:creationId xmlns:a16="http://schemas.microsoft.com/office/drawing/2014/main" id="{8EE54E3C-3773-4434-E412-3A5AF2BEBB2F}"/>
              </a:ext>
            </a:extLst>
          </p:cNvPr>
          <p:cNvSpPr txBox="1"/>
          <p:nvPr/>
        </p:nvSpPr>
        <p:spPr>
          <a:xfrm>
            <a:off x="124011" y="5868718"/>
            <a:ext cx="2103276" cy="538906"/>
          </a:xfrm>
          <a:prstGeom prst="rect">
            <a:avLst/>
          </a:prstGeom>
          <a:noFill/>
          <a:ln>
            <a:solidFill>
              <a:srgbClr val="FF0000"/>
            </a:solidFill>
          </a:ln>
        </p:spPr>
        <p:txBody>
          <a:bodyPr wrap="square" rtlCol="0">
            <a:noAutofit/>
          </a:bodyPr>
          <a:lstStyle/>
          <a:p>
            <a:pPr>
              <a:lnSpc>
                <a:spcPct val="150000"/>
              </a:lnSpc>
            </a:pPr>
            <a:r>
              <a:rPr lang="en-US"/>
              <a:t>CRYOSTAT SIDE</a:t>
            </a:r>
          </a:p>
        </p:txBody>
      </p:sp>
    </p:spTree>
    <p:extLst>
      <p:ext uri="{BB962C8B-B14F-4D97-AF65-F5344CB8AC3E}">
        <p14:creationId xmlns:p14="http://schemas.microsoft.com/office/powerpoint/2010/main" val="2266034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43AE8B7-219B-9909-216B-701BF7B6C7E2}"/>
              </a:ext>
            </a:extLst>
          </p:cNvPr>
          <p:cNvPicPr>
            <a:picLocks noChangeAspect="1"/>
          </p:cNvPicPr>
          <p:nvPr/>
        </p:nvPicPr>
        <p:blipFill>
          <a:blip r:embed="rId2"/>
          <a:stretch>
            <a:fillRect/>
          </a:stretch>
        </p:blipFill>
        <p:spPr>
          <a:xfrm>
            <a:off x="790811" y="2531646"/>
            <a:ext cx="4429096" cy="3659082"/>
          </a:xfrm>
          <a:prstGeom prst="rect">
            <a:avLst/>
          </a:prstGeom>
        </p:spPr>
      </p:pic>
      <p:sp>
        <p:nvSpPr>
          <p:cNvPr id="2" name="Slide Number Placeholder 1">
            <a:extLst>
              <a:ext uri="{FF2B5EF4-FFF2-40B4-BE49-F238E27FC236}">
                <a16:creationId xmlns:a16="http://schemas.microsoft.com/office/drawing/2014/main" id="{CB5E0DCD-EA3C-2D43-1F23-F997DA67A2BC}"/>
              </a:ext>
            </a:extLst>
          </p:cNvPr>
          <p:cNvSpPr>
            <a:spLocks noGrp="1"/>
          </p:cNvSpPr>
          <p:nvPr>
            <p:ph type="sldNum" sz="quarter" idx="10"/>
          </p:nvPr>
        </p:nvSpPr>
        <p:spPr/>
        <p:txBody>
          <a:bodyPr/>
          <a:lstStyle/>
          <a:p>
            <a:fld id="{88A1DFE4-5FC5-43BD-BB7E-75EAD82B965F}" type="slidenum">
              <a:rPr lang="en-US" smtClean="0"/>
              <a:pPr/>
              <a:t>21</a:t>
            </a:fld>
            <a:endParaRPr lang="en-US"/>
          </a:p>
        </p:txBody>
      </p:sp>
      <p:sp>
        <p:nvSpPr>
          <p:cNvPr id="3" name="Title 2">
            <a:extLst>
              <a:ext uri="{FF2B5EF4-FFF2-40B4-BE49-F238E27FC236}">
                <a16:creationId xmlns:a16="http://schemas.microsoft.com/office/drawing/2014/main" id="{E6722106-92AB-7263-1DB6-C3689F9138BA}"/>
              </a:ext>
            </a:extLst>
          </p:cNvPr>
          <p:cNvSpPr>
            <a:spLocks noGrp="1"/>
          </p:cNvSpPr>
          <p:nvPr>
            <p:ph type="title"/>
          </p:nvPr>
        </p:nvSpPr>
        <p:spPr>
          <a:xfrm>
            <a:off x="428509" y="667272"/>
            <a:ext cx="11017800" cy="1072088"/>
          </a:xfrm>
        </p:spPr>
        <p:txBody>
          <a:bodyPr/>
          <a:lstStyle/>
          <a:p>
            <a:r>
              <a:rPr lang="en-US" sz="4000" b="1" dirty="0"/>
              <a:t>2</a:t>
            </a:r>
            <a:r>
              <a:rPr lang="en-US" sz="4000" b="1" baseline="30000" dirty="0"/>
              <a:t>nd</a:t>
            </a:r>
            <a:r>
              <a:rPr lang="en-US" sz="4000" b="1" dirty="0"/>
              <a:t> Bellows (Double bellows)</a:t>
            </a:r>
            <a:endParaRPr lang="en-US" sz="4800" b="1" dirty="0"/>
          </a:p>
        </p:txBody>
      </p:sp>
      <p:sp>
        <p:nvSpPr>
          <p:cNvPr id="11" name="CasellaDiTesto 2">
            <a:extLst>
              <a:ext uri="{FF2B5EF4-FFF2-40B4-BE49-F238E27FC236}">
                <a16:creationId xmlns:a16="http://schemas.microsoft.com/office/drawing/2014/main" id="{51906B8C-A229-4991-A5BA-968D202DE5A2}"/>
              </a:ext>
            </a:extLst>
          </p:cNvPr>
          <p:cNvSpPr txBox="1"/>
          <p:nvPr/>
        </p:nvSpPr>
        <p:spPr>
          <a:xfrm>
            <a:off x="1247071" y="1401960"/>
            <a:ext cx="3516575" cy="809588"/>
          </a:xfrm>
          <a:prstGeom prst="rect">
            <a:avLst/>
          </a:prstGeom>
          <a:noFill/>
        </p:spPr>
        <p:txBody>
          <a:bodyPr wrap="square" rtlCol="0">
            <a:noAutofit/>
          </a:bodyPr>
          <a:lstStyle/>
          <a:p>
            <a:pPr>
              <a:lnSpc>
                <a:spcPct val="150000"/>
              </a:lnSpc>
            </a:pPr>
            <a:r>
              <a:rPr lang="en-US" sz="1400"/>
              <a:t>Anchoring flange to support tube</a:t>
            </a:r>
          </a:p>
        </p:txBody>
      </p:sp>
      <p:cxnSp>
        <p:nvCxnSpPr>
          <p:cNvPr id="14" name="Straight Arrow Connector 13">
            <a:extLst>
              <a:ext uri="{FF2B5EF4-FFF2-40B4-BE49-F238E27FC236}">
                <a16:creationId xmlns:a16="http://schemas.microsoft.com/office/drawing/2014/main" id="{199F5041-7D47-4138-C3B0-AB6ADED4D46E}"/>
              </a:ext>
            </a:extLst>
          </p:cNvPr>
          <p:cNvCxnSpPr>
            <a:cxnSpLocks/>
          </p:cNvCxnSpPr>
          <p:nvPr/>
        </p:nvCxnSpPr>
        <p:spPr>
          <a:xfrm flipV="1">
            <a:off x="2561230" y="1856096"/>
            <a:ext cx="86436" cy="92122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16" name="CasellaDiTesto 2">
            <a:extLst>
              <a:ext uri="{FF2B5EF4-FFF2-40B4-BE49-F238E27FC236}">
                <a16:creationId xmlns:a16="http://schemas.microsoft.com/office/drawing/2014/main" id="{449EC257-8B45-68ED-5078-814D75BF5EE5}"/>
              </a:ext>
            </a:extLst>
          </p:cNvPr>
          <p:cNvSpPr txBox="1"/>
          <p:nvPr/>
        </p:nvSpPr>
        <p:spPr>
          <a:xfrm>
            <a:off x="4225894" y="3214045"/>
            <a:ext cx="994013" cy="538906"/>
          </a:xfrm>
          <a:prstGeom prst="rect">
            <a:avLst/>
          </a:prstGeom>
          <a:noFill/>
          <a:ln>
            <a:solidFill>
              <a:srgbClr val="FF0000"/>
            </a:solidFill>
          </a:ln>
        </p:spPr>
        <p:txBody>
          <a:bodyPr wrap="square" rtlCol="0">
            <a:noAutofit/>
          </a:bodyPr>
          <a:lstStyle/>
          <a:p>
            <a:pPr>
              <a:lnSpc>
                <a:spcPct val="150000"/>
              </a:lnSpc>
            </a:pPr>
            <a:r>
              <a:rPr lang="en-US"/>
              <a:t>IP SIDE</a:t>
            </a:r>
          </a:p>
        </p:txBody>
      </p:sp>
      <p:sp>
        <p:nvSpPr>
          <p:cNvPr id="17" name="CasellaDiTesto 2">
            <a:extLst>
              <a:ext uri="{FF2B5EF4-FFF2-40B4-BE49-F238E27FC236}">
                <a16:creationId xmlns:a16="http://schemas.microsoft.com/office/drawing/2014/main" id="{8EE54E3C-3773-4434-E412-3A5AF2BEBB2F}"/>
              </a:ext>
            </a:extLst>
          </p:cNvPr>
          <p:cNvSpPr txBox="1"/>
          <p:nvPr/>
        </p:nvSpPr>
        <p:spPr>
          <a:xfrm>
            <a:off x="67727" y="5560837"/>
            <a:ext cx="2103276" cy="538906"/>
          </a:xfrm>
          <a:prstGeom prst="rect">
            <a:avLst/>
          </a:prstGeom>
          <a:noFill/>
          <a:ln>
            <a:solidFill>
              <a:srgbClr val="FF0000"/>
            </a:solidFill>
          </a:ln>
        </p:spPr>
        <p:txBody>
          <a:bodyPr wrap="square" rtlCol="0">
            <a:noAutofit/>
          </a:bodyPr>
          <a:lstStyle/>
          <a:p>
            <a:pPr>
              <a:lnSpc>
                <a:spcPct val="150000"/>
              </a:lnSpc>
            </a:pPr>
            <a:r>
              <a:rPr lang="en-US"/>
              <a:t>CRYOSTAT SIDE</a:t>
            </a:r>
          </a:p>
        </p:txBody>
      </p:sp>
      <p:sp>
        <p:nvSpPr>
          <p:cNvPr id="15" name="CasellaDiTesto 2">
            <a:extLst>
              <a:ext uri="{FF2B5EF4-FFF2-40B4-BE49-F238E27FC236}">
                <a16:creationId xmlns:a16="http://schemas.microsoft.com/office/drawing/2014/main" id="{E356367E-8A03-E330-E212-4E6FD6567C52}"/>
              </a:ext>
            </a:extLst>
          </p:cNvPr>
          <p:cNvSpPr txBox="1"/>
          <p:nvPr/>
        </p:nvSpPr>
        <p:spPr>
          <a:xfrm>
            <a:off x="2662248" y="1944068"/>
            <a:ext cx="2464739" cy="544197"/>
          </a:xfrm>
          <a:prstGeom prst="rect">
            <a:avLst/>
          </a:prstGeom>
          <a:noFill/>
        </p:spPr>
        <p:txBody>
          <a:bodyPr wrap="square" rtlCol="0">
            <a:noAutofit/>
          </a:bodyPr>
          <a:lstStyle/>
          <a:p>
            <a:pPr>
              <a:lnSpc>
                <a:spcPct val="150000"/>
              </a:lnSpc>
            </a:pPr>
            <a:r>
              <a:rPr lang="en-US" sz="1400"/>
              <a:t>Linear bearing system</a:t>
            </a:r>
          </a:p>
        </p:txBody>
      </p:sp>
      <p:cxnSp>
        <p:nvCxnSpPr>
          <p:cNvPr id="18" name="Straight Arrow Connector 17">
            <a:extLst>
              <a:ext uri="{FF2B5EF4-FFF2-40B4-BE49-F238E27FC236}">
                <a16:creationId xmlns:a16="http://schemas.microsoft.com/office/drawing/2014/main" id="{D3673CE4-81AD-EBBD-4B81-9D99D278B061}"/>
              </a:ext>
            </a:extLst>
          </p:cNvPr>
          <p:cNvCxnSpPr>
            <a:cxnSpLocks/>
          </p:cNvCxnSpPr>
          <p:nvPr/>
        </p:nvCxnSpPr>
        <p:spPr>
          <a:xfrm flipV="1">
            <a:off x="3138609" y="2326114"/>
            <a:ext cx="268782" cy="563617"/>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23" name="CasellaDiTesto 2">
            <a:extLst>
              <a:ext uri="{FF2B5EF4-FFF2-40B4-BE49-F238E27FC236}">
                <a16:creationId xmlns:a16="http://schemas.microsoft.com/office/drawing/2014/main" id="{718DAFED-D0FC-75AC-A262-793EB629DF15}"/>
              </a:ext>
            </a:extLst>
          </p:cNvPr>
          <p:cNvSpPr txBox="1"/>
          <p:nvPr/>
        </p:nvSpPr>
        <p:spPr>
          <a:xfrm>
            <a:off x="4033848" y="5526605"/>
            <a:ext cx="2544373" cy="707504"/>
          </a:xfrm>
          <a:prstGeom prst="rect">
            <a:avLst/>
          </a:prstGeom>
          <a:noFill/>
        </p:spPr>
        <p:txBody>
          <a:bodyPr wrap="square" rtlCol="0">
            <a:noAutofit/>
          </a:bodyPr>
          <a:lstStyle/>
          <a:p>
            <a:pPr>
              <a:lnSpc>
                <a:spcPct val="150000"/>
              </a:lnSpc>
            </a:pPr>
            <a:r>
              <a:rPr lang="en-US" sz="1400"/>
              <a:t>Few convolutions inside support tube</a:t>
            </a:r>
            <a:br>
              <a:rPr lang="en-US" sz="1400"/>
            </a:br>
            <a:r>
              <a:rPr lang="en-US" sz="1400"/>
              <a:t>for thermal expansion</a:t>
            </a:r>
          </a:p>
        </p:txBody>
      </p:sp>
      <p:cxnSp>
        <p:nvCxnSpPr>
          <p:cNvPr id="24" name="Straight Arrow Connector 23">
            <a:extLst>
              <a:ext uri="{FF2B5EF4-FFF2-40B4-BE49-F238E27FC236}">
                <a16:creationId xmlns:a16="http://schemas.microsoft.com/office/drawing/2014/main" id="{3D388641-25FE-B601-7977-378D96A2771A}"/>
              </a:ext>
            </a:extLst>
          </p:cNvPr>
          <p:cNvCxnSpPr>
            <a:cxnSpLocks/>
          </p:cNvCxnSpPr>
          <p:nvPr/>
        </p:nvCxnSpPr>
        <p:spPr>
          <a:xfrm>
            <a:off x="4107976" y="5172501"/>
            <a:ext cx="968991" cy="464024"/>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29" name="CasellaDiTesto 2">
            <a:extLst>
              <a:ext uri="{FF2B5EF4-FFF2-40B4-BE49-F238E27FC236}">
                <a16:creationId xmlns:a16="http://schemas.microsoft.com/office/drawing/2014/main" id="{2E1C4D5B-F22B-FE39-A4E8-7D95EE964FB6}"/>
              </a:ext>
            </a:extLst>
          </p:cNvPr>
          <p:cNvSpPr txBox="1"/>
          <p:nvPr/>
        </p:nvSpPr>
        <p:spPr>
          <a:xfrm>
            <a:off x="-29511" y="2358021"/>
            <a:ext cx="2553164" cy="1039628"/>
          </a:xfrm>
          <a:prstGeom prst="rect">
            <a:avLst/>
          </a:prstGeom>
          <a:noFill/>
        </p:spPr>
        <p:txBody>
          <a:bodyPr wrap="square" rtlCol="0">
            <a:noAutofit/>
          </a:bodyPr>
          <a:lstStyle/>
          <a:p>
            <a:r>
              <a:rPr lang="en-US" sz="1400"/>
              <a:t>Convolutions to compensate</a:t>
            </a:r>
          </a:p>
          <a:p>
            <a:r>
              <a:rPr lang="en-US" sz="1400"/>
              <a:t>Cryostat expansion and assembly</a:t>
            </a:r>
          </a:p>
        </p:txBody>
      </p:sp>
      <p:cxnSp>
        <p:nvCxnSpPr>
          <p:cNvPr id="30" name="Straight Arrow Connector 29">
            <a:extLst>
              <a:ext uri="{FF2B5EF4-FFF2-40B4-BE49-F238E27FC236}">
                <a16:creationId xmlns:a16="http://schemas.microsoft.com/office/drawing/2014/main" id="{DFD0C18B-2F35-0F49-895F-E1CE1242E75C}"/>
              </a:ext>
            </a:extLst>
          </p:cNvPr>
          <p:cNvCxnSpPr>
            <a:cxnSpLocks/>
          </p:cNvCxnSpPr>
          <p:nvPr/>
        </p:nvCxnSpPr>
        <p:spPr>
          <a:xfrm flipH="1" flipV="1">
            <a:off x="1119365" y="3060764"/>
            <a:ext cx="509930" cy="307243"/>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297EAF91-2B65-CDC0-65C5-CE508CA60F7C}"/>
              </a:ext>
            </a:extLst>
          </p:cNvPr>
          <p:cNvPicPr>
            <a:picLocks noChangeAspect="1"/>
          </p:cNvPicPr>
          <p:nvPr/>
        </p:nvPicPr>
        <p:blipFill>
          <a:blip r:embed="rId3"/>
          <a:stretch>
            <a:fillRect/>
          </a:stretch>
        </p:blipFill>
        <p:spPr>
          <a:xfrm>
            <a:off x="6492796" y="1703141"/>
            <a:ext cx="5553577" cy="4843235"/>
          </a:xfrm>
          <a:prstGeom prst="rect">
            <a:avLst/>
          </a:prstGeom>
        </p:spPr>
      </p:pic>
    </p:spTree>
    <p:extLst>
      <p:ext uri="{BB962C8B-B14F-4D97-AF65-F5344CB8AC3E}">
        <p14:creationId xmlns:p14="http://schemas.microsoft.com/office/powerpoint/2010/main" val="41712795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D46FFEB8-DCF2-9D45-95E4-3E7E69402D30}"/>
              </a:ext>
            </a:extLst>
          </p:cNvPr>
          <p:cNvSpPr>
            <a:spLocks noGrp="1"/>
          </p:cNvSpPr>
          <p:nvPr>
            <p:ph type="sldNum" sz="quarter" idx="10"/>
          </p:nvPr>
        </p:nvSpPr>
        <p:spPr/>
        <p:txBody>
          <a:bodyPr/>
          <a:lstStyle/>
          <a:p>
            <a:fld id="{88A1DFE4-5FC5-43BD-BB7E-75EAD82B965F}" type="slidenum">
              <a:rPr lang="en-US" smtClean="0"/>
              <a:pPr/>
              <a:t>22</a:t>
            </a:fld>
            <a:endParaRPr lang="en-US"/>
          </a:p>
        </p:txBody>
      </p:sp>
      <p:sp>
        <p:nvSpPr>
          <p:cNvPr id="5" name="Title 2">
            <a:extLst>
              <a:ext uri="{FF2B5EF4-FFF2-40B4-BE49-F238E27FC236}">
                <a16:creationId xmlns:a16="http://schemas.microsoft.com/office/drawing/2014/main" id="{19619DEF-9DFC-14C9-FB96-173EBEBC281C}"/>
              </a:ext>
            </a:extLst>
          </p:cNvPr>
          <p:cNvSpPr txBox="1">
            <a:spLocks/>
          </p:cNvSpPr>
          <p:nvPr/>
        </p:nvSpPr>
        <p:spPr>
          <a:xfrm>
            <a:off x="459771" y="667272"/>
            <a:ext cx="11017800" cy="1072088"/>
          </a:xfrm>
          <a:prstGeom prst="rect">
            <a:avLst/>
          </a:prstGeom>
        </p:spPr>
        <p:txBody>
          <a:bodyPr vert="horz" lIns="91440" tIns="45720" rIns="91440" bIns="45720" rtlCol="0" anchor="t" anchorCtr="0">
            <a:noAutofit/>
          </a:bodyPr>
          <a:lstStyle>
            <a:lvl1pPr algn="l" defTabSz="685800" rtl="0" eaLnBrk="1" latinLnBrk="0" hangingPunct="1">
              <a:lnSpc>
                <a:spcPts val="3000"/>
              </a:lnSpc>
              <a:spcBef>
                <a:spcPct val="0"/>
              </a:spcBef>
              <a:buNone/>
              <a:defRPr sz="3000" kern="1200">
                <a:solidFill>
                  <a:schemeClr val="tx1"/>
                </a:solidFill>
                <a:latin typeface="+mj-lt"/>
                <a:ea typeface="+mj-ea"/>
                <a:cs typeface="+mj-cs"/>
              </a:defRPr>
            </a:lvl1pPr>
          </a:lstStyle>
          <a:p>
            <a:r>
              <a:rPr lang="en-US" sz="4000" b="1"/>
              <a:t>Bellows – constraint configuration</a:t>
            </a:r>
            <a:endParaRPr lang="en-US" sz="4800" b="1"/>
          </a:p>
        </p:txBody>
      </p:sp>
      <p:sp>
        <p:nvSpPr>
          <p:cNvPr id="6" name="CasellaDiTesto 2">
            <a:extLst>
              <a:ext uri="{FF2B5EF4-FFF2-40B4-BE49-F238E27FC236}">
                <a16:creationId xmlns:a16="http://schemas.microsoft.com/office/drawing/2014/main" id="{7C1983D9-37E0-C5BD-7C96-C368C74B4D9D}"/>
              </a:ext>
            </a:extLst>
          </p:cNvPr>
          <p:cNvSpPr txBox="1"/>
          <p:nvPr/>
        </p:nvSpPr>
        <p:spPr>
          <a:xfrm>
            <a:off x="168274" y="1203316"/>
            <a:ext cx="11769725" cy="1249152"/>
          </a:xfrm>
          <a:prstGeom prst="rect">
            <a:avLst/>
          </a:prstGeom>
          <a:noFill/>
        </p:spPr>
        <p:txBody>
          <a:bodyPr wrap="square" rtlCol="0">
            <a:noAutofit/>
          </a:bodyPr>
          <a:lstStyle/>
          <a:p>
            <a:pPr>
              <a:lnSpc>
                <a:spcPct val="150000"/>
              </a:lnSpc>
            </a:pPr>
            <a:r>
              <a:rPr lang="en-US"/>
              <a:t>The use of support tube is designed to avoid overloads on central chamber during assembly and operation (thermal expansion). This solution has been obtained using different kind of bellows for the two side of the support tube.</a:t>
            </a:r>
          </a:p>
        </p:txBody>
      </p:sp>
      <p:sp>
        <p:nvSpPr>
          <p:cNvPr id="23" name="CasellaDiTesto 22">
            <a:extLst>
              <a:ext uri="{FF2B5EF4-FFF2-40B4-BE49-F238E27FC236}">
                <a16:creationId xmlns:a16="http://schemas.microsoft.com/office/drawing/2014/main" id="{37B8DE81-7E5A-5CBB-EF3E-BEE1E2D27E31}"/>
              </a:ext>
            </a:extLst>
          </p:cNvPr>
          <p:cNvSpPr txBox="1"/>
          <p:nvPr/>
        </p:nvSpPr>
        <p:spPr>
          <a:xfrm>
            <a:off x="168274" y="2299903"/>
            <a:ext cx="11255376" cy="634852"/>
          </a:xfrm>
          <a:prstGeom prst="rect">
            <a:avLst/>
          </a:prstGeom>
          <a:noFill/>
        </p:spPr>
        <p:txBody>
          <a:bodyPr wrap="square" rtlCol="0">
            <a:noAutofit/>
          </a:bodyPr>
          <a:lstStyle>
            <a:defPPr>
              <a:defRPr lang="it-IT"/>
            </a:defPPr>
            <a:lvl1pPr>
              <a:lnSpc>
                <a:spcPct val="150000"/>
              </a:lnSpc>
            </a:lvl1pPr>
          </a:lstStyle>
          <a:p>
            <a:r>
              <a:rPr lang="en-US"/>
              <a:t>To understand the constraint configuration, it is useful to create a simplified schema with bellows, support tube and chamber.  </a:t>
            </a:r>
          </a:p>
        </p:txBody>
      </p:sp>
      <p:sp>
        <p:nvSpPr>
          <p:cNvPr id="31" name="CasellaDiTesto 30">
            <a:extLst>
              <a:ext uri="{FF2B5EF4-FFF2-40B4-BE49-F238E27FC236}">
                <a16:creationId xmlns:a16="http://schemas.microsoft.com/office/drawing/2014/main" id="{9F3C08C8-808A-1717-F712-023B24BD8CD2}"/>
              </a:ext>
            </a:extLst>
          </p:cNvPr>
          <p:cNvSpPr txBox="1"/>
          <p:nvPr/>
        </p:nvSpPr>
        <p:spPr>
          <a:xfrm>
            <a:off x="376259" y="5207490"/>
            <a:ext cx="12115800" cy="1523889"/>
          </a:xfrm>
          <a:prstGeom prst="rect">
            <a:avLst/>
          </a:prstGeom>
          <a:noFill/>
        </p:spPr>
        <p:txBody>
          <a:bodyPr wrap="square" rtlCol="0">
            <a:noAutofit/>
          </a:bodyPr>
          <a:lstStyle/>
          <a:p>
            <a:r>
              <a:rPr lang="en-US" sz="2000"/>
              <a:t>In short, in this way we can: </a:t>
            </a:r>
          </a:p>
          <a:p>
            <a:pPr marL="171450" indent="-171450">
              <a:buFont typeface="Arial" panose="020B0604020202020204" pitchFamily="34" charset="0"/>
              <a:buChar char="•"/>
            </a:pPr>
            <a:r>
              <a:rPr lang="en-US" sz="2000"/>
              <a:t>Protect the central chamber during the assembly procedure</a:t>
            </a:r>
          </a:p>
          <a:p>
            <a:pPr marL="171450" indent="-171450">
              <a:buFont typeface="Arial" panose="020B0604020202020204" pitchFamily="34" charset="0"/>
              <a:buChar char="•"/>
            </a:pPr>
            <a:r>
              <a:rPr lang="en-US" sz="2000"/>
              <a:t>Support properly the chamber bellows-to-bellows, containing the deformation </a:t>
            </a:r>
          </a:p>
          <a:p>
            <a:pPr marL="171450" indent="-171450">
              <a:buFont typeface="Arial" panose="020B0604020202020204" pitchFamily="34" charset="0"/>
              <a:buChar char="•"/>
            </a:pPr>
            <a:r>
              <a:rPr lang="en-US" sz="2000"/>
              <a:t>Allow the thermal deformation without compromising the chamber</a:t>
            </a:r>
          </a:p>
        </p:txBody>
      </p:sp>
      <p:grpSp>
        <p:nvGrpSpPr>
          <p:cNvPr id="36" name="Gruppo 35">
            <a:extLst>
              <a:ext uri="{FF2B5EF4-FFF2-40B4-BE49-F238E27FC236}">
                <a16:creationId xmlns:a16="http://schemas.microsoft.com/office/drawing/2014/main" id="{0E9BE4FB-C187-8EAD-04BA-F6C804D5D3D9}"/>
              </a:ext>
            </a:extLst>
          </p:cNvPr>
          <p:cNvGrpSpPr/>
          <p:nvPr/>
        </p:nvGrpSpPr>
        <p:grpSpPr>
          <a:xfrm>
            <a:off x="769316" y="2934755"/>
            <a:ext cx="9828163" cy="2513629"/>
            <a:chOff x="769316" y="2934755"/>
            <a:chExt cx="9828163" cy="2513629"/>
          </a:xfrm>
        </p:grpSpPr>
        <p:grpSp>
          <p:nvGrpSpPr>
            <p:cNvPr id="7" name="Group 64">
              <a:extLst>
                <a:ext uri="{FF2B5EF4-FFF2-40B4-BE49-F238E27FC236}">
                  <a16:creationId xmlns:a16="http://schemas.microsoft.com/office/drawing/2014/main" id="{05CE67A1-83D7-D290-7B31-331783101E54}"/>
                </a:ext>
              </a:extLst>
            </p:cNvPr>
            <p:cNvGrpSpPr/>
            <p:nvPr/>
          </p:nvGrpSpPr>
          <p:grpSpPr>
            <a:xfrm>
              <a:off x="769316" y="2934755"/>
              <a:ext cx="9828163" cy="2513629"/>
              <a:chOff x="262191" y="2956650"/>
              <a:chExt cx="9828163" cy="2513629"/>
            </a:xfrm>
          </p:grpSpPr>
          <p:sp>
            <p:nvSpPr>
              <p:cNvPr id="8" name="Rectangle 4">
                <a:extLst>
                  <a:ext uri="{FF2B5EF4-FFF2-40B4-BE49-F238E27FC236}">
                    <a16:creationId xmlns:a16="http://schemas.microsoft.com/office/drawing/2014/main" id="{4BD97EB0-FA03-BEA8-8D6D-654ECB5B916E}"/>
                  </a:ext>
                </a:extLst>
              </p:cNvPr>
              <p:cNvSpPr/>
              <p:nvPr/>
            </p:nvSpPr>
            <p:spPr>
              <a:xfrm>
                <a:off x="3074665" y="3429000"/>
                <a:ext cx="4529797" cy="1430216"/>
              </a:xfrm>
              <a:prstGeom prst="rect">
                <a:avLst/>
              </a:prstGeom>
              <a:no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 name="Straight Connector 8">
                <a:extLst>
                  <a:ext uri="{FF2B5EF4-FFF2-40B4-BE49-F238E27FC236}">
                    <a16:creationId xmlns:a16="http://schemas.microsoft.com/office/drawing/2014/main" id="{F306DC68-CE39-BC71-4357-F57564DC3A06}"/>
                  </a:ext>
                </a:extLst>
              </p:cNvPr>
              <p:cNvCxnSpPr>
                <a:cxnSpLocks/>
                <a:stCxn id="8" idx="1"/>
                <a:endCxn id="11" idx="1"/>
              </p:cNvCxnSpPr>
              <p:nvPr/>
            </p:nvCxnSpPr>
            <p:spPr>
              <a:xfrm>
                <a:off x="3074665" y="4144108"/>
                <a:ext cx="4299923" cy="13017"/>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sp>
            <p:nvSpPr>
              <p:cNvPr id="10" name="Freeform: Shape 37">
                <a:extLst>
                  <a:ext uri="{FF2B5EF4-FFF2-40B4-BE49-F238E27FC236}">
                    <a16:creationId xmlns:a16="http://schemas.microsoft.com/office/drawing/2014/main" id="{96835B2C-2CA2-6DB1-A5A8-4DDB2D6FC3CC}"/>
                  </a:ext>
                </a:extLst>
              </p:cNvPr>
              <p:cNvSpPr/>
              <p:nvPr/>
            </p:nvSpPr>
            <p:spPr>
              <a:xfrm rot="16200000">
                <a:off x="7684365" y="3946178"/>
                <a:ext cx="307109" cy="454039"/>
              </a:xfrm>
              <a:custGeom>
                <a:avLst/>
                <a:gdLst>
                  <a:gd name="connsiteX0" fmla="*/ 511328 w 1012235"/>
                  <a:gd name="connsiteY0" fmla="*/ 2340768 h 2340768"/>
                  <a:gd name="connsiteX1" fmla="*/ 511328 w 1012235"/>
                  <a:gd name="connsiteY1" fmla="*/ 2157412 h 2340768"/>
                  <a:gd name="connsiteX2" fmla="*/ 1004247 w 1012235"/>
                  <a:gd name="connsiteY2" fmla="*/ 1983581 h 2340768"/>
                  <a:gd name="connsiteX3" fmla="*/ 56509 w 1012235"/>
                  <a:gd name="connsiteY3" fmla="*/ 1785937 h 2340768"/>
                  <a:gd name="connsiteX4" fmla="*/ 987578 w 1012235"/>
                  <a:gd name="connsiteY4" fmla="*/ 1604962 h 2340768"/>
                  <a:gd name="connsiteX5" fmla="*/ 25553 w 1012235"/>
                  <a:gd name="connsiteY5" fmla="*/ 1447800 h 2340768"/>
                  <a:gd name="connsiteX6" fmla="*/ 994722 w 1012235"/>
                  <a:gd name="connsiteY6" fmla="*/ 1254918 h 2340768"/>
                  <a:gd name="connsiteX7" fmla="*/ 20791 w 1012235"/>
                  <a:gd name="connsiteY7" fmla="*/ 1085850 h 2340768"/>
                  <a:gd name="connsiteX8" fmla="*/ 1006628 w 1012235"/>
                  <a:gd name="connsiteY8" fmla="*/ 909637 h 2340768"/>
                  <a:gd name="connsiteX9" fmla="*/ 20791 w 1012235"/>
                  <a:gd name="connsiteY9" fmla="*/ 719137 h 2340768"/>
                  <a:gd name="connsiteX10" fmla="*/ 1004247 w 1012235"/>
                  <a:gd name="connsiteY10" fmla="*/ 552450 h 2340768"/>
                  <a:gd name="connsiteX11" fmla="*/ 6503 w 1012235"/>
                  <a:gd name="connsiteY11" fmla="*/ 364331 h 2340768"/>
                  <a:gd name="connsiteX12" fmla="*/ 573241 w 1012235"/>
                  <a:gd name="connsiteY12" fmla="*/ 180975 h 2340768"/>
                  <a:gd name="connsiteX13" fmla="*/ 568478 w 1012235"/>
                  <a:gd name="connsiteY13" fmla="*/ 14287 h 2340768"/>
                  <a:gd name="connsiteX14" fmla="*/ 723259 w 1012235"/>
                  <a:gd name="connsiteY14" fmla="*/ 0 h 2340768"/>
                  <a:gd name="connsiteX0" fmla="*/ 511615 w 1012522"/>
                  <a:gd name="connsiteY0" fmla="*/ 2340768 h 2340768"/>
                  <a:gd name="connsiteX1" fmla="*/ 511615 w 1012522"/>
                  <a:gd name="connsiteY1" fmla="*/ 2157412 h 2340768"/>
                  <a:gd name="connsiteX2" fmla="*/ 1004534 w 1012522"/>
                  <a:gd name="connsiteY2" fmla="*/ 1983581 h 2340768"/>
                  <a:gd name="connsiteX3" fmla="*/ 56796 w 1012522"/>
                  <a:gd name="connsiteY3" fmla="*/ 1785937 h 2340768"/>
                  <a:gd name="connsiteX4" fmla="*/ 987865 w 1012522"/>
                  <a:gd name="connsiteY4" fmla="*/ 1604962 h 2340768"/>
                  <a:gd name="connsiteX5" fmla="*/ 25840 w 1012522"/>
                  <a:gd name="connsiteY5" fmla="*/ 1447800 h 2340768"/>
                  <a:gd name="connsiteX6" fmla="*/ 995009 w 1012522"/>
                  <a:gd name="connsiteY6" fmla="*/ 1254918 h 2340768"/>
                  <a:gd name="connsiteX7" fmla="*/ 21078 w 1012522"/>
                  <a:gd name="connsiteY7" fmla="*/ 1085850 h 2340768"/>
                  <a:gd name="connsiteX8" fmla="*/ 1006915 w 1012522"/>
                  <a:gd name="connsiteY8" fmla="*/ 909637 h 2340768"/>
                  <a:gd name="connsiteX9" fmla="*/ 21078 w 1012522"/>
                  <a:gd name="connsiteY9" fmla="*/ 719137 h 2340768"/>
                  <a:gd name="connsiteX10" fmla="*/ 1004534 w 1012522"/>
                  <a:gd name="connsiteY10" fmla="*/ 552450 h 2340768"/>
                  <a:gd name="connsiteX11" fmla="*/ 6790 w 1012522"/>
                  <a:gd name="connsiteY11" fmla="*/ 364331 h 2340768"/>
                  <a:gd name="connsiteX12" fmla="*/ 573528 w 1012522"/>
                  <a:gd name="connsiteY12" fmla="*/ 180975 h 2340768"/>
                  <a:gd name="connsiteX13" fmla="*/ 723546 w 1012522"/>
                  <a:gd name="connsiteY13" fmla="*/ 0 h 2340768"/>
                  <a:gd name="connsiteX0" fmla="*/ 511346 w 1012253"/>
                  <a:gd name="connsiteY0" fmla="*/ 2333625 h 2333625"/>
                  <a:gd name="connsiteX1" fmla="*/ 511346 w 1012253"/>
                  <a:gd name="connsiteY1" fmla="*/ 2150269 h 2333625"/>
                  <a:gd name="connsiteX2" fmla="*/ 1004265 w 1012253"/>
                  <a:gd name="connsiteY2" fmla="*/ 1976438 h 2333625"/>
                  <a:gd name="connsiteX3" fmla="*/ 56527 w 1012253"/>
                  <a:gd name="connsiteY3" fmla="*/ 1778794 h 2333625"/>
                  <a:gd name="connsiteX4" fmla="*/ 987596 w 1012253"/>
                  <a:gd name="connsiteY4" fmla="*/ 1597819 h 2333625"/>
                  <a:gd name="connsiteX5" fmla="*/ 25571 w 1012253"/>
                  <a:gd name="connsiteY5" fmla="*/ 1440657 h 2333625"/>
                  <a:gd name="connsiteX6" fmla="*/ 994740 w 1012253"/>
                  <a:gd name="connsiteY6" fmla="*/ 1247775 h 2333625"/>
                  <a:gd name="connsiteX7" fmla="*/ 20809 w 1012253"/>
                  <a:gd name="connsiteY7" fmla="*/ 1078707 h 2333625"/>
                  <a:gd name="connsiteX8" fmla="*/ 1006646 w 1012253"/>
                  <a:gd name="connsiteY8" fmla="*/ 902494 h 2333625"/>
                  <a:gd name="connsiteX9" fmla="*/ 20809 w 1012253"/>
                  <a:gd name="connsiteY9" fmla="*/ 711994 h 2333625"/>
                  <a:gd name="connsiteX10" fmla="*/ 1004265 w 1012253"/>
                  <a:gd name="connsiteY10" fmla="*/ 545307 h 2333625"/>
                  <a:gd name="connsiteX11" fmla="*/ 6521 w 1012253"/>
                  <a:gd name="connsiteY11" fmla="*/ 357188 h 2333625"/>
                  <a:gd name="connsiteX12" fmla="*/ 573259 w 1012253"/>
                  <a:gd name="connsiteY12" fmla="*/ 173832 h 2333625"/>
                  <a:gd name="connsiteX13" fmla="*/ 578021 w 1012253"/>
                  <a:gd name="connsiteY13" fmla="*/ 0 h 2333625"/>
                  <a:gd name="connsiteX0" fmla="*/ 510539 w 1011446"/>
                  <a:gd name="connsiteY0" fmla="*/ 2333625 h 2333625"/>
                  <a:gd name="connsiteX1" fmla="*/ 510539 w 1011446"/>
                  <a:gd name="connsiteY1" fmla="*/ 2150269 h 2333625"/>
                  <a:gd name="connsiteX2" fmla="*/ 1003458 w 1011446"/>
                  <a:gd name="connsiteY2" fmla="*/ 1976438 h 2333625"/>
                  <a:gd name="connsiteX3" fmla="*/ 55720 w 1011446"/>
                  <a:gd name="connsiteY3" fmla="*/ 1778794 h 2333625"/>
                  <a:gd name="connsiteX4" fmla="*/ 986789 w 1011446"/>
                  <a:gd name="connsiteY4" fmla="*/ 1597819 h 2333625"/>
                  <a:gd name="connsiteX5" fmla="*/ 24764 w 1011446"/>
                  <a:gd name="connsiteY5" fmla="*/ 1440657 h 2333625"/>
                  <a:gd name="connsiteX6" fmla="*/ 993933 w 1011446"/>
                  <a:gd name="connsiteY6" fmla="*/ 1247775 h 2333625"/>
                  <a:gd name="connsiteX7" fmla="*/ 20002 w 1011446"/>
                  <a:gd name="connsiteY7" fmla="*/ 1078707 h 2333625"/>
                  <a:gd name="connsiteX8" fmla="*/ 1005839 w 1011446"/>
                  <a:gd name="connsiteY8" fmla="*/ 902494 h 2333625"/>
                  <a:gd name="connsiteX9" fmla="*/ 20002 w 1011446"/>
                  <a:gd name="connsiteY9" fmla="*/ 711994 h 2333625"/>
                  <a:gd name="connsiteX10" fmla="*/ 1003458 w 1011446"/>
                  <a:gd name="connsiteY10" fmla="*/ 545307 h 2333625"/>
                  <a:gd name="connsiteX11" fmla="*/ 5714 w 1011446"/>
                  <a:gd name="connsiteY11" fmla="*/ 357188 h 2333625"/>
                  <a:gd name="connsiteX12" fmla="*/ 572452 w 1011446"/>
                  <a:gd name="connsiteY12" fmla="*/ 173832 h 2333625"/>
                  <a:gd name="connsiteX13" fmla="*/ 577214 w 1011446"/>
                  <a:gd name="connsiteY13" fmla="*/ 0 h 2333625"/>
                  <a:gd name="connsiteX0" fmla="*/ 510539 w 1010615"/>
                  <a:gd name="connsiteY0" fmla="*/ 2333625 h 2333625"/>
                  <a:gd name="connsiteX1" fmla="*/ 510539 w 1010615"/>
                  <a:gd name="connsiteY1" fmla="*/ 2150269 h 2333625"/>
                  <a:gd name="connsiteX2" fmla="*/ 1003458 w 1010615"/>
                  <a:gd name="connsiteY2" fmla="*/ 1976438 h 2333625"/>
                  <a:gd name="connsiteX3" fmla="*/ 55720 w 1010615"/>
                  <a:gd name="connsiteY3" fmla="*/ 1778794 h 2333625"/>
                  <a:gd name="connsiteX4" fmla="*/ 986789 w 1010615"/>
                  <a:gd name="connsiteY4" fmla="*/ 1597819 h 2333625"/>
                  <a:gd name="connsiteX5" fmla="*/ 24764 w 1010615"/>
                  <a:gd name="connsiteY5" fmla="*/ 1440657 h 2333625"/>
                  <a:gd name="connsiteX6" fmla="*/ 993933 w 1010615"/>
                  <a:gd name="connsiteY6" fmla="*/ 1247775 h 2333625"/>
                  <a:gd name="connsiteX7" fmla="*/ 20002 w 1010615"/>
                  <a:gd name="connsiteY7" fmla="*/ 1078707 h 2333625"/>
                  <a:gd name="connsiteX8" fmla="*/ 1005839 w 1010615"/>
                  <a:gd name="connsiteY8" fmla="*/ 902494 h 2333625"/>
                  <a:gd name="connsiteX9" fmla="*/ 20002 w 1010615"/>
                  <a:gd name="connsiteY9" fmla="*/ 711994 h 2333625"/>
                  <a:gd name="connsiteX10" fmla="*/ 1003458 w 1010615"/>
                  <a:gd name="connsiteY10" fmla="*/ 545307 h 2333625"/>
                  <a:gd name="connsiteX11" fmla="*/ 5714 w 1010615"/>
                  <a:gd name="connsiteY11" fmla="*/ 357188 h 2333625"/>
                  <a:gd name="connsiteX12" fmla="*/ 572452 w 1010615"/>
                  <a:gd name="connsiteY12" fmla="*/ 173832 h 2333625"/>
                  <a:gd name="connsiteX13" fmla="*/ 577214 w 1010615"/>
                  <a:gd name="connsiteY13" fmla="*/ 0 h 2333625"/>
                  <a:gd name="connsiteX0" fmla="*/ 510539 w 1010615"/>
                  <a:gd name="connsiteY0" fmla="*/ 2333625 h 2333625"/>
                  <a:gd name="connsiteX1" fmla="*/ 510539 w 1010615"/>
                  <a:gd name="connsiteY1" fmla="*/ 2150269 h 2333625"/>
                  <a:gd name="connsiteX2" fmla="*/ 1003458 w 1010615"/>
                  <a:gd name="connsiteY2" fmla="*/ 1976438 h 2333625"/>
                  <a:gd name="connsiteX3" fmla="*/ 55720 w 1010615"/>
                  <a:gd name="connsiteY3" fmla="*/ 1778794 h 2333625"/>
                  <a:gd name="connsiteX4" fmla="*/ 986789 w 1010615"/>
                  <a:gd name="connsiteY4" fmla="*/ 1597819 h 2333625"/>
                  <a:gd name="connsiteX5" fmla="*/ 24764 w 1010615"/>
                  <a:gd name="connsiteY5" fmla="*/ 1440657 h 2333625"/>
                  <a:gd name="connsiteX6" fmla="*/ 993933 w 1010615"/>
                  <a:gd name="connsiteY6" fmla="*/ 1247775 h 2333625"/>
                  <a:gd name="connsiteX7" fmla="*/ 20002 w 1010615"/>
                  <a:gd name="connsiteY7" fmla="*/ 1078707 h 2333625"/>
                  <a:gd name="connsiteX8" fmla="*/ 1005839 w 1010615"/>
                  <a:gd name="connsiteY8" fmla="*/ 902494 h 2333625"/>
                  <a:gd name="connsiteX9" fmla="*/ 20002 w 1010615"/>
                  <a:gd name="connsiteY9" fmla="*/ 711994 h 2333625"/>
                  <a:gd name="connsiteX10" fmla="*/ 1003458 w 1010615"/>
                  <a:gd name="connsiteY10" fmla="*/ 545307 h 2333625"/>
                  <a:gd name="connsiteX11" fmla="*/ 5714 w 1010615"/>
                  <a:gd name="connsiteY11" fmla="*/ 357188 h 2333625"/>
                  <a:gd name="connsiteX12" fmla="*/ 572452 w 1010615"/>
                  <a:gd name="connsiteY12" fmla="*/ 173832 h 2333625"/>
                  <a:gd name="connsiteX13" fmla="*/ 577214 w 1010615"/>
                  <a:gd name="connsiteY13" fmla="*/ 0 h 2333625"/>
                  <a:gd name="connsiteX0" fmla="*/ 510539 w 1010615"/>
                  <a:gd name="connsiteY0" fmla="*/ 2333625 h 2333625"/>
                  <a:gd name="connsiteX1" fmla="*/ 510539 w 1010615"/>
                  <a:gd name="connsiteY1" fmla="*/ 2150269 h 2333625"/>
                  <a:gd name="connsiteX2" fmla="*/ 1003458 w 1010615"/>
                  <a:gd name="connsiteY2" fmla="*/ 1976438 h 2333625"/>
                  <a:gd name="connsiteX3" fmla="*/ 55720 w 1010615"/>
                  <a:gd name="connsiteY3" fmla="*/ 1778794 h 2333625"/>
                  <a:gd name="connsiteX4" fmla="*/ 986789 w 1010615"/>
                  <a:gd name="connsiteY4" fmla="*/ 1597819 h 2333625"/>
                  <a:gd name="connsiteX5" fmla="*/ 24764 w 1010615"/>
                  <a:gd name="connsiteY5" fmla="*/ 1440657 h 2333625"/>
                  <a:gd name="connsiteX6" fmla="*/ 993933 w 1010615"/>
                  <a:gd name="connsiteY6" fmla="*/ 1247775 h 2333625"/>
                  <a:gd name="connsiteX7" fmla="*/ 20002 w 1010615"/>
                  <a:gd name="connsiteY7" fmla="*/ 1078707 h 2333625"/>
                  <a:gd name="connsiteX8" fmla="*/ 1005839 w 1010615"/>
                  <a:gd name="connsiteY8" fmla="*/ 902494 h 2333625"/>
                  <a:gd name="connsiteX9" fmla="*/ 20002 w 1010615"/>
                  <a:gd name="connsiteY9" fmla="*/ 711994 h 2333625"/>
                  <a:gd name="connsiteX10" fmla="*/ 1003458 w 1010615"/>
                  <a:gd name="connsiteY10" fmla="*/ 545307 h 2333625"/>
                  <a:gd name="connsiteX11" fmla="*/ 5714 w 1010615"/>
                  <a:gd name="connsiteY11" fmla="*/ 357188 h 2333625"/>
                  <a:gd name="connsiteX12" fmla="*/ 572452 w 1010615"/>
                  <a:gd name="connsiteY12" fmla="*/ 173832 h 2333625"/>
                  <a:gd name="connsiteX13" fmla="*/ 577214 w 1010615"/>
                  <a:gd name="connsiteY13" fmla="*/ 0 h 233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0615" h="2333625">
                    <a:moveTo>
                      <a:pt x="510539" y="2333625"/>
                    </a:moveTo>
                    <a:cubicBezTo>
                      <a:pt x="507562" y="2254250"/>
                      <a:pt x="492679" y="2340769"/>
                      <a:pt x="510539" y="2150269"/>
                    </a:cubicBezTo>
                    <a:cubicBezTo>
                      <a:pt x="528399" y="1959769"/>
                      <a:pt x="1079261" y="2038350"/>
                      <a:pt x="1003458" y="1976438"/>
                    </a:cubicBezTo>
                    <a:cubicBezTo>
                      <a:pt x="927655" y="1914526"/>
                      <a:pt x="58498" y="1841897"/>
                      <a:pt x="55720" y="1778794"/>
                    </a:cubicBezTo>
                    <a:cubicBezTo>
                      <a:pt x="52942" y="1715691"/>
                      <a:pt x="991948" y="1654175"/>
                      <a:pt x="986789" y="1597819"/>
                    </a:cubicBezTo>
                    <a:cubicBezTo>
                      <a:pt x="981630" y="1541463"/>
                      <a:pt x="23573" y="1498998"/>
                      <a:pt x="24764" y="1440657"/>
                    </a:cubicBezTo>
                    <a:cubicBezTo>
                      <a:pt x="25955" y="1382316"/>
                      <a:pt x="994727" y="1308100"/>
                      <a:pt x="993933" y="1247775"/>
                    </a:cubicBezTo>
                    <a:cubicBezTo>
                      <a:pt x="993139" y="1187450"/>
                      <a:pt x="18018" y="1136254"/>
                      <a:pt x="20002" y="1078707"/>
                    </a:cubicBezTo>
                    <a:cubicBezTo>
                      <a:pt x="21986" y="1021160"/>
                      <a:pt x="1005839" y="963613"/>
                      <a:pt x="1005839" y="902494"/>
                    </a:cubicBezTo>
                    <a:cubicBezTo>
                      <a:pt x="1005839" y="841375"/>
                      <a:pt x="20399" y="771525"/>
                      <a:pt x="20002" y="711994"/>
                    </a:cubicBezTo>
                    <a:cubicBezTo>
                      <a:pt x="19605" y="652463"/>
                      <a:pt x="1005839" y="604441"/>
                      <a:pt x="1003458" y="545307"/>
                    </a:cubicBezTo>
                    <a:cubicBezTo>
                      <a:pt x="1001077" y="486173"/>
                      <a:pt x="77548" y="419100"/>
                      <a:pt x="5714" y="357188"/>
                    </a:cubicBezTo>
                    <a:cubicBezTo>
                      <a:pt x="-66120" y="295276"/>
                      <a:pt x="562927" y="350044"/>
                      <a:pt x="572452" y="173832"/>
                    </a:cubicBezTo>
                    <a:cubicBezTo>
                      <a:pt x="581977" y="-2380"/>
                      <a:pt x="574535" y="66278"/>
                      <a:pt x="577214" y="0"/>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reeform: Shape 38">
                <a:extLst>
                  <a:ext uri="{FF2B5EF4-FFF2-40B4-BE49-F238E27FC236}">
                    <a16:creationId xmlns:a16="http://schemas.microsoft.com/office/drawing/2014/main" id="{3EF5AF93-962E-0750-3021-3B506E23FCAD}"/>
                  </a:ext>
                </a:extLst>
              </p:cNvPr>
              <p:cNvSpPr/>
              <p:nvPr/>
            </p:nvSpPr>
            <p:spPr>
              <a:xfrm rot="5400000">
                <a:off x="7358713" y="4020017"/>
                <a:ext cx="260599" cy="271516"/>
              </a:xfrm>
              <a:custGeom>
                <a:avLst/>
                <a:gdLst>
                  <a:gd name="connsiteX0" fmla="*/ 511328 w 1012235"/>
                  <a:gd name="connsiteY0" fmla="*/ 2340768 h 2340768"/>
                  <a:gd name="connsiteX1" fmla="*/ 511328 w 1012235"/>
                  <a:gd name="connsiteY1" fmla="*/ 2157412 h 2340768"/>
                  <a:gd name="connsiteX2" fmla="*/ 1004247 w 1012235"/>
                  <a:gd name="connsiteY2" fmla="*/ 1983581 h 2340768"/>
                  <a:gd name="connsiteX3" fmla="*/ 56509 w 1012235"/>
                  <a:gd name="connsiteY3" fmla="*/ 1785937 h 2340768"/>
                  <a:gd name="connsiteX4" fmla="*/ 987578 w 1012235"/>
                  <a:gd name="connsiteY4" fmla="*/ 1604962 h 2340768"/>
                  <a:gd name="connsiteX5" fmla="*/ 25553 w 1012235"/>
                  <a:gd name="connsiteY5" fmla="*/ 1447800 h 2340768"/>
                  <a:gd name="connsiteX6" fmla="*/ 994722 w 1012235"/>
                  <a:gd name="connsiteY6" fmla="*/ 1254918 h 2340768"/>
                  <a:gd name="connsiteX7" fmla="*/ 20791 w 1012235"/>
                  <a:gd name="connsiteY7" fmla="*/ 1085850 h 2340768"/>
                  <a:gd name="connsiteX8" fmla="*/ 1006628 w 1012235"/>
                  <a:gd name="connsiteY8" fmla="*/ 909637 h 2340768"/>
                  <a:gd name="connsiteX9" fmla="*/ 20791 w 1012235"/>
                  <a:gd name="connsiteY9" fmla="*/ 719137 h 2340768"/>
                  <a:gd name="connsiteX10" fmla="*/ 1004247 w 1012235"/>
                  <a:gd name="connsiteY10" fmla="*/ 552450 h 2340768"/>
                  <a:gd name="connsiteX11" fmla="*/ 6503 w 1012235"/>
                  <a:gd name="connsiteY11" fmla="*/ 364331 h 2340768"/>
                  <a:gd name="connsiteX12" fmla="*/ 573241 w 1012235"/>
                  <a:gd name="connsiteY12" fmla="*/ 180975 h 2340768"/>
                  <a:gd name="connsiteX13" fmla="*/ 568478 w 1012235"/>
                  <a:gd name="connsiteY13" fmla="*/ 14287 h 2340768"/>
                  <a:gd name="connsiteX14" fmla="*/ 723259 w 1012235"/>
                  <a:gd name="connsiteY14" fmla="*/ 0 h 2340768"/>
                  <a:gd name="connsiteX0" fmla="*/ 511615 w 1012522"/>
                  <a:gd name="connsiteY0" fmla="*/ 2340768 h 2340768"/>
                  <a:gd name="connsiteX1" fmla="*/ 511615 w 1012522"/>
                  <a:gd name="connsiteY1" fmla="*/ 2157412 h 2340768"/>
                  <a:gd name="connsiteX2" fmla="*/ 1004534 w 1012522"/>
                  <a:gd name="connsiteY2" fmla="*/ 1983581 h 2340768"/>
                  <a:gd name="connsiteX3" fmla="*/ 56796 w 1012522"/>
                  <a:gd name="connsiteY3" fmla="*/ 1785937 h 2340768"/>
                  <a:gd name="connsiteX4" fmla="*/ 987865 w 1012522"/>
                  <a:gd name="connsiteY4" fmla="*/ 1604962 h 2340768"/>
                  <a:gd name="connsiteX5" fmla="*/ 25840 w 1012522"/>
                  <a:gd name="connsiteY5" fmla="*/ 1447800 h 2340768"/>
                  <a:gd name="connsiteX6" fmla="*/ 995009 w 1012522"/>
                  <a:gd name="connsiteY6" fmla="*/ 1254918 h 2340768"/>
                  <a:gd name="connsiteX7" fmla="*/ 21078 w 1012522"/>
                  <a:gd name="connsiteY7" fmla="*/ 1085850 h 2340768"/>
                  <a:gd name="connsiteX8" fmla="*/ 1006915 w 1012522"/>
                  <a:gd name="connsiteY8" fmla="*/ 909637 h 2340768"/>
                  <a:gd name="connsiteX9" fmla="*/ 21078 w 1012522"/>
                  <a:gd name="connsiteY9" fmla="*/ 719137 h 2340768"/>
                  <a:gd name="connsiteX10" fmla="*/ 1004534 w 1012522"/>
                  <a:gd name="connsiteY10" fmla="*/ 552450 h 2340768"/>
                  <a:gd name="connsiteX11" fmla="*/ 6790 w 1012522"/>
                  <a:gd name="connsiteY11" fmla="*/ 364331 h 2340768"/>
                  <a:gd name="connsiteX12" fmla="*/ 573528 w 1012522"/>
                  <a:gd name="connsiteY12" fmla="*/ 180975 h 2340768"/>
                  <a:gd name="connsiteX13" fmla="*/ 723546 w 1012522"/>
                  <a:gd name="connsiteY13" fmla="*/ 0 h 2340768"/>
                  <a:gd name="connsiteX0" fmla="*/ 511346 w 1012253"/>
                  <a:gd name="connsiteY0" fmla="*/ 2333625 h 2333625"/>
                  <a:gd name="connsiteX1" fmla="*/ 511346 w 1012253"/>
                  <a:gd name="connsiteY1" fmla="*/ 2150269 h 2333625"/>
                  <a:gd name="connsiteX2" fmla="*/ 1004265 w 1012253"/>
                  <a:gd name="connsiteY2" fmla="*/ 1976438 h 2333625"/>
                  <a:gd name="connsiteX3" fmla="*/ 56527 w 1012253"/>
                  <a:gd name="connsiteY3" fmla="*/ 1778794 h 2333625"/>
                  <a:gd name="connsiteX4" fmla="*/ 987596 w 1012253"/>
                  <a:gd name="connsiteY4" fmla="*/ 1597819 h 2333625"/>
                  <a:gd name="connsiteX5" fmla="*/ 25571 w 1012253"/>
                  <a:gd name="connsiteY5" fmla="*/ 1440657 h 2333625"/>
                  <a:gd name="connsiteX6" fmla="*/ 994740 w 1012253"/>
                  <a:gd name="connsiteY6" fmla="*/ 1247775 h 2333625"/>
                  <a:gd name="connsiteX7" fmla="*/ 20809 w 1012253"/>
                  <a:gd name="connsiteY7" fmla="*/ 1078707 h 2333625"/>
                  <a:gd name="connsiteX8" fmla="*/ 1006646 w 1012253"/>
                  <a:gd name="connsiteY8" fmla="*/ 902494 h 2333625"/>
                  <a:gd name="connsiteX9" fmla="*/ 20809 w 1012253"/>
                  <a:gd name="connsiteY9" fmla="*/ 711994 h 2333625"/>
                  <a:gd name="connsiteX10" fmla="*/ 1004265 w 1012253"/>
                  <a:gd name="connsiteY10" fmla="*/ 545307 h 2333625"/>
                  <a:gd name="connsiteX11" fmla="*/ 6521 w 1012253"/>
                  <a:gd name="connsiteY11" fmla="*/ 357188 h 2333625"/>
                  <a:gd name="connsiteX12" fmla="*/ 573259 w 1012253"/>
                  <a:gd name="connsiteY12" fmla="*/ 173832 h 2333625"/>
                  <a:gd name="connsiteX13" fmla="*/ 578021 w 1012253"/>
                  <a:gd name="connsiteY13" fmla="*/ 0 h 2333625"/>
                  <a:gd name="connsiteX0" fmla="*/ 510539 w 1011446"/>
                  <a:gd name="connsiteY0" fmla="*/ 2333625 h 2333625"/>
                  <a:gd name="connsiteX1" fmla="*/ 510539 w 1011446"/>
                  <a:gd name="connsiteY1" fmla="*/ 2150269 h 2333625"/>
                  <a:gd name="connsiteX2" fmla="*/ 1003458 w 1011446"/>
                  <a:gd name="connsiteY2" fmla="*/ 1976438 h 2333625"/>
                  <a:gd name="connsiteX3" fmla="*/ 55720 w 1011446"/>
                  <a:gd name="connsiteY3" fmla="*/ 1778794 h 2333625"/>
                  <a:gd name="connsiteX4" fmla="*/ 986789 w 1011446"/>
                  <a:gd name="connsiteY4" fmla="*/ 1597819 h 2333625"/>
                  <a:gd name="connsiteX5" fmla="*/ 24764 w 1011446"/>
                  <a:gd name="connsiteY5" fmla="*/ 1440657 h 2333625"/>
                  <a:gd name="connsiteX6" fmla="*/ 993933 w 1011446"/>
                  <a:gd name="connsiteY6" fmla="*/ 1247775 h 2333625"/>
                  <a:gd name="connsiteX7" fmla="*/ 20002 w 1011446"/>
                  <a:gd name="connsiteY7" fmla="*/ 1078707 h 2333625"/>
                  <a:gd name="connsiteX8" fmla="*/ 1005839 w 1011446"/>
                  <a:gd name="connsiteY8" fmla="*/ 902494 h 2333625"/>
                  <a:gd name="connsiteX9" fmla="*/ 20002 w 1011446"/>
                  <a:gd name="connsiteY9" fmla="*/ 711994 h 2333625"/>
                  <a:gd name="connsiteX10" fmla="*/ 1003458 w 1011446"/>
                  <a:gd name="connsiteY10" fmla="*/ 545307 h 2333625"/>
                  <a:gd name="connsiteX11" fmla="*/ 5714 w 1011446"/>
                  <a:gd name="connsiteY11" fmla="*/ 357188 h 2333625"/>
                  <a:gd name="connsiteX12" fmla="*/ 572452 w 1011446"/>
                  <a:gd name="connsiteY12" fmla="*/ 173832 h 2333625"/>
                  <a:gd name="connsiteX13" fmla="*/ 577214 w 1011446"/>
                  <a:gd name="connsiteY13" fmla="*/ 0 h 2333625"/>
                  <a:gd name="connsiteX0" fmla="*/ 510539 w 1010615"/>
                  <a:gd name="connsiteY0" fmla="*/ 2333625 h 2333625"/>
                  <a:gd name="connsiteX1" fmla="*/ 510539 w 1010615"/>
                  <a:gd name="connsiteY1" fmla="*/ 2150269 h 2333625"/>
                  <a:gd name="connsiteX2" fmla="*/ 1003458 w 1010615"/>
                  <a:gd name="connsiteY2" fmla="*/ 1976438 h 2333625"/>
                  <a:gd name="connsiteX3" fmla="*/ 55720 w 1010615"/>
                  <a:gd name="connsiteY3" fmla="*/ 1778794 h 2333625"/>
                  <a:gd name="connsiteX4" fmla="*/ 986789 w 1010615"/>
                  <a:gd name="connsiteY4" fmla="*/ 1597819 h 2333625"/>
                  <a:gd name="connsiteX5" fmla="*/ 24764 w 1010615"/>
                  <a:gd name="connsiteY5" fmla="*/ 1440657 h 2333625"/>
                  <a:gd name="connsiteX6" fmla="*/ 993933 w 1010615"/>
                  <a:gd name="connsiteY6" fmla="*/ 1247775 h 2333625"/>
                  <a:gd name="connsiteX7" fmla="*/ 20002 w 1010615"/>
                  <a:gd name="connsiteY7" fmla="*/ 1078707 h 2333625"/>
                  <a:gd name="connsiteX8" fmla="*/ 1005839 w 1010615"/>
                  <a:gd name="connsiteY8" fmla="*/ 902494 h 2333625"/>
                  <a:gd name="connsiteX9" fmla="*/ 20002 w 1010615"/>
                  <a:gd name="connsiteY9" fmla="*/ 711994 h 2333625"/>
                  <a:gd name="connsiteX10" fmla="*/ 1003458 w 1010615"/>
                  <a:gd name="connsiteY10" fmla="*/ 545307 h 2333625"/>
                  <a:gd name="connsiteX11" fmla="*/ 5714 w 1010615"/>
                  <a:gd name="connsiteY11" fmla="*/ 357188 h 2333625"/>
                  <a:gd name="connsiteX12" fmla="*/ 572452 w 1010615"/>
                  <a:gd name="connsiteY12" fmla="*/ 173832 h 2333625"/>
                  <a:gd name="connsiteX13" fmla="*/ 577214 w 1010615"/>
                  <a:gd name="connsiteY13" fmla="*/ 0 h 2333625"/>
                  <a:gd name="connsiteX0" fmla="*/ 510539 w 1010615"/>
                  <a:gd name="connsiteY0" fmla="*/ 2333625 h 2333625"/>
                  <a:gd name="connsiteX1" fmla="*/ 510539 w 1010615"/>
                  <a:gd name="connsiteY1" fmla="*/ 2150269 h 2333625"/>
                  <a:gd name="connsiteX2" fmla="*/ 1003458 w 1010615"/>
                  <a:gd name="connsiteY2" fmla="*/ 1976438 h 2333625"/>
                  <a:gd name="connsiteX3" fmla="*/ 55720 w 1010615"/>
                  <a:gd name="connsiteY3" fmla="*/ 1778794 h 2333625"/>
                  <a:gd name="connsiteX4" fmla="*/ 986789 w 1010615"/>
                  <a:gd name="connsiteY4" fmla="*/ 1597819 h 2333625"/>
                  <a:gd name="connsiteX5" fmla="*/ 24764 w 1010615"/>
                  <a:gd name="connsiteY5" fmla="*/ 1440657 h 2333625"/>
                  <a:gd name="connsiteX6" fmla="*/ 993933 w 1010615"/>
                  <a:gd name="connsiteY6" fmla="*/ 1247775 h 2333625"/>
                  <a:gd name="connsiteX7" fmla="*/ 20002 w 1010615"/>
                  <a:gd name="connsiteY7" fmla="*/ 1078707 h 2333625"/>
                  <a:gd name="connsiteX8" fmla="*/ 1005839 w 1010615"/>
                  <a:gd name="connsiteY8" fmla="*/ 902494 h 2333625"/>
                  <a:gd name="connsiteX9" fmla="*/ 20002 w 1010615"/>
                  <a:gd name="connsiteY9" fmla="*/ 711994 h 2333625"/>
                  <a:gd name="connsiteX10" fmla="*/ 1003458 w 1010615"/>
                  <a:gd name="connsiteY10" fmla="*/ 545307 h 2333625"/>
                  <a:gd name="connsiteX11" fmla="*/ 5714 w 1010615"/>
                  <a:gd name="connsiteY11" fmla="*/ 357188 h 2333625"/>
                  <a:gd name="connsiteX12" fmla="*/ 572452 w 1010615"/>
                  <a:gd name="connsiteY12" fmla="*/ 173832 h 2333625"/>
                  <a:gd name="connsiteX13" fmla="*/ 577214 w 1010615"/>
                  <a:gd name="connsiteY13" fmla="*/ 0 h 2333625"/>
                  <a:gd name="connsiteX0" fmla="*/ 510539 w 1010615"/>
                  <a:gd name="connsiteY0" fmla="*/ 2333625 h 2333625"/>
                  <a:gd name="connsiteX1" fmla="*/ 510539 w 1010615"/>
                  <a:gd name="connsiteY1" fmla="*/ 2150269 h 2333625"/>
                  <a:gd name="connsiteX2" fmla="*/ 1003458 w 1010615"/>
                  <a:gd name="connsiteY2" fmla="*/ 1976438 h 2333625"/>
                  <a:gd name="connsiteX3" fmla="*/ 55720 w 1010615"/>
                  <a:gd name="connsiteY3" fmla="*/ 1778794 h 2333625"/>
                  <a:gd name="connsiteX4" fmla="*/ 986789 w 1010615"/>
                  <a:gd name="connsiteY4" fmla="*/ 1597819 h 2333625"/>
                  <a:gd name="connsiteX5" fmla="*/ 24764 w 1010615"/>
                  <a:gd name="connsiteY5" fmla="*/ 1440657 h 2333625"/>
                  <a:gd name="connsiteX6" fmla="*/ 993933 w 1010615"/>
                  <a:gd name="connsiteY6" fmla="*/ 1247775 h 2333625"/>
                  <a:gd name="connsiteX7" fmla="*/ 20002 w 1010615"/>
                  <a:gd name="connsiteY7" fmla="*/ 1078707 h 2333625"/>
                  <a:gd name="connsiteX8" fmla="*/ 1005839 w 1010615"/>
                  <a:gd name="connsiteY8" fmla="*/ 902494 h 2333625"/>
                  <a:gd name="connsiteX9" fmla="*/ 20002 w 1010615"/>
                  <a:gd name="connsiteY9" fmla="*/ 711994 h 2333625"/>
                  <a:gd name="connsiteX10" fmla="*/ 1003458 w 1010615"/>
                  <a:gd name="connsiteY10" fmla="*/ 545307 h 2333625"/>
                  <a:gd name="connsiteX11" fmla="*/ 5714 w 1010615"/>
                  <a:gd name="connsiteY11" fmla="*/ 357188 h 2333625"/>
                  <a:gd name="connsiteX12" fmla="*/ 572452 w 1010615"/>
                  <a:gd name="connsiteY12" fmla="*/ 173832 h 2333625"/>
                  <a:gd name="connsiteX13" fmla="*/ 577214 w 1010615"/>
                  <a:gd name="connsiteY13" fmla="*/ 0 h 233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0615" h="2333625">
                    <a:moveTo>
                      <a:pt x="510539" y="2333625"/>
                    </a:moveTo>
                    <a:cubicBezTo>
                      <a:pt x="507562" y="2254250"/>
                      <a:pt x="492679" y="2340769"/>
                      <a:pt x="510539" y="2150269"/>
                    </a:cubicBezTo>
                    <a:cubicBezTo>
                      <a:pt x="528399" y="1959769"/>
                      <a:pt x="1079261" y="2038350"/>
                      <a:pt x="1003458" y="1976438"/>
                    </a:cubicBezTo>
                    <a:cubicBezTo>
                      <a:pt x="927655" y="1914526"/>
                      <a:pt x="58498" y="1841897"/>
                      <a:pt x="55720" y="1778794"/>
                    </a:cubicBezTo>
                    <a:cubicBezTo>
                      <a:pt x="52942" y="1715691"/>
                      <a:pt x="991948" y="1654175"/>
                      <a:pt x="986789" y="1597819"/>
                    </a:cubicBezTo>
                    <a:cubicBezTo>
                      <a:pt x="981630" y="1541463"/>
                      <a:pt x="23573" y="1498998"/>
                      <a:pt x="24764" y="1440657"/>
                    </a:cubicBezTo>
                    <a:cubicBezTo>
                      <a:pt x="25955" y="1382316"/>
                      <a:pt x="994727" y="1308100"/>
                      <a:pt x="993933" y="1247775"/>
                    </a:cubicBezTo>
                    <a:cubicBezTo>
                      <a:pt x="993139" y="1187450"/>
                      <a:pt x="18018" y="1136254"/>
                      <a:pt x="20002" y="1078707"/>
                    </a:cubicBezTo>
                    <a:cubicBezTo>
                      <a:pt x="21986" y="1021160"/>
                      <a:pt x="1005839" y="963613"/>
                      <a:pt x="1005839" y="902494"/>
                    </a:cubicBezTo>
                    <a:cubicBezTo>
                      <a:pt x="1005839" y="841375"/>
                      <a:pt x="20399" y="771525"/>
                      <a:pt x="20002" y="711994"/>
                    </a:cubicBezTo>
                    <a:cubicBezTo>
                      <a:pt x="19605" y="652463"/>
                      <a:pt x="1005839" y="604441"/>
                      <a:pt x="1003458" y="545307"/>
                    </a:cubicBezTo>
                    <a:cubicBezTo>
                      <a:pt x="1001077" y="486173"/>
                      <a:pt x="77548" y="419100"/>
                      <a:pt x="5714" y="357188"/>
                    </a:cubicBezTo>
                    <a:cubicBezTo>
                      <a:pt x="-66120" y="295276"/>
                      <a:pt x="562927" y="350044"/>
                      <a:pt x="572452" y="173832"/>
                    </a:cubicBezTo>
                    <a:cubicBezTo>
                      <a:pt x="581977" y="-2380"/>
                      <a:pt x="574535" y="66278"/>
                      <a:pt x="577214" y="0"/>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Freeform: Shape 41">
                <a:extLst>
                  <a:ext uri="{FF2B5EF4-FFF2-40B4-BE49-F238E27FC236}">
                    <a16:creationId xmlns:a16="http://schemas.microsoft.com/office/drawing/2014/main" id="{5EDE6AFF-E638-3823-219C-EB622A5A31E5}"/>
                  </a:ext>
                </a:extLst>
              </p:cNvPr>
              <p:cNvSpPr/>
              <p:nvPr/>
            </p:nvSpPr>
            <p:spPr>
              <a:xfrm rot="16200000">
                <a:off x="2532433" y="3784388"/>
                <a:ext cx="326033" cy="719438"/>
              </a:xfrm>
              <a:custGeom>
                <a:avLst/>
                <a:gdLst>
                  <a:gd name="connsiteX0" fmla="*/ 511328 w 1012235"/>
                  <a:gd name="connsiteY0" fmla="*/ 2340768 h 2340768"/>
                  <a:gd name="connsiteX1" fmla="*/ 511328 w 1012235"/>
                  <a:gd name="connsiteY1" fmla="*/ 2157412 h 2340768"/>
                  <a:gd name="connsiteX2" fmla="*/ 1004247 w 1012235"/>
                  <a:gd name="connsiteY2" fmla="*/ 1983581 h 2340768"/>
                  <a:gd name="connsiteX3" fmla="*/ 56509 w 1012235"/>
                  <a:gd name="connsiteY3" fmla="*/ 1785937 h 2340768"/>
                  <a:gd name="connsiteX4" fmla="*/ 987578 w 1012235"/>
                  <a:gd name="connsiteY4" fmla="*/ 1604962 h 2340768"/>
                  <a:gd name="connsiteX5" fmla="*/ 25553 w 1012235"/>
                  <a:gd name="connsiteY5" fmla="*/ 1447800 h 2340768"/>
                  <a:gd name="connsiteX6" fmla="*/ 994722 w 1012235"/>
                  <a:gd name="connsiteY6" fmla="*/ 1254918 h 2340768"/>
                  <a:gd name="connsiteX7" fmla="*/ 20791 w 1012235"/>
                  <a:gd name="connsiteY7" fmla="*/ 1085850 h 2340768"/>
                  <a:gd name="connsiteX8" fmla="*/ 1006628 w 1012235"/>
                  <a:gd name="connsiteY8" fmla="*/ 909637 h 2340768"/>
                  <a:gd name="connsiteX9" fmla="*/ 20791 w 1012235"/>
                  <a:gd name="connsiteY9" fmla="*/ 719137 h 2340768"/>
                  <a:gd name="connsiteX10" fmla="*/ 1004247 w 1012235"/>
                  <a:gd name="connsiteY10" fmla="*/ 552450 h 2340768"/>
                  <a:gd name="connsiteX11" fmla="*/ 6503 w 1012235"/>
                  <a:gd name="connsiteY11" fmla="*/ 364331 h 2340768"/>
                  <a:gd name="connsiteX12" fmla="*/ 573241 w 1012235"/>
                  <a:gd name="connsiteY12" fmla="*/ 180975 h 2340768"/>
                  <a:gd name="connsiteX13" fmla="*/ 568478 w 1012235"/>
                  <a:gd name="connsiteY13" fmla="*/ 14287 h 2340768"/>
                  <a:gd name="connsiteX14" fmla="*/ 723259 w 1012235"/>
                  <a:gd name="connsiteY14" fmla="*/ 0 h 2340768"/>
                  <a:gd name="connsiteX0" fmla="*/ 511615 w 1012522"/>
                  <a:gd name="connsiteY0" fmla="*/ 2340768 h 2340768"/>
                  <a:gd name="connsiteX1" fmla="*/ 511615 w 1012522"/>
                  <a:gd name="connsiteY1" fmla="*/ 2157412 h 2340768"/>
                  <a:gd name="connsiteX2" fmla="*/ 1004534 w 1012522"/>
                  <a:gd name="connsiteY2" fmla="*/ 1983581 h 2340768"/>
                  <a:gd name="connsiteX3" fmla="*/ 56796 w 1012522"/>
                  <a:gd name="connsiteY3" fmla="*/ 1785937 h 2340768"/>
                  <a:gd name="connsiteX4" fmla="*/ 987865 w 1012522"/>
                  <a:gd name="connsiteY4" fmla="*/ 1604962 h 2340768"/>
                  <a:gd name="connsiteX5" fmla="*/ 25840 w 1012522"/>
                  <a:gd name="connsiteY5" fmla="*/ 1447800 h 2340768"/>
                  <a:gd name="connsiteX6" fmla="*/ 995009 w 1012522"/>
                  <a:gd name="connsiteY6" fmla="*/ 1254918 h 2340768"/>
                  <a:gd name="connsiteX7" fmla="*/ 21078 w 1012522"/>
                  <a:gd name="connsiteY7" fmla="*/ 1085850 h 2340768"/>
                  <a:gd name="connsiteX8" fmla="*/ 1006915 w 1012522"/>
                  <a:gd name="connsiteY8" fmla="*/ 909637 h 2340768"/>
                  <a:gd name="connsiteX9" fmla="*/ 21078 w 1012522"/>
                  <a:gd name="connsiteY9" fmla="*/ 719137 h 2340768"/>
                  <a:gd name="connsiteX10" fmla="*/ 1004534 w 1012522"/>
                  <a:gd name="connsiteY10" fmla="*/ 552450 h 2340768"/>
                  <a:gd name="connsiteX11" fmla="*/ 6790 w 1012522"/>
                  <a:gd name="connsiteY11" fmla="*/ 364331 h 2340768"/>
                  <a:gd name="connsiteX12" fmla="*/ 573528 w 1012522"/>
                  <a:gd name="connsiteY12" fmla="*/ 180975 h 2340768"/>
                  <a:gd name="connsiteX13" fmla="*/ 723546 w 1012522"/>
                  <a:gd name="connsiteY13" fmla="*/ 0 h 2340768"/>
                  <a:gd name="connsiteX0" fmla="*/ 511346 w 1012253"/>
                  <a:gd name="connsiteY0" fmla="*/ 2333625 h 2333625"/>
                  <a:gd name="connsiteX1" fmla="*/ 511346 w 1012253"/>
                  <a:gd name="connsiteY1" fmla="*/ 2150269 h 2333625"/>
                  <a:gd name="connsiteX2" fmla="*/ 1004265 w 1012253"/>
                  <a:gd name="connsiteY2" fmla="*/ 1976438 h 2333625"/>
                  <a:gd name="connsiteX3" fmla="*/ 56527 w 1012253"/>
                  <a:gd name="connsiteY3" fmla="*/ 1778794 h 2333625"/>
                  <a:gd name="connsiteX4" fmla="*/ 987596 w 1012253"/>
                  <a:gd name="connsiteY4" fmla="*/ 1597819 h 2333625"/>
                  <a:gd name="connsiteX5" fmla="*/ 25571 w 1012253"/>
                  <a:gd name="connsiteY5" fmla="*/ 1440657 h 2333625"/>
                  <a:gd name="connsiteX6" fmla="*/ 994740 w 1012253"/>
                  <a:gd name="connsiteY6" fmla="*/ 1247775 h 2333625"/>
                  <a:gd name="connsiteX7" fmla="*/ 20809 w 1012253"/>
                  <a:gd name="connsiteY7" fmla="*/ 1078707 h 2333625"/>
                  <a:gd name="connsiteX8" fmla="*/ 1006646 w 1012253"/>
                  <a:gd name="connsiteY8" fmla="*/ 902494 h 2333625"/>
                  <a:gd name="connsiteX9" fmla="*/ 20809 w 1012253"/>
                  <a:gd name="connsiteY9" fmla="*/ 711994 h 2333625"/>
                  <a:gd name="connsiteX10" fmla="*/ 1004265 w 1012253"/>
                  <a:gd name="connsiteY10" fmla="*/ 545307 h 2333625"/>
                  <a:gd name="connsiteX11" fmla="*/ 6521 w 1012253"/>
                  <a:gd name="connsiteY11" fmla="*/ 357188 h 2333625"/>
                  <a:gd name="connsiteX12" fmla="*/ 573259 w 1012253"/>
                  <a:gd name="connsiteY12" fmla="*/ 173832 h 2333625"/>
                  <a:gd name="connsiteX13" fmla="*/ 578021 w 1012253"/>
                  <a:gd name="connsiteY13" fmla="*/ 0 h 2333625"/>
                  <a:gd name="connsiteX0" fmla="*/ 510539 w 1011446"/>
                  <a:gd name="connsiteY0" fmla="*/ 2333625 h 2333625"/>
                  <a:gd name="connsiteX1" fmla="*/ 510539 w 1011446"/>
                  <a:gd name="connsiteY1" fmla="*/ 2150269 h 2333625"/>
                  <a:gd name="connsiteX2" fmla="*/ 1003458 w 1011446"/>
                  <a:gd name="connsiteY2" fmla="*/ 1976438 h 2333625"/>
                  <a:gd name="connsiteX3" fmla="*/ 55720 w 1011446"/>
                  <a:gd name="connsiteY3" fmla="*/ 1778794 h 2333625"/>
                  <a:gd name="connsiteX4" fmla="*/ 986789 w 1011446"/>
                  <a:gd name="connsiteY4" fmla="*/ 1597819 h 2333625"/>
                  <a:gd name="connsiteX5" fmla="*/ 24764 w 1011446"/>
                  <a:gd name="connsiteY5" fmla="*/ 1440657 h 2333625"/>
                  <a:gd name="connsiteX6" fmla="*/ 993933 w 1011446"/>
                  <a:gd name="connsiteY6" fmla="*/ 1247775 h 2333625"/>
                  <a:gd name="connsiteX7" fmla="*/ 20002 w 1011446"/>
                  <a:gd name="connsiteY7" fmla="*/ 1078707 h 2333625"/>
                  <a:gd name="connsiteX8" fmla="*/ 1005839 w 1011446"/>
                  <a:gd name="connsiteY8" fmla="*/ 902494 h 2333625"/>
                  <a:gd name="connsiteX9" fmla="*/ 20002 w 1011446"/>
                  <a:gd name="connsiteY9" fmla="*/ 711994 h 2333625"/>
                  <a:gd name="connsiteX10" fmla="*/ 1003458 w 1011446"/>
                  <a:gd name="connsiteY10" fmla="*/ 545307 h 2333625"/>
                  <a:gd name="connsiteX11" fmla="*/ 5714 w 1011446"/>
                  <a:gd name="connsiteY11" fmla="*/ 357188 h 2333625"/>
                  <a:gd name="connsiteX12" fmla="*/ 572452 w 1011446"/>
                  <a:gd name="connsiteY12" fmla="*/ 173832 h 2333625"/>
                  <a:gd name="connsiteX13" fmla="*/ 577214 w 1011446"/>
                  <a:gd name="connsiteY13" fmla="*/ 0 h 2333625"/>
                  <a:gd name="connsiteX0" fmla="*/ 510539 w 1010615"/>
                  <a:gd name="connsiteY0" fmla="*/ 2333625 h 2333625"/>
                  <a:gd name="connsiteX1" fmla="*/ 510539 w 1010615"/>
                  <a:gd name="connsiteY1" fmla="*/ 2150269 h 2333625"/>
                  <a:gd name="connsiteX2" fmla="*/ 1003458 w 1010615"/>
                  <a:gd name="connsiteY2" fmla="*/ 1976438 h 2333625"/>
                  <a:gd name="connsiteX3" fmla="*/ 55720 w 1010615"/>
                  <a:gd name="connsiteY3" fmla="*/ 1778794 h 2333625"/>
                  <a:gd name="connsiteX4" fmla="*/ 986789 w 1010615"/>
                  <a:gd name="connsiteY4" fmla="*/ 1597819 h 2333625"/>
                  <a:gd name="connsiteX5" fmla="*/ 24764 w 1010615"/>
                  <a:gd name="connsiteY5" fmla="*/ 1440657 h 2333625"/>
                  <a:gd name="connsiteX6" fmla="*/ 993933 w 1010615"/>
                  <a:gd name="connsiteY6" fmla="*/ 1247775 h 2333625"/>
                  <a:gd name="connsiteX7" fmla="*/ 20002 w 1010615"/>
                  <a:gd name="connsiteY7" fmla="*/ 1078707 h 2333625"/>
                  <a:gd name="connsiteX8" fmla="*/ 1005839 w 1010615"/>
                  <a:gd name="connsiteY8" fmla="*/ 902494 h 2333625"/>
                  <a:gd name="connsiteX9" fmla="*/ 20002 w 1010615"/>
                  <a:gd name="connsiteY9" fmla="*/ 711994 h 2333625"/>
                  <a:gd name="connsiteX10" fmla="*/ 1003458 w 1010615"/>
                  <a:gd name="connsiteY10" fmla="*/ 545307 h 2333625"/>
                  <a:gd name="connsiteX11" fmla="*/ 5714 w 1010615"/>
                  <a:gd name="connsiteY11" fmla="*/ 357188 h 2333625"/>
                  <a:gd name="connsiteX12" fmla="*/ 572452 w 1010615"/>
                  <a:gd name="connsiteY12" fmla="*/ 173832 h 2333625"/>
                  <a:gd name="connsiteX13" fmla="*/ 577214 w 1010615"/>
                  <a:gd name="connsiteY13" fmla="*/ 0 h 2333625"/>
                  <a:gd name="connsiteX0" fmla="*/ 510539 w 1010615"/>
                  <a:gd name="connsiteY0" fmla="*/ 2333625 h 2333625"/>
                  <a:gd name="connsiteX1" fmla="*/ 510539 w 1010615"/>
                  <a:gd name="connsiteY1" fmla="*/ 2150269 h 2333625"/>
                  <a:gd name="connsiteX2" fmla="*/ 1003458 w 1010615"/>
                  <a:gd name="connsiteY2" fmla="*/ 1976438 h 2333625"/>
                  <a:gd name="connsiteX3" fmla="*/ 55720 w 1010615"/>
                  <a:gd name="connsiteY3" fmla="*/ 1778794 h 2333625"/>
                  <a:gd name="connsiteX4" fmla="*/ 986789 w 1010615"/>
                  <a:gd name="connsiteY4" fmla="*/ 1597819 h 2333625"/>
                  <a:gd name="connsiteX5" fmla="*/ 24764 w 1010615"/>
                  <a:gd name="connsiteY5" fmla="*/ 1440657 h 2333625"/>
                  <a:gd name="connsiteX6" fmla="*/ 993933 w 1010615"/>
                  <a:gd name="connsiteY6" fmla="*/ 1247775 h 2333625"/>
                  <a:gd name="connsiteX7" fmla="*/ 20002 w 1010615"/>
                  <a:gd name="connsiteY7" fmla="*/ 1078707 h 2333625"/>
                  <a:gd name="connsiteX8" fmla="*/ 1005839 w 1010615"/>
                  <a:gd name="connsiteY8" fmla="*/ 902494 h 2333625"/>
                  <a:gd name="connsiteX9" fmla="*/ 20002 w 1010615"/>
                  <a:gd name="connsiteY9" fmla="*/ 711994 h 2333625"/>
                  <a:gd name="connsiteX10" fmla="*/ 1003458 w 1010615"/>
                  <a:gd name="connsiteY10" fmla="*/ 545307 h 2333625"/>
                  <a:gd name="connsiteX11" fmla="*/ 5714 w 1010615"/>
                  <a:gd name="connsiteY11" fmla="*/ 357188 h 2333625"/>
                  <a:gd name="connsiteX12" fmla="*/ 572452 w 1010615"/>
                  <a:gd name="connsiteY12" fmla="*/ 173832 h 2333625"/>
                  <a:gd name="connsiteX13" fmla="*/ 577214 w 1010615"/>
                  <a:gd name="connsiteY13" fmla="*/ 0 h 2333625"/>
                  <a:gd name="connsiteX0" fmla="*/ 510539 w 1010615"/>
                  <a:gd name="connsiteY0" fmla="*/ 2333625 h 2333625"/>
                  <a:gd name="connsiteX1" fmla="*/ 510539 w 1010615"/>
                  <a:gd name="connsiteY1" fmla="*/ 2150269 h 2333625"/>
                  <a:gd name="connsiteX2" fmla="*/ 1003458 w 1010615"/>
                  <a:gd name="connsiteY2" fmla="*/ 1976438 h 2333625"/>
                  <a:gd name="connsiteX3" fmla="*/ 55720 w 1010615"/>
                  <a:gd name="connsiteY3" fmla="*/ 1778794 h 2333625"/>
                  <a:gd name="connsiteX4" fmla="*/ 986789 w 1010615"/>
                  <a:gd name="connsiteY4" fmla="*/ 1597819 h 2333625"/>
                  <a:gd name="connsiteX5" fmla="*/ 24764 w 1010615"/>
                  <a:gd name="connsiteY5" fmla="*/ 1440657 h 2333625"/>
                  <a:gd name="connsiteX6" fmla="*/ 993933 w 1010615"/>
                  <a:gd name="connsiteY6" fmla="*/ 1247775 h 2333625"/>
                  <a:gd name="connsiteX7" fmla="*/ 20002 w 1010615"/>
                  <a:gd name="connsiteY7" fmla="*/ 1078707 h 2333625"/>
                  <a:gd name="connsiteX8" fmla="*/ 1005839 w 1010615"/>
                  <a:gd name="connsiteY8" fmla="*/ 902494 h 2333625"/>
                  <a:gd name="connsiteX9" fmla="*/ 20002 w 1010615"/>
                  <a:gd name="connsiteY9" fmla="*/ 711994 h 2333625"/>
                  <a:gd name="connsiteX10" fmla="*/ 1003458 w 1010615"/>
                  <a:gd name="connsiteY10" fmla="*/ 545307 h 2333625"/>
                  <a:gd name="connsiteX11" fmla="*/ 5714 w 1010615"/>
                  <a:gd name="connsiteY11" fmla="*/ 357188 h 2333625"/>
                  <a:gd name="connsiteX12" fmla="*/ 572452 w 1010615"/>
                  <a:gd name="connsiteY12" fmla="*/ 173832 h 2333625"/>
                  <a:gd name="connsiteX13" fmla="*/ 577214 w 1010615"/>
                  <a:gd name="connsiteY13" fmla="*/ 0 h 233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10615" h="2333625">
                    <a:moveTo>
                      <a:pt x="510539" y="2333625"/>
                    </a:moveTo>
                    <a:cubicBezTo>
                      <a:pt x="507562" y="2254250"/>
                      <a:pt x="492679" y="2340769"/>
                      <a:pt x="510539" y="2150269"/>
                    </a:cubicBezTo>
                    <a:cubicBezTo>
                      <a:pt x="528399" y="1959769"/>
                      <a:pt x="1079261" y="2038350"/>
                      <a:pt x="1003458" y="1976438"/>
                    </a:cubicBezTo>
                    <a:cubicBezTo>
                      <a:pt x="927655" y="1914526"/>
                      <a:pt x="58498" y="1841897"/>
                      <a:pt x="55720" y="1778794"/>
                    </a:cubicBezTo>
                    <a:cubicBezTo>
                      <a:pt x="52942" y="1715691"/>
                      <a:pt x="991948" y="1654175"/>
                      <a:pt x="986789" y="1597819"/>
                    </a:cubicBezTo>
                    <a:cubicBezTo>
                      <a:pt x="981630" y="1541463"/>
                      <a:pt x="23573" y="1498998"/>
                      <a:pt x="24764" y="1440657"/>
                    </a:cubicBezTo>
                    <a:cubicBezTo>
                      <a:pt x="25955" y="1382316"/>
                      <a:pt x="994727" y="1308100"/>
                      <a:pt x="993933" y="1247775"/>
                    </a:cubicBezTo>
                    <a:cubicBezTo>
                      <a:pt x="993139" y="1187450"/>
                      <a:pt x="18018" y="1136254"/>
                      <a:pt x="20002" y="1078707"/>
                    </a:cubicBezTo>
                    <a:cubicBezTo>
                      <a:pt x="21986" y="1021160"/>
                      <a:pt x="1005839" y="963613"/>
                      <a:pt x="1005839" y="902494"/>
                    </a:cubicBezTo>
                    <a:cubicBezTo>
                      <a:pt x="1005839" y="841375"/>
                      <a:pt x="20399" y="771525"/>
                      <a:pt x="20002" y="711994"/>
                    </a:cubicBezTo>
                    <a:cubicBezTo>
                      <a:pt x="19605" y="652463"/>
                      <a:pt x="1005839" y="604441"/>
                      <a:pt x="1003458" y="545307"/>
                    </a:cubicBezTo>
                    <a:cubicBezTo>
                      <a:pt x="1001077" y="486173"/>
                      <a:pt x="77548" y="419100"/>
                      <a:pt x="5714" y="357188"/>
                    </a:cubicBezTo>
                    <a:cubicBezTo>
                      <a:pt x="-66120" y="295276"/>
                      <a:pt x="562927" y="350044"/>
                      <a:pt x="572452" y="173832"/>
                    </a:cubicBezTo>
                    <a:cubicBezTo>
                      <a:pt x="581977" y="-2380"/>
                      <a:pt x="574535" y="66278"/>
                      <a:pt x="577214" y="0"/>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ctangle 42">
                <a:extLst>
                  <a:ext uri="{FF2B5EF4-FFF2-40B4-BE49-F238E27FC236}">
                    <a16:creationId xmlns:a16="http://schemas.microsoft.com/office/drawing/2014/main" id="{2C2D2AF3-C4D5-A8D2-5C53-2FFDAC7F800B}"/>
                  </a:ext>
                </a:extLst>
              </p:cNvPr>
              <p:cNvSpPr/>
              <p:nvPr/>
            </p:nvSpPr>
            <p:spPr>
              <a:xfrm>
                <a:off x="7303428" y="3786554"/>
                <a:ext cx="788102" cy="636886"/>
              </a:xfrm>
              <a:prstGeom prst="rect">
                <a:avLst/>
              </a:prstGeom>
              <a:noFill/>
              <a:ln>
                <a:prstDash val="dashDot"/>
                <a:extLst>
                  <a:ext uri="{C807C97D-BFC1-408E-A445-0C87EB9F89A2}">
                    <ask:lineSketchStyleProps xmlns:ask="http://schemas.microsoft.com/office/drawing/2018/sketchyshapes" sd="1219033472">
                      <a:custGeom>
                        <a:avLst/>
                        <a:gdLst>
                          <a:gd name="connsiteX0" fmla="*/ 0 w 1458934"/>
                          <a:gd name="connsiteY0" fmla="*/ 0 h 724460"/>
                          <a:gd name="connsiteX1" fmla="*/ 471722 w 1458934"/>
                          <a:gd name="connsiteY1" fmla="*/ 0 h 724460"/>
                          <a:gd name="connsiteX2" fmla="*/ 914265 w 1458934"/>
                          <a:gd name="connsiteY2" fmla="*/ 0 h 724460"/>
                          <a:gd name="connsiteX3" fmla="*/ 1458934 w 1458934"/>
                          <a:gd name="connsiteY3" fmla="*/ 0 h 724460"/>
                          <a:gd name="connsiteX4" fmla="*/ 1458934 w 1458934"/>
                          <a:gd name="connsiteY4" fmla="*/ 354985 h 724460"/>
                          <a:gd name="connsiteX5" fmla="*/ 1458934 w 1458934"/>
                          <a:gd name="connsiteY5" fmla="*/ 724460 h 724460"/>
                          <a:gd name="connsiteX6" fmla="*/ 1001801 w 1458934"/>
                          <a:gd name="connsiteY6" fmla="*/ 724460 h 724460"/>
                          <a:gd name="connsiteX7" fmla="*/ 544669 w 1458934"/>
                          <a:gd name="connsiteY7" fmla="*/ 724460 h 724460"/>
                          <a:gd name="connsiteX8" fmla="*/ 0 w 1458934"/>
                          <a:gd name="connsiteY8" fmla="*/ 724460 h 724460"/>
                          <a:gd name="connsiteX9" fmla="*/ 0 w 1458934"/>
                          <a:gd name="connsiteY9" fmla="*/ 383964 h 724460"/>
                          <a:gd name="connsiteX10" fmla="*/ 0 w 1458934"/>
                          <a:gd name="connsiteY10" fmla="*/ 0 h 72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8934" h="724460" extrusionOk="0">
                            <a:moveTo>
                              <a:pt x="0" y="0"/>
                            </a:moveTo>
                            <a:cubicBezTo>
                              <a:pt x="223828" y="-2869"/>
                              <a:pt x="328117" y="16766"/>
                              <a:pt x="471722" y="0"/>
                            </a:cubicBezTo>
                            <a:cubicBezTo>
                              <a:pt x="615327" y="-16766"/>
                              <a:pt x="751671" y="-4196"/>
                              <a:pt x="914265" y="0"/>
                            </a:cubicBezTo>
                            <a:cubicBezTo>
                              <a:pt x="1076859" y="4196"/>
                              <a:pt x="1318276" y="11311"/>
                              <a:pt x="1458934" y="0"/>
                            </a:cubicBezTo>
                            <a:cubicBezTo>
                              <a:pt x="1471919" y="74682"/>
                              <a:pt x="1462005" y="232345"/>
                              <a:pt x="1458934" y="354985"/>
                            </a:cubicBezTo>
                            <a:cubicBezTo>
                              <a:pt x="1455863" y="477626"/>
                              <a:pt x="1465847" y="585444"/>
                              <a:pt x="1458934" y="724460"/>
                            </a:cubicBezTo>
                            <a:cubicBezTo>
                              <a:pt x="1367069" y="727830"/>
                              <a:pt x="1130566" y="735230"/>
                              <a:pt x="1001801" y="724460"/>
                            </a:cubicBezTo>
                            <a:cubicBezTo>
                              <a:pt x="873036" y="713690"/>
                              <a:pt x="660107" y="720372"/>
                              <a:pt x="544669" y="724460"/>
                            </a:cubicBezTo>
                            <a:cubicBezTo>
                              <a:pt x="429231" y="728548"/>
                              <a:pt x="171886" y="711279"/>
                              <a:pt x="0" y="724460"/>
                            </a:cubicBezTo>
                            <a:cubicBezTo>
                              <a:pt x="-3435" y="608821"/>
                              <a:pt x="9726" y="538830"/>
                              <a:pt x="0" y="383964"/>
                            </a:cubicBezTo>
                            <a:cubicBezTo>
                              <a:pt x="-9726" y="229098"/>
                              <a:pt x="2604" y="142521"/>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ctangle 43">
                <a:extLst>
                  <a:ext uri="{FF2B5EF4-FFF2-40B4-BE49-F238E27FC236}">
                    <a16:creationId xmlns:a16="http://schemas.microsoft.com/office/drawing/2014/main" id="{D2F298C1-627B-DD13-EDEA-1AC29635D48F}"/>
                  </a:ext>
                </a:extLst>
              </p:cNvPr>
              <p:cNvSpPr/>
              <p:nvPr/>
            </p:nvSpPr>
            <p:spPr>
              <a:xfrm>
                <a:off x="2330436" y="3786553"/>
                <a:ext cx="748963" cy="636887"/>
              </a:xfrm>
              <a:prstGeom prst="rect">
                <a:avLst/>
              </a:prstGeom>
              <a:noFill/>
              <a:ln>
                <a:prstDash val="dashDot"/>
                <a:extLst>
                  <a:ext uri="{C807C97D-BFC1-408E-A445-0C87EB9F89A2}">
                    <ask:lineSketchStyleProps xmlns:ask="http://schemas.microsoft.com/office/drawing/2018/sketchyshapes" sd="1219033472">
                      <a:custGeom>
                        <a:avLst/>
                        <a:gdLst>
                          <a:gd name="connsiteX0" fmla="*/ 0 w 1458934"/>
                          <a:gd name="connsiteY0" fmla="*/ 0 h 724460"/>
                          <a:gd name="connsiteX1" fmla="*/ 471722 w 1458934"/>
                          <a:gd name="connsiteY1" fmla="*/ 0 h 724460"/>
                          <a:gd name="connsiteX2" fmla="*/ 914265 w 1458934"/>
                          <a:gd name="connsiteY2" fmla="*/ 0 h 724460"/>
                          <a:gd name="connsiteX3" fmla="*/ 1458934 w 1458934"/>
                          <a:gd name="connsiteY3" fmla="*/ 0 h 724460"/>
                          <a:gd name="connsiteX4" fmla="*/ 1458934 w 1458934"/>
                          <a:gd name="connsiteY4" fmla="*/ 354985 h 724460"/>
                          <a:gd name="connsiteX5" fmla="*/ 1458934 w 1458934"/>
                          <a:gd name="connsiteY5" fmla="*/ 724460 h 724460"/>
                          <a:gd name="connsiteX6" fmla="*/ 1001801 w 1458934"/>
                          <a:gd name="connsiteY6" fmla="*/ 724460 h 724460"/>
                          <a:gd name="connsiteX7" fmla="*/ 544669 w 1458934"/>
                          <a:gd name="connsiteY7" fmla="*/ 724460 h 724460"/>
                          <a:gd name="connsiteX8" fmla="*/ 0 w 1458934"/>
                          <a:gd name="connsiteY8" fmla="*/ 724460 h 724460"/>
                          <a:gd name="connsiteX9" fmla="*/ 0 w 1458934"/>
                          <a:gd name="connsiteY9" fmla="*/ 383964 h 724460"/>
                          <a:gd name="connsiteX10" fmla="*/ 0 w 1458934"/>
                          <a:gd name="connsiteY10" fmla="*/ 0 h 724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58934" h="724460" extrusionOk="0">
                            <a:moveTo>
                              <a:pt x="0" y="0"/>
                            </a:moveTo>
                            <a:cubicBezTo>
                              <a:pt x="223828" y="-2869"/>
                              <a:pt x="328117" y="16766"/>
                              <a:pt x="471722" y="0"/>
                            </a:cubicBezTo>
                            <a:cubicBezTo>
                              <a:pt x="615327" y="-16766"/>
                              <a:pt x="751671" y="-4196"/>
                              <a:pt x="914265" y="0"/>
                            </a:cubicBezTo>
                            <a:cubicBezTo>
                              <a:pt x="1076859" y="4196"/>
                              <a:pt x="1318276" y="11311"/>
                              <a:pt x="1458934" y="0"/>
                            </a:cubicBezTo>
                            <a:cubicBezTo>
                              <a:pt x="1471919" y="74682"/>
                              <a:pt x="1462005" y="232345"/>
                              <a:pt x="1458934" y="354985"/>
                            </a:cubicBezTo>
                            <a:cubicBezTo>
                              <a:pt x="1455863" y="477626"/>
                              <a:pt x="1465847" y="585444"/>
                              <a:pt x="1458934" y="724460"/>
                            </a:cubicBezTo>
                            <a:cubicBezTo>
                              <a:pt x="1367069" y="727830"/>
                              <a:pt x="1130566" y="735230"/>
                              <a:pt x="1001801" y="724460"/>
                            </a:cubicBezTo>
                            <a:cubicBezTo>
                              <a:pt x="873036" y="713690"/>
                              <a:pt x="660107" y="720372"/>
                              <a:pt x="544669" y="724460"/>
                            </a:cubicBezTo>
                            <a:cubicBezTo>
                              <a:pt x="429231" y="728548"/>
                              <a:pt x="171886" y="711279"/>
                              <a:pt x="0" y="724460"/>
                            </a:cubicBezTo>
                            <a:cubicBezTo>
                              <a:pt x="-3435" y="608821"/>
                              <a:pt x="9726" y="538830"/>
                              <a:pt x="0" y="383964"/>
                            </a:cubicBezTo>
                            <a:cubicBezTo>
                              <a:pt x="-9726" y="229098"/>
                              <a:pt x="2604" y="142521"/>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5" name="Straight Arrow Connector 45">
                <a:extLst>
                  <a:ext uri="{FF2B5EF4-FFF2-40B4-BE49-F238E27FC236}">
                    <a16:creationId xmlns:a16="http://schemas.microsoft.com/office/drawing/2014/main" id="{28417711-4A99-74EC-3F79-10E8DE124924}"/>
                  </a:ext>
                </a:extLst>
              </p:cNvPr>
              <p:cNvCxnSpPr>
                <a:cxnSpLocks/>
              </p:cNvCxnSpPr>
              <p:nvPr/>
            </p:nvCxnSpPr>
            <p:spPr>
              <a:xfrm flipH="1">
                <a:off x="8200219" y="4176594"/>
                <a:ext cx="367723" cy="4676"/>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50">
                <a:extLst>
                  <a:ext uri="{FF2B5EF4-FFF2-40B4-BE49-F238E27FC236}">
                    <a16:creationId xmlns:a16="http://schemas.microsoft.com/office/drawing/2014/main" id="{C88498F8-7091-C0D6-FBCB-BC24C2AE40DC}"/>
                  </a:ext>
                </a:extLst>
              </p:cNvPr>
              <p:cNvCxnSpPr>
                <a:cxnSpLocks/>
              </p:cNvCxnSpPr>
              <p:nvPr/>
            </p:nvCxnSpPr>
            <p:spPr>
              <a:xfrm flipV="1">
                <a:off x="1763263" y="4104995"/>
                <a:ext cx="515706" cy="1"/>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52">
                <a:extLst>
                  <a:ext uri="{FF2B5EF4-FFF2-40B4-BE49-F238E27FC236}">
                    <a16:creationId xmlns:a16="http://schemas.microsoft.com/office/drawing/2014/main" id="{7147E02B-2A07-AA49-97DC-BBC8108C88AB}"/>
                  </a:ext>
                </a:extLst>
              </p:cNvPr>
              <p:cNvSpPr txBox="1"/>
              <p:nvPr/>
            </p:nvSpPr>
            <p:spPr>
              <a:xfrm>
                <a:off x="262191" y="3948046"/>
                <a:ext cx="1887184" cy="514009"/>
              </a:xfrm>
              <a:prstGeom prst="rect">
                <a:avLst/>
              </a:prstGeom>
              <a:noFill/>
            </p:spPr>
            <p:txBody>
              <a:bodyPr wrap="square" rtlCol="0">
                <a:noAutofit/>
              </a:bodyPr>
              <a:lstStyle/>
              <a:p>
                <a:pPr algn="ctr">
                  <a:lnSpc>
                    <a:spcPts val="1651"/>
                  </a:lnSpc>
                </a:pPr>
                <a:r>
                  <a:rPr lang="en-GB" sz="1200"/>
                  <a:t>1</a:t>
                </a:r>
                <a:r>
                  <a:rPr lang="en-GB" sz="1200" baseline="30000"/>
                  <a:t>st</a:t>
                </a:r>
                <a:r>
                  <a:rPr lang="en-GB" sz="1200"/>
                  <a:t> Bellows</a:t>
                </a:r>
              </a:p>
              <a:p>
                <a:pPr algn="ctr">
                  <a:lnSpc>
                    <a:spcPts val="1651"/>
                  </a:lnSpc>
                </a:pPr>
                <a:r>
                  <a:rPr lang="en-GB" sz="1200"/>
                  <a:t>(named </a:t>
                </a:r>
                <a:r>
                  <a:rPr lang="en-GB" sz="1200" i="1"/>
                  <a:t>single bellows</a:t>
                </a:r>
                <a:r>
                  <a:rPr lang="en-GB" sz="1200"/>
                  <a:t>)</a:t>
                </a:r>
                <a:endParaRPr lang="it-IT" sz="1200"/>
              </a:p>
            </p:txBody>
          </p:sp>
          <p:sp>
            <p:nvSpPr>
              <p:cNvPr id="18" name="TextBox 53">
                <a:extLst>
                  <a:ext uri="{FF2B5EF4-FFF2-40B4-BE49-F238E27FC236}">
                    <a16:creationId xmlns:a16="http://schemas.microsoft.com/office/drawing/2014/main" id="{01B113CA-60A8-5A6D-26FD-AD844E731F3D}"/>
                  </a:ext>
                </a:extLst>
              </p:cNvPr>
              <p:cNvSpPr txBox="1"/>
              <p:nvPr/>
            </p:nvSpPr>
            <p:spPr>
              <a:xfrm>
                <a:off x="8182389" y="4019644"/>
                <a:ext cx="1907965" cy="313899"/>
              </a:xfrm>
              <a:prstGeom prst="rect">
                <a:avLst/>
              </a:prstGeom>
              <a:noFill/>
            </p:spPr>
            <p:txBody>
              <a:bodyPr wrap="square" rtlCol="0">
                <a:noAutofit/>
              </a:bodyPr>
              <a:lstStyle/>
              <a:p>
                <a:pPr algn="ctr">
                  <a:lnSpc>
                    <a:spcPts val="1651"/>
                  </a:lnSpc>
                </a:pPr>
                <a:r>
                  <a:rPr lang="en-GB" sz="1200"/>
                  <a:t>2</a:t>
                </a:r>
                <a:r>
                  <a:rPr lang="en-GB" sz="1200" baseline="30000"/>
                  <a:t>nd</a:t>
                </a:r>
                <a:r>
                  <a:rPr lang="en-GB" sz="1200"/>
                  <a:t> Bellows</a:t>
                </a:r>
              </a:p>
              <a:p>
                <a:pPr algn="ctr">
                  <a:lnSpc>
                    <a:spcPts val="1651"/>
                  </a:lnSpc>
                </a:pPr>
                <a:r>
                  <a:rPr lang="en-GB" sz="1200"/>
                  <a:t>(named </a:t>
                </a:r>
                <a:r>
                  <a:rPr lang="en-GB" sz="1200" i="1"/>
                  <a:t>double bellows</a:t>
                </a:r>
                <a:r>
                  <a:rPr lang="en-GB" sz="1200"/>
                  <a:t>)</a:t>
                </a:r>
                <a:endParaRPr lang="it-IT" sz="1200"/>
              </a:p>
            </p:txBody>
          </p:sp>
          <p:sp>
            <p:nvSpPr>
              <p:cNvPr id="19" name="TextBox 54">
                <a:extLst>
                  <a:ext uri="{FF2B5EF4-FFF2-40B4-BE49-F238E27FC236}">
                    <a16:creationId xmlns:a16="http://schemas.microsoft.com/office/drawing/2014/main" id="{897CBBAF-2C2C-1F86-2DEC-98FF1F615400}"/>
                  </a:ext>
                </a:extLst>
              </p:cNvPr>
              <p:cNvSpPr txBox="1"/>
              <p:nvPr/>
            </p:nvSpPr>
            <p:spPr>
              <a:xfrm>
                <a:off x="3964069" y="2956650"/>
                <a:ext cx="933831" cy="313899"/>
              </a:xfrm>
              <a:prstGeom prst="rect">
                <a:avLst/>
              </a:prstGeom>
              <a:noFill/>
            </p:spPr>
            <p:txBody>
              <a:bodyPr wrap="square" rtlCol="0">
                <a:noAutofit/>
              </a:bodyPr>
              <a:lstStyle/>
              <a:p>
                <a:pPr algn="ctr">
                  <a:lnSpc>
                    <a:spcPts val="1651"/>
                  </a:lnSpc>
                </a:pPr>
                <a:r>
                  <a:rPr lang="en-GB" sz="1200"/>
                  <a:t>Chamber</a:t>
                </a:r>
                <a:endParaRPr lang="it-IT" sz="1200"/>
              </a:p>
            </p:txBody>
          </p:sp>
          <p:sp>
            <p:nvSpPr>
              <p:cNvPr id="20" name="TextBox 55">
                <a:extLst>
                  <a:ext uri="{FF2B5EF4-FFF2-40B4-BE49-F238E27FC236}">
                    <a16:creationId xmlns:a16="http://schemas.microsoft.com/office/drawing/2014/main" id="{99AB771F-62EC-B670-5996-018B00689457}"/>
                  </a:ext>
                </a:extLst>
              </p:cNvPr>
              <p:cNvSpPr txBox="1"/>
              <p:nvPr/>
            </p:nvSpPr>
            <p:spPr>
              <a:xfrm>
                <a:off x="4755504" y="5156380"/>
                <a:ext cx="1168118" cy="313899"/>
              </a:xfrm>
              <a:prstGeom prst="rect">
                <a:avLst/>
              </a:prstGeom>
              <a:noFill/>
            </p:spPr>
            <p:txBody>
              <a:bodyPr wrap="square" rtlCol="0">
                <a:noAutofit/>
              </a:bodyPr>
              <a:lstStyle/>
              <a:p>
                <a:pPr algn="ctr">
                  <a:lnSpc>
                    <a:spcPts val="1651"/>
                  </a:lnSpc>
                </a:pPr>
                <a:r>
                  <a:rPr lang="en-GB" sz="1200"/>
                  <a:t>Support tube</a:t>
                </a:r>
                <a:endParaRPr lang="it-IT" sz="1200"/>
              </a:p>
            </p:txBody>
          </p:sp>
          <p:cxnSp>
            <p:nvCxnSpPr>
              <p:cNvPr id="21" name="Straight Arrow Connector 56">
                <a:extLst>
                  <a:ext uri="{FF2B5EF4-FFF2-40B4-BE49-F238E27FC236}">
                    <a16:creationId xmlns:a16="http://schemas.microsoft.com/office/drawing/2014/main" id="{B0D4C166-A409-805C-1981-3690E20485F8}"/>
                  </a:ext>
                </a:extLst>
              </p:cNvPr>
              <p:cNvCxnSpPr>
                <a:cxnSpLocks/>
              </p:cNvCxnSpPr>
              <p:nvPr/>
            </p:nvCxnSpPr>
            <p:spPr>
              <a:xfrm flipV="1">
                <a:off x="5339563" y="4904955"/>
                <a:ext cx="0" cy="31679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58">
                <a:extLst>
                  <a:ext uri="{FF2B5EF4-FFF2-40B4-BE49-F238E27FC236}">
                    <a16:creationId xmlns:a16="http://schemas.microsoft.com/office/drawing/2014/main" id="{2FB57A64-6BBD-4203-A939-3C3CDB9052B4}"/>
                  </a:ext>
                </a:extLst>
              </p:cNvPr>
              <p:cNvCxnSpPr>
                <a:cxnSpLocks/>
                <a:stCxn id="19" idx="2"/>
              </p:cNvCxnSpPr>
              <p:nvPr/>
            </p:nvCxnSpPr>
            <p:spPr>
              <a:xfrm>
                <a:off x="4430985" y="3270549"/>
                <a:ext cx="59969" cy="812865"/>
              </a:xfrm>
              <a:prstGeom prst="straightConnector1">
                <a:avLst/>
              </a:prstGeom>
              <a:ln w="19050">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TextBox 55">
              <a:extLst>
                <a:ext uri="{FF2B5EF4-FFF2-40B4-BE49-F238E27FC236}">
                  <a16:creationId xmlns:a16="http://schemas.microsoft.com/office/drawing/2014/main" id="{C15D7AEA-B568-5894-D7E5-383BC04443C1}"/>
                </a:ext>
              </a:extLst>
            </p:cNvPr>
            <p:cNvSpPr txBox="1"/>
            <p:nvPr/>
          </p:nvSpPr>
          <p:spPr>
            <a:xfrm>
              <a:off x="8204604" y="2990095"/>
              <a:ext cx="1168118" cy="313899"/>
            </a:xfrm>
            <a:prstGeom prst="rect">
              <a:avLst/>
            </a:prstGeom>
            <a:noFill/>
          </p:spPr>
          <p:txBody>
            <a:bodyPr wrap="square" rtlCol="0">
              <a:noAutofit/>
            </a:bodyPr>
            <a:lstStyle/>
            <a:p>
              <a:pPr algn="ctr">
                <a:lnSpc>
                  <a:spcPts val="1651"/>
                </a:lnSpc>
              </a:pPr>
              <a:r>
                <a:rPr lang="en-GB" sz="1200"/>
                <a:t>End cap</a:t>
              </a:r>
              <a:endParaRPr lang="it-IT" sz="1200"/>
            </a:p>
          </p:txBody>
        </p:sp>
        <p:cxnSp>
          <p:nvCxnSpPr>
            <p:cNvPr id="29" name="Straight Arrow Connector 56">
              <a:extLst>
                <a:ext uri="{FF2B5EF4-FFF2-40B4-BE49-F238E27FC236}">
                  <a16:creationId xmlns:a16="http://schemas.microsoft.com/office/drawing/2014/main" id="{9BBBAAA3-3EE7-E22A-4187-B5B2ED4FB8DB}"/>
                </a:ext>
              </a:extLst>
            </p:cNvPr>
            <p:cNvCxnSpPr>
              <a:cxnSpLocks/>
            </p:cNvCxnSpPr>
            <p:nvPr/>
          </p:nvCxnSpPr>
          <p:spPr>
            <a:xfrm flipH="1">
              <a:off x="8151911" y="3291678"/>
              <a:ext cx="440961" cy="32617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3" name="TextBox 55">
              <a:extLst>
                <a:ext uri="{FF2B5EF4-FFF2-40B4-BE49-F238E27FC236}">
                  <a16:creationId xmlns:a16="http://schemas.microsoft.com/office/drawing/2014/main" id="{10237A58-4610-3D75-53CB-3C1065251D33}"/>
                </a:ext>
              </a:extLst>
            </p:cNvPr>
            <p:cNvSpPr txBox="1"/>
            <p:nvPr/>
          </p:nvSpPr>
          <p:spPr>
            <a:xfrm>
              <a:off x="2507773" y="3078148"/>
              <a:ext cx="1168118" cy="313899"/>
            </a:xfrm>
            <a:prstGeom prst="rect">
              <a:avLst/>
            </a:prstGeom>
            <a:noFill/>
          </p:spPr>
          <p:txBody>
            <a:bodyPr wrap="square" rtlCol="0">
              <a:noAutofit/>
            </a:bodyPr>
            <a:lstStyle/>
            <a:p>
              <a:pPr algn="ctr">
                <a:lnSpc>
                  <a:spcPts val="1651"/>
                </a:lnSpc>
              </a:pPr>
              <a:r>
                <a:rPr lang="en-GB" sz="1200"/>
                <a:t>End cap</a:t>
              </a:r>
              <a:endParaRPr lang="it-IT" sz="1200"/>
            </a:p>
          </p:txBody>
        </p:sp>
        <p:cxnSp>
          <p:nvCxnSpPr>
            <p:cNvPr id="34" name="Straight Arrow Connector 56">
              <a:extLst>
                <a:ext uri="{FF2B5EF4-FFF2-40B4-BE49-F238E27FC236}">
                  <a16:creationId xmlns:a16="http://schemas.microsoft.com/office/drawing/2014/main" id="{097CA803-7BBA-A78F-BC0E-7F6A6A964EDA}"/>
                </a:ext>
              </a:extLst>
            </p:cNvPr>
            <p:cNvCxnSpPr>
              <a:cxnSpLocks/>
            </p:cNvCxnSpPr>
            <p:nvPr/>
          </p:nvCxnSpPr>
          <p:spPr>
            <a:xfrm>
              <a:off x="3163281" y="3372318"/>
              <a:ext cx="386632" cy="21651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sp>
        <p:nvSpPr>
          <p:cNvPr id="4" name="CasellaDiTesto 3">
            <a:extLst>
              <a:ext uri="{FF2B5EF4-FFF2-40B4-BE49-F238E27FC236}">
                <a16:creationId xmlns:a16="http://schemas.microsoft.com/office/drawing/2014/main" id="{6FD312B1-2FB7-5A3C-EDBE-39B53DF0B9FA}"/>
              </a:ext>
            </a:extLst>
          </p:cNvPr>
          <p:cNvSpPr txBox="1"/>
          <p:nvPr/>
        </p:nvSpPr>
        <p:spPr>
          <a:xfrm>
            <a:off x="5579484" y="4219388"/>
            <a:ext cx="432955" cy="266139"/>
          </a:xfrm>
          <a:prstGeom prst="rect">
            <a:avLst/>
          </a:prstGeom>
          <a:noFill/>
        </p:spPr>
        <p:txBody>
          <a:bodyPr wrap="square" rtlCol="0">
            <a:noAutofit/>
          </a:bodyPr>
          <a:lstStyle/>
          <a:p>
            <a:pPr algn="ctr">
              <a:lnSpc>
                <a:spcPts val="1651"/>
              </a:lnSpc>
            </a:pPr>
            <a:r>
              <a:rPr lang="en-US" sz="1200"/>
              <a:t>IP</a:t>
            </a:r>
          </a:p>
        </p:txBody>
      </p:sp>
      <p:sp>
        <p:nvSpPr>
          <p:cNvPr id="3" name="Ovale 2">
            <a:extLst>
              <a:ext uri="{FF2B5EF4-FFF2-40B4-BE49-F238E27FC236}">
                <a16:creationId xmlns:a16="http://schemas.microsoft.com/office/drawing/2014/main" id="{F856CE3B-2F85-0B6E-8946-E60E68429378}"/>
              </a:ext>
            </a:extLst>
          </p:cNvPr>
          <p:cNvSpPr/>
          <p:nvPr/>
        </p:nvSpPr>
        <p:spPr>
          <a:xfrm>
            <a:off x="5742126" y="4056128"/>
            <a:ext cx="143203" cy="143203"/>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9791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15DEBD-4689-AFF4-6CC4-770D56375D14}"/>
              </a:ext>
            </a:extLst>
          </p:cNvPr>
          <p:cNvSpPr>
            <a:spLocks noGrp="1"/>
          </p:cNvSpPr>
          <p:nvPr>
            <p:ph type="sldNum" sz="quarter" idx="10"/>
          </p:nvPr>
        </p:nvSpPr>
        <p:spPr/>
        <p:txBody>
          <a:bodyPr/>
          <a:lstStyle/>
          <a:p>
            <a:fld id="{88A1DFE4-5FC5-43BD-BB7E-75EAD82B965F}" type="slidenum">
              <a:rPr lang="en-US" noProof="0" smtClean="0"/>
              <a:pPr/>
              <a:t>3</a:t>
            </a:fld>
            <a:endParaRPr lang="en-US" noProof="0"/>
          </a:p>
        </p:txBody>
      </p:sp>
      <p:sp>
        <p:nvSpPr>
          <p:cNvPr id="6" name="CasellaDiTesto 19">
            <a:extLst>
              <a:ext uri="{FF2B5EF4-FFF2-40B4-BE49-F238E27FC236}">
                <a16:creationId xmlns:a16="http://schemas.microsoft.com/office/drawing/2014/main" id="{6D48FB8F-8C25-ADBE-B5FE-C483A6A336DF}"/>
              </a:ext>
            </a:extLst>
          </p:cNvPr>
          <p:cNvSpPr txBox="1"/>
          <p:nvPr/>
        </p:nvSpPr>
        <p:spPr>
          <a:xfrm>
            <a:off x="230221" y="1146736"/>
            <a:ext cx="7480302" cy="2308324"/>
          </a:xfrm>
          <a:prstGeom prst="rect">
            <a:avLst/>
          </a:prstGeom>
          <a:noFill/>
        </p:spPr>
        <p:txBody>
          <a:bodyPr wrap="square">
            <a:spAutoFit/>
          </a:bodyPr>
          <a:lstStyle/>
          <a:p>
            <a:pPr marL="285750" indent="-285750">
              <a:buFont typeface="Arial" panose="020B0604020202020204" pitchFamily="34" charset="0"/>
              <a:buChar char="•"/>
            </a:pPr>
            <a:r>
              <a:rPr lang="en-US" sz="2400" dirty="0"/>
              <a:t>Engineered design of the central chamber</a:t>
            </a:r>
          </a:p>
          <a:p>
            <a:pPr marL="285750" indent="-285750">
              <a:buFont typeface="Arial" panose="020B0604020202020204" pitchFamily="34" charset="0"/>
              <a:buChar char="•"/>
            </a:pPr>
            <a:r>
              <a:rPr lang="en-US" sz="2400" dirty="0"/>
              <a:t>Engineered design or the trapezoidal chamber</a:t>
            </a:r>
          </a:p>
          <a:p>
            <a:pPr marL="285750" indent="-285750">
              <a:buFont typeface="Arial" panose="020B0604020202020204" pitchFamily="34" charset="0"/>
              <a:buChar char="•"/>
            </a:pPr>
            <a:r>
              <a:rPr lang="en-US" sz="2400" dirty="0"/>
              <a:t>Engineered design of the bellows</a:t>
            </a:r>
          </a:p>
          <a:p>
            <a:pPr marL="285750" indent="-285750">
              <a:buFont typeface="Arial" panose="020B0604020202020204" pitchFamily="34" charset="0"/>
              <a:buChar char="•"/>
            </a:pPr>
            <a:r>
              <a:rPr lang="en-US" sz="2400" dirty="0"/>
              <a:t>Engineered design of the support tube</a:t>
            </a:r>
          </a:p>
          <a:p>
            <a:pPr marL="285750" indent="-285750">
              <a:buFont typeface="Arial" panose="020B0604020202020204" pitchFamily="34" charset="0"/>
              <a:buChar char="•"/>
            </a:pPr>
            <a:endParaRPr lang="en-US" sz="2400" dirty="0"/>
          </a:p>
          <a:p>
            <a:endParaRPr lang="en-US" sz="2400" dirty="0"/>
          </a:p>
        </p:txBody>
      </p:sp>
      <p:sp>
        <p:nvSpPr>
          <p:cNvPr id="7" name="CasellaDiTesto 23">
            <a:extLst>
              <a:ext uri="{FF2B5EF4-FFF2-40B4-BE49-F238E27FC236}">
                <a16:creationId xmlns:a16="http://schemas.microsoft.com/office/drawing/2014/main" id="{B16F8D47-6B99-543E-5AB7-640E24F00F36}"/>
              </a:ext>
            </a:extLst>
          </p:cNvPr>
          <p:cNvSpPr txBox="1"/>
          <p:nvPr/>
        </p:nvSpPr>
        <p:spPr>
          <a:xfrm>
            <a:off x="224751" y="4857691"/>
            <a:ext cx="9847822" cy="1569660"/>
          </a:xfrm>
          <a:prstGeom prst="rect">
            <a:avLst/>
          </a:prstGeom>
          <a:noFill/>
        </p:spPr>
        <p:txBody>
          <a:bodyPr wrap="square">
            <a:spAutoFit/>
          </a:bodyPr>
          <a:lstStyle/>
          <a:p>
            <a:r>
              <a:rPr lang="en-US" sz="2400" dirty="0"/>
              <a:t>Strategy for an assembly procedure: </a:t>
            </a:r>
          </a:p>
          <a:p>
            <a:pPr marL="285750" indent="-285750">
              <a:buFont typeface="Arial" panose="020B0604020202020204" pitchFamily="34" charset="0"/>
              <a:buChar char="•"/>
            </a:pPr>
            <a:r>
              <a:rPr lang="en-US" sz="2400" dirty="0"/>
              <a:t>Support tube </a:t>
            </a:r>
          </a:p>
          <a:p>
            <a:pPr marL="285750" indent="-285750">
              <a:buFont typeface="Arial" panose="020B0604020202020204" pitchFamily="34" charset="0"/>
              <a:buChar char="•"/>
            </a:pPr>
            <a:r>
              <a:rPr lang="en-US" sz="2400" dirty="0"/>
              <a:t>Disks, medium tracker, outer tracker, inner tracker</a:t>
            </a:r>
          </a:p>
          <a:p>
            <a:pPr marL="285750" indent="-285750">
              <a:buFont typeface="Arial" panose="020B0604020202020204" pitchFamily="34" charset="0"/>
              <a:buChar char="•"/>
            </a:pPr>
            <a:r>
              <a:rPr lang="en-US" sz="2400" dirty="0"/>
              <a:t>IR Chamber</a:t>
            </a:r>
          </a:p>
        </p:txBody>
      </p:sp>
      <p:sp>
        <p:nvSpPr>
          <p:cNvPr id="8" name="CasellaDiTesto 29">
            <a:extLst>
              <a:ext uri="{FF2B5EF4-FFF2-40B4-BE49-F238E27FC236}">
                <a16:creationId xmlns:a16="http://schemas.microsoft.com/office/drawing/2014/main" id="{573BB3FC-F9B9-EF08-69A3-D7D4D91EAC65}"/>
              </a:ext>
            </a:extLst>
          </p:cNvPr>
          <p:cNvSpPr txBox="1"/>
          <p:nvPr/>
        </p:nvSpPr>
        <p:spPr>
          <a:xfrm>
            <a:off x="230221" y="2759025"/>
            <a:ext cx="7425837" cy="2308324"/>
          </a:xfrm>
          <a:prstGeom prst="rect">
            <a:avLst/>
          </a:prstGeom>
          <a:noFill/>
        </p:spPr>
        <p:txBody>
          <a:bodyPr wrap="square">
            <a:spAutoFit/>
          </a:bodyPr>
          <a:lstStyle/>
          <a:p>
            <a:r>
              <a:rPr lang="en-US" sz="2400" dirty="0"/>
              <a:t>Baseline idea for supports of:</a:t>
            </a:r>
          </a:p>
          <a:p>
            <a:pPr marL="285750" indent="-285750">
              <a:buFont typeface="Arial" panose="020B0604020202020204" pitchFamily="34" charset="0"/>
              <a:buChar char="•"/>
            </a:pPr>
            <a:r>
              <a:rPr lang="en-US" sz="2400" dirty="0"/>
              <a:t>Chamber</a:t>
            </a:r>
          </a:p>
          <a:p>
            <a:pPr marL="285750" indent="-285750">
              <a:buFont typeface="Arial" panose="020B0604020202020204" pitchFamily="34" charset="0"/>
              <a:buChar char="•"/>
            </a:pPr>
            <a:r>
              <a:rPr lang="en-US" sz="2400" dirty="0"/>
              <a:t>LumiCal</a:t>
            </a:r>
          </a:p>
          <a:p>
            <a:pPr marL="285750" indent="-285750">
              <a:buFont typeface="Arial" panose="020B0604020202020204" pitchFamily="34" charset="0"/>
              <a:buChar char="•"/>
            </a:pPr>
            <a:r>
              <a:rPr lang="en-US" sz="2400" dirty="0"/>
              <a:t>Bellows</a:t>
            </a:r>
          </a:p>
          <a:p>
            <a:pPr marL="285750" indent="-285750">
              <a:buFont typeface="Arial" panose="020B0604020202020204" pitchFamily="34" charset="0"/>
              <a:buChar char="•"/>
            </a:pPr>
            <a:r>
              <a:rPr lang="en-US" sz="2400" dirty="0"/>
              <a:t>Inner tracker, outer tracker, medium tracker </a:t>
            </a:r>
          </a:p>
          <a:p>
            <a:pPr marL="285750" indent="-285750">
              <a:buFont typeface="Arial" panose="020B0604020202020204" pitchFamily="34" charset="0"/>
              <a:buChar char="•"/>
            </a:pPr>
            <a:endParaRPr lang="en-US" sz="2400" dirty="0"/>
          </a:p>
        </p:txBody>
      </p:sp>
      <p:sp>
        <p:nvSpPr>
          <p:cNvPr id="9" name="CasellaDiTesto 3">
            <a:extLst>
              <a:ext uri="{FF2B5EF4-FFF2-40B4-BE49-F238E27FC236}">
                <a16:creationId xmlns:a16="http://schemas.microsoft.com/office/drawing/2014/main" id="{B5366E4B-6639-9EAB-71AF-304C910F9F54}"/>
              </a:ext>
            </a:extLst>
          </p:cNvPr>
          <p:cNvSpPr txBox="1"/>
          <p:nvPr/>
        </p:nvSpPr>
        <p:spPr>
          <a:xfrm>
            <a:off x="-228598" y="603715"/>
            <a:ext cx="10039347" cy="602375"/>
          </a:xfrm>
          <a:prstGeom prst="rect">
            <a:avLst/>
          </a:prstGeom>
          <a:noFill/>
        </p:spPr>
        <p:txBody>
          <a:bodyPr wrap="square" rtlCol="0" anchor="ctr">
            <a:noAutofit/>
          </a:bodyPr>
          <a:lstStyle/>
          <a:p>
            <a:pPr algn="ctr">
              <a:lnSpc>
                <a:spcPts val="1651"/>
              </a:lnSpc>
            </a:pPr>
            <a:r>
              <a:rPr lang="en-US" sz="3200" dirty="0"/>
              <a:t>The most relevant activities made and in progress :</a:t>
            </a:r>
          </a:p>
        </p:txBody>
      </p:sp>
      <p:cxnSp>
        <p:nvCxnSpPr>
          <p:cNvPr id="11" name="Straight Connector 10">
            <a:extLst>
              <a:ext uri="{FF2B5EF4-FFF2-40B4-BE49-F238E27FC236}">
                <a16:creationId xmlns:a16="http://schemas.microsoft.com/office/drawing/2014/main" id="{2AC32A8B-A528-DB48-6F9D-F88D2288C0C6}"/>
              </a:ext>
            </a:extLst>
          </p:cNvPr>
          <p:cNvCxnSpPr/>
          <p:nvPr/>
        </p:nvCxnSpPr>
        <p:spPr>
          <a:xfrm>
            <a:off x="6950099" y="1308509"/>
            <a:ext cx="0" cy="57751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F049F00-ED46-97B2-5CA9-63198AA89663}"/>
              </a:ext>
            </a:extLst>
          </p:cNvPr>
          <p:cNvCxnSpPr>
            <a:cxnSpLocks/>
          </p:cNvCxnSpPr>
          <p:nvPr/>
        </p:nvCxnSpPr>
        <p:spPr>
          <a:xfrm>
            <a:off x="6003187" y="2424379"/>
            <a:ext cx="0" cy="1823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F7C02F8-9D3D-A051-CEDD-E3586CA4C6C1}"/>
              </a:ext>
            </a:extLst>
          </p:cNvPr>
          <p:cNvCxnSpPr>
            <a:cxnSpLocks/>
          </p:cNvCxnSpPr>
          <p:nvPr/>
        </p:nvCxnSpPr>
        <p:spPr>
          <a:xfrm>
            <a:off x="5343808" y="2019526"/>
            <a:ext cx="0" cy="1823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F03C560-55F1-E2DD-E147-E5DC1B63A90E}"/>
              </a:ext>
            </a:extLst>
          </p:cNvPr>
          <p:cNvCxnSpPr/>
          <p:nvPr/>
        </p:nvCxnSpPr>
        <p:spPr>
          <a:xfrm>
            <a:off x="7115199" y="1539516"/>
            <a:ext cx="873149"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CBCFA7D-7E5E-6512-B180-509BAB0D5EAD}"/>
              </a:ext>
            </a:extLst>
          </p:cNvPr>
          <p:cNvSpPr txBox="1"/>
          <p:nvPr/>
        </p:nvSpPr>
        <p:spPr>
          <a:xfrm>
            <a:off x="8054282" y="1383411"/>
            <a:ext cx="4066674" cy="299510"/>
          </a:xfrm>
          <a:prstGeom prst="rect">
            <a:avLst/>
          </a:prstGeom>
          <a:noFill/>
        </p:spPr>
        <p:txBody>
          <a:bodyPr wrap="square" rtlCol="0">
            <a:noAutofit/>
          </a:bodyPr>
          <a:lstStyle/>
          <a:p>
            <a:pPr algn="ctr">
              <a:lnSpc>
                <a:spcPts val="1651"/>
              </a:lnSpc>
            </a:pPr>
            <a:r>
              <a:rPr lang="en-US" dirty="0"/>
              <a:t>Cad Model + Finite Element Analysis</a:t>
            </a:r>
          </a:p>
        </p:txBody>
      </p:sp>
      <p:sp>
        <p:nvSpPr>
          <p:cNvPr id="18" name="TextBox 17">
            <a:extLst>
              <a:ext uri="{FF2B5EF4-FFF2-40B4-BE49-F238E27FC236}">
                <a16:creationId xmlns:a16="http://schemas.microsoft.com/office/drawing/2014/main" id="{B4C7308E-2EB0-E55A-3FF3-A90006D984D9}"/>
              </a:ext>
            </a:extLst>
          </p:cNvPr>
          <p:cNvSpPr txBox="1"/>
          <p:nvPr/>
        </p:nvSpPr>
        <p:spPr>
          <a:xfrm>
            <a:off x="5671780" y="1984007"/>
            <a:ext cx="4950635" cy="365697"/>
          </a:xfrm>
          <a:prstGeom prst="rect">
            <a:avLst/>
          </a:prstGeom>
          <a:noFill/>
        </p:spPr>
        <p:txBody>
          <a:bodyPr wrap="square" rtlCol="0">
            <a:noAutofit/>
          </a:bodyPr>
          <a:lstStyle/>
          <a:p>
            <a:pPr algn="ctr">
              <a:lnSpc>
                <a:spcPts val="1651"/>
              </a:lnSpc>
            </a:pPr>
            <a:r>
              <a:rPr lang="en-US" dirty="0"/>
              <a:t>Cad Model + CST calculation in progress</a:t>
            </a:r>
          </a:p>
        </p:txBody>
      </p:sp>
      <p:cxnSp>
        <p:nvCxnSpPr>
          <p:cNvPr id="19" name="Straight Arrow Connector 18">
            <a:extLst>
              <a:ext uri="{FF2B5EF4-FFF2-40B4-BE49-F238E27FC236}">
                <a16:creationId xmlns:a16="http://schemas.microsoft.com/office/drawing/2014/main" id="{D4E85DA6-43FA-8BEA-8E5D-0A73D11BAA62}"/>
              </a:ext>
            </a:extLst>
          </p:cNvPr>
          <p:cNvCxnSpPr>
            <a:cxnSpLocks/>
          </p:cNvCxnSpPr>
          <p:nvPr/>
        </p:nvCxnSpPr>
        <p:spPr>
          <a:xfrm>
            <a:off x="5347245" y="2110681"/>
            <a:ext cx="441159"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1EFA076-29AB-8B01-9EAE-001FBFA56955}"/>
              </a:ext>
            </a:extLst>
          </p:cNvPr>
          <p:cNvSpPr txBox="1"/>
          <p:nvPr/>
        </p:nvSpPr>
        <p:spPr>
          <a:xfrm>
            <a:off x="5910373" y="2379841"/>
            <a:ext cx="4950635" cy="299510"/>
          </a:xfrm>
          <a:prstGeom prst="rect">
            <a:avLst/>
          </a:prstGeom>
          <a:noFill/>
        </p:spPr>
        <p:txBody>
          <a:bodyPr wrap="square" rtlCol="0">
            <a:noAutofit/>
          </a:bodyPr>
          <a:lstStyle/>
          <a:p>
            <a:pPr algn="ctr">
              <a:lnSpc>
                <a:spcPts val="1651"/>
              </a:lnSpc>
            </a:pPr>
            <a:r>
              <a:rPr lang="en-US" dirty="0"/>
              <a:t>Cad Model + Finite Element Analysis</a:t>
            </a:r>
          </a:p>
        </p:txBody>
      </p:sp>
      <p:cxnSp>
        <p:nvCxnSpPr>
          <p:cNvPr id="22" name="Straight Arrow Connector 21">
            <a:extLst>
              <a:ext uri="{FF2B5EF4-FFF2-40B4-BE49-F238E27FC236}">
                <a16:creationId xmlns:a16="http://schemas.microsoft.com/office/drawing/2014/main" id="{7B51DCB3-863A-FB7F-5F1E-ECFB232F1125}"/>
              </a:ext>
            </a:extLst>
          </p:cNvPr>
          <p:cNvCxnSpPr>
            <a:cxnSpLocks/>
          </p:cNvCxnSpPr>
          <p:nvPr/>
        </p:nvCxnSpPr>
        <p:spPr>
          <a:xfrm>
            <a:off x="6003187" y="2515535"/>
            <a:ext cx="441159"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7F1CD06-B43A-8E9E-DCE7-1188A848F31A}"/>
              </a:ext>
            </a:extLst>
          </p:cNvPr>
          <p:cNvCxnSpPr>
            <a:cxnSpLocks/>
          </p:cNvCxnSpPr>
          <p:nvPr/>
        </p:nvCxnSpPr>
        <p:spPr>
          <a:xfrm>
            <a:off x="7027588" y="3159351"/>
            <a:ext cx="0" cy="160515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047BC57-98CB-4499-BC20-4EC3F1362D4B}"/>
              </a:ext>
            </a:extLst>
          </p:cNvPr>
          <p:cNvCxnSpPr>
            <a:cxnSpLocks/>
          </p:cNvCxnSpPr>
          <p:nvPr/>
        </p:nvCxnSpPr>
        <p:spPr>
          <a:xfrm>
            <a:off x="7027588" y="4081532"/>
            <a:ext cx="311068"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F16A724F-F9B6-8E57-2217-A34CCB3DAA79}"/>
              </a:ext>
            </a:extLst>
          </p:cNvPr>
          <p:cNvSpPr txBox="1"/>
          <p:nvPr/>
        </p:nvSpPr>
        <p:spPr>
          <a:xfrm>
            <a:off x="7387995" y="3435076"/>
            <a:ext cx="4066674" cy="1714537"/>
          </a:xfrm>
          <a:prstGeom prst="rect">
            <a:avLst/>
          </a:prstGeom>
          <a:noFill/>
        </p:spPr>
        <p:txBody>
          <a:bodyPr wrap="square" rtlCol="0">
            <a:noAutofit/>
          </a:bodyPr>
          <a:lstStyle/>
          <a:p>
            <a:pPr algn="ctr"/>
            <a:r>
              <a:rPr lang="en-US" dirty="0"/>
              <a:t>Each of these elements’ design is in progress, therefore the ideas for support have to follow every step of design refinement</a:t>
            </a:r>
          </a:p>
        </p:txBody>
      </p:sp>
      <p:cxnSp>
        <p:nvCxnSpPr>
          <p:cNvPr id="28" name="Straight Connector 27">
            <a:extLst>
              <a:ext uri="{FF2B5EF4-FFF2-40B4-BE49-F238E27FC236}">
                <a16:creationId xmlns:a16="http://schemas.microsoft.com/office/drawing/2014/main" id="{AC3C12A5-0925-0F58-461C-4D7650E92B98}"/>
              </a:ext>
            </a:extLst>
          </p:cNvPr>
          <p:cNvCxnSpPr>
            <a:cxnSpLocks/>
          </p:cNvCxnSpPr>
          <p:nvPr/>
        </p:nvCxnSpPr>
        <p:spPr>
          <a:xfrm>
            <a:off x="7733201" y="5149613"/>
            <a:ext cx="0" cy="12263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05919C6-B66A-C146-3D4A-33F4ACE53260}"/>
              </a:ext>
            </a:extLst>
          </p:cNvPr>
          <p:cNvCxnSpPr>
            <a:cxnSpLocks/>
          </p:cNvCxnSpPr>
          <p:nvPr/>
        </p:nvCxnSpPr>
        <p:spPr>
          <a:xfrm>
            <a:off x="7750628" y="5898230"/>
            <a:ext cx="311068"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203CE3C-4927-B7A5-36A2-33F4D8263AFF}"/>
              </a:ext>
            </a:extLst>
          </p:cNvPr>
          <p:cNvSpPr txBox="1"/>
          <p:nvPr/>
        </p:nvSpPr>
        <p:spPr>
          <a:xfrm>
            <a:off x="7925407" y="5474589"/>
            <a:ext cx="4066674" cy="1383487"/>
          </a:xfrm>
          <a:prstGeom prst="rect">
            <a:avLst/>
          </a:prstGeom>
          <a:noFill/>
        </p:spPr>
        <p:txBody>
          <a:bodyPr wrap="square" rtlCol="0">
            <a:noAutofit/>
          </a:bodyPr>
          <a:lstStyle/>
          <a:p>
            <a:pPr algn="ctr"/>
            <a:r>
              <a:rPr lang="en-US" dirty="0"/>
              <a:t>The strategy is in continuum update to follow the modification of the components</a:t>
            </a:r>
          </a:p>
        </p:txBody>
      </p:sp>
    </p:spTree>
    <p:extLst>
      <p:ext uri="{BB962C8B-B14F-4D97-AF65-F5344CB8AC3E}">
        <p14:creationId xmlns:p14="http://schemas.microsoft.com/office/powerpoint/2010/main" val="3115896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FFBDD7-0615-52C9-3603-30FFF9880178}"/>
              </a:ext>
            </a:extLst>
          </p:cNvPr>
          <p:cNvSpPr>
            <a:spLocks noGrp="1"/>
          </p:cNvSpPr>
          <p:nvPr>
            <p:ph type="sldNum" sz="quarter" idx="10"/>
          </p:nvPr>
        </p:nvSpPr>
        <p:spPr/>
        <p:txBody>
          <a:bodyPr/>
          <a:lstStyle/>
          <a:p>
            <a:fld id="{88A1DFE4-5FC5-43BD-BB7E-75EAD82B965F}" type="slidenum">
              <a:rPr lang="en-US" noProof="0" smtClean="0"/>
              <a:pPr/>
              <a:t>4</a:t>
            </a:fld>
            <a:endParaRPr lang="en-US" noProof="0"/>
          </a:p>
        </p:txBody>
      </p:sp>
      <p:pic>
        <p:nvPicPr>
          <p:cNvPr id="38" name="Picture 37">
            <a:extLst>
              <a:ext uri="{FF2B5EF4-FFF2-40B4-BE49-F238E27FC236}">
                <a16:creationId xmlns:a16="http://schemas.microsoft.com/office/drawing/2014/main" id="{6512A1D8-43C6-9162-DCA1-B0BF71B100D2}"/>
              </a:ext>
            </a:extLst>
          </p:cNvPr>
          <p:cNvPicPr>
            <a:picLocks noChangeAspect="1"/>
          </p:cNvPicPr>
          <p:nvPr/>
        </p:nvPicPr>
        <p:blipFill>
          <a:blip r:embed="rId3"/>
          <a:stretch>
            <a:fillRect/>
          </a:stretch>
        </p:blipFill>
        <p:spPr>
          <a:xfrm>
            <a:off x="302407" y="4266314"/>
            <a:ext cx="6885344" cy="2428754"/>
          </a:xfrm>
          <a:prstGeom prst="rect">
            <a:avLst/>
          </a:prstGeom>
        </p:spPr>
      </p:pic>
      <p:sp>
        <p:nvSpPr>
          <p:cNvPr id="80" name="Title 2">
            <a:extLst>
              <a:ext uri="{FF2B5EF4-FFF2-40B4-BE49-F238E27FC236}">
                <a16:creationId xmlns:a16="http://schemas.microsoft.com/office/drawing/2014/main" id="{93D23FF5-804F-931B-6AD7-BDC9029C878E}"/>
              </a:ext>
            </a:extLst>
          </p:cNvPr>
          <p:cNvSpPr txBox="1">
            <a:spLocks/>
          </p:cNvSpPr>
          <p:nvPr/>
        </p:nvSpPr>
        <p:spPr>
          <a:xfrm>
            <a:off x="655340" y="519814"/>
            <a:ext cx="3559779" cy="523220"/>
          </a:xfrm>
          <a:prstGeom prst="rect">
            <a:avLst/>
          </a:prstGeom>
          <a:noFill/>
        </p:spPr>
        <p:txBody>
          <a:bodyPr wrap="square">
            <a:spAutoFit/>
          </a:bodyPr>
          <a:lstStyle>
            <a:defPPr>
              <a:defRPr lang="it-IT"/>
            </a:defPPr>
            <a:lvl1pPr>
              <a:defRPr b="1"/>
            </a:lvl1pPr>
          </a:lstStyle>
          <a:p>
            <a:r>
              <a:rPr lang="en-US" sz="2800" dirty="0"/>
              <a:t>Central chamber</a:t>
            </a:r>
          </a:p>
        </p:txBody>
      </p:sp>
      <p:sp>
        <p:nvSpPr>
          <p:cNvPr id="81" name="Title 2">
            <a:extLst>
              <a:ext uri="{FF2B5EF4-FFF2-40B4-BE49-F238E27FC236}">
                <a16:creationId xmlns:a16="http://schemas.microsoft.com/office/drawing/2014/main" id="{DDD3F4A4-5F49-B9FF-6ABD-704C793A311E}"/>
              </a:ext>
            </a:extLst>
          </p:cNvPr>
          <p:cNvSpPr txBox="1">
            <a:spLocks/>
          </p:cNvSpPr>
          <p:nvPr/>
        </p:nvSpPr>
        <p:spPr>
          <a:xfrm>
            <a:off x="655340" y="3569886"/>
            <a:ext cx="4268180" cy="523220"/>
          </a:xfrm>
          <a:prstGeom prst="rect">
            <a:avLst/>
          </a:prstGeom>
          <a:noFill/>
        </p:spPr>
        <p:txBody>
          <a:bodyPr wrap="square">
            <a:spAutoFit/>
          </a:bodyPr>
          <a:lstStyle>
            <a:defPPr>
              <a:defRPr lang="it-IT"/>
            </a:defPPr>
            <a:lvl1pPr>
              <a:defRPr b="1"/>
            </a:lvl1pPr>
          </a:lstStyle>
          <a:p>
            <a:r>
              <a:rPr lang="en-US" sz="2800" dirty="0"/>
              <a:t>Trapezoidal chamber</a:t>
            </a:r>
          </a:p>
        </p:txBody>
      </p:sp>
      <p:sp>
        <p:nvSpPr>
          <p:cNvPr id="83" name="TextBox 82">
            <a:extLst>
              <a:ext uri="{FF2B5EF4-FFF2-40B4-BE49-F238E27FC236}">
                <a16:creationId xmlns:a16="http://schemas.microsoft.com/office/drawing/2014/main" id="{AF38AD6B-51DE-E5B0-2A8D-C6DE097E687E}"/>
              </a:ext>
            </a:extLst>
          </p:cNvPr>
          <p:cNvSpPr txBox="1"/>
          <p:nvPr/>
        </p:nvSpPr>
        <p:spPr>
          <a:xfrm>
            <a:off x="7316874" y="1058084"/>
            <a:ext cx="4590952" cy="1477328"/>
          </a:xfrm>
          <a:prstGeom prst="rect">
            <a:avLst/>
          </a:prstGeom>
          <a:noFill/>
        </p:spPr>
        <p:txBody>
          <a:bodyPr wrap="square">
            <a:spAutoFit/>
          </a:bodyPr>
          <a:lstStyle/>
          <a:p>
            <a:pPr marL="285750" indent="-285750">
              <a:buFont typeface="Arial" panose="020B0604020202020204" pitchFamily="34" charset="0"/>
              <a:buChar char="•"/>
            </a:pPr>
            <a:r>
              <a:rPr lang="en-US" dirty="0"/>
              <a:t>Three layers from 0-90 mm from IP</a:t>
            </a:r>
          </a:p>
          <a:p>
            <a:pPr marL="536575" indent="-268288">
              <a:buFont typeface="Wingdings" panose="05000000000000000000" pitchFamily="2" charset="2"/>
              <a:buChar char="Ø"/>
            </a:pPr>
            <a:r>
              <a:rPr lang="en-US" dirty="0"/>
              <a:t>0.35 mm of AlBeMet162 (62% Be, 38% Al)</a:t>
            </a:r>
          </a:p>
          <a:p>
            <a:pPr marL="536575" indent="-268288">
              <a:buFont typeface="Wingdings" panose="05000000000000000000" pitchFamily="2" charset="2"/>
              <a:buChar char="Ø"/>
            </a:pPr>
            <a:r>
              <a:rPr lang="en-US" dirty="0"/>
              <a:t>1 mm gap for Paraffin </a:t>
            </a:r>
          </a:p>
          <a:p>
            <a:pPr marL="536575" indent="-268288">
              <a:buFont typeface="Wingdings" panose="05000000000000000000" pitchFamily="2" charset="2"/>
              <a:buChar char="Ø"/>
            </a:pPr>
            <a:r>
              <a:rPr lang="en-US" dirty="0"/>
              <a:t>0.35 mm of AlBeMet162 </a:t>
            </a:r>
          </a:p>
        </p:txBody>
      </p:sp>
      <p:grpSp>
        <p:nvGrpSpPr>
          <p:cNvPr id="5" name="Group 4">
            <a:extLst>
              <a:ext uri="{FF2B5EF4-FFF2-40B4-BE49-F238E27FC236}">
                <a16:creationId xmlns:a16="http://schemas.microsoft.com/office/drawing/2014/main" id="{9C13D296-2491-58AD-9ED1-206D4ACF8B8E}"/>
              </a:ext>
            </a:extLst>
          </p:cNvPr>
          <p:cNvGrpSpPr/>
          <p:nvPr/>
        </p:nvGrpSpPr>
        <p:grpSpPr>
          <a:xfrm>
            <a:off x="126721" y="1216242"/>
            <a:ext cx="5425261" cy="2405263"/>
            <a:chOff x="184326" y="780743"/>
            <a:chExt cx="4785791" cy="2121757"/>
          </a:xfrm>
        </p:grpSpPr>
        <p:pic>
          <p:nvPicPr>
            <p:cNvPr id="6" name="Picture 5">
              <a:extLst>
                <a:ext uri="{FF2B5EF4-FFF2-40B4-BE49-F238E27FC236}">
                  <a16:creationId xmlns:a16="http://schemas.microsoft.com/office/drawing/2014/main" id="{755FC24D-63D7-C04D-217D-565B2D4CB491}"/>
                </a:ext>
              </a:extLst>
            </p:cNvPr>
            <p:cNvPicPr>
              <a:picLocks noChangeAspect="1"/>
            </p:cNvPicPr>
            <p:nvPr/>
          </p:nvPicPr>
          <p:blipFill rotWithShape="1">
            <a:blip r:embed="rId4"/>
            <a:srcRect r="4811"/>
            <a:stretch/>
          </p:blipFill>
          <p:spPr>
            <a:xfrm>
              <a:off x="184326" y="780743"/>
              <a:ext cx="4785791" cy="2121757"/>
            </a:xfrm>
            <a:prstGeom prst="rect">
              <a:avLst/>
            </a:prstGeom>
          </p:spPr>
        </p:pic>
        <p:sp>
          <p:nvSpPr>
            <p:cNvPr id="84" name="TextBox 83">
              <a:extLst>
                <a:ext uri="{FF2B5EF4-FFF2-40B4-BE49-F238E27FC236}">
                  <a16:creationId xmlns:a16="http://schemas.microsoft.com/office/drawing/2014/main" id="{B3145DF1-B8FD-CF6B-4B82-0271726EB561}"/>
                </a:ext>
              </a:extLst>
            </p:cNvPr>
            <p:cNvSpPr txBox="1"/>
            <p:nvPr/>
          </p:nvSpPr>
          <p:spPr>
            <a:xfrm>
              <a:off x="2777475" y="1075617"/>
              <a:ext cx="2135875" cy="488265"/>
            </a:xfrm>
            <a:prstGeom prst="rect">
              <a:avLst/>
            </a:prstGeom>
            <a:noFill/>
          </p:spPr>
          <p:txBody>
            <a:bodyPr wrap="square" rtlCol="0">
              <a:noAutofit/>
            </a:bodyPr>
            <a:lstStyle/>
            <a:p>
              <a:pPr algn="ctr"/>
              <a:r>
                <a:rPr lang="en-US" sz="1200" dirty="0"/>
                <a:t>Inlet/outlet for paraffin cooling (copper) </a:t>
              </a:r>
            </a:p>
          </p:txBody>
        </p:sp>
        <p:cxnSp>
          <p:nvCxnSpPr>
            <p:cNvPr id="85" name="Straight Arrow Connector 84">
              <a:extLst>
                <a:ext uri="{FF2B5EF4-FFF2-40B4-BE49-F238E27FC236}">
                  <a16:creationId xmlns:a16="http://schemas.microsoft.com/office/drawing/2014/main" id="{9419132A-0E20-396B-FB3F-81932E91FF17}"/>
                </a:ext>
              </a:extLst>
            </p:cNvPr>
            <p:cNvCxnSpPr>
              <a:cxnSpLocks/>
            </p:cNvCxnSpPr>
            <p:nvPr/>
          </p:nvCxnSpPr>
          <p:spPr>
            <a:xfrm>
              <a:off x="4134872" y="1528450"/>
              <a:ext cx="176778" cy="26909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DC3A0D7E-9EC6-1CC6-AFCF-CADD78D52FE0}"/>
                </a:ext>
              </a:extLst>
            </p:cNvPr>
            <p:cNvCxnSpPr>
              <a:cxnSpLocks/>
            </p:cNvCxnSpPr>
            <p:nvPr/>
          </p:nvCxnSpPr>
          <p:spPr>
            <a:xfrm flipH="1" flipV="1">
              <a:off x="1066799" y="888000"/>
              <a:ext cx="1710676" cy="28265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8" name="CasellaDiTesto 3">
            <a:extLst>
              <a:ext uri="{FF2B5EF4-FFF2-40B4-BE49-F238E27FC236}">
                <a16:creationId xmlns:a16="http://schemas.microsoft.com/office/drawing/2014/main" id="{1874681A-5294-6493-468A-EDBFEC6E4776}"/>
              </a:ext>
            </a:extLst>
          </p:cNvPr>
          <p:cNvSpPr txBox="1"/>
          <p:nvPr/>
        </p:nvSpPr>
        <p:spPr>
          <a:xfrm>
            <a:off x="7316874" y="4595042"/>
            <a:ext cx="4729499" cy="1510125"/>
          </a:xfrm>
          <a:prstGeom prst="rect">
            <a:avLst/>
          </a:prstGeom>
          <a:noFill/>
        </p:spPr>
        <p:txBody>
          <a:bodyPr wrap="square" rtlCol="0">
            <a:noAutofit/>
          </a:bodyPr>
          <a:lstStyle/>
          <a:p>
            <a:pPr marL="285750" indent="-285750">
              <a:buFont typeface="Arial" panose="020B0604020202020204" pitchFamily="34" charset="0"/>
              <a:buChar char="•"/>
            </a:pPr>
            <a:r>
              <a:rPr lang="en-US" dirty="0"/>
              <a:t>Starting from 90 mm to 1190 mm from IP</a:t>
            </a:r>
          </a:p>
          <a:p>
            <a:pPr marL="285750" indent="-285750">
              <a:buFont typeface="Arial" panose="020B0604020202020204" pitchFamily="34" charset="0"/>
              <a:buChar char="•"/>
            </a:pPr>
            <a:r>
              <a:rPr lang="en-US" dirty="0"/>
              <a:t>AlBeMet162 as main material</a:t>
            </a:r>
          </a:p>
          <a:p>
            <a:pPr marL="285750" indent="-285750">
              <a:buFont typeface="Arial" panose="020B0604020202020204" pitchFamily="34" charset="0"/>
              <a:buChar char="•"/>
            </a:pPr>
            <a:r>
              <a:rPr lang="en-US" dirty="0"/>
              <a:t>Chamber in two halves and assembled using electron beam welding (EBW )</a:t>
            </a:r>
          </a:p>
          <a:p>
            <a:pPr marL="285750" indent="-285750">
              <a:buFont typeface="Arial" panose="020B0604020202020204" pitchFamily="34" charset="0"/>
              <a:buChar char="•"/>
            </a:pPr>
            <a:r>
              <a:rPr lang="en-US" dirty="0"/>
              <a:t>Copper cooling system </a:t>
            </a:r>
          </a:p>
          <a:p>
            <a:pPr marL="285750" indent="-285750">
              <a:buFont typeface="Arial" panose="020B0604020202020204" pitchFamily="34" charset="0"/>
              <a:buChar char="•"/>
            </a:pPr>
            <a:endParaRPr lang="en-US" sz="1200" dirty="0"/>
          </a:p>
          <a:p>
            <a:pPr algn="ctr"/>
            <a:r>
              <a:rPr lang="en-US" sz="1200" dirty="0">
                <a:solidFill>
                  <a:schemeClr val="bg1"/>
                </a:solidFill>
              </a:rPr>
              <a:t> </a:t>
            </a:r>
          </a:p>
        </p:txBody>
      </p:sp>
    </p:spTree>
    <p:extLst>
      <p:ext uri="{BB962C8B-B14F-4D97-AF65-F5344CB8AC3E}">
        <p14:creationId xmlns:p14="http://schemas.microsoft.com/office/powerpoint/2010/main" val="3582862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73C378-4CD2-37DD-97F1-DB93609BDCC0}"/>
              </a:ext>
            </a:extLst>
          </p:cNvPr>
          <p:cNvSpPr>
            <a:spLocks noGrp="1"/>
          </p:cNvSpPr>
          <p:nvPr>
            <p:ph type="sldNum" sz="quarter" idx="10"/>
          </p:nvPr>
        </p:nvSpPr>
        <p:spPr/>
        <p:txBody>
          <a:bodyPr/>
          <a:lstStyle/>
          <a:p>
            <a:fld id="{88A1DFE4-5FC5-43BD-BB7E-75EAD82B965F}" type="slidenum">
              <a:rPr lang="en-US" noProof="0" smtClean="0"/>
              <a:pPr/>
              <a:t>5</a:t>
            </a:fld>
            <a:endParaRPr lang="en-US" noProof="0"/>
          </a:p>
        </p:txBody>
      </p:sp>
      <p:sp>
        <p:nvSpPr>
          <p:cNvPr id="6" name="Title 2">
            <a:extLst>
              <a:ext uri="{FF2B5EF4-FFF2-40B4-BE49-F238E27FC236}">
                <a16:creationId xmlns:a16="http://schemas.microsoft.com/office/drawing/2014/main" id="{5E44C9DD-6E32-8ED8-CC3A-6D65493108BF}"/>
              </a:ext>
            </a:extLst>
          </p:cNvPr>
          <p:cNvSpPr txBox="1">
            <a:spLocks/>
          </p:cNvSpPr>
          <p:nvPr/>
        </p:nvSpPr>
        <p:spPr>
          <a:xfrm>
            <a:off x="275007" y="768053"/>
            <a:ext cx="4991386" cy="666228"/>
          </a:xfrm>
          <a:prstGeom prst="rect">
            <a:avLst/>
          </a:prstGeom>
        </p:spPr>
        <p:txBody>
          <a:bodyPr vert="horz" lIns="91440" tIns="45720" rIns="91440" bIns="45720" rtlCol="0" anchor="t" anchorCtr="0">
            <a:noAutofit/>
          </a:bodyPr>
          <a:lstStyle>
            <a:lvl1pPr algn="l" defTabSz="685800" rtl="0" eaLnBrk="1" latinLnBrk="0" hangingPunct="1">
              <a:lnSpc>
                <a:spcPts val="3000"/>
              </a:lnSpc>
              <a:spcBef>
                <a:spcPct val="0"/>
              </a:spcBef>
              <a:buNone/>
              <a:defRPr sz="3000" kern="1200">
                <a:solidFill>
                  <a:schemeClr val="tx1"/>
                </a:solidFill>
                <a:latin typeface="+mj-lt"/>
                <a:ea typeface="+mj-ea"/>
                <a:cs typeface="+mj-cs"/>
              </a:defRPr>
            </a:lvl1pPr>
          </a:lstStyle>
          <a:p>
            <a:r>
              <a:rPr lang="en-US" sz="2800" b="1" dirty="0"/>
              <a:t>1</a:t>
            </a:r>
            <a:r>
              <a:rPr lang="en-US" sz="2800" b="1" baseline="30000" dirty="0"/>
              <a:t>st</a:t>
            </a:r>
            <a:r>
              <a:rPr lang="en-US" sz="2800" b="1" dirty="0"/>
              <a:t> Bellows (Single bellows)</a:t>
            </a:r>
            <a:endParaRPr lang="en-US" sz="3600" b="1" dirty="0"/>
          </a:p>
        </p:txBody>
      </p:sp>
      <p:sp>
        <p:nvSpPr>
          <p:cNvPr id="7" name="TextBox 6">
            <a:extLst>
              <a:ext uri="{FF2B5EF4-FFF2-40B4-BE49-F238E27FC236}">
                <a16:creationId xmlns:a16="http://schemas.microsoft.com/office/drawing/2014/main" id="{D8A9C097-B664-5ACE-5AE4-FA4935A03BB6}"/>
              </a:ext>
            </a:extLst>
          </p:cNvPr>
          <p:cNvSpPr txBox="1"/>
          <p:nvPr/>
        </p:nvSpPr>
        <p:spPr>
          <a:xfrm>
            <a:off x="6730894" y="768053"/>
            <a:ext cx="5461106" cy="523220"/>
          </a:xfrm>
          <a:prstGeom prst="rect">
            <a:avLst/>
          </a:prstGeom>
          <a:noFill/>
        </p:spPr>
        <p:txBody>
          <a:bodyPr wrap="square">
            <a:spAutoFit/>
          </a:bodyPr>
          <a:lstStyle/>
          <a:p>
            <a:r>
              <a:rPr lang="en-US" sz="2800" b="1" dirty="0"/>
              <a:t>2</a:t>
            </a:r>
            <a:r>
              <a:rPr lang="en-US" sz="2800" b="1" baseline="30000" dirty="0"/>
              <a:t>nd</a:t>
            </a:r>
            <a:r>
              <a:rPr lang="en-US" sz="2800" b="1" dirty="0"/>
              <a:t> Bellows (Double bellows)</a:t>
            </a:r>
            <a:endParaRPr lang="en-US" sz="2800" dirty="0"/>
          </a:p>
        </p:txBody>
      </p:sp>
      <p:grpSp>
        <p:nvGrpSpPr>
          <p:cNvPr id="8" name="Group 7">
            <a:extLst>
              <a:ext uri="{FF2B5EF4-FFF2-40B4-BE49-F238E27FC236}">
                <a16:creationId xmlns:a16="http://schemas.microsoft.com/office/drawing/2014/main" id="{05DD5274-18C9-71E5-2C3A-7BC6BEA74E35}"/>
              </a:ext>
            </a:extLst>
          </p:cNvPr>
          <p:cNvGrpSpPr/>
          <p:nvPr/>
        </p:nvGrpSpPr>
        <p:grpSpPr>
          <a:xfrm>
            <a:off x="809453" y="1540043"/>
            <a:ext cx="11359077" cy="4455122"/>
            <a:chOff x="3393514" y="3481790"/>
            <a:chExt cx="8434105" cy="3307924"/>
          </a:xfrm>
        </p:grpSpPr>
        <p:pic>
          <p:nvPicPr>
            <p:cNvPr id="9" name="Picture 8">
              <a:extLst>
                <a:ext uri="{FF2B5EF4-FFF2-40B4-BE49-F238E27FC236}">
                  <a16:creationId xmlns:a16="http://schemas.microsoft.com/office/drawing/2014/main" id="{958A01D6-3F0E-A103-7060-9373DF9D8217}"/>
                </a:ext>
              </a:extLst>
            </p:cNvPr>
            <p:cNvPicPr>
              <a:picLocks noChangeAspect="1"/>
            </p:cNvPicPr>
            <p:nvPr/>
          </p:nvPicPr>
          <p:blipFill rotWithShape="1">
            <a:blip r:embed="rId2"/>
            <a:srcRect l="11700" t="3331" r="12723" b="5972"/>
            <a:stretch/>
          </p:blipFill>
          <p:spPr>
            <a:xfrm>
              <a:off x="3393514" y="3723558"/>
              <a:ext cx="1995362" cy="2419350"/>
            </a:xfrm>
            <a:prstGeom prst="rect">
              <a:avLst/>
            </a:prstGeom>
          </p:spPr>
        </p:pic>
        <p:grpSp>
          <p:nvGrpSpPr>
            <p:cNvPr id="10" name="Group 9">
              <a:extLst>
                <a:ext uri="{FF2B5EF4-FFF2-40B4-BE49-F238E27FC236}">
                  <a16:creationId xmlns:a16="http://schemas.microsoft.com/office/drawing/2014/main" id="{83532D25-5044-468F-8856-0C364F98695F}"/>
                </a:ext>
              </a:extLst>
            </p:cNvPr>
            <p:cNvGrpSpPr/>
            <p:nvPr/>
          </p:nvGrpSpPr>
          <p:grpSpPr>
            <a:xfrm>
              <a:off x="5407448" y="3481790"/>
              <a:ext cx="6420171" cy="3307924"/>
              <a:chOff x="5379710" y="3694933"/>
              <a:chExt cx="6420171" cy="3307924"/>
            </a:xfrm>
          </p:grpSpPr>
          <p:grpSp>
            <p:nvGrpSpPr>
              <p:cNvPr id="15" name="Group 14">
                <a:extLst>
                  <a:ext uri="{FF2B5EF4-FFF2-40B4-BE49-F238E27FC236}">
                    <a16:creationId xmlns:a16="http://schemas.microsoft.com/office/drawing/2014/main" id="{3FC1313F-5BB1-3A17-E6ED-E4A9421F0BBA}"/>
                  </a:ext>
                </a:extLst>
              </p:cNvPr>
              <p:cNvGrpSpPr/>
              <p:nvPr/>
            </p:nvGrpSpPr>
            <p:grpSpPr>
              <a:xfrm>
                <a:off x="5379710" y="3694933"/>
                <a:ext cx="6420171" cy="3307924"/>
                <a:chOff x="5335260" y="3743767"/>
                <a:chExt cx="6420171" cy="3307924"/>
              </a:xfrm>
            </p:grpSpPr>
            <p:pic>
              <p:nvPicPr>
                <p:cNvPr id="18" name="Picture 17">
                  <a:extLst>
                    <a:ext uri="{FF2B5EF4-FFF2-40B4-BE49-F238E27FC236}">
                      <a16:creationId xmlns:a16="http://schemas.microsoft.com/office/drawing/2014/main" id="{CA301003-9788-F899-CFFD-5D1086674D0B}"/>
                    </a:ext>
                  </a:extLst>
                </p:cNvPr>
                <p:cNvPicPr>
                  <a:picLocks noChangeAspect="1"/>
                </p:cNvPicPr>
                <p:nvPr/>
              </p:nvPicPr>
              <p:blipFill>
                <a:blip r:embed="rId3"/>
                <a:stretch>
                  <a:fillRect/>
                </a:stretch>
              </p:blipFill>
              <p:spPr>
                <a:xfrm>
                  <a:off x="6901222" y="3877425"/>
                  <a:ext cx="3582023" cy="2959275"/>
                </a:xfrm>
                <a:prstGeom prst="rect">
                  <a:avLst/>
                </a:prstGeom>
              </p:spPr>
            </p:pic>
            <p:sp>
              <p:nvSpPr>
                <p:cNvPr id="19" name="CasellaDiTesto 2">
                  <a:extLst>
                    <a:ext uri="{FF2B5EF4-FFF2-40B4-BE49-F238E27FC236}">
                      <a16:creationId xmlns:a16="http://schemas.microsoft.com/office/drawing/2014/main" id="{50D81732-39B1-9104-8D39-4BE1880A718E}"/>
                    </a:ext>
                  </a:extLst>
                </p:cNvPr>
                <p:cNvSpPr txBox="1"/>
                <p:nvPr/>
              </p:nvSpPr>
              <p:spPr>
                <a:xfrm>
                  <a:off x="5959380" y="3743767"/>
                  <a:ext cx="1476686" cy="809587"/>
                </a:xfrm>
                <a:prstGeom prst="rect">
                  <a:avLst/>
                </a:prstGeom>
                <a:noFill/>
              </p:spPr>
              <p:txBody>
                <a:bodyPr wrap="square" rtlCol="0">
                  <a:noAutofit/>
                </a:bodyPr>
                <a:lstStyle/>
                <a:p>
                  <a:r>
                    <a:rPr lang="en-US" sz="1400" dirty="0"/>
                    <a:t>Anchoring flange to support tube</a:t>
                  </a:r>
                </a:p>
              </p:txBody>
            </p:sp>
            <p:cxnSp>
              <p:nvCxnSpPr>
                <p:cNvPr id="20" name="Straight Arrow Connector 19">
                  <a:extLst>
                    <a:ext uri="{FF2B5EF4-FFF2-40B4-BE49-F238E27FC236}">
                      <a16:creationId xmlns:a16="http://schemas.microsoft.com/office/drawing/2014/main" id="{48922F1B-9776-41B3-3EF8-FEE1DEB366FF}"/>
                    </a:ext>
                  </a:extLst>
                </p:cNvPr>
                <p:cNvCxnSpPr>
                  <a:cxnSpLocks/>
                </p:cNvCxnSpPr>
                <p:nvPr/>
              </p:nvCxnSpPr>
              <p:spPr>
                <a:xfrm>
                  <a:off x="7253000" y="4228445"/>
                  <a:ext cx="895904" cy="1558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CasellaDiTesto 2">
                  <a:extLst>
                    <a:ext uri="{FF2B5EF4-FFF2-40B4-BE49-F238E27FC236}">
                      <a16:creationId xmlns:a16="http://schemas.microsoft.com/office/drawing/2014/main" id="{F7089EC7-DCF4-BD73-BD61-4CAAAA308530}"/>
                    </a:ext>
                  </a:extLst>
                </p:cNvPr>
                <p:cNvSpPr txBox="1"/>
                <p:nvPr/>
              </p:nvSpPr>
              <p:spPr>
                <a:xfrm>
                  <a:off x="9526190" y="4558775"/>
                  <a:ext cx="941201" cy="281384"/>
                </a:xfrm>
                <a:prstGeom prst="rect">
                  <a:avLst/>
                </a:prstGeom>
                <a:noFill/>
                <a:ln>
                  <a:solidFill>
                    <a:srgbClr val="FF0000"/>
                  </a:solidFill>
                </a:ln>
              </p:spPr>
              <p:txBody>
                <a:bodyPr wrap="square" rtlCol="0" anchor="ctr">
                  <a:noAutofit/>
                </a:bodyPr>
                <a:lstStyle/>
                <a:p>
                  <a:pPr algn="ctr">
                    <a:lnSpc>
                      <a:spcPct val="150000"/>
                    </a:lnSpc>
                  </a:pPr>
                  <a:r>
                    <a:rPr lang="en-US" sz="1400" dirty="0"/>
                    <a:t>IP SIDE</a:t>
                  </a:r>
                </a:p>
              </p:txBody>
            </p:sp>
            <p:sp>
              <p:nvSpPr>
                <p:cNvPr id="22" name="CasellaDiTesto 2">
                  <a:extLst>
                    <a:ext uri="{FF2B5EF4-FFF2-40B4-BE49-F238E27FC236}">
                      <a16:creationId xmlns:a16="http://schemas.microsoft.com/office/drawing/2014/main" id="{70A0CF29-7D66-3FE6-293D-EC8A1CBBCA0D}"/>
                    </a:ext>
                  </a:extLst>
                </p:cNvPr>
                <p:cNvSpPr txBox="1"/>
                <p:nvPr/>
              </p:nvSpPr>
              <p:spPr>
                <a:xfrm>
                  <a:off x="6315785" y="6437805"/>
                  <a:ext cx="1874430" cy="336550"/>
                </a:xfrm>
                <a:prstGeom prst="rect">
                  <a:avLst/>
                </a:prstGeom>
                <a:noFill/>
                <a:ln>
                  <a:solidFill>
                    <a:srgbClr val="FF0000"/>
                  </a:solidFill>
                </a:ln>
              </p:spPr>
              <p:txBody>
                <a:bodyPr wrap="square" rtlCol="0" anchor="ctr">
                  <a:noAutofit/>
                </a:bodyPr>
                <a:lstStyle/>
                <a:p>
                  <a:pPr algn="ctr">
                    <a:lnSpc>
                      <a:spcPct val="150000"/>
                    </a:lnSpc>
                  </a:pPr>
                  <a:r>
                    <a:rPr lang="en-US" sz="1400" dirty="0"/>
                    <a:t>CRYOSTAT SIDE</a:t>
                  </a:r>
                </a:p>
              </p:txBody>
            </p:sp>
            <p:sp>
              <p:nvSpPr>
                <p:cNvPr id="23" name="CasellaDiTesto 2">
                  <a:extLst>
                    <a:ext uri="{FF2B5EF4-FFF2-40B4-BE49-F238E27FC236}">
                      <a16:creationId xmlns:a16="http://schemas.microsoft.com/office/drawing/2014/main" id="{85FF2106-69C5-41AA-9267-CD26A194551A}"/>
                    </a:ext>
                  </a:extLst>
                </p:cNvPr>
                <p:cNvSpPr txBox="1"/>
                <p:nvPr/>
              </p:nvSpPr>
              <p:spPr>
                <a:xfrm>
                  <a:off x="9438634" y="3901827"/>
                  <a:ext cx="1630047" cy="544197"/>
                </a:xfrm>
                <a:prstGeom prst="rect">
                  <a:avLst/>
                </a:prstGeom>
                <a:noFill/>
              </p:spPr>
              <p:txBody>
                <a:bodyPr wrap="square" rtlCol="0">
                  <a:noAutofit/>
                </a:bodyPr>
                <a:lstStyle/>
                <a:p>
                  <a:pPr>
                    <a:lnSpc>
                      <a:spcPct val="150000"/>
                    </a:lnSpc>
                  </a:pPr>
                  <a:r>
                    <a:rPr lang="en-US" sz="1400" dirty="0"/>
                    <a:t>Linear bearing system</a:t>
                  </a:r>
                </a:p>
              </p:txBody>
            </p:sp>
            <p:cxnSp>
              <p:nvCxnSpPr>
                <p:cNvPr id="24" name="Straight Arrow Connector 23">
                  <a:extLst>
                    <a:ext uri="{FF2B5EF4-FFF2-40B4-BE49-F238E27FC236}">
                      <a16:creationId xmlns:a16="http://schemas.microsoft.com/office/drawing/2014/main" id="{A12A5A89-77F5-B0D1-3DB5-C997C5CB80D7}"/>
                    </a:ext>
                  </a:extLst>
                </p:cNvPr>
                <p:cNvCxnSpPr>
                  <a:cxnSpLocks/>
                </p:cNvCxnSpPr>
                <p:nvPr/>
              </p:nvCxnSpPr>
              <p:spPr>
                <a:xfrm flipH="1">
                  <a:off x="9154695" y="4152672"/>
                  <a:ext cx="325429"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CasellaDiTesto 2">
                  <a:extLst>
                    <a:ext uri="{FF2B5EF4-FFF2-40B4-BE49-F238E27FC236}">
                      <a16:creationId xmlns:a16="http://schemas.microsoft.com/office/drawing/2014/main" id="{92826617-5056-01B9-1684-AC6C2FA018A8}"/>
                    </a:ext>
                  </a:extLst>
                </p:cNvPr>
                <p:cNvSpPr txBox="1"/>
                <p:nvPr/>
              </p:nvSpPr>
              <p:spPr>
                <a:xfrm>
                  <a:off x="9211058" y="6344187"/>
                  <a:ext cx="2544373" cy="707504"/>
                </a:xfrm>
                <a:prstGeom prst="rect">
                  <a:avLst/>
                </a:prstGeom>
                <a:noFill/>
              </p:spPr>
              <p:txBody>
                <a:bodyPr wrap="square" rtlCol="0">
                  <a:noAutofit/>
                </a:bodyPr>
                <a:lstStyle/>
                <a:p>
                  <a:r>
                    <a:rPr lang="en-US" sz="1400" dirty="0"/>
                    <a:t>Few convolutions inside support tube</a:t>
                  </a:r>
                  <a:br>
                    <a:rPr lang="en-US" sz="1400" dirty="0"/>
                  </a:br>
                  <a:r>
                    <a:rPr lang="en-US" sz="1400" dirty="0"/>
                    <a:t>for thermal expansion</a:t>
                  </a:r>
                </a:p>
              </p:txBody>
            </p:sp>
            <p:sp>
              <p:nvSpPr>
                <p:cNvPr id="26" name="CasellaDiTesto 2">
                  <a:extLst>
                    <a:ext uri="{FF2B5EF4-FFF2-40B4-BE49-F238E27FC236}">
                      <a16:creationId xmlns:a16="http://schemas.microsoft.com/office/drawing/2014/main" id="{27371FB4-AF16-693C-677E-3F10A3095415}"/>
                    </a:ext>
                  </a:extLst>
                </p:cNvPr>
                <p:cNvSpPr txBox="1"/>
                <p:nvPr/>
              </p:nvSpPr>
              <p:spPr>
                <a:xfrm>
                  <a:off x="5335260" y="5254478"/>
                  <a:ext cx="1995361" cy="1039629"/>
                </a:xfrm>
                <a:prstGeom prst="rect">
                  <a:avLst/>
                </a:prstGeom>
                <a:noFill/>
              </p:spPr>
              <p:txBody>
                <a:bodyPr wrap="square" rtlCol="0">
                  <a:noAutofit/>
                </a:bodyPr>
                <a:lstStyle/>
                <a:p>
                  <a:pPr algn="ctr"/>
                  <a:r>
                    <a:rPr lang="en-US" sz="1400" dirty="0"/>
                    <a:t>Convolutions to compensate</a:t>
                  </a:r>
                </a:p>
                <a:p>
                  <a:pPr algn="ctr"/>
                  <a:r>
                    <a:rPr lang="en-US" sz="1400" dirty="0"/>
                    <a:t>Cryostat expansion and assembly</a:t>
                  </a:r>
                </a:p>
              </p:txBody>
            </p:sp>
          </p:grpSp>
          <p:cxnSp>
            <p:nvCxnSpPr>
              <p:cNvPr id="16" name="Straight Arrow Connector 15">
                <a:extLst>
                  <a:ext uri="{FF2B5EF4-FFF2-40B4-BE49-F238E27FC236}">
                    <a16:creationId xmlns:a16="http://schemas.microsoft.com/office/drawing/2014/main" id="{D01EFC58-B68F-24BB-8617-4CDE8284B8C1}"/>
                  </a:ext>
                </a:extLst>
              </p:cNvPr>
              <p:cNvCxnSpPr>
                <a:cxnSpLocks/>
              </p:cNvCxnSpPr>
              <p:nvPr/>
            </p:nvCxnSpPr>
            <p:spPr>
              <a:xfrm flipV="1">
                <a:off x="7150941" y="4575028"/>
                <a:ext cx="1059087" cy="64561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6944595-87E0-8E4C-8D0D-D280C71D2BFE}"/>
                  </a:ext>
                </a:extLst>
              </p:cNvPr>
              <p:cNvCxnSpPr>
                <a:cxnSpLocks/>
              </p:cNvCxnSpPr>
              <p:nvPr/>
            </p:nvCxnSpPr>
            <p:spPr>
              <a:xfrm flipH="1" flipV="1">
                <a:off x="9505551" y="6056679"/>
                <a:ext cx="65089" cy="299372"/>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1" name="Straight Arrow Connector 10">
              <a:extLst>
                <a:ext uri="{FF2B5EF4-FFF2-40B4-BE49-F238E27FC236}">
                  <a16:creationId xmlns:a16="http://schemas.microsoft.com/office/drawing/2014/main" id="{31993CA0-F0D8-1634-995D-8A126EDA4467}"/>
                </a:ext>
              </a:extLst>
            </p:cNvPr>
            <p:cNvCxnSpPr>
              <a:cxnSpLocks/>
            </p:cNvCxnSpPr>
            <p:nvPr/>
          </p:nvCxnSpPr>
          <p:spPr>
            <a:xfrm flipH="1" flipV="1">
              <a:off x="4783627" y="4544686"/>
              <a:ext cx="810518" cy="509388"/>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52E2EFB-E8DA-470E-67AA-E6B1F315A1E0}"/>
                </a:ext>
              </a:extLst>
            </p:cNvPr>
            <p:cNvCxnSpPr>
              <a:cxnSpLocks/>
            </p:cNvCxnSpPr>
            <p:nvPr/>
          </p:nvCxnSpPr>
          <p:spPr>
            <a:xfrm flipH="1">
              <a:off x="4905202" y="3918851"/>
              <a:ext cx="1111390" cy="22648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CasellaDiTesto 2">
              <a:extLst>
                <a:ext uri="{FF2B5EF4-FFF2-40B4-BE49-F238E27FC236}">
                  <a16:creationId xmlns:a16="http://schemas.microsoft.com/office/drawing/2014/main" id="{9F2EC96B-4E90-6163-C540-6A624539CC41}"/>
                </a:ext>
              </a:extLst>
            </p:cNvPr>
            <p:cNvSpPr txBox="1"/>
            <p:nvPr/>
          </p:nvSpPr>
          <p:spPr>
            <a:xfrm>
              <a:off x="3455316" y="6218136"/>
              <a:ext cx="1155589" cy="336550"/>
            </a:xfrm>
            <a:prstGeom prst="rect">
              <a:avLst/>
            </a:prstGeom>
            <a:noFill/>
            <a:ln>
              <a:solidFill>
                <a:srgbClr val="FF0000"/>
              </a:solidFill>
            </a:ln>
          </p:spPr>
          <p:txBody>
            <a:bodyPr wrap="square" rtlCol="0" anchor="ctr">
              <a:noAutofit/>
            </a:bodyPr>
            <a:lstStyle/>
            <a:p>
              <a:pPr algn="ctr"/>
              <a:r>
                <a:rPr lang="en-US" sz="1100" dirty="0"/>
                <a:t>CRYOSTAT SIDE</a:t>
              </a:r>
            </a:p>
          </p:txBody>
        </p:sp>
        <p:sp>
          <p:nvSpPr>
            <p:cNvPr id="14" name="CasellaDiTesto 2">
              <a:extLst>
                <a:ext uri="{FF2B5EF4-FFF2-40B4-BE49-F238E27FC236}">
                  <a16:creationId xmlns:a16="http://schemas.microsoft.com/office/drawing/2014/main" id="{0E4DCE53-5804-DB5F-57B2-3F87A8F2E8A9}"/>
                </a:ext>
              </a:extLst>
            </p:cNvPr>
            <p:cNvSpPr txBox="1"/>
            <p:nvPr/>
          </p:nvSpPr>
          <p:spPr>
            <a:xfrm>
              <a:off x="5326051" y="4262945"/>
              <a:ext cx="882023" cy="281742"/>
            </a:xfrm>
            <a:prstGeom prst="rect">
              <a:avLst/>
            </a:prstGeom>
            <a:noFill/>
            <a:ln>
              <a:solidFill>
                <a:srgbClr val="FF0000"/>
              </a:solidFill>
            </a:ln>
          </p:spPr>
          <p:txBody>
            <a:bodyPr wrap="square" rtlCol="0" anchor="ctr">
              <a:noAutofit/>
            </a:bodyPr>
            <a:lstStyle/>
            <a:p>
              <a:pPr algn="ctr">
                <a:lnSpc>
                  <a:spcPct val="150000"/>
                </a:lnSpc>
              </a:pPr>
              <a:r>
                <a:rPr lang="en-US" sz="1100" dirty="0"/>
                <a:t>IP SIDE</a:t>
              </a:r>
            </a:p>
          </p:txBody>
        </p:sp>
      </p:grpSp>
    </p:spTree>
    <p:extLst>
      <p:ext uri="{BB962C8B-B14F-4D97-AF65-F5344CB8AC3E}">
        <p14:creationId xmlns:p14="http://schemas.microsoft.com/office/powerpoint/2010/main" val="1644110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E39989-8D39-8B49-C6A0-1416576E5A51}"/>
              </a:ext>
            </a:extLst>
          </p:cNvPr>
          <p:cNvSpPr>
            <a:spLocks noGrp="1"/>
          </p:cNvSpPr>
          <p:nvPr>
            <p:ph type="sldNum" sz="quarter" idx="10"/>
          </p:nvPr>
        </p:nvSpPr>
        <p:spPr/>
        <p:txBody>
          <a:bodyPr/>
          <a:lstStyle/>
          <a:p>
            <a:fld id="{88A1DFE4-5FC5-43BD-BB7E-75EAD82B965F}" type="slidenum">
              <a:rPr lang="en-US" noProof="0" smtClean="0"/>
              <a:pPr/>
              <a:t>6</a:t>
            </a:fld>
            <a:endParaRPr lang="en-US" noProof="0"/>
          </a:p>
        </p:txBody>
      </p:sp>
      <p:sp>
        <p:nvSpPr>
          <p:cNvPr id="6" name="Title 2">
            <a:extLst>
              <a:ext uri="{FF2B5EF4-FFF2-40B4-BE49-F238E27FC236}">
                <a16:creationId xmlns:a16="http://schemas.microsoft.com/office/drawing/2014/main" id="{9493E224-A1FB-BF13-975E-A785D29530FC}"/>
              </a:ext>
            </a:extLst>
          </p:cNvPr>
          <p:cNvSpPr txBox="1">
            <a:spLocks/>
          </p:cNvSpPr>
          <p:nvPr/>
        </p:nvSpPr>
        <p:spPr>
          <a:xfrm>
            <a:off x="486141" y="517962"/>
            <a:ext cx="2718529" cy="523220"/>
          </a:xfrm>
          <a:prstGeom prst="rect">
            <a:avLst/>
          </a:prstGeom>
          <a:noFill/>
        </p:spPr>
        <p:txBody>
          <a:bodyPr wrap="square">
            <a:spAutoFit/>
          </a:bodyPr>
          <a:lstStyle>
            <a:defPPr>
              <a:defRPr lang="it-IT"/>
            </a:defPPr>
            <a:lvl1pPr>
              <a:defRPr b="1"/>
            </a:lvl1pPr>
          </a:lstStyle>
          <a:p>
            <a:r>
              <a:rPr lang="en-US" sz="2800" dirty="0"/>
              <a:t>Support tube</a:t>
            </a:r>
          </a:p>
        </p:txBody>
      </p:sp>
      <p:grpSp>
        <p:nvGrpSpPr>
          <p:cNvPr id="7" name="Group 6">
            <a:extLst>
              <a:ext uri="{FF2B5EF4-FFF2-40B4-BE49-F238E27FC236}">
                <a16:creationId xmlns:a16="http://schemas.microsoft.com/office/drawing/2014/main" id="{D5126FD1-F0E6-5D2E-21DA-6695AA1762F9}"/>
              </a:ext>
            </a:extLst>
          </p:cNvPr>
          <p:cNvGrpSpPr/>
          <p:nvPr/>
        </p:nvGrpSpPr>
        <p:grpSpPr>
          <a:xfrm>
            <a:off x="5466499" y="1577310"/>
            <a:ext cx="6386888" cy="3887272"/>
            <a:chOff x="7824657" y="3940539"/>
            <a:chExt cx="4295372" cy="2614306"/>
          </a:xfrm>
        </p:grpSpPr>
        <p:grpSp>
          <p:nvGrpSpPr>
            <p:cNvPr id="8" name="Group 7">
              <a:extLst>
                <a:ext uri="{FF2B5EF4-FFF2-40B4-BE49-F238E27FC236}">
                  <a16:creationId xmlns:a16="http://schemas.microsoft.com/office/drawing/2014/main" id="{D6B170A6-1111-3F73-0EBF-5006C93AA7BB}"/>
                </a:ext>
              </a:extLst>
            </p:cNvPr>
            <p:cNvGrpSpPr/>
            <p:nvPr/>
          </p:nvGrpSpPr>
          <p:grpSpPr>
            <a:xfrm>
              <a:off x="7824657" y="3940539"/>
              <a:ext cx="4295372" cy="2542779"/>
              <a:chOff x="6473675" y="3244003"/>
              <a:chExt cx="5640015" cy="3338782"/>
            </a:xfrm>
          </p:grpSpPr>
          <p:pic>
            <p:nvPicPr>
              <p:cNvPr id="10" name="Picture 6">
                <a:extLst>
                  <a:ext uri="{FF2B5EF4-FFF2-40B4-BE49-F238E27FC236}">
                    <a16:creationId xmlns:a16="http://schemas.microsoft.com/office/drawing/2014/main" id="{7FE4BE9A-2551-E6A4-4B3F-F0F0FA759222}"/>
                  </a:ext>
                </a:extLst>
              </p:cNvPr>
              <p:cNvPicPr>
                <a:picLocks noChangeAspect="1"/>
              </p:cNvPicPr>
              <p:nvPr/>
            </p:nvPicPr>
            <p:blipFill>
              <a:blip r:embed="rId2"/>
              <a:stretch>
                <a:fillRect/>
              </a:stretch>
            </p:blipFill>
            <p:spPr>
              <a:xfrm>
                <a:off x="6473675" y="3244003"/>
                <a:ext cx="5640015" cy="3338782"/>
              </a:xfrm>
              <a:prstGeom prst="rect">
                <a:avLst/>
              </a:prstGeom>
            </p:spPr>
          </p:pic>
          <p:cxnSp>
            <p:nvCxnSpPr>
              <p:cNvPr id="11" name="Straight Arrow Connector 14">
                <a:extLst>
                  <a:ext uri="{FF2B5EF4-FFF2-40B4-BE49-F238E27FC236}">
                    <a16:creationId xmlns:a16="http://schemas.microsoft.com/office/drawing/2014/main" id="{37A55D0F-80D3-BC84-CFBB-632F787EBA24}"/>
                  </a:ext>
                </a:extLst>
              </p:cNvPr>
              <p:cNvCxnSpPr>
                <a:cxnSpLocks/>
              </p:cNvCxnSpPr>
              <p:nvPr/>
            </p:nvCxnSpPr>
            <p:spPr>
              <a:xfrm flipV="1">
                <a:off x="7866835" y="5961641"/>
                <a:ext cx="60257" cy="34011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4">
                <a:extLst>
                  <a:ext uri="{FF2B5EF4-FFF2-40B4-BE49-F238E27FC236}">
                    <a16:creationId xmlns:a16="http://schemas.microsoft.com/office/drawing/2014/main" id="{288AD318-82E1-8058-A83C-40403C761376}"/>
                  </a:ext>
                </a:extLst>
              </p:cNvPr>
              <p:cNvCxnSpPr>
                <a:cxnSpLocks/>
              </p:cNvCxnSpPr>
              <p:nvPr/>
            </p:nvCxnSpPr>
            <p:spPr>
              <a:xfrm flipV="1">
                <a:off x="8043970" y="5843821"/>
                <a:ext cx="248653" cy="45793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4">
                <a:extLst>
                  <a:ext uri="{FF2B5EF4-FFF2-40B4-BE49-F238E27FC236}">
                    <a16:creationId xmlns:a16="http://schemas.microsoft.com/office/drawing/2014/main" id="{070BDFBD-C33A-B287-844C-D90F146AC29A}"/>
                  </a:ext>
                </a:extLst>
              </p:cNvPr>
              <p:cNvCxnSpPr>
                <a:cxnSpLocks/>
              </p:cNvCxnSpPr>
              <p:nvPr/>
            </p:nvCxnSpPr>
            <p:spPr>
              <a:xfrm flipH="1">
                <a:off x="7053804" y="3865187"/>
                <a:ext cx="990166" cy="89297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4">
                <a:extLst>
                  <a:ext uri="{FF2B5EF4-FFF2-40B4-BE49-F238E27FC236}">
                    <a16:creationId xmlns:a16="http://schemas.microsoft.com/office/drawing/2014/main" id="{1D634091-5F70-B824-22C7-CC0D918DC36D}"/>
                  </a:ext>
                </a:extLst>
              </p:cNvPr>
              <p:cNvCxnSpPr>
                <a:cxnSpLocks/>
              </p:cNvCxnSpPr>
              <p:nvPr/>
            </p:nvCxnSpPr>
            <p:spPr>
              <a:xfrm flipV="1">
                <a:off x="8409501" y="5398860"/>
                <a:ext cx="1423163" cy="93069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2120DAF-7840-116E-EE90-207423D00D8F}"/>
                  </a:ext>
                </a:extLst>
              </p:cNvPr>
              <p:cNvCxnSpPr>
                <a:cxnSpLocks/>
                <a:stCxn id="9" idx="0"/>
              </p:cNvCxnSpPr>
              <p:nvPr/>
            </p:nvCxnSpPr>
            <p:spPr>
              <a:xfrm flipV="1">
                <a:off x="8863865" y="5255076"/>
                <a:ext cx="1463694" cy="101750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4">
                <a:extLst>
                  <a:ext uri="{FF2B5EF4-FFF2-40B4-BE49-F238E27FC236}">
                    <a16:creationId xmlns:a16="http://schemas.microsoft.com/office/drawing/2014/main" id="{102ED154-2CBF-C92F-629E-145F1A279691}"/>
                  </a:ext>
                </a:extLst>
              </p:cNvPr>
              <p:cNvCxnSpPr>
                <a:cxnSpLocks/>
              </p:cNvCxnSpPr>
              <p:nvPr/>
            </p:nvCxnSpPr>
            <p:spPr>
              <a:xfrm flipV="1">
                <a:off x="8896493" y="5106278"/>
                <a:ext cx="1856854" cy="118933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F974C74-7CE4-4E08-9E58-E16BB5CC30A2}"/>
                  </a:ext>
                </a:extLst>
              </p:cNvPr>
              <p:cNvSpPr txBox="1"/>
              <p:nvPr/>
            </p:nvSpPr>
            <p:spPr>
              <a:xfrm>
                <a:off x="8043970" y="3489537"/>
                <a:ext cx="3165161" cy="404125"/>
              </a:xfrm>
              <a:prstGeom prst="rect">
                <a:avLst/>
              </a:prstGeom>
              <a:noFill/>
            </p:spPr>
            <p:txBody>
              <a:bodyPr wrap="square">
                <a:spAutoFit/>
              </a:bodyPr>
              <a:lstStyle/>
              <a:p>
                <a:r>
                  <a:rPr lang="en-US" sz="1400" dirty="0"/>
                  <a:t>Aluminium endcaps </a:t>
                </a:r>
              </a:p>
            </p:txBody>
          </p:sp>
          <p:cxnSp>
            <p:nvCxnSpPr>
              <p:cNvPr id="18" name="Straight Arrow Connector 14">
                <a:extLst>
                  <a:ext uri="{FF2B5EF4-FFF2-40B4-BE49-F238E27FC236}">
                    <a16:creationId xmlns:a16="http://schemas.microsoft.com/office/drawing/2014/main" id="{C76FCC15-E7F7-F0D6-18A0-E425C3C984F7}"/>
                  </a:ext>
                </a:extLst>
              </p:cNvPr>
              <p:cNvCxnSpPr>
                <a:cxnSpLocks/>
              </p:cNvCxnSpPr>
              <p:nvPr/>
            </p:nvCxnSpPr>
            <p:spPr>
              <a:xfrm>
                <a:off x="9788765" y="3662649"/>
                <a:ext cx="1462232" cy="782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4">
                <a:extLst>
                  <a:ext uri="{FF2B5EF4-FFF2-40B4-BE49-F238E27FC236}">
                    <a16:creationId xmlns:a16="http://schemas.microsoft.com/office/drawing/2014/main" id="{D1B862F3-192B-B5BE-CF2D-FA0A69256ED6}"/>
                  </a:ext>
                </a:extLst>
              </p:cNvPr>
              <p:cNvCxnSpPr>
                <a:cxnSpLocks/>
              </p:cNvCxnSpPr>
              <p:nvPr/>
            </p:nvCxnSpPr>
            <p:spPr>
              <a:xfrm flipV="1">
                <a:off x="8165759" y="5710029"/>
                <a:ext cx="613856" cy="59173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B22FE420-D4A2-F9DA-A64C-17BE5FAA76C9}"/>
                </a:ext>
              </a:extLst>
            </p:cNvPr>
            <p:cNvSpPr txBox="1"/>
            <p:nvPr/>
          </p:nvSpPr>
          <p:spPr>
            <a:xfrm>
              <a:off x="8463247" y="6247068"/>
              <a:ext cx="2363504" cy="307777"/>
            </a:xfrm>
            <a:prstGeom prst="rect">
              <a:avLst/>
            </a:prstGeom>
            <a:noFill/>
          </p:spPr>
          <p:txBody>
            <a:bodyPr wrap="square">
              <a:spAutoFit/>
            </a:bodyPr>
            <a:lstStyle/>
            <a:p>
              <a:r>
                <a:rPr lang="en-GB" sz="1400" dirty="0"/>
                <a:t>Aluminium ribs to support:</a:t>
              </a:r>
              <a:endParaRPr lang="en-US" sz="1400" dirty="0"/>
            </a:p>
          </p:txBody>
        </p:sp>
      </p:grpSp>
      <p:sp>
        <p:nvSpPr>
          <p:cNvPr id="20" name="TextBox 19">
            <a:extLst>
              <a:ext uri="{FF2B5EF4-FFF2-40B4-BE49-F238E27FC236}">
                <a16:creationId xmlns:a16="http://schemas.microsoft.com/office/drawing/2014/main" id="{AAEAA5D8-19E6-2B9D-8C48-452044F9B09E}"/>
              </a:ext>
            </a:extLst>
          </p:cNvPr>
          <p:cNvSpPr txBox="1"/>
          <p:nvPr/>
        </p:nvSpPr>
        <p:spPr>
          <a:xfrm>
            <a:off x="8587106" y="4884744"/>
            <a:ext cx="1557199" cy="791892"/>
          </a:xfrm>
          <a:prstGeom prst="rect">
            <a:avLst/>
          </a:prstGeom>
          <a:noFill/>
        </p:spPr>
        <p:txBody>
          <a:bodyPr wrap="square" rtlCol="0">
            <a:noAutofit/>
          </a:bodyPr>
          <a:lstStyle/>
          <a:p>
            <a:pPr marL="171450" indent="-171450">
              <a:buFont typeface="Arial" panose="020B0604020202020204" pitchFamily="34" charset="0"/>
              <a:buChar char="•"/>
            </a:pPr>
            <a:r>
              <a:rPr lang="en-US" sz="1200" dirty="0"/>
              <a:t>Outer and medium tracker</a:t>
            </a:r>
          </a:p>
          <a:p>
            <a:pPr marL="171450" indent="-171450">
              <a:buFont typeface="Arial" panose="020B0604020202020204" pitchFamily="34" charset="0"/>
              <a:buChar char="•"/>
            </a:pPr>
            <a:r>
              <a:rPr lang="en-US" sz="1200" dirty="0"/>
              <a:t>Disk 1, 2 and 3</a:t>
            </a:r>
          </a:p>
        </p:txBody>
      </p:sp>
      <p:pic>
        <p:nvPicPr>
          <p:cNvPr id="21" name="Picture 2" descr="Applsci 10 07262 g001">
            <a:extLst>
              <a:ext uri="{FF2B5EF4-FFF2-40B4-BE49-F238E27FC236}">
                <a16:creationId xmlns:a16="http://schemas.microsoft.com/office/drawing/2014/main" id="{F2185BE8-1401-2F95-F29A-053E9C044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952"/>
          <a:stretch/>
        </p:blipFill>
        <p:spPr bwMode="auto">
          <a:xfrm>
            <a:off x="10359955" y="660741"/>
            <a:ext cx="1734442" cy="86814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C35C2A20-6168-B745-4A12-C4529E30B242}"/>
              </a:ext>
            </a:extLst>
          </p:cNvPr>
          <p:cNvSpPr txBox="1"/>
          <p:nvPr/>
        </p:nvSpPr>
        <p:spPr>
          <a:xfrm>
            <a:off x="75767" y="3599876"/>
            <a:ext cx="5291079" cy="3093154"/>
          </a:xfrm>
          <a:prstGeom prst="rect">
            <a:avLst/>
          </a:prstGeom>
          <a:noFill/>
        </p:spPr>
        <p:txBody>
          <a:bodyPr wrap="square">
            <a:spAutoFit/>
          </a:bodyPr>
          <a:lstStyle/>
          <a:p>
            <a:r>
              <a:rPr lang="en-US" sz="2000" dirty="0"/>
              <a:t>The structure is made with a multiple layer structure:</a:t>
            </a:r>
          </a:p>
          <a:p>
            <a:pPr marL="700087" indent="-342900" algn="l">
              <a:spcAft>
                <a:spcPts val="600"/>
              </a:spcAft>
              <a:buFont typeface="Wingdings" panose="05000000000000000000" pitchFamily="2" charset="2"/>
              <a:buChar char="Ø"/>
            </a:pPr>
            <a:r>
              <a:rPr lang="en-GB" sz="2000" dirty="0"/>
              <a:t>1mm CF + 4mm HC + 1mm CF</a:t>
            </a:r>
          </a:p>
          <a:p>
            <a:pPr marL="342900" indent="-342900" algn="l">
              <a:spcAft>
                <a:spcPts val="600"/>
              </a:spcAft>
              <a:buFont typeface="Arial" panose="020B0604020202020204" pitchFamily="34" charset="0"/>
              <a:buChar char="•"/>
            </a:pPr>
            <a:r>
              <a:rPr lang="en-GB" sz="2000" dirty="0"/>
              <a:t>To allow the support of the disks are necessary 6 reinforcement ribs.</a:t>
            </a:r>
          </a:p>
          <a:p>
            <a:pPr marL="342900" indent="-342900">
              <a:spcAft>
                <a:spcPts val="600"/>
              </a:spcAft>
              <a:buFont typeface="Arial" panose="020B0604020202020204" pitchFamily="34" charset="0"/>
              <a:buChar char="•"/>
            </a:pPr>
            <a:r>
              <a:rPr lang="en-US" sz="2000" dirty="0"/>
              <a:t>The cylinder is split in two halves to simplify the assembly procedure </a:t>
            </a:r>
          </a:p>
          <a:p>
            <a:pPr marL="342900" indent="-342900">
              <a:spcAft>
                <a:spcPts val="600"/>
              </a:spcAft>
              <a:buFont typeface="Arial" panose="020B0604020202020204" pitchFamily="34" charset="0"/>
              <a:buChar char="•"/>
            </a:pPr>
            <a:r>
              <a:rPr lang="en-US" sz="2000" dirty="0"/>
              <a:t>The Aluminium endcaps support the LumiCal and the beampipe</a:t>
            </a:r>
          </a:p>
        </p:txBody>
      </p:sp>
      <p:sp>
        <p:nvSpPr>
          <p:cNvPr id="25" name="TextBox 3">
            <a:extLst>
              <a:ext uri="{FF2B5EF4-FFF2-40B4-BE49-F238E27FC236}">
                <a16:creationId xmlns:a16="http://schemas.microsoft.com/office/drawing/2014/main" id="{314B19B1-173E-E513-BD1E-5432538611BF}"/>
              </a:ext>
            </a:extLst>
          </p:cNvPr>
          <p:cNvSpPr txBox="1"/>
          <p:nvPr/>
        </p:nvSpPr>
        <p:spPr>
          <a:xfrm>
            <a:off x="78311" y="1147971"/>
            <a:ext cx="5662472" cy="2169825"/>
          </a:xfrm>
          <a:prstGeom prst="rect">
            <a:avLst/>
          </a:prstGeom>
          <a:noFill/>
        </p:spPr>
        <p:txBody>
          <a:bodyPr wrap="square">
            <a:spAutoFit/>
          </a:bodyPr>
          <a:lstStyle/>
          <a:p>
            <a:r>
              <a:rPr lang="en-US" sz="2000" dirty="0"/>
              <a:t>The </a:t>
            </a:r>
            <a:r>
              <a:rPr lang="en-US" sz="2000" b="1" dirty="0"/>
              <a:t>support tube</a:t>
            </a:r>
            <a:r>
              <a:rPr lang="en-US" sz="2000" dirty="0"/>
              <a:t> aims to :</a:t>
            </a:r>
          </a:p>
          <a:p>
            <a:pPr marL="342900" indent="-342900">
              <a:spcAft>
                <a:spcPts val="600"/>
              </a:spcAft>
              <a:buFont typeface="Arial" panose="020B0604020202020204" pitchFamily="34" charset="0"/>
              <a:buChar char="•"/>
            </a:pPr>
            <a:r>
              <a:rPr lang="en-US" sz="2000" dirty="0"/>
              <a:t>Provide a cantilevered support for the pipe</a:t>
            </a:r>
          </a:p>
          <a:p>
            <a:pPr marL="342900" indent="-342900">
              <a:spcAft>
                <a:spcPts val="600"/>
              </a:spcAft>
              <a:buFont typeface="Arial" panose="020B0604020202020204" pitchFamily="34" charset="0"/>
              <a:buChar char="•"/>
            </a:pPr>
            <a:r>
              <a:rPr lang="en-US" sz="2000" dirty="0"/>
              <a:t>Avoid loads on thin-walled central chamber during assembly or due to </a:t>
            </a:r>
            <a:r>
              <a:rPr lang="en-US" sz="2000" dirty="0">
                <a:solidFill>
                  <a:schemeClr val="accent6"/>
                </a:solidFill>
              </a:rPr>
              <a:t>its own weight</a:t>
            </a:r>
            <a:endParaRPr lang="en-US" sz="2000" strike="sngStrike" dirty="0">
              <a:solidFill>
                <a:schemeClr val="accent6"/>
              </a:solidFill>
            </a:endParaRPr>
          </a:p>
          <a:p>
            <a:pPr marL="342900" indent="-342900">
              <a:spcAft>
                <a:spcPts val="600"/>
              </a:spcAft>
              <a:buFont typeface="Arial" panose="020B0604020202020204" pitchFamily="34" charset="0"/>
              <a:buChar char="•"/>
            </a:pPr>
            <a:r>
              <a:rPr lang="en-US" sz="2000" dirty="0"/>
              <a:t>Support LumiCal</a:t>
            </a:r>
          </a:p>
          <a:p>
            <a:pPr marL="342900" indent="-342900">
              <a:spcAft>
                <a:spcPts val="600"/>
              </a:spcAft>
              <a:buFont typeface="Arial" panose="020B0604020202020204" pitchFamily="34" charset="0"/>
              <a:buChar char="•"/>
            </a:pPr>
            <a:r>
              <a:rPr lang="en-US" sz="2000" dirty="0"/>
              <a:t>Support the outer and disk tracker</a:t>
            </a:r>
          </a:p>
        </p:txBody>
      </p:sp>
    </p:spTree>
    <p:extLst>
      <p:ext uri="{BB962C8B-B14F-4D97-AF65-F5344CB8AC3E}">
        <p14:creationId xmlns:p14="http://schemas.microsoft.com/office/powerpoint/2010/main" val="2962498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
            <a:extLst>
              <a:ext uri="{FF2B5EF4-FFF2-40B4-BE49-F238E27FC236}">
                <a16:creationId xmlns:a16="http://schemas.microsoft.com/office/drawing/2014/main" id="{8252E8E0-0970-39C1-7E01-07EAE6B32FEA}"/>
              </a:ext>
            </a:extLst>
          </p:cNvPr>
          <p:cNvPicPr>
            <a:picLocks noChangeAspect="1"/>
          </p:cNvPicPr>
          <p:nvPr/>
        </p:nvPicPr>
        <p:blipFill rotWithShape="1">
          <a:blip r:embed="rId2">
            <a:extLst>
              <a:ext uri="{28A0092B-C50C-407E-A947-70E740481C1C}">
                <a14:useLocalDpi xmlns:a14="http://schemas.microsoft.com/office/drawing/2010/main" val="0"/>
              </a:ext>
            </a:extLst>
          </a:blip>
          <a:srcRect l="3276" t="17778" r="8388" b="13350"/>
          <a:stretch/>
        </p:blipFill>
        <p:spPr>
          <a:xfrm>
            <a:off x="120162" y="3690080"/>
            <a:ext cx="5151895" cy="2139203"/>
          </a:xfrm>
          <a:prstGeom prst="rect">
            <a:avLst/>
          </a:prstGeom>
        </p:spPr>
      </p:pic>
      <p:pic>
        <p:nvPicPr>
          <p:cNvPr id="16" name="Picture 15">
            <a:extLst>
              <a:ext uri="{FF2B5EF4-FFF2-40B4-BE49-F238E27FC236}">
                <a16:creationId xmlns:a16="http://schemas.microsoft.com/office/drawing/2014/main" id="{4F7D2D12-7FB1-5BDB-F74F-8A93C655E74D}"/>
              </a:ext>
            </a:extLst>
          </p:cNvPr>
          <p:cNvPicPr>
            <a:picLocks noChangeAspect="1"/>
          </p:cNvPicPr>
          <p:nvPr/>
        </p:nvPicPr>
        <p:blipFill rotWithShape="1">
          <a:blip r:embed="rId3">
            <a:extLst>
              <a:ext uri="{28A0092B-C50C-407E-A947-70E740481C1C}">
                <a14:useLocalDpi xmlns:a14="http://schemas.microsoft.com/office/drawing/2010/main" val="0"/>
              </a:ext>
            </a:extLst>
          </a:blip>
          <a:srcRect t="12534" b="8082"/>
          <a:stretch/>
        </p:blipFill>
        <p:spPr>
          <a:xfrm>
            <a:off x="3232388" y="915290"/>
            <a:ext cx="4151084" cy="2226823"/>
          </a:xfrm>
          <a:prstGeom prst="rect">
            <a:avLst/>
          </a:prstGeom>
        </p:spPr>
      </p:pic>
      <p:sp>
        <p:nvSpPr>
          <p:cNvPr id="2" name="Slide Number Placeholder 1">
            <a:extLst>
              <a:ext uri="{FF2B5EF4-FFF2-40B4-BE49-F238E27FC236}">
                <a16:creationId xmlns:a16="http://schemas.microsoft.com/office/drawing/2014/main" id="{CB5E0DCD-EA3C-2D43-1F23-F997DA67A2BC}"/>
              </a:ext>
            </a:extLst>
          </p:cNvPr>
          <p:cNvSpPr>
            <a:spLocks noGrp="1"/>
          </p:cNvSpPr>
          <p:nvPr>
            <p:ph type="sldNum" sz="quarter" idx="10"/>
          </p:nvPr>
        </p:nvSpPr>
        <p:spPr/>
        <p:txBody>
          <a:bodyPr/>
          <a:lstStyle/>
          <a:p>
            <a:fld id="{88A1DFE4-5FC5-43BD-BB7E-75EAD82B965F}" type="slidenum">
              <a:rPr lang="en-US" smtClean="0"/>
              <a:pPr/>
              <a:t>7</a:t>
            </a:fld>
            <a:endParaRPr lang="en-US"/>
          </a:p>
        </p:txBody>
      </p:sp>
      <p:sp>
        <p:nvSpPr>
          <p:cNvPr id="3" name="Title 2">
            <a:extLst>
              <a:ext uri="{FF2B5EF4-FFF2-40B4-BE49-F238E27FC236}">
                <a16:creationId xmlns:a16="http://schemas.microsoft.com/office/drawing/2014/main" id="{E6722106-92AB-7263-1DB6-C3689F9138BA}"/>
              </a:ext>
            </a:extLst>
          </p:cNvPr>
          <p:cNvSpPr>
            <a:spLocks noGrp="1"/>
          </p:cNvSpPr>
          <p:nvPr>
            <p:ph type="title"/>
          </p:nvPr>
        </p:nvSpPr>
        <p:spPr>
          <a:xfrm>
            <a:off x="67181" y="620979"/>
            <a:ext cx="11017800" cy="1072088"/>
          </a:xfrm>
        </p:spPr>
        <p:txBody>
          <a:bodyPr/>
          <a:lstStyle/>
          <a:p>
            <a:r>
              <a:rPr lang="en-US" sz="4000" b="1" dirty="0"/>
              <a:t>Assembly procedure</a:t>
            </a:r>
          </a:p>
        </p:txBody>
      </p:sp>
      <p:pic>
        <p:nvPicPr>
          <p:cNvPr id="18" name="Picture 17">
            <a:extLst>
              <a:ext uri="{FF2B5EF4-FFF2-40B4-BE49-F238E27FC236}">
                <a16:creationId xmlns:a16="http://schemas.microsoft.com/office/drawing/2014/main" id="{AF7009D5-3747-3DFA-2A7B-D5AB8162AF61}"/>
              </a:ext>
            </a:extLst>
          </p:cNvPr>
          <p:cNvPicPr>
            <a:picLocks noChangeAspect="1"/>
          </p:cNvPicPr>
          <p:nvPr/>
        </p:nvPicPr>
        <p:blipFill rotWithShape="1">
          <a:blip r:embed="rId4">
            <a:extLst>
              <a:ext uri="{28A0092B-C50C-407E-A947-70E740481C1C}">
                <a14:useLocalDpi xmlns:a14="http://schemas.microsoft.com/office/drawing/2010/main" val="0"/>
              </a:ext>
            </a:extLst>
          </a:blip>
          <a:srcRect l="7153" t="10501" r="12046" b="10991"/>
          <a:stretch/>
        </p:blipFill>
        <p:spPr>
          <a:xfrm>
            <a:off x="22322" y="1126453"/>
            <a:ext cx="3483033" cy="2226823"/>
          </a:xfrm>
          <a:prstGeom prst="rect">
            <a:avLst/>
          </a:prstGeom>
        </p:spPr>
      </p:pic>
      <p:pic>
        <p:nvPicPr>
          <p:cNvPr id="21" name="Picture 20">
            <a:extLst>
              <a:ext uri="{FF2B5EF4-FFF2-40B4-BE49-F238E27FC236}">
                <a16:creationId xmlns:a16="http://schemas.microsoft.com/office/drawing/2014/main" id="{AE1CE1D9-F709-8D83-EA9C-9128EFE3A0B1}"/>
              </a:ext>
            </a:extLst>
          </p:cNvPr>
          <p:cNvPicPr>
            <a:picLocks noChangeAspect="1"/>
          </p:cNvPicPr>
          <p:nvPr/>
        </p:nvPicPr>
        <p:blipFill rotWithShape="1">
          <a:blip r:embed="rId5">
            <a:extLst>
              <a:ext uri="{28A0092B-C50C-407E-A947-70E740481C1C}">
                <a14:useLocalDpi xmlns:a14="http://schemas.microsoft.com/office/drawing/2010/main" val="0"/>
              </a:ext>
            </a:extLst>
          </a:blip>
          <a:srcRect t="10730" r="12374" b="9830"/>
          <a:stretch/>
        </p:blipFill>
        <p:spPr>
          <a:xfrm>
            <a:off x="7269172" y="711563"/>
            <a:ext cx="4631991" cy="2717437"/>
          </a:xfrm>
          <a:prstGeom prst="rect">
            <a:avLst/>
          </a:prstGeom>
        </p:spPr>
      </p:pic>
      <p:sp>
        <p:nvSpPr>
          <p:cNvPr id="24" name="TextBox 23">
            <a:extLst>
              <a:ext uri="{FF2B5EF4-FFF2-40B4-BE49-F238E27FC236}">
                <a16:creationId xmlns:a16="http://schemas.microsoft.com/office/drawing/2014/main" id="{A3F27B88-C1A5-BF34-2B38-633025291D32}"/>
              </a:ext>
            </a:extLst>
          </p:cNvPr>
          <p:cNvSpPr txBox="1"/>
          <p:nvPr/>
        </p:nvSpPr>
        <p:spPr>
          <a:xfrm>
            <a:off x="120162" y="3255540"/>
            <a:ext cx="6572738" cy="584775"/>
          </a:xfrm>
          <a:prstGeom prst="rect">
            <a:avLst/>
          </a:prstGeom>
          <a:noFill/>
        </p:spPr>
        <p:txBody>
          <a:bodyPr wrap="square">
            <a:spAutoFit/>
          </a:bodyPr>
          <a:lstStyle/>
          <a:p>
            <a:r>
              <a:rPr lang="en-US" sz="1600" dirty="0"/>
              <a:t>1) Outer tracker, Medium tracker and disks 1 are installed as a rigid structure inside the support tube</a:t>
            </a:r>
            <a:endParaRPr lang="en-US" sz="1600" dirty="0">
              <a:solidFill>
                <a:srgbClr val="FF0000"/>
              </a:solidFill>
            </a:endParaRPr>
          </a:p>
        </p:txBody>
      </p:sp>
      <p:sp>
        <p:nvSpPr>
          <p:cNvPr id="26" name="TextBox 25">
            <a:extLst>
              <a:ext uri="{FF2B5EF4-FFF2-40B4-BE49-F238E27FC236}">
                <a16:creationId xmlns:a16="http://schemas.microsoft.com/office/drawing/2014/main" id="{E8477FB3-BE56-CF73-6619-CE2593734B47}"/>
              </a:ext>
            </a:extLst>
          </p:cNvPr>
          <p:cNvSpPr txBox="1"/>
          <p:nvPr/>
        </p:nvSpPr>
        <p:spPr>
          <a:xfrm>
            <a:off x="7436847" y="3255540"/>
            <a:ext cx="4609526" cy="584775"/>
          </a:xfrm>
          <a:prstGeom prst="rect">
            <a:avLst/>
          </a:prstGeom>
          <a:noFill/>
        </p:spPr>
        <p:txBody>
          <a:bodyPr wrap="square">
            <a:spAutoFit/>
          </a:bodyPr>
          <a:lstStyle/>
          <a:p>
            <a:r>
              <a:rPr lang="en-US" sz="1600" dirty="0"/>
              <a:t>2) Disks 2 and 3 are installed inside the support tube</a:t>
            </a:r>
          </a:p>
        </p:txBody>
      </p:sp>
      <p:sp>
        <p:nvSpPr>
          <p:cNvPr id="27" name="Freccia a destra 15">
            <a:extLst>
              <a:ext uri="{FF2B5EF4-FFF2-40B4-BE49-F238E27FC236}">
                <a16:creationId xmlns:a16="http://schemas.microsoft.com/office/drawing/2014/main" id="{A45F095E-C55D-C3AA-6220-AB07B2963B34}"/>
              </a:ext>
            </a:extLst>
          </p:cNvPr>
          <p:cNvSpPr/>
          <p:nvPr/>
        </p:nvSpPr>
        <p:spPr>
          <a:xfrm>
            <a:off x="7088197" y="1677494"/>
            <a:ext cx="590550" cy="318033"/>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asellaDiTesto 2">
            <a:extLst>
              <a:ext uri="{FF2B5EF4-FFF2-40B4-BE49-F238E27FC236}">
                <a16:creationId xmlns:a16="http://schemas.microsoft.com/office/drawing/2014/main" id="{7BFF9438-D3E1-0611-C6F9-052706509182}"/>
              </a:ext>
            </a:extLst>
          </p:cNvPr>
          <p:cNvSpPr txBox="1"/>
          <p:nvPr/>
        </p:nvSpPr>
        <p:spPr>
          <a:xfrm>
            <a:off x="1568802" y="2759743"/>
            <a:ext cx="1663586" cy="345835"/>
          </a:xfrm>
          <a:prstGeom prst="rect">
            <a:avLst/>
          </a:prstGeom>
          <a:noFill/>
        </p:spPr>
        <p:txBody>
          <a:bodyPr wrap="square" rtlCol="0">
            <a:noAutofit/>
          </a:bodyPr>
          <a:lstStyle/>
          <a:p>
            <a:pPr>
              <a:lnSpc>
                <a:spcPct val="150000"/>
              </a:lnSpc>
            </a:pPr>
            <a:r>
              <a:rPr lang="en-US" sz="1600" dirty="0"/>
              <a:t>Section view</a:t>
            </a:r>
          </a:p>
        </p:txBody>
      </p:sp>
      <p:pic>
        <p:nvPicPr>
          <p:cNvPr id="5" name="Picture 7">
            <a:extLst>
              <a:ext uri="{FF2B5EF4-FFF2-40B4-BE49-F238E27FC236}">
                <a16:creationId xmlns:a16="http://schemas.microsoft.com/office/drawing/2014/main" id="{B8CA0137-2738-9093-6D92-F2D755738D98}"/>
              </a:ext>
            </a:extLst>
          </p:cNvPr>
          <p:cNvPicPr>
            <a:picLocks noChangeAspect="1"/>
          </p:cNvPicPr>
          <p:nvPr/>
        </p:nvPicPr>
        <p:blipFill rotWithShape="1">
          <a:blip r:embed="rId6">
            <a:extLst>
              <a:ext uri="{28A0092B-C50C-407E-A947-70E740481C1C}">
                <a14:useLocalDpi xmlns:a14="http://schemas.microsoft.com/office/drawing/2010/main" val="0"/>
              </a:ext>
            </a:extLst>
          </a:blip>
          <a:srcRect l="12222" t="18309" r="16905" b="20732"/>
          <a:stretch/>
        </p:blipFill>
        <p:spPr>
          <a:xfrm>
            <a:off x="8462922" y="4099933"/>
            <a:ext cx="3706756" cy="2123902"/>
          </a:xfrm>
          <a:prstGeom prst="rect">
            <a:avLst/>
          </a:prstGeom>
        </p:spPr>
      </p:pic>
      <p:pic>
        <p:nvPicPr>
          <p:cNvPr id="6" name="Picture 9" descr="A close-up of a bracelet&#10;&#10;Description automatically generated with low confidence">
            <a:extLst>
              <a:ext uri="{FF2B5EF4-FFF2-40B4-BE49-F238E27FC236}">
                <a16:creationId xmlns:a16="http://schemas.microsoft.com/office/drawing/2014/main" id="{22051C7B-BE0A-004D-B91D-A656DD334725}"/>
              </a:ext>
            </a:extLst>
          </p:cNvPr>
          <p:cNvPicPr>
            <a:picLocks noChangeAspect="1"/>
          </p:cNvPicPr>
          <p:nvPr/>
        </p:nvPicPr>
        <p:blipFill rotWithShape="1">
          <a:blip r:embed="rId7">
            <a:extLst>
              <a:ext uri="{28A0092B-C50C-407E-A947-70E740481C1C}">
                <a14:useLocalDpi xmlns:a14="http://schemas.microsoft.com/office/drawing/2010/main" val="0"/>
              </a:ext>
            </a:extLst>
          </a:blip>
          <a:srcRect l="12426" t="12411" r="14776" b="9623"/>
          <a:stretch/>
        </p:blipFill>
        <p:spPr>
          <a:xfrm>
            <a:off x="5185822" y="3879966"/>
            <a:ext cx="3349506" cy="2099279"/>
          </a:xfrm>
          <a:prstGeom prst="rect">
            <a:avLst/>
          </a:prstGeom>
        </p:spPr>
      </p:pic>
      <p:sp>
        <p:nvSpPr>
          <p:cNvPr id="8" name="TextBox 3">
            <a:extLst>
              <a:ext uri="{FF2B5EF4-FFF2-40B4-BE49-F238E27FC236}">
                <a16:creationId xmlns:a16="http://schemas.microsoft.com/office/drawing/2014/main" id="{EE2CD739-E1A4-890C-7078-CFDB1BF11324}"/>
              </a:ext>
            </a:extLst>
          </p:cNvPr>
          <p:cNvSpPr txBox="1"/>
          <p:nvPr/>
        </p:nvSpPr>
        <p:spPr>
          <a:xfrm>
            <a:off x="22322" y="5780782"/>
            <a:ext cx="5151895" cy="1077218"/>
          </a:xfrm>
          <a:prstGeom prst="rect">
            <a:avLst/>
          </a:prstGeom>
          <a:noFill/>
        </p:spPr>
        <p:txBody>
          <a:bodyPr wrap="square">
            <a:spAutoFit/>
          </a:bodyPr>
          <a:lstStyle/>
          <a:p>
            <a:r>
              <a:rPr lang="en-US" sz="1600" dirty="0"/>
              <a:t>3) LumiCal is installed in centered position, then beam pipe with vertex detector is inserted with a dedicated tool inside disks and outer tracker, then fixed to both endcaps</a:t>
            </a:r>
          </a:p>
        </p:txBody>
      </p:sp>
      <p:sp>
        <p:nvSpPr>
          <p:cNvPr id="9" name="TextBox 4">
            <a:extLst>
              <a:ext uri="{FF2B5EF4-FFF2-40B4-BE49-F238E27FC236}">
                <a16:creationId xmlns:a16="http://schemas.microsoft.com/office/drawing/2014/main" id="{A3B8F6C0-6E21-9B50-4AC1-B5104F175B62}"/>
              </a:ext>
            </a:extLst>
          </p:cNvPr>
          <p:cNvSpPr txBox="1"/>
          <p:nvPr/>
        </p:nvSpPr>
        <p:spPr>
          <a:xfrm>
            <a:off x="5254002" y="5998444"/>
            <a:ext cx="3293477" cy="830997"/>
          </a:xfrm>
          <a:prstGeom prst="rect">
            <a:avLst/>
          </a:prstGeom>
          <a:noFill/>
        </p:spPr>
        <p:txBody>
          <a:bodyPr wrap="square">
            <a:spAutoFit/>
          </a:bodyPr>
          <a:lstStyle/>
          <a:p>
            <a:r>
              <a:rPr lang="en-US" sz="1600" dirty="0"/>
              <a:t>4) LumiCal can be aligned in the correct position on the outgoing beams</a:t>
            </a:r>
          </a:p>
        </p:txBody>
      </p:sp>
      <p:sp>
        <p:nvSpPr>
          <p:cNvPr id="10" name="TextBox 5">
            <a:extLst>
              <a:ext uri="{FF2B5EF4-FFF2-40B4-BE49-F238E27FC236}">
                <a16:creationId xmlns:a16="http://schemas.microsoft.com/office/drawing/2014/main" id="{D396BEF3-4A82-8B56-3001-BE606B91C94B}"/>
              </a:ext>
            </a:extLst>
          </p:cNvPr>
          <p:cNvSpPr txBox="1"/>
          <p:nvPr/>
        </p:nvSpPr>
        <p:spPr>
          <a:xfrm>
            <a:off x="8876201" y="6370616"/>
            <a:ext cx="3293477" cy="338554"/>
          </a:xfrm>
          <a:prstGeom prst="rect">
            <a:avLst/>
          </a:prstGeom>
          <a:noFill/>
        </p:spPr>
        <p:txBody>
          <a:bodyPr wrap="square">
            <a:spAutoFit/>
          </a:bodyPr>
          <a:lstStyle/>
          <a:p>
            <a:r>
              <a:rPr lang="en-US" sz="1600" dirty="0"/>
              <a:t>5) Support tube can be closed</a:t>
            </a:r>
          </a:p>
        </p:txBody>
      </p:sp>
      <p:sp>
        <p:nvSpPr>
          <p:cNvPr id="11" name="Freccia a destra 15">
            <a:extLst>
              <a:ext uri="{FF2B5EF4-FFF2-40B4-BE49-F238E27FC236}">
                <a16:creationId xmlns:a16="http://schemas.microsoft.com/office/drawing/2014/main" id="{E7208813-F970-ED7A-71AC-E49F99576D50}"/>
              </a:ext>
            </a:extLst>
          </p:cNvPr>
          <p:cNvSpPr/>
          <p:nvPr/>
        </p:nvSpPr>
        <p:spPr>
          <a:xfrm>
            <a:off x="4546352" y="5290530"/>
            <a:ext cx="590550" cy="272982"/>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ccia a destra 15">
            <a:extLst>
              <a:ext uri="{FF2B5EF4-FFF2-40B4-BE49-F238E27FC236}">
                <a16:creationId xmlns:a16="http://schemas.microsoft.com/office/drawing/2014/main" id="{96003CBC-E3BF-E5FA-CAB1-C3F024FAB44D}"/>
              </a:ext>
            </a:extLst>
          </p:cNvPr>
          <p:cNvSpPr/>
          <p:nvPr/>
        </p:nvSpPr>
        <p:spPr>
          <a:xfrm>
            <a:off x="7944778" y="5626431"/>
            <a:ext cx="590550" cy="272982"/>
          </a:xfrm>
          <a:prstGeom prst="righ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4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5E0DCD-EA3C-2D43-1F23-F997DA67A2BC}"/>
              </a:ext>
            </a:extLst>
          </p:cNvPr>
          <p:cNvSpPr>
            <a:spLocks noGrp="1"/>
          </p:cNvSpPr>
          <p:nvPr>
            <p:ph type="sldNum" sz="quarter" idx="10"/>
          </p:nvPr>
        </p:nvSpPr>
        <p:spPr/>
        <p:txBody>
          <a:bodyPr/>
          <a:lstStyle/>
          <a:p>
            <a:fld id="{88A1DFE4-5FC5-43BD-BB7E-75EAD82B965F}" type="slidenum">
              <a:rPr lang="en-US" smtClean="0"/>
              <a:pPr/>
              <a:t>8</a:t>
            </a:fld>
            <a:endParaRPr lang="en-US"/>
          </a:p>
        </p:txBody>
      </p:sp>
      <p:sp>
        <p:nvSpPr>
          <p:cNvPr id="3" name="Title 2">
            <a:extLst>
              <a:ext uri="{FF2B5EF4-FFF2-40B4-BE49-F238E27FC236}">
                <a16:creationId xmlns:a16="http://schemas.microsoft.com/office/drawing/2014/main" id="{E6722106-92AB-7263-1DB6-C3689F9138BA}"/>
              </a:ext>
            </a:extLst>
          </p:cNvPr>
          <p:cNvSpPr>
            <a:spLocks noGrp="1"/>
          </p:cNvSpPr>
          <p:nvPr>
            <p:ph type="title"/>
          </p:nvPr>
        </p:nvSpPr>
        <p:spPr>
          <a:xfrm>
            <a:off x="587100" y="613451"/>
            <a:ext cx="11017800" cy="1072088"/>
          </a:xfrm>
        </p:spPr>
        <p:txBody>
          <a:bodyPr/>
          <a:lstStyle/>
          <a:p>
            <a:r>
              <a:rPr lang="en-US" sz="3600" b="1" dirty="0"/>
              <a:t>Collaboration, workshops and conferences</a:t>
            </a:r>
          </a:p>
        </p:txBody>
      </p:sp>
      <p:sp>
        <p:nvSpPr>
          <p:cNvPr id="5" name="Content Placeholder 4">
            <a:extLst>
              <a:ext uri="{FF2B5EF4-FFF2-40B4-BE49-F238E27FC236}">
                <a16:creationId xmlns:a16="http://schemas.microsoft.com/office/drawing/2014/main" id="{526D54C5-2744-F4F0-E256-10F151495A33}"/>
              </a:ext>
            </a:extLst>
          </p:cNvPr>
          <p:cNvSpPr txBox="1">
            <a:spLocks noGrp="1"/>
          </p:cNvSpPr>
          <p:nvPr>
            <p:ph sz="quarter" idx="11"/>
          </p:nvPr>
        </p:nvSpPr>
        <p:spPr>
          <a:xfrm>
            <a:off x="0" y="1044610"/>
            <a:ext cx="12192000" cy="2585323"/>
          </a:xfrm>
          <a:prstGeom prst="rect">
            <a:avLst/>
          </a:prstGeom>
          <a:noFill/>
        </p:spPr>
        <p:txBody>
          <a:bodyPr wrap="square" rtlCol="0">
            <a:spAutoFit/>
          </a:bodyPr>
          <a:lstStyle/>
          <a:p>
            <a:pPr marL="457200" indent="-457200" algn="l">
              <a:lnSpc>
                <a:spcPct val="100000"/>
              </a:lnSpc>
              <a:buFont typeface="Arial" panose="020B0604020202020204" pitchFamily="34" charset="0"/>
              <a:buChar char="•"/>
            </a:pPr>
            <a:r>
              <a:rPr lang="en-GB" sz="1800" dirty="0"/>
              <a:t>An effective collaboration has been started with </a:t>
            </a:r>
            <a:r>
              <a:rPr lang="en-GB" sz="1800" b="1" dirty="0"/>
              <a:t>INFN-Pisa</a:t>
            </a:r>
            <a:r>
              <a:rPr lang="en-GB" sz="1800" dirty="0"/>
              <a:t> on tracker and vertex of IDEA detector, in order to integrate 3D parts inside the IR CAD and study the assembly feasibility</a:t>
            </a:r>
          </a:p>
          <a:p>
            <a:pPr marL="457200" indent="-457200" algn="l">
              <a:lnSpc>
                <a:spcPct val="100000"/>
              </a:lnSpc>
              <a:buFont typeface="Arial" panose="020B0604020202020204" pitchFamily="34" charset="0"/>
              <a:buChar char="•"/>
            </a:pPr>
            <a:r>
              <a:rPr lang="en-US" sz="1800" dirty="0"/>
              <a:t>A productive collaboration with Alexander Novokhatski, from </a:t>
            </a:r>
            <a:r>
              <a:rPr lang="en-US" sz="1800" b="1" dirty="0"/>
              <a:t>SLAC</a:t>
            </a:r>
            <a:r>
              <a:rPr lang="en-US" sz="1800" dirty="0"/>
              <a:t>, who is calculating the thermal contribution due to the wake fields. </a:t>
            </a:r>
          </a:p>
          <a:p>
            <a:pPr marL="457200" indent="-457200" algn="l">
              <a:lnSpc>
                <a:spcPct val="100000"/>
              </a:lnSpc>
              <a:buFont typeface="Arial" panose="020B0604020202020204" pitchFamily="34" charset="0"/>
              <a:buChar char="•"/>
            </a:pPr>
            <a:r>
              <a:rPr lang="en-GB" sz="1800" dirty="0"/>
              <a:t>Vibration mitigation: we are in contact with the </a:t>
            </a:r>
            <a:r>
              <a:rPr lang="en-GB" sz="1800" b="1" dirty="0"/>
              <a:t>LAPP</a:t>
            </a:r>
            <a:r>
              <a:rPr lang="en-GB" sz="1800" dirty="0"/>
              <a:t> group (Laurent Brunetti, Stanislas </a:t>
            </a:r>
            <a:r>
              <a:rPr lang="en-GB" sz="1800" dirty="0" err="1"/>
              <a:t>Grabon</a:t>
            </a:r>
            <a:r>
              <a:rPr lang="en-GB" sz="1800" dirty="0"/>
              <a:t>, Eva </a:t>
            </a:r>
            <a:r>
              <a:rPr lang="en-GB" sz="1800" dirty="0" err="1"/>
              <a:t>Montbarbon</a:t>
            </a:r>
            <a:r>
              <a:rPr lang="en-GB" sz="1800" dirty="0"/>
              <a:t>), to optimize the behaviour of the structure from a vibrational point of view. </a:t>
            </a:r>
          </a:p>
          <a:p>
            <a:pPr marL="457200" indent="-457200" algn="l">
              <a:lnSpc>
                <a:spcPct val="100000"/>
              </a:lnSpc>
              <a:buFont typeface="Arial" panose="020B0604020202020204" pitchFamily="34" charset="0"/>
              <a:buChar char="•"/>
            </a:pPr>
            <a:r>
              <a:rPr lang="en-GB" sz="1800" b="1" dirty="0"/>
              <a:t>CERN</a:t>
            </a:r>
            <a:r>
              <a:rPr lang="en-GB" sz="1800" dirty="0"/>
              <a:t> people for vacuum, alignment and so on.</a:t>
            </a:r>
          </a:p>
          <a:p>
            <a:pPr marL="457200" indent="-457200" algn="l">
              <a:lnSpc>
                <a:spcPct val="100000"/>
              </a:lnSpc>
              <a:buFont typeface="Arial" panose="020B0604020202020204" pitchFamily="34" charset="0"/>
              <a:buChar char="•"/>
            </a:pPr>
            <a:r>
              <a:rPr lang="en-GB" sz="1800" dirty="0" err="1"/>
              <a:t>Mogens</a:t>
            </a:r>
            <a:r>
              <a:rPr lang="en-GB" sz="1800" dirty="0"/>
              <a:t> Dam, from </a:t>
            </a:r>
            <a:r>
              <a:rPr lang="en-GB" sz="1800" b="1" dirty="0"/>
              <a:t>Niels Bohr Institute</a:t>
            </a:r>
            <a:r>
              <a:rPr lang="en-GB" sz="1800" dirty="0"/>
              <a:t>, for LumiCal</a:t>
            </a:r>
          </a:p>
          <a:p>
            <a:pPr algn="l">
              <a:lnSpc>
                <a:spcPct val="100000"/>
              </a:lnSpc>
            </a:pPr>
            <a:endParaRPr lang="en-US" sz="1800" dirty="0"/>
          </a:p>
        </p:txBody>
      </p:sp>
      <p:sp>
        <p:nvSpPr>
          <p:cNvPr id="6" name="CasellaDiTesto 5">
            <a:extLst>
              <a:ext uri="{FF2B5EF4-FFF2-40B4-BE49-F238E27FC236}">
                <a16:creationId xmlns:a16="http://schemas.microsoft.com/office/drawing/2014/main" id="{A2818D75-6CA5-03DC-41E6-7EAE82452F6C}"/>
              </a:ext>
            </a:extLst>
          </p:cNvPr>
          <p:cNvSpPr txBox="1"/>
          <p:nvPr/>
        </p:nvSpPr>
        <p:spPr>
          <a:xfrm>
            <a:off x="103986" y="3638225"/>
            <a:ext cx="11984027" cy="3093154"/>
          </a:xfrm>
          <a:prstGeom prst="rect">
            <a:avLst/>
          </a:prstGeom>
          <a:noFill/>
        </p:spPr>
        <p:txBody>
          <a:bodyPr wrap="square">
            <a:spAutoFit/>
          </a:bodyPr>
          <a:lstStyle/>
          <a:p>
            <a:pPr algn="l">
              <a:spcAft>
                <a:spcPts val="600"/>
              </a:spcAft>
            </a:pPr>
            <a:r>
              <a:rPr lang="en-US" sz="2000" dirty="0"/>
              <a:t>Our work has been presented during:</a:t>
            </a:r>
          </a:p>
          <a:p>
            <a:pPr marL="342900" indent="-342900" algn="l">
              <a:spcAft>
                <a:spcPts val="600"/>
              </a:spcAft>
              <a:buFont typeface="Arial" panose="020B0604020202020204" pitchFamily="34" charset="0"/>
              <a:buChar char="•"/>
            </a:pPr>
            <a:r>
              <a:rPr lang="en-US" sz="2000" dirty="0"/>
              <a:t>Physics Workshop 2023, “</a:t>
            </a:r>
            <a:r>
              <a:rPr lang="en-US" sz="2000" i="1" dirty="0"/>
              <a:t>Mechanical model of FCC-</a:t>
            </a:r>
            <a:r>
              <a:rPr lang="en-US" sz="2000" i="1" dirty="0" err="1"/>
              <a:t>ee</a:t>
            </a:r>
            <a:r>
              <a:rPr lang="en-US" sz="2000" i="1" dirty="0"/>
              <a:t> MDI</a:t>
            </a:r>
            <a:r>
              <a:rPr lang="en-US" sz="2000" dirty="0"/>
              <a:t>”, </a:t>
            </a:r>
            <a:r>
              <a:rPr lang="en-US" sz="2000" dirty="0" err="1"/>
              <a:t>Kracow</a:t>
            </a:r>
            <a:r>
              <a:rPr lang="en-US" sz="2000" dirty="0"/>
              <a:t> (01/2023)</a:t>
            </a:r>
          </a:p>
          <a:p>
            <a:pPr marL="342900" indent="-342900" algn="l">
              <a:spcAft>
                <a:spcPts val="600"/>
              </a:spcAft>
              <a:buFont typeface="Arial" panose="020B0604020202020204" pitchFamily="34" charset="0"/>
              <a:buChar char="•"/>
            </a:pPr>
            <a:r>
              <a:rPr lang="en-US" sz="2000" dirty="0"/>
              <a:t>FCC-IS 2022 Workshop, “</a:t>
            </a:r>
            <a:r>
              <a:rPr lang="en-US" sz="2000" i="1" dirty="0"/>
              <a:t>MDI mechanical model and mockup plans</a:t>
            </a:r>
            <a:r>
              <a:rPr lang="en-US" sz="2000" dirty="0"/>
              <a:t>”, CERN (12/2022)</a:t>
            </a:r>
          </a:p>
          <a:p>
            <a:pPr marL="342900" indent="-342900">
              <a:spcAft>
                <a:spcPts val="600"/>
              </a:spcAft>
              <a:buFont typeface="Arial" panose="020B0604020202020204" pitchFamily="34" charset="0"/>
              <a:buChar char="•"/>
            </a:pPr>
            <a:r>
              <a:rPr lang="en-US" sz="2000" dirty="0"/>
              <a:t>Joint FCC-France &amp; Italy Workshop, “</a:t>
            </a:r>
            <a:r>
              <a:rPr lang="en-US" sz="2000" i="1" dirty="0"/>
              <a:t>Mechanical design of FCC IR</a:t>
            </a:r>
            <a:r>
              <a:rPr lang="en-US" sz="2000" dirty="0"/>
              <a:t>”, Lyon (11/2022)</a:t>
            </a:r>
          </a:p>
          <a:p>
            <a:pPr marL="342900" indent="-342900">
              <a:spcAft>
                <a:spcPts val="600"/>
              </a:spcAft>
              <a:buFont typeface="Arial" panose="020B0604020202020204" pitchFamily="34" charset="0"/>
              <a:buChar char="•"/>
            </a:pPr>
            <a:r>
              <a:rPr lang="en-US" sz="2000" dirty="0"/>
              <a:t>FCC week 2022, “</a:t>
            </a:r>
            <a:r>
              <a:rPr lang="en-US" sz="2000" i="1" dirty="0"/>
              <a:t>Mechanical design of MDI</a:t>
            </a:r>
            <a:r>
              <a:rPr lang="en-US" sz="2000" dirty="0"/>
              <a:t>”, Sorbonne Université, Paris (06/2022)</a:t>
            </a:r>
          </a:p>
          <a:p>
            <a:pPr marL="342900" indent="-342900">
              <a:spcAft>
                <a:spcPts val="600"/>
              </a:spcAft>
              <a:buFont typeface="Arial" panose="020B0604020202020204" pitchFamily="34" charset="0"/>
              <a:buChar char="•"/>
            </a:pPr>
            <a:r>
              <a:rPr lang="en-US" sz="2000" dirty="0"/>
              <a:t>FCC collaboration week, “</a:t>
            </a:r>
            <a:r>
              <a:rPr lang="en-US" sz="2000" i="1" dirty="0"/>
              <a:t>Mechanical model of the IR beam pipe</a:t>
            </a:r>
            <a:r>
              <a:rPr lang="en-US" sz="2000" dirty="0"/>
              <a:t>”, CERN (12/2021)</a:t>
            </a:r>
          </a:p>
          <a:p>
            <a:pPr marL="342900" indent="-342900">
              <a:spcAft>
                <a:spcPts val="600"/>
              </a:spcAft>
              <a:buFont typeface="Arial" panose="020B0604020202020204" pitchFamily="34" charset="0"/>
              <a:buChar char="•"/>
            </a:pPr>
            <a:r>
              <a:rPr lang="en-US" sz="2000" dirty="0"/>
              <a:t>FCC week 2021, “</a:t>
            </a:r>
            <a:r>
              <a:rPr lang="en-US" sz="2000" i="1" dirty="0"/>
              <a:t>Mechanical design of MDI</a:t>
            </a:r>
            <a:r>
              <a:rPr lang="en-US" sz="2000" dirty="0"/>
              <a:t>”, CERN (07/2021)</a:t>
            </a:r>
          </a:p>
          <a:p>
            <a:pPr marL="342900" indent="-342900">
              <a:spcAft>
                <a:spcPts val="600"/>
              </a:spcAft>
              <a:buFont typeface="Arial" panose="020B0604020202020204" pitchFamily="34" charset="0"/>
              <a:buChar char="•"/>
            </a:pPr>
            <a:r>
              <a:rPr lang="en-US" sz="2000" dirty="0"/>
              <a:t>More then 9 MDI meeting at CERN or online</a:t>
            </a:r>
          </a:p>
        </p:txBody>
      </p:sp>
    </p:spTree>
    <p:extLst>
      <p:ext uri="{BB962C8B-B14F-4D97-AF65-F5344CB8AC3E}">
        <p14:creationId xmlns:p14="http://schemas.microsoft.com/office/powerpoint/2010/main" val="1639436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656D72-8BE5-B4AA-6E5A-004011169F63}"/>
              </a:ext>
            </a:extLst>
          </p:cNvPr>
          <p:cNvSpPr>
            <a:spLocks noGrp="1"/>
          </p:cNvSpPr>
          <p:nvPr>
            <p:ph type="sldNum" sz="quarter" idx="10"/>
          </p:nvPr>
        </p:nvSpPr>
        <p:spPr/>
        <p:txBody>
          <a:bodyPr/>
          <a:lstStyle/>
          <a:p>
            <a:fld id="{88A1DFE4-5FC5-43BD-BB7E-75EAD82B965F}" type="slidenum">
              <a:rPr lang="en-US" noProof="0" smtClean="0"/>
              <a:pPr/>
              <a:t>9</a:t>
            </a:fld>
            <a:endParaRPr lang="en-US" noProof="0"/>
          </a:p>
        </p:txBody>
      </p:sp>
      <p:graphicFrame>
        <p:nvGraphicFramePr>
          <p:cNvPr id="6" name="Tabella 10">
            <a:extLst>
              <a:ext uri="{FF2B5EF4-FFF2-40B4-BE49-F238E27FC236}">
                <a16:creationId xmlns:a16="http://schemas.microsoft.com/office/drawing/2014/main" id="{7D3F7BA2-4D6E-CA81-DB62-0997A22ECF6D}"/>
              </a:ext>
            </a:extLst>
          </p:cNvPr>
          <p:cNvGraphicFramePr>
            <a:graphicFrameLocks noGrp="1"/>
          </p:cNvGraphicFramePr>
          <p:nvPr>
            <p:extLst>
              <p:ext uri="{D42A27DB-BD31-4B8C-83A1-F6EECF244321}">
                <p14:modId xmlns:p14="http://schemas.microsoft.com/office/powerpoint/2010/main" val="3797860200"/>
              </p:ext>
            </p:extLst>
          </p:nvPr>
        </p:nvGraphicFramePr>
        <p:xfrm>
          <a:off x="209550" y="559079"/>
          <a:ext cx="11772899" cy="5925594"/>
        </p:xfrm>
        <a:graphic>
          <a:graphicData uri="http://schemas.openxmlformats.org/drawingml/2006/table">
            <a:tbl>
              <a:tblPr firstRow="1" bandRow="1">
                <a:tableStyleId>{5C22544A-7EE6-4342-B048-85BDC9FD1C3A}</a:tableStyleId>
              </a:tblPr>
              <a:tblGrid>
                <a:gridCol w="3156269">
                  <a:extLst>
                    <a:ext uri="{9D8B030D-6E8A-4147-A177-3AD203B41FA5}">
                      <a16:colId xmlns:a16="http://schemas.microsoft.com/office/drawing/2014/main" val="2555859415"/>
                    </a:ext>
                  </a:extLst>
                </a:gridCol>
                <a:gridCol w="1537855">
                  <a:extLst>
                    <a:ext uri="{9D8B030D-6E8A-4147-A177-3AD203B41FA5}">
                      <a16:colId xmlns:a16="http://schemas.microsoft.com/office/drawing/2014/main" val="4264050653"/>
                    </a:ext>
                  </a:extLst>
                </a:gridCol>
                <a:gridCol w="1622263">
                  <a:extLst>
                    <a:ext uri="{9D8B030D-6E8A-4147-A177-3AD203B41FA5}">
                      <a16:colId xmlns:a16="http://schemas.microsoft.com/office/drawing/2014/main" val="1738224005"/>
                    </a:ext>
                  </a:extLst>
                </a:gridCol>
                <a:gridCol w="1668192">
                  <a:extLst>
                    <a:ext uri="{9D8B030D-6E8A-4147-A177-3AD203B41FA5}">
                      <a16:colId xmlns:a16="http://schemas.microsoft.com/office/drawing/2014/main" val="298475942"/>
                    </a:ext>
                  </a:extLst>
                </a:gridCol>
                <a:gridCol w="1910454">
                  <a:extLst>
                    <a:ext uri="{9D8B030D-6E8A-4147-A177-3AD203B41FA5}">
                      <a16:colId xmlns:a16="http://schemas.microsoft.com/office/drawing/2014/main" val="4046828483"/>
                    </a:ext>
                  </a:extLst>
                </a:gridCol>
                <a:gridCol w="1877866">
                  <a:extLst>
                    <a:ext uri="{9D8B030D-6E8A-4147-A177-3AD203B41FA5}">
                      <a16:colId xmlns:a16="http://schemas.microsoft.com/office/drawing/2014/main" val="2000222853"/>
                    </a:ext>
                  </a:extLst>
                </a:gridCol>
              </a:tblGrid>
              <a:tr h="467380">
                <a:tc>
                  <a:txBody>
                    <a:bodyPr/>
                    <a:lstStyle/>
                    <a:p>
                      <a:pPr algn="ctr"/>
                      <a:r>
                        <a:rPr lang="en-US" sz="1300" dirty="0"/>
                        <a:t>Activity</a:t>
                      </a:r>
                    </a:p>
                  </a:txBody>
                  <a:tcPr marL="83641" marR="83641" marT="41820" marB="418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dirty="0"/>
                        <a:t>05/2021-05/2022</a:t>
                      </a:r>
                    </a:p>
                  </a:txBody>
                  <a:tcPr marL="83641" marR="83641" marT="41820" marB="418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dirty="0"/>
                        <a:t>05/2022-02/2023</a:t>
                      </a:r>
                    </a:p>
                  </a:txBody>
                  <a:tcPr marL="83641" marR="83641" marT="41820" marB="418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dirty="0"/>
                        <a:t>02/2023-06/2023</a:t>
                      </a:r>
                    </a:p>
                  </a:txBody>
                  <a:tcPr marL="83641" marR="83641" marT="41820" marB="418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300" dirty="0"/>
                        <a:t>06/2023-12/2023</a:t>
                      </a:r>
                    </a:p>
                  </a:txBody>
                  <a:tcPr marL="83641" marR="83641" marT="41820" marB="418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dirty="0"/>
                        <a:t>12/2023-06/2024</a:t>
                      </a:r>
                    </a:p>
                  </a:txBody>
                  <a:tcPr marL="83641" marR="83641" marT="41820" marB="418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6135704"/>
                  </a:ext>
                </a:extLst>
              </a:tr>
              <a:tr h="361421">
                <a:tc>
                  <a:txBody>
                    <a:bodyPr/>
                    <a:lstStyle/>
                    <a:p>
                      <a:pPr algn="l"/>
                      <a:r>
                        <a:rPr kumimoji="0" lang="en-US" sz="1600" b="1" i="0" u="none" strike="noStrike" kern="1200" cap="none" spc="0" normalizeH="0" baseline="0" noProof="0" dirty="0">
                          <a:ln>
                            <a:noFill/>
                          </a:ln>
                          <a:solidFill>
                            <a:srgbClr val="0F124A"/>
                          </a:solidFill>
                          <a:effectLst/>
                          <a:uLnTx/>
                          <a:uFillTx/>
                          <a:latin typeface="+mn-lt"/>
                          <a:ea typeface="+mn-ea"/>
                          <a:cs typeface="+mn-cs"/>
                        </a:rPr>
                        <a:t>Conceptual  design </a:t>
                      </a:r>
                      <a:endParaRPr lang="en-US" sz="1600" b="1" dirty="0"/>
                    </a:p>
                  </a:txBody>
                  <a:tcPr marL="83641" marR="83641" marT="41820" marB="418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332980"/>
                  </a:ext>
                </a:extLst>
              </a:tr>
              <a:tr h="324866">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F124A"/>
                          </a:solidFill>
                          <a:effectLst/>
                          <a:uLnTx/>
                          <a:uFillTx/>
                          <a:latin typeface="Arial"/>
                          <a:ea typeface="+mn-ea"/>
                          <a:cs typeface="+mn-cs"/>
                        </a:rPr>
                        <a:t>Central chamber</a:t>
                      </a:r>
                    </a:p>
                  </a:txBody>
                  <a:tcPr marL="83641" marR="83641" marT="41820" marB="418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62242585"/>
                  </a:ext>
                </a:extLst>
              </a:tr>
              <a:tr h="324866">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F124A"/>
                          </a:solidFill>
                          <a:effectLst/>
                          <a:uLnTx/>
                          <a:uFillTx/>
                          <a:latin typeface="+mn-lt"/>
                          <a:ea typeface="+mn-ea"/>
                          <a:cs typeface="+mn-cs"/>
                        </a:rPr>
                        <a:t>Trapezoidal chamber</a:t>
                      </a:r>
                    </a:p>
                  </a:txBody>
                  <a:tcPr marL="83641" marR="83641" marT="41820" marB="418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62705069"/>
                  </a:ext>
                </a:extLst>
              </a:tr>
              <a:tr h="324866">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F124A"/>
                          </a:solidFill>
                          <a:effectLst/>
                          <a:uLnTx/>
                          <a:uFillTx/>
                          <a:latin typeface="+mn-lt"/>
                          <a:ea typeface="+mn-ea"/>
                          <a:cs typeface="+mn-cs"/>
                        </a:rPr>
                        <a:t>Bellows</a:t>
                      </a:r>
                    </a:p>
                  </a:txBody>
                  <a:tcPr marL="83641" marR="83641" marT="41820" marB="418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7801827"/>
                  </a:ext>
                </a:extLst>
              </a:tr>
              <a:tr h="335151">
                <a:tc>
                  <a:txBody>
                    <a:bodyPr/>
                    <a:lstStyle/>
                    <a:p>
                      <a:pPr algn="l"/>
                      <a:r>
                        <a:rPr kumimoji="0" lang="en-US" sz="1600" b="1" i="0" u="none" strike="noStrike" kern="1200" cap="none" spc="0" normalizeH="0" baseline="0" noProof="0" dirty="0">
                          <a:ln>
                            <a:noFill/>
                          </a:ln>
                          <a:solidFill>
                            <a:srgbClr val="0F124A"/>
                          </a:solidFill>
                          <a:effectLst/>
                          <a:uLnTx/>
                          <a:uFillTx/>
                          <a:latin typeface="+mn-lt"/>
                          <a:ea typeface="+mn-ea"/>
                          <a:cs typeface="+mn-cs"/>
                        </a:rPr>
                        <a:t>Engineered design </a:t>
                      </a:r>
                      <a:endParaRPr lang="en-US" sz="1600" b="1" dirty="0"/>
                    </a:p>
                  </a:txBody>
                  <a:tcPr marL="83641" marR="83641" marT="41820" marB="418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96320540"/>
                  </a:ext>
                </a:extLst>
              </a:tr>
              <a:tr h="277091">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F124A"/>
                          </a:solidFill>
                          <a:effectLst/>
                          <a:uLnTx/>
                          <a:uFillTx/>
                          <a:latin typeface="Arial"/>
                          <a:ea typeface="+mn-ea"/>
                          <a:cs typeface="+mn-cs"/>
                        </a:rPr>
                        <a:t>Central chamber</a:t>
                      </a:r>
                    </a:p>
                  </a:txBody>
                  <a:tcPr marL="83641" marR="83641" marT="41820" marB="418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51449189"/>
                  </a:ext>
                </a:extLst>
              </a:tr>
              <a:tr h="264109">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F124A"/>
                          </a:solidFill>
                          <a:effectLst/>
                          <a:uLnTx/>
                          <a:uFillTx/>
                          <a:latin typeface="+mn-lt"/>
                          <a:ea typeface="+mn-ea"/>
                          <a:cs typeface="+mn-cs"/>
                        </a:rPr>
                        <a:t>Trapezoidal chamber</a:t>
                      </a:r>
                    </a:p>
                  </a:txBody>
                  <a:tcPr marL="83641" marR="83641" marT="41820" marB="418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51460091"/>
                  </a:ext>
                </a:extLst>
              </a:tr>
              <a:tr h="258055">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F124A"/>
                          </a:solidFill>
                          <a:effectLst/>
                          <a:uLnTx/>
                          <a:uFillTx/>
                          <a:latin typeface="+mn-lt"/>
                          <a:ea typeface="+mn-ea"/>
                          <a:cs typeface="+mn-cs"/>
                        </a:rPr>
                        <a:t>Bellows</a:t>
                      </a:r>
                    </a:p>
                  </a:txBody>
                  <a:tcPr marL="83641" marR="83641" marT="41820" marB="418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93123385"/>
                  </a:ext>
                </a:extLst>
              </a:tr>
              <a:tr h="231706">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0F124A"/>
                          </a:solidFill>
                          <a:effectLst/>
                          <a:uLnTx/>
                          <a:uFillTx/>
                          <a:latin typeface="+mn-lt"/>
                          <a:ea typeface="+mn-ea"/>
                          <a:cs typeface="+mn-cs"/>
                        </a:rPr>
                        <a:t>Support tube</a:t>
                      </a:r>
                    </a:p>
                  </a:txBody>
                  <a:tcPr marL="83641" marR="83641" marT="41820" marB="418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50846752"/>
                  </a:ext>
                </a:extLst>
              </a:tr>
              <a:tr h="125825">
                <a:tc>
                  <a:txBody>
                    <a:bodyPr/>
                    <a:lstStyle/>
                    <a:p>
                      <a:r>
                        <a:rPr kumimoji="0" lang="en-US" sz="1600" b="1" i="0" u="none" strike="noStrike" kern="1200" cap="none" spc="0" normalizeH="0" baseline="0" dirty="0">
                          <a:ln>
                            <a:noFill/>
                          </a:ln>
                          <a:solidFill>
                            <a:srgbClr val="0F124A"/>
                          </a:solidFill>
                          <a:effectLst/>
                          <a:uLnTx/>
                          <a:uFillTx/>
                          <a:latin typeface="+mn-lt"/>
                          <a:ea typeface="+mn-ea"/>
                          <a:cs typeface="+mn-cs"/>
                        </a:rPr>
                        <a:t>Supports</a:t>
                      </a:r>
                      <a:r>
                        <a:rPr lang="en-US" sz="1800" dirty="0"/>
                        <a:t> </a:t>
                      </a:r>
                      <a:r>
                        <a:rPr kumimoji="0" lang="en-US" sz="1600" b="1" i="0" u="none" strike="noStrike" kern="1200" cap="none" spc="0" normalizeH="0" baseline="0" dirty="0">
                          <a:ln>
                            <a:noFill/>
                          </a:ln>
                          <a:solidFill>
                            <a:srgbClr val="0F124A"/>
                          </a:solidFill>
                          <a:effectLst/>
                          <a:uLnTx/>
                          <a:uFillTx/>
                          <a:latin typeface="+mn-lt"/>
                          <a:ea typeface="+mn-ea"/>
                          <a:cs typeface="+mn-cs"/>
                        </a:rPr>
                        <a:t>design</a:t>
                      </a:r>
                      <a:endParaRPr lang="en-US" sz="1800" dirty="0"/>
                    </a:p>
                  </a:txBody>
                  <a:tcPr marL="83641" marR="83641" marT="41820" marB="418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42709096"/>
                  </a:ext>
                </a:extLst>
              </a:tr>
              <a:tr h="220495">
                <a:tc>
                  <a:txBody>
                    <a:bodyPr/>
                    <a:lstStyle/>
                    <a:p>
                      <a:pPr marL="0" indent="0">
                        <a:buFont typeface="Arial" panose="020B0604020202020204" pitchFamily="34" charset="0"/>
                        <a:buNone/>
                      </a:pPr>
                      <a:r>
                        <a:rPr lang="en-US" sz="1400" dirty="0"/>
                        <a:t>Chamber</a:t>
                      </a:r>
                    </a:p>
                  </a:txBody>
                  <a:tcPr marL="83641" marR="83641" marT="41820" marB="418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8266005"/>
                  </a:ext>
                </a:extLst>
              </a:tr>
              <a:tr h="262931">
                <a:tc>
                  <a:txBody>
                    <a:bodyPr/>
                    <a:lstStyle/>
                    <a:p>
                      <a:pPr marL="0" indent="0">
                        <a:buFont typeface="Arial" panose="020B0604020202020204" pitchFamily="34" charset="0"/>
                        <a:buNone/>
                      </a:pPr>
                      <a:r>
                        <a:rPr lang="en-US" sz="1400" dirty="0"/>
                        <a:t>LumiCal</a:t>
                      </a:r>
                    </a:p>
                  </a:txBody>
                  <a:tcPr marL="83641" marR="83641" marT="41820" marB="418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43670892"/>
                  </a:ext>
                </a:extLst>
              </a:tr>
              <a:tr h="298440">
                <a:tc>
                  <a:txBody>
                    <a:bodyPr/>
                    <a:lstStyle/>
                    <a:p>
                      <a:pPr marL="0" indent="0">
                        <a:buFont typeface="Arial" panose="020B0604020202020204" pitchFamily="34" charset="0"/>
                        <a:buNone/>
                      </a:pPr>
                      <a:r>
                        <a:rPr lang="en-US" sz="1400" dirty="0"/>
                        <a:t>Bellows</a:t>
                      </a:r>
                    </a:p>
                  </a:txBody>
                  <a:tcPr marL="83641" marR="83641" marT="41820" marB="418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08648668"/>
                  </a:ext>
                </a:extLst>
              </a:tr>
              <a:tr h="62492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t>Strategy for an assembly procedure</a:t>
                      </a:r>
                      <a:endParaRPr lang="en-US" sz="1400" b="1" dirty="0"/>
                    </a:p>
                  </a:txBody>
                  <a:tcPr marL="83641" marR="83641" marT="41820" marB="418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99502901"/>
                  </a:ext>
                </a:extLst>
              </a:tr>
              <a:tr h="47359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a:t>Prototypes (cooling system, manufacturing techniques, resistance) </a:t>
                      </a:r>
                    </a:p>
                  </a:txBody>
                  <a:tcPr marL="83641" marR="83641" marT="41820" marB="418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200" dirty="0"/>
                    </a:p>
                  </a:txBody>
                  <a:tcPr marL="83641" marR="83641" marT="41820" marB="418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74674464"/>
                  </a:ext>
                </a:extLst>
              </a:tr>
            </a:tbl>
          </a:graphicData>
        </a:graphic>
      </p:graphicFrame>
      <p:cxnSp>
        <p:nvCxnSpPr>
          <p:cNvPr id="7" name="Connettore diritto 9">
            <a:extLst>
              <a:ext uri="{FF2B5EF4-FFF2-40B4-BE49-F238E27FC236}">
                <a16:creationId xmlns:a16="http://schemas.microsoft.com/office/drawing/2014/main" id="{E2191ABE-3A88-954D-7112-0CEC4CC667C6}"/>
              </a:ext>
            </a:extLst>
          </p:cNvPr>
          <p:cNvCxnSpPr>
            <a:cxnSpLocks/>
          </p:cNvCxnSpPr>
          <p:nvPr/>
        </p:nvCxnSpPr>
        <p:spPr>
          <a:xfrm>
            <a:off x="5373909" y="1130740"/>
            <a:ext cx="0"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 name="Rettangolo con angoli arrotondati 15">
            <a:extLst>
              <a:ext uri="{FF2B5EF4-FFF2-40B4-BE49-F238E27FC236}">
                <a16:creationId xmlns:a16="http://schemas.microsoft.com/office/drawing/2014/main" id="{45C00A5B-81FC-6421-4E46-5DEA42B7E7AF}"/>
              </a:ext>
            </a:extLst>
          </p:cNvPr>
          <p:cNvSpPr/>
          <p:nvPr/>
        </p:nvSpPr>
        <p:spPr>
          <a:xfrm>
            <a:off x="3510395" y="1505767"/>
            <a:ext cx="1201614" cy="168737"/>
          </a:xfrm>
          <a:prstGeom prst="roundRect">
            <a:avLst>
              <a:gd name="adj" fmla="val 50000"/>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asellaDiTesto 28">
            <a:extLst>
              <a:ext uri="{FF2B5EF4-FFF2-40B4-BE49-F238E27FC236}">
                <a16:creationId xmlns:a16="http://schemas.microsoft.com/office/drawing/2014/main" id="{98EF0664-C96F-DEB4-5914-FBF22BF9CA38}"/>
              </a:ext>
            </a:extLst>
          </p:cNvPr>
          <p:cNvSpPr txBox="1"/>
          <p:nvPr/>
        </p:nvSpPr>
        <p:spPr>
          <a:xfrm>
            <a:off x="5873628" y="6583237"/>
            <a:ext cx="1376613" cy="276999"/>
          </a:xfrm>
          <a:prstGeom prst="rect">
            <a:avLst/>
          </a:prstGeom>
          <a:solidFill>
            <a:srgbClr val="FF0000"/>
          </a:solidFill>
          <a:ln w="19050">
            <a:solidFill>
              <a:schemeClr val="tx1"/>
            </a:solidFill>
          </a:ln>
        </p:spPr>
        <p:txBody>
          <a:bodyPr wrap="square" rtlCol="0">
            <a:spAutoFit/>
          </a:bodyPr>
          <a:lstStyle/>
          <a:p>
            <a:pPr algn="ctr"/>
            <a:r>
              <a:rPr lang="en-US" sz="1200" dirty="0">
                <a:solidFill>
                  <a:schemeClr val="bg1"/>
                </a:solidFill>
              </a:rPr>
              <a:t>09/02/2023</a:t>
            </a:r>
          </a:p>
        </p:txBody>
      </p:sp>
      <p:cxnSp>
        <p:nvCxnSpPr>
          <p:cNvPr id="14" name="Straight Connector 13">
            <a:extLst>
              <a:ext uri="{FF2B5EF4-FFF2-40B4-BE49-F238E27FC236}">
                <a16:creationId xmlns:a16="http://schemas.microsoft.com/office/drawing/2014/main" id="{0C0F0DF4-2686-416B-4E0C-9F352A4570CE}"/>
              </a:ext>
            </a:extLst>
          </p:cNvPr>
          <p:cNvCxnSpPr>
            <a:cxnSpLocks/>
          </p:cNvCxnSpPr>
          <p:nvPr/>
        </p:nvCxnSpPr>
        <p:spPr>
          <a:xfrm>
            <a:off x="6539793" y="609600"/>
            <a:ext cx="0" cy="5973637"/>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5" name="Rettangolo con angoli arrotondati 15">
            <a:extLst>
              <a:ext uri="{FF2B5EF4-FFF2-40B4-BE49-F238E27FC236}">
                <a16:creationId xmlns:a16="http://schemas.microsoft.com/office/drawing/2014/main" id="{4D637C79-42F1-15DF-7F4C-135677E77051}"/>
              </a:ext>
            </a:extLst>
          </p:cNvPr>
          <p:cNvSpPr/>
          <p:nvPr/>
        </p:nvSpPr>
        <p:spPr>
          <a:xfrm>
            <a:off x="3510395" y="1779837"/>
            <a:ext cx="1201614" cy="168737"/>
          </a:xfrm>
          <a:prstGeom prst="roundRect">
            <a:avLst>
              <a:gd name="adj" fmla="val 50000"/>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ttangolo con angoli arrotondati 15">
            <a:extLst>
              <a:ext uri="{FF2B5EF4-FFF2-40B4-BE49-F238E27FC236}">
                <a16:creationId xmlns:a16="http://schemas.microsoft.com/office/drawing/2014/main" id="{734BC0D1-3E54-0B73-6FCD-1A36713E5E30}"/>
              </a:ext>
            </a:extLst>
          </p:cNvPr>
          <p:cNvSpPr/>
          <p:nvPr/>
        </p:nvSpPr>
        <p:spPr>
          <a:xfrm>
            <a:off x="3510395" y="2135791"/>
            <a:ext cx="1201614" cy="168737"/>
          </a:xfrm>
          <a:prstGeom prst="roundRect">
            <a:avLst>
              <a:gd name="adj" fmla="val 50000"/>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ttangolo con angoli arrotondati 15">
            <a:extLst>
              <a:ext uri="{FF2B5EF4-FFF2-40B4-BE49-F238E27FC236}">
                <a16:creationId xmlns:a16="http://schemas.microsoft.com/office/drawing/2014/main" id="{2987E759-8742-6302-45EC-487778EDD313}"/>
              </a:ext>
            </a:extLst>
          </p:cNvPr>
          <p:cNvSpPr/>
          <p:nvPr/>
        </p:nvSpPr>
        <p:spPr>
          <a:xfrm>
            <a:off x="5108565" y="2739856"/>
            <a:ext cx="1201614" cy="168737"/>
          </a:xfrm>
          <a:prstGeom prst="roundRect">
            <a:avLst>
              <a:gd name="adj" fmla="val 50000"/>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ttangolo con angoli arrotondati 15">
            <a:extLst>
              <a:ext uri="{FF2B5EF4-FFF2-40B4-BE49-F238E27FC236}">
                <a16:creationId xmlns:a16="http://schemas.microsoft.com/office/drawing/2014/main" id="{ACDCBDAB-1B46-BDF7-AE23-4F1D9B24AF9A}"/>
              </a:ext>
            </a:extLst>
          </p:cNvPr>
          <p:cNvSpPr/>
          <p:nvPr/>
        </p:nvSpPr>
        <p:spPr>
          <a:xfrm>
            <a:off x="5108565" y="3042884"/>
            <a:ext cx="1201614" cy="168737"/>
          </a:xfrm>
          <a:prstGeom prst="roundRect">
            <a:avLst>
              <a:gd name="adj" fmla="val 50000"/>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ttangolo con angoli arrotondati 15">
            <a:extLst>
              <a:ext uri="{FF2B5EF4-FFF2-40B4-BE49-F238E27FC236}">
                <a16:creationId xmlns:a16="http://schemas.microsoft.com/office/drawing/2014/main" id="{3F88D836-215A-CB6F-5B7A-8C7FB3B4878C}"/>
              </a:ext>
            </a:extLst>
          </p:cNvPr>
          <p:cNvSpPr/>
          <p:nvPr/>
        </p:nvSpPr>
        <p:spPr>
          <a:xfrm>
            <a:off x="5108565" y="3341478"/>
            <a:ext cx="1201614" cy="168737"/>
          </a:xfrm>
          <a:prstGeom prst="roundRect">
            <a:avLst>
              <a:gd name="adj" fmla="val 50000"/>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ttangolo con angoli arrotondati 15">
            <a:extLst>
              <a:ext uri="{FF2B5EF4-FFF2-40B4-BE49-F238E27FC236}">
                <a16:creationId xmlns:a16="http://schemas.microsoft.com/office/drawing/2014/main" id="{C0807341-5265-CB45-B598-0E3AD876F7E1}"/>
              </a:ext>
            </a:extLst>
          </p:cNvPr>
          <p:cNvSpPr/>
          <p:nvPr/>
        </p:nvSpPr>
        <p:spPr>
          <a:xfrm>
            <a:off x="5108565" y="3637276"/>
            <a:ext cx="1201614" cy="168737"/>
          </a:xfrm>
          <a:prstGeom prst="roundRect">
            <a:avLst>
              <a:gd name="adj" fmla="val 50000"/>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ttangolo con angoli arrotondati 29">
            <a:extLst>
              <a:ext uri="{FF2B5EF4-FFF2-40B4-BE49-F238E27FC236}">
                <a16:creationId xmlns:a16="http://schemas.microsoft.com/office/drawing/2014/main" id="{56E0EC22-8DC6-B52C-1871-CF3A6B83F15B}"/>
              </a:ext>
            </a:extLst>
          </p:cNvPr>
          <p:cNvSpPr/>
          <p:nvPr/>
        </p:nvSpPr>
        <p:spPr>
          <a:xfrm>
            <a:off x="6596424" y="2768434"/>
            <a:ext cx="3385627" cy="153542"/>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ttangolo con angoli arrotondati 29">
            <a:extLst>
              <a:ext uri="{FF2B5EF4-FFF2-40B4-BE49-F238E27FC236}">
                <a16:creationId xmlns:a16="http://schemas.microsoft.com/office/drawing/2014/main" id="{5DDF722A-E2E8-B851-8ACD-B2AB3666CDEC}"/>
              </a:ext>
            </a:extLst>
          </p:cNvPr>
          <p:cNvSpPr/>
          <p:nvPr/>
        </p:nvSpPr>
        <p:spPr>
          <a:xfrm>
            <a:off x="6599076" y="5404028"/>
            <a:ext cx="1546128" cy="168737"/>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ttangolo con angoli arrotondati 15">
            <a:extLst>
              <a:ext uri="{FF2B5EF4-FFF2-40B4-BE49-F238E27FC236}">
                <a16:creationId xmlns:a16="http://schemas.microsoft.com/office/drawing/2014/main" id="{E5905497-FFD1-3B76-E001-2C49D71F9FDD}"/>
              </a:ext>
            </a:extLst>
          </p:cNvPr>
          <p:cNvSpPr/>
          <p:nvPr/>
        </p:nvSpPr>
        <p:spPr>
          <a:xfrm>
            <a:off x="5092597" y="3983734"/>
            <a:ext cx="1201614" cy="168737"/>
          </a:xfrm>
          <a:prstGeom prst="roundRect">
            <a:avLst>
              <a:gd name="adj" fmla="val 50000"/>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ttangolo con angoli arrotondati 15">
            <a:extLst>
              <a:ext uri="{FF2B5EF4-FFF2-40B4-BE49-F238E27FC236}">
                <a16:creationId xmlns:a16="http://schemas.microsoft.com/office/drawing/2014/main" id="{E39AE7CE-A4EF-3072-1F68-B2016E8466C4}"/>
              </a:ext>
            </a:extLst>
          </p:cNvPr>
          <p:cNvSpPr/>
          <p:nvPr/>
        </p:nvSpPr>
        <p:spPr>
          <a:xfrm>
            <a:off x="5108565" y="4285864"/>
            <a:ext cx="1201614" cy="168737"/>
          </a:xfrm>
          <a:prstGeom prst="roundRect">
            <a:avLst>
              <a:gd name="adj" fmla="val 50000"/>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ttangolo con angoli arrotondati 15">
            <a:extLst>
              <a:ext uri="{FF2B5EF4-FFF2-40B4-BE49-F238E27FC236}">
                <a16:creationId xmlns:a16="http://schemas.microsoft.com/office/drawing/2014/main" id="{8B96CEC4-A1FE-AC39-C3BF-C7E6E2C21877}"/>
              </a:ext>
            </a:extLst>
          </p:cNvPr>
          <p:cNvSpPr/>
          <p:nvPr/>
        </p:nvSpPr>
        <p:spPr>
          <a:xfrm>
            <a:off x="5108565" y="4605838"/>
            <a:ext cx="1201614" cy="168737"/>
          </a:xfrm>
          <a:prstGeom prst="roundRect">
            <a:avLst>
              <a:gd name="adj" fmla="val 50000"/>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ttangolo con angoli arrotondati 15">
            <a:extLst>
              <a:ext uri="{FF2B5EF4-FFF2-40B4-BE49-F238E27FC236}">
                <a16:creationId xmlns:a16="http://schemas.microsoft.com/office/drawing/2014/main" id="{B922375B-8BBC-036B-CBE0-5DC5B873F805}"/>
              </a:ext>
            </a:extLst>
          </p:cNvPr>
          <p:cNvSpPr/>
          <p:nvPr/>
        </p:nvSpPr>
        <p:spPr>
          <a:xfrm>
            <a:off x="5092597" y="5376518"/>
            <a:ext cx="1201614" cy="168737"/>
          </a:xfrm>
          <a:prstGeom prst="roundRect">
            <a:avLst>
              <a:gd name="adj" fmla="val 50000"/>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ttangolo con angoli arrotondati 29">
            <a:extLst>
              <a:ext uri="{FF2B5EF4-FFF2-40B4-BE49-F238E27FC236}">
                <a16:creationId xmlns:a16="http://schemas.microsoft.com/office/drawing/2014/main" id="{A0285F99-F52B-9F47-F435-6D0CA801DA89}"/>
              </a:ext>
            </a:extLst>
          </p:cNvPr>
          <p:cNvSpPr/>
          <p:nvPr/>
        </p:nvSpPr>
        <p:spPr>
          <a:xfrm>
            <a:off x="6596424" y="3977970"/>
            <a:ext cx="1546128" cy="168737"/>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ttangolo con angoli arrotondati 29">
            <a:extLst>
              <a:ext uri="{FF2B5EF4-FFF2-40B4-BE49-F238E27FC236}">
                <a16:creationId xmlns:a16="http://schemas.microsoft.com/office/drawing/2014/main" id="{A79F8729-F11B-3DD8-BB65-8F178EA6D9CC}"/>
              </a:ext>
            </a:extLst>
          </p:cNvPr>
          <p:cNvSpPr/>
          <p:nvPr/>
        </p:nvSpPr>
        <p:spPr>
          <a:xfrm>
            <a:off x="6603299" y="4280252"/>
            <a:ext cx="1546128" cy="168737"/>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ttangolo con angoli arrotondati 29">
            <a:extLst>
              <a:ext uri="{FF2B5EF4-FFF2-40B4-BE49-F238E27FC236}">
                <a16:creationId xmlns:a16="http://schemas.microsoft.com/office/drawing/2014/main" id="{1BC645D5-29FD-F577-9781-6E44C01816A5}"/>
              </a:ext>
            </a:extLst>
          </p:cNvPr>
          <p:cNvSpPr/>
          <p:nvPr/>
        </p:nvSpPr>
        <p:spPr>
          <a:xfrm>
            <a:off x="6608846" y="4588673"/>
            <a:ext cx="1546128" cy="168737"/>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ttangolo con angoli arrotondati 29">
            <a:extLst>
              <a:ext uri="{FF2B5EF4-FFF2-40B4-BE49-F238E27FC236}">
                <a16:creationId xmlns:a16="http://schemas.microsoft.com/office/drawing/2014/main" id="{ECD2343D-B540-F0D3-A29E-1FB66D8F2CD2}"/>
              </a:ext>
            </a:extLst>
          </p:cNvPr>
          <p:cNvSpPr/>
          <p:nvPr/>
        </p:nvSpPr>
        <p:spPr>
          <a:xfrm>
            <a:off x="8296112" y="5879131"/>
            <a:ext cx="3587469" cy="198521"/>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ttangolo con angoli arrotondati 29">
            <a:extLst>
              <a:ext uri="{FF2B5EF4-FFF2-40B4-BE49-F238E27FC236}">
                <a16:creationId xmlns:a16="http://schemas.microsoft.com/office/drawing/2014/main" id="{32C1A1FC-E9CF-AA36-A337-AA0BAE039FD4}"/>
              </a:ext>
            </a:extLst>
          </p:cNvPr>
          <p:cNvSpPr/>
          <p:nvPr/>
        </p:nvSpPr>
        <p:spPr>
          <a:xfrm>
            <a:off x="6603299" y="3054805"/>
            <a:ext cx="3385627" cy="153542"/>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ttangolo con angoli arrotondati 29">
            <a:extLst>
              <a:ext uri="{FF2B5EF4-FFF2-40B4-BE49-F238E27FC236}">
                <a16:creationId xmlns:a16="http://schemas.microsoft.com/office/drawing/2014/main" id="{40970A7E-45FA-35D4-01D5-B4C67677A3AC}"/>
              </a:ext>
            </a:extLst>
          </p:cNvPr>
          <p:cNvSpPr/>
          <p:nvPr/>
        </p:nvSpPr>
        <p:spPr>
          <a:xfrm>
            <a:off x="6603299" y="3334400"/>
            <a:ext cx="3385627" cy="153542"/>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ttangolo con angoli arrotondati 29">
            <a:extLst>
              <a:ext uri="{FF2B5EF4-FFF2-40B4-BE49-F238E27FC236}">
                <a16:creationId xmlns:a16="http://schemas.microsoft.com/office/drawing/2014/main" id="{0B05A534-DF3E-85BB-1B41-63B882D96A4D}"/>
              </a:ext>
            </a:extLst>
          </p:cNvPr>
          <p:cNvSpPr/>
          <p:nvPr/>
        </p:nvSpPr>
        <p:spPr>
          <a:xfrm>
            <a:off x="6603299" y="3656185"/>
            <a:ext cx="3385627" cy="153542"/>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sellaDiTesto 2">
            <a:extLst>
              <a:ext uri="{FF2B5EF4-FFF2-40B4-BE49-F238E27FC236}">
                <a16:creationId xmlns:a16="http://schemas.microsoft.com/office/drawing/2014/main" id="{0D36FE9B-0408-364F-B501-73B1088B0A36}"/>
              </a:ext>
            </a:extLst>
          </p:cNvPr>
          <p:cNvSpPr txBox="1"/>
          <p:nvPr/>
        </p:nvSpPr>
        <p:spPr>
          <a:xfrm>
            <a:off x="8296112" y="6115853"/>
            <a:ext cx="3476788" cy="301961"/>
          </a:xfrm>
          <a:prstGeom prst="rect">
            <a:avLst/>
          </a:prstGeom>
          <a:solidFill>
            <a:schemeClr val="bg1"/>
          </a:solidFill>
        </p:spPr>
        <p:txBody>
          <a:bodyPr wrap="square" rtlCol="0">
            <a:noAutofit/>
          </a:bodyPr>
          <a:lstStyle/>
          <a:p>
            <a:pPr algn="ctr">
              <a:lnSpc>
                <a:spcPts val="1651"/>
              </a:lnSpc>
            </a:pPr>
            <a:r>
              <a:rPr lang="en-US" sz="1200" dirty="0">
                <a:solidFill>
                  <a:srgbClr val="FF0000"/>
                </a:solidFill>
              </a:rPr>
              <a:t>Additional activity under study </a:t>
            </a:r>
          </a:p>
        </p:txBody>
      </p:sp>
    </p:spTree>
    <p:extLst>
      <p:ext uri="{BB962C8B-B14F-4D97-AF65-F5344CB8AC3E}">
        <p14:creationId xmlns:p14="http://schemas.microsoft.com/office/powerpoint/2010/main" val="1757054553"/>
      </p:ext>
    </p:extLst>
  </p:cSld>
  <p:clrMapOvr>
    <a:masterClrMapping/>
  </p:clrMapOvr>
</p:sld>
</file>

<file path=ppt/theme/theme1.xml><?xml version="1.0" encoding="utf-8"?>
<a:theme xmlns:a="http://schemas.openxmlformats.org/drawingml/2006/main" name="Content Slides - Deep Blue">
  <a:themeElements>
    <a:clrScheme name="FFC">
      <a:dk1>
        <a:srgbClr val="0F124A"/>
      </a:dk1>
      <a:lt1>
        <a:srgbClr val="FFFFFF"/>
      </a:lt1>
      <a:dk2>
        <a:srgbClr val="0000FF"/>
      </a:dk2>
      <a:lt2>
        <a:srgbClr val="FFFFFF"/>
      </a:lt2>
      <a:accent1>
        <a:srgbClr val="0000FF"/>
      </a:accent1>
      <a:accent2>
        <a:srgbClr val="E8FF2E"/>
      </a:accent2>
      <a:accent3>
        <a:srgbClr val="8F3DFF"/>
      </a:accent3>
      <a:accent4>
        <a:srgbClr val="40C245"/>
      </a:accent4>
      <a:accent5>
        <a:srgbClr val="FF4A29"/>
      </a:accent5>
      <a:accent6>
        <a:srgbClr val="0F124A"/>
      </a:accent6>
      <a:hlink>
        <a:srgbClr val="000000"/>
      </a:hlink>
      <a:folHlink>
        <a:srgbClr val="000000"/>
      </a:folHlink>
    </a:clrScheme>
    <a:fontScheme name="F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oAutofit/>
      </a:bodyPr>
      <a:lstStyle>
        <a:defPPr algn="ctr">
          <a:lnSpc>
            <a:spcPts val="1651"/>
          </a:lnSpc>
          <a:defRPr sz="1200" dirty="0" smtClean="0">
            <a:solidFill>
              <a:schemeClr val="bg1"/>
            </a:solidFill>
          </a:defRPr>
        </a:defPPr>
      </a:lstStyle>
    </a:txDef>
  </a:objectDefaults>
  <a:extraClrSchemeLst/>
  <a:extLst>
    <a:ext uri="{05A4C25C-085E-4340-85A3-A5531E510DB2}">
      <thm15:themeFamily xmlns:thm15="http://schemas.microsoft.com/office/thememl/2012/main" name="PPT-FCC-template.potx" id="{61BC17D5-F2D1-4022-BE42-46346C78B90B}" vid="{3E267973-3E95-4F95-9FE4-94A439BD028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CF594B38A6B244D952E660328408E2C" ma:contentTypeVersion="11" ma:contentTypeDescription="Create a new document." ma:contentTypeScope="" ma:versionID="52ce5739b75387edf4ccfe715e403c13">
  <xsd:schema xmlns:xsd="http://www.w3.org/2001/XMLSchema" xmlns:xs="http://www.w3.org/2001/XMLSchema" xmlns:p="http://schemas.microsoft.com/office/2006/metadata/properties" xmlns:ns2="834351ec-f7ca-44c7-b4e4-38d3c9e72d6a" xmlns:ns3="b985502a-36ff-47b9-a55e-ae1492c8411f" targetNamespace="http://schemas.microsoft.com/office/2006/metadata/properties" ma:root="true" ma:fieldsID="62870750b16d934809837be76f6d37b0" ns2:_="" ns3:_="">
    <xsd:import namespace="834351ec-f7ca-44c7-b4e4-38d3c9e72d6a"/>
    <xsd:import namespace="b985502a-36ff-47b9-a55e-ae1492c8411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4351ec-f7ca-44c7-b4e4-38d3c9e72d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5655b07b-e106-434b-8e42-295331486e40"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985502a-36ff-47b9-a55e-ae1492c8411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9ee022bf-feb9-4805-93d0-907d1a5109e9}" ma:internalName="TaxCatchAll" ma:showField="CatchAllData" ma:web="b985502a-36ff-47b9-a55e-ae1492c8411f">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985502a-36ff-47b9-a55e-ae1492c8411f" xsi:nil="true"/>
    <lcf76f155ced4ddcb4097134ff3c332f xmlns="834351ec-f7ca-44c7-b4e4-38d3c9e72d6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A8B3C6A-1249-44C6-9535-0D927F4425B9}">
  <ds:schemaRefs>
    <ds:schemaRef ds:uri="http://schemas.microsoft.com/sharepoint/v3/contenttype/forms"/>
  </ds:schemaRefs>
</ds:datastoreItem>
</file>

<file path=customXml/itemProps2.xml><?xml version="1.0" encoding="utf-8"?>
<ds:datastoreItem xmlns:ds="http://schemas.openxmlformats.org/officeDocument/2006/customXml" ds:itemID="{5A318026-CC8B-4B28-A86E-E536C73A9A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4351ec-f7ca-44c7-b4e4-38d3c9e72d6a"/>
    <ds:schemaRef ds:uri="b985502a-36ff-47b9-a55e-ae1492c841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60667B4-B6D7-49E8-BA41-A92961D73524}">
  <ds:schemaRefs>
    <ds:schemaRef ds:uri="http://schemas.openxmlformats.org/package/2006/metadata/core-properties"/>
    <ds:schemaRef ds:uri="http://schemas.microsoft.com/office/2006/metadata/properties"/>
    <ds:schemaRef ds:uri="http://purl.org/dc/elements/1.1/"/>
    <ds:schemaRef ds:uri="http://www.w3.org/XML/1998/namespace"/>
    <ds:schemaRef ds:uri="http://schemas.microsoft.com/office/2006/documentManagement/types"/>
    <ds:schemaRef ds:uri="http://schemas.microsoft.com/office/infopath/2007/PartnerControls"/>
    <ds:schemaRef ds:uri="b985502a-36ff-47b9-a55e-ae1492c8411f"/>
    <ds:schemaRef ds:uri="834351ec-f7ca-44c7-b4e4-38d3c9e72d6a"/>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0</TotalTime>
  <Words>1597</Words>
  <Application>Microsoft Office PowerPoint</Application>
  <PresentationFormat>Widescreen</PresentationFormat>
  <Paragraphs>315</Paragraphs>
  <Slides>22</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Wingdings</vt:lpstr>
      <vt:lpstr>Content Slides - Deep Blue</vt:lpstr>
      <vt:lpstr>mechanical DESIGN OF fcc ir</vt:lpstr>
      <vt:lpstr>FCC IR region</vt:lpstr>
      <vt:lpstr>PowerPoint Presentation</vt:lpstr>
      <vt:lpstr>PowerPoint Presentation</vt:lpstr>
      <vt:lpstr>PowerPoint Presentation</vt:lpstr>
      <vt:lpstr>PowerPoint Presentation</vt:lpstr>
      <vt:lpstr>Assembly procedure</vt:lpstr>
      <vt:lpstr>Collaboration, workshops and conferences</vt:lpstr>
      <vt:lpstr>PowerPoint Presentation</vt:lpstr>
      <vt:lpstr>PowerPoint Presentation</vt:lpstr>
      <vt:lpstr>PowerPoint Presentation</vt:lpstr>
      <vt:lpstr>Chamber design – central chamber </vt:lpstr>
      <vt:lpstr>Chamber design – trapezoidal chamber</vt:lpstr>
      <vt:lpstr>Structural analysis – central chamber</vt:lpstr>
      <vt:lpstr>PowerPoint Presentation</vt:lpstr>
      <vt:lpstr>Support tube – Structural analysis </vt:lpstr>
      <vt:lpstr>Support tube – Structural analysis – results  </vt:lpstr>
      <vt:lpstr>Support tube – Rail </vt:lpstr>
      <vt:lpstr>LumiCal – Support proposal</vt:lpstr>
      <vt:lpstr>1st Bellows (Single bellows)</vt:lpstr>
      <vt:lpstr>2nd Bellows (Double bellows)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Francesco Fransesini</dc:creator>
  <cp:lastModifiedBy>Francesco Fransesini</cp:lastModifiedBy>
  <cp:revision>6</cp:revision>
  <dcterms:created xsi:type="dcterms:W3CDTF">2021-09-29T14:07:54Z</dcterms:created>
  <dcterms:modified xsi:type="dcterms:W3CDTF">2023-02-09T08:20:38Z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0x0101003CF594B38A6B244D952E660328408E2C</vt:lpwstr>
  </property>
  <property fmtid="{D5CDD505-2E9C-101B-9397-08002B2CF9AE}" pid="3" name="MediaServiceImageTags">
    <vt:lpwstr/>
  </property>
</Properties>
</file>