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9" r:id="rId7"/>
    <p:sldId id="262" r:id="rId8"/>
    <p:sldId id="263" r:id="rId9"/>
    <p:sldId id="268" r:id="rId10"/>
    <p:sldId id="265" r:id="rId11"/>
    <p:sldId id="266" r:id="rId12"/>
    <p:sldId id="270" r:id="rId13"/>
    <p:sldId id="267" r:id="rId14"/>
    <p:sldId id="26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0FF"/>
    <a:srgbClr val="92E2FF"/>
    <a:srgbClr val="38B6FF"/>
    <a:srgbClr val="00B0F0"/>
    <a:srgbClr val="00D270"/>
    <a:srgbClr val="FFFFFF"/>
    <a:srgbClr val="EBEAEA"/>
    <a:srgbClr val="BEBDB9"/>
    <a:srgbClr val="0AD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B2230-F795-4D94-87CB-441D49FFC046}" v="254" dt="2023-03-05T17:15:00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ndardo Giorgia" userId="9b27f60e-b291-490b-9591-97f3ee1da7e6" providerId="ADAL" clId="{EADEEC6F-65FF-40EE-A167-C1DC66F0B108}"/>
    <pc:docChg chg="undo redo custSel addSld delSld modSld">
      <pc:chgData name="Stendardo Giorgia" userId="9b27f60e-b291-490b-9591-97f3ee1da7e6" providerId="ADAL" clId="{EADEEC6F-65FF-40EE-A167-C1DC66F0B108}" dt="2023-03-03T17:54:54.046" v="3115" actId="20577"/>
      <pc:docMkLst>
        <pc:docMk/>
      </pc:docMkLst>
      <pc:sldChg chg="addSp modSp mod setBg">
        <pc:chgData name="Stendardo Giorgia" userId="9b27f60e-b291-490b-9591-97f3ee1da7e6" providerId="ADAL" clId="{EADEEC6F-65FF-40EE-A167-C1DC66F0B108}" dt="2023-03-03T17:19:43.426" v="1728"/>
        <pc:sldMkLst>
          <pc:docMk/>
          <pc:sldMk cId="1193972329" sldId="256"/>
        </pc:sldMkLst>
        <pc:spChg chg="mod">
          <ac:chgData name="Stendardo Giorgia" userId="9b27f60e-b291-490b-9591-97f3ee1da7e6" providerId="ADAL" clId="{EADEEC6F-65FF-40EE-A167-C1DC66F0B108}" dt="2023-03-03T17:19:03.749" v="1726" actId="1076"/>
          <ac:spMkLst>
            <pc:docMk/>
            <pc:sldMk cId="1193972329" sldId="256"/>
            <ac:spMk id="5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17:19:07.336" v="1727" actId="1076"/>
          <ac:spMkLst>
            <pc:docMk/>
            <pc:sldMk cId="1193972329" sldId="256"/>
            <ac:spMk id="21" creationId="{00000000-0000-0000-0000-000000000000}"/>
          </ac:spMkLst>
        </pc:spChg>
        <pc:picChg chg="add mod">
          <ac:chgData name="Stendardo Giorgia" userId="9b27f60e-b291-490b-9591-97f3ee1da7e6" providerId="ADAL" clId="{EADEEC6F-65FF-40EE-A167-C1DC66F0B108}" dt="2023-03-03T17:19:43.426" v="1728"/>
          <ac:picMkLst>
            <pc:docMk/>
            <pc:sldMk cId="1193972329" sldId="256"/>
            <ac:picMk id="3" creationId="{67CDAE1C-2020-0933-B75F-5811EE9C12C3}"/>
          </ac:picMkLst>
        </pc:picChg>
      </pc:sldChg>
      <pc:sldChg chg="modSp mod">
        <pc:chgData name="Stendardo Giorgia" userId="9b27f60e-b291-490b-9591-97f3ee1da7e6" providerId="ADAL" clId="{EADEEC6F-65FF-40EE-A167-C1DC66F0B108}" dt="2023-03-03T11:32:07.956" v="193" actId="1582"/>
        <pc:sldMkLst>
          <pc:docMk/>
          <pc:sldMk cId="3353458650" sldId="257"/>
        </pc:sldMkLst>
        <pc:spChg chg="mod">
          <ac:chgData name="Stendardo Giorgia" userId="9b27f60e-b291-490b-9591-97f3ee1da7e6" providerId="ADAL" clId="{EADEEC6F-65FF-40EE-A167-C1DC66F0B108}" dt="2023-03-03T11:32:07.956" v="193" actId="1582"/>
          <ac:spMkLst>
            <pc:docMk/>
            <pc:sldMk cId="3353458650" sldId="257"/>
            <ac:spMk id="7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09:34:50.213" v="66" actId="14100"/>
          <ac:spMkLst>
            <pc:docMk/>
            <pc:sldMk cId="3353458650" sldId="257"/>
            <ac:spMk id="11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09:34:12.869" v="60" actId="1076"/>
          <ac:spMkLst>
            <pc:docMk/>
            <pc:sldMk cId="3353458650" sldId="257"/>
            <ac:spMk id="22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10:59:34.035" v="125" actId="1076"/>
          <ac:spMkLst>
            <pc:docMk/>
            <pc:sldMk cId="3353458650" sldId="257"/>
            <ac:spMk id="25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09:33:57.396" v="57" actId="14100"/>
          <ac:spMkLst>
            <pc:docMk/>
            <pc:sldMk cId="3353458650" sldId="257"/>
            <ac:spMk id="29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09:34:01.998" v="58" actId="1076"/>
          <ac:spMkLst>
            <pc:docMk/>
            <pc:sldMk cId="3353458650" sldId="257"/>
            <ac:spMk id="31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09:34:34.965" v="64" actId="1076"/>
          <ac:spMkLst>
            <pc:docMk/>
            <pc:sldMk cId="3353458650" sldId="257"/>
            <ac:spMk id="36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09:34:23.588" v="62" actId="1076"/>
          <ac:spMkLst>
            <pc:docMk/>
            <pc:sldMk cId="3353458650" sldId="257"/>
            <ac:spMk id="37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10:58:19.198" v="121" actId="20577"/>
          <ac:spMkLst>
            <pc:docMk/>
            <pc:sldMk cId="3353458650" sldId="257"/>
            <ac:spMk id="42" creationId="{00000000-0000-0000-0000-000000000000}"/>
          </ac:spMkLst>
        </pc:spChg>
      </pc:sldChg>
      <pc:sldChg chg="addSp delSp modSp mod delAnim modAnim">
        <pc:chgData name="Stendardo Giorgia" userId="9b27f60e-b291-490b-9591-97f3ee1da7e6" providerId="ADAL" clId="{EADEEC6F-65FF-40EE-A167-C1DC66F0B108}" dt="2023-03-03T11:02:36.103" v="153" actId="20577"/>
        <pc:sldMkLst>
          <pc:docMk/>
          <pc:sldMk cId="4170008098" sldId="259"/>
        </pc:sldMkLst>
        <pc:spChg chg="mod">
          <ac:chgData name="Stendardo Giorgia" userId="9b27f60e-b291-490b-9591-97f3ee1da7e6" providerId="ADAL" clId="{EADEEC6F-65FF-40EE-A167-C1DC66F0B108}" dt="2023-03-03T11:00:55.931" v="137" actId="14100"/>
          <ac:spMkLst>
            <pc:docMk/>
            <pc:sldMk cId="4170008098" sldId="259"/>
            <ac:spMk id="4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11:00:46.961" v="135" actId="1076"/>
          <ac:spMkLst>
            <pc:docMk/>
            <pc:sldMk cId="4170008098" sldId="259"/>
            <ac:spMk id="14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11:02:08.395" v="150" actId="1076"/>
          <ac:spMkLst>
            <pc:docMk/>
            <pc:sldMk cId="4170008098" sldId="259"/>
            <ac:spMk id="15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11:00:48.978" v="136" actId="1076"/>
          <ac:spMkLst>
            <pc:docMk/>
            <pc:sldMk cId="4170008098" sldId="259"/>
            <ac:spMk id="17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11:02:36.103" v="153" actId="20577"/>
          <ac:spMkLst>
            <pc:docMk/>
            <pc:sldMk cId="4170008098" sldId="259"/>
            <ac:spMk id="18" creationId="{00000000-0000-0000-0000-000000000000}"/>
          </ac:spMkLst>
        </pc:spChg>
        <pc:grpChg chg="add del mod">
          <ac:chgData name="Stendardo Giorgia" userId="9b27f60e-b291-490b-9591-97f3ee1da7e6" providerId="ADAL" clId="{EADEEC6F-65FF-40EE-A167-C1DC66F0B108}" dt="2023-03-03T10:41:26.795" v="115" actId="165"/>
          <ac:grpSpMkLst>
            <pc:docMk/>
            <pc:sldMk cId="4170008098" sldId="259"/>
            <ac:grpSpMk id="16" creationId="{9429FC24-B6F3-B92C-9310-4A70AFEB1368}"/>
          </ac:grpSpMkLst>
        </pc:grpChg>
        <pc:picChg chg="add del mod modCrop">
          <ac:chgData name="Stendardo Giorgia" userId="9b27f60e-b291-490b-9591-97f3ee1da7e6" providerId="ADAL" clId="{EADEEC6F-65FF-40EE-A167-C1DC66F0B108}" dt="2023-03-03T08:58:23.405" v="14" actId="478"/>
          <ac:picMkLst>
            <pc:docMk/>
            <pc:sldMk cId="4170008098" sldId="259"/>
            <ac:picMk id="2" creationId="{E649D3FE-E365-F3D9-8D79-27D11200B74E}"/>
          </ac:picMkLst>
        </pc:picChg>
        <pc:picChg chg="add mod ord topLvl">
          <ac:chgData name="Stendardo Giorgia" userId="9b27f60e-b291-490b-9591-97f3ee1da7e6" providerId="ADAL" clId="{EADEEC6F-65FF-40EE-A167-C1DC66F0B108}" dt="2023-03-03T11:00:40.298" v="134" actId="1076"/>
          <ac:picMkLst>
            <pc:docMk/>
            <pc:sldMk cId="4170008098" sldId="259"/>
            <ac:picMk id="3" creationId="{F9399E71-8360-BE22-5F40-7799A7837D5E}"/>
          </ac:picMkLst>
        </pc:picChg>
        <pc:picChg chg="add del mod ord">
          <ac:chgData name="Stendardo Giorgia" userId="9b27f60e-b291-490b-9591-97f3ee1da7e6" providerId="ADAL" clId="{EADEEC6F-65FF-40EE-A167-C1DC66F0B108}" dt="2023-03-03T10:36:18.882" v="89" actId="478"/>
          <ac:picMkLst>
            <pc:docMk/>
            <pc:sldMk cId="4170008098" sldId="259"/>
            <ac:picMk id="8" creationId="{742B643A-25AE-ED8F-F4FC-15CB406123A9}"/>
          </ac:picMkLst>
        </pc:picChg>
        <pc:picChg chg="del">
          <ac:chgData name="Stendardo Giorgia" userId="9b27f60e-b291-490b-9591-97f3ee1da7e6" providerId="ADAL" clId="{EADEEC6F-65FF-40EE-A167-C1DC66F0B108}" dt="2023-03-03T08:52:02.011" v="0" actId="478"/>
          <ac:picMkLst>
            <pc:docMk/>
            <pc:sldMk cId="4170008098" sldId="259"/>
            <ac:picMk id="9" creationId="{00000000-0000-0000-0000-000000000000}"/>
          </ac:picMkLst>
        </pc:picChg>
        <pc:picChg chg="add mod topLvl">
          <ac:chgData name="Stendardo Giorgia" userId="9b27f60e-b291-490b-9591-97f3ee1da7e6" providerId="ADAL" clId="{EADEEC6F-65FF-40EE-A167-C1DC66F0B108}" dt="2023-03-03T11:00:35.595" v="133" actId="1076"/>
          <ac:picMkLst>
            <pc:docMk/>
            <pc:sldMk cId="4170008098" sldId="259"/>
            <ac:picMk id="13" creationId="{73FF86E5-BCC9-681B-0891-CD7CD3E518D2}"/>
          </ac:picMkLst>
        </pc:picChg>
      </pc:sldChg>
      <pc:sldChg chg="addSp delSp modSp mod">
        <pc:chgData name="Stendardo Giorgia" userId="9b27f60e-b291-490b-9591-97f3ee1da7e6" providerId="ADAL" clId="{EADEEC6F-65FF-40EE-A167-C1DC66F0B108}" dt="2023-03-03T17:53:34.819" v="2969" actId="20577"/>
        <pc:sldMkLst>
          <pc:docMk/>
          <pc:sldMk cId="1923134275" sldId="260"/>
        </pc:sldMkLst>
        <pc:spChg chg="add mod">
          <ac:chgData name="Stendardo Giorgia" userId="9b27f60e-b291-490b-9591-97f3ee1da7e6" providerId="ADAL" clId="{EADEEC6F-65FF-40EE-A167-C1DC66F0B108}" dt="2023-03-03T17:40:58.501" v="2048" actId="14100"/>
          <ac:spMkLst>
            <pc:docMk/>
            <pc:sldMk cId="1923134275" sldId="260"/>
            <ac:spMk id="2" creationId="{4CB2612B-AB04-2C50-2A6A-780832864CB4}"/>
          </ac:spMkLst>
        </pc:spChg>
        <pc:spChg chg="add mod">
          <ac:chgData name="Stendardo Giorgia" userId="9b27f60e-b291-490b-9591-97f3ee1da7e6" providerId="ADAL" clId="{EADEEC6F-65FF-40EE-A167-C1DC66F0B108}" dt="2023-03-03T17:53:34.819" v="2969" actId="20577"/>
          <ac:spMkLst>
            <pc:docMk/>
            <pc:sldMk cId="1923134275" sldId="260"/>
            <ac:spMk id="3" creationId="{07D1497F-BFBE-16D8-0200-06C6E6D2E89C}"/>
          </ac:spMkLst>
        </pc:spChg>
        <pc:spChg chg="del mod">
          <ac:chgData name="Stendardo Giorgia" userId="9b27f60e-b291-490b-9591-97f3ee1da7e6" providerId="ADAL" clId="{EADEEC6F-65FF-40EE-A167-C1DC66F0B108}" dt="2023-03-03T17:20:54.860" v="1741"/>
          <ac:spMkLst>
            <pc:docMk/>
            <pc:sldMk cId="1923134275" sldId="260"/>
            <ac:spMk id="4" creationId="{00000000-0000-0000-0000-000000000000}"/>
          </ac:spMkLst>
        </pc:spChg>
        <pc:spChg chg="mod">
          <ac:chgData name="Stendardo Giorgia" userId="9b27f60e-b291-490b-9591-97f3ee1da7e6" providerId="ADAL" clId="{EADEEC6F-65FF-40EE-A167-C1DC66F0B108}" dt="2023-03-03T17:49:01.056" v="2577" actId="1076"/>
          <ac:spMkLst>
            <pc:docMk/>
            <pc:sldMk cId="1923134275" sldId="260"/>
            <ac:spMk id="5" creationId="{00000000-0000-0000-0000-000000000000}"/>
          </ac:spMkLst>
        </pc:spChg>
        <pc:spChg chg="add del mod">
          <ac:chgData name="Stendardo Giorgia" userId="9b27f60e-b291-490b-9591-97f3ee1da7e6" providerId="ADAL" clId="{EADEEC6F-65FF-40EE-A167-C1DC66F0B108}" dt="2023-03-03T17:45:12.278" v="2481" actId="1076"/>
          <ac:spMkLst>
            <pc:docMk/>
            <pc:sldMk cId="1923134275" sldId="260"/>
            <ac:spMk id="6" creationId="{00000000-0000-0000-0000-000000000000}"/>
          </ac:spMkLst>
        </pc:spChg>
        <pc:spChg chg="del">
          <ac:chgData name="Stendardo Giorgia" userId="9b27f60e-b291-490b-9591-97f3ee1da7e6" providerId="ADAL" clId="{EADEEC6F-65FF-40EE-A167-C1DC66F0B108}" dt="2023-03-03T17:35:50.740" v="1973" actId="478"/>
          <ac:spMkLst>
            <pc:docMk/>
            <pc:sldMk cId="1923134275" sldId="260"/>
            <ac:spMk id="8" creationId="{00000000-0000-0000-0000-000000000000}"/>
          </ac:spMkLst>
        </pc:spChg>
        <pc:spChg chg="del">
          <ac:chgData name="Stendardo Giorgia" userId="9b27f60e-b291-490b-9591-97f3ee1da7e6" providerId="ADAL" clId="{EADEEC6F-65FF-40EE-A167-C1DC66F0B108}" dt="2023-03-03T17:36:03.719" v="1984" actId="478"/>
          <ac:spMkLst>
            <pc:docMk/>
            <pc:sldMk cId="1923134275" sldId="260"/>
            <ac:spMk id="9" creationId="{00000000-0000-0000-0000-000000000000}"/>
          </ac:spMkLst>
        </pc:spChg>
        <pc:spChg chg="del">
          <ac:chgData name="Stendardo Giorgia" userId="9b27f60e-b291-490b-9591-97f3ee1da7e6" providerId="ADAL" clId="{EADEEC6F-65FF-40EE-A167-C1DC66F0B108}" dt="2023-03-03T17:35:55.497" v="1978" actId="478"/>
          <ac:spMkLst>
            <pc:docMk/>
            <pc:sldMk cId="1923134275" sldId="260"/>
            <ac:spMk id="10" creationId="{00000000-0000-0000-0000-000000000000}"/>
          </ac:spMkLst>
        </pc:spChg>
        <pc:spChg chg="add del mod">
          <ac:chgData name="Stendardo Giorgia" userId="9b27f60e-b291-490b-9591-97f3ee1da7e6" providerId="ADAL" clId="{EADEEC6F-65FF-40EE-A167-C1DC66F0B108}" dt="2023-03-03T17:45:07.503" v="2478"/>
          <ac:spMkLst>
            <pc:docMk/>
            <pc:sldMk cId="1923134275" sldId="260"/>
            <ac:spMk id="11" creationId="{37504309-2F88-5403-4E12-65DE0FA0B60D}"/>
          </ac:spMkLst>
        </pc:spChg>
        <pc:spChg chg="add mod">
          <ac:chgData name="Stendardo Giorgia" userId="9b27f60e-b291-490b-9591-97f3ee1da7e6" providerId="ADAL" clId="{EADEEC6F-65FF-40EE-A167-C1DC66F0B108}" dt="2023-03-03T17:47:00.614" v="2565" actId="20577"/>
          <ac:spMkLst>
            <pc:docMk/>
            <pc:sldMk cId="1923134275" sldId="260"/>
            <ac:spMk id="12" creationId="{FB1CFBEE-5876-2CDE-1F82-75E2AF4E5470}"/>
          </ac:spMkLst>
        </pc:spChg>
        <pc:spChg chg="add del mod">
          <ac:chgData name="Stendardo Giorgia" userId="9b27f60e-b291-490b-9591-97f3ee1da7e6" providerId="ADAL" clId="{EADEEC6F-65FF-40EE-A167-C1DC66F0B108}" dt="2023-03-03T17:47:07.557" v="2566" actId="478"/>
          <ac:spMkLst>
            <pc:docMk/>
            <pc:sldMk cId="1923134275" sldId="260"/>
            <ac:spMk id="13" creationId="{3C6F4BE5-64B4-AEBA-02EA-495A68CDAA80}"/>
          </ac:spMkLst>
        </pc:spChg>
        <pc:spChg chg="del">
          <ac:chgData name="Stendardo Giorgia" userId="9b27f60e-b291-490b-9591-97f3ee1da7e6" providerId="ADAL" clId="{EADEEC6F-65FF-40EE-A167-C1DC66F0B108}" dt="2023-03-03T17:36:00.385" v="1981" actId="478"/>
          <ac:spMkLst>
            <pc:docMk/>
            <pc:sldMk cId="1923134275" sldId="260"/>
            <ac:spMk id="16" creationId="{00000000-0000-0000-0000-000000000000}"/>
          </ac:spMkLst>
        </pc:spChg>
        <pc:spChg chg="del">
          <ac:chgData name="Stendardo Giorgia" userId="9b27f60e-b291-490b-9591-97f3ee1da7e6" providerId="ADAL" clId="{EADEEC6F-65FF-40EE-A167-C1DC66F0B108}" dt="2023-03-03T17:36:01.903" v="1982" actId="478"/>
          <ac:spMkLst>
            <pc:docMk/>
            <pc:sldMk cId="1923134275" sldId="260"/>
            <ac:spMk id="17" creationId="{00000000-0000-0000-0000-000000000000}"/>
          </ac:spMkLst>
        </pc:spChg>
        <pc:spChg chg="del">
          <ac:chgData name="Stendardo Giorgia" userId="9b27f60e-b291-490b-9591-97f3ee1da7e6" providerId="ADAL" clId="{EADEEC6F-65FF-40EE-A167-C1DC66F0B108}" dt="2023-03-03T17:36:06.303" v="1985" actId="478"/>
          <ac:spMkLst>
            <pc:docMk/>
            <pc:sldMk cId="1923134275" sldId="260"/>
            <ac:spMk id="20" creationId="{00000000-0000-0000-0000-000000000000}"/>
          </ac:spMkLst>
        </pc:spChg>
        <pc:spChg chg="add mod">
          <ac:chgData name="Stendardo Giorgia" userId="9b27f60e-b291-490b-9591-97f3ee1da7e6" providerId="ADAL" clId="{EADEEC6F-65FF-40EE-A167-C1DC66F0B108}" dt="2023-03-03T17:48:56.455" v="2575" actId="20577"/>
          <ac:spMkLst>
            <pc:docMk/>
            <pc:sldMk cId="1923134275" sldId="260"/>
            <ac:spMk id="21" creationId="{2BEDE521-14AF-5881-E0F5-EF668CC953AD}"/>
          </ac:spMkLst>
        </pc:spChg>
        <pc:picChg chg="del">
          <ac:chgData name="Stendardo Giorgia" userId="9b27f60e-b291-490b-9591-97f3ee1da7e6" providerId="ADAL" clId="{EADEEC6F-65FF-40EE-A167-C1DC66F0B108}" dt="2023-03-03T17:35:51.699" v="1975" actId="478"/>
          <ac:picMkLst>
            <pc:docMk/>
            <pc:sldMk cId="1923134275" sldId="260"/>
            <ac:picMk id="15" creationId="{00000000-0000-0000-0000-000000000000}"/>
          </ac:picMkLst>
        </pc:picChg>
        <pc:picChg chg="del">
          <ac:chgData name="Stendardo Giorgia" userId="9b27f60e-b291-490b-9591-97f3ee1da7e6" providerId="ADAL" clId="{EADEEC6F-65FF-40EE-A167-C1DC66F0B108}" dt="2023-03-03T17:36:02.691" v="1983" actId="478"/>
          <ac:picMkLst>
            <pc:docMk/>
            <pc:sldMk cId="1923134275" sldId="260"/>
            <ac:picMk id="18" creationId="{00000000-0000-0000-0000-000000000000}"/>
          </ac:picMkLst>
        </pc:picChg>
        <pc:picChg chg="del">
          <ac:chgData name="Stendardo Giorgia" userId="9b27f60e-b291-490b-9591-97f3ee1da7e6" providerId="ADAL" clId="{EADEEC6F-65FF-40EE-A167-C1DC66F0B108}" dt="2023-03-03T17:35:51.097" v="1974" actId="478"/>
          <ac:picMkLst>
            <pc:docMk/>
            <pc:sldMk cId="1923134275" sldId="260"/>
            <ac:picMk id="19" creationId="{00000000-0000-0000-0000-000000000000}"/>
          </ac:picMkLst>
        </pc:picChg>
      </pc:sldChg>
      <pc:sldChg chg="addSp delSp modSp mod">
        <pc:chgData name="Stendardo Giorgia" userId="9b27f60e-b291-490b-9591-97f3ee1da7e6" providerId="ADAL" clId="{EADEEC6F-65FF-40EE-A167-C1DC66F0B108}" dt="2023-03-03T17:33:45.052" v="1937" actId="1076"/>
        <pc:sldMkLst>
          <pc:docMk/>
          <pc:sldMk cId="2597918621" sldId="261"/>
        </pc:sldMkLst>
        <pc:spChg chg="del">
          <ac:chgData name="Stendardo Giorgia" userId="9b27f60e-b291-490b-9591-97f3ee1da7e6" providerId="ADAL" clId="{EADEEC6F-65FF-40EE-A167-C1DC66F0B108}" dt="2023-03-03T17:32:22.754" v="1885" actId="478"/>
          <ac:spMkLst>
            <pc:docMk/>
            <pc:sldMk cId="2597918621" sldId="261"/>
            <ac:spMk id="3" creationId="{00000000-0000-0000-0000-000000000000}"/>
          </ac:spMkLst>
        </pc:spChg>
        <pc:spChg chg="del">
          <ac:chgData name="Stendardo Giorgia" userId="9b27f60e-b291-490b-9591-97f3ee1da7e6" providerId="ADAL" clId="{EADEEC6F-65FF-40EE-A167-C1DC66F0B108}" dt="2023-03-03T17:32:24.035" v="1886" actId="478"/>
          <ac:spMkLst>
            <pc:docMk/>
            <pc:sldMk cId="2597918621" sldId="261"/>
            <ac:spMk id="4" creationId="{00000000-0000-0000-0000-000000000000}"/>
          </ac:spMkLst>
        </pc:spChg>
        <pc:spChg chg="del">
          <ac:chgData name="Stendardo Giorgia" userId="9b27f60e-b291-490b-9591-97f3ee1da7e6" providerId="ADAL" clId="{EADEEC6F-65FF-40EE-A167-C1DC66F0B108}" dt="2023-03-03T17:32:28.925" v="1894" actId="478"/>
          <ac:spMkLst>
            <pc:docMk/>
            <pc:sldMk cId="2597918621" sldId="261"/>
            <ac:spMk id="7" creationId="{00000000-0000-0000-0000-000000000000}"/>
          </ac:spMkLst>
        </pc:spChg>
        <pc:spChg chg="add mod">
          <ac:chgData name="Stendardo Giorgia" userId="9b27f60e-b291-490b-9591-97f3ee1da7e6" providerId="ADAL" clId="{EADEEC6F-65FF-40EE-A167-C1DC66F0B108}" dt="2023-03-03T17:33:45.052" v="1937" actId="1076"/>
          <ac:spMkLst>
            <pc:docMk/>
            <pc:sldMk cId="2597918621" sldId="261"/>
            <ac:spMk id="8" creationId="{F14EB14B-148E-691C-10E1-07D572FF9F74}"/>
          </ac:spMkLst>
        </pc:spChg>
        <pc:spChg chg="del">
          <ac:chgData name="Stendardo Giorgia" userId="9b27f60e-b291-490b-9591-97f3ee1da7e6" providerId="ADAL" clId="{EADEEC6F-65FF-40EE-A167-C1DC66F0B108}" dt="2023-03-03T17:32:26.715" v="1890" actId="478"/>
          <ac:spMkLst>
            <pc:docMk/>
            <pc:sldMk cId="2597918621" sldId="261"/>
            <ac:spMk id="9" creationId="{00000000-0000-0000-0000-000000000000}"/>
          </ac:spMkLst>
        </pc:spChg>
        <pc:picChg chg="del">
          <ac:chgData name="Stendardo Giorgia" userId="9b27f60e-b291-490b-9591-97f3ee1da7e6" providerId="ADAL" clId="{EADEEC6F-65FF-40EE-A167-C1DC66F0B108}" dt="2023-03-03T17:32:24.774" v="1888" actId="478"/>
          <ac:picMkLst>
            <pc:docMk/>
            <pc:sldMk cId="2597918621" sldId="261"/>
            <ac:picMk id="6" creationId="{00000000-0000-0000-0000-000000000000}"/>
          </ac:picMkLst>
        </pc:picChg>
        <pc:picChg chg="del">
          <ac:chgData name="Stendardo Giorgia" userId="9b27f60e-b291-490b-9591-97f3ee1da7e6" providerId="ADAL" clId="{EADEEC6F-65FF-40EE-A167-C1DC66F0B108}" dt="2023-03-03T17:32:27.475" v="1891" actId="478"/>
          <ac:picMkLst>
            <pc:docMk/>
            <pc:sldMk cId="2597918621" sldId="261"/>
            <ac:picMk id="12" creationId="{75989E5D-62A8-455D-8712-200E915424FD}"/>
          </ac:picMkLst>
        </pc:picChg>
        <pc:picChg chg="del">
          <ac:chgData name="Stendardo Giorgia" userId="9b27f60e-b291-490b-9591-97f3ee1da7e6" providerId="ADAL" clId="{EADEEC6F-65FF-40EE-A167-C1DC66F0B108}" dt="2023-03-03T17:32:27.985" v="1892" actId="478"/>
          <ac:picMkLst>
            <pc:docMk/>
            <pc:sldMk cId="2597918621" sldId="261"/>
            <ac:picMk id="13" creationId="{8F855D0A-426E-4DD3-9A87-15C6114BD338}"/>
          </ac:picMkLst>
        </pc:picChg>
        <pc:picChg chg="del">
          <ac:chgData name="Stendardo Giorgia" userId="9b27f60e-b291-490b-9591-97f3ee1da7e6" providerId="ADAL" clId="{EADEEC6F-65FF-40EE-A167-C1DC66F0B108}" dt="2023-03-03T17:32:25.794" v="1889" actId="478"/>
          <ac:picMkLst>
            <pc:docMk/>
            <pc:sldMk cId="2597918621" sldId="261"/>
            <ac:picMk id="14" creationId="{8DF5EA8C-C72B-4621-A14E-C0FD8D9CD2C3}"/>
          </ac:picMkLst>
        </pc:picChg>
        <pc:picChg chg="del">
          <ac:chgData name="Stendardo Giorgia" userId="9b27f60e-b291-490b-9591-97f3ee1da7e6" providerId="ADAL" clId="{EADEEC6F-65FF-40EE-A167-C1DC66F0B108}" dt="2023-03-03T17:32:28.445" v="1893" actId="478"/>
          <ac:picMkLst>
            <pc:docMk/>
            <pc:sldMk cId="2597918621" sldId="261"/>
            <ac:picMk id="15" creationId="{8F855D0A-426E-4DD3-9A87-15C6114BD338}"/>
          </ac:picMkLst>
        </pc:picChg>
        <pc:picChg chg="del">
          <ac:chgData name="Stendardo Giorgia" userId="9b27f60e-b291-490b-9591-97f3ee1da7e6" providerId="ADAL" clId="{EADEEC6F-65FF-40EE-A167-C1DC66F0B108}" dt="2023-03-03T17:32:24.434" v="1887" actId="478"/>
          <ac:picMkLst>
            <pc:docMk/>
            <pc:sldMk cId="2597918621" sldId="261"/>
            <ac:picMk id="1028" creationId="{00000000-0000-0000-0000-000000000000}"/>
          </ac:picMkLst>
        </pc:picChg>
      </pc:sldChg>
      <pc:sldChg chg="addSp delSp modSp new mod">
        <pc:chgData name="Stendardo Giorgia" userId="9b27f60e-b291-490b-9591-97f3ee1da7e6" providerId="ADAL" clId="{EADEEC6F-65FF-40EE-A167-C1DC66F0B108}" dt="2023-03-03T14:56:39.327" v="1097" actId="1076"/>
        <pc:sldMkLst>
          <pc:docMk/>
          <pc:sldMk cId="1084868969" sldId="262"/>
        </pc:sldMkLst>
        <pc:spChg chg="del">
          <ac:chgData name="Stendardo Giorgia" userId="9b27f60e-b291-490b-9591-97f3ee1da7e6" providerId="ADAL" clId="{EADEEC6F-65FF-40EE-A167-C1DC66F0B108}" dt="2023-03-03T09:07:47.930" v="50" actId="478"/>
          <ac:spMkLst>
            <pc:docMk/>
            <pc:sldMk cId="1084868969" sldId="262"/>
            <ac:spMk id="2" creationId="{9279D4EB-670E-F945-E93D-DE9BA13E6FFE}"/>
          </ac:spMkLst>
        </pc:spChg>
        <pc:spChg chg="del">
          <ac:chgData name="Stendardo Giorgia" userId="9b27f60e-b291-490b-9591-97f3ee1da7e6" providerId="ADAL" clId="{EADEEC6F-65FF-40EE-A167-C1DC66F0B108}" dt="2023-03-03T09:07:47.342" v="49" actId="478"/>
          <ac:spMkLst>
            <pc:docMk/>
            <pc:sldMk cId="1084868969" sldId="262"/>
            <ac:spMk id="3" creationId="{9F1B36B5-0A7C-9E6E-9702-387B348BD75D}"/>
          </ac:spMkLst>
        </pc:spChg>
        <pc:spChg chg="add del mod">
          <ac:chgData name="Stendardo Giorgia" userId="9b27f60e-b291-490b-9591-97f3ee1da7e6" providerId="ADAL" clId="{EADEEC6F-65FF-40EE-A167-C1DC66F0B108}" dt="2023-03-03T11:14:24.422" v="183" actId="478"/>
          <ac:spMkLst>
            <pc:docMk/>
            <pc:sldMk cId="1084868969" sldId="262"/>
            <ac:spMk id="4" creationId="{B563E594-3BDF-64D6-A4AF-64F9D20A0465}"/>
          </ac:spMkLst>
        </pc:spChg>
        <pc:spChg chg="add del mod">
          <ac:chgData name="Stendardo Giorgia" userId="9b27f60e-b291-490b-9591-97f3ee1da7e6" providerId="ADAL" clId="{EADEEC6F-65FF-40EE-A167-C1DC66F0B108}" dt="2023-03-03T11:14:24.422" v="183" actId="478"/>
          <ac:spMkLst>
            <pc:docMk/>
            <pc:sldMk cId="1084868969" sldId="262"/>
            <ac:spMk id="5" creationId="{F4439A72-096B-9F61-DFF0-5BD07356DE19}"/>
          </ac:spMkLst>
        </pc:spChg>
        <pc:spChg chg="add del mod">
          <ac:chgData name="Stendardo Giorgia" userId="9b27f60e-b291-490b-9591-97f3ee1da7e6" providerId="ADAL" clId="{EADEEC6F-65FF-40EE-A167-C1DC66F0B108}" dt="2023-03-03T11:14:24.422" v="183" actId="478"/>
          <ac:spMkLst>
            <pc:docMk/>
            <pc:sldMk cId="1084868969" sldId="262"/>
            <ac:spMk id="6" creationId="{2DF659D9-EAA8-6464-3DE4-6DF86C31D853}"/>
          </ac:spMkLst>
        </pc:spChg>
        <pc:spChg chg="add del mod">
          <ac:chgData name="Stendardo Giorgia" userId="9b27f60e-b291-490b-9591-97f3ee1da7e6" providerId="ADAL" clId="{EADEEC6F-65FF-40EE-A167-C1DC66F0B108}" dt="2023-03-03T11:14:24.422" v="183" actId="478"/>
          <ac:spMkLst>
            <pc:docMk/>
            <pc:sldMk cId="1084868969" sldId="262"/>
            <ac:spMk id="7" creationId="{2552B13B-E85D-1992-245E-6824E2055B3A}"/>
          </ac:spMkLst>
        </pc:spChg>
        <pc:spChg chg="add del mod">
          <ac:chgData name="Stendardo Giorgia" userId="9b27f60e-b291-490b-9591-97f3ee1da7e6" providerId="ADAL" clId="{EADEEC6F-65FF-40EE-A167-C1DC66F0B108}" dt="2023-03-03T11:14:24.422" v="183" actId="478"/>
          <ac:spMkLst>
            <pc:docMk/>
            <pc:sldMk cId="1084868969" sldId="262"/>
            <ac:spMk id="8" creationId="{341FD349-3110-4F0E-32DF-3EDFA0807091}"/>
          </ac:spMkLst>
        </pc:spChg>
        <pc:spChg chg="add del mod">
          <ac:chgData name="Stendardo Giorgia" userId="9b27f60e-b291-490b-9591-97f3ee1da7e6" providerId="ADAL" clId="{EADEEC6F-65FF-40EE-A167-C1DC66F0B108}" dt="2023-03-03T11:14:24.422" v="183" actId="478"/>
          <ac:spMkLst>
            <pc:docMk/>
            <pc:sldMk cId="1084868969" sldId="262"/>
            <ac:spMk id="9" creationId="{7D58C0D6-D248-2375-1D91-33B7C8497A99}"/>
          </ac:spMkLst>
        </pc:spChg>
        <pc:spChg chg="add del mod">
          <ac:chgData name="Stendardo Giorgia" userId="9b27f60e-b291-490b-9591-97f3ee1da7e6" providerId="ADAL" clId="{EADEEC6F-65FF-40EE-A167-C1DC66F0B108}" dt="2023-03-03T11:14:24.422" v="183" actId="478"/>
          <ac:spMkLst>
            <pc:docMk/>
            <pc:sldMk cId="1084868969" sldId="262"/>
            <ac:spMk id="10" creationId="{CBBDB4BB-F9C3-8728-7741-0A04E47CE977}"/>
          </ac:spMkLst>
        </pc:spChg>
        <pc:spChg chg="add del mod">
          <ac:chgData name="Stendardo Giorgia" userId="9b27f60e-b291-490b-9591-97f3ee1da7e6" providerId="ADAL" clId="{EADEEC6F-65FF-40EE-A167-C1DC66F0B108}" dt="2023-03-03T11:03:13.466" v="154" actId="478"/>
          <ac:spMkLst>
            <pc:docMk/>
            <pc:sldMk cId="1084868969" sldId="262"/>
            <ac:spMk id="16" creationId="{4F5717B2-4919-8929-9747-AAB81A75B708}"/>
          </ac:spMkLst>
        </pc:spChg>
        <pc:spChg chg="add mod">
          <ac:chgData name="Stendardo Giorgia" userId="9b27f60e-b291-490b-9591-97f3ee1da7e6" providerId="ADAL" clId="{EADEEC6F-65FF-40EE-A167-C1DC66F0B108}" dt="2023-03-03T13:59:51.459" v="819" actId="207"/>
          <ac:spMkLst>
            <pc:docMk/>
            <pc:sldMk cId="1084868969" sldId="262"/>
            <ac:spMk id="17" creationId="{FA6BE98F-C845-314C-9DA0-D13D7111B7A3}"/>
          </ac:spMkLst>
        </pc:spChg>
        <pc:spChg chg="add mod">
          <ac:chgData name="Stendardo Giorgia" userId="9b27f60e-b291-490b-9591-97f3ee1da7e6" providerId="ADAL" clId="{EADEEC6F-65FF-40EE-A167-C1DC66F0B108}" dt="2023-03-03T14:56:04.594" v="1090" actId="1076"/>
          <ac:spMkLst>
            <pc:docMk/>
            <pc:sldMk cId="1084868969" sldId="262"/>
            <ac:spMk id="18" creationId="{2550B6EB-6448-CFF9-D795-729CE1730534}"/>
          </ac:spMkLst>
        </pc:spChg>
        <pc:spChg chg="add mod">
          <ac:chgData name="Stendardo Giorgia" userId="9b27f60e-b291-490b-9591-97f3ee1da7e6" providerId="ADAL" clId="{EADEEC6F-65FF-40EE-A167-C1DC66F0B108}" dt="2023-03-03T14:56:31.414" v="1095" actId="1076"/>
          <ac:spMkLst>
            <pc:docMk/>
            <pc:sldMk cId="1084868969" sldId="262"/>
            <ac:spMk id="19" creationId="{894A0291-983A-9816-6711-60F29E7AA87E}"/>
          </ac:spMkLst>
        </pc:spChg>
        <pc:spChg chg="add del mod">
          <ac:chgData name="Stendardo Giorgia" userId="9b27f60e-b291-490b-9591-97f3ee1da7e6" providerId="ADAL" clId="{EADEEC6F-65FF-40EE-A167-C1DC66F0B108}" dt="2023-03-03T13:47:02.496" v="764" actId="478"/>
          <ac:spMkLst>
            <pc:docMk/>
            <pc:sldMk cId="1084868969" sldId="262"/>
            <ac:spMk id="20" creationId="{92826559-9D24-2C7E-9C85-7C1ABB616B25}"/>
          </ac:spMkLst>
        </pc:spChg>
        <pc:spChg chg="add del mod">
          <ac:chgData name="Stendardo Giorgia" userId="9b27f60e-b291-490b-9591-97f3ee1da7e6" providerId="ADAL" clId="{EADEEC6F-65FF-40EE-A167-C1DC66F0B108}" dt="2023-03-03T11:32:53.220" v="194" actId="478"/>
          <ac:spMkLst>
            <pc:docMk/>
            <pc:sldMk cId="1084868969" sldId="262"/>
            <ac:spMk id="21" creationId="{DCEB99ED-28D4-1336-CE7E-2C4F2B56DDBE}"/>
          </ac:spMkLst>
        </pc:spChg>
        <pc:spChg chg="add mod">
          <ac:chgData name="Stendardo Giorgia" userId="9b27f60e-b291-490b-9591-97f3ee1da7e6" providerId="ADAL" clId="{EADEEC6F-65FF-40EE-A167-C1DC66F0B108}" dt="2023-03-03T14:56:31.414" v="1095" actId="1076"/>
          <ac:spMkLst>
            <pc:docMk/>
            <pc:sldMk cId="1084868969" sldId="262"/>
            <ac:spMk id="22" creationId="{A173AFD5-C0B6-5C2C-621B-D15650E156C8}"/>
          </ac:spMkLst>
        </pc:spChg>
        <pc:spChg chg="add del mod">
          <ac:chgData name="Stendardo Giorgia" userId="9b27f60e-b291-490b-9591-97f3ee1da7e6" providerId="ADAL" clId="{EADEEC6F-65FF-40EE-A167-C1DC66F0B108}" dt="2023-03-03T13:47:04.308" v="765" actId="478"/>
          <ac:spMkLst>
            <pc:docMk/>
            <pc:sldMk cId="1084868969" sldId="262"/>
            <ac:spMk id="23" creationId="{96F0DC22-C5BE-78E9-A359-505C402EA1AF}"/>
          </ac:spMkLst>
        </pc:spChg>
        <pc:spChg chg="add del mod">
          <ac:chgData name="Stendardo Giorgia" userId="9b27f60e-b291-490b-9591-97f3ee1da7e6" providerId="ADAL" clId="{EADEEC6F-65FF-40EE-A167-C1DC66F0B108}" dt="2023-03-03T11:41:00.680" v="357" actId="478"/>
          <ac:spMkLst>
            <pc:docMk/>
            <pc:sldMk cId="1084868969" sldId="262"/>
            <ac:spMk id="24" creationId="{B2254023-1145-D61C-3E74-284BF56EEED6}"/>
          </ac:spMkLst>
        </pc:spChg>
        <pc:spChg chg="add del mod">
          <ac:chgData name="Stendardo Giorgia" userId="9b27f60e-b291-490b-9591-97f3ee1da7e6" providerId="ADAL" clId="{EADEEC6F-65FF-40EE-A167-C1DC66F0B108}" dt="2023-03-03T14:56:34.036" v="1096" actId="1076"/>
          <ac:spMkLst>
            <pc:docMk/>
            <pc:sldMk cId="1084868969" sldId="262"/>
            <ac:spMk id="25" creationId="{168E1DA5-ACF0-B4C5-0011-61D6B57F4229}"/>
          </ac:spMkLst>
        </pc:spChg>
        <pc:spChg chg="add del mod">
          <ac:chgData name="Stendardo Giorgia" userId="9b27f60e-b291-490b-9591-97f3ee1da7e6" providerId="ADAL" clId="{EADEEC6F-65FF-40EE-A167-C1DC66F0B108}" dt="2023-03-03T12:37:00.826" v="487" actId="478"/>
          <ac:spMkLst>
            <pc:docMk/>
            <pc:sldMk cId="1084868969" sldId="262"/>
            <ac:spMk id="26" creationId="{EDAB66D9-64B5-6CE4-6984-2920840CF738}"/>
          </ac:spMkLst>
        </pc:spChg>
        <pc:spChg chg="add del mod">
          <ac:chgData name="Stendardo Giorgia" userId="9b27f60e-b291-490b-9591-97f3ee1da7e6" providerId="ADAL" clId="{EADEEC6F-65FF-40EE-A167-C1DC66F0B108}" dt="2023-03-03T13:46:58.465" v="762" actId="478"/>
          <ac:spMkLst>
            <pc:docMk/>
            <pc:sldMk cId="1084868969" sldId="262"/>
            <ac:spMk id="29" creationId="{AB0C203D-B1D8-B36E-A6E2-B802DCF2A7E3}"/>
          </ac:spMkLst>
        </pc:spChg>
        <pc:spChg chg="mod">
          <ac:chgData name="Stendardo Giorgia" userId="9b27f60e-b291-490b-9591-97f3ee1da7e6" providerId="ADAL" clId="{EADEEC6F-65FF-40EE-A167-C1DC66F0B108}" dt="2023-03-03T11:54:18.432" v="435"/>
          <ac:spMkLst>
            <pc:docMk/>
            <pc:sldMk cId="1084868969" sldId="262"/>
            <ac:spMk id="34" creationId="{7E8E1D16-8B4B-11DB-0BFC-C8F135CEC762}"/>
          </ac:spMkLst>
        </pc:spChg>
        <pc:spChg chg="mod">
          <ac:chgData name="Stendardo Giorgia" userId="9b27f60e-b291-490b-9591-97f3ee1da7e6" providerId="ADAL" clId="{EADEEC6F-65FF-40EE-A167-C1DC66F0B108}" dt="2023-03-03T11:54:18.432" v="435"/>
          <ac:spMkLst>
            <pc:docMk/>
            <pc:sldMk cId="1084868969" sldId="262"/>
            <ac:spMk id="36" creationId="{A967F977-4034-E37F-FC90-E85269EB2FBB}"/>
          </ac:spMkLst>
        </pc:spChg>
        <pc:spChg chg="add mod">
          <ac:chgData name="Stendardo Giorgia" userId="9b27f60e-b291-490b-9591-97f3ee1da7e6" providerId="ADAL" clId="{EADEEC6F-65FF-40EE-A167-C1DC66F0B108}" dt="2023-03-03T14:56:39.327" v="1097" actId="1076"/>
          <ac:spMkLst>
            <pc:docMk/>
            <pc:sldMk cId="1084868969" sldId="262"/>
            <ac:spMk id="38" creationId="{21028D82-4D13-9867-B38B-74810A4DBBE8}"/>
          </ac:spMkLst>
        </pc:spChg>
        <pc:grpChg chg="add del mod">
          <ac:chgData name="Stendardo Giorgia" userId="9b27f60e-b291-490b-9591-97f3ee1da7e6" providerId="ADAL" clId="{EADEEC6F-65FF-40EE-A167-C1DC66F0B108}" dt="2023-03-03T13:46:56.393" v="761" actId="478"/>
          <ac:grpSpMkLst>
            <pc:docMk/>
            <pc:sldMk cId="1084868969" sldId="262"/>
            <ac:grpSpMk id="32" creationId="{112AEE5F-04C8-0B22-C416-532ABC241AF5}"/>
          </ac:grpSpMkLst>
        </pc:grpChg>
        <pc:grpChg chg="mod">
          <ac:chgData name="Stendardo Giorgia" userId="9b27f60e-b291-490b-9591-97f3ee1da7e6" providerId="ADAL" clId="{EADEEC6F-65FF-40EE-A167-C1DC66F0B108}" dt="2023-03-03T11:54:18.432" v="435"/>
          <ac:grpSpMkLst>
            <pc:docMk/>
            <pc:sldMk cId="1084868969" sldId="262"/>
            <ac:grpSpMk id="33" creationId="{7F7E786F-6627-2933-139A-CCD3CA348ED6}"/>
          </ac:grpSpMkLst>
        </pc:grpChg>
        <pc:picChg chg="add del mod">
          <ac:chgData name="Stendardo Giorgia" userId="9b27f60e-b291-490b-9591-97f3ee1da7e6" providerId="ADAL" clId="{EADEEC6F-65FF-40EE-A167-C1DC66F0B108}" dt="2023-03-03T11:14:24.422" v="183" actId="478"/>
          <ac:picMkLst>
            <pc:docMk/>
            <pc:sldMk cId="1084868969" sldId="262"/>
            <ac:picMk id="11" creationId="{6BF58E6D-A910-18B2-827C-C5E3312803C5}"/>
          </ac:picMkLst>
        </pc:picChg>
        <pc:picChg chg="add del mod">
          <ac:chgData name="Stendardo Giorgia" userId="9b27f60e-b291-490b-9591-97f3ee1da7e6" providerId="ADAL" clId="{EADEEC6F-65FF-40EE-A167-C1DC66F0B108}" dt="2023-03-03T11:14:24.422" v="183" actId="478"/>
          <ac:picMkLst>
            <pc:docMk/>
            <pc:sldMk cId="1084868969" sldId="262"/>
            <ac:picMk id="12" creationId="{BFEC2CD7-CA41-ECEA-846F-45634B4D6E39}"/>
          </ac:picMkLst>
        </pc:picChg>
        <pc:picChg chg="add del mod">
          <ac:chgData name="Stendardo Giorgia" userId="9b27f60e-b291-490b-9591-97f3ee1da7e6" providerId="ADAL" clId="{EADEEC6F-65FF-40EE-A167-C1DC66F0B108}" dt="2023-03-03T11:14:24.422" v="183" actId="478"/>
          <ac:picMkLst>
            <pc:docMk/>
            <pc:sldMk cId="1084868969" sldId="262"/>
            <ac:picMk id="13" creationId="{352DF4DD-709C-F108-1A38-36DE2425ACF3}"/>
          </ac:picMkLst>
        </pc:picChg>
        <pc:picChg chg="add del mod">
          <ac:chgData name="Stendardo Giorgia" userId="9b27f60e-b291-490b-9591-97f3ee1da7e6" providerId="ADAL" clId="{EADEEC6F-65FF-40EE-A167-C1DC66F0B108}" dt="2023-03-03T11:14:24.422" v="183" actId="478"/>
          <ac:picMkLst>
            <pc:docMk/>
            <pc:sldMk cId="1084868969" sldId="262"/>
            <ac:picMk id="14" creationId="{ECA2793C-0DE6-F394-3276-AADD311801A5}"/>
          </ac:picMkLst>
        </pc:picChg>
        <pc:picChg chg="add del mod">
          <ac:chgData name="Stendardo Giorgia" userId="9b27f60e-b291-490b-9591-97f3ee1da7e6" providerId="ADAL" clId="{EADEEC6F-65FF-40EE-A167-C1DC66F0B108}" dt="2023-03-03T11:14:24.422" v="183" actId="478"/>
          <ac:picMkLst>
            <pc:docMk/>
            <pc:sldMk cId="1084868969" sldId="262"/>
            <ac:picMk id="15" creationId="{F81FA27D-4173-586C-B15F-7C8872C550A4}"/>
          </ac:picMkLst>
        </pc:picChg>
        <pc:picChg chg="add mod">
          <ac:chgData name="Stendardo Giorgia" userId="9b27f60e-b291-490b-9591-97f3ee1da7e6" providerId="ADAL" clId="{EADEEC6F-65FF-40EE-A167-C1DC66F0B108}" dt="2023-03-03T14:54:47.513" v="1077" actId="14100"/>
          <ac:picMkLst>
            <pc:docMk/>
            <pc:sldMk cId="1084868969" sldId="262"/>
            <ac:picMk id="27" creationId="{008A2746-642D-DB97-3AB7-4BF3ABF7FAD9}"/>
          </ac:picMkLst>
        </pc:picChg>
        <pc:picChg chg="add mod modCrop">
          <ac:chgData name="Stendardo Giorgia" userId="9b27f60e-b291-490b-9591-97f3ee1da7e6" providerId="ADAL" clId="{EADEEC6F-65FF-40EE-A167-C1DC66F0B108}" dt="2023-03-03T14:54:52.888" v="1078" actId="14100"/>
          <ac:picMkLst>
            <pc:docMk/>
            <pc:sldMk cId="1084868969" sldId="262"/>
            <ac:picMk id="28" creationId="{9F540573-FDD9-35FC-37C1-7024BB9789EF}"/>
          </ac:picMkLst>
        </pc:picChg>
        <pc:picChg chg="add mod modCrop">
          <ac:chgData name="Stendardo Giorgia" userId="9b27f60e-b291-490b-9591-97f3ee1da7e6" providerId="ADAL" clId="{EADEEC6F-65FF-40EE-A167-C1DC66F0B108}" dt="2023-03-03T14:55:28.852" v="1086" actId="1076"/>
          <ac:picMkLst>
            <pc:docMk/>
            <pc:sldMk cId="1084868969" sldId="262"/>
            <ac:picMk id="30" creationId="{8BC8FBF6-CCF2-E1B4-6D4C-5BB2528A5BE2}"/>
          </ac:picMkLst>
        </pc:picChg>
        <pc:picChg chg="add mod modCrop">
          <ac:chgData name="Stendardo Giorgia" userId="9b27f60e-b291-490b-9591-97f3ee1da7e6" providerId="ADAL" clId="{EADEEC6F-65FF-40EE-A167-C1DC66F0B108}" dt="2023-03-03T14:55:13.170" v="1082" actId="1076"/>
          <ac:picMkLst>
            <pc:docMk/>
            <pc:sldMk cId="1084868969" sldId="262"/>
            <ac:picMk id="31" creationId="{74D0710F-BB31-1DB8-3B5E-47DA1194D68E}"/>
          </ac:picMkLst>
        </pc:picChg>
        <pc:picChg chg="mod">
          <ac:chgData name="Stendardo Giorgia" userId="9b27f60e-b291-490b-9591-97f3ee1da7e6" providerId="ADAL" clId="{EADEEC6F-65FF-40EE-A167-C1DC66F0B108}" dt="2023-03-03T11:54:18.432" v="435"/>
          <ac:picMkLst>
            <pc:docMk/>
            <pc:sldMk cId="1084868969" sldId="262"/>
            <ac:picMk id="35" creationId="{F74CE7EC-7B2D-6919-E806-93922FED528C}"/>
          </ac:picMkLst>
        </pc:picChg>
        <pc:picChg chg="add mod">
          <ac:chgData name="Stendardo Giorgia" userId="9b27f60e-b291-490b-9591-97f3ee1da7e6" providerId="ADAL" clId="{EADEEC6F-65FF-40EE-A167-C1DC66F0B108}" dt="2023-03-03T14:55:38.764" v="1088" actId="1076"/>
          <ac:picMkLst>
            <pc:docMk/>
            <pc:sldMk cId="1084868969" sldId="262"/>
            <ac:picMk id="37" creationId="{7E2F55C4-776D-2A74-D00A-8417C353544E}"/>
          </ac:picMkLst>
        </pc:picChg>
      </pc:sldChg>
      <pc:sldChg chg="addSp delSp modSp add mod">
        <pc:chgData name="Stendardo Giorgia" userId="9b27f60e-b291-490b-9591-97f3ee1da7e6" providerId="ADAL" clId="{EADEEC6F-65FF-40EE-A167-C1DC66F0B108}" dt="2023-03-03T15:33:52.237" v="1338" actId="1076"/>
        <pc:sldMkLst>
          <pc:docMk/>
          <pc:sldMk cId="3091190525" sldId="263"/>
        </pc:sldMkLst>
        <pc:spChg chg="del mod">
          <ac:chgData name="Stendardo Giorgia" userId="9b27f60e-b291-490b-9591-97f3ee1da7e6" providerId="ADAL" clId="{EADEEC6F-65FF-40EE-A167-C1DC66F0B108}" dt="2023-03-03T13:49:17.225" v="774" actId="478"/>
          <ac:spMkLst>
            <pc:docMk/>
            <pc:sldMk cId="3091190525" sldId="263"/>
            <ac:spMk id="7" creationId="{9ED39B8B-CE10-4387-7210-A4C3AF6E4D45}"/>
          </ac:spMkLst>
        </pc:spChg>
        <pc:spChg chg="mod">
          <ac:chgData name="Stendardo Giorgia" userId="9b27f60e-b291-490b-9591-97f3ee1da7e6" providerId="ADAL" clId="{EADEEC6F-65FF-40EE-A167-C1DC66F0B108}" dt="2023-03-03T13:49:04.656" v="770"/>
          <ac:spMkLst>
            <pc:docMk/>
            <pc:sldMk cId="3091190525" sldId="263"/>
            <ac:spMk id="9" creationId="{C0D07ACD-DA1E-F2E7-3AD6-EEE97F9A4621}"/>
          </ac:spMkLst>
        </pc:spChg>
        <pc:spChg chg="add mod">
          <ac:chgData name="Stendardo Giorgia" userId="9b27f60e-b291-490b-9591-97f3ee1da7e6" providerId="ADAL" clId="{EADEEC6F-65FF-40EE-A167-C1DC66F0B108}" dt="2023-03-03T14:00:07.903" v="821"/>
          <ac:spMkLst>
            <pc:docMk/>
            <pc:sldMk cId="3091190525" sldId="263"/>
            <ac:spMk id="12" creationId="{FF66A4D5-F0AC-C96D-5DAF-510F1EA2067A}"/>
          </ac:spMkLst>
        </pc:spChg>
        <pc:spChg chg="add mod">
          <ac:chgData name="Stendardo Giorgia" userId="9b27f60e-b291-490b-9591-97f3ee1da7e6" providerId="ADAL" clId="{EADEEC6F-65FF-40EE-A167-C1DC66F0B108}" dt="2023-03-03T15:33:47.189" v="1337" actId="255"/>
          <ac:spMkLst>
            <pc:docMk/>
            <pc:sldMk cId="3091190525" sldId="263"/>
            <ac:spMk id="13" creationId="{1CF9B019-7E70-DFE6-D8CB-528D937F93F4}"/>
          </ac:spMkLst>
        </pc:spChg>
        <pc:spChg chg="add del mod">
          <ac:chgData name="Stendardo Giorgia" userId="9b27f60e-b291-490b-9591-97f3ee1da7e6" providerId="ADAL" clId="{EADEEC6F-65FF-40EE-A167-C1DC66F0B108}" dt="2023-03-03T14:58:04.683" v="1115" actId="478"/>
          <ac:spMkLst>
            <pc:docMk/>
            <pc:sldMk cId="3091190525" sldId="263"/>
            <ac:spMk id="14" creationId="{D6919324-A572-9934-D5BD-7BBBB81B4E01}"/>
          </ac:spMkLst>
        </pc:spChg>
        <pc:spChg chg="add mod">
          <ac:chgData name="Stendardo Giorgia" userId="9b27f60e-b291-490b-9591-97f3ee1da7e6" providerId="ADAL" clId="{EADEEC6F-65FF-40EE-A167-C1DC66F0B108}" dt="2023-03-03T14:58:21.164" v="1116" actId="108"/>
          <ac:spMkLst>
            <pc:docMk/>
            <pc:sldMk cId="3091190525" sldId="263"/>
            <ac:spMk id="15" creationId="{9D103133-B1E8-B1AC-9545-82A6780BF10E}"/>
          </ac:spMkLst>
        </pc:spChg>
        <pc:spChg chg="add mod">
          <ac:chgData name="Stendardo Giorgia" userId="9b27f60e-b291-490b-9591-97f3ee1da7e6" providerId="ADAL" clId="{EADEEC6F-65FF-40EE-A167-C1DC66F0B108}" dt="2023-03-03T14:57:26.954" v="1101" actId="108"/>
          <ac:spMkLst>
            <pc:docMk/>
            <pc:sldMk cId="3091190525" sldId="263"/>
            <ac:spMk id="16" creationId="{72A74AB8-74E0-2AE2-E431-BC62B1299E76}"/>
          </ac:spMkLst>
        </pc:spChg>
        <pc:spChg chg="del">
          <ac:chgData name="Stendardo Giorgia" userId="9b27f60e-b291-490b-9591-97f3ee1da7e6" providerId="ADAL" clId="{EADEEC6F-65FF-40EE-A167-C1DC66F0B108}" dt="2023-03-03T14:00:06.933" v="820" actId="478"/>
          <ac:spMkLst>
            <pc:docMk/>
            <pc:sldMk cId="3091190525" sldId="263"/>
            <ac:spMk id="17" creationId="{FA6BE98F-C845-314C-9DA0-D13D7111B7A3}"/>
          </ac:spMkLst>
        </pc:spChg>
        <pc:spChg chg="del mod">
          <ac:chgData name="Stendardo Giorgia" userId="9b27f60e-b291-490b-9591-97f3ee1da7e6" providerId="ADAL" clId="{EADEEC6F-65FF-40EE-A167-C1DC66F0B108}" dt="2023-03-03T14:57:21.731" v="1098" actId="478"/>
          <ac:spMkLst>
            <pc:docMk/>
            <pc:sldMk cId="3091190525" sldId="263"/>
            <ac:spMk id="18" creationId="{2550B6EB-6448-CFF9-D795-729CE1730534}"/>
          </ac:spMkLst>
        </pc:spChg>
        <pc:spChg chg="del mod">
          <ac:chgData name="Stendardo Giorgia" userId="9b27f60e-b291-490b-9591-97f3ee1da7e6" providerId="ADAL" clId="{EADEEC6F-65FF-40EE-A167-C1DC66F0B108}" dt="2023-03-03T14:57:32.842" v="1102" actId="478"/>
          <ac:spMkLst>
            <pc:docMk/>
            <pc:sldMk cId="3091190525" sldId="263"/>
            <ac:spMk id="19" creationId="{894A0291-983A-9816-6711-60F29E7AA87E}"/>
          </ac:spMkLst>
        </pc:spChg>
        <pc:spChg chg="del">
          <ac:chgData name="Stendardo Giorgia" userId="9b27f60e-b291-490b-9591-97f3ee1da7e6" providerId="ADAL" clId="{EADEEC6F-65FF-40EE-A167-C1DC66F0B108}" dt="2023-03-03T13:49:01.934" v="768" actId="478"/>
          <ac:spMkLst>
            <pc:docMk/>
            <pc:sldMk cId="3091190525" sldId="263"/>
            <ac:spMk id="20" creationId="{92826559-9D24-2C7E-9C85-7C1ABB616B25}"/>
          </ac:spMkLst>
        </pc:spChg>
        <pc:spChg chg="add del mod">
          <ac:chgData name="Stendardo Giorgia" userId="9b27f60e-b291-490b-9591-97f3ee1da7e6" providerId="ADAL" clId="{EADEEC6F-65FF-40EE-A167-C1DC66F0B108}" dt="2023-03-03T14:57:42.408" v="1108"/>
          <ac:spMkLst>
            <pc:docMk/>
            <pc:sldMk cId="3091190525" sldId="263"/>
            <ac:spMk id="21" creationId="{1096E2D1-92F0-7D98-06EF-BBD8819159BD}"/>
          </ac:spMkLst>
        </pc:spChg>
        <pc:spChg chg="del mod">
          <ac:chgData name="Stendardo Giorgia" userId="9b27f60e-b291-490b-9591-97f3ee1da7e6" providerId="ADAL" clId="{EADEEC6F-65FF-40EE-A167-C1DC66F0B108}" dt="2023-03-03T14:42:31.884" v="963" actId="478"/>
          <ac:spMkLst>
            <pc:docMk/>
            <pc:sldMk cId="3091190525" sldId="263"/>
            <ac:spMk id="22" creationId="{A173AFD5-C0B6-5C2C-621B-D15650E156C8}"/>
          </ac:spMkLst>
        </pc:spChg>
        <pc:spChg chg="del">
          <ac:chgData name="Stendardo Giorgia" userId="9b27f60e-b291-490b-9591-97f3ee1da7e6" providerId="ADAL" clId="{EADEEC6F-65FF-40EE-A167-C1DC66F0B108}" dt="2023-03-03T13:49:03.230" v="769" actId="478"/>
          <ac:spMkLst>
            <pc:docMk/>
            <pc:sldMk cId="3091190525" sldId="263"/>
            <ac:spMk id="23" creationId="{96F0DC22-C5BE-78E9-A359-505C402EA1AF}"/>
          </ac:spMkLst>
        </pc:spChg>
        <pc:spChg chg="add del mod">
          <ac:chgData name="Stendardo Giorgia" userId="9b27f60e-b291-490b-9591-97f3ee1da7e6" providerId="ADAL" clId="{EADEEC6F-65FF-40EE-A167-C1DC66F0B108}" dt="2023-03-03T14:57:42.408" v="1108"/>
          <ac:spMkLst>
            <pc:docMk/>
            <pc:sldMk cId="3091190525" sldId="263"/>
            <ac:spMk id="24" creationId="{9A04916C-EECC-A856-1AD3-8CE47E1948F5}"/>
          </ac:spMkLst>
        </pc:spChg>
        <pc:spChg chg="del mod">
          <ac:chgData name="Stendardo Giorgia" userId="9b27f60e-b291-490b-9591-97f3ee1da7e6" providerId="ADAL" clId="{EADEEC6F-65FF-40EE-A167-C1DC66F0B108}" dt="2023-03-03T14:57:22.300" v="1099" actId="478"/>
          <ac:spMkLst>
            <pc:docMk/>
            <pc:sldMk cId="3091190525" sldId="263"/>
            <ac:spMk id="25" creationId="{168E1DA5-ACF0-B4C5-0011-61D6B57F4229}"/>
          </ac:spMkLst>
        </pc:spChg>
        <pc:spChg chg="add del mod">
          <ac:chgData name="Stendardo Giorgia" userId="9b27f60e-b291-490b-9591-97f3ee1da7e6" providerId="ADAL" clId="{EADEEC6F-65FF-40EE-A167-C1DC66F0B108}" dt="2023-03-03T14:57:42.408" v="1108"/>
          <ac:spMkLst>
            <pc:docMk/>
            <pc:sldMk cId="3091190525" sldId="263"/>
            <ac:spMk id="26" creationId="{90252D63-7515-2E4C-81AE-CC949EBEDF38}"/>
          </ac:spMkLst>
        </pc:spChg>
        <pc:spChg chg="mod ord">
          <ac:chgData name="Stendardo Giorgia" userId="9b27f60e-b291-490b-9591-97f3ee1da7e6" providerId="ADAL" clId="{EADEEC6F-65FF-40EE-A167-C1DC66F0B108}" dt="2023-03-03T15:33:52.237" v="1338" actId="1076"/>
          <ac:spMkLst>
            <pc:docMk/>
            <pc:sldMk cId="3091190525" sldId="263"/>
            <ac:spMk id="29" creationId="{AB0C203D-B1D8-B36E-A6E2-B802DCF2A7E3}"/>
          </ac:spMkLst>
        </pc:spChg>
        <pc:spChg chg="del mod">
          <ac:chgData name="Stendardo Giorgia" userId="9b27f60e-b291-490b-9591-97f3ee1da7e6" providerId="ADAL" clId="{EADEEC6F-65FF-40EE-A167-C1DC66F0B108}" dt="2023-03-03T14:57:33.371" v="1103" actId="478"/>
          <ac:spMkLst>
            <pc:docMk/>
            <pc:sldMk cId="3091190525" sldId="263"/>
            <ac:spMk id="38" creationId="{21028D82-4D13-9867-B38B-74810A4DBBE8}"/>
          </ac:spMkLst>
        </pc:spChg>
        <pc:spChg chg="add mod">
          <ac:chgData name="Stendardo Giorgia" userId="9b27f60e-b291-490b-9591-97f3ee1da7e6" providerId="ADAL" clId="{EADEEC6F-65FF-40EE-A167-C1DC66F0B108}" dt="2023-03-03T14:57:55.268" v="1112" actId="108"/>
          <ac:spMkLst>
            <pc:docMk/>
            <pc:sldMk cId="3091190525" sldId="263"/>
            <ac:spMk id="39" creationId="{D58A4DA8-9B12-9D61-5EF2-C273F3594404}"/>
          </ac:spMkLst>
        </pc:spChg>
        <pc:spChg chg="add mod">
          <ac:chgData name="Stendardo Giorgia" userId="9b27f60e-b291-490b-9591-97f3ee1da7e6" providerId="ADAL" clId="{EADEEC6F-65FF-40EE-A167-C1DC66F0B108}" dt="2023-03-03T14:57:57.828" v="1113" actId="108"/>
          <ac:spMkLst>
            <pc:docMk/>
            <pc:sldMk cId="3091190525" sldId="263"/>
            <ac:spMk id="40" creationId="{B39CFD30-C2A9-D0E9-CAA4-365F41098823}"/>
          </ac:spMkLst>
        </pc:spChg>
        <pc:spChg chg="add mod">
          <ac:chgData name="Stendardo Giorgia" userId="9b27f60e-b291-490b-9591-97f3ee1da7e6" providerId="ADAL" clId="{EADEEC6F-65FF-40EE-A167-C1DC66F0B108}" dt="2023-03-03T14:58:03.016" v="1114" actId="108"/>
          <ac:spMkLst>
            <pc:docMk/>
            <pc:sldMk cId="3091190525" sldId="263"/>
            <ac:spMk id="41" creationId="{4EEEDB6E-4DE2-EA73-EAB3-04D931CB2FB9}"/>
          </ac:spMkLst>
        </pc:spChg>
        <pc:grpChg chg="add del mod">
          <ac:chgData name="Stendardo Giorgia" userId="9b27f60e-b291-490b-9591-97f3ee1da7e6" providerId="ADAL" clId="{EADEEC6F-65FF-40EE-A167-C1DC66F0B108}" dt="2023-03-03T14:08:58.995" v="847" actId="14100"/>
          <ac:grpSpMkLst>
            <pc:docMk/>
            <pc:sldMk cId="3091190525" sldId="263"/>
            <ac:grpSpMk id="2" creationId="{29F970A5-DEDA-F9DD-82B0-5388D1C7E804}"/>
          </ac:grpSpMkLst>
        </pc:grpChg>
        <pc:grpChg chg="mod">
          <ac:chgData name="Stendardo Giorgia" userId="9b27f60e-b291-490b-9591-97f3ee1da7e6" providerId="ADAL" clId="{EADEEC6F-65FF-40EE-A167-C1DC66F0B108}" dt="2023-03-03T13:49:04.656" v="770"/>
          <ac:grpSpMkLst>
            <pc:docMk/>
            <pc:sldMk cId="3091190525" sldId="263"/>
            <ac:grpSpMk id="3" creationId="{BCA8CE5E-2E3E-7E30-D968-F88781D13548}"/>
          </ac:grpSpMkLst>
        </pc:grpChg>
        <pc:grpChg chg="del mod">
          <ac:chgData name="Stendardo Giorgia" userId="9b27f60e-b291-490b-9591-97f3ee1da7e6" providerId="ADAL" clId="{EADEEC6F-65FF-40EE-A167-C1DC66F0B108}" dt="2023-03-03T13:49:01.293" v="767" actId="478"/>
          <ac:grpSpMkLst>
            <pc:docMk/>
            <pc:sldMk cId="3091190525" sldId="263"/>
            <ac:grpSpMk id="32" creationId="{112AEE5F-04C8-0B22-C416-532ABC241AF5}"/>
          </ac:grpSpMkLst>
        </pc:grpChg>
        <pc:picChg chg="mod">
          <ac:chgData name="Stendardo Giorgia" userId="9b27f60e-b291-490b-9591-97f3ee1da7e6" providerId="ADAL" clId="{EADEEC6F-65FF-40EE-A167-C1DC66F0B108}" dt="2023-03-03T13:49:04.656" v="770"/>
          <ac:picMkLst>
            <pc:docMk/>
            <pc:sldMk cId="3091190525" sldId="263"/>
            <ac:picMk id="4" creationId="{7D8EC895-FD7A-366A-93DA-E638A79C21A3}"/>
          </ac:picMkLst>
        </pc:picChg>
        <pc:picChg chg="mod">
          <ac:chgData name="Stendardo Giorgia" userId="9b27f60e-b291-490b-9591-97f3ee1da7e6" providerId="ADAL" clId="{EADEEC6F-65FF-40EE-A167-C1DC66F0B108}" dt="2023-03-03T13:49:50.762" v="779" actId="1076"/>
          <ac:picMkLst>
            <pc:docMk/>
            <pc:sldMk cId="3091190525" sldId="263"/>
            <ac:picMk id="5" creationId="{7DDE830F-ADED-1849-D081-CF5B5DF92DB3}"/>
          </ac:picMkLst>
        </pc:picChg>
        <pc:picChg chg="mod">
          <ac:chgData name="Stendardo Giorgia" userId="9b27f60e-b291-490b-9591-97f3ee1da7e6" providerId="ADAL" clId="{EADEEC6F-65FF-40EE-A167-C1DC66F0B108}" dt="2023-03-03T13:49:04.656" v="770"/>
          <ac:picMkLst>
            <pc:docMk/>
            <pc:sldMk cId="3091190525" sldId="263"/>
            <ac:picMk id="8" creationId="{8008B878-CC19-4C97-7944-B55D8EE5101A}"/>
          </ac:picMkLst>
        </pc:picChg>
        <pc:picChg chg="add mod modCrop">
          <ac:chgData name="Stendardo Giorgia" userId="9b27f60e-b291-490b-9591-97f3ee1da7e6" providerId="ADAL" clId="{EADEEC6F-65FF-40EE-A167-C1DC66F0B108}" dt="2023-03-03T14:40:35.810" v="947" actId="14100"/>
          <ac:picMkLst>
            <pc:docMk/>
            <pc:sldMk cId="3091190525" sldId="263"/>
            <ac:picMk id="10" creationId="{6B3768B7-88F4-6750-0143-B30C6030CBC4}"/>
          </ac:picMkLst>
        </pc:picChg>
        <pc:picChg chg="add mod">
          <ac:chgData name="Stendardo Giorgia" userId="9b27f60e-b291-490b-9591-97f3ee1da7e6" providerId="ADAL" clId="{EADEEC6F-65FF-40EE-A167-C1DC66F0B108}" dt="2023-03-03T14:49:02.438" v="996" actId="1076"/>
          <ac:picMkLst>
            <pc:docMk/>
            <pc:sldMk cId="3091190525" sldId="263"/>
            <ac:picMk id="11" creationId="{D51E4875-1D6B-7D0A-1ECD-9A7D6E530D31}"/>
          </ac:picMkLst>
        </pc:picChg>
        <pc:picChg chg="del">
          <ac:chgData name="Stendardo Giorgia" userId="9b27f60e-b291-490b-9591-97f3ee1da7e6" providerId="ADAL" clId="{EADEEC6F-65FF-40EE-A167-C1DC66F0B108}" dt="2023-03-03T13:46:49.402" v="759" actId="478"/>
          <ac:picMkLst>
            <pc:docMk/>
            <pc:sldMk cId="3091190525" sldId="263"/>
            <ac:picMk id="27" creationId="{008A2746-642D-DB97-3AB7-4BF3ABF7FAD9}"/>
          </ac:picMkLst>
        </pc:picChg>
        <pc:picChg chg="del">
          <ac:chgData name="Stendardo Giorgia" userId="9b27f60e-b291-490b-9591-97f3ee1da7e6" providerId="ADAL" clId="{EADEEC6F-65FF-40EE-A167-C1DC66F0B108}" dt="2023-03-03T13:46:50.777" v="760" actId="478"/>
          <ac:picMkLst>
            <pc:docMk/>
            <pc:sldMk cId="3091190525" sldId="263"/>
            <ac:picMk id="28" creationId="{9F540573-FDD9-35FC-37C1-7024BB9789EF}"/>
          </ac:picMkLst>
        </pc:picChg>
        <pc:picChg chg="del">
          <ac:chgData name="Stendardo Giorgia" userId="9b27f60e-b291-490b-9591-97f3ee1da7e6" providerId="ADAL" clId="{EADEEC6F-65FF-40EE-A167-C1DC66F0B108}" dt="2023-03-03T13:46:35.582" v="755" actId="478"/>
          <ac:picMkLst>
            <pc:docMk/>
            <pc:sldMk cId="3091190525" sldId="263"/>
            <ac:picMk id="30" creationId="{8BC8FBF6-CCF2-E1B4-6D4C-5BB2528A5BE2}"/>
          </ac:picMkLst>
        </pc:picChg>
        <pc:picChg chg="del">
          <ac:chgData name="Stendardo Giorgia" userId="9b27f60e-b291-490b-9591-97f3ee1da7e6" providerId="ADAL" clId="{EADEEC6F-65FF-40EE-A167-C1DC66F0B108}" dt="2023-03-03T13:46:34.573" v="754" actId="478"/>
          <ac:picMkLst>
            <pc:docMk/>
            <pc:sldMk cId="3091190525" sldId="263"/>
            <ac:picMk id="31" creationId="{74D0710F-BB31-1DB8-3B5E-47DA1194D68E}"/>
          </ac:picMkLst>
        </pc:picChg>
        <pc:picChg chg="del">
          <ac:chgData name="Stendardo Giorgia" userId="9b27f60e-b291-490b-9591-97f3ee1da7e6" providerId="ADAL" clId="{EADEEC6F-65FF-40EE-A167-C1DC66F0B108}" dt="2023-03-03T13:46:36.074" v="756" actId="478"/>
          <ac:picMkLst>
            <pc:docMk/>
            <pc:sldMk cId="3091190525" sldId="263"/>
            <ac:picMk id="37" creationId="{7E2F55C4-776D-2A74-D00A-8417C353544E}"/>
          </ac:picMkLst>
        </pc:picChg>
        <pc:cxnChg chg="del mod">
          <ac:chgData name="Stendardo Giorgia" userId="9b27f60e-b291-490b-9591-97f3ee1da7e6" providerId="ADAL" clId="{EADEEC6F-65FF-40EE-A167-C1DC66F0B108}" dt="2023-03-03T13:49:21.414" v="777" actId="478"/>
          <ac:cxnSpMkLst>
            <pc:docMk/>
            <pc:sldMk cId="3091190525" sldId="263"/>
            <ac:cxnSpMk id="6" creationId="{4A736FF4-ACF5-9145-4078-BDB54A2D8C25}"/>
          </ac:cxnSpMkLst>
        </pc:cxnChg>
      </pc:sldChg>
      <pc:sldChg chg="add del">
        <pc:chgData name="Stendardo Giorgia" userId="9b27f60e-b291-490b-9591-97f3ee1da7e6" providerId="ADAL" clId="{EADEEC6F-65FF-40EE-A167-C1DC66F0B108}" dt="2023-03-03T13:27:31.456" v="498" actId="2696"/>
        <pc:sldMkLst>
          <pc:docMk/>
          <pc:sldMk cId="4168707033" sldId="263"/>
        </pc:sldMkLst>
      </pc:sldChg>
      <pc:sldChg chg="delSp modSp add del mod">
        <pc:chgData name="Stendardo Giorgia" userId="9b27f60e-b291-490b-9591-97f3ee1da7e6" providerId="ADAL" clId="{EADEEC6F-65FF-40EE-A167-C1DC66F0B108}" dt="2023-03-03T17:05:52.874" v="1720" actId="2696"/>
        <pc:sldMkLst>
          <pc:docMk/>
          <pc:sldMk cId="3575465493" sldId="264"/>
        </pc:sldMkLst>
        <pc:spChg chg="del">
          <ac:chgData name="Stendardo Giorgia" userId="9b27f60e-b291-490b-9591-97f3ee1da7e6" providerId="ADAL" clId="{EADEEC6F-65FF-40EE-A167-C1DC66F0B108}" dt="2023-03-03T16:30:50.771" v="1598" actId="478"/>
          <ac:spMkLst>
            <pc:docMk/>
            <pc:sldMk cId="3575465493" sldId="264"/>
            <ac:spMk id="20" creationId="{92826559-9D24-2C7E-9C85-7C1ABB616B25}"/>
          </ac:spMkLst>
        </pc:spChg>
        <pc:spChg chg="del">
          <ac:chgData name="Stendardo Giorgia" userId="9b27f60e-b291-490b-9591-97f3ee1da7e6" providerId="ADAL" clId="{EADEEC6F-65FF-40EE-A167-C1DC66F0B108}" dt="2023-03-03T14:43:14.534" v="972" actId="478"/>
          <ac:spMkLst>
            <pc:docMk/>
            <pc:sldMk cId="3575465493" sldId="264"/>
            <ac:spMk id="22" creationId="{A173AFD5-C0B6-5C2C-621B-D15650E156C8}"/>
          </ac:spMkLst>
        </pc:spChg>
        <pc:spChg chg="mod">
          <ac:chgData name="Stendardo Giorgia" userId="9b27f60e-b291-490b-9591-97f3ee1da7e6" providerId="ADAL" clId="{EADEEC6F-65FF-40EE-A167-C1DC66F0B108}" dt="2023-03-03T16:40:02.759" v="1605" actId="21"/>
          <ac:spMkLst>
            <pc:docMk/>
            <pc:sldMk cId="3575465493" sldId="264"/>
            <ac:spMk id="23" creationId="{96F0DC22-C5BE-78E9-A359-505C402EA1AF}"/>
          </ac:spMkLst>
        </pc:spChg>
        <pc:grpChg chg="del">
          <ac:chgData name="Stendardo Giorgia" userId="9b27f60e-b291-490b-9591-97f3ee1da7e6" providerId="ADAL" clId="{EADEEC6F-65FF-40EE-A167-C1DC66F0B108}" dt="2023-03-03T16:38:52.919" v="1599" actId="21"/>
          <ac:grpSpMkLst>
            <pc:docMk/>
            <pc:sldMk cId="3575465493" sldId="264"/>
            <ac:grpSpMk id="32" creationId="{112AEE5F-04C8-0B22-C416-532ABC241AF5}"/>
          </ac:grpSpMkLst>
        </pc:grpChg>
      </pc:sldChg>
      <pc:sldChg chg="addSp delSp modSp add mod">
        <pc:chgData name="Stendardo Giorgia" userId="9b27f60e-b291-490b-9591-97f3ee1da7e6" providerId="ADAL" clId="{EADEEC6F-65FF-40EE-A167-C1DC66F0B108}" dt="2023-03-03T17:35:27.609" v="1972" actId="1076"/>
        <pc:sldMkLst>
          <pc:docMk/>
          <pc:sldMk cId="2227946016" sldId="265"/>
        </pc:sldMkLst>
        <pc:spChg chg="add mod">
          <ac:chgData name="Stendardo Giorgia" userId="9b27f60e-b291-490b-9591-97f3ee1da7e6" providerId="ADAL" clId="{EADEEC6F-65FF-40EE-A167-C1DC66F0B108}" dt="2023-03-03T17:04:35.119" v="1697" actId="1076"/>
          <ac:spMkLst>
            <pc:docMk/>
            <pc:sldMk cId="2227946016" sldId="265"/>
            <ac:spMk id="7" creationId="{2CC4FC83-D045-AF30-DA42-4DB257378467}"/>
          </ac:spMkLst>
        </pc:spChg>
        <pc:spChg chg="del">
          <ac:chgData name="Stendardo Giorgia" userId="9b27f60e-b291-490b-9591-97f3ee1da7e6" providerId="ADAL" clId="{EADEEC6F-65FF-40EE-A167-C1DC66F0B108}" dt="2023-03-03T14:45:00.717" v="991" actId="478"/>
          <ac:spMkLst>
            <pc:docMk/>
            <pc:sldMk cId="2227946016" sldId="265"/>
            <ac:spMk id="13" creationId="{1CF9B019-7E70-DFE6-D8CB-528D937F93F4}"/>
          </ac:spMkLst>
        </pc:spChg>
        <pc:spChg chg="add mod">
          <ac:chgData name="Stendardo Giorgia" userId="9b27f60e-b291-490b-9591-97f3ee1da7e6" providerId="ADAL" clId="{EADEEC6F-65FF-40EE-A167-C1DC66F0B108}" dt="2023-03-03T17:29:25.824" v="1849" actId="207"/>
          <ac:spMkLst>
            <pc:docMk/>
            <pc:sldMk cId="2227946016" sldId="265"/>
            <ac:spMk id="15" creationId="{CBC2FCAF-16BC-A061-CD37-76F0B1C97799}"/>
          </ac:spMkLst>
        </pc:spChg>
        <pc:spChg chg="add del mod ord">
          <ac:chgData name="Stendardo Giorgia" userId="9b27f60e-b291-490b-9591-97f3ee1da7e6" providerId="ADAL" clId="{EADEEC6F-65FF-40EE-A167-C1DC66F0B108}" dt="2023-03-03T17:35:23.706" v="1971" actId="1076"/>
          <ac:spMkLst>
            <pc:docMk/>
            <pc:sldMk cId="2227946016" sldId="265"/>
            <ac:spMk id="17" creationId="{9452EBB7-7D1A-641A-D236-12F760C5CF07}"/>
          </ac:spMkLst>
        </pc:spChg>
        <pc:spChg chg="mod">
          <ac:chgData name="Stendardo Giorgia" userId="9b27f60e-b291-490b-9591-97f3ee1da7e6" providerId="ADAL" clId="{EADEEC6F-65FF-40EE-A167-C1DC66F0B108}" dt="2023-03-03T14:44:36.895" v="986" actId="108"/>
          <ac:spMkLst>
            <pc:docMk/>
            <pc:sldMk cId="2227946016" sldId="265"/>
            <ac:spMk id="18" creationId="{2550B6EB-6448-CFF9-D795-729CE1730534}"/>
          </ac:spMkLst>
        </pc:spChg>
        <pc:spChg chg="mod">
          <ac:chgData name="Stendardo Giorgia" userId="9b27f60e-b291-490b-9591-97f3ee1da7e6" providerId="ADAL" clId="{EADEEC6F-65FF-40EE-A167-C1DC66F0B108}" dt="2023-03-03T14:44:51.311" v="988" actId="108"/>
          <ac:spMkLst>
            <pc:docMk/>
            <pc:sldMk cId="2227946016" sldId="265"/>
            <ac:spMk id="19" creationId="{894A0291-983A-9816-6711-60F29E7AA87E}"/>
          </ac:spMkLst>
        </pc:spChg>
        <pc:spChg chg="del">
          <ac:chgData name="Stendardo Giorgia" userId="9b27f60e-b291-490b-9591-97f3ee1da7e6" providerId="ADAL" clId="{EADEEC6F-65FF-40EE-A167-C1DC66F0B108}" dt="2023-03-03T14:44:59.037" v="989" actId="478"/>
          <ac:spMkLst>
            <pc:docMk/>
            <pc:sldMk cId="2227946016" sldId="265"/>
            <ac:spMk id="29" creationId="{AB0C203D-B1D8-B36E-A6E2-B802DCF2A7E3}"/>
          </ac:spMkLst>
        </pc:spChg>
        <pc:grpChg chg="del">
          <ac:chgData name="Stendardo Giorgia" userId="9b27f60e-b291-490b-9591-97f3ee1da7e6" providerId="ADAL" clId="{EADEEC6F-65FF-40EE-A167-C1DC66F0B108}" dt="2023-03-03T14:45:01.126" v="992" actId="478"/>
          <ac:grpSpMkLst>
            <pc:docMk/>
            <pc:sldMk cId="2227946016" sldId="265"/>
            <ac:grpSpMk id="2" creationId="{29F970A5-DEDA-F9DD-82B0-5388D1C7E804}"/>
          </ac:grpSpMkLst>
        </pc:grpChg>
        <pc:picChg chg="add mod">
          <ac:chgData name="Stendardo Giorgia" userId="9b27f60e-b291-490b-9591-97f3ee1da7e6" providerId="ADAL" clId="{EADEEC6F-65FF-40EE-A167-C1DC66F0B108}" dt="2023-03-03T17:04:31.663" v="1696" actId="1076"/>
          <ac:picMkLst>
            <pc:docMk/>
            <pc:sldMk cId="2227946016" sldId="265"/>
            <ac:picMk id="6" creationId="{FBECCB72-3C58-E2A1-BEF7-57E5438F7B24}"/>
          </ac:picMkLst>
        </pc:picChg>
        <pc:picChg chg="del">
          <ac:chgData name="Stendardo Giorgia" userId="9b27f60e-b291-490b-9591-97f3ee1da7e6" providerId="ADAL" clId="{EADEEC6F-65FF-40EE-A167-C1DC66F0B108}" dt="2023-03-03T14:45:01.515" v="993" actId="478"/>
          <ac:picMkLst>
            <pc:docMk/>
            <pc:sldMk cId="2227946016" sldId="265"/>
            <ac:picMk id="10" creationId="{6B3768B7-88F4-6750-0143-B30C6030CBC4}"/>
          </ac:picMkLst>
        </pc:picChg>
        <pc:picChg chg="del">
          <ac:chgData name="Stendardo Giorgia" userId="9b27f60e-b291-490b-9591-97f3ee1da7e6" providerId="ADAL" clId="{EADEEC6F-65FF-40EE-A167-C1DC66F0B108}" dt="2023-03-03T14:44:59.807" v="990" actId="478"/>
          <ac:picMkLst>
            <pc:docMk/>
            <pc:sldMk cId="2227946016" sldId="265"/>
            <ac:picMk id="11" creationId="{D51E4875-1D6B-7D0A-1ECD-9A7D6E530D31}"/>
          </ac:picMkLst>
        </pc:picChg>
        <pc:picChg chg="add del mod">
          <ac:chgData name="Stendardo Giorgia" userId="9b27f60e-b291-490b-9591-97f3ee1da7e6" providerId="ADAL" clId="{EADEEC6F-65FF-40EE-A167-C1DC66F0B108}" dt="2023-03-03T15:00:37.672" v="1157" actId="478"/>
          <ac:picMkLst>
            <pc:docMk/>
            <pc:sldMk cId="2227946016" sldId="265"/>
            <ac:picMk id="16" creationId="{DEC80A0F-2253-C442-5EC8-66AAC42F5EB0}"/>
          </ac:picMkLst>
        </pc:picChg>
        <pc:picChg chg="add mod">
          <ac:chgData name="Stendardo Giorgia" userId="9b27f60e-b291-490b-9591-97f3ee1da7e6" providerId="ADAL" clId="{EADEEC6F-65FF-40EE-A167-C1DC66F0B108}" dt="2023-03-03T17:35:27.609" v="1972" actId="1076"/>
          <ac:picMkLst>
            <pc:docMk/>
            <pc:sldMk cId="2227946016" sldId="265"/>
            <ac:picMk id="20" creationId="{7C18B5B1-558D-7F41-23D8-4FB5B5CC32D7}"/>
          </ac:picMkLst>
        </pc:picChg>
      </pc:sldChg>
      <pc:sldChg chg="addSp delSp modSp add mod">
        <pc:chgData name="Stendardo Giorgia" userId="9b27f60e-b291-490b-9591-97f3ee1da7e6" providerId="ADAL" clId="{EADEEC6F-65FF-40EE-A167-C1DC66F0B108}" dt="2023-03-03T17:30:48.881" v="1884" actId="20577"/>
        <pc:sldMkLst>
          <pc:docMk/>
          <pc:sldMk cId="1249167790" sldId="266"/>
        </pc:sldMkLst>
        <pc:spChg chg="mod">
          <ac:chgData name="Stendardo Giorgia" userId="9b27f60e-b291-490b-9591-97f3ee1da7e6" providerId="ADAL" clId="{EADEEC6F-65FF-40EE-A167-C1DC66F0B108}" dt="2023-03-03T16:38:54.284" v="1600"/>
          <ac:spMkLst>
            <pc:docMk/>
            <pc:sldMk cId="1249167790" sldId="266"/>
            <ac:spMk id="4" creationId="{3A3B6A82-CE22-489C-BA78-E7DBF033114E}"/>
          </ac:spMkLst>
        </pc:spChg>
        <pc:spChg chg="del mod">
          <ac:chgData name="Stendardo Giorgia" userId="9b27f60e-b291-490b-9591-97f3ee1da7e6" providerId="ADAL" clId="{EADEEC6F-65FF-40EE-A167-C1DC66F0B108}" dt="2023-03-03T16:17:36.611" v="1595" actId="478"/>
          <ac:spMkLst>
            <pc:docMk/>
            <pc:sldMk cId="1249167790" sldId="266"/>
            <ac:spMk id="7" creationId="{2CC4FC83-D045-AF30-DA42-4DB257378467}"/>
          </ac:spMkLst>
        </pc:spChg>
        <pc:spChg chg="mod">
          <ac:chgData name="Stendardo Giorgia" userId="9b27f60e-b291-490b-9591-97f3ee1da7e6" providerId="ADAL" clId="{EADEEC6F-65FF-40EE-A167-C1DC66F0B108}" dt="2023-03-03T16:38:54.284" v="1600"/>
          <ac:spMkLst>
            <pc:docMk/>
            <pc:sldMk cId="1249167790" sldId="266"/>
            <ac:spMk id="8" creationId="{5751471F-C02B-409F-D37A-D744B1E25FD5}"/>
          </ac:spMkLst>
        </pc:spChg>
        <pc:spChg chg="add mod">
          <ac:chgData name="Stendardo Giorgia" userId="9b27f60e-b291-490b-9591-97f3ee1da7e6" providerId="ADAL" clId="{EADEEC6F-65FF-40EE-A167-C1DC66F0B108}" dt="2023-03-03T17:29:38.611" v="1851" actId="1076"/>
          <ac:spMkLst>
            <pc:docMk/>
            <pc:sldMk cId="1249167790" sldId="266"/>
            <ac:spMk id="10" creationId="{0DB60A62-9EA5-23BD-E33C-0E490BA95606}"/>
          </ac:spMkLst>
        </pc:spChg>
        <pc:spChg chg="mod">
          <ac:chgData name="Stendardo Giorgia" userId="9b27f60e-b291-490b-9591-97f3ee1da7e6" providerId="ADAL" clId="{EADEEC6F-65FF-40EE-A167-C1DC66F0B108}" dt="2023-03-03T16:17:44.153" v="1596" actId="108"/>
          <ac:spMkLst>
            <pc:docMk/>
            <pc:sldMk cId="1249167790" sldId="266"/>
            <ac:spMk id="14" creationId="{D6919324-A572-9934-D5BD-7BBBB81B4E01}"/>
          </ac:spMkLst>
        </pc:spChg>
        <pc:spChg chg="del">
          <ac:chgData name="Stendardo Giorgia" userId="9b27f60e-b291-490b-9591-97f3ee1da7e6" providerId="ADAL" clId="{EADEEC6F-65FF-40EE-A167-C1DC66F0B108}" dt="2023-03-03T16:17:33.384" v="1590" actId="478"/>
          <ac:spMkLst>
            <pc:docMk/>
            <pc:sldMk cId="1249167790" sldId="266"/>
            <ac:spMk id="15" creationId="{CBC2FCAF-16BC-A061-CD37-76F0B1C97799}"/>
          </ac:spMkLst>
        </pc:spChg>
        <pc:spChg chg="del">
          <ac:chgData name="Stendardo Giorgia" userId="9b27f60e-b291-490b-9591-97f3ee1da7e6" providerId="ADAL" clId="{EADEEC6F-65FF-40EE-A167-C1DC66F0B108}" dt="2023-03-03T16:17:34.291" v="1591" actId="478"/>
          <ac:spMkLst>
            <pc:docMk/>
            <pc:sldMk cId="1249167790" sldId="266"/>
            <ac:spMk id="17" creationId="{9452EBB7-7D1A-641A-D236-12F760C5CF07}"/>
          </ac:spMkLst>
        </pc:spChg>
        <pc:spChg chg="mod">
          <ac:chgData name="Stendardo Giorgia" userId="9b27f60e-b291-490b-9591-97f3ee1da7e6" providerId="ADAL" clId="{EADEEC6F-65FF-40EE-A167-C1DC66F0B108}" dt="2023-03-03T16:17:31.290" v="1589" actId="108"/>
          <ac:spMkLst>
            <pc:docMk/>
            <pc:sldMk cId="1249167790" sldId="266"/>
            <ac:spMk id="19" creationId="{894A0291-983A-9816-6711-60F29E7AA87E}"/>
          </ac:spMkLst>
        </pc:spChg>
        <pc:spChg chg="del mod topLvl">
          <ac:chgData name="Stendardo Giorgia" userId="9b27f60e-b291-490b-9591-97f3ee1da7e6" providerId="ADAL" clId="{EADEEC6F-65FF-40EE-A167-C1DC66F0B108}" dt="2023-03-03T16:43:16.800" v="1628" actId="478"/>
          <ac:spMkLst>
            <pc:docMk/>
            <pc:sldMk cId="1249167790" sldId="266"/>
            <ac:spMk id="21" creationId="{42E2A031-3C2F-1196-A1A0-8D22B6A71DEA}"/>
          </ac:spMkLst>
        </pc:spChg>
        <pc:spChg chg="add mod">
          <ac:chgData name="Stendardo Giorgia" userId="9b27f60e-b291-490b-9591-97f3ee1da7e6" providerId="ADAL" clId="{EADEEC6F-65FF-40EE-A167-C1DC66F0B108}" dt="2023-03-03T17:29:31.464" v="1850" actId="1076"/>
          <ac:spMkLst>
            <pc:docMk/>
            <pc:sldMk cId="1249167790" sldId="266"/>
            <ac:spMk id="22" creationId="{D173F580-1980-532E-1C3B-60F48E535692}"/>
          </ac:spMkLst>
        </pc:spChg>
        <pc:spChg chg="add mod">
          <ac:chgData name="Stendardo Giorgia" userId="9b27f60e-b291-490b-9591-97f3ee1da7e6" providerId="ADAL" clId="{EADEEC6F-65FF-40EE-A167-C1DC66F0B108}" dt="2023-03-03T17:29:31.464" v="1850" actId="1076"/>
          <ac:spMkLst>
            <pc:docMk/>
            <pc:sldMk cId="1249167790" sldId="266"/>
            <ac:spMk id="23" creationId="{4F5B80BA-DC2E-5AE3-5B63-0CAFE49DE8DE}"/>
          </ac:spMkLst>
        </pc:spChg>
        <pc:spChg chg="add mod">
          <ac:chgData name="Stendardo Giorgia" userId="9b27f60e-b291-490b-9591-97f3ee1da7e6" providerId="ADAL" clId="{EADEEC6F-65FF-40EE-A167-C1DC66F0B108}" dt="2023-03-03T17:30:48.881" v="1884" actId="20577"/>
          <ac:spMkLst>
            <pc:docMk/>
            <pc:sldMk cId="1249167790" sldId="266"/>
            <ac:spMk id="26" creationId="{28F8D6DC-9B82-01C8-59CC-8B6266EF42D4}"/>
          </ac:spMkLst>
        </pc:spChg>
        <pc:grpChg chg="add del mod">
          <ac:chgData name="Stendardo Giorgia" userId="9b27f60e-b291-490b-9591-97f3ee1da7e6" providerId="ADAL" clId="{EADEEC6F-65FF-40EE-A167-C1DC66F0B108}" dt="2023-03-03T17:00:49.400" v="1651" actId="478"/>
          <ac:grpSpMkLst>
            <pc:docMk/>
            <pc:sldMk cId="1249167790" sldId="266"/>
            <ac:grpSpMk id="2" creationId="{898523D4-523D-5EB8-72B4-5A6CA57CDC25}"/>
          </ac:grpSpMkLst>
        </pc:grpChg>
        <pc:grpChg chg="mod">
          <ac:chgData name="Stendardo Giorgia" userId="9b27f60e-b291-490b-9591-97f3ee1da7e6" providerId="ADAL" clId="{EADEEC6F-65FF-40EE-A167-C1DC66F0B108}" dt="2023-03-03T16:38:54.284" v="1600"/>
          <ac:grpSpMkLst>
            <pc:docMk/>
            <pc:sldMk cId="1249167790" sldId="266"/>
            <ac:grpSpMk id="3" creationId="{0366782B-B75E-3465-43B4-7E42C7ACD505}"/>
          </ac:grpSpMkLst>
        </pc:grpChg>
        <pc:grpChg chg="add del mod">
          <ac:chgData name="Stendardo Giorgia" userId="9b27f60e-b291-490b-9591-97f3ee1da7e6" providerId="ADAL" clId="{EADEEC6F-65FF-40EE-A167-C1DC66F0B108}" dt="2023-03-03T16:43:16.800" v="1628" actId="478"/>
          <ac:grpSpMkLst>
            <pc:docMk/>
            <pc:sldMk cId="1249167790" sldId="266"/>
            <ac:grpSpMk id="13" creationId="{BC3B9E26-5400-90B8-9C56-60BCBA4FC577}"/>
          </ac:grpSpMkLst>
        </pc:grpChg>
        <pc:grpChg chg="add mod">
          <ac:chgData name="Stendardo Giorgia" userId="9b27f60e-b291-490b-9591-97f3ee1da7e6" providerId="ADAL" clId="{EADEEC6F-65FF-40EE-A167-C1DC66F0B108}" dt="2023-03-03T17:29:31.464" v="1850" actId="1076"/>
          <ac:grpSpMkLst>
            <pc:docMk/>
            <pc:sldMk cId="1249167790" sldId="266"/>
            <ac:grpSpMk id="24" creationId="{E0A230F2-28BB-9B05-4174-9712C144B278}"/>
          </ac:grpSpMkLst>
        </pc:grpChg>
        <pc:picChg chg="mod">
          <ac:chgData name="Stendardo Giorgia" userId="9b27f60e-b291-490b-9591-97f3ee1da7e6" providerId="ADAL" clId="{EADEEC6F-65FF-40EE-A167-C1DC66F0B108}" dt="2023-03-03T16:38:54.284" v="1600"/>
          <ac:picMkLst>
            <pc:docMk/>
            <pc:sldMk cId="1249167790" sldId="266"/>
            <ac:picMk id="5" creationId="{B72762E0-2A6A-D25D-2E38-9A33687525CC}"/>
          </ac:picMkLst>
        </pc:picChg>
        <pc:picChg chg="del">
          <ac:chgData name="Stendardo Giorgia" userId="9b27f60e-b291-490b-9591-97f3ee1da7e6" providerId="ADAL" clId="{EADEEC6F-65FF-40EE-A167-C1DC66F0B108}" dt="2023-03-03T16:17:35.359" v="1593" actId="478"/>
          <ac:picMkLst>
            <pc:docMk/>
            <pc:sldMk cId="1249167790" sldId="266"/>
            <ac:picMk id="6" creationId="{FBECCB72-3C58-E2A1-BEF7-57E5438F7B24}"/>
          </ac:picMkLst>
        </pc:picChg>
        <pc:picChg chg="add mod">
          <ac:chgData name="Stendardo Giorgia" userId="9b27f60e-b291-490b-9591-97f3ee1da7e6" providerId="ADAL" clId="{EADEEC6F-65FF-40EE-A167-C1DC66F0B108}" dt="2023-03-03T17:29:39.872" v="1852" actId="1076"/>
          <ac:picMkLst>
            <pc:docMk/>
            <pc:sldMk cId="1249167790" sldId="266"/>
            <ac:picMk id="11" creationId="{9B01D927-4FDB-CE8B-1964-0B0D46A75458}"/>
          </ac:picMkLst>
        </pc:picChg>
        <pc:picChg chg="del mod topLvl">
          <ac:chgData name="Stendardo Giorgia" userId="9b27f60e-b291-490b-9591-97f3ee1da7e6" providerId="ADAL" clId="{EADEEC6F-65FF-40EE-A167-C1DC66F0B108}" dt="2023-03-03T16:53:51.046" v="1647" actId="478"/>
          <ac:picMkLst>
            <pc:docMk/>
            <pc:sldMk cId="1249167790" sldId="266"/>
            <ac:picMk id="16" creationId="{64A54FB4-4D6D-D4D8-23BA-25ABB170EB06}"/>
          </ac:picMkLst>
        </pc:picChg>
        <pc:picChg chg="del">
          <ac:chgData name="Stendardo Giorgia" userId="9b27f60e-b291-490b-9591-97f3ee1da7e6" providerId="ADAL" clId="{EADEEC6F-65FF-40EE-A167-C1DC66F0B108}" dt="2023-03-03T16:17:34.968" v="1592" actId="478"/>
          <ac:picMkLst>
            <pc:docMk/>
            <pc:sldMk cId="1249167790" sldId="266"/>
            <ac:picMk id="20" creationId="{7C18B5B1-558D-7F41-23D8-4FB5B5CC32D7}"/>
          </ac:picMkLst>
        </pc:picChg>
        <pc:picChg chg="add mod">
          <ac:chgData name="Stendardo Giorgia" userId="9b27f60e-b291-490b-9591-97f3ee1da7e6" providerId="ADAL" clId="{EADEEC6F-65FF-40EE-A167-C1DC66F0B108}" dt="2023-03-03T17:29:31.464" v="1850" actId="1076"/>
          <ac:picMkLst>
            <pc:docMk/>
            <pc:sldMk cId="1249167790" sldId="266"/>
            <ac:picMk id="1026" creationId="{E828260D-AEA1-C8DC-0B27-B1F7243CD839}"/>
          </ac:picMkLst>
        </pc:picChg>
      </pc:sldChg>
      <pc:sldChg chg="addSp delSp modSp new mod">
        <pc:chgData name="Stendardo Giorgia" userId="9b27f60e-b291-490b-9591-97f3ee1da7e6" providerId="ADAL" clId="{EADEEC6F-65FF-40EE-A167-C1DC66F0B108}" dt="2023-03-03T17:54:54.046" v="3115" actId="20577"/>
        <pc:sldMkLst>
          <pc:docMk/>
          <pc:sldMk cId="83009567" sldId="267"/>
        </pc:sldMkLst>
        <pc:spChg chg="del">
          <ac:chgData name="Stendardo Giorgia" userId="9b27f60e-b291-490b-9591-97f3ee1da7e6" providerId="ADAL" clId="{EADEEC6F-65FF-40EE-A167-C1DC66F0B108}" dt="2023-03-03T17:39:48.721" v="2007" actId="478"/>
          <ac:spMkLst>
            <pc:docMk/>
            <pc:sldMk cId="83009567" sldId="267"/>
            <ac:spMk id="2" creationId="{FA62CE7B-8CB0-BDC1-052C-260FFB504123}"/>
          </ac:spMkLst>
        </pc:spChg>
        <pc:spChg chg="del">
          <ac:chgData name="Stendardo Giorgia" userId="9b27f60e-b291-490b-9591-97f3ee1da7e6" providerId="ADAL" clId="{EADEEC6F-65FF-40EE-A167-C1DC66F0B108}" dt="2023-03-03T17:39:47.709" v="2006" actId="478"/>
          <ac:spMkLst>
            <pc:docMk/>
            <pc:sldMk cId="83009567" sldId="267"/>
            <ac:spMk id="3" creationId="{2C608A97-C158-0C97-21F9-E6D76B152BFC}"/>
          </ac:spMkLst>
        </pc:spChg>
        <pc:spChg chg="add mod">
          <ac:chgData name="Stendardo Giorgia" userId="9b27f60e-b291-490b-9591-97f3ee1da7e6" providerId="ADAL" clId="{EADEEC6F-65FF-40EE-A167-C1DC66F0B108}" dt="2023-03-03T17:42:35.276" v="2189" actId="20577"/>
          <ac:spMkLst>
            <pc:docMk/>
            <pc:sldMk cId="83009567" sldId="267"/>
            <ac:spMk id="4" creationId="{4B01F63B-BA50-02F3-03E7-F7842D355E59}"/>
          </ac:spMkLst>
        </pc:spChg>
        <pc:spChg chg="add mod">
          <ac:chgData name="Stendardo Giorgia" userId="9b27f60e-b291-490b-9591-97f3ee1da7e6" providerId="ADAL" clId="{EADEEC6F-65FF-40EE-A167-C1DC66F0B108}" dt="2023-03-03T17:50:20.892" v="2602" actId="20577"/>
          <ac:spMkLst>
            <pc:docMk/>
            <pc:sldMk cId="83009567" sldId="267"/>
            <ac:spMk id="5" creationId="{F6C5A53A-B4F8-F822-49CB-B57954507124}"/>
          </ac:spMkLst>
        </pc:spChg>
        <pc:spChg chg="add mod">
          <ac:chgData name="Stendardo Giorgia" userId="9b27f60e-b291-490b-9591-97f3ee1da7e6" providerId="ADAL" clId="{EADEEC6F-65FF-40EE-A167-C1DC66F0B108}" dt="2023-03-03T17:54:54.046" v="3115" actId="20577"/>
          <ac:spMkLst>
            <pc:docMk/>
            <pc:sldMk cId="83009567" sldId="267"/>
            <ac:spMk id="6" creationId="{4C76C7AB-E082-C6F9-55CF-C135F318AE97}"/>
          </ac:spMkLst>
        </pc:spChg>
      </pc:sldChg>
    </pc:docChg>
  </pc:docChgLst>
  <pc:docChgLst>
    <pc:chgData name="Stendardo Giorgia" userId="9b27f60e-b291-490b-9591-97f3ee1da7e6" providerId="ADAL" clId="{D6AB2230-F795-4D94-87CB-441D49FFC046}"/>
    <pc:docChg chg="undo redo custSel addSld delSld modSld sldOrd">
      <pc:chgData name="Stendardo Giorgia" userId="9b27f60e-b291-490b-9591-97f3ee1da7e6" providerId="ADAL" clId="{D6AB2230-F795-4D94-87CB-441D49FFC046}" dt="2023-03-06T10:47:06.101" v="4305" actId="20577"/>
      <pc:docMkLst>
        <pc:docMk/>
      </pc:docMkLst>
      <pc:sldChg chg="addSp delSp modSp mod setBg">
        <pc:chgData name="Stendardo Giorgia" userId="9b27f60e-b291-490b-9591-97f3ee1da7e6" providerId="ADAL" clId="{D6AB2230-F795-4D94-87CB-441D49FFC046}" dt="2023-03-06T10:47:06.101" v="4305" actId="20577"/>
        <pc:sldMkLst>
          <pc:docMk/>
          <pc:sldMk cId="1193972329" sldId="256"/>
        </pc:sldMkLst>
        <pc:spChg chg="add mod">
          <ac:chgData name="Stendardo Giorgia" userId="9b27f60e-b291-490b-9591-97f3ee1da7e6" providerId="ADAL" clId="{D6AB2230-F795-4D94-87CB-441D49FFC046}" dt="2023-03-05T13:41:52.648" v="3686" actId="2085"/>
          <ac:spMkLst>
            <pc:docMk/>
            <pc:sldMk cId="1193972329" sldId="256"/>
            <ac:spMk id="2" creationId="{28354DDD-582C-368B-F76C-C69042CA8B29}"/>
          </ac:spMkLst>
        </pc:spChg>
        <pc:spChg chg="add mod">
          <ac:chgData name="Stendardo Giorgia" userId="9b27f60e-b291-490b-9591-97f3ee1da7e6" providerId="ADAL" clId="{D6AB2230-F795-4D94-87CB-441D49FFC046}" dt="2023-03-06T10:47:06.101" v="4305" actId="20577"/>
          <ac:spMkLst>
            <pc:docMk/>
            <pc:sldMk cId="1193972329" sldId="256"/>
            <ac:spMk id="4" creationId="{25203036-1220-C916-C34E-FCEAD3026663}"/>
          </ac:spMkLst>
        </pc:spChg>
        <pc:spChg chg="del mod">
          <ac:chgData name="Stendardo Giorgia" userId="9b27f60e-b291-490b-9591-97f3ee1da7e6" providerId="ADAL" clId="{D6AB2230-F795-4D94-87CB-441D49FFC046}" dt="2023-03-05T13:31:08.101" v="3670" actId="478"/>
          <ac:spMkLst>
            <pc:docMk/>
            <pc:sldMk cId="1193972329" sldId="256"/>
            <ac:spMk id="5" creationId="{00000000-0000-0000-0000-000000000000}"/>
          </ac:spMkLst>
        </pc:spChg>
        <pc:spChg chg="add mod">
          <ac:chgData name="Stendardo Giorgia" userId="9b27f60e-b291-490b-9591-97f3ee1da7e6" providerId="ADAL" clId="{D6AB2230-F795-4D94-87CB-441D49FFC046}" dt="2023-03-05T13:49:08.805" v="3830" actId="1076"/>
          <ac:spMkLst>
            <pc:docMk/>
            <pc:sldMk cId="1193972329" sldId="256"/>
            <ac:spMk id="8" creationId="{82325D95-9F79-178C-5395-D6D8245F55B5}"/>
          </ac:spMkLst>
        </pc:spChg>
        <pc:spChg chg="mod">
          <ac:chgData name="Stendardo Giorgia" userId="9b27f60e-b291-490b-9591-97f3ee1da7e6" providerId="ADAL" clId="{D6AB2230-F795-4D94-87CB-441D49FFC046}" dt="2023-03-06T10:24:22.625" v="4264" actId="113"/>
          <ac:spMkLst>
            <pc:docMk/>
            <pc:sldMk cId="1193972329" sldId="256"/>
            <ac:spMk id="21" creationId="{00000000-0000-0000-0000-000000000000}"/>
          </ac:spMkLst>
        </pc:spChg>
        <pc:picChg chg="mod">
          <ac:chgData name="Stendardo Giorgia" userId="9b27f60e-b291-490b-9591-97f3ee1da7e6" providerId="ADAL" clId="{D6AB2230-F795-4D94-87CB-441D49FFC046}" dt="2023-03-05T13:50:34.128" v="3840" actId="1076"/>
          <ac:picMkLst>
            <pc:docMk/>
            <pc:sldMk cId="1193972329" sldId="256"/>
            <ac:picMk id="3" creationId="{67CDAE1C-2020-0933-B75F-5811EE9C12C3}"/>
          </ac:picMkLst>
        </pc:picChg>
      </pc:sldChg>
      <pc:sldChg chg="addSp delSp modSp mod">
        <pc:chgData name="Stendardo Giorgia" userId="9b27f60e-b291-490b-9591-97f3ee1da7e6" providerId="ADAL" clId="{D6AB2230-F795-4D94-87CB-441D49FFC046}" dt="2023-03-05T12:53:23.486" v="3236" actId="20577"/>
        <pc:sldMkLst>
          <pc:docMk/>
          <pc:sldMk cId="3353458650" sldId="257"/>
        </pc:sldMkLst>
        <pc:spChg chg="mod">
          <ac:chgData name="Stendardo Giorgia" userId="9b27f60e-b291-490b-9591-97f3ee1da7e6" providerId="ADAL" clId="{D6AB2230-F795-4D94-87CB-441D49FFC046}" dt="2023-03-05T11:48:07.991" v="2531" actId="207"/>
          <ac:spMkLst>
            <pc:docMk/>
            <pc:sldMk cId="3353458650" sldId="257"/>
            <ac:spMk id="4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2:53:02.584" v="3233" actId="20577"/>
          <ac:spMkLst>
            <pc:docMk/>
            <pc:sldMk cId="3353458650" sldId="257"/>
            <ac:spMk id="7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4T11:55:39.368" v="572" actId="14100"/>
          <ac:spMkLst>
            <pc:docMk/>
            <pc:sldMk cId="3353458650" sldId="257"/>
            <ac:spMk id="11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1:47:38.751" v="2528" actId="207"/>
          <ac:spMkLst>
            <pc:docMk/>
            <pc:sldMk cId="3353458650" sldId="257"/>
            <ac:spMk id="22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2:53:23.486" v="3236" actId="20577"/>
          <ac:spMkLst>
            <pc:docMk/>
            <pc:sldMk cId="3353458650" sldId="257"/>
            <ac:spMk id="23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2:32:51.746" v="2733" actId="1076"/>
          <ac:spMkLst>
            <pc:docMk/>
            <pc:sldMk cId="3353458650" sldId="257"/>
            <ac:spMk id="25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1:44:35.518" v="2504" actId="207"/>
          <ac:spMkLst>
            <pc:docMk/>
            <pc:sldMk cId="3353458650" sldId="257"/>
            <ac:spMk id="26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1:47:41.872" v="2529" actId="207"/>
          <ac:spMkLst>
            <pc:docMk/>
            <pc:sldMk cId="3353458650" sldId="257"/>
            <ac:spMk id="42" creationId="{00000000-0000-0000-0000-000000000000}"/>
          </ac:spMkLst>
        </pc:spChg>
        <pc:cxnChg chg="add del mod">
          <ac:chgData name="Stendardo Giorgia" userId="9b27f60e-b291-490b-9591-97f3ee1da7e6" providerId="ADAL" clId="{D6AB2230-F795-4D94-87CB-441D49FFC046}" dt="2023-03-05T12:41:47.613" v="2805"/>
          <ac:cxnSpMkLst>
            <pc:docMk/>
            <pc:sldMk cId="3353458650" sldId="257"/>
            <ac:cxnSpMk id="2" creationId="{66E02FBE-F475-0325-A4BC-98A8BA4FC50B}"/>
          </ac:cxnSpMkLst>
        </pc:cxnChg>
      </pc:sldChg>
      <pc:sldChg chg="modSp mod">
        <pc:chgData name="Stendardo Giorgia" userId="9b27f60e-b291-490b-9591-97f3ee1da7e6" providerId="ADAL" clId="{D6AB2230-F795-4D94-87CB-441D49FFC046}" dt="2023-03-05T17:04:05.751" v="3932" actId="1076"/>
        <pc:sldMkLst>
          <pc:docMk/>
          <pc:sldMk cId="4170008098" sldId="259"/>
        </pc:sldMkLst>
        <pc:spChg chg="mod">
          <ac:chgData name="Stendardo Giorgia" userId="9b27f60e-b291-490b-9591-97f3ee1da7e6" providerId="ADAL" clId="{D6AB2230-F795-4D94-87CB-441D49FFC046}" dt="2023-03-05T11:47:56.292" v="2530" actId="207"/>
          <ac:spMkLst>
            <pc:docMk/>
            <pc:sldMk cId="4170008098" sldId="259"/>
            <ac:spMk id="4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4T11:55:21.004" v="567" actId="20577"/>
          <ac:spMkLst>
            <pc:docMk/>
            <pc:sldMk cId="4170008098" sldId="259"/>
            <ac:spMk id="15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7:04:05.751" v="3932" actId="1076"/>
          <ac:spMkLst>
            <pc:docMk/>
            <pc:sldMk cId="4170008098" sldId="259"/>
            <ac:spMk id="17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2:55:09.175" v="3238" actId="20577"/>
          <ac:spMkLst>
            <pc:docMk/>
            <pc:sldMk cId="4170008098" sldId="259"/>
            <ac:spMk id="18" creationId="{00000000-0000-0000-0000-000000000000}"/>
          </ac:spMkLst>
        </pc:spChg>
      </pc:sldChg>
      <pc:sldChg chg="addSp delSp modSp del mod">
        <pc:chgData name="Stendardo Giorgia" userId="9b27f60e-b291-490b-9591-97f3ee1da7e6" providerId="ADAL" clId="{D6AB2230-F795-4D94-87CB-441D49FFC046}" dt="2023-03-05T11:31:44.409" v="2429" actId="2696"/>
        <pc:sldMkLst>
          <pc:docMk/>
          <pc:sldMk cId="1923134275" sldId="260"/>
        </pc:sldMkLst>
        <pc:spChg chg="mod">
          <ac:chgData name="Stendardo Giorgia" userId="9b27f60e-b291-490b-9591-97f3ee1da7e6" providerId="ADAL" clId="{D6AB2230-F795-4D94-87CB-441D49FFC046}" dt="2023-03-04T14:37:08.976" v="814" actId="207"/>
          <ac:spMkLst>
            <pc:docMk/>
            <pc:sldMk cId="1923134275" sldId="260"/>
            <ac:spMk id="2" creationId="{4CB2612B-AB04-2C50-2A6A-780832864CB4}"/>
          </ac:spMkLst>
        </pc:spChg>
        <pc:spChg chg="del">
          <ac:chgData name="Stendardo Giorgia" userId="9b27f60e-b291-490b-9591-97f3ee1da7e6" providerId="ADAL" clId="{D6AB2230-F795-4D94-87CB-441D49FFC046}" dt="2023-03-05T10:30:21.178" v="1724" actId="478"/>
          <ac:spMkLst>
            <pc:docMk/>
            <pc:sldMk cId="1923134275" sldId="260"/>
            <ac:spMk id="3" creationId="{07D1497F-BFBE-16D8-0200-06C6E6D2E89C}"/>
          </ac:spMkLst>
        </pc:spChg>
        <pc:spChg chg="add del mod">
          <ac:chgData name="Stendardo Giorgia" userId="9b27f60e-b291-490b-9591-97f3ee1da7e6" providerId="ADAL" clId="{D6AB2230-F795-4D94-87CB-441D49FFC046}" dt="2023-03-05T10:30:26.508" v="1725" actId="478"/>
          <ac:spMkLst>
            <pc:docMk/>
            <pc:sldMk cId="1923134275" sldId="260"/>
            <ac:spMk id="8" creationId="{FA5384FC-B02E-1A83-F891-96DB01EA3231}"/>
          </ac:spMkLst>
        </pc:spChg>
        <pc:spChg chg="mod">
          <ac:chgData name="Stendardo Giorgia" userId="9b27f60e-b291-490b-9591-97f3ee1da7e6" providerId="ADAL" clId="{D6AB2230-F795-4D94-87CB-441D49FFC046}" dt="2023-03-04T14:17:53.452" v="743" actId="20577"/>
          <ac:spMkLst>
            <pc:docMk/>
            <pc:sldMk cId="1923134275" sldId="260"/>
            <ac:spMk id="12" creationId="{FB1CFBEE-5876-2CDE-1F82-75E2AF4E5470}"/>
          </ac:spMkLst>
        </pc:spChg>
      </pc:sldChg>
      <pc:sldChg chg="addSp modSp mod setBg">
        <pc:chgData name="Stendardo Giorgia" userId="9b27f60e-b291-490b-9591-97f3ee1da7e6" providerId="ADAL" clId="{D6AB2230-F795-4D94-87CB-441D49FFC046}" dt="2023-03-06T10:20:21.329" v="4218" actId="20577"/>
        <pc:sldMkLst>
          <pc:docMk/>
          <pc:sldMk cId="2597918621" sldId="261"/>
        </pc:sldMkLst>
        <pc:spChg chg="add mod">
          <ac:chgData name="Stendardo Giorgia" userId="9b27f60e-b291-490b-9591-97f3ee1da7e6" providerId="ADAL" clId="{D6AB2230-F795-4D94-87CB-441D49FFC046}" dt="2023-03-05T17:14:59.022" v="4059" actId="1076"/>
          <ac:spMkLst>
            <pc:docMk/>
            <pc:sldMk cId="2597918621" sldId="261"/>
            <ac:spMk id="7" creationId="{B8C9D297-0CE7-6849-C015-137B26A5C6FE}"/>
          </ac:spMkLst>
        </pc:spChg>
        <pc:spChg chg="mod">
          <ac:chgData name="Stendardo Giorgia" userId="9b27f60e-b291-490b-9591-97f3ee1da7e6" providerId="ADAL" clId="{D6AB2230-F795-4D94-87CB-441D49FFC046}" dt="2023-03-05T17:10:34.114" v="4013" actId="1076"/>
          <ac:spMkLst>
            <pc:docMk/>
            <pc:sldMk cId="2597918621" sldId="261"/>
            <ac:spMk id="8" creationId="{F14EB14B-148E-691C-10E1-07D572FF9F74}"/>
          </ac:spMkLst>
        </pc:spChg>
        <pc:spChg chg="add mod">
          <ac:chgData name="Stendardo Giorgia" userId="9b27f60e-b291-490b-9591-97f3ee1da7e6" providerId="ADAL" clId="{D6AB2230-F795-4D94-87CB-441D49FFC046}" dt="2023-03-06T10:20:21.329" v="4218" actId="20577"/>
          <ac:spMkLst>
            <pc:docMk/>
            <pc:sldMk cId="2597918621" sldId="261"/>
            <ac:spMk id="10" creationId="{104716CD-015C-26C9-4553-499F70708349}"/>
          </ac:spMkLst>
        </pc:spChg>
        <pc:picChg chg="add mod">
          <ac:chgData name="Stendardo Giorgia" userId="9b27f60e-b291-490b-9591-97f3ee1da7e6" providerId="ADAL" clId="{D6AB2230-F795-4D94-87CB-441D49FFC046}" dt="2023-03-05T17:14:59.022" v="4059" actId="1076"/>
          <ac:picMkLst>
            <pc:docMk/>
            <pc:sldMk cId="2597918621" sldId="261"/>
            <ac:picMk id="4" creationId="{47F4621E-A004-54C9-D328-DCA721652957}"/>
          </ac:picMkLst>
        </pc:picChg>
        <pc:cxnChg chg="add mod">
          <ac:chgData name="Stendardo Giorgia" userId="9b27f60e-b291-490b-9591-97f3ee1da7e6" providerId="ADAL" clId="{D6AB2230-F795-4D94-87CB-441D49FFC046}" dt="2023-03-05T13:51:20.802" v="3845" actId="208"/>
          <ac:cxnSpMkLst>
            <pc:docMk/>
            <pc:sldMk cId="2597918621" sldId="261"/>
            <ac:cxnSpMk id="3" creationId="{58F89E5F-6B32-F611-84C8-B0956CED7DF3}"/>
          </ac:cxnSpMkLst>
        </pc:cxnChg>
      </pc:sldChg>
      <pc:sldChg chg="modSp mod">
        <pc:chgData name="Stendardo Giorgia" userId="9b27f60e-b291-490b-9591-97f3ee1da7e6" providerId="ADAL" clId="{D6AB2230-F795-4D94-87CB-441D49FFC046}" dt="2023-03-05T11:49:36.670" v="2547" actId="207"/>
        <pc:sldMkLst>
          <pc:docMk/>
          <pc:sldMk cId="1084868969" sldId="262"/>
        </pc:sldMkLst>
        <pc:spChg chg="mod">
          <ac:chgData name="Stendardo Giorgia" userId="9b27f60e-b291-490b-9591-97f3ee1da7e6" providerId="ADAL" clId="{D6AB2230-F795-4D94-87CB-441D49FFC046}" dt="2023-03-05T11:49:36.670" v="2547" actId="207"/>
          <ac:spMkLst>
            <pc:docMk/>
            <pc:sldMk cId="1084868969" sldId="262"/>
            <ac:spMk id="17" creationId="{FA6BE98F-C845-314C-9DA0-D13D7111B7A3}"/>
          </ac:spMkLst>
        </pc:spChg>
        <pc:spChg chg="mod">
          <ac:chgData name="Stendardo Giorgia" userId="9b27f60e-b291-490b-9591-97f3ee1da7e6" providerId="ADAL" clId="{D6AB2230-F795-4D94-87CB-441D49FFC046}" dt="2023-03-05T11:48:23.075" v="2532" actId="208"/>
          <ac:spMkLst>
            <pc:docMk/>
            <pc:sldMk cId="1084868969" sldId="262"/>
            <ac:spMk id="18" creationId="{2550B6EB-6448-CFF9-D795-729CE1730534}"/>
          </ac:spMkLst>
        </pc:spChg>
        <pc:spChg chg="mod">
          <ac:chgData name="Stendardo Giorgia" userId="9b27f60e-b291-490b-9591-97f3ee1da7e6" providerId="ADAL" clId="{D6AB2230-F795-4D94-87CB-441D49FFC046}" dt="2023-03-05T11:48:25.025" v="2533" actId="208"/>
          <ac:spMkLst>
            <pc:docMk/>
            <pc:sldMk cId="1084868969" sldId="262"/>
            <ac:spMk id="19" creationId="{894A0291-983A-9816-6711-60F29E7AA87E}"/>
          </ac:spMkLst>
        </pc:spChg>
        <pc:spChg chg="mod">
          <ac:chgData name="Stendardo Giorgia" userId="9b27f60e-b291-490b-9591-97f3ee1da7e6" providerId="ADAL" clId="{D6AB2230-F795-4D94-87CB-441D49FFC046}" dt="2023-03-05T11:48:27.177" v="2534" actId="208"/>
          <ac:spMkLst>
            <pc:docMk/>
            <pc:sldMk cId="1084868969" sldId="262"/>
            <ac:spMk id="22" creationId="{A173AFD5-C0B6-5C2C-621B-D15650E156C8}"/>
          </ac:spMkLst>
        </pc:spChg>
      </pc:sldChg>
      <pc:sldChg chg="addSp modSp mod">
        <pc:chgData name="Stendardo Giorgia" userId="9b27f60e-b291-490b-9591-97f3ee1da7e6" providerId="ADAL" clId="{D6AB2230-F795-4D94-87CB-441D49FFC046}" dt="2023-03-05T12:56:35.279" v="3243" actId="2085"/>
        <pc:sldMkLst>
          <pc:docMk/>
          <pc:sldMk cId="3091190525" sldId="263"/>
        </pc:sldMkLst>
        <pc:spChg chg="add mod">
          <ac:chgData name="Stendardo Giorgia" userId="9b27f60e-b291-490b-9591-97f3ee1da7e6" providerId="ADAL" clId="{D6AB2230-F795-4D94-87CB-441D49FFC046}" dt="2023-03-05T10:40:30.108" v="1905" actId="255"/>
          <ac:spMkLst>
            <pc:docMk/>
            <pc:sldMk cId="3091190525" sldId="263"/>
            <ac:spMk id="6" creationId="{F37A311E-3709-ECE4-7562-83E41482A8CC}"/>
          </ac:spMkLst>
        </pc:spChg>
        <pc:spChg chg="mod">
          <ac:chgData name="Stendardo Giorgia" userId="9b27f60e-b291-490b-9591-97f3ee1da7e6" providerId="ADAL" clId="{D6AB2230-F795-4D94-87CB-441D49FFC046}" dt="2023-03-05T11:49:33.435" v="2546" actId="207"/>
          <ac:spMkLst>
            <pc:docMk/>
            <pc:sldMk cId="3091190525" sldId="263"/>
            <ac:spMk id="12" creationId="{FF66A4D5-F0AC-C96D-5DAF-510F1EA2067A}"/>
          </ac:spMkLst>
        </pc:spChg>
        <pc:spChg chg="mod">
          <ac:chgData name="Stendardo Giorgia" userId="9b27f60e-b291-490b-9591-97f3ee1da7e6" providerId="ADAL" clId="{D6AB2230-F795-4D94-87CB-441D49FFC046}" dt="2023-03-04T11:56:04.868" v="573" actId="1076"/>
          <ac:spMkLst>
            <pc:docMk/>
            <pc:sldMk cId="3091190525" sldId="263"/>
            <ac:spMk id="13" creationId="{1CF9B019-7E70-DFE6-D8CB-528D937F93F4}"/>
          </ac:spMkLst>
        </pc:spChg>
        <pc:spChg chg="mod">
          <ac:chgData name="Stendardo Giorgia" userId="9b27f60e-b291-490b-9591-97f3ee1da7e6" providerId="ADAL" clId="{D6AB2230-F795-4D94-87CB-441D49FFC046}" dt="2023-03-05T11:46:26.353" v="2520" actId="207"/>
          <ac:spMkLst>
            <pc:docMk/>
            <pc:sldMk cId="3091190525" sldId="263"/>
            <ac:spMk id="15" creationId="{9D103133-B1E8-B1AC-9545-82A6780BF10E}"/>
          </ac:spMkLst>
        </pc:spChg>
        <pc:spChg chg="mod">
          <ac:chgData name="Stendardo Giorgia" userId="9b27f60e-b291-490b-9591-97f3ee1da7e6" providerId="ADAL" clId="{D6AB2230-F795-4D94-87CB-441D49FFC046}" dt="2023-03-05T12:56:35.279" v="3243" actId="2085"/>
          <ac:spMkLst>
            <pc:docMk/>
            <pc:sldMk cId="3091190525" sldId="263"/>
            <ac:spMk id="29" creationId="{AB0C203D-B1D8-B36E-A6E2-B802DCF2A7E3}"/>
          </ac:spMkLst>
        </pc:spChg>
        <pc:picChg chg="mod">
          <ac:chgData name="Stendardo Giorgia" userId="9b27f60e-b291-490b-9591-97f3ee1da7e6" providerId="ADAL" clId="{D6AB2230-F795-4D94-87CB-441D49FFC046}" dt="2023-03-04T11:34:42.338" v="360" actId="1076"/>
          <ac:picMkLst>
            <pc:docMk/>
            <pc:sldMk cId="3091190525" sldId="263"/>
            <ac:picMk id="11" creationId="{D51E4875-1D6B-7D0A-1ECD-9A7D6E530D31}"/>
          </ac:picMkLst>
        </pc:picChg>
      </pc:sldChg>
      <pc:sldChg chg="modSp mod">
        <pc:chgData name="Stendardo Giorgia" userId="9b27f60e-b291-490b-9591-97f3ee1da7e6" providerId="ADAL" clId="{D6AB2230-F795-4D94-87CB-441D49FFC046}" dt="2023-03-05T17:20:54.402" v="4201" actId="1076"/>
        <pc:sldMkLst>
          <pc:docMk/>
          <pc:sldMk cId="2227946016" sldId="265"/>
        </pc:sldMkLst>
        <pc:spChg chg="mod">
          <ac:chgData name="Stendardo Giorgia" userId="9b27f60e-b291-490b-9591-97f3ee1da7e6" providerId="ADAL" clId="{D6AB2230-F795-4D94-87CB-441D49FFC046}" dt="2023-03-05T09:21:06.533" v="999" actId="1076"/>
          <ac:spMkLst>
            <pc:docMk/>
            <pc:sldMk cId="2227946016" sldId="265"/>
            <ac:spMk id="7" creationId="{2CC4FC83-D045-AF30-DA42-4DB257378467}"/>
          </ac:spMkLst>
        </pc:spChg>
        <pc:spChg chg="mod">
          <ac:chgData name="Stendardo Giorgia" userId="9b27f60e-b291-490b-9591-97f3ee1da7e6" providerId="ADAL" clId="{D6AB2230-F795-4D94-87CB-441D49FFC046}" dt="2023-03-05T11:49:26.624" v="2544" actId="207"/>
          <ac:spMkLst>
            <pc:docMk/>
            <pc:sldMk cId="2227946016" sldId="265"/>
            <ac:spMk id="12" creationId="{FF66A4D5-F0AC-C96D-5DAF-510F1EA2067A}"/>
          </ac:spMkLst>
        </pc:spChg>
        <pc:spChg chg="mod">
          <ac:chgData name="Stendardo Giorgia" userId="9b27f60e-b291-490b-9591-97f3ee1da7e6" providerId="ADAL" clId="{D6AB2230-F795-4D94-87CB-441D49FFC046}" dt="2023-03-05T17:20:54.402" v="4201" actId="1076"/>
          <ac:spMkLst>
            <pc:docMk/>
            <pc:sldMk cId="2227946016" sldId="265"/>
            <ac:spMk id="15" creationId="{CBC2FCAF-16BC-A061-CD37-76F0B1C97799}"/>
          </ac:spMkLst>
        </pc:spChg>
        <pc:spChg chg="mod">
          <ac:chgData name="Stendardo Giorgia" userId="9b27f60e-b291-490b-9591-97f3ee1da7e6" providerId="ADAL" clId="{D6AB2230-F795-4D94-87CB-441D49FFC046}" dt="2023-03-05T17:20:36.900" v="4200" actId="1076"/>
          <ac:spMkLst>
            <pc:docMk/>
            <pc:sldMk cId="2227946016" sldId="265"/>
            <ac:spMk id="17" creationId="{9452EBB7-7D1A-641A-D236-12F760C5CF07}"/>
          </ac:spMkLst>
        </pc:spChg>
        <pc:spChg chg="mod">
          <ac:chgData name="Stendardo Giorgia" userId="9b27f60e-b291-490b-9591-97f3ee1da7e6" providerId="ADAL" clId="{D6AB2230-F795-4D94-87CB-441D49FFC046}" dt="2023-03-05T11:48:36.944" v="2535" actId="207"/>
          <ac:spMkLst>
            <pc:docMk/>
            <pc:sldMk cId="2227946016" sldId="265"/>
            <ac:spMk id="19" creationId="{894A0291-983A-9816-6711-60F29E7AA87E}"/>
          </ac:spMkLst>
        </pc:spChg>
        <pc:picChg chg="mod">
          <ac:chgData name="Stendardo Giorgia" userId="9b27f60e-b291-490b-9591-97f3ee1da7e6" providerId="ADAL" clId="{D6AB2230-F795-4D94-87CB-441D49FFC046}" dt="2023-03-05T09:20:53.509" v="997" actId="1076"/>
          <ac:picMkLst>
            <pc:docMk/>
            <pc:sldMk cId="2227946016" sldId="265"/>
            <ac:picMk id="6" creationId="{FBECCB72-3C58-E2A1-BEF7-57E5438F7B24}"/>
          </ac:picMkLst>
        </pc:picChg>
        <pc:picChg chg="mod">
          <ac:chgData name="Stendardo Giorgia" userId="9b27f60e-b291-490b-9591-97f3ee1da7e6" providerId="ADAL" clId="{D6AB2230-F795-4D94-87CB-441D49FFC046}" dt="2023-03-04T13:35:16.771" v="673" actId="1076"/>
          <ac:picMkLst>
            <pc:docMk/>
            <pc:sldMk cId="2227946016" sldId="265"/>
            <ac:picMk id="20" creationId="{7C18B5B1-558D-7F41-23D8-4FB5B5CC32D7}"/>
          </ac:picMkLst>
        </pc:picChg>
      </pc:sldChg>
      <pc:sldChg chg="addSp delSp modSp mod">
        <pc:chgData name="Stendardo Giorgia" userId="9b27f60e-b291-490b-9591-97f3ee1da7e6" providerId="ADAL" clId="{D6AB2230-F795-4D94-87CB-441D49FFC046}" dt="2023-03-06T10:27:58.484" v="4298" actId="20577"/>
        <pc:sldMkLst>
          <pc:docMk/>
          <pc:sldMk cId="1249167790" sldId="266"/>
        </pc:sldMkLst>
        <pc:spChg chg="mod ord">
          <ac:chgData name="Stendardo Giorgia" userId="9b27f60e-b291-490b-9591-97f3ee1da7e6" providerId="ADAL" clId="{D6AB2230-F795-4D94-87CB-441D49FFC046}" dt="2023-03-05T14:04:23.709" v="3859" actId="14100"/>
          <ac:spMkLst>
            <pc:docMk/>
            <pc:sldMk cId="1249167790" sldId="266"/>
            <ac:spMk id="10" creationId="{0DB60A62-9EA5-23BD-E33C-0E490BA95606}"/>
          </ac:spMkLst>
        </pc:spChg>
        <pc:spChg chg="mod">
          <ac:chgData name="Stendardo Giorgia" userId="9b27f60e-b291-490b-9591-97f3ee1da7e6" providerId="ADAL" clId="{D6AB2230-F795-4D94-87CB-441D49FFC046}" dt="2023-03-05T11:49:20.713" v="2543" actId="207"/>
          <ac:spMkLst>
            <pc:docMk/>
            <pc:sldMk cId="1249167790" sldId="266"/>
            <ac:spMk id="12" creationId="{FF66A4D5-F0AC-C96D-5DAF-510F1EA2067A}"/>
          </ac:spMkLst>
        </pc:spChg>
        <pc:spChg chg="mod">
          <ac:chgData name="Stendardo Giorgia" userId="9b27f60e-b291-490b-9591-97f3ee1da7e6" providerId="ADAL" clId="{D6AB2230-F795-4D94-87CB-441D49FFC046}" dt="2023-03-05T11:49:09.554" v="2541" actId="207"/>
          <ac:spMkLst>
            <pc:docMk/>
            <pc:sldMk cId="1249167790" sldId="266"/>
            <ac:spMk id="14" creationId="{D6919324-A572-9934-D5BD-7BBBB81B4E01}"/>
          </ac:spMkLst>
        </pc:spChg>
        <pc:spChg chg="mod">
          <ac:chgData name="Stendardo Giorgia" userId="9b27f60e-b291-490b-9591-97f3ee1da7e6" providerId="ADAL" clId="{D6AB2230-F795-4D94-87CB-441D49FFC046}" dt="2023-03-05T08:53:12.096" v="876" actId="1076"/>
          <ac:spMkLst>
            <pc:docMk/>
            <pc:sldMk cId="1249167790" sldId="266"/>
            <ac:spMk id="22" creationId="{D173F580-1980-532E-1C3B-60F48E535692}"/>
          </ac:spMkLst>
        </pc:spChg>
        <pc:spChg chg="mod">
          <ac:chgData name="Stendardo Giorgia" userId="9b27f60e-b291-490b-9591-97f3ee1da7e6" providerId="ADAL" clId="{D6AB2230-F795-4D94-87CB-441D49FFC046}" dt="2023-03-05T08:53:12.096" v="876" actId="1076"/>
          <ac:spMkLst>
            <pc:docMk/>
            <pc:sldMk cId="1249167790" sldId="266"/>
            <ac:spMk id="23" creationId="{4F5B80BA-DC2E-5AE3-5B63-0CAFE49DE8DE}"/>
          </ac:spMkLst>
        </pc:spChg>
        <pc:spChg chg="mod">
          <ac:chgData name="Stendardo Giorgia" userId="9b27f60e-b291-490b-9591-97f3ee1da7e6" providerId="ADAL" clId="{D6AB2230-F795-4D94-87CB-441D49FFC046}" dt="2023-03-06T10:27:58.484" v="4298" actId="20577"/>
          <ac:spMkLst>
            <pc:docMk/>
            <pc:sldMk cId="1249167790" sldId="266"/>
            <ac:spMk id="26" creationId="{28F8D6DC-9B82-01C8-59CC-8B6266EF42D4}"/>
          </ac:spMkLst>
        </pc:spChg>
        <pc:grpChg chg="del mod">
          <ac:chgData name="Stendardo Giorgia" userId="9b27f60e-b291-490b-9591-97f3ee1da7e6" providerId="ADAL" clId="{D6AB2230-F795-4D94-87CB-441D49FFC046}" dt="2023-03-05T09:10:20.052" v="893" actId="478"/>
          <ac:grpSpMkLst>
            <pc:docMk/>
            <pc:sldMk cId="1249167790" sldId="266"/>
            <ac:grpSpMk id="24" creationId="{E0A230F2-28BB-9B05-4174-9712C144B278}"/>
          </ac:grpSpMkLst>
        </pc:grpChg>
        <pc:grpChg chg="add mod">
          <ac:chgData name="Stendardo Giorgia" userId="9b27f60e-b291-490b-9591-97f3ee1da7e6" providerId="ADAL" clId="{D6AB2230-F795-4D94-87CB-441D49FFC046}" dt="2023-03-05T14:03:57.179" v="3854" actId="164"/>
          <ac:grpSpMkLst>
            <pc:docMk/>
            <pc:sldMk cId="1249167790" sldId="266"/>
            <ac:grpSpMk id="39" creationId="{DD2DAB37-DCD3-9A3E-6654-84869E1AC240}"/>
          </ac:grpSpMkLst>
        </pc:grpChg>
        <pc:grpChg chg="add mod">
          <ac:chgData name="Stendardo Giorgia" userId="9b27f60e-b291-490b-9591-97f3ee1da7e6" providerId="ADAL" clId="{D6AB2230-F795-4D94-87CB-441D49FFC046}" dt="2023-03-05T14:04:12.737" v="3858" actId="1076"/>
          <ac:grpSpMkLst>
            <pc:docMk/>
            <pc:sldMk cId="1249167790" sldId="266"/>
            <ac:grpSpMk id="40" creationId="{85E4DF5F-8634-3230-8FF2-B35588B60D13}"/>
          </ac:grpSpMkLst>
        </pc:grpChg>
        <pc:picChg chg="add del mod">
          <ac:chgData name="Stendardo Giorgia" userId="9b27f60e-b291-490b-9591-97f3ee1da7e6" providerId="ADAL" clId="{D6AB2230-F795-4D94-87CB-441D49FFC046}" dt="2023-03-04T11:41:32.142" v="408" actId="478"/>
          <ac:picMkLst>
            <pc:docMk/>
            <pc:sldMk cId="1249167790" sldId="266"/>
            <ac:picMk id="2" creationId="{1C97F688-EAFC-B9EE-08ED-3DF4E7B4946D}"/>
          </ac:picMkLst>
        </pc:picChg>
        <pc:picChg chg="add del mod">
          <ac:chgData name="Stendardo Giorgia" userId="9b27f60e-b291-490b-9591-97f3ee1da7e6" providerId="ADAL" clId="{D6AB2230-F795-4D94-87CB-441D49FFC046}" dt="2023-03-05T08:22:34.660" v="842" actId="478"/>
          <ac:picMkLst>
            <pc:docMk/>
            <pc:sldMk cId="1249167790" sldId="266"/>
            <ac:picMk id="3" creationId="{740F5672-1318-41B3-0C35-A57D99B499FA}"/>
          </ac:picMkLst>
        </pc:picChg>
        <pc:picChg chg="add mod modCrop">
          <ac:chgData name="Stendardo Giorgia" userId="9b27f60e-b291-490b-9591-97f3ee1da7e6" providerId="ADAL" clId="{D6AB2230-F795-4D94-87CB-441D49FFC046}" dt="2023-03-05T14:03:50.475" v="3851" actId="164"/>
          <ac:picMkLst>
            <pc:docMk/>
            <pc:sldMk cId="1249167790" sldId="266"/>
            <ac:picMk id="5" creationId="{1B3B39F5-2C01-3B96-E75A-FE8D018E0B44}"/>
          </ac:picMkLst>
        </pc:picChg>
        <pc:picChg chg="add del mod modCrop">
          <ac:chgData name="Stendardo Giorgia" userId="9b27f60e-b291-490b-9591-97f3ee1da7e6" providerId="ADAL" clId="{D6AB2230-F795-4D94-87CB-441D49FFC046}" dt="2023-03-05T08:52:22.497" v="860" actId="478"/>
          <ac:picMkLst>
            <pc:docMk/>
            <pc:sldMk cId="1249167790" sldId="266"/>
            <ac:picMk id="7" creationId="{A04391FF-C033-DA14-2BD7-51CBBA066577}"/>
          </ac:picMkLst>
        </pc:picChg>
        <pc:picChg chg="add mod modCrop">
          <ac:chgData name="Stendardo Giorgia" userId="9b27f60e-b291-490b-9591-97f3ee1da7e6" providerId="ADAL" clId="{D6AB2230-F795-4D94-87CB-441D49FFC046}" dt="2023-03-05T14:03:50.475" v="3851" actId="164"/>
          <ac:picMkLst>
            <pc:docMk/>
            <pc:sldMk cId="1249167790" sldId="266"/>
            <ac:picMk id="9" creationId="{B82A90DD-B3B3-9677-8A92-1B85F51069FA}"/>
          </ac:picMkLst>
        </pc:picChg>
        <pc:picChg chg="add del mod">
          <ac:chgData name="Stendardo Giorgia" userId="9b27f60e-b291-490b-9591-97f3ee1da7e6" providerId="ADAL" clId="{D6AB2230-F795-4D94-87CB-441D49FFC046}" dt="2023-03-05T14:04:31.851" v="3861" actId="1076"/>
          <ac:picMkLst>
            <pc:docMk/>
            <pc:sldMk cId="1249167790" sldId="266"/>
            <ac:picMk id="11" creationId="{9B01D927-4FDB-CE8B-1964-0B0D46A75458}"/>
          </ac:picMkLst>
        </pc:picChg>
        <pc:picChg chg="add mod modCrop">
          <ac:chgData name="Stendardo Giorgia" userId="9b27f60e-b291-490b-9591-97f3ee1da7e6" providerId="ADAL" clId="{D6AB2230-F795-4D94-87CB-441D49FFC046}" dt="2023-03-05T14:03:50.475" v="3851" actId="164"/>
          <ac:picMkLst>
            <pc:docMk/>
            <pc:sldMk cId="1249167790" sldId="266"/>
            <ac:picMk id="15" creationId="{F50B4855-8B38-709C-6D1B-A2585B6C8674}"/>
          </ac:picMkLst>
        </pc:picChg>
        <pc:picChg chg="mod">
          <ac:chgData name="Stendardo Giorgia" userId="9b27f60e-b291-490b-9591-97f3ee1da7e6" providerId="ADAL" clId="{D6AB2230-F795-4D94-87CB-441D49FFC046}" dt="2023-03-05T08:53:12.096" v="876" actId="1076"/>
          <ac:picMkLst>
            <pc:docMk/>
            <pc:sldMk cId="1249167790" sldId="266"/>
            <ac:picMk id="1026" creationId="{E828260D-AEA1-C8DC-0B27-B1F7243CD839}"/>
          </ac:picMkLst>
        </pc:picChg>
        <pc:cxnChg chg="add mod">
          <ac:chgData name="Stendardo Giorgia" userId="9b27f60e-b291-490b-9591-97f3ee1da7e6" providerId="ADAL" clId="{D6AB2230-F795-4D94-87CB-441D49FFC046}" dt="2023-03-05T14:03:50.475" v="3851" actId="164"/>
          <ac:cxnSpMkLst>
            <pc:docMk/>
            <pc:sldMk cId="1249167790" sldId="266"/>
            <ac:cxnSpMk id="17" creationId="{5918D200-0B20-9667-D584-931CF961EC65}"/>
          </ac:cxnSpMkLst>
        </pc:cxnChg>
        <pc:cxnChg chg="add mod">
          <ac:chgData name="Stendardo Giorgia" userId="9b27f60e-b291-490b-9591-97f3ee1da7e6" providerId="ADAL" clId="{D6AB2230-F795-4D94-87CB-441D49FFC046}" dt="2023-03-05T14:03:57.179" v="3854" actId="164"/>
          <ac:cxnSpMkLst>
            <pc:docMk/>
            <pc:sldMk cId="1249167790" sldId="266"/>
            <ac:cxnSpMk id="28" creationId="{781474C2-F308-2351-93A1-448A1EA6B432}"/>
          </ac:cxnSpMkLst>
        </pc:cxnChg>
      </pc:sldChg>
      <pc:sldChg chg="addSp delSp modSp mod">
        <pc:chgData name="Stendardo Giorgia" userId="9b27f60e-b291-490b-9591-97f3ee1da7e6" providerId="ADAL" clId="{D6AB2230-F795-4D94-87CB-441D49FFC046}" dt="2023-03-05T17:22:06.264" v="4203" actId="14100"/>
        <pc:sldMkLst>
          <pc:docMk/>
          <pc:sldMk cId="83009567" sldId="267"/>
        </pc:sldMkLst>
        <pc:spChg chg="add mod ord">
          <ac:chgData name="Stendardo Giorgia" userId="9b27f60e-b291-490b-9591-97f3ee1da7e6" providerId="ADAL" clId="{D6AB2230-F795-4D94-87CB-441D49FFC046}" dt="2023-03-05T11:57:23.723" v="2695" actId="14100"/>
          <ac:spMkLst>
            <pc:docMk/>
            <pc:sldMk cId="83009567" sldId="267"/>
            <ac:spMk id="2" creationId="{7C5E28AA-4A23-88BA-317D-C21CF0A2521C}"/>
          </ac:spMkLst>
        </pc:spChg>
        <pc:spChg chg="mod">
          <ac:chgData name="Stendardo Giorgia" userId="9b27f60e-b291-490b-9591-97f3ee1da7e6" providerId="ADAL" clId="{D6AB2230-F795-4D94-87CB-441D49FFC046}" dt="2023-03-05T13:17:55.849" v="3554" actId="1076"/>
          <ac:spMkLst>
            <pc:docMk/>
            <pc:sldMk cId="83009567" sldId="267"/>
            <ac:spMk id="4" creationId="{4B01F63B-BA50-02F3-03E7-F7842D355E59}"/>
          </ac:spMkLst>
        </pc:spChg>
        <pc:spChg chg="mod">
          <ac:chgData name="Stendardo Giorgia" userId="9b27f60e-b291-490b-9591-97f3ee1da7e6" providerId="ADAL" clId="{D6AB2230-F795-4D94-87CB-441D49FFC046}" dt="2023-03-05T17:07:02.682" v="3980" actId="1076"/>
          <ac:spMkLst>
            <pc:docMk/>
            <pc:sldMk cId="83009567" sldId="267"/>
            <ac:spMk id="5" creationId="{F6C5A53A-B4F8-F822-49CB-B57954507124}"/>
          </ac:spMkLst>
        </pc:spChg>
        <pc:spChg chg="mod">
          <ac:chgData name="Stendardo Giorgia" userId="9b27f60e-b291-490b-9591-97f3ee1da7e6" providerId="ADAL" clId="{D6AB2230-F795-4D94-87CB-441D49FFC046}" dt="2023-03-05T17:22:06.264" v="4203" actId="14100"/>
          <ac:spMkLst>
            <pc:docMk/>
            <pc:sldMk cId="83009567" sldId="267"/>
            <ac:spMk id="6" creationId="{4C76C7AB-E082-C6F9-55CF-C135F318AE97}"/>
          </ac:spMkLst>
        </pc:spChg>
        <pc:spChg chg="add del mod">
          <ac:chgData name="Stendardo Giorgia" userId="9b27f60e-b291-490b-9591-97f3ee1da7e6" providerId="ADAL" clId="{D6AB2230-F795-4D94-87CB-441D49FFC046}" dt="2023-03-05T13:22:52.807" v="3602" actId="478"/>
          <ac:spMkLst>
            <pc:docMk/>
            <pc:sldMk cId="83009567" sldId="267"/>
            <ac:spMk id="9" creationId="{40A4CDF6-C9E8-6AC2-968A-0485BAAEF19C}"/>
          </ac:spMkLst>
        </pc:spChg>
        <pc:spChg chg="add mod">
          <ac:chgData name="Stendardo Giorgia" userId="9b27f60e-b291-490b-9591-97f3ee1da7e6" providerId="ADAL" clId="{D6AB2230-F795-4D94-87CB-441D49FFC046}" dt="2023-03-05T13:27:58.727" v="3666" actId="1076"/>
          <ac:spMkLst>
            <pc:docMk/>
            <pc:sldMk cId="83009567" sldId="267"/>
            <ac:spMk id="10" creationId="{E9B15FA7-AAFB-7641-C24C-DFD6E94E929C}"/>
          </ac:spMkLst>
        </pc:spChg>
        <pc:spChg chg="add mod">
          <ac:chgData name="Stendardo Giorgia" userId="9b27f60e-b291-490b-9591-97f3ee1da7e6" providerId="ADAL" clId="{D6AB2230-F795-4D94-87CB-441D49FFC046}" dt="2023-03-05T13:27:55.120" v="3665" actId="1076"/>
          <ac:spMkLst>
            <pc:docMk/>
            <pc:sldMk cId="83009567" sldId="267"/>
            <ac:spMk id="21" creationId="{7A0D67D0-1772-C727-20B3-2B6BC7BF90CA}"/>
          </ac:spMkLst>
        </pc:spChg>
        <pc:picChg chg="add del mod">
          <ac:chgData name="Stendardo Giorgia" userId="9b27f60e-b291-490b-9591-97f3ee1da7e6" providerId="ADAL" clId="{D6AB2230-F795-4D94-87CB-441D49FFC046}" dt="2023-03-05T13:20:30.568" v="3572" actId="478"/>
          <ac:picMkLst>
            <pc:docMk/>
            <pc:sldMk cId="83009567" sldId="267"/>
            <ac:picMk id="12" creationId="{9DC32A6D-B1C7-62DE-90B4-ABBEF423A755}"/>
          </ac:picMkLst>
        </pc:picChg>
        <pc:picChg chg="add del mod modCrop">
          <ac:chgData name="Stendardo Giorgia" userId="9b27f60e-b291-490b-9591-97f3ee1da7e6" providerId="ADAL" clId="{D6AB2230-F795-4D94-87CB-441D49FFC046}" dt="2023-03-05T13:21:45.795" v="3581" actId="478"/>
          <ac:picMkLst>
            <pc:docMk/>
            <pc:sldMk cId="83009567" sldId="267"/>
            <ac:picMk id="13" creationId="{E90A31A9-B6BF-FCA4-08A8-4F8619F99E7D}"/>
          </ac:picMkLst>
        </pc:picChg>
        <pc:picChg chg="add del mod modCrop">
          <ac:chgData name="Stendardo Giorgia" userId="9b27f60e-b291-490b-9591-97f3ee1da7e6" providerId="ADAL" clId="{D6AB2230-F795-4D94-87CB-441D49FFC046}" dt="2023-03-05T13:23:35.095" v="3609" actId="478"/>
          <ac:picMkLst>
            <pc:docMk/>
            <pc:sldMk cId="83009567" sldId="267"/>
            <ac:picMk id="14" creationId="{5EA049E2-3349-2BF1-B66C-667C2D4CE930}"/>
          </ac:picMkLst>
        </pc:picChg>
        <pc:picChg chg="add del mod">
          <ac:chgData name="Stendardo Giorgia" userId="9b27f60e-b291-490b-9591-97f3ee1da7e6" providerId="ADAL" clId="{D6AB2230-F795-4D94-87CB-441D49FFC046}" dt="2023-03-05T13:26:06.834" v="3640" actId="478"/>
          <ac:picMkLst>
            <pc:docMk/>
            <pc:sldMk cId="83009567" sldId="267"/>
            <ac:picMk id="15" creationId="{68066337-4E83-528C-3E91-B3C185DD30C2}"/>
          </ac:picMkLst>
        </pc:picChg>
        <pc:picChg chg="add del mod">
          <ac:chgData name="Stendardo Giorgia" userId="9b27f60e-b291-490b-9591-97f3ee1da7e6" providerId="ADAL" clId="{D6AB2230-F795-4D94-87CB-441D49FFC046}" dt="2023-03-05T13:27:29.615" v="3658" actId="478"/>
          <ac:picMkLst>
            <pc:docMk/>
            <pc:sldMk cId="83009567" sldId="267"/>
            <ac:picMk id="16" creationId="{C6ADDCF9-A812-DCE5-A038-3348CB78A56F}"/>
          </ac:picMkLst>
        </pc:picChg>
        <pc:picChg chg="add del mod">
          <ac:chgData name="Stendardo Giorgia" userId="9b27f60e-b291-490b-9591-97f3ee1da7e6" providerId="ADAL" clId="{D6AB2230-F795-4D94-87CB-441D49FFC046}" dt="2023-03-05T13:25:01.440" v="3626" actId="478"/>
          <ac:picMkLst>
            <pc:docMk/>
            <pc:sldMk cId="83009567" sldId="267"/>
            <ac:picMk id="17" creationId="{6C9478CF-D6DA-0643-3C18-F2B7CC9DFF0E}"/>
          </ac:picMkLst>
        </pc:picChg>
        <pc:picChg chg="add del mod">
          <ac:chgData name="Stendardo Giorgia" userId="9b27f60e-b291-490b-9591-97f3ee1da7e6" providerId="ADAL" clId="{D6AB2230-F795-4D94-87CB-441D49FFC046}" dt="2023-03-05T13:27:19.098" v="3653" actId="478"/>
          <ac:picMkLst>
            <pc:docMk/>
            <pc:sldMk cId="83009567" sldId="267"/>
            <ac:picMk id="18" creationId="{71097729-691E-E8EE-BA58-8CF2E17FB03B}"/>
          </ac:picMkLst>
        </pc:picChg>
        <pc:picChg chg="add del mod">
          <ac:chgData name="Stendardo Giorgia" userId="9b27f60e-b291-490b-9591-97f3ee1da7e6" providerId="ADAL" clId="{D6AB2230-F795-4D94-87CB-441D49FFC046}" dt="2023-03-05T13:27:17.431" v="3651" actId="478"/>
          <ac:picMkLst>
            <pc:docMk/>
            <pc:sldMk cId="83009567" sldId="267"/>
            <ac:picMk id="19" creationId="{D26A715A-12E5-E92C-2805-110D6FDA947D}"/>
          </ac:picMkLst>
        </pc:picChg>
        <pc:picChg chg="add del mod">
          <ac:chgData name="Stendardo Giorgia" userId="9b27f60e-b291-490b-9591-97f3ee1da7e6" providerId="ADAL" clId="{D6AB2230-F795-4D94-87CB-441D49FFC046}" dt="2023-03-05T13:27:18.022" v="3652" actId="478"/>
          <ac:picMkLst>
            <pc:docMk/>
            <pc:sldMk cId="83009567" sldId="267"/>
            <ac:picMk id="20" creationId="{F2265490-5E06-692A-EBDC-2346F1EACBFF}"/>
          </ac:picMkLst>
        </pc:picChg>
        <pc:picChg chg="add del mod">
          <ac:chgData name="Stendardo Giorgia" userId="9b27f60e-b291-490b-9591-97f3ee1da7e6" providerId="ADAL" clId="{D6AB2230-F795-4D94-87CB-441D49FFC046}" dt="2023-03-05T11:43:20.883" v="2499" actId="478"/>
          <ac:picMkLst>
            <pc:docMk/>
            <pc:sldMk cId="83009567" sldId="267"/>
            <ac:picMk id="4098" creationId="{2D718F66-B762-57E5-A2A3-8EC661DD167D}"/>
          </ac:picMkLst>
        </pc:picChg>
        <pc:picChg chg="add del">
          <ac:chgData name="Stendardo Giorgia" userId="9b27f60e-b291-490b-9591-97f3ee1da7e6" providerId="ADAL" clId="{D6AB2230-F795-4D94-87CB-441D49FFC046}" dt="2023-03-05T13:25:51.511" v="3633"/>
          <ac:picMkLst>
            <pc:docMk/>
            <pc:sldMk cId="83009567" sldId="267"/>
            <ac:picMk id="4100" creationId="{040DDA07-6030-B90C-A47C-3D8D61C6182E}"/>
          </ac:picMkLst>
        </pc:picChg>
        <pc:cxnChg chg="add mod">
          <ac:chgData name="Stendardo Giorgia" userId="9b27f60e-b291-490b-9591-97f3ee1da7e6" providerId="ADAL" clId="{D6AB2230-F795-4D94-87CB-441D49FFC046}" dt="2023-03-05T13:27:45.967" v="3664" actId="14100"/>
          <ac:cxnSpMkLst>
            <pc:docMk/>
            <pc:sldMk cId="83009567" sldId="267"/>
            <ac:cxnSpMk id="7" creationId="{528FDA4E-13E9-F14C-EAB4-A4B8D85A492E}"/>
          </ac:cxnSpMkLst>
        </pc:cxnChg>
        <pc:cxnChg chg="add mod">
          <ac:chgData name="Stendardo Giorgia" userId="9b27f60e-b291-490b-9591-97f3ee1da7e6" providerId="ADAL" clId="{D6AB2230-F795-4D94-87CB-441D49FFC046}" dt="2023-03-05T12:41:00.485" v="2801" actId="1076"/>
          <ac:cxnSpMkLst>
            <pc:docMk/>
            <pc:sldMk cId="83009567" sldId="267"/>
            <ac:cxnSpMk id="11" creationId="{372CED47-4A2C-8B1A-5BE7-0F7E99A5C24C}"/>
          </ac:cxnSpMkLst>
        </pc:cxnChg>
      </pc:sldChg>
      <pc:sldChg chg="addSp delSp modSp add mod">
        <pc:chgData name="Stendardo Giorgia" userId="9b27f60e-b291-490b-9591-97f3ee1da7e6" providerId="ADAL" clId="{D6AB2230-F795-4D94-87CB-441D49FFC046}" dt="2023-03-05T11:49:30.123" v="2545" actId="207"/>
        <pc:sldMkLst>
          <pc:docMk/>
          <pc:sldMk cId="2256470142" sldId="268"/>
        </pc:sldMkLst>
        <pc:spChg chg="mod">
          <ac:chgData name="Stendardo Giorgia" userId="9b27f60e-b291-490b-9591-97f3ee1da7e6" providerId="ADAL" clId="{D6AB2230-F795-4D94-87CB-441D49FFC046}" dt="2023-03-05T11:49:30.123" v="2545" actId="207"/>
          <ac:spMkLst>
            <pc:docMk/>
            <pc:sldMk cId="2256470142" sldId="268"/>
            <ac:spMk id="12" creationId="{FF66A4D5-F0AC-C96D-5DAF-510F1EA2067A}"/>
          </ac:spMkLst>
        </pc:spChg>
        <pc:spChg chg="del">
          <ac:chgData name="Stendardo Giorgia" userId="9b27f60e-b291-490b-9591-97f3ee1da7e6" providerId="ADAL" clId="{D6AB2230-F795-4D94-87CB-441D49FFC046}" dt="2023-03-04T10:38:18.152" v="5" actId="478"/>
          <ac:spMkLst>
            <pc:docMk/>
            <pc:sldMk cId="2256470142" sldId="268"/>
            <ac:spMk id="13" creationId="{1CF9B019-7E70-DFE6-D8CB-528D937F93F4}"/>
          </ac:spMkLst>
        </pc:spChg>
        <pc:spChg chg="add del mod">
          <ac:chgData name="Stendardo Giorgia" userId="9b27f60e-b291-490b-9591-97f3ee1da7e6" providerId="ADAL" clId="{D6AB2230-F795-4D94-87CB-441D49FFC046}" dt="2023-03-04T10:59:05.219" v="18" actId="478"/>
          <ac:spMkLst>
            <pc:docMk/>
            <pc:sldMk cId="2256470142" sldId="268"/>
            <ac:spMk id="14" creationId="{104D726C-BB77-AE15-4F3C-54DF717FDA5A}"/>
          </ac:spMkLst>
        </pc:spChg>
        <pc:spChg chg="mod">
          <ac:chgData name="Stendardo Giorgia" userId="9b27f60e-b291-490b-9591-97f3ee1da7e6" providerId="ADAL" clId="{D6AB2230-F795-4D94-87CB-441D49FFC046}" dt="2023-03-05T11:46:44.141" v="2522" actId="207"/>
          <ac:spMkLst>
            <pc:docMk/>
            <pc:sldMk cId="2256470142" sldId="268"/>
            <ac:spMk id="15" creationId="{9D103133-B1E8-B1AC-9545-82A6780BF10E}"/>
          </ac:spMkLst>
        </pc:spChg>
        <pc:spChg chg="add mod">
          <ac:chgData name="Stendardo Giorgia" userId="9b27f60e-b291-490b-9591-97f3ee1da7e6" providerId="ADAL" clId="{D6AB2230-F795-4D94-87CB-441D49FFC046}" dt="2023-03-05T11:46:53.663" v="2524" actId="207"/>
          <ac:spMkLst>
            <pc:docMk/>
            <pc:sldMk cId="2256470142" sldId="268"/>
            <ac:spMk id="19" creationId="{0B5DEB6E-135F-4FE4-53F7-C8A851923837}"/>
          </ac:spMkLst>
        </pc:spChg>
        <pc:spChg chg="add del mod">
          <ac:chgData name="Stendardo Giorgia" userId="9b27f60e-b291-490b-9591-97f3ee1da7e6" providerId="ADAL" clId="{D6AB2230-F795-4D94-87CB-441D49FFC046}" dt="2023-03-04T11:16:49.260" v="64" actId="478"/>
          <ac:spMkLst>
            <pc:docMk/>
            <pc:sldMk cId="2256470142" sldId="268"/>
            <ac:spMk id="21" creationId="{10A00392-DB16-AC4B-B0B0-496D0EEC85F8}"/>
          </ac:spMkLst>
        </pc:spChg>
        <pc:spChg chg="add mod ord">
          <ac:chgData name="Stendardo Giorgia" userId="9b27f60e-b291-490b-9591-97f3ee1da7e6" providerId="ADAL" clId="{D6AB2230-F795-4D94-87CB-441D49FFC046}" dt="2023-03-04T11:35:49.377" v="364" actId="108"/>
          <ac:spMkLst>
            <pc:docMk/>
            <pc:sldMk cId="2256470142" sldId="268"/>
            <ac:spMk id="22" creationId="{986607CB-FE0E-5913-E813-218A4C3BC2D7}"/>
          </ac:spMkLst>
        </pc:spChg>
        <pc:spChg chg="add del mod">
          <ac:chgData name="Stendardo Giorgia" userId="9b27f60e-b291-490b-9591-97f3ee1da7e6" providerId="ADAL" clId="{D6AB2230-F795-4D94-87CB-441D49FFC046}" dt="2023-03-04T11:25:10.837" v="251" actId="478"/>
          <ac:spMkLst>
            <pc:docMk/>
            <pc:sldMk cId="2256470142" sldId="268"/>
            <ac:spMk id="23" creationId="{A09D890B-5723-2870-26A8-A071BDC907C3}"/>
          </ac:spMkLst>
        </pc:spChg>
        <pc:spChg chg="add mod ord">
          <ac:chgData name="Stendardo Giorgia" userId="9b27f60e-b291-490b-9591-97f3ee1da7e6" providerId="ADAL" clId="{D6AB2230-F795-4D94-87CB-441D49FFC046}" dt="2023-03-04T11:35:54.562" v="366" actId="108"/>
          <ac:spMkLst>
            <pc:docMk/>
            <pc:sldMk cId="2256470142" sldId="268"/>
            <ac:spMk id="24" creationId="{DAFAA598-A445-904D-8A02-C729D1BA2EC5}"/>
          </ac:spMkLst>
        </pc:spChg>
        <pc:spChg chg="add del">
          <ac:chgData name="Stendardo Giorgia" userId="9b27f60e-b291-490b-9591-97f3ee1da7e6" providerId="ADAL" clId="{D6AB2230-F795-4D94-87CB-441D49FFC046}" dt="2023-03-04T11:25:09.557" v="250" actId="478"/>
          <ac:spMkLst>
            <pc:docMk/>
            <pc:sldMk cId="2256470142" sldId="268"/>
            <ac:spMk id="25" creationId="{61FDC1E9-1FB3-EFDD-0F06-9B96A7961261}"/>
          </ac:spMkLst>
        </pc:spChg>
        <pc:spChg chg="add del mod ord">
          <ac:chgData name="Stendardo Giorgia" userId="9b27f60e-b291-490b-9591-97f3ee1da7e6" providerId="ADAL" clId="{D6AB2230-F795-4D94-87CB-441D49FFC046}" dt="2023-03-04T11:35:23.096" v="361" actId="478"/>
          <ac:spMkLst>
            <pc:docMk/>
            <pc:sldMk cId="2256470142" sldId="268"/>
            <ac:spMk id="26" creationId="{74EAD7CC-4212-9B3B-431A-24C7DA01869A}"/>
          </ac:spMkLst>
        </pc:spChg>
        <pc:spChg chg="add mod">
          <ac:chgData name="Stendardo Giorgia" userId="9b27f60e-b291-490b-9591-97f3ee1da7e6" providerId="ADAL" clId="{D6AB2230-F795-4D94-87CB-441D49FFC046}" dt="2023-03-04T11:36:10.148" v="369" actId="1076"/>
          <ac:spMkLst>
            <pc:docMk/>
            <pc:sldMk cId="2256470142" sldId="268"/>
            <ac:spMk id="27" creationId="{C456CE2F-254C-E37A-41DE-6641A866B4C1}"/>
          </ac:spMkLst>
        </pc:spChg>
        <pc:spChg chg="add del mod">
          <ac:chgData name="Stendardo Giorgia" userId="9b27f60e-b291-490b-9591-97f3ee1da7e6" providerId="ADAL" clId="{D6AB2230-F795-4D94-87CB-441D49FFC046}" dt="2023-03-04T11:37:15.636" v="377" actId="21"/>
          <ac:spMkLst>
            <pc:docMk/>
            <pc:sldMk cId="2256470142" sldId="268"/>
            <ac:spMk id="28" creationId="{31D98B6C-DF05-8A9F-5B72-DD6C1E24D2B5}"/>
          </ac:spMkLst>
        </pc:spChg>
        <pc:spChg chg="del">
          <ac:chgData name="Stendardo Giorgia" userId="9b27f60e-b291-490b-9591-97f3ee1da7e6" providerId="ADAL" clId="{D6AB2230-F795-4D94-87CB-441D49FFC046}" dt="2023-03-04T10:38:15.361" v="1" actId="478"/>
          <ac:spMkLst>
            <pc:docMk/>
            <pc:sldMk cId="2256470142" sldId="268"/>
            <ac:spMk id="29" creationId="{AB0C203D-B1D8-B36E-A6E2-B802DCF2A7E3}"/>
          </ac:spMkLst>
        </pc:spChg>
        <pc:spChg chg="add del mod">
          <ac:chgData name="Stendardo Giorgia" userId="9b27f60e-b291-490b-9591-97f3ee1da7e6" providerId="ADAL" clId="{D6AB2230-F795-4D94-87CB-441D49FFC046}" dt="2023-03-04T11:31:01.666" v="334" actId="478"/>
          <ac:spMkLst>
            <pc:docMk/>
            <pc:sldMk cId="2256470142" sldId="268"/>
            <ac:spMk id="30" creationId="{59ED0800-71A5-4F8B-50F3-002D7B4401C8}"/>
          </ac:spMkLst>
        </pc:spChg>
        <pc:spChg chg="add del mod">
          <ac:chgData name="Stendardo Giorgia" userId="9b27f60e-b291-490b-9591-97f3ee1da7e6" providerId="ADAL" clId="{D6AB2230-F795-4D94-87CB-441D49FFC046}" dt="2023-03-04T11:37:25.130" v="386"/>
          <ac:spMkLst>
            <pc:docMk/>
            <pc:sldMk cId="2256470142" sldId="268"/>
            <ac:spMk id="32" creationId="{F3039D24-C3F4-EC5D-459F-6F568677C064}"/>
          </ac:spMkLst>
        </pc:spChg>
        <pc:grpChg chg="del">
          <ac:chgData name="Stendardo Giorgia" userId="9b27f60e-b291-490b-9591-97f3ee1da7e6" providerId="ADAL" clId="{D6AB2230-F795-4D94-87CB-441D49FFC046}" dt="2023-03-04T10:38:15.799" v="2" actId="478"/>
          <ac:grpSpMkLst>
            <pc:docMk/>
            <pc:sldMk cId="2256470142" sldId="268"/>
            <ac:grpSpMk id="2" creationId="{29F970A5-DEDA-F9DD-82B0-5388D1C7E804}"/>
          </ac:grpSpMkLst>
        </pc:grpChg>
        <pc:grpChg chg="add mod">
          <ac:chgData name="Stendardo Giorgia" userId="9b27f60e-b291-490b-9591-97f3ee1da7e6" providerId="ADAL" clId="{D6AB2230-F795-4D94-87CB-441D49FFC046}" dt="2023-03-04T11:32:40.742" v="339" actId="1076"/>
          <ac:grpSpMkLst>
            <pc:docMk/>
            <pc:sldMk cId="2256470142" sldId="268"/>
            <ac:grpSpMk id="31" creationId="{F3106FC5-F463-4CB8-0305-90AF9C35C298}"/>
          </ac:grpSpMkLst>
        </pc:grpChg>
        <pc:picChg chg="add del mod">
          <ac:chgData name="Stendardo Giorgia" userId="9b27f60e-b291-490b-9591-97f3ee1da7e6" providerId="ADAL" clId="{D6AB2230-F795-4D94-87CB-441D49FFC046}" dt="2023-03-04T11:16:43.449" v="61" actId="478"/>
          <ac:picMkLst>
            <pc:docMk/>
            <pc:sldMk cId="2256470142" sldId="268"/>
            <ac:picMk id="6" creationId="{A32D83A1-110D-131D-43FD-2D64C33E8507}"/>
          </ac:picMkLst>
        </pc:picChg>
        <pc:picChg chg="del">
          <ac:chgData name="Stendardo Giorgia" userId="9b27f60e-b291-490b-9591-97f3ee1da7e6" providerId="ADAL" clId="{D6AB2230-F795-4D94-87CB-441D49FFC046}" dt="2023-03-04T10:38:16.236" v="3" actId="478"/>
          <ac:picMkLst>
            <pc:docMk/>
            <pc:sldMk cId="2256470142" sldId="268"/>
            <ac:picMk id="10" creationId="{6B3768B7-88F4-6750-0143-B30C6030CBC4}"/>
          </ac:picMkLst>
        </pc:picChg>
        <pc:picChg chg="del">
          <ac:chgData name="Stendardo Giorgia" userId="9b27f60e-b291-490b-9591-97f3ee1da7e6" providerId="ADAL" clId="{D6AB2230-F795-4D94-87CB-441D49FFC046}" dt="2023-03-04T10:38:16.838" v="4" actId="478"/>
          <ac:picMkLst>
            <pc:docMk/>
            <pc:sldMk cId="2256470142" sldId="268"/>
            <ac:picMk id="11" creationId="{D51E4875-1D6B-7D0A-1ECD-9A7D6E530D31}"/>
          </ac:picMkLst>
        </pc:picChg>
        <pc:picChg chg="add del mod">
          <ac:chgData name="Stendardo Giorgia" userId="9b27f60e-b291-490b-9591-97f3ee1da7e6" providerId="ADAL" clId="{D6AB2230-F795-4D94-87CB-441D49FFC046}" dt="2023-03-04T11:40:08.047" v="405" actId="478"/>
          <ac:picMkLst>
            <pc:docMk/>
            <pc:sldMk cId="2256470142" sldId="268"/>
            <ac:picMk id="17" creationId="{1496C3CD-3AB6-9299-9623-5BF969D669E9}"/>
          </ac:picMkLst>
        </pc:picChg>
        <pc:picChg chg="add del mod ord">
          <ac:chgData name="Stendardo Giorgia" userId="9b27f60e-b291-490b-9591-97f3ee1da7e6" providerId="ADAL" clId="{D6AB2230-F795-4D94-87CB-441D49FFC046}" dt="2023-03-04T11:24:51.087" v="243" actId="478"/>
          <ac:picMkLst>
            <pc:docMk/>
            <pc:sldMk cId="2256470142" sldId="268"/>
            <ac:picMk id="20" creationId="{4D0B79F2-614E-E85D-737E-F3AB6F111474}"/>
          </ac:picMkLst>
        </pc:picChg>
        <pc:picChg chg="add del mod">
          <ac:chgData name="Stendardo Giorgia" userId="9b27f60e-b291-490b-9591-97f3ee1da7e6" providerId="ADAL" clId="{D6AB2230-F795-4D94-87CB-441D49FFC046}" dt="2023-03-04T13:35:53.331" v="679" actId="478"/>
          <ac:picMkLst>
            <pc:docMk/>
            <pc:sldMk cId="2256470142" sldId="268"/>
            <ac:picMk id="33" creationId="{E333B06B-D7BF-747A-88C7-EC9D982B2394}"/>
          </ac:picMkLst>
        </pc:picChg>
        <pc:picChg chg="add mod">
          <ac:chgData name="Stendardo Giorgia" userId="9b27f60e-b291-490b-9591-97f3ee1da7e6" providerId="ADAL" clId="{D6AB2230-F795-4D94-87CB-441D49FFC046}" dt="2023-03-04T13:35:57.678" v="680" actId="1076"/>
          <ac:picMkLst>
            <pc:docMk/>
            <pc:sldMk cId="2256470142" sldId="268"/>
            <ac:picMk id="34" creationId="{26AE9418-0663-958D-3BC8-54B436F7883F}"/>
          </ac:picMkLst>
        </pc:picChg>
        <pc:picChg chg="add del mod modCrop">
          <ac:chgData name="Stendardo Giorgia" userId="9b27f60e-b291-490b-9591-97f3ee1da7e6" providerId="ADAL" clId="{D6AB2230-F795-4D94-87CB-441D49FFC046}" dt="2023-03-05T08:22:00.541" v="838" actId="21"/>
          <ac:picMkLst>
            <pc:docMk/>
            <pc:sldMk cId="2256470142" sldId="268"/>
            <ac:picMk id="36" creationId="{15EF27D7-2BA3-8888-6E7B-8BC81A1CD24B}"/>
          </ac:picMkLst>
        </pc:picChg>
        <pc:picChg chg="add del mod">
          <ac:chgData name="Stendardo Giorgia" userId="9b27f60e-b291-490b-9591-97f3ee1da7e6" providerId="ADAL" clId="{D6AB2230-F795-4D94-87CB-441D49FFC046}" dt="2023-03-04T11:07:45.797" v="40" actId="478"/>
          <ac:picMkLst>
            <pc:docMk/>
            <pc:sldMk cId="2256470142" sldId="268"/>
            <ac:picMk id="1026" creationId="{A09C2116-CA46-3FC4-CC7D-882685F7F069}"/>
          </ac:picMkLst>
        </pc:picChg>
        <pc:picChg chg="add del mod">
          <ac:chgData name="Stendardo Giorgia" userId="9b27f60e-b291-490b-9591-97f3ee1da7e6" providerId="ADAL" clId="{D6AB2230-F795-4D94-87CB-441D49FFC046}" dt="2023-03-04T11:10:57.911" v="46" actId="478"/>
          <ac:picMkLst>
            <pc:docMk/>
            <pc:sldMk cId="2256470142" sldId="268"/>
            <ac:picMk id="1028" creationId="{C90B46BD-7E66-A8E9-0A32-DD851AAC6108}"/>
          </ac:picMkLst>
        </pc:picChg>
        <pc:picChg chg="add mod">
          <ac:chgData name="Stendardo Giorgia" userId="9b27f60e-b291-490b-9591-97f3ee1da7e6" providerId="ADAL" clId="{D6AB2230-F795-4D94-87CB-441D49FFC046}" dt="2023-03-04T11:32:40.742" v="339" actId="1076"/>
          <ac:picMkLst>
            <pc:docMk/>
            <pc:sldMk cId="2256470142" sldId="268"/>
            <ac:picMk id="1030" creationId="{BA18EF2C-1C24-6AA6-D67C-5EDD01F6A7F6}"/>
          </ac:picMkLst>
        </pc:picChg>
      </pc:sldChg>
      <pc:sldChg chg="addSp delSp modSp add del mod ord">
        <pc:chgData name="Stendardo Giorgia" userId="9b27f60e-b291-490b-9591-97f3ee1da7e6" providerId="ADAL" clId="{D6AB2230-F795-4D94-87CB-441D49FFC046}" dt="2023-03-05T11:29:25.525" v="2390" actId="2696"/>
        <pc:sldMkLst>
          <pc:docMk/>
          <pc:sldMk cId="1598613642" sldId="269"/>
        </pc:sldMkLst>
        <pc:spChg chg="add del">
          <ac:chgData name="Stendardo Giorgia" userId="9b27f60e-b291-490b-9591-97f3ee1da7e6" providerId="ADAL" clId="{D6AB2230-F795-4D94-87CB-441D49FFC046}" dt="2023-03-05T09:22:35.699" v="1013" actId="478"/>
          <ac:spMkLst>
            <pc:docMk/>
            <pc:sldMk cId="1598613642" sldId="269"/>
            <ac:spMk id="3" creationId="{07D1497F-BFBE-16D8-0200-06C6E6D2E89C}"/>
          </ac:spMkLst>
        </pc:spChg>
        <pc:spChg chg="add mod">
          <ac:chgData name="Stendardo Giorgia" userId="9b27f60e-b291-490b-9591-97f3ee1da7e6" providerId="ADAL" clId="{D6AB2230-F795-4D94-87CB-441D49FFC046}" dt="2023-03-05T10:12:05.245" v="1404" actId="20577"/>
          <ac:spMkLst>
            <pc:docMk/>
            <pc:sldMk cId="1598613642" sldId="269"/>
            <ac:spMk id="4" creationId="{F70EA3D9-034A-4BC9-58D0-D303E0898742}"/>
          </ac:spMkLst>
        </pc:spChg>
        <pc:spChg chg="mod">
          <ac:chgData name="Stendardo Giorgia" userId="9b27f60e-b291-490b-9591-97f3ee1da7e6" providerId="ADAL" clId="{D6AB2230-F795-4D94-87CB-441D49FFC046}" dt="2023-03-05T10:09:42.279" v="1336" actId="14100"/>
          <ac:spMkLst>
            <pc:docMk/>
            <pc:sldMk cId="1598613642" sldId="269"/>
            <ac:spMk id="5" creationId="{00000000-0000-0000-0000-000000000000}"/>
          </ac:spMkLst>
        </pc:spChg>
        <pc:spChg chg="add del mod">
          <ac:chgData name="Stendardo Giorgia" userId="9b27f60e-b291-490b-9591-97f3ee1da7e6" providerId="ADAL" clId="{D6AB2230-F795-4D94-87CB-441D49FFC046}" dt="2023-03-05T10:31:46.460" v="1770" actId="14100"/>
          <ac:spMkLst>
            <pc:docMk/>
            <pc:sldMk cId="1598613642" sldId="269"/>
            <ac:spMk id="6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0:41:58.396" v="1993" actId="14100"/>
          <ac:spMkLst>
            <pc:docMk/>
            <pc:sldMk cId="1598613642" sldId="269"/>
            <ac:spMk id="7" creationId="{00000000-0000-0000-0000-000000000000}"/>
          </ac:spMkLst>
        </pc:spChg>
        <pc:spChg chg="add del mod">
          <ac:chgData name="Stendardo Giorgia" userId="9b27f60e-b291-490b-9591-97f3ee1da7e6" providerId="ADAL" clId="{D6AB2230-F795-4D94-87CB-441D49FFC046}" dt="2023-03-05T10:15:43.948" v="1499"/>
          <ac:spMkLst>
            <pc:docMk/>
            <pc:sldMk cId="1598613642" sldId="269"/>
            <ac:spMk id="8" creationId="{CF822E66-4927-60CA-C625-D12B592A31EC}"/>
          </ac:spMkLst>
        </pc:spChg>
        <pc:spChg chg="add mod">
          <ac:chgData name="Stendardo Giorgia" userId="9b27f60e-b291-490b-9591-97f3ee1da7e6" providerId="ADAL" clId="{D6AB2230-F795-4D94-87CB-441D49FFC046}" dt="2023-03-05T10:42:46.017" v="1994" actId="1076"/>
          <ac:spMkLst>
            <pc:docMk/>
            <pc:sldMk cId="1598613642" sldId="269"/>
            <ac:spMk id="9" creationId="{B8C8D961-23CA-54F1-92F7-0436E36B6C85}"/>
          </ac:spMkLst>
        </pc:spChg>
        <pc:spChg chg="add mod">
          <ac:chgData name="Stendardo Giorgia" userId="9b27f60e-b291-490b-9591-97f3ee1da7e6" providerId="ADAL" clId="{D6AB2230-F795-4D94-87CB-441D49FFC046}" dt="2023-03-05T10:41:50.269" v="1991" actId="20577"/>
          <ac:spMkLst>
            <pc:docMk/>
            <pc:sldMk cId="1598613642" sldId="269"/>
            <ac:spMk id="11" creationId="{2F867E45-7A2A-0331-5086-A007D3D69503}"/>
          </ac:spMkLst>
        </pc:spChg>
        <pc:spChg chg="del">
          <ac:chgData name="Stendardo Giorgia" userId="9b27f60e-b291-490b-9591-97f3ee1da7e6" providerId="ADAL" clId="{D6AB2230-F795-4D94-87CB-441D49FFC046}" dt="2023-03-05T09:22:28.762" v="1006" actId="478"/>
          <ac:spMkLst>
            <pc:docMk/>
            <pc:sldMk cId="1598613642" sldId="269"/>
            <ac:spMk id="12" creationId="{FB1CFBEE-5876-2CDE-1F82-75E2AF4E5470}"/>
          </ac:spMkLst>
        </pc:spChg>
        <pc:spChg chg="add del mod">
          <ac:chgData name="Stendardo Giorgia" userId="9b27f60e-b291-490b-9591-97f3ee1da7e6" providerId="ADAL" clId="{D6AB2230-F795-4D94-87CB-441D49FFC046}" dt="2023-03-05T10:32:53.583" v="1806"/>
          <ac:spMkLst>
            <pc:docMk/>
            <pc:sldMk cId="1598613642" sldId="269"/>
            <ac:spMk id="13" creationId="{F6E47964-DA08-7BFE-5959-A8DE12DE95A4}"/>
          </ac:spMkLst>
        </pc:spChg>
        <pc:spChg chg="add del mod">
          <ac:chgData name="Stendardo Giorgia" userId="9b27f60e-b291-490b-9591-97f3ee1da7e6" providerId="ADAL" clId="{D6AB2230-F795-4D94-87CB-441D49FFC046}" dt="2023-03-05T09:22:38.510" v="1015" actId="478"/>
          <ac:spMkLst>
            <pc:docMk/>
            <pc:sldMk cId="1598613642" sldId="269"/>
            <ac:spMk id="21" creationId="{2BEDE521-14AF-5881-E0F5-EF668CC953AD}"/>
          </ac:spMkLst>
        </pc:spChg>
      </pc:sldChg>
      <pc:sldChg chg="addSp delSp modSp add mod">
        <pc:chgData name="Stendardo Giorgia" userId="9b27f60e-b291-490b-9591-97f3ee1da7e6" providerId="ADAL" clId="{D6AB2230-F795-4D94-87CB-441D49FFC046}" dt="2023-03-05T17:21:12.451" v="4202" actId="122"/>
        <pc:sldMkLst>
          <pc:docMk/>
          <pc:sldMk cId="3072781038" sldId="270"/>
        </pc:sldMkLst>
        <pc:spChg chg="mod">
          <ac:chgData name="Stendardo Giorgia" userId="9b27f60e-b291-490b-9591-97f3ee1da7e6" providerId="ADAL" clId="{D6AB2230-F795-4D94-87CB-441D49FFC046}" dt="2023-03-05T12:32:28.462" v="2732" actId="1076"/>
          <ac:spMkLst>
            <pc:docMk/>
            <pc:sldMk cId="3072781038" sldId="270"/>
            <ac:spMk id="2" creationId="{4CB2612B-AB04-2C50-2A6A-780832864CB4}"/>
          </ac:spMkLst>
        </pc:spChg>
        <pc:spChg chg="mod">
          <ac:chgData name="Stendardo Giorgia" userId="9b27f60e-b291-490b-9591-97f3ee1da7e6" providerId="ADAL" clId="{D6AB2230-F795-4D94-87CB-441D49FFC046}" dt="2023-03-05T11:29:06.601" v="2388" actId="164"/>
          <ac:spMkLst>
            <pc:docMk/>
            <pc:sldMk cId="3072781038" sldId="270"/>
            <ac:spMk id="4" creationId="{F70EA3D9-034A-4BC9-58D0-D303E0898742}"/>
          </ac:spMkLst>
        </pc:spChg>
        <pc:spChg chg="mod">
          <ac:chgData name="Stendardo Giorgia" userId="9b27f60e-b291-490b-9591-97f3ee1da7e6" providerId="ADAL" clId="{D6AB2230-F795-4D94-87CB-441D49FFC046}" dt="2023-03-05T11:29:06.601" v="2388" actId="164"/>
          <ac:spMkLst>
            <pc:docMk/>
            <pc:sldMk cId="3072781038" sldId="270"/>
            <ac:spMk id="5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1:29:06.601" v="2388" actId="164"/>
          <ac:spMkLst>
            <pc:docMk/>
            <pc:sldMk cId="3072781038" sldId="270"/>
            <ac:spMk id="6" creationId="{00000000-0000-0000-0000-000000000000}"/>
          </ac:spMkLst>
        </pc:spChg>
        <pc:spChg chg="mod">
          <ac:chgData name="Stendardo Giorgia" userId="9b27f60e-b291-490b-9591-97f3ee1da7e6" providerId="ADAL" clId="{D6AB2230-F795-4D94-87CB-441D49FFC046}" dt="2023-03-05T11:29:06.601" v="2388" actId="164"/>
          <ac:spMkLst>
            <pc:docMk/>
            <pc:sldMk cId="3072781038" sldId="270"/>
            <ac:spMk id="7" creationId="{00000000-0000-0000-0000-000000000000}"/>
          </ac:spMkLst>
        </pc:spChg>
        <pc:spChg chg="add mod">
          <ac:chgData name="Stendardo Giorgia" userId="9b27f60e-b291-490b-9591-97f3ee1da7e6" providerId="ADAL" clId="{D6AB2230-F795-4D94-87CB-441D49FFC046}" dt="2023-03-05T17:21:12.451" v="4202" actId="122"/>
          <ac:spMkLst>
            <pc:docMk/>
            <pc:sldMk cId="3072781038" sldId="270"/>
            <ac:spMk id="8" creationId="{8442BCD8-B05D-5E77-BF92-3528819C0CC5}"/>
          </ac:spMkLst>
        </pc:spChg>
        <pc:spChg chg="mod">
          <ac:chgData name="Stendardo Giorgia" userId="9b27f60e-b291-490b-9591-97f3ee1da7e6" providerId="ADAL" clId="{D6AB2230-F795-4D94-87CB-441D49FFC046}" dt="2023-03-05T12:59:27.070" v="3246" actId="207"/>
          <ac:spMkLst>
            <pc:docMk/>
            <pc:sldMk cId="3072781038" sldId="270"/>
            <ac:spMk id="9" creationId="{B8C8D961-23CA-54F1-92F7-0436E36B6C85}"/>
          </ac:spMkLst>
        </pc:spChg>
        <pc:spChg chg="mod">
          <ac:chgData name="Stendardo Giorgia" userId="9b27f60e-b291-490b-9591-97f3ee1da7e6" providerId="ADAL" clId="{D6AB2230-F795-4D94-87CB-441D49FFC046}" dt="2023-03-05T11:29:06.601" v="2388" actId="164"/>
          <ac:spMkLst>
            <pc:docMk/>
            <pc:sldMk cId="3072781038" sldId="270"/>
            <ac:spMk id="11" creationId="{2F867E45-7A2A-0331-5086-A007D3D69503}"/>
          </ac:spMkLst>
        </pc:spChg>
        <pc:spChg chg="add mod">
          <ac:chgData name="Stendardo Giorgia" userId="9b27f60e-b291-490b-9591-97f3ee1da7e6" providerId="ADAL" clId="{D6AB2230-F795-4D94-87CB-441D49FFC046}" dt="2023-03-05T11:29:06.601" v="2388" actId="164"/>
          <ac:spMkLst>
            <pc:docMk/>
            <pc:sldMk cId="3072781038" sldId="270"/>
            <ac:spMk id="12" creationId="{E6B7EBAD-8FC2-03E1-3EA2-2B39CBC9BB51}"/>
          </ac:spMkLst>
        </pc:spChg>
        <pc:spChg chg="add mod">
          <ac:chgData name="Stendardo Giorgia" userId="9b27f60e-b291-490b-9591-97f3ee1da7e6" providerId="ADAL" clId="{D6AB2230-F795-4D94-87CB-441D49FFC046}" dt="2023-03-05T13:01:30.824" v="3250" actId="20577"/>
          <ac:spMkLst>
            <pc:docMk/>
            <pc:sldMk cId="3072781038" sldId="270"/>
            <ac:spMk id="14" creationId="{705032FA-92D3-7460-01F7-EDDE84F91648}"/>
          </ac:spMkLst>
        </pc:spChg>
        <pc:spChg chg="add mod">
          <ac:chgData name="Stendardo Giorgia" userId="9b27f60e-b291-490b-9591-97f3ee1da7e6" providerId="ADAL" clId="{D6AB2230-F795-4D94-87CB-441D49FFC046}" dt="2023-03-05T11:31:34.185" v="2428" actId="20577"/>
          <ac:spMkLst>
            <pc:docMk/>
            <pc:sldMk cId="3072781038" sldId="270"/>
            <ac:spMk id="15" creationId="{F2987A6A-6856-E494-BBA5-EE27B018A0EB}"/>
          </ac:spMkLst>
        </pc:spChg>
        <pc:spChg chg="add del mod">
          <ac:chgData name="Stendardo Giorgia" userId="9b27f60e-b291-490b-9591-97f3ee1da7e6" providerId="ADAL" clId="{D6AB2230-F795-4D94-87CB-441D49FFC046}" dt="2023-03-05T11:27:27.668" v="2317" actId="478"/>
          <ac:spMkLst>
            <pc:docMk/>
            <pc:sldMk cId="3072781038" sldId="270"/>
            <ac:spMk id="20" creationId="{0D41987E-2D08-E142-2DBF-5A5D1224E6FB}"/>
          </ac:spMkLst>
        </pc:spChg>
        <pc:grpChg chg="add mod">
          <ac:chgData name="Stendardo Giorgia" userId="9b27f60e-b291-490b-9591-97f3ee1da7e6" providerId="ADAL" clId="{D6AB2230-F795-4D94-87CB-441D49FFC046}" dt="2023-03-05T11:29:15.811" v="2389" actId="1076"/>
          <ac:grpSpMkLst>
            <pc:docMk/>
            <pc:sldMk cId="3072781038" sldId="270"/>
            <ac:grpSpMk id="21" creationId="{34D19B04-4CD8-F196-0F84-B1FEE099AA61}"/>
          </ac:grpSpMkLst>
        </pc:grpChg>
        <pc:picChg chg="add del mod">
          <ac:chgData name="Stendardo Giorgia" userId="9b27f60e-b291-490b-9591-97f3ee1da7e6" providerId="ADAL" clId="{D6AB2230-F795-4D94-87CB-441D49FFC046}" dt="2023-03-05T11:25:58.997" v="2301" actId="478"/>
          <ac:picMkLst>
            <pc:docMk/>
            <pc:sldMk cId="3072781038" sldId="270"/>
            <ac:picMk id="2050" creationId="{7621D644-D3A6-B7E8-D761-7E4122F1360C}"/>
          </ac:picMkLst>
        </pc:picChg>
        <pc:picChg chg="add mod">
          <ac:chgData name="Stendardo Giorgia" userId="9b27f60e-b291-490b-9591-97f3ee1da7e6" providerId="ADAL" clId="{D6AB2230-F795-4D94-87CB-441D49FFC046}" dt="2023-03-05T11:31:24.031" v="2415" actId="1076"/>
          <ac:picMkLst>
            <pc:docMk/>
            <pc:sldMk cId="3072781038" sldId="270"/>
            <ac:picMk id="2052" creationId="{9A7FDB97-B4B9-1682-508F-082A9DFBFBD6}"/>
          </ac:picMkLst>
        </pc:picChg>
        <pc:cxnChg chg="add del mod">
          <ac:chgData name="Stendardo Giorgia" userId="9b27f60e-b291-490b-9591-97f3ee1da7e6" providerId="ADAL" clId="{D6AB2230-F795-4D94-87CB-441D49FFC046}" dt="2023-03-05T11:22:31.106" v="2290" actId="478"/>
          <ac:cxnSpMkLst>
            <pc:docMk/>
            <pc:sldMk cId="3072781038" sldId="270"/>
            <ac:cxnSpMk id="17" creationId="{F608FAC4-1AB4-859E-F303-746658F1357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446F5-5101-4F36-83ED-078879F85BBF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2F4AE-3E57-4C1A-AF20-42234504E3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47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23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61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63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7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14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02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41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37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85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79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17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FB82-95A2-4665-A3B5-22C37945F221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C0FC0-AA37-48C6-A2DC-222176299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93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iorgia.stendardo@iss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C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diritto 19"/>
          <p:cNvCxnSpPr/>
          <p:nvPr/>
        </p:nvCxnSpPr>
        <p:spPr>
          <a:xfrm>
            <a:off x="10953346" y="-262647"/>
            <a:ext cx="9727" cy="27140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219249" y="2592585"/>
            <a:ext cx="7743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/>
              <a:t>A </a:t>
            </a:r>
            <a:r>
              <a:rPr lang="en-US" sz="3800" b="1" dirty="0">
                <a:solidFill>
                  <a:schemeClr val="bg1"/>
                </a:solidFill>
              </a:rPr>
              <a:t>Computer Vision</a:t>
            </a:r>
            <a:r>
              <a:rPr lang="en-US" sz="3800" dirty="0"/>
              <a:t>-based system for </a:t>
            </a:r>
            <a:r>
              <a:rPr lang="en-US" sz="3800" b="1" dirty="0">
                <a:solidFill>
                  <a:schemeClr val="bg1"/>
                </a:solidFill>
              </a:rPr>
              <a:t>virtual dosimetry </a:t>
            </a:r>
            <a:r>
              <a:rPr lang="en-US" sz="3800" dirty="0"/>
              <a:t>of workers in </a:t>
            </a:r>
            <a:r>
              <a:rPr lang="en-US" sz="3800" b="1" dirty="0">
                <a:solidFill>
                  <a:schemeClr val="bg1"/>
                </a:solidFill>
              </a:rPr>
              <a:t>Nuclear Medicine Therapy</a:t>
            </a:r>
            <a:endParaRPr lang="it-IT" sz="3800" b="1" dirty="0">
              <a:solidFill>
                <a:schemeClr val="bg1"/>
              </a:solidFill>
              <a:cs typeface="Microsoft Tai Le" panose="020B0502040204020203" pitchFamily="34" charset="0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-129289" y="6214197"/>
            <a:ext cx="5321030" cy="48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67CDAE1C-2020-0933-B75F-5811EE9C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0" y="400188"/>
            <a:ext cx="3238500" cy="85432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8354DDD-582C-368B-F76C-C69042CA8B29}"/>
              </a:ext>
            </a:extLst>
          </p:cNvPr>
          <p:cNvSpPr/>
          <p:nvPr/>
        </p:nvSpPr>
        <p:spPr>
          <a:xfrm>
            <a:off x="3638550" y="5261406"/>
            <a:ext cx="2200275" cy="54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3036-1220-C916-C34E-FCEAD3026663}"/>
              </a:ext>
            </a:extLst>
          </p:cNvPr>
          <p:cNvSpPr txBox="1"/>
          <p:nvPr/>
        </p:nvSpPr>
        <p:spPr>
          <a:xfrm>
            <a:off x="4209444" y="5260090"/>
            <a:ext cx="67536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Giorgia Stendardo,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ISS grant-holder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325D95-9F79-178C-5395-D6D8245F55B5}"/>
              </a:ext>
            </a:extLst>
          </p:cNvPr>
          <p:cNvSpPr txBox="1"/>
          <p:nvPr/>
        </p:nvSpPr>
        <p:spPr>
          <a:xfrm>
            <a:off x="0" y="6360275"/>
            <a:ext cx="6162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i="0" dirty="0">
                <a:solidFill>
                  <a:srgbClr val="F9F9F9"/>
                </a:solidFill>
                <a:effectLst/>
              </a:rPr>
              <a:t>ML@INFN | </a:t>
            </a:r>
            <a:r>
              <a:rPr lang="it-IT" sz="1600" dirty="0">
                <a:solidFill>
                  <a:schemeClr val="bg1"/>
                </a:solidFill>
              </a:rPr>
              <a:t>SAPIENZA UNIVERSITA’ DI ROMA</a:t>
            </a:r>
            <a:r>
              <a:rPr lang="it-IT" sz="1600" i="0" dirty="0">
                <a:solidFill>
                  <a:schemeClr val="bg1"/>
                </a:solidFill>
                <a:effectLst/>
              </a:rPr>
              <a:t>| 6 MARZO 2023</a:t>
            </a:r>
          </a:p>
        </p:txBody>
      </p:sp>
    </p:spTree>
    <p:extLst>
      <p:ext uri="{BB962C8B-B14F-4D97-AF65-F5344CB8AC3E}">
        <p14:creationId xmlns:p14="http://schemas.microsoft.com/office/powerpoint/2010/main" val="119397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C5E28AA-4A23-88BA-317D-C21CF0A2521C}"/>
              </a:ext>
            </a:extLst>
          </p:cNvPr>
          <p:cNvSpPr/>
          <p:nvPr/>
        </p:nvSpPr>
        <p:spPr>
          <a:xfrm>
            <a:off x="0" y="0"/>
            <a:ext cx="8172450" cy="6858000"/>
          </a:xfrm>
          <a:prstGeom prst="rect">
            <a:avLst/>
          </a:prstGeom>
          <a:solidFill>
            <a:srgbClr val="0D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01F63B-BA50-02F3-03E7-F7842D355E59}"/>
              </a:ext>
            </a:extLst>
          </p:cNvPr>
          <p:cNvSpPr txBox="1"/>
          <p:nvPr/>
        </p:nvSpPr>
        <p:spPr>
          <a:xfrm>
            <a:off x="7446140" y="4633530"/>
            <a:ext cx="4323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/>
              <a:t>TAKE HOME </a:t>
            </a:r>
            <a:r>
              <a:rPr lang="it-IT" sz="4000" b="1" dirty="0">
                <a:solidFill>
                  <a:srgbClr val="38B6FF"/>
                </a:solidFill>
              </a:rPr>
              <a:t>MESSAGE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C5A53A-B4F8-F822-49CB-B57954507124}"/>
              </a:ext>
            </a:extLst>
          </p:cNvPr>
          <p:cNvSpPr txBox="1"/>
          <p:nvPr/>
        </p:nvSpPr>
        <p:spPr>
          <a:xfrm>
            <a:off x="1367329" y="1494727"/>
            <a:ext cx="60107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Tracking </a:t>
            </a:r>
            <a:r>
              <a:rPr lang="it-IT" sz="2000" dirty="0" err="1">
                <a:solidFill>
                  <a:schemeClr val="bg1"/>
                </a:solidFill>
              </a:rPr>
              <a:t>operators</a:t>
            </a:r>
            <a:r>
              <a:rPr lang="it-IT" sz="2000" dirty="0">
                <a:solidFill>
                  <a:schemeClr val="bg1"/>
                </a:solidFill>
              </a:rPr>
              <a:t> helps to </a:t>
            </a:r>
            <a:r>
              <a:rPr lang="it-IT" sz="2000" dirty="0" err="1">
                <a:solidFill>
                  <a:schemeClr val="bg1"/>
                </a:solidFill>
              </a:rPr>
              <a:t>better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reconstruct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abnormal</a:t>
            </a:r>
            <a:r>
              <a:rPr lang="it-IT" sz="2000" dirty="0">
                <a:solidFill>
                  <a:schemeClr val="bg1"/>
                </a:solidFill>
              </a:rPr>
              <a:t> events dynamics, by filling the gaps in</a:t>
            </a: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incident reports of eyewitnesses.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76C7AB-E082-C6F9-55CF-C135F318AE97}"/>
              </a:ext>
            </a:extLst>
          </p:cNvPr>
          <p:cNvSpPr txBox="1"/>
          <p:nvPr/>
        </p:nvSpPr>
        <p:spPr>
          <a:xfrm>
            <a:off x="1367333" y="3074168"/>
            <a:ext cx="6243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Tracking the pose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enable</a:t>
            </a:r>
            <a:r>
              <a:rPr lang="it-IT" dirty="0"/>
              <a:t> a non-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dosimetry</a:t>
            </a:r>
            <a:r>
              <a:rPr lang="it-IT" dirty="0"/>
              <a:t>, by </a:t>
            </a:r>
            <a:r>
              <a:rPr lang="it-IT" dirty="0" err="1"/>
              <a:t>means</a:t>
            </a:r>
            <a:r>
              <a:rPr lang="it-IT" dirty="0"/>
              <a:t> of ambient </a:t>
            </a:r>
            <a:r>
              <a:rPr lang="it-IT" dirty="0" err="1"/>
              <a:t>radiation</a:t>
            </a:r>
            <a:r>
              <a:rPr lang="it-IT" dirty="0"/>
              <a:t> detectors and Monte Carlo </a:t>
            </a:r>
            <a:r>
              <a:rPr lang="it-IT" dirty="0" err="1"/>
              <a:t>simulations</a:t>
            </a:r>
            <a:r>
              <a:rPr lang="it-IT" dirty="0"/>
              <a:t> of routine and </a:t>
            </a:r>
            <a:r>
              <a:rPr lang="it-IT" dirty="0" err="1"/>
              <a:t>incident</a:t>
            </a:r>
            <a:r>
              <a:rPr lang="it-IT" dirty="0"/>
              <a:t> </a:t>
            </a:r>
            <a:r>
              <a:rPr lang="it-IT" dirty="0" err="1"/>
              <a:t>scenarios</a:t>
            </a:r>
            <a:r>
              <a:rPr lang="it-IT" dirty="0"/>
              <a:t>.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28FDA4E-13E9-F14C-EAB4-A4B8D85A492E}"/>
              </a:ext>
            </a:extLst>
          </p:cNvPr>
          <p:cNvCxnSpPr>
            <a:cxnSpLocks/>
          </p:cNvCxnSpPr>
          <p:nvPr/>
        </p:nvCxnSpPr>
        <p:spPr>
          <a:xfrm>
            <a:off x="895350" y="0"/>
            <a:ext cx="0" cy="38520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E9B15FA7-AAFB-7641-C24C-DFD6E94E929C}"/>
              </a:ext>
            </a:extLst>
          </p:cNvPr>
          <p:cNvSpPr/>
          <p:nvPr/>
        </p:nvSpPr>
        <p:spPr>
          <a:xfrm>
            <a:off x="620962" y="3312000"/>
            <a:ext cx="540000" cy="5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72CED47-4A2C-8B1A-5BE7-0F7E99A5C24C}"/>
              </a:ext>
            </a:extLst>
          </p:cNvPr>
          <p:cNvCxnSpPr/>
          <p:nvPr/>
        </p:nvCxnSpPr>
        <p:spPr>
          <a:xfrm flipV="1">
            <a:off x="7273545" y="6185622"/>
            <a:ext cx="5321030" cy="48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id="{7A0D67D0-1772-C727-20B3-2B6BC7BF90CA}"/>
              </a:ext>
            </a:extLst>
          </p:cNvPr>
          <p:cNvSpPr/>
          <p:nvPr/>
        </p:nvSpPr>
        <p:spPr>
          <a:xfrm>
            <a:off x="620962" y="1656000"/>
            <a:ext cx="540000" cy="5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0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C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/>
          <p:cNvCxnSpPr/>
          <p:nvPr/>
        </p:nvCxnSpPr>
        <p:spPr>
          <a:xfrm>
            <a:off x="1138137" y="-223736"/>
            <a:ext cx="9727" cy="27140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6" descr="INAIL - Istituto Nazionale per l'Assicurazione contro gli Infortuni sul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2675174" cy="26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4EB14B-148E-691C-10E1-07D572FF9F74}"/>
              </a:ext>
            </a:extLst>
          </p:cNvPr>
          <p:cNvSpPr txBox="1"/>
          <p:nvPr/>
        </p:nvSpPr>
        <p:spPr>
          <a:xfrm>
            <a:off x="4168879" y="1936283"/>
            <a:ext cx="8157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Thank </a:t>
            </a:r>
            <a:r>
              <a:rPr lang="en-US" sz="6600" b="1" dirty="0"/>
              <a:t>you!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8F89E5F-6B32-F611-84C8-B0956CED7DF3}"/>
              </a:ext>
            </a:extLst>
          </p:cNvPr>
          <p:cNvCxnSpPr/>
          <p:nvPr/>
        </p:nvCxnSpPr>
        <p:spPr>
          <a:xfrm flipV="1">
            <a:off x="7004936" y="6176097"/>
            <a:ext cx="5321030" cy="48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2" descr="White Mail Icon Png #284556 - Free Icons Library">
            <a:extLst>
              <a:ext uri="{FF2B5EF4-FFF2-40B4-BE49-F238E27FC236}">
                <a16:creationId xmlns:a16="http://schemas.microsoft.com/office/drawing/2014/main" id="{47F4621E-A004-54C9-D328-DCA72165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781" y1="35352" x2="50781" y2="35352"/>
                        <a14:foregroundMark x1="29492" y1="50977" x2="29492" y2="50977"/>
                        <a14:foregroundMark x1="37109" y1="46289" x2="37109" y2="46289"/>
                        <a14:foregroundMark x1="37109" y1="54883" x2="37109" y2="54883"/>
                        <a14:foregroundMark x1="47461" y1="65234" x2="47461" y2="65234"/>
                        <a14:foregroundMark x1="56641" y1="50977" x2="56641" y2="50977"/>
                        <a14:foregroundMark x1="63086" y1="54102" x2="63086" y2="54102"/>
                        <a14:foregroundMark x1="70508" y1="48438" x2="70508" y2="48438"/>
                        <a14:foregroundMark x1="64648" y1="44727" x2="64648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315" y="5379865"/>
            <a:ext cx="976834" cy="9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C9D297-0CE7-6849-C015-137B26A5C6FE}"/>
              </a:ext>
            </a:extLst>
          </p:cNvPr>
          <p:cNvSpPr txBox="1"/>
          <p:nvPr/>
        </p:nvSpPr>
        <p:spPr>
          <a:xfrm>
            <a:off x="9605580" y="568361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hlinkClick r:id="rId4"/>
              </a:rPr>
              <a:t>giorgia.stendardo@iss.it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04716CD-015C-26C9-4553-499F70708349}"/>
              </a:ext>
            </a:extLst>
          </p:cNvPr>
          <p:cNvSpPr txBox="1"/>
          <p:nvPr/>
        </p:nvSpPr>
        <p:spPr>
          <a:xfrm>
            <a:off x="2300870" y="4136781"/>
            <a:ext cx="7590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This system is being developed within the “SIREN” project funded by INAIL (grant BRIC 2019) and is under testing at IFO and </a:t>
            </a:r>
            <a:r>
              <a:rPr lang="en-US" sz="1800" dirty="0" err="1">
                <a:solidFill>
                  <a:schemeClr val="bg1"/>
                </a:solidFill>
              </a:rPr>
              <a:t>Policlinico</a:t>
            </a:r>
            <a:r>
              <a:rPr lang="en-US" sz="1800" dirty="0">
                <a:solidFill>
                  <a:schemeClr val="bg1"/>
                </a:solidFill>
              </a:rPr>
              <a:t> di Milano.</a:t>
            </a:r>
          </a:p>
        </p:txBody>
      </p:sp>
    </p:spTree>
    <p:extLst>
      <p:ext uri="{BB962C8B-B14F-4D97-AF65-F5344CB8AC3E}">
        <p14:creationId xmlns:p14="http://schemas.microsoft.com/office/powerpoint/2010/main" val="259791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61232" y="538670"/>
            <a:ext cx="346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</a:rPr>
              <a:t>CONTEXT</a:t>
            </a:r>
          </a:p>
        </p:txBody>
      </p:sp>
      <p:pic>
        <p:nvPicPr>
          <p:cNvPr id="1026" name="Picture 2" descr="Iran exporting radiopharmaceuticals to 15 countries - Tehran Ti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6" y="938297"/>
            <a:ext cx="2656540" cy="19924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145049" y="1288169"/>
            <a:ext cx="444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Incidents and “near misses” in NMT may lead to </a:t>
            </a:r>
            <a:r>
              <a:rPr lang="en-US" sz="2000" b="1" dirty="0">
                <a:solidFill>
                  <a:schemeClr val="bg1"/>
                </a:solidFill>
              </a:rPr>
              <a:t>unintended exposure </a:t>
            </a:r>
            <a:r>
              <a:rPr lang="en-US" sz="2000" dirty="0">
                <a:solidFill>
                  <a:schemeClr val="bg1"/>
                </a:solidFill>
              </a:rPr>
              <a:t>of workers.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10953346" y="-262647"/>
            <a:ext cx="9727" cy="27140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22"/>
          <p:cNvSpPr/>
          <p:nvPr/>
        </p:nvSpPr>
        <p:spPr>
          <a:xfrm>
            <a:off x="5456320" y="2485778"/>
            <a:ext cx="1746976" cy="5916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rgbClr val="38B6FF"/>
                </a:solidFill>
              </a:rPr>
              <a:t>spill</a:t>
            </a:r>
            <a:r>
              <a:rPr lang="it-IT" sz="1600" dirty="0">
                <a:solidFill>
                  <a:srgbClr val="38B6FF"/>
                </a:solidFill>
              </a:rPr>
              <a:t> from a </a:t>
            </a:r>
            <a:r>
              <a:rPr lang="it-IT" sz="1600" dirty="0" err="1">
                <a:solidFill>
                  <a:srgbClr val="38B6FF"/>
                </a:solidFill>
              </a:rPr>
              <a:t>syringe</a:t>
            </a:r>
            <a:endParaRPr lang="it-IT" sz="1600" dirty="0">
              <a:solidFill>
                <a:srgbClr val="38B6FF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8711416" y="1837452"/>
            <a:ext cx="1746976" cy="401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rgbClr val="38B6FF"/>
                </a:solidFill>
              </a:rPr>
              <a:t>vomiting</a:t>
            </a:r>
            <a:r>
              <a:rPr lang="it-IT" sz="1600" dirty="0">
                <a:solidFill>
                  <a:srgbClr val="38B6FF"/>
                </a:solidFill>
              </a:rPr>
              <a:t> </a:t>
            </a:r>
            <a:r>
              <a:rPr lang="it-IT" sz="1600" dirty="0" err="1">
                <a:solidFill>
                  <a:srgbClr val="38B6FF"/>
                </a:solidFill>
              </a:rPr>
              <a:t>patient</a:t>
            </a:r>
            <a:endParaRPr lang="it-IT" sz="1600" dirty="0">
              <a:solidFill>
                <a:srgbClr val="38B6FF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7083868" y="2103205"/>
            <a:ext cx="1746976" cy="573578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/>
              <a:t>fall</a:t>
            </a:r>
            <a:r>
              <a:rPr lang="it-IT" sz="1600" dirty="0"/>
              <a:t> of a </a:t>
            </a:r>
            <a:r>
              <a:rPr lang="it-IT" sz="1600" dirty="0" err="1"/>
              <a:t>radioiodine</a:t>
            </a:r>
            <a:r>
              <a:rPr lang="it-IT" sz="1600" dirty="0"/>
              <a:t> </a:t>
            </a:r>
            <a:r>
              <a:rPr lang="it-IT" sz="1600" dirty="0" err="1"/>
              <a:t>pill</a:t>
            </a:r>
            <a:r>
              <a:rPr lang="it-IT" sz="1600" dirty="0"/>
              <a:t> 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88475" y="3894076"/>
            <a:ext cx="346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38B6FF"/>
                </a:solidFill>
              </a:rPr>
              <a:t>PROBLEM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88475" y="4785826"/>
            <a:ext cx="34158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Personal passive </a:t>
            </a:r>
            <a:r>
              <a:rPr lang="it-IT" sz="2000" dirty="0" err="1"/>
              <a:t>dosimeters</a:t>
            </a:r>
            <a:endParaRPr lang="it-IT" sz="2000" dirty="0"/>
          </a:p>
        </p:txBody>
      </p:sp>
      <p:sp>
        <p:nvSpPr>
          <p:cNvPr id="31" name="Triangolo isoscele 30"/>
          <p:cNvSpPr/>
          <p:nvPr/>
        </p:nvSpPr>
        <p:spPr>
          <a:xfrm rot="16200000" flipV="1">
            <a:off x="3337985" y="4881265"/>
            <a:ext cx="289506" cy="24319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t="37002" b="6372"/>
          <a:stretch/>
        </p:blipFill>
        <p:spPr>
          <a:xfrm>
            <a:off x="7189862" y="3965775"/>
            <a:ext cx="1728165" cy="1467881"/>
          </a:xfrm>
          <a:prstGeom prst="roundRect">
            <a:avLst/>
          </a:prstGeom>
          <a:noFill/>
        </p:spPr>
      </p:pic>
      <p:pic>
        <p:nvPicPr>
          <p:cNvPr id="34" name="Picture 2" descr="Electronic Personal Dosimeter | Fuji Electric Fran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r="27657" b="7700"/>
          <a:stretch/>
        </p:blipFill>
        <p:spPr bwMode="auto">
          <a:xfrm>
            <a:off x="8690309" y="4743356"/>
            <a:ext cx="1768083" cy="14708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3631684" y="4788506"/>
            <a:ext cx="3518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DC0FF"/>
                </a:solidFill>
              </a:rPr>
              <a:t>only</a:t>
            </a:r>
            <a:r>
              <a:rPr lang="it-IT" sz="2000" b="1" dirty="0">
                <a:solidFill>
                  <a:srgbClr val="0DC0FF"/>
                </a:solidFill>
              </a:rPr>
              <a:t> time-</a:t>
            </a:r>
            <a:r>
              <a:rPr lang="it-IT" sz="2000" b="1" dirty="0" err="1">
                <a:solidFill>
                  <a:srgbClr val="0DC0FF"/>
                </a:solidFill>
              </a:rPr>
              <a:t>integrated</a:t>
            </a:r>
            <a:r>
              <a:rPr lang="it-IT" sz="2000" b="1" dirty="0">
                <a:solidFill>
                  <a:srgbClr val="0DC0FF"/>
                </a:solidFill>
              </a:rPr>
              <a:t> dose!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158232" y="5152043"/>
            <a:ext cx="3448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Active </a:t>
            </a:r>
            <a:r>
              <a:rPr lang="it-IT" sz="2000" dirty="0" err="1"/>
              <a:t>dosimeters</a:t>
            </a:r>
            <a:endParaRPr lang="it-IT" sz="2000" dirty="0"/>
          </a:p>
        </p:txBody>
      </p:sp>
      <p:sp>
        <p:nvSpPr>
          <p:cNvPr id="37" name="Triangolo isoscele 36"/>
          <p:cNvSpPr/>
          <p:nvPr/>
        </p:nvSpPr>
        <p:spPr>
          <a:xfrm rot="16200000" flipV="1">
            <a:off x="2252190" y="5249007"/>
            <a:ext cx="289506" cy="24319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Connettore diritto 40"/>
          <p:cNvCxnSpPr/>
          <p:nvPr/>
        </p:nvCxnSpPr>
        <p:spPr>
          <a:xfrm flipV="1">
            <a:off x="-129289" y="6214197"/>
            <a:ext cx="5321030" cy="48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2518539" y="5152043"/>
            <a:ext cx="4599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DC0FF"/>
                </a:solidFill>
              </a:rPr>
              <a:t>uncomfortable</a:t>
            </a:r>
            <a:r>
              <a:rPr lang="it-IT" sz="2000" b="1" dirty="0">
                <a:solidFill>
                  <a:srgbClr val="0DC0FF"/>
                </a:solidFill>
              </a:rPr>
              <a:t> and </a:t>
            </a:r>
            <a:r>
              <a:rPr lang="it-IT" sz="2000" b="1" dirty="0" err="1">
                <a:solidFill>
                  <a:srgbClr val="0DC0FF"/>
                </a:solidFill>
              </a:rPr>
              <a:t>might</a:t>
            </a:r>
            <a:r>
              <a:rPr lang="it-IT" sz="2000" b="1" dirty="0">
                <a:solidFill>
                  <a:srgbClr val="0DC0FF"/>
                </a:solidFill>
              </a:rPr>
              <a:t> be </a:t>
            </a:r>
            <a:r>
              <a:rPr lang="it-IT" sz="2000" b="1" dirty="0" err="1">
                <a:solidFill>
                  <a:srgbClr val="0DC0FF"/>
                </a:solidFill>
              </a:rPr>
              <a:t>forgotten</a:t>
            </a:r>
            <a:r>
              <a:rPr lang="it-IT" sz="2000" b="1" dirty="0">
                <a:solidFill>
                  <a:srgbClr val="0DC0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345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721974" y="0"/>
            <a:ext cx="4470026" cy="6857999"/>
          </a:xfrm>
          <a:prstGeom prst="rect">
            <a:avLst/>
          </a:prstGeom>
          <a:solidFill>
            <a:srgbClr val="0D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rgbClr val="38B6FF"/>
              </a:solidFill>
            </a:endParaRPr>
          </a:p>
        </p:txBody>
      </p:sp>
      <p:cxnSp>
        <p:nvCxnSpPr>
          <p:cNvPr id="5" name="Connettore diritto 4"/>
          <p:cNvCxnSpPr/>
          <p:nvPr/>
        </p:nvCxnSpPr>
        <p:spPr>
          <a:xfrm flipV="1">
            <a:off x="6692630" y="1536972"/>
            <a:ext cx="6030500" cy="133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9465734" y="799726"/>
            <a:ext cx="346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SOLUTION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684048" y="6419896"/>
            <a:ext cx="345332" cy="25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397901" y="6491933"/>
            <a:ext cx="345332" cy="25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599084" y="2685707"/>
            <a:ext cx="2122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Real-time </a:t>
            </a:r>
            <a:r>
              <a:rPr lang="it-IT" sz="2000" b="1" dirty="0" err="1"/>
              <a:t>tracking</a:t>
            </a:r>
            <a:endParaRPr lang="it-IT" sz="2000" b="1" dirty="0"/>
          </a:p>
        </p:txBody>
      </p:sp>
      <p:sp>
        <p:nvSpPr>
          <p:cNvPr id="15" name="Rettangolo 14"/>
          <p:cNvSpPr/>
          <p:nvPr/>
        </p:nvSpPr>
        <p:spPr>
          <a:xfrm>
            <a:off x="7818925" y="2685707"/>
            <a:ext cx="3809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of the 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</a:rPr>
              <a:t>body pose of workers with </a:t>
            </a:r>
            <a:r>
              <a:rPr lang="en-US" sz="2000" b="1" i="0" u="none" strike="noStrike" dirty="0">
                <a:solidFill>
                  <a:schemeClr val="bg1"/>
                </a:solidFill>
                <a:effectLst/>
              </a:rPr>
              <a:t>Computer Vision 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</a:rPr>
              <a:t>algorithms.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670843" y="4549576"/>
            <a:ext cx="2043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0" u="none" strike="noStrike" dirty="0">
                <a:effectLst/>
              </a:rPr>
              <a:t>Virtual </a:t>
            </a:r>
            <a:r>
              <a:rPr lang="it-IT" sz="2000" b="1" i="0" u="none" strike="noStrike" dirty="0" err="1">
                <a:effectLst/>
              </a:rPr>
              <a:t>dosimetry</a:t>
            </a:r>
            <a:endParaRPr lang="it-IT" sz="2000" dirty="0"/>
          </a:p>
        </p:txBody>
      </p:sp>
      <p:sp>
        <p:nvSpPr>
          <p:cNvPr id="18" name="Rettangolo 17"/>
          <p:cNvSpPr/>
          <p:nvPr/>
        </p:nvSpPr>
        <p:spPr>
          <a:xfrm>
            <a:off x="7880850" y="4559273"/>
            <a:ext cx="4126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by integrating tracking and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ambient dosimeters </a:t>
            </a:r>
            <a:r>
              <a:rPr lang="en-US" sz="2000" dirty="0">
                <a:solidFill>
                  <a:schemeClr val="bg1"/>
                </a:solidFill>
              </a:rPr>
              <a:t>data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within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computed radiation field maps.</a:t>
            </a:r>
            <a:endParaRPr lang="it-IT" sz="2000" dirty="0"/>
          </a:p>
        </p:txBody>
      </p:sp>
      <p:pic>
        <p:nvPicPr>
          <p:cNvPr id="3" name="output_nuovo">
            <a:hlinkClick r:id="" action="ppaction://media"/>
            <a:extLst>
              <a:ext uri="{FF2B5EF4-FFF2-40B4-BE49-F238E27FC236}">
                <a16:creationId xmlns:a16="http://schemas.microsoft.com/office/drawing/2014/main" id="{F9399E71-8360-BE22-5F40-7799A7837D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-135121" y="2888069"/>
            <a:ext cx="4819169" cy="4819169"/>
          </a:xfrm>
          <a:prstGeom prst="rect">
            <a:avLst/>
          </a:prstGeom>
        </p:spPr>
      </p:pic>
      <p:pic>
        <p:nvPicPr>
          <p:cNvPr id="13" name="Immagine 12" descr="Immagine che contiene testo, stazionario, busta&#10;&#10;Descrizione generata automaticamente">
            <a:extLst>
              <a:ext uri="{FF2B5EF4-FFF2-40B4-BE49-F238E27FC236}">
                <a16:creationId xmlns:a16="http://schemas.microsoft.com/office/drawing/2014/main" id="{73FF86E5-BCC9-681B-0891-CD7CD3E51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34" y="1086746"/>
            <a:ext cx="5734205" cy="54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6BE98F-C845-314C-9DA0-D13D7111B7A3}"/>
              </a:ext>
            </a:extLst>
          </p:cNvPr>
          <p:cNvSpPr txBox="1"/>
          <p:nvPr/>
        </p:nvSpPr>
        <p:spPr>
          <a:xfrm>
            <a:off x="525534" y="157377"/>
            <a:ext cx="511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HOW DOES IT </a:t>
            </a:r>
            <a:r>
              <a:rPr lang="it-IT" sz="4000" b="1" dirty="0">
                <a:solidFill>
                  <a:srgbClr val="0DC0FF"/>
                </a:solidFill>
              </a:rPr>
              <a:t>WORK?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550B6EB-6448-CFF9-D795-729CE1730534}"/>
              </a:ext>
            </a:extLst>
          </p:cNvPr>
          <p:cNvSpPr/>
          <p:nvPr/>
        </p:nvSpPr>
        <p:spPr>
          <a:xfrm>
            <a:off x="625529" y="1385054"/>
            <a:ext cx="3043885" cy="780614"/>
          </a:xfrm>
          <a:prstGeom prst="roundRect">
            <a:avLst/>
          </a:prstGeom>
          <a:noFill/>
          <a:ln w="28575">
            <a:solidFill>
              <a:srgbClr val="0DC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Video </a:t>
            </a:r>
            <a:r>
              <a:rPr lang="it-IT" sz="2000" dirty="0" err="1">
                <a:solidFill>
                  <a:schemeClr val="tx1"/>
                </a:solidFill>
              </a:rPr>
              <a:t>capture</a:t>
            </a:r>
            <a:r>
              <a:rPr lang="it-IT" sz="2000" dirty="0">
                <a:solidFill>
                  <a:schemeClr val="tx1"/>
                </a:solidFill>
              </a:rPr>
              <a:t> from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2 RGB </a:t>
            </a:r>
            <a:r>
              <a:rPr lang="it-IT" sz="2000" dirty="0" err="1">
                <a:solidFill>
                  <a:schemeClr val="tx1"/>
                </a:solidFill>
              </a:rPr>
              <a:t>cameras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894A0291-983A-9816-6711-60F29E7AA87E}"/>
              </a:ext>
            </a:extLst>
          </p:cNvPr>
          <p:cNvSpPr/>
          <p:nvPr/>
        </p:nvSpPr>
        <p:spPr>
          <a:xfrm>
            <a:off x="642274" y="3162481"/>
            <a:ext cx="3043885" cy="780614"/>
          </a:xfrm>
          <a:prstGeom prst="roundRect">
            <a:avLst/>
          </a:prstGeom>
          <a:noFill/>
          <a:ln w="28575">
            <a:solidFill>
              <a:srgbClr val="0DC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</a:rPr>
              <a:t>Detection</a:t>
            </a:r>
            <a:r>
              <a:rPr lang="it-IT" sz="2000" dirty="0">
                <a:solidFill>
                  <a:schemeClr val="tx1"/>
                </a:solidFill>
              </a:rPr>
              <a:t> of the human pose in </a:t>
            </a:r>
            <a:r>
              <a:rPr lang="it-IT" sz="2000" dirty="0" err="1">
                <a:solidFill>
                  <a:schemeClr val="tx1"/>
                </a:solidFill>
              </a:rPr>
              <a:t>each</a:t>
            </a:r>
            <a:r>
              <a:rPr lang="it-IT" sz="2000" dirty="0">
                <a:solidFill>
                  <a:schemeClr val="tx1"/>
                </a:solidFill>
              </a:rPr>
              <a:t> frame (2D) 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173AFD5-C0B6-5C2C-621B-D15650E156C8}"/>
              </a:ext>
            </a:extLst>
          </p:cNvPr>
          <p:cNvSpPr/>
          <p:nvPr/>
        </p:nvSpPr>
        <p:spPr>
          <a:xfrm>
            <a:off x="625529" y="4797108"/>
            <a:ext cx="3043885" cy="1124939"/>
          </a:xfrm>
          <a:prstGeom prst="roundRect">
            <a:avLst/>
          </a:prstGeom>
          <a:noFill/>
          <a:ln w="28575">
            <a:solidFill>
              <a:srgbClr val="0DC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</a:rPr>
              <a:t>Reconstruction</a:t>
            </a:r>
            <a:r>
              <a:rPr lang="it-IT" sz="2000" dirty="0">
                <a:solidFill>
                  <a:schemeClr val="tx1"/>
                </a:solidFill>
              </a:rPr>
              <a:t> of the 3D </a:t>
            </a:r>
            <a:r>
              <a:rPr lang="it-IT" sz="2000" dirty="0" err="1">
                <a:solidFill>
                  <a:schemeClr val="tx1"/>
                </a:solidFill>
              </a:rPr>
              <a:t>coordinates</a:t>
            </a:r>
            <a:r>
              <a:rPr lang="it-IT" sz="2000" dirty="0">
                <a:solidFill>
                  <a:schemeClr val="tx1"/>
                </a:solidFill>
              </a:rPr>
              <a:t> of the pose in the </a:t>
            </a:r>
            <a:r>
              <a:rPr lang="it-IT" sz="2000" dirty="0" err="1">
                <a:solidFill>
                  <a:schemeClr val="tx1"/>
                </a:solidFill>
              </a:rPr>
              <a:t>real</a:t>
            </a:r>
            <a:r>
              <a:rPr lang="it-IT" sz="2000" dirty="0">
                <a:solidFill>
                  <a:schemeClr val="tx1"/>
                </a:solidFill>
              </a:rPr>
              <a:t> world</a:t>
            </a:r>
          </a:p>
        </p:txBody>
      </p:sp>
      <p:sp>
        <p:nvSpPr>
          <p:cNvPr id="25" name="Triangolo isoscele 24">
            <a:extLst>
              <a:ext uri="{FF2B5EF4-FFF2-40B4-BE49-F238E27FC236}">
                <a16:creationId xmlns:a16="http://schemas.microsoft.com/office/drawing/2014/main" id="{168E1DA5-ACF0-B4C5-0011-61D6B57F4229}"/>
              </a:ext>
            </a:extLst>
          </p:cNvPr>
          <p:cNvSpPr/>
          <p:nvPr/>
        </p:nvSpPr>
        <p:spPr>
          <a:xfrm flipV="1">
            <a:off x="1342190" y="2498350"/>
            <a:ext cx="1644051" cy="33283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008A2746-642D-DB97-3AB7-4BF3ABF7F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18182" r="2510" b="11711"/>
          <a:stretch/>
        </p:blipFill>
        <p:spPr bwMode="auto">
          <a:xfrm>
            <a:off x="7464942" y="1336657"/>
            <a:ext cx="2483666" cy="12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9F540573-FDD9-35FC-37C1-7024BB9789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22559" r="3382" b="11670"/>
          <a:stretch/>
        </p:blipFill>
        <p:spPr>
          <a:xfrm>
            <a:off x="4504803" y="1336660"/>
            <a:ext cx="2628000" cy="1196564"/>
          </a:xfrm>
          <a:prstGeom prst="rect">
            <a:avLst/>
          </a:prstGeom>
        </p:spPr>
      </p:pic>
      <p:pic>
        <p:nvPicPr>
          <p:cNvPr id="30" name="Immagine 29" descr="Immagine che contiene interni, parete, finestra, lavello">
            <a:extLst>
              <a:ext uri="{FF2B5EF4-FFF2-40B4-BE49-F238E27FC236}">
                <a16:creationId xmlns:a16="http://schemas.microsoft.com/office/drawing/2014/main" id="{8BC8FBF6-CCF2-E1B4-6D4C-5BB2528A5B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51"/>
          <a:stretch/>
        </p:blipFill>
        <p:spPr>
          <a:xfrm>
            <a:off x="7464942" y="3054656"/>
            <a:ext cx="2483666" cy="119656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74D0710F-BB31-1DB8-3B5E-47DA1194D6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56"/>
          <a:stretch/>
        </p:blipFill>
        <p:spPr>
          <a:xfrm>
            <a:off x="4504804" y="3054656"/>
            <a:ext cx="2627999" cy="1196564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7E2F55C4-776D-2A74-D00A-8417C35354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9" t="35847" r="42318" b="30546"/>
          <a:stretch/>
        </p:blipFill>
        <p:spPr>
          <a:xfrm>
            <a:off x="5899508" y="4385204"/>
            <a:ext cx="3368317" cy="2272272"/>
          </a:xfrm>
          <a:prstGeom prst="rect">
            <a:avLst/>
          </a:prstGeom>
        </p:spPr>
      </p:pic>
      <p:sp>
        <p:nvSpPr>
          <p:cNvPr id="38" name="Triangolo isoscele 37">
            <a:extLst>
              <a:ext uri="{FF2B5EF4-FFF2-40B4-BE49-F238E27FC236}">
                <a16:creationId xmlns:a16="http://schemas.microsoft.com/office/drawing/2014/main" id="{21028D82-4D13-9867-B38B-74810A4DBBE8}"/>
              </a:ext>
            </a:extLst>
          </p:cNvPr>
          <p:cNvSpPr/>
          <p:nvPr/>
        </p:nvSpPr>
        <p:spPr>
          <a:xfrm flipV="1">
            <a:off x="1325445" y="4274391"/>
            <a:ext cx="1644051" cy="33283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86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9F970A5-DEDA-F9DD-82B0-5388D1C7E804}"/>
              </a:ext>
            </a:extLst>
          </p:cNvPr>
          <p:cNvGrpSpPr/>
          <p:nvPr/>
        </p:nvGrpSpPr>
        <p:grpSpPr>
          <a:xfrm>
            <a:off x="6977849" y="1323793"/>
            <a:ext cx="3888707" cy="2402291"/>
            <a:chOff x="276227" y="1175011"/>
            <a:chExt cx="5143498" cy="3006464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BCA8CE5E-2E3E-7E30-D968-F88781D13548}"/>
                </a:ext>
              </a:extLst>
            </p:cNvPr>
            <p:cNvGrpSpPr/>
            <p:nvPr/>
          </p:nvGrpSpPr>
          <p:grpSpPr>
            <a:xfrm>
              <a:off x="276227" y="1175011"/>
              <a:ext cx="5143498" cy="3006464"/>
              <a:chOff x="1152527" y="933447"/>
              <a:chExt cx="7419973" cy="4286251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8008B878-CC19-4C97-7944-B55D8EE510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2" t="4061" r="17970" b="10428"/>
              <a:stretch/>
            </p:blipFill>
            <p:spPr>
              <a:xfrm rot="16200000">
                <a:off x="2719388" y="-633414"/>
                <a:ext cx="4286251" cy="7419973"/>
              </a:xfrm>
              <a:prstGeom prst="rect">
                <a:avLst/>
              </a:prstGeom>
            </p:spPr>
          </p:pic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C0D07ACD-DA1E-F2E7-3AD6-EEE97F9A4621}"/>
                  </a:ext>
                </a:extLst>
              </p:cNvPr>
              <p:cNvSpPr/>
              <p:nvPr/>
            </p:nvSpPr>
            <p:spPr>
              <a:xfrm>
                <a:off x="1428747" y="3751446"/>
                <a:ext cx="1419226" cy="1238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4" name="Elemento grafico 3" descr="Telecamera di sicurezza con riempimento a tinta unita">
              <a:extLst>
                <a:ext uri="{FF2B5EF4-FFF2-40B4-BE49-F238E27FC236}">
                  <a16:creationId xmlns:a16="http://schemas.microsoft.com/office/drawing/2014/main" id="{7D8EC895-FD7A-366A-93DA-E638A79C2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451145" y="3563716"/>
              <a:ext cx="508458" cy="508458"/>
            </a:xfrm>
            <a:prstGeom prst="rect">
              <a:avLst/>
            </a:prstGeom>
          </p:spPr>
        </p:pic>
        <p:pic>
          <p:nvPicPr>
            <p:cNvPr id="5" name="Elemento grafico 4" descr="Telecamera di sicurezza con riempimento a tinta unita">
              <a:extLst>
                <a:ext uri="{FF2B5EF4-FFF2-40B4-BE49-F238E27FC236}">
                  <a16:creationId xmlns:a16="http://schemas.microsoft.com/office/drawing/2014/main" id="{7DDE830F-ADED-1849-D081-CF5B5DF92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 flipH="1">
              <a:off x="3259397" y="3558469"/>
              <a:ext cx="508457" cy="508457"/>
            </a:xfrm>
            <a:prstGeom prst="rect">
              <a:avLst/>
            </a:prstGeom>
          </p:spPr>
        </p:pic>
      </p:grpSp>
      <p:pic>
        <p:nvPicPr>
          <p:cNvPr id="10" name="Immagine 9" descr="Immagine che contiene parete, interni, pavimento">
            <a:extLst>
              <a:ext uri="{FF2B5EF4-FFF2-40B4-BE49-F238E27FC236}">
                <a16:creationId xmlns:a16="http://schemas.microsoft.com/office/drawing/2014/main" id="{6B3768B7-88F4-6750-0143-B30C6030CB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09" b="18560"/>
          <a:stretch/>
        </p:blipFill>
        <p:spPr>
          <a:xfrm>
            <a:off x="7053416" y="3891550"/>
            <a:ext cx="3724074" cy="1914207"/>
          </a:xfrm>
          <a:prstGeom prst="roundRect">
            <a:avLst>
              <a:gd name="adj" fmla="val 435"/>
            </a:avLst>
          </a:prstGeom>
        </p:spPr>
      </p:pic>
      <p:pic>
        <p:nvPicPr>
          <p:cNvPr id="11" name="Picture 2" descr="WEBCAM TRUST GXT1160 VERO FHD1080P WBC">
            <a:extLst>
              <a:ext uri="{FF2B5EF4-FFF2-40B4-BE49-F238E27FC236}">
                <a16:creationId xmlns:a16="http://schemas.microsoft.com/office/drawing/2014/main" id="{D51E4875-1D6B-7D0A-1ECD-9A7D6E5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16" y="3973809"/>
            <a:ext cx="1349107" cy="9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66A4D5-F0AC-C96D-5DAF-510F1EA2067A}"/>
              </a:ext>
            </a:extLst>
          </p:cNvPr>
          <p:cNvSpPr txBox="1"/>
          <p:nvPr/>
        </p:nvSpPr>
        <p:spPr>
          <a:xfrm>
            <a:off x="525534" y="157377"/>
            <a:ext cx="511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HOW DOES IT </a:t>
            </a:r>
            <a:r>
              <a:rPr lang="it-IT" sz="4000" b="1" dirty="0">
                <a:solidFill>
                  <a:srgbClr val="0DC0FF"/>
                </a:solidFill>
              </a:rPr>
              <a:t>WORK?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CF9B019-7E70-DFE6-D8CB-528D937F93F4}"/>
              </a:ext>
            </a:extLst>
          </p:cNvPr>
          <p:cNvSpPr txBox="1"/>
          <p:nvPr/>
        </p:nvSpPr>
        <p:spPr>
          <a:xfrm>
            <a:off x="4484975" y="4907806"/>
            <a:ext cx="230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High-</a:t>
            </a:r>
            <a:r>
              <a:rPr lang="it-IT" sz="2000" dirty="0" err="1"/>
              <a:t>resolution</a:t>
            </a:r>
            <a:r>
              <a:rPr lang="it-IT" sz="2000" dirty="0"/>
              <a:t> webcam (1080p)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B0C203D-B1D8-B36E-A6E2-B802DCF2A7E3}"/>
              </a:ext>
            </a:extLst>
          </p:cNvPr>
          <p:cNvSpPr txBox="1"/>
          <p:nvPr/>
        </p:nvSpPr>
        <p:spPr>
          <a:xfrm>
            <a:off x="4656247" y="2221926"/>
            <a:ext cx="215242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At </a:t>
            </a:r>
            <a:r>
              <a:rPr lang="it-IT" sz="2000" dirty="0" err="1"/>
              <a:t>least</a:t>
            </a:r>
            <a:r>
              <a:rPr lang="it-IT" sz="2000" dirty="0"/>
              <a:t> 2 </a:t>
            </a:r>
            <a:r>
              <a:rPr lang="it-IT" sz="2000" dirty="0" err="1"/>
              <a:t>cameras</a:t>
            </a:r>
            <a:r>
              <a:rPr lang="it-IT" sz="2000" dirty="0"/>
              <a:t> for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rgbClr val="38B6FF"/>
                </a:solidFill>
              </a:rPr>
              <a:t>stereo vision</a:t>
            </a:r>
            <a:r>
              <a:rPr lang="it-IT" sz="2000" dirty="0"/>
              <a:t>!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D103133-B1E8-B1AC-9545-82A6780BF10E}"/>
              </a:ext>
            </a:extLst>
          </p:cNvPr>
          <p:cNvSpPr/>
          <p:nvPr/>
        </p:nvSpPr>
        <p:spPr>
          <a:xfrm>
            <a:off x="625529" y="1385054"/>
            <a:ext cx="3043885" cy="780614"/>
          </a:xfrm>
          <a:prstGeom prst="roundRect">
            <a:avLst/>
          </a:prstGeom>
          <a:solidFill>
            <a:srgbClr val="0DC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Video </a:t>
            </a:r>
            <a:r>
              <a:rPr lang="it-IT" sz="2000" b="1" dirty="0" err="1">
                <a:solidFill>
                  <a:schemeClr val="bg1"/>
                </a:solidFill>
              </a:rPr>
              <a:t>capture</a:t>
            </a:r>
            <a:r>
              <a:rPr lang="it-IT" sz="2000" b="1" dirty="0">
                <a:solidFill>
                  <a:schemeClr val="bg1"/>
                </a:solidFill>
              </a:rPr>
              <a:t> from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2 RGB </a:t>
            </a:r>
            <a:r>
              <a:rPr lang="it-IT" sz="2000" b="1" dirty="0" err="1">
                <a:solidFill>
                  <a:schemeClr val="bg1"/>
                </a:solidFill>
              </a:rPr>
              <a:t>cameras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72A74AB8-74E0-2AE2-E431-BC62B1299E76}"/>
              </a:ext>
            </a:extLst>
          </p:cNvPr>
          <p:cNvSpPr/>
          <p:nvPr/>
        </p:nvSpPr>
        <p:spPr>
          <a:xfrm flipV="1">
            <a:off x="1342190" y="2498350"/>
            <a:ext cx="1644051" cy="332835"/>
          </a:xfrm>
          <a:prstGeom prst="triangle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D58A4DA8-9B12-9D61-5EF2-C273F3594404}"/>
              </a:ext>
            </a:extLst>
          </p:cNvPr>
          <p:cNvSpPr/>
          <p:nvPr/>
        </p:nvSpPr>
        <p:spPr>
          <a:xfrm>
            <a:off x="642274" y="3162481"/>
            <a:ext cx="3043885" cy="780614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EB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bg2"/>
                </a:solidFill>
              </a:rPr>
              <a:t>Detection</a:t>
            </a:r>
            <a:r>
              <a:rPr lang="it-IT" sz="2000" dirty="0">
                <a:solidFill>
                  <a:schemeClr val="bg2"/>
                </a:solidFill>
              </a:rPr>
              <a:t> of the human pose in </a:t>
            </a:r>
            <a:r>
              <a:rPr lang="it-IT" sz="2000" dirty="0" err="1">
                <a:solidFill>
                  <a:schemeClr val="bg2"/>
                </a:solidFill>
              </a:rPr>
              <a:t>each</a:t>
            </a:r>
            <a:r>
              <a:rPr lang="it-IT" sz="2000" dirty="0">
                <a:solidFill>
                  <a:schemeClr val="bg2"/>
                </a:solidFill>
              </a:rPr>
              <a:t> frame (2D) 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B39CFD30-C2A9-D0E9-CAA4-365F41098823}"/>
              </a:ext>
            </a:extLst>
          </p:cNvPr>
          <p:cNvSpPr/>
          <p:nvPr/>
        </p:nvSpPr>
        <p:spPr>
          <a:xfrm>
            <a:off x="625529" y="4797108"/>
            <a:ext cx="3043885" cy="1124939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EB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bg2"/>
                </a:solidFill>
              </a:rPr>
              <a:t>Reconstruction</a:t>
            </a:r>
            <a:r>
              <a:rPr lang="it-IT" sz="2000" dirty="0">
                <a:solidFill>
                  <a:schemeClr val="bg2"/>
                </a:solidFill>
              </a:rPr>
              <a:t> of the 3D </a:t>
            </a:r>
            <a:r>
              <a:rPr lang="it-IT" sz="2000" dirty="0" err="1">
                <a:solidFill>
                  <a:schemeClr val="bg2"/>
                </a:solidFill>
              </a:rPr>
              <a:t>coordinates</a:t>
            </a:r>
            <a:r>
              <a:rPr lang="it-IT" sz="2000" dirty="0">
                <a:solidFill>
                  <a:schemeClr val="bg2"/>
                </a:solidFill>
              </a:rPr>
              <a:t> of the pose in the </a:t>
            </a:r>
            <a:r>
              <a:rPr lang="it-IT" sz="2000" dirty="0" err="1">
                <a:solidFill>
                  <a:schemeClr val="bg2"/>
                </a:solidFill>
              </a:rPr>
              <a:t>real</a:t>
            </a:r>
            <a:r>
              <a:rPr lang="it-IT" sz="2000" dirty="0">
                <a:solidFill>
                  <a:schemeClr val="bg2"/>
                </a:solidFill>
              </a:rPr>
              <a:t> world</a:t>
            </a:r>
          </a:p>
        </p:txBody>
      </p:sp>
      <p:sp>
        <p:nvSpPr>
          <p:cNvPr id="41" name="Triangolo isoscele 40">
            <a:extLst>
              <a:ext uri="{FF2B5EF4-FFF2-40B4-BE49-F238E27FC236}">
                <a16:creationId xmlns:a16="http://schemas.microsoft.com/office/drawing/2014/main" id="{4EEEDB6E-4DE2-EA73-EAB3-04D931CB2FB9}"/>
              </a:ext>
            </a:extLst>
          </p:cNvPr>
          <p:cNvSpPr/>
          <p:nvPr/>
        </p:nvSpPr>
        <p:spPr>
          <a:xfrm flipV="1">
            <a:off x="1325445" y="4274391"/>
            <a:ext cx="1644051" cy="332835"/>
          </a:xfrm>
          <a:prstGeom prst="triangle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7A311E-3709-ECE4-7562-83E41482A8CC}"/>
              </a:ext>
            </a:extLst>
          </p:cNvPr>
          <p:cNvSpPr txBox="1"/>
          <p:nvPr/>
        </p:nvSpPr>
        <p:spPr>
          <a:xfrm>
            <a:off x="7184608" y="5922047"/>
            <a:ext cx="347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NMT testing room (350x350)</a:t>
            </a:r>
          </a:p>
        </p:txBody>
      </p:sp>
    </p:spTree>
    <p:extLst>
      <p:ext uri="{BB962C8B-B14F-4D97-AF65-F5344CB8AC3E}">
        <p14:creationId xmlns:p14="http://schemas.microsoft.com/office/powerpoint/2010/main" val="309119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66A4D5-F0AC-C96D-5DAF-510F1EA2067A}"/>
              </a:ext>
            </a:extLst>
          </p:cNvPr>
          <p:cNvSpPr txBox="1"/>
          <p:nvPr/>
        </p:nvSpPr>
        <p:spPr>
          <a:xfrm>
            <a:off x="525534" y="157377"/>
            <a:ext cx="511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HOW DOES IT </a:t>
            </a:r>
            <a:r>
              <a:rPr lang="it-IT" sz="4000" b="1" dirty="0">
                <a:solidFill>
                  <a:srgbClr val="0DC0FF"/>
                </a:solidFill>
              </a:rPr>
              <a:t>WORK?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D103133-B1E8-B1AC-9545-82A6780BF10E}"/>
              </a:ext>
            </a:extLst>
          </p:cNvPr>
          <p:cNvSpPr/>
          <p:nvPr/>
        </p:nvSpPr>
        <p:spPr>
          <a:xfrm>
            <a:off x="625529" y="1385054"/>
            <a:ext cx="3043885" cy="780614"/>
          </a:xfrm>
          <a:prstGeom prst="roundRect">
            <a:avLst/>
          </a:prstGeom>
          <a:solidFill>
            <a:srgbClr val="0DC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Video </a:t>
            </a:r>
            <a:r>
              <a:rPr lang="it-IT" sz="2000" b="1" dirty="0" err="1">
                <a:solidFill>
                  <a:schemeClr val="bg1"/>
                </a:solidFill>
              </a:rPr>
              <a:t>capture</a:t>
            </a:r>
            <a:r>
              <a:rPr lang="it-IT" sz="2000" b="1" dirty="0">
                <a:solidFill>
                  <a:schemeClr val="bg1"/>
                </a:solidFill>
              </a:rPr>
              <a:t> from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2 RGB </a:t>
            </a:r>
            <a:r>
              <a:rPr lang="it-IT" sz="2000" b="1" dirty="0" err="1">
                <a:solidFill>
                  <a:schemeClr val="bg1"/>
                </a:solidFill>
              </a:rPr>
              <a:t>cameras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72A74AB8-74E0-2AE2-E431-BC62B1299E76}"/>
              </a:ext>
            </a:extLst>
          </p:cNvPr>
          <p:cNvSpPr/>
          <p:nvPr/>
        </p:nvSpPr>
        <p:spPr>
          <a:xfrm flipV="1">
            <a:off x="1342190" y="2498350"/>
            <a:ext cx="1644051" cy="332835"/>
          </a:xfrm>
          <a:prstGeom prst="triangle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D58A4DA8-9B12-9D61-5EF2-C273F3594404}"/>
              </a:ext>
            </a:extLst>
          </p:cNvPr>
          <p:cNvSpPr/>
          <p:nvPr/>
        </p:nvSpPr>
        <p:spPr>
          <a:xfrm>
            <a:off x="642274" y="3162481"/>
            <a:ext cx="3043885" cy="780614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EB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bg2"/>
                </a:solidFill>
              </a:rPr>
              <a:t>Detection</a:t>
            </a:r>
            <a:r>
              <a:rPr lang="it-IT" sz="2000" dirty="0">
                <a:solidFill>
                  <a:schemeClr val="bg2"/>
                </a:solidFill>
              </a:rPr>
              <a:t> of the human pose in </a:t>
            </a:r>
            <a:r>
              <a:rPr lang="it-IT" sz="2000" dirty="0" err="1">
                <a:solidFill>
                  <a:schemeClr val="bg2"/>
                </a:solidFill>
              </a:rPr>
              <a:t>each</a:t>
            </a:r>
            <a:r>
              <a:rPr lang="it-IT" sz="2000" dirty="0">
                <a:solidFill>
                  <a:schemeClr val="bg2"/>
                </a:solidFill>
              </a:rPr>
              <a:t> frame (2D) 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B39CFD30-C2A9-D0E9-CAA4-365F41098823}"/>
              </a:ext>
            </a:extLst>
          </p:cNvPr>
          <p:cNvSpPr/>
          <p:nvPr/>
        </p:nvSpPr>
        <p:spPr>
          <a:xfrm>
            <a:off x="625529" y="4797108"/>
            <a:ext cx="3043885" cy="1124939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EB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bg2"/>
                </a:solidFill>
              </a:rPr>
              <a:t>Reconstruction</a:t>
            </a:r>
            <a:r>
              <a:rPr lang="it-IT" sz="2000" dirty="0">
                <a:solidFill>
                  <a:schemeClr val="bg2"/>
                </a:solidFill>
              </a:rPr>
              <a:t> of the 3D </a:t>
            </a:r>
            <a:r>
              <a:rPr lang="it-IT" sz="2000" dirty="0" err="1">
                <a:solidFill>
                  <a:schemeClr val="bg2"/>
                </a:solidFill>
              </a:rPr>
              <a:t>coordinates</a:t>
            </a:r>
            <a:r>
              <a:rPr lang="it-IT" sz="2000" dirty="0">
                <a:solidFill>
                  <a:schemeClr val="bg2"/>
                </a:solidFill>
              </a:rPr>
              <a:t> of the pose in the </a:t>
            </a:r>
            <a:r>
              <a:rPr lang="it-IT" sz="2000" dirty="0" err="1">
                <a:solidFill>
                  <a:schemeClr val="bg2"/>
                </a:solidFill>
              </a:rPr>
              <a:t>real</a:t>
            </a:r>
            <a:r>
              <a:rPr lang="it-IT" sz="2000" dirty="0">
                <a:solidFill>
                  <a:schemeClr val="bg2"/>
                </a:solidFill>
              </a:rPr>
              <a:t> world</a:t>
            </a:r>
          </a:p>
        </p:txBody>
      </p:sp>
      <p:sp>
        <p:nvSpPr>
          <p:cNvPr id="41" name="Triangolo isoscele 40">
            <a:extLst>
              <a:ext uri="{FF2B5EF4-FFF2-40B4-BE49-F238E27FC236}">
                <a16:creationId xmlns:a16="http://schemas.microsoft.com/office/drawing/2014/main" id="{4EEEDB6E-4DE2-EA73-EAB3-04D931CB2FB9}"/>
              </a:ext>
            </a:extLst>
          </p:cNvPr>
          <p:cNvSpPr/>
          <p:nvPr/>
        </p:nvSpPr>
        <p:spPr>
          <a:xfrm flipV="1">
            <a:off x="1325445" y="4274391"/>
            <a:ext cx="1644051" cy="332835"/>
          </a:xfrm>
          <a:prstGeom prst="triangle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B5DEB6E-135F-4FE4-53F7-C8A851923837}"/>
              </a:ext>
            </a:extLst>
          </p:cNvPr>
          <p:cNvSpPr txBox="1"/>
          <p:nvPr/>
        </p:nvSpPr>
        <p:spPr>
          <a:xfrm>
            <a:off x="4227666" y="2619656"/>
            <a:ext cx="2360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DC0FF"/>
                </a:solidFill>
              </a:rPr>
              <a:t>Camera </a:t>
            </a:r>
            <a:r>
              <a:rPr lang="it-IT" sz="2000" b="1" dirty="0" err="1">
                <a:solidFill>
                  <a:srgbClr val="0DC0FF"/>
                </a:solidFill>
              </a:rPr>
              <a:t>Calibration</a:t>
            </a:r>
            <a:r>
              <a:rPr lang="it-IT" sz="2000" b="1" dirty="0">
                <a:solidFill>
                  <a:srgbClr val="0DC0FF"/>
                </a:solidFill>
              </a:rPr>
              <a:t> </a:t>
            </a:r>
            <a:r>
              <a:rPr lang="it-IT" sz="2000" b="1" dirty="0"/>
              <a:t>&amp;</a:t>
            </a:r>
          </a:p>
          <a:p>
            <a:pPr algn="ctr"/>
            <a:r>
              <a:rPr lang="it-IT" sz="2000" b="1" dirty="0"/>
              <a:t> </a:t>
            </a:r>
            <a:r>
              <a:rPr lang="it-IT" sz="2000" b="1" dirty="0">
                <a:solidFill>
                  <a:srgbClr val="0DC0FF"/>
                </a:solidFill>
              </a:rPr>
              <a:t>Stereo </a:t>
            </a:r>
            <a:r>
              <a:rPr lang="it-IT" sz="2000" b="1" dirty="0" err="1">
                <a:solidFill>
                  <a:srgbClr val="0DC0FF"/>
                </a:solidFill>
              </a:rPr>
              <a:t>Calibration</a:t>
            </a:r>
            <a:endParaRPr lang="it-IT" sz="2000" b="1" dirty="0">
              <a:solidFill>
                <a:srgbClr val="0DC0FF"/>
              </a:solidFill>
            </a:endParaRPr>
          </a:p>
          <a:p>
            <a:pPr algn="ctr"/>
            <a:r>
              <a:rPr lang="it-IT" sz="2000" b="1" dirty="0"/>
              <a:t> 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F3106FC5-F463-4CB8-0305-90AF9C35C298}"/>
              </a:ext>
            </a:extLst>
          </p:cNvPr>
          <p:cNvGrpSpPr/>
          <p:nvPr/>
        </p:nvGrpSpPr>
        <p:grpSpPr>
          <a:xfrm>
            <a:off x="6847324" y="1986256"/>
            <a:ext cx="5239317" cy="3808769"/>
            <a:chOff x="6032184" y="1775361"/>
            <a:chExt cx="5239317" cy="3808769"/>
          </a:xfrm>
        </p:grpSpPr>
        <p:pic>
          <p:nvPicPr>
            <p:cNvPr id="1030" name="Picture 6" descr="Privilegiado paso visión stereo calibration Destructivo dañar metálico">
              <a:extLst>
                <a:ext uri="{FF2B5EF4-FFF2-40B4-BE49-F238E27FC236}">
                  <a16:creationId xmlns:a16="http://schemas.microsoft.com/office/drawing/2014/main" id="{BA18EF2C-1C24-6AA6-D67C-5EDD01F6A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184" y="1775361"/>
              <a:ext cx="4058957" cy="3400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C456CE2F-254C-E37A-41DE-6641A866B4C1}"/>
                </a:ext>
              </a:extLst>
            </p:cNvPr>
            <p:cNvSpPr txBox="1"/>
            <p:nvPr/>
          </p:nvSpPr>
          <p:spPr>
            <a:xfrm>
              <a:off x="7020192" y="5214798"/>
              <a:ext cx="20829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D270"/>
                  </a:solidFill>
                </a:rPr>
                <a:t>Relative</a:t>
              </a:r>
              <a:r>
                <a:rPr lang="it-IT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it-IT" b="1" dirty="0" err="1">
                  <a:solidFill>
                    <a:srgbClr val="00D270"/>
                  </a:solidFill>
                </a:rPr>
                <a:t>orientation</a:t>
              </a:r>
              <a:endParaRPr lang="it-IT" b="1" dirty="0">
                <a:solidFill>
                  <a:srgbClr val="00D270"/>
                </a:solidFill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986607CB-FE0E-5913-E813-218A4C3BC2D7}"/>
                </a:ext>
              </a:extLst>
            </p:cNvPr>
            <p:cNvSpPr txBox="1"/>
            <p:nvPr/>
          </p:nvSpPr>
          <p:spPr>
            <a:xfrm>
              <a:off x="8463672" y="2032083"/>
              <a:ext cx="23404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D270"/>
                  </a:solidFill>
                </a:rPr>
                <a:t>World</a:t>
              </a:r>
              <a:r>
                <a:rPr lang="it-IT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it-IT" b="1" dirty="0" err="1">
                  <a:solidFill>
                    <a:srgbClr val="00D270"/>
                  </a:solidFill>
                </a:rPr>
                <a:t>coordinates</a:t>
              </a:r>
              <a:endParaRPr lang="it-IT" b="1" dirty="0">
                <a:solidFill>
                  <a:srgbClr val="00D270"/>
                </a:solidFill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DAFAA598-A445-904D-8A02-C729D1BA2EC5}"/>
                </a:ext>
              </a:extLst>
            </p:cNvPr>
            <p:cNvSpPr txBox="1"/>
            <p:nvPr/>
          </p:nvSpPr>
          <p:spPr>
            <a:xfrm>
              <a:off x="8910781" y="3218105"/>
              <a:ext cx="23607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D270"/>
                  </a:solidFill>
                </a:rPr>
                <a:t>Camera</a:t>
              </a:r>
              <a:r>
                <a:rPr lang="it-IT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it-IT" b="1" dirty="0" err="1">
                  <a:solidFill>
                    <a:srgbClr val="00D270"/>
                  </a:solidFill>
                </a:rPr>
                <a:t>coordinates</a:t>
              </a:r>
              <a:endParaRPr lang="it-IT" b="1" dirty="0">
                <a:solidFill>
                  <a:srgbClr val="00D270"/>
                </a:solidFill>
              </a:endParaRPr>
            </a:p>
          </p:txBody>
        </p:sp>
      </p:grpSp>
      <p:pic>
        <p:nvPicPr>
          <p:cNvPr id="34" name="Picture 2" descr="File:OpenCV Logo with text svg version.svg - Wikimedia Commons">
            <a:extLst>
              <a:ext uri="{FF2B5EF4-FFF2-40B4-BE49-F238E27FC236}">
                <a16:creationId xmlns:a16="http://schemas.microsoft.com/office/drawing/2014/main" id="{26AE9418-0663-958D-3BC8-54B436F7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01" y="3943095"/>
            <a:ext cx="688872" cy="8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7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TensorFlow Hub">
            <a:extLst>
              <a:ext uri="{FF2B5EF4-FFF2-40B4-BE49-F238E27FC236}">
                <a16:creationId xmlns:a16="http://schemas.microsoft.com/office/drawing/2014/main" id="{7C18B5B1-558D-7F41-23D8-4FB5B5CC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735" y="5210843"/>
            <a:ext cx="1554346" cy="8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550B6EB-6448-CFF9-D795-729CE1730534}"/>
              </a:ext>
            </a:extLst>
          </p:cNvPr>
          <p:cNvSpPr/>
          <p:nvPr/>
        </p:nvSpPr>
        <p:spPr>
          <a:xfrm>
            <a:off x="625530" y="1543980"/>
            <a:ext cx="3043884" cy="780614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EB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Video </a:t>
            </a:r>
            <a:r>
              <a:rPr lang="it-IT" sz="2000" dirty="0" err="1">
                <a:solidFill>
                  <a:schemeClr val="bg2"/>
                </a:solidFill>
              </a:rPr>
              <a:t>capture</a:t>
            </a:r>
            <a:r>
              <a:rPr lang="it-IT" sz="2000" dirty="0">
                <a:solidFill>
                  <a:schemeClr val="bg2"/>
                </a:solidFill>
              </a:rPr>
              <a:t> from </a:t>
            </a:r>
          </a:p>
          <a:p>
            <a:pPr algn="ctr"/>
            <a:r>
              <a:rPr lang="it-IT" sz="2000" dirty="0">
                <a:solidFill>
                  <a:schemeClr val="bg2"/>
                </a:solidFill>
              </a:rPr>
              <a:t>2 RGB </a:t>
            </a:r>
            <a:r>
              <a:rPr lang="it-IT" sz="2000" dirty="0" err="1">
                <a:solidFill>
                  <a:schemeClr val="bg2"/>
                </a:solidFill>
              </a:rPr>
              <a:t>cameras</a:t>
            </a:r>
            <a:endParaRPr lang="it-IT" sz="2000" dirty="0">
              <a:solidFill>
                <a:schemeClr val="bg2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894A0291-983A-9816-6711-60F29E7AA87E}"/>
              </a:ext>
            </a:extLst>
          </p:cNvPr>
          <p:cNvSpPr/>
          <p:nvPr/>
        </p:nvSpPr>
        <p:spPr>
          <a:xfrm>
            <a:off x="625529" y="3357254"/>
            <a:ext cx="3043885" cy="780614"/>
          </a:xfrm>
          <a:prstGeom prst="roundRect">
            <a:avLst/>
          </a:prstGeom>
          <a:solidFill>
            <a:srgbClr val="0DC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bg1"/>
                </a:solidFill>
              </a:rPr>
              <a:t>Detection</a:t>
            </a:r>
            <a:r>
              <a:rPr lang="it-IT" sz="2000" b="1" dirty="0">
                <a:solidFill>
                  <a:schemeClr val="bg1"/>
                </a:solidFill>
              </a:rPr>
              <a:t> of the human pose in </a:t>
            </a:r>
            <a:r>
              <a:rPr lang="it-IT" sz="2000" b="1" dirty="0" err="1">
                <a:solidFill>
                  <a:schemeClr val="bg1"/>
                </a:solidFill>
              </a:rPr>
              <a:t>each</a:t>
            </a:r>
            <a:r>
              <a:rPr lang="it-IT" sz="2000" b="1" dirty="0">
                <a:solidFill>
                  <a:schemeClr val="bg1"/>
                </a:solidFill>
              </a:rPr>
              <a:t> frame (2D) </a:t>
            </a:r>
          </a:p>
        </p:txBody>
      </p:sp>
      <p:sp>
        <p:nvSpPr>
          <p:cNvPr id="25" name="Triangolo isoscele 24">
            <a:extLst>
              <a:ext uri="{FF2B5EF4-FFF2-40B4-BE49-F238E27FC236}">
                <a16:creationId xmlns:a16="http://schemas.microsoft.com/office/drawing/2014/main" id="{168E1DA5-ACF0-B4C5-0011-61D6B57F4229}"/>
              </a:ext>
            </a:extLst>
          </p:cNvPr>
          <p:cNvSpPr/>
          <p:nvPr/>
        </p:nvSpPr>
        <p:spPr>
          <a:xfrm flipV="1">
            <a:off x="1325444" y="2678990"/>
            <a:ext cx="1644051" cy="332835"/>
          </a:xfrm>
          <a:prstGeom prst="triangle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Triangolo isoscele 37">
            <a:extLst>
              <a:ext uri="{FF2B5EF4-FFF2-40B4-BE49-F238E27FC236}">
                <a16:creationId xmlns:a16="http://schemas.microsoft.com/office/drawing/2014/main" id="{21028D82-4D13-9867-B38B-74810A4DBBE8}"/>
              </a:ext>
            </a:extLst>
          </p:cNvPr>
          <p:cNvSpPr/>
          <p:nvPr/>
        </p:nvSpPr>
        <p:spPr>
          <a:xfrm flipV="1">
            <a:off x="1325444" y="4483297"/>
            <a:ext cx="1644051" cy="332835"/>
          </a:xfrm>
          <a:prstGeom prst="triangle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66A4D5-F0AC-C96D-5DAF-510F1EA2067A}"/>
              </a:ext>
            </a:extLst>
          </p:cNvPr>
          <p:cNvSpPr txBox="1"/>
          <p:nvPr/>
        </p:nvSpPr>
        <p:spPr>
          <a:xfrm>
            <a:off x="525534" y="157377"/>
            <a:ext cx="511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HOW DOES IT </a:t>
            </a:r>
            <a:r>
              <a:rPr lang="it-IT" sz="4000" b="1" dirty="0">
                <a:solidFill>
                  <a:srgbClr val="0DC0FF"/>
                </a:solidFill>
              </a:rPr>
              <a:t>WORK?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6919324-A572-9934-D5BD-7BBBB81B4E01}"/>
              </a:ext>
            </a:extLst>
          </p:cNvPr>
          <p:cNvSpPr/>
          <p:nvPr/>
        </p:nvSpPr>
        <p:spPr>
          <a:xfrm>
            <a:off x="625529" y="5131997"/>
            <a:ext cx="3043885" cy="1124939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EB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bg2"/>
                </a:solidFill>
              </a:rPr>
              <a:t>Reconstruction</a:t>
            </a:r>
            <a:r>
              <a:rPr lang="it-IT" sz="2000" dirty="0">
                <a:solidFill>
                  <a:schemeClr val="bg2"/>
                </a:solidFill>
              </a:rPr>
              <a:t> of the 3D </a:t>
            </a:r>
            <a:r>
              <a:rPr lang="it-IT" sz="2000" dirty="0" err="1">
                <a:solidFill>
                  <a:schemeClr val="bg2"/>
                </a:solidFill>
              </a:rPr>
              <a:t>coordinates</a:t>
            </a:r>
            <a:r>
              <a:rPr lang="it-IT" sz="2000" dirty="0">
                <a:solidFill>
                  <a:schemeClr val="bg2"/>
                </a:solidFill>
              </a:rPr>
              <a:t> of the pose in the </a:t>
            </a:r>
            <a:r>
              <a:rPr lang="it-IT" sz="2000" dirty="0" err="1">
                <a:solidFill>
                  <a:schemeClr val="bg2"/>
                </a:solidFill>
              </a:rPr>
              <a:t>real</a:t>
            </a:r>
            <a:r>
              <a:rPr lang="it-IT" sz="2000" dirty="0">
                <a:solidFill>
                  <a:schemeClr val="bg2"/>
                </a:solidFill>
              </a:rPr>
              <a:t> world</a:t>
            </a:r>
          </a:p>
        </p:txBody>
      </p:sp>
      <p:pic>
        <p:nvPicPr>
          <p:cNvPr id="6" name="Picture 2" descr="COCO Keypoints">
            <a:extLst>
              <a:ext uri="{FF2B5EF4-FFF2-40B4-BE49-F238E27FC236}">
                <a16:creationId xmlns:a16="http://schemas.microsoft.com/office/drawing/2014/main" id="{FBECCB72-3C58-E2A1-BEF7-57E5438F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21" y="2315373"/>
            <a:ext cx="2444854" cy="28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C4FC83-D045-AF30-DA42-4DB257378467}"/>
              </a:ext>
            </a:extLst>
          </p:cNvPr>
          <p:cNvSpPr txBox="1"/>
          <p:nvPr/>
        </p:nvSpPr>
        <p:spPr>
          <a:xfrm>
            <a:off x="10807375" y="2282694"/>
            <a:ext cx="131092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0 nose</a:t>
            </a:r>
          </a:p>
          <a:p>
            <a:r>
              <a:rPr lang="en-US" sz="1200" dirty="0"/>
              <a:t>1 left eye</a:t>
            </a:r>
          </a:p>
          <a:p>
            <a:r>
              <a:rPr lang="en-US" sz="1200" dirty="0"/>
              <a:t>2 right eye</a:t>
            </a:r>
          </a:p>
          <a:p>
            <a:r>
              <a:rPr lang="en-US" sz="1200" dirty="0"/>
              <a:t>3 left ear</a:t>
            </a:r>
          </a:p>
          <a:p>
            <a:r>
              <a:rPr lang="en-US" sz="1200" dirty="0"/>
              <a:t>4 right ear</a:t>
            </a:r>
          </a:p>
          <a:p>
            <a:r>
              <a:rPr lang="en-US" sz="1200" dirty="0"/>
              <a:t>5 left shoulder</a:t>
            </a:r>
          </a:p>
          <a:p>
            <a:r>
              <a:rPr lang="en-US" sz="1200" dirty="0"/>
              <a:t>6 right shoulder</a:t>
            </a:r>
          </a:p>
          <a:p>
            <a:r>
              <a:rPr lang="en-US" sz="1200" dirty="0"/>
              <a:t>7 left elbow</a:t>
            </a:r>
          </a:p>
          <a:p>
            <a:r>
              <a:rPr lang="en-US" sz="1200" dirty="0"/>
              <a:t>8 right elbow</a:t>
            </a:r>
          </a:p>
          <a:p>
            <a:r>
              <a:rPr lang="en-US" sz="1200" dirty="0"/>
              <a:t>9 left wrist</a:t>
            </a:r>
          </a:p>
          <a:p>
            <a:r>
              <a:rPr lang="en-US" sz="1200" dirty="0"/>
              <a:t>10 right wrist</a:t>
            </a:r>
          </a:p>
          <a:p>
            <a:r>
              <a:rPr lang="en-US" sz="1200" dirty="0"/>
              <a:t>11 left hip</a:t>
            </a:r>
          </a:p>
          <a:p>
            <a:r>
              <a:rPr lang="en-US" sz="1200" dirty="0"/>
              <a:t>12 right hip</a:t>
            </a:r>
          </a:p>
          <a:p>
            <a:r>
              <a:rPr lang="en-US" sz="1200" dirty="0"/>
              <a:t>13 left knee</a:t>
            </a:r>
          </a:p>
          <a:p>
            <a:r>
              <a:rPr lang="en-US" sz="1200" dirty="0"/>
              <a:t>14 right knee</a:t>
            </a:r>
          </a:p>
          <a:p>
            <a:r>
              <a:rPr lang="en-US" sz="1200" dirty="0"/>
              <a:t>15 left ankle</a:t>
            </a:r>
          </a:p>
          <a:p>
            <a:r>
              <a:rPr lang="en-US" sz="1200" dirty="0"/>
              <a:t>16 right ankle</a:t>
            </a:r>
            <a:endParaRPr lang="it-IT" sz="1200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BC2FCAF-16BC-A061-CD37-76F0B1C97799}"/>
              </a:ext>
            </a:extLst>
          </p:cNvPr>
          <p:cNvSpPr/>
          <p:nvPr/>
        </p:nvSpPr>
        <p:spPr>
          <a:xfrm>
            <a:off x="6513761" y="1344828"/>
            <a:ext cx="3697519" cy="7078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B0F0"/>
                </a:solidFill>
              </a:rPr>
              <a:t>Human Pose </a:t>
            </a:r>
            <a:r>
              <a:rPr lang="it-IT" sz="2000" b="1" dirty="0" err="1">
                <a:solidFill>
                  <a:srgbClr val="00B0F0"/>
                </a:solidFill>
              </a:rPr>
              <a:t>Estimation</a:t>
            </a:r>
            <a:r>
              <a:rPr lang="it-IT" sz="2000" b="1" dirty="0">
                <a:solidFill>
                  <a:srgbClr val="00B0F0"/>
                </a:solidFill>
              </a:rPr>
              <a:t> </a:t>
            </a:r>
            <a:r>
              <a:rPr lang="it-IT" sz="2000" b="1" dirty="0" err="1">
                <a:solidFill>
                  <a:srgbClr val="00B0F0"/>
                </a:solidFill>
              </a:rPr>
              <a:t>Algorithm</a:t>
            </a:r>
            <a:endParaRPr lang="it-IT" sz="2000" b="1" dirty="0">
              <a:solidFill>
                <a:srgbClr val="00B0F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452EBB7-7D1A-641A-D236-12F760C5CF07}"/>
              </a:ext>
            </a:extLst>
          </p:cNvPr>
          <p:cNvSpPr txBox="1"/>
          <p:nvPr/>
        </p:nvSpPr>
        <p:spPr>
          <a:xfrm>
            <a:off x="3936049" y="2532280"/>
            <a:ext cx="462105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8B6FF"/>
              </a:buClr>
              <a:buFont typeface="Wingdings" panose="05000000000000000000" pitchFamily="2" charset="2"/>
              <a:buChar char="§"/>
            </a:pPr>
            <a:r>
              <a:rPr lang="it-IT" sz="2000" dirty="0" err="1"/>
              <a:t>Google’s</a:t>
            </a:r>
            <a:r>
              <a:rPr lang="it-IT" sz="2000" dirty="0"/>
              <a:t> </a:t>
            </a:r>
            <a:r>
              <a:rPr lang="it-IT" sz="2000" dirty="0" err="1"/>
              <a:t>pre-trained</a:t>
            </a:r>
            <a:r>
              <a:rPr lang="it-IT" sz="2000" dirty="0"/>
              <a:t> </a:t>
            </a:r>
            <a:r>
              <a:rPr lang="it-IT" sz="2000" dirty="0" err="1"/>
              <a:t>convolutional</a:t>
            </a:r>
            <a:r>
              <a:rPr lang="it-IT" sz="2000" dirty="0"/>
              <a:t> </a:t>
            </a:r>
            <a:r>
              <a:rPr lang="it-IT" sz="2000" dirty="0" err="1"/>
              <a:t>neural</a:t>
            </a:r>
            <a:r>
              <a:rPr lang="it-IT" sz="2000" dirty="0"/>
              <a:t> network model:</a:t>
            </a:r>
            <a:r>
              <a:rPr lang="en-US" sz="2000" b="1" dirty="0">
                <a:solidFill>
                  <a:srgbClr val="1F5970"/>
                </a:solidFill>
              </a:rPr>
              <a:t> </a:t>
            </a:r>
            <a:r>
              <a:rPr lang="en-US" sz="2000" dirty="0" err="1">
                <a:solidFill>
                  <a:srgbClr val="38B6FF"/>
                </a:solidFill>
              </a:rPr>
              <a:t>MoveNet.MultiPose</a:t>
            </a:r>
            <a:r>
              <a:rPr lang="en-US" sz="2000" dirty="0"/>
              <a:t>.</a:t>
            </a:r>
            <a:endParaRPr lang="it-IT" sz="2000" dirty="0"/>
          </a:p>
          <a:p>
            <a:pPr marL="342900" indent="-342900" algn="just">
              <a:buClr>
                <a:srgbClr val="38B6FF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38B6FF"/>
              </a:solidFill>
            </a:endParaRPr>
          </a:p>
          <a:p>
            <a:pPr marL="342900" indent="-342900">
              <a:buClr>
                <a:srgbClr val="38B6FF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Up to </a:t>
            </a:r>
            <a:r>
              <a:rPr lang="it-IT" sz="2000" dirty="0">
                <a:solidFill>
                  <a:srgbClr val="38B6FF"/>
                </a:solidFill>
              </a:rPr>
              <a:t>6 people </a:t>
            </a:r>
            <a:r>
              <a:rPr lang="it-IT" sz="2000" dirty="0"/>
              <a:t>per frame and </a:t>
            </a:r>
            <a:r>
              <a:rPr lang="it-IT" sz="2000" dirty="0">
                <a:solidFill>
                  <a:srgbClr val="38B6FF"/>
                </a:solidFill>
              </a:rPr>
              <a:t>17 </a:t>
            </a:r>
            <a:r>
              <a:rPr lang="it-IT" sz="2000" dirty="0" err="1">
                <a:solidFill>
                  <a:srgbClr val="38B6FF"/>
                </a:solidFill>
              </a:rPr>
              <a:t>keypoints</a:t>
            </a:r>
            <a:r>
              <a:rPr lang="it-IT" sz="2000" dirty="0"/>
              <a:t> per </a:t>
            </a:r>
            <a:r>
              <a:rPr lang="it-IT" sz="2000" dirty="0" err="1"/>
              <a:t>person</a:t>
            </a:r>
            <a:r>
              <a:rPr lang="it-IT" sz="2000" dirty="0"/>
              <a:t> </a:t>
            </a:r>
            <a:r>
              <a:rPr lang="it-IT" sz="2000" dirty="0" err="1"/>
              <a:t>detected</a:t>
            </a:r>
            <a:r>
              <a:rPr lang="it-IT" sz="2000" dirty="0"/>
              <a:t>.</a:t>
            </a:r>
          </a:p>
          <a:p>
            <a:pPr marL="342900" indent="-342900">
              <a:buClr>
                <a:srgbClr val="38B6FF"/>
              </a:buClr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>
              <a:buClr>
                <a:srgbClr val="38B6FF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38B6FF"/>
                </a:solidFill>
              </a:rPr>
              <a:t>Confidence score </a:t>
            </a:r>
            <a:r>
              <a:rPr lang="it-IT" sz="2000" dirty="0"/>
              <a:t>for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keypoint</a:t>
            </a:r>
            <a:r>
              <a:rPr lang="it-IT" sz="2000" dirty="0"/>
              <a:t> location (&gt;70% for </a:t>
            </a:r>
            <a:r>
              <a:rPr lang="it-IT" sz="2000" dirty="0" err="1"/>
              <a:t>shoulders</a:t>
            </a:r>
            <a:r>
              <a:rPr lang="it-IT" sz="2000" dirty="0"/>
              <a:t> and </a:t>
            </a:r>
            <a:r>
              <a:rPr lang="it-IT" sz="2000" dirty="0" err="1"/>
              <a:t>eyes</a:t>
            </a:r>
            <a:r>
              <a:rPr lang="it-IT" sz="2000" dirty="0"/>
              <a:t>).</a:t>
            </a:r>
          </a:p>
          <a:p>
            <a:pPr marL="342900" indent="-342900">
              <a:buClr>
                <a:srgbClr val="38B6FF"/>
              </a:buClr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>
              <a:buClr>
                <a:srgbClr val="38B6FF"/>
              </a:buClr>
              <a:buFont typeface="Wingdings" panose="05000000000000000000" pitchFamily="2" charset="2"/>
              <a:buChar char="§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2794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550B6EB-6448-CFF9-D795-729CE1730534}"/>
              </a:ext>
            </a:extLst>
          </p:cNvPr>
          <p:cNvSpPr/>
          <p:nvPr/>
        </p:nvSpPr>
        <p:spPr>
          <a:xfrm>
            <a:off x="625530" y="1543980"/>
            <a:ext cx="3043884" cy="780614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EB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Video </a:t>
            </a:r>
            <a:r>
              <a:rPr lang="it-IT" sz="2000" dirty="0" err="1">
                <a:solidFill>
                  <a:schemeClr val="bg2"/>
                </a:solidFill>
              </a:rPr>
              <a:t>capture</a:t>
            </a:r>
            <a:r>
              <a:rPr lang="it-IT" sz="2000" dirty="0">
                <a:solidFill>
                  <a:schemeClr val="bg2"/>
                </a:solidFill>
              </a:rPr>
              <a:t> from </a:t>
            </a:r>
          </a:p>
          <a:p>
            <a:pPr algn="ctr"/>
            <a:r>
              <a:rPr lang="it-IT" sz="2000" dirty="0">
                <a:solidFill>
                  <a:schemeClr val="bg2"/>
                </a:solidFill>
              </a:rPr>
              <a:t>2 RGB </a:t>
            </a:r>
            <a:r>
              <a:rPr lang="it-IT" sz="2000" dirty="0" err="1">
                <a:solidFill>
                  <a:schemeClr val="bg2"/>
                </a:solidFill>
              </a:rPr>
              <a:t>cameras</a:t>
            </a:r>
            <a:endParaRPr lang="it-IT" sz="2000" dirty="0">
              <a:solidFill>
                <a:schemeClr val="bg2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894A0291-983A-9816-6711-60F29E7AA87E}"/>
              </a:ext>
            </a:extLst>
          </p:cNvPr>
          <p:cNvSpPr/>
          <p:nvPr/>
        </p:nvSpPr>
        <p:spPr>
          <a:xfrm>
            <a:off x="625529" y="3357254"/>
            <a:ext cx="3043885" cy="780614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EB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bg2"/>
                </a:solidFill>
              </a:rPr>
              <a:t>Detection</a:t>
            </a:r>
            <a:r>
              <a:rPr lang="it-IT" sz="2000" dirty="0">
                <a:solidFill>
                  <a:schemeClr val="bg2"/>
                </a:solidFill>
              </a:rPr>
              <a:t> of the human pose in </a:t>
            </a:r>
            <a:r>
              <a:rPr lang="it-IT" sz="2000" dirty="0" err="1">
                <a:solidFill>
                  <a:schemeClr val="bg2"/>
                </a:solidFill>
              </a:rPr>
              <a:t>each</a:t>
            </a:r>
            <a:r>
              <a:rPr lang="it-IT" sz="2000" dirty="0">
                <a:solidFill>
                  <a:schemeClr val="bg2"/>
                </a:solidFill>
              </a:rPr>
              <a:t> frame (2D) </a:t>
            </a:r>
          </a:p>
        </p:txBody>
      </p:sp>
      <p:sp>
        <p:nvSpPr>
          <p:cNvPr id="25" name="Triangolo isoscele 24">
            <a:extLst>
              <a:ext uri="{FF2B5EF4-FFF2-40B4-BE49-F238E27FC236}">
                <a16:creationId xmlns:a16="http://schemas.microsoft.com/office/drawing/2014/main" id="{168E1DA5-ACF0-B4C5-0011-61D6B57F4229}"/>
              </a:ext>
            </a:extLst>
          </p:cNvPr>
          <p:cNvSpPr/>
          <p:nvPr/>
        </p:nvSpPr>
        <p:spPr>
          <a:xfrm flipV="1">
            <a:off x="1325444" y="2678990"/>
            <a:ext cx="1644051" cy="332835"/>
          </a:xfrm>
          <a:prstGeom prst="triangle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Triangolo isoscele 37">
            <a:extLst>
              <a:ext uri="{FF2B5EF4-FFF2-40B4-BE49-F238E27FC236}">
                <a16:creationId xmlns:a16="http://schemas.microsoft.com/office/drawing/2014/main" id="{21028D82-4D13-9867-B38B-74810A4DBBE8}"/>
              </a:ext>
            </a:extLst>
          </p:cNvPr>
          <p:cNvSpPr/>
          <p:nvPr/>
        </p:nvSpPr>
        <p:spPr>
          <a:xfrm flipV="1">
            <a:off x="1325444" y="4483297"/>
            <a:ext cx="1644051" cy="332835"/>
          </a:xfrm>
          <a:prstGeom prst="triangle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66A4D5-F0AC-C96D-5DAF-510F1EA2067A}"/>
              </a:ext>
            </a:extLst>
          </p:cNvPr>
          <p:cNvSpPr txBox="1"/>
          <p:nvPr/>
        </p:nvSpPr>
        <p:spPr>
          <a:xfrm>
            <a:off x="525534" y="157377"/>
            <a:ext cx="511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HOW DOES IT </a:t>
            </a:r>
            <a:r>
              <a:rPr lang="it-IT" sz="4000" b="1" dirty="0">
                <a:solidFill>
                  <a:srgbClr val="0DC0FF"/>
                </a:solidFill>
              </a:rPr>
              <a:t>WORK?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6919324-A572-9934-D5BD-7BBBB81B4E01}"/>
              </a:ext>
            </a:extLst>
          </p:cNvPr>
          <p:cNvSpPr/>
          <p:nvPr/>
        </p:nvSpPr>
        <p:spPr>
          <a:xfrm>
            <a:off x="625529" y="5131997"/>
            <a:ext cx="3043885" cy="1124939"/>
          </a:xfrm>
          <a:prstGeom prst="roundRect">
            <a:avLst/>
          </a:prstGeom>
          <a:solidFill>
            <a:srgbClr val="0DC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bg1"/>
                </a:solidFill>
              </a:rPr>
              <a:t>Reconstruction</a:t>
            </a:r>
            <a:r>
              <a:rPr lang="it-IT" sz="2000" b="1" dirty="0">
                <a:solidFill>
                  <a:schemeClr val="bg1"/>
                </a:solidFill>
              </a:rPr>
              <a:t> of the 3D </a:t>
            </a:r>
            <a:r>
              <a:rPr lang="it-IT" sz="2000" b="1" dirty="0" err="1">
                <a:solidFill>
                  <a:schemeClr val="bg1"/>
                </a:solidFill>
              </a:rPr>
              <a:t>coordinates</a:t>
            </a:r>
            <a:r>
              <a:rPr lang="it-IT" sz="2000" b="1" dirty="0">
                <a:solidFill>
                  <a:schemeClr val="bg1"/>
                </a:solidFill>
              </a:rPr>
              <a:t> of the pose in the </a:t>
            </a:r>
            <a:r>
              <a:rPr lang="it-IT" sz="2000" b="1" dirty="0" err="1">
                <a:solidFill>
                  <a:schemeClr val="bg1"/>
                </a:solidFill>
              </a:rPr>
              <a:t>real</a:t>
            </a:r>
            <a:r>
              <a:rPr lang="it-IT" sz="2000" b="1" dirty="0">
                <a:solidFill>
                  <a:schemeClr val="bg1"/>
                </a:solidFill>
              </a:rPr>
              <a:t> world</a:t>
            </a:r>
          </a:p>
        </p:txBody>
      </p:sp>
      <p:pic>
        <p:nvPicPr>
          <p:cNvPr id="11" name="Picture 2" descr="File:OpenCV Logo with text svg version.svg - Wikimedia Commons">
            <a:extLst>
              <a:ext uri="{FF2B5EF4-FFF2-40B4-BE49-F238E27FC236}">
                <a16:creationId xmlns:a16="http://schemas.microsoft.com/office/drawing/2014/main" id="{9B01D927-4FDB-CE8B-1964-0B0D46A7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77" y="4324081"/>
            <a:ext cx="688872" cy="8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8F8D6DC-9B82-01C8-59CC-8B6266EF42D4}"/>
              </a:ext>
            </a:extLst>
          </p:cNvPr>
          <p:cNvSpPr txBox="1"/>
          <p:nvPr/>
        </p:nvSpPr>
        <p:spPr>
          <a:xfrm>
            <a:off x="3984707" y="3593534"/>
            <a:ext cx="338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8B6FF"/>
              </a:buClr>
              <a:buFont typeface="Wingdings" panose="05000000000000000000" pitchFamily="2" charset="2"/>
              <a:buChar char="§"/>
            </a:pPr>
            <a:r>
              <a:rPr lang="it-IT" sz="2000" dirty="0" err="1"/>
              <a:t>Mean</a:t>
            </a:r>
            <a:r>
              <a:rPr lang="it-IT" sz="2000" dirty="0"/>
              <a:t> position </a:t>
            </a:r>
            <a:r>
              <a:rPr lang="it-IT" sz="2000" dirty="0" err="1"/>
              <a:t>error</a:t>
            </a:r>
            <a:r>
              <a:rPr lang="it-IT" sz="2000" dirty="0"/>
              <a:t> 5%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B60A62-9EA5-23BD-E33C-0E490BA95606}"/>
              </a:ext>
            </a:extLst>
          </p:cNvPr>
          <p:cNvSpPr txBox="1"/>
          <p:nvPr/>
        </p:nvSpPr>
        <p:spPr>
          <a:xfrm>
            <a:off x="3984707" y="1987310"/>
            <a:ext cx="3882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solidFill>
                  <a:srgbClr val="0DC0FF"/>
                </a:solidFill>
              </a:rPr>
              <a:t>Triangulation</a:t>
            </a:r>
            <a:endParaRPr lang="it-IT" sz="2000" b="1" dirty="0">
              <a:solidFill>
                <a:srgbClr val="0DC0FF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it-IT" sz="2000" b="1" dirty="0">
              <a:solidFill>
                <a:srgbClr val="00B0F0"/>
              </a:solidFill>
            </a:endParaRPr>
          </a:p>
          <a:p>
            <a:pPr marL="342900" indent="-342900">
              <a:buClr>
                <a:srgbClr val="38B6FF"/>
              </a:buClr>
              <a:buFont typeface="Wingdings" panose="05000000000000000000" pitchFamily="2" charset="2"/>
              <a:buChar char="§"/>
            </a:pPr>
            <a:r>
              <a:rPr lang="it-IT" sz="2000" dirty="0" err="1"/>
              <a:t>using</a:t>
            </a:r>
            <a:r>
              <a:rPr lang="it-IT" sz="2000" dirty="0"/>
              <a:t> </a:t>
            </a:r>
            <a:r>
              <a:rPr lang="it-IT" sz="2000" dirty="0" err="1"/>
              <a:t>calibration</a:t>
            </a:r>
            <a:r>
              <a:rPr lang="it-IT" sz="2000" dirty="0"/>
              <a:t> </a:t>
            </a:r>
            <a:r>
              <a:rPr lang="it-IT" sz="2000" dirty="0" err="1"/>
              <a:t>parameters</a:t>
            </a:r>
            <a:r>
              <a:rPr lang="it-IT" sz="2000" dirty="0"/>
              <a:t> and </a:t>
            </a:r>
            <a:r>
              <a:rPr lang="it-IT" sz="2000" dirty="0" err="1"/>
              <a:t>left</a:t>
            </a:r>
            <a:r>
              <a:rPr lang="it-IT" sz="2000" dirty="0"/>
              <a:t> camera </a:t>
            </a:r>
            <a:r>
              <a:rPr lang="it-IT" sz="2000" dirty="0" err="1"/>
              <a:t>as</a:t>
            </a:r>
            <a:r>
              <a:rPr lang="it-IT" sz="2000" dirty="0"/>
              <a:t> world </a:t>
            </a:r>
            <a:r>
              <a:rPr lang="it-IT" sz="2000" dirty="0" err="1"/>
              <a:t>origin</a:t>
            </a:r>
            <a:endParaRPr lang="it-IT" sz="2000" dirty="0"/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85E4DF5F-8634-3230-8FF2-B35588B60D13}"/>
              </a:ext>
            </a:extLst>
          </p:cNvPr>
          <p:cNvGrpSpPr/>
          <p:nvPr/>
        </p:nvGrpSpPr>
        <p:grpSpPr>
          <a:xfrm>
            <a:off x="7398268" y="865263"/>
            <a:ext cx="4312582" cy="5468266"/>
            <a:chOff x="7064754" y="696122"/>
            <a:chExt cx="4312582" cy="5468266"/>
          </a:xfrm>
        </p:grpSpPr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DD2DAB37-DCD3-9A3E-6654-84869E1AC240}"/>
                </a:ext>
              </a:extLst>
            </p:cNvPr>
            <p:cNvGrpSpPr/>
            <p:nvPr/>
          </p:nvGrpSpPr>
          <p:grpSpPr>
            <a:xfrm>
              <a:off x="7064754" y="696122"/>
              <a:ext cx="4312582" cy="5468266"/>
              <a:chOff x="7064754" y="696122"/>
              <a:chExt cx="4312582" cy="5468266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1B3B39F5-2C01-3B96-E75A-FE8D018E0B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86" t="14661" r="19995" b="-864"/>
              <a:stretch/>
            </p:blipFill>
            <p:spPr>
              <a:xfrm>
                <a:off x="7064754" y="4218070"/>
                <a:ext cx="1875271" cy="1946318"/>
              </a:xfrm>
              <a:prstGeom prst="rect">
                <a:avLst/>
              </a:prstGeom>
            </p:spPr>
          </p:pic>
          <p:pic>
            <p:nvPicPr>
              <p:cNvPr id="9" name="Immagine 8" descr="Immagine che contiene interni, parete, pavimento&#10;&#10;Descrizione generata automaticamente">
                <a:extLst>
                  <a:ext uri="{FF2B5EF4-FFF2-40B4-BE49-F238E27FC236}">
                    <a16:creationId xmlns:a16="http://schemas.microsoft.com/office/drawing/2014/main" id="{B82A90DD-B3B3-9677-8A92-1B85F51069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89" t="16528" r="46272"/>
              <a:stretch/>
            </p:blipFill>
            <p:spPr>
              <a:xfrm>
                <a:off x="9502064" y="4218071"/>
                <a:ext cx="1875272" cy="1946317"/>
              </a:xfrm>
              <a:prstGeom prst="rect">
                <a:avLst/>
              </a:prstGeom>
            </p:spPr>
          </p:pic>
          <p:pic>
            <p:nvPicPr>
              <p:cNvPr id="15" name="Immagine 14">
                <a:extLst>
                  <a:ext uri="{FF2B5EF4-FFF2-40B4-BE49-F238E27FC236}">
                    <a16:creationId xmlns:a16="http://schemas.microsoft.com/office/drawing/2014/main" id="{F50B4855-8B38-709C-6D1B-A2585B6C86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87" t="20380" r="14986" b="14235"/>
              <a:stretch/>
            </p:blipFill>
            <p:spPr>
              <a:xfrm>
                <a:off x="7578680" y="696122"/>
                <a:ext cx="3233392" cy="3441746"/>
              </a:xfrm>
              <a:prstGeom prst="rect">
                <a:avLst/>
              </a:prstGeom>
            </p:spPr>
          </p:pic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5918D200-0B20-9667-D584-931CF961E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92022" y="1753644"/>
                <a:ext cx="1265167" cy="3306871"/>
              </a:xfrm>
              <a:prstGeom prst="line">
                <a:avLst/>
              </a:prstGeom>
              <a:ln>
                <a:solidFill>
                  <a:srgbClr val="38B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781474C2-F308-2351-93A1-448A1EA6B4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7189" y="1753644"/>
              <a:ext cx="983676" cy="3341498"/>
            </a:xfrm>
            <a:prstGeom prst="line">
              <a:avLst/>
            </a:prstGeom>
            <a:ln>
              <a:solidFill>
                <a:srgbClr val="38B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916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B2612B-AB04-2C50-2A6A-780832864CB4}"/>
              </a:ext>
            </a:extLst>
          </p:cNvPr>
          <p:cNvSpPr txBox="1"/>
          <p:nvPr/>
        </p:nvSpPr>
        <p:spPr>
          <a:xfrm>
            <a:off x="563633" y="131991"/>
            <a:ext cx="7288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CHALLENGES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4D19B04-4CD8-F196-0F84-B1FEE099AA61}"/>
              </a:ext>
            </a:extLst>
          </p:cNvPr>
          <p:cNvGrpSpPr/>
          <p:nvPr/>
        </p:nvGrpSpPr>
        <p:grpSpPr>
          <a:xfrm>
            <a:off x="658468" y="1284375"/>
            <a:ext cx="10875064" cy="4057650"/>
            <a:chOff x="658468" y="1382166"/>
            <a:chExt cx="10875064" cy="4057650"/>
          </a:xfrm>
        </p:grpSpPr>
        <p:sp>
          <p:nvSpPr>
            <p:cNvPr id="5" name="Rettangolo 4"/>
            <p:cNvSpPr/>
            <p:nvPr/>
          </p:nvSpPr>
          <p:spPr>
            <a:xfrm>
              <a:off x="658468" y="1382166"/>
              <a:ext cx="2955232" cy="40576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solidFill>
                  <a:srgbClr val="111111"/>
                </a:solidFill>
                <a:effectLst/>
                <a:latin typeface="+mj-lt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4618384" y="1382166"/>
              <a:ext cx="2955232" cy="40576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>
                <a:solidFill>
                  <a:srgbClr val="38B6FF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 rot="16200000">
              <a:off x="8052082" y="1908383"/>
              <a:ext cx="4007667" cy="29552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70EA3D9-034A-4BC9-58D0-D303E0898742}"/>
                </a:ext>
              </a:extLst>
            </p:cNvPr>
            <p:cNvSpPr txBox="1"/>
            <p:nvPr/>
          </p:nvSpPr>
          <p:spPr>
            <a:xfrm>
              <a:off x="1112716" y="1788546"/>
              <a:ext cx="2007287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2000" b="1" dirty="0">
                  <a:solidFill>
                    <a:schemeClr val="bg1"/>
                  </a:solidFill>
                </a:rPr>
                <a:t>Camera position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8C8D961-23CA-54F1-92F7-0436E36B6C85}"/>
                </a:ext>
              </a:extLst>
            </p:cNvPr>
            <p:cNvSpPr txBox="1"/>
            <p:nvPr/>
          </p:nvSpPr>
          <p:spPr>
            <a:xfrm>
              <a:off x="4807117" y="1610805"/>
              <a:ext cx="27664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2000" b="1" dirty="0" err="1">
                  <a:solidFill>
                    <a:srgbClr val="38B6FF"/>
                  </a:solidFill>
                </a:rPr>
                <a:t>Occlusions</a:t>
              </a:r>
              <a:r>
                <a:rPr lang="it-IT" sz="2000" b="1" dirty="0">
                  <a:solidFill>
                    <a:srgbClr val="38B6FF"/>
                  </a:solidFill>
                </a:rPr>
                <a:t> </a:t>
              </a:r>
              <a:r>
                <a:rPr lang="it-IT" sz="2000" b="1" dirty="0"/>
                <a:t>&amp;</a:t>
              </a:r>
              <a:r>
                <a:rPr lang="it-IT" sz="2000" b="1" dirty="0">
                  <a:solidFill>
                    <a:srgbClr val="38B6FF"/>
                  </a:solidFill>
                </a:rPr>
                <a:t> </a:t>
              </a:r>
            </a:p>
            <a:p>
              <a:pPr algn="ctr"/>
              <a:r>
                <a:rPr lang="it-IT" sz="2000" b="1" dirty="0">
                  <a:solidFill>
                    <a:srgbClr val="38B6FF"/>
                  </a:solidFill>
                </a:rPr>
                <a:t>Background </a:t>
              </a:r>
              <a:r>
                <a:rPr lang="it-IT" sz="2000" b="1" dirty="0" err="1">
                  <a:solidFill>
                    <a:srgbClr val="38B6FF"/>
                  </a:solidFill>
                </a:rPr>
                <a:t>objects</a:t>
              </a:r>
              <a:endParaRPr lang="it-IT" sz="2000" b="1" dirty="0">
                <a:solidFill>
                  <a:srgbClr val="38B6FF"/>
                </a:solidFill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F867E45-7A2A-0331-5086-A007D3D69503}"/>
                </a:ext>
              </a:extLst>
            </p:cNvPr>
            <p:cNvSpPr txBox="1"/>
            <p:nvPr/>
          </p:nvSpPr>
          <p:spPr>
            <a:xfrm>
              <a:off x="8779619" y="1788546"/>
              <a:ext cx="2657475" cy="506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2000" b="1" dirty="0">
                  <a:solidFill>
                    <a:schemeClr val="bg1"/>
                  </a:solidFill>
                </a:rPr>
                <a:t>Multiple people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442BCD8-B05D-5E77-BF92-3528819C0CC5}"/>
                </a:ext>
              </a:extLst>
            </p:cNvPr>
            <p:cNvSpPr txBox="1"/>
            <p:nvPr/>
          </p:nvSpPr>
          <p:spPr>
            <a:xfrm>
              <a:off x="754905" y="2653690"/>
              <a:ext cx="2722907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MoveNet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is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optimized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 for:</a:t>
              </a:r>
            </a:p>
            <a:p>
              <a:pPr algn="ctr"/>
              <a:endParaRPr lang="it-IT" dirty="0">
                <a:solidFill>
                  <a:schemeClr val="bg1"/>
                </a:solidFill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distances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between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 2-4 mt from camera.</a:t>
              </a:r>
            </a:p>
            <a:p>
              <a:pPr algn="ctr"/>
              <a:endParaRPr lang="it-IT" sz="1800" dirty="0">
                <a:solidFill>
                  <a:schemeClr val="bg1"/>
                </a:solidFill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camera </a:t>
              </a:r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positioned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at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eye-level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 and </a:t>
              </a:r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parallel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 to the </a:t>
              </a:r>
              <a:r>
                <a:rPr lang="it-IT" sz="1800" dirty="0" err="1">
                  <a:solidFill>
                    <a:schemeClr val="bg1"/>
                  </a:solidFill>
                  <a:latin typeface="+mj-lt"/>
                </a:rPr>
                <a:t>floor</a:t>
              </a:r>
              <a:r>
                <a:rPr lang="it-IT" sz="18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en-US" sz="1800" b="0" i="0" dirty="0">
                <a:solidFill>
                  <a:srgbClr val="111111"/>
                </a:solidFill>
                <a:effectLst/>
                <a:latin typeface="+mj-lt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6B7EBAD-8FC2-03E1-3EA2-2B39CBC9BB51}"/>
                </a:ext>
              </a:extLst>
            </p:cNvPr>
            <p:cNvSpPr txBox="1"/>
            <p:nvPr/>
          </p:nvSpPr>
          <p:spPr>
            <a:xfrm>
              <a:off x="4757116" y="2653690"/>
              <a:ext cx="2677767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rgbClr val="38B6FF"/>
                  </a:solidFill>
                  <a:latin typeface="+mj-lt"/>
                </a:rPr>
                <a:t>W</a:t>
              </a:r>
              <a:r>
                <a:rPr lang="it-IT" sz="1800" dirty="0">
                  <a:solidFill>
                    <a:srgbClr val="38B6FF"/>
                  </a:solidFill>
                  <a:latin typeface="+mj-lt"/>
                </a:rPr>
                <a:t>hite </a:t>
              </a:r>
              <a:r>
                <a:rPr lang="it-IT" sz="1800" dirty="0" err="1">
                  <a:solidFill>
                    <a:srgbClr val="38B6FF"/>
                  </a:solidFill>
                  <a:latin typeface="+mj-lt"/>
                </a:rPr>
                <a:t>coats</a:t>
              </a:r>
              <a:r>
                <a:rPr lang="it-IT" dirty="0">
                  <a:solidFill>
                    <a:srgbClr val="38B6FF"/>
                  </a:solidFill>
                  <a:latin typeface="+mj-lt"/>
                </a:rPr>
                <a:t>: 10% </a:t>
              </a:r>
              <a:r>
                <a:rPr lang="it-IT" dirty="0" err="1">
                  <a:solidFill>
                    <a:srgbClr val="38B6FF"/>
                  </a:solidFill>
                  <a:latin typeface="+mj-lt"/>
                </a:rPr>
                <a:t>error</a:t>
              </a:r>
              <a:r>
                <a:rPr lang="it-IT" dirty="0">
                  <a:solidFill>
                    <a:srgbClr val="38B6FF"/>
                  </a:solidFill>
                  <a:latin typeface="+mj-lt"/>
                </a:rPr>
                <a:t> and confidence scores &lt; 20% for </a:t>
              </a:r>
              <a:r>
                <a:rPr lang="it-IT" dirty="0" err="1">
                  <a:solidFill>
                    <a:srgbClr val="38B6FF"/>
                  </a:solidFill>
                  <a:latin typeface="+mj-lt"/>
                </a:rPr>
                <a:t>wrists</a:t>
              </a:r>
              <a:r>
                <a:rPr lang="it-IT" dirty="0">
                  <a:solidFill>
                    <a:srgbClr val="38B6FF"/>
                  </a:solidFill>
                  <a:latin typeface="+mj-lt"/>
                </a:rPr>
                <a:t> and </a:t>
              </a:r>
              <a:r>
                <a:rPr lang="it-IT" dirty="0" err="1">
                  <a:solidFill>
                    <a:srgbClr val="38B6FF"/>
                  </a:solidFill>
                  <a:latin typeface="+mj-lt"/>
                </a:rPr>
                <a:t>knees</a:t>
              </a:r>
              <a:r>
                <a:rPr lang="it-IT" dirty="0">
                  <a:solidFill>
                    <a:srgbClr val="38B6FF"/>
                  </a:solidFill>
                  <a:latin typeface="+mj-lt"/>
                </a:rPr>
                <a:t>.</a:t>
              </a:r>
            </a:p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endParaRPr lang="it-IT" dirty="0">
                <a:solidFill>
                  <a:srgbClr val="38B6FF"/>
                </a:solidFill>
                <a:latin typeface="+mj-lt"/>
              </a:endParaRPr>
            </a:p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it-IT" dirty="0" err="1">
                  <a:solidFill>
                    <a:srgbClr val="38B6FF"/>
                  </a:solidFill>
                  <a:latin typeface="+mj-lt"/>
                </a:rPr>
                <a:t>Furniture</a:t>
              </a:r>
              <a:r>
                <a:rPr lang="it-IT" dirty="0">
                  <a:solidFill>
                    <a:srgbClr val="38B6FF"/>
                  </a:solidFill>
                  <a:latin typeface="+mj-lt"/>
                </a:rPr>
                <a:t> (e.g. </a:t>
              </a:r>
              <a:r>
                <a:rPr lang="it-IT" dirty="0" err="1">
                  <a:solidFill>
                    <a:srgbClr val="38B6FF"/>
                  </a:solidFill>
                  <a:latin typeface="+mj-lt"/>
                </a:rPr>
                <a:t>infusion</a:t>
              </a:r>
              <a:r>
                <a:rPr lang="it-IT" dirty="0">
                  <a:solidFill>
                    <a:srgbClr val="38B6FF"/>
                  </a:solidFill>
                  <a:latin typeface="+mj-lt"/>
                </a:rPr>
                <a:t> pole) </a:t>
              </a:r>
              <a:r>
                <a:rPr lang="it-IT" dirty="0" err="1">
                  <a:solidFill>
                    <a:srgbClr val="38B6FF"/>
                  </a:solidFill>
                  <a:latin typeface="+mj-lt"/>
                </a:rPr>
                <a:t>may</a:t>
              </a:r>
              <a:r>
                <a:rPr lang="it-IT" dirty="0">
                  <a:solidFill>
                    <a:srgbClr val="38B6FF"/>
                  </a:solidFill>
                  <a:latin typeface="+mj-lt"/>
                </a:rPr>
                <a:t> be </a:t>
              </a:r>
              <a:r>
                <a:rPr lang="it-IT" dirty="0" err="1">
                  <a:solidFill>
                    <a:srgbClr val="38B6FF"/>
                  </a:solidFill>
                  <a:latin typeface="+mj-lt"/>
                </a:rPr>
                <a:t>confused</a:t>
              </a:r>
              <a:r>
                <a:rPr lang="it-IT" dirty="0">
                  <a:solidFill>
                    <a:srgbClr val="38B6FF"/>
                  </a:solidFill>
                  <a:latin typeface="+mj-lt"/>
                </a:rPr>
                <a:t> with a </a:t>
              </a:r>
              <a:r>
                <a:rPr lang="it-IT" dirty="0" err="1">
                  <a:solidFill>
                    <a:srgbClr val="38B6FF"/>
                  </a:solidFill>
                  <a:latin typeface="+mj-lt"/>
                </a:rPr>
                <a:t>person</a:t>
              </a:r>
              <a:r>
                <a:rPr lang="it-IT" dirty="0">
                  <a:solidFill>
                    <a:srgbClr val="38B6FF"/>
                  </a:solidFill>
                  <a:latin typeface="+mj-lt"/>
                </a:rPr>
                <a:t>.</a:t>
              </a:r>
              <a:endParaRPr lang="it-IT" sz="1800" dirty="0">
                <a:solidFill>
                  <a:srgbClr val="38B6FF"/>
                </a:solidFill>
                <a:latin typeface="+mj-lt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05032FA-92D3-7460-01F7-EDDE84F91648}"/>
                </a:ext>
              </a:extLst>
            </p:cNvPr>
            <p:cNvSpPr txBox="1"/>
            <p:nvPr/>
          </p:nvSpPr>
          <p:spPr>
            <a:xfrm>
              <a:off x="8952207" y="2653690"/>
              <a:ext cx="231229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Accuracy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of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MoveNet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in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scenes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with more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than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1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person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is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under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evaluation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.</a:t>
              </a:r>
              <a:endParaRPr lang="it-IT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987A6A-6856-E494-BBA5-EE27B018A0EB}"/>
              </a:ext>
            </a:extLst>
          </p:cNvPr>
          <p:cNvSpPr txBox="1"/>
          <p:nvPr/>
        </p:nvSpPr>
        <p:spPr>
          <a:xfrm>
            <a:off x="2367526" y="5824543"/>
            <a:ext cx="770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Use of multiple </a:t>
            </a:r>
            <a:r>
              <a:rPr lang="it-IT" sz="2000" dirty="0" err="1"/>
              <a:t>cameras</a:t>
            </a:r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Fine tuning the model with a training dataset of </a:t>
            </a:r>
            <a:r>
              <a:rPr lang="it-IT" sz="2000" dirty="0" err="1"/>
              <a:t>medical</a:t>
            </a:r>
            <a:r>
              <a:rPr lang="it-IT" sz="2000" dirty="0"/>
              <a:t> staff images</a:t>
            </a:r>
          </a:p>
        </p:txBody>
      </p:sp>
      <p:pic>
        <p:nvPicPr>
          <p:cNvPr id="2052" name="Picture 4" descr="Technology Solution Icon Grafica di back1design1 · Creative Fabrica">
            <a:extLst>
              <a:ext uri="{FF2B5EF4-FFF2-40B4-BE49-F238E27FC236}">
                <a16:creationId xmlns:a16="http://schemas.microsoft.com/office/drawing/2014/main" id="{9A7FDB97-B4B9-1682-508F-082A9DFBF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r="18552"/>
          <a:stretch/>
        </p:blipFill>
        <p:spPr bwMode="auto">
          <a:xfrm>
            <a:off x="1677141" y="5628961"/>
            <a:ext cx="823737" cy="9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81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90DD022B02BC4688273F2E265FC4AB" ma:contentTypeVersion="10" ma:contentTypeDescription="Creare un nuovo documento." ma:contentTypeScope="" ma:versionID="6b5b710275b922224a7f8c708c259b7b">
  <xsd:schema xmlns:xsd="http://www.w3.org/2001/XMLSchema" xmlns:xs="http://www.w3.org/2001/XMLSchema" xmlns:p="http://schemas.microsoft.com/office/2006/metadata/properties" xmlns:ns3="82993edf-105d-41fa-8f11-71a2a84b5fb7" targetNamespace="http://schemas.microsoft.com/office/2006/metadata/properties" ma:root="true" ma:fieldsID="4f2f76b898eee81a7b10620ca2b07129" ns3:_="">
    <xsd:import namespace="82993edf-105d-41fa-8f11-71a2a84b5f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93edf-105d-41fa-8f11-71a2a84b5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9B131B-ECE5-4D62-B460-D8B9D294CAB0}">
  <ds:schemaRefs>
    <ds:schemaRef ds:uri="http://schemas.microsoft.com/office/2006/documentManagement/types"/>
    <ds:schemaRef ds:uri="http://purl.org/dc/terms/"/>
    <ds:schemaRef ds:uri="82993edf-105d-41fa-8f11-71a2a84b5fb7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1523E0-0369-4A06-AD03-840ABADCEA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93edf-105d-41fa-8f11-71a2a84b5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F60028-AA92-4CDD-B97F-E477CDB2F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595</Words>
  <Application>Microsoft Office PowerPoint</Application>
  <PresentationFormat>Widescreen</PresentationFormat>
  <Paragraphs>104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Istituto Superiore di Sanità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Stendardo Giorgia</dc:creator>
  <cp:lastModifiedBy>Stendardo Giorgia</cp:lastModifiedBy>
  <cp:revision>41</cp:revision>
  <dcterms:created xsi:type="dcterms:W3CDTF">2023-02-28T11:25:49Z</dcterms:created>
  <dcterms:modified xsi:type="dcterms:W3CDTF">2023-03-06T10:47:15Z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0x010100B990DD022B02BC4688273F2E265FC4AB</vt:lpwstr>
  </property>
</Properties>
</file>